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25" autoAdjust="0"/>
  </p:normalViewPr>
  <p:slideViewPr>
    <p:cSldViewPr>
      <p:cViewPr varScale="1">
        <p:scale>
          <a:sx n="79" d="100"/>
          <a:sy n="79" d="100"/>
        </p:scale>
        <p:origin x="108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D9BA4-F376-4C41-BB25-9415B1750BF1}" type="datetimeFigureOut">
              <a:rPr lang="en-US" smtClean="0"/>
              <a:t>04-Nov-17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E158-9074-413E-A57C-BDBED29E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leonardi.l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Constraints: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Lucida Console" panose="020B0609040504020204" pitchFamily="49" charset="0"/>
              </a:rPr>
              <a:t>1≤N≤10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1≤M≤10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0≤A[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][j]≤100 where 1≤i≤N and 1≤j≤M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SAMPLE INPUT</a:t>
            </a:r>
          </a:p>
          <a:p>
            <a:endParaRPr lang="en-US" dirty="0"/>
          </a:p>
          <a:p>
            <a:r>
              <a:rPr lang="en-US" dirty="0"/>
              <a:t>3 5</a:t>
            </a:r>
          </a:p>
          <a:p>
            <a:r>
              <a:rPr lang="en-US" dirty="0"/>
              <a:t>13 4 8 14 1</a:t>
            </a:r>
          </a:p>
          <a:p>
            <a:r>
              <a:rPr lang="en-US" dirty="0"/>
              <a:t>9 6 3 7 21</a:t>
            </a:r>
          </a:p>
          <a:p>
            <a:r>
              <a:rPr lang="en-US" dirty="0"/>
              <a:t>5 12 17 9 3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SAMPLE OUTPUT</a:t>
            </a:r>
          </a:p>
          <a:p>
            <a:endParaRPr lang="en-US" dirty="0"/>
          </a:p>
          <a:p>
            <a:r>
              <a:rPr lang="en-US" dirty="0"/>
              <a:t>13 9 5</a:t>
            </a:r>
          </a:p>
          <a:p>
            <a:r>
              <a:rPr lang="en-US" dirty="0"/>
              <a:t>4 6 12</a:t>
            </a:r>
          </a:p>
          <a:p>
            <a:r>
              <a:rPr lang="en-US" dirty="0"/>
              <a:t>8 3 17</a:t>
            </a:r>
          </a:p>
          <a:p>
            <a:r>
              <a:rPr lang="en-US" dirty="0"/>
              <a:t>14 7 9</a:t>
            </a:r>
          </a:p>
          <a:p>
            <a:r>
              <a:rPr lang="en-US" dirty="0"/>
              <a:t>1 21 3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73DC8-0D9E-4FCC-AFB0-FB6D678E6A7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08725"/>
            <a:ext cx="2201093" cy="533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 Academy I</a:t>
            </a:r>
          </a:p>
          <a:p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7231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store homogeneous elements at contiguous locations</a:t>
            </a:r>
          </a:p>
          <a:p>
            <a:r>
              <a:rPr lang="en-US" dirty="0"/>
              <a:t>Size of the array is fixed at creation time</a:t>
            </a:r>
          </a:p>
          <a:p>
            <a:r>
              <a:rPr lang="en-US" dirty="0"/>
              <a:t>Elements can be random-accessed by its index</a:t>
            </a:r>
          </a:p>
        </p:txBody>
      </p:sp>
    </p:spTree>
    <p:extLst>
      <p:ext uri="{BB962C8B-B14F-4D97-AF65-F5344CB8AC3E}">
        <p14:creationId xmlns:p14="http://schemas.microsoft.com/office/powerpoint/2010/main" val="34658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586038"/>
              </p:ext>
            </p:extLst>
          </p:nvPr>
        </p:nvGraphicFramePr>
        <p:xfrm>
          <a:off x="457200" y="1600200"/>
          <a:ext cx="8229600" cy="3017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If the index is 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for sequential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for Binary Search (data is sorted)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worst case : insert at beginning, shift all of the previous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worst case : delete at beginning, shift all of the remaining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0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Array declaration and initialization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Iterate over the array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Print out each element in a new line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434F9-7866-459F-B0A9-5DD10B5B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00600"/>
            <a:ext cx="5181600" cy="18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4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Array declaration and initialization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Iterate over the array</a:t>
            </a:r>
          </a:p>
          <a:p>
            <a:pPr marL="0" indent="0">
              <a:buNone/>
            </a:pP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330BD-0AE3-40DB-B268-A588AB42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00200"/>
            <a:ext cx="377922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9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element needed is known</a:t>
            </a:r>
          </a:p>
          <a:p>
            <a:r>
              <a:rPr lang="en-US" dirty="0"/>
              <a:t>Element relations is contiguous (no need to create separate variable for every elements)</a:t>
            </a:r>
          </a:p>
          <a:p>
            <a:r>
              <a:rPr lang="en-US" dirty="0"/>
              <a:t>Element are indexed by nature ()</a:t>
            </a:r>
          </a:p>
        </p:txBody>
      </p:sp>
    </p:spTree>
    <p:extLst>
      <p:ext uri="{BB962C8B-B14F-4D97-AF65-F5344CB8AC3E}">
        <p14:creationId xmlns:p14="http://schemas.microsoft.com/office/powerpoint/2010/main" val="340090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7B69-2D72-4330-80D6-A27D2EED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3BB8-A515-4324-9239-C8F70DF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Given a 2D array A, your task is to convert all rows to columns and columns to 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Input: </a:t>
            </a:r>
            <a:br>
              <a:rPr lang="en-US" dirty="0"/>
            </a:br>
            <a:r>
              <a:rPr lang="en-US" dirty="0"/>
              <a:t>First line contains 2 space separated integers, N - total rows, M - total columns. </a:t>
            </a:r>
            <a:br>
              <a:rPr lang="en-US" dirty="0"/>
            </a:br>
            <a:r>
              <a:rPr lang="en-US" dirty="0"/>
              <a:t>Each of the next N lines will contain M space separated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 </a:t>
            </a:r>
            <a:br>
              <a:rPr lang="en-US" dirty="0"/>
            </a:br>
            <a:r>
              <a:rPr lang="en-US" dirty="0"/>
              <a:t>Print M lines each containing N space separated integers.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2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305</Words>
  <Application>Microsoft Office PowerPoint</Application>
  <PresentationFormat>On-screen Show (4:3)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Lucida Console</vt:lpstr>
      <vt:lpstr>Office Theme</vt:lpstr>
      <vt:lpstr>Array</vt:lpstr>
      <vt:lpstr>Definition</vt:lpstr>
      <vt:lpstr>Speed</vt:lpstr>
      <vt:lpstr>1D Array</vt:lpstr>
      <vt:lpstr>2D Array</vt:lpstr>
      <vt:lpstr>When to use Array</vt:lpstr>
      <vt:lpstr>Exercise : Transpose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Leonardi -</dc:creator>
  <cp:lastModifiedBy>Leonardi -</cp:lastModifiedBy>
  <cp:revision>10</cp:revision>
  <dcterms:created xsi:type="dcterms:W3CDTF">2006-08-16T00:00:00Z</dcterms:created>
  <dcterms:modified xsi:type="dcterms:W3CDTF">2017-11-04T12:37:53Z</dcterms:modified>
</cp:coreProperties>
</file>