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2" r:id="rId4"/>
    <p:sldId id="268" r:id="rId5"/>
    <p:sldId id="264" r:id="rId6"/>
    <p:sldId id="258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1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D9BA4-F376-4C41-BB25-9415B1750BF1}" type="datetimeFigureOut">
              <a:rPr lang="en-US" smtClean="0"/>
              <a:t>04-Nov-17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4E158-9074-413E-A57C-BDBED29E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leonardi.l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E158-9074-413E-A57C-BDBED29E84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2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8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0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0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5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6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1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9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6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1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5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998" y="6267391"/>
            <a:ext cx="2438400" cy="59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17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 Academy I</a:t>
            </a:r>
          </a:p>
          <a:p>
            <a:r>
              <a:rPr lang="en-US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47231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elements that mimic queuing system</a:t>
            </a:r>
          </a:p>
          <a:p>
            <a:pPr lvl="1"/>
            <a:r>
              <a:rPr lang="en-US" b="1" dirty="0" err="1"/>
              <a:t>Enqueue</a:t>
            </a:r>
            <a:r>
              <a:rPr lang="en-US" dirty="0"/>
              <a:t> : Add element to the queue, at its back</a:t>
            </a:r>
          </a:p>
          <a:p>
            <a:pPr lvl="1"/>
            <a:r>
              <a:rPr lang="en-US" b="1" dirty="0" err="1"/>
              <a:t>Dequeue</a:t>
            </a:r>
            <a:r>
              <a:rPr lang="en-US" dirty="0"/>
              <a:t> : Get element from the queue, at the fronts</a:t>
            </a:r>
          </a:p>
          <a:p>
            <a:r>
              <a:rPr lang="en-US" dirty="0"/>
              <a:t>Thus, it is a FIFO (First In First Out) collection</a:t>
            </a:r>
          </a:p>
          <a:p>
            <a:r>
              <a:rPr lang="en-US" dirty="0"/>
              <a:t>Can be implemented using Array or Linked List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585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92BD7-B8D3-4C99-B032-407DF7F00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7200"/>
            <a:ext cx="4876800" cy="593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5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Enqueue</a:t>
            </a:r>
            <a:r>
              <a:rPr lang="en-US" dirty="0"/>
              <a:t>: Adds an item to the queue.</a:t>
            </a:r>
          </a:p>
          <a:p>
            <a:r>
              <a:rPr lang="en-US" b="1" dirty="0" err="1"/>
              <a:t>Dequeue</a:t>
            </a:r>
            <a:r>
              <a:rPr lang="en-US" dirty="0"/>
              <a:t>: Removes an item from the queue.</a:t>
            </a:r>
          </a:p>
          <a:p>
            <a:r>
              <a:rPr lang="en-US" b="1" dirty="0"/>
              <a:t>Front</a:t>
            </a:r>
            <a:r>
              <a:rPr lang="en-US" dirty="0"/>
              <a:t>: Get the front item from queue.</a:t>
            </a:r>
          </a:p>
          <a:p>
            <a:r>
              <a:rPr lang="en-US" b="1" dirty="0"/>
              <a:t>Rear</a:t>
            </a:r>
            <a:r>
              <a:rPr lang="en-US" dirty="0"/>
              <a:t>: Get the last item from queue. </a:t>
            </a:r>
          </a:p>
        </p:txBody>
      </p:sp>
    </p:spTree>
    <p:extLst>
      <p:ext uri="{BB962C8B-B14F-4D97-AF65-F5344CB8AC3E}">
        <p14:creationId xmlns:p14="http://schemas.microsoft.com/office/powerpoint/2010/main" val="113758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Array Queue</a:t>
            </a:r>
          </a:p>
          <a:p>
            <a:pPr lvl="1"/>
            <a:r>
              <a:rPr lang="en-US" dirty="0"/>
              <a:t>Maintain two index : head &amp; tail</a:t>
            </a:r>
          </a:p>
          <a:p>
            <a:pPr lvl="1"/>
            <a:r>
              <a:rPr lang="en-US" dirty="0"/>
              <a:t>Use (mod </a:t>
            </a:r>
            <a:r>
              <a:rPr lang="en-US" dirty="0" err="1"/>
              <a:t>array_size</a:t>
            </a:r>
            <a:r>
              <a:rPr lang="en-US" dirty="0"/>
              <a:t>) to make the data wrap around</a:t>
            </a:r>
          </a:p>
          <a:p>
            <a:pPr lvl="1"/>
            <a:endParaRPr lang="en-US" dirty="0"/>
          </a:p>
          <a:p>
            <a:r>
              <a:rPr lang="en-US" dirty="0"/>
              <a:t>Linked List Queue</a:t>
            </a:r>
          </a:p>
          <a:p>
            <a:pPr lvl="1"/>
            <a:r>
              <a:rPr lang="en-US" dirty="0"/>
              <a:t>Maintain two pointer : head &amp; tail</a:t>
            </a:r>
          </a:p>
          <a:p>
            <a:pPr lvl="1"/>
            <a:r>
              <a:rPr lang="en-US" dirty="0"/>
              <a:t>Enqueue = </a:t>
            </a:r>
            <a:r>
              <a:rPr lang="en-US" dirty="0" err="1"/>
              <a:t>insertLast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Dequeue = </a:t>
            </a:r>
            <a:r>
              <a:rPr lang="en-US" dirty="0" err="1"/>
              <a:t>deleteFirst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0508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468336"/>
              </p:ext>
            </p:extLst>
          </p:nvPr>
        </p:nvGraphicFramePr>
        <p:xfrm>
          <a:off x="457200" y="1600200"/>
          <a:ext cx="8229600" cy="1371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Only first element</a:t>
                      </a:r>
                      <a:r>
                        <a:rPr lang="en-US" sz="2400" b="0" baseline="0" dirty="0"/>
                        <a:t> are accessible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/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happens at the last element (</a:t>
                      </a:r>
                      <a:r>
                        <a:rPr lang="en-US" sz="2400" b="0" dirty="0" err="1"/>
                        <a:t>enqueue</a:t>
                      </a:r>
                      <a:r>
                        <a:rPr lang="en-US" sz="24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Deletion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happens at the first element (</a:t>
                      </a:r>
                      <a:r>
                        <a:rPr lang="en-US" sz="2400" b="0" dirty="0" err="1"/>
                        <a:t>dequeue</a:t>
                      </a:r>
                      <a:r>
                        <a:rPr lang="en-US" sz="24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70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BFS - Bread First Search</a:t>
            </a:r>
          </a:p>
          <a:p>
            <a:r>
              <a:rPr lang="en-US" dirty="0"/>
              <a:t>CPU, DISK scheduling</a:t>
            </a:r>
          </a:p>
          <a:p>
            <a:r>
              <a:rPr lang="en-US" dirty="0"/>
              <a:t>IO Buffers, pipes, file IO</a:t>
            </a:r>
          </a:p>
          <a:p>
            <a:r>
              <a:rPr lang="en-US" dirty="0"/>
              <a:t>Any system that mimic queue procedure</a:t>
            </a:r>
          </a:p>
        </p:txBody>
      </p:sp>
    </p:spTree>
    <p:extLst>
      <p:ext uri="{BB962C8B-B14F-4D97-AF65-F5344CB8AC3E}">
        <p14:creationId xmlns:p14="http://schemas.microsoft.com/office/powerpoint/2010/main" val="1335003086"/>
      </p:ext>
    </p:extLst>
  </p:cSld>
  <p:clrMapOvr>
    <a:masterClrMapping/>
  </p:clrMapOvr>
</p:sld>
</file>

<file path=ppt/theme/theme1.xml><?xml version="1.0" encoding="utf-8"?>
<a:theme xmlns:a="http://schemas.openxmlformats.org/drawingml/2006/main" name="SRIN Academy Algorith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SRIN Academy Algorithm</Template>
  <TotalTime>275</TotalTime>
  <Words>202</Words>
  <Application>Microsoft Office PowerPoint</Application>
  <PresentationFormat>On-screen Show (4:3)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SRIN Academy Algorithm</vt:lpstr>
      <vt:lpstr>Queue</vt:lpstr>
      <vt:lpstr>Definition</vt:lpstr>
      <vt:lpstr>Queue</vt:lpstr>
      <vt:lpstr>Operations</vt:lpstr>
      <vt:lpstr>Variant</vt:lpstr>
      <vt:lpstr>Speed</vt:lpstr>
      <vt:lpstr>Stack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Leonardi -</dc:creator>
  <cp:lastModifiedBy>Leonardi -</cp:lastModifiedBy>
  <cp:revision>14</cp:revision>
  <dcterms:created xsi:type="dcterms:W3CDTF">2006-08-16T00:00:00Z</dcterms:created>
  <dcterms:modified xsi:type="dcterms:W3CDTF">2017-11-04T18:34:33Z</dcterms:modified>
</cp:coreProperties>
</file>