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6" r:id="rId3"/>
    <p:sldId id="267" r:id="rId4"/>
    <p:sldId id="258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3" autoAdjust="0"/>
  </p:normalViewPr>
  <p:slideViewPr>
    <p:cSldViewPr>
      <p:cViewPr varScale="1">
        <p:scale>
          <a:sx n="79" d="100"/>
          <a:sy n="79" d="100"/>
        </p:scale>
        <p:origin x="108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D9BA4-F376-4C41-BB25-9415B1750BF1}" type="datetimeFigureOut">
              <a:rPr lang="en-US" smtClean="0"/>
              <a:t>05-Nov-17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E158-9074-413E-A57C-BDBED29E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leonardi.l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8" y="6267391"/>
            <a:ext cx="2438400" cy="5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9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 Address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 Academy I</a:t>
            </a:r>
          </a:p>
          <a:p>
            <a:r>
              <a:rPr lang="en-US"/>
              <a:t>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33D-3ACC-4874-BB89-D40982A9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C5AB-6D8E-4E08-8838-F4D84F79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589338"/>
            <a:ext cx="8372475" cy="2536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the number of possible keys is </a:t>
            </a:r>
            <a:r>
              <a:rPr lang="en-US" b="1" dirty="0"/>
              <a:t>small</a:t>
            </a:r>
            <a:r>
              <a:rPr lang="en-US" dirty="0"/>
              <a:t> and they are </a:t>
            </a:r>
            <a:r>
              <a:rPr lang="en-US" b="1" dirty="0"/>
              <a:t>unique</a:t>
            </a:r>
            <a:r>
              <a:rPr lang="en-US" dirty="0"/>
              <a:t>, then the table can be a </a:t>
            </a:r>
            <a:r>
              <a:rPr lang="en-US" b="1" dirty="0"/>
              <a:t>BIG array</a:t>
            </a:r>
            <a:r>
              <a:rPr lang="en-US" dirty="0"/>
              <a:t>. </a:t>
            </a:r>
          </a:p>
          <a:p>
            <a:r>
              <a:rPr lang="en-US" dirty="0"/>
              <a:t>Let the universe of m possible keys be </a:t>
            </a:r>
          </a:p>
          <a:p>
            <a:pPr lvl="1"/>
            <a:r>
              <a:rPr lang="en-US" dirty="0"/>
              <a:t>U = {0, 1, .., m-1}. </a:t>
            </a:r>
          </a:p>
          <a:p>
            <a:r>
              <a:rPr lang="en-US" dirty="0"/>
              <a:t>Direct-Address Table T[0,..,m-1] is an array. Each slot (array element) corresponds to a unique key.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19236-9C6B-4574-A818-850E387B7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1295400"/>
            <a:ext cx="4333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BE67-4EE3-4895-9772-E994074B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F55C-6331-444B-8F24-BD266DBB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(x)] = x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return(T[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(x)] = NIL</a:t>
            </a:r>
          </a:p>
        </p:txBody>
      </p:sp>
    </p:spTree>
    <p:extLst>
      <p:ext uri="{BB962C8B-B14F-4D97-AF65-F5344CB8AC3E}">
        <p14:creationId xmlns:p14="http://schemas.microsoft.com/office/powerpoint/2010/main" val="7840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54805"/>
              </p:ext>
            </p:extLst>
          </p:nvPr>
        </p:nvGraphicFramePr>
        <p:xfrm>
          <a:off x="1524000" y="1600200"/>
          <a:ext cx="6248401" cy="236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Average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Worst</a:t>
                      </a:r>
                      <a:r>
                        <a:rPr lang="en-US" sz="2400" baseline="0" dirty="0"/>
                        <a:t> Case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Space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Search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/>
                        <a:t>Insert</a:t>
                      </a: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Delete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0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77271-7766-4710-9E9A-1145DFA1D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67200"/>
            <a:ext cx="4371975" cy="219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76562-1992-4C5A-A687-A091F16F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0B75-D7D2-4FEA-80C2-E62139B1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assume that the key is </a:t>
            </a:r>
            <a:r>
              <a:rPr lang="en-US" b="1" dirty="0"/>
              <a:t>small</a:t>
            </a:r>
            <a:r>
              <a:rPr lang="en-US" dirty="0"/>
              <a:t> and </a:t>
            </a:r>
            <a:r>
              <a:rPr lang="en-US" b="1" dirty="0"/>
              <a:t>unique</a:t>
            </a:r>
          </a:p>
          <a:p>
            <a:r>
              <a:rPr lang="en-US" dirty="0"/>
              <a:t>What if the keys are not unique?</a:t>
            </a:r>
          </a:p>
          <a:p>
            <a:pPr lvl="1"/>
            <a:r>
              <a:rPr lang="en-US" dirty="0"/>
              <a:t>Solution 1 : Insert = Replace</a:t>
            </a:r>
          </a:p>
          <a:p>
            <a:pPr lvl="1"/>
            <a:r>
              <a:rPr lang="en-US" dirty="0"/>
              <a:t>Solution 2 : Array elements = pointer to lists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3BE7A-A677-496A-9877-66A8F5F80063}"/>
              </a:ext>
            </a:extLst>
          </p:cNvPr>
          <p:cNvSpPr/>
          <p:nvPr/>
        </p:nvSpPr>
        <p:spPr>
          <a:xfrm>
            <a:off x="6858000" y="5172075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tables?</a:t>
            </a:r>
          </a:p>
        </p:txBody>
      </p:sp>
    </p:spTree>
    <p:extLst>
      <p:ext uri="{BB962C8B-B14F-4D97-AF65-F5344CB8AC3E}">
        <p14:creationId xmlns:p14="http://schemas.microsoft.com/office/powerpoint/2010/main" val="33885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RIN Academy 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SRIN Academy Algorithm</Template>
  <TotalTime>124</TotalTime>
  <Words>207</Words>
  <Application>Microsoft Office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SRIN Academy Algorithm</vt:lpstr>
      <vt:lpstr>Direct Address Tables</vt:lpstr>
      <vt:lpstr>DAT?</vt:lpstr>
      <vt:lpstr>DAT algorithm</vt:lpstr>
      <vt:lpstr>Speed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Leonardi -</dc:creator>
  <cp:lastModifiedBy>Leonardi -</cp:lastModifiedBy>
  <cp:revision>26</cp:revision>
  <dcterms:created xsi:type="dcterms:W3CDTF">2006-08-16T00:00:00Z</dcterms:created>
  <dcterms:modified xsi:type="dcterms:W3CDTF">2017-11-05T10:42:00Z</dcterms:modified>
</cp:coreProperties>
</file>