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9" r:id="rId4"/>
    <p:sldId id="262" r:id="rId5"/>
    <p:sldId id="258" r:id="rId6"/>
    <p:sldId id="268" r:id="rId7"/>
    <p:sldId id="263" r:id="rId8"/>
    <p:sldId id="270" r:id="rId9"/>
    <p:sldId id="271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2905" autoAdjust="0"/>
  </p:normalViewPr>
  <p:slideViewPr>
    <p:cSldViewPr>
      <p:cViewPr>
        <p:scale>
          <a:sx n="79" d="100"/>
          <a:sy n="79" d="100"/>
        </p:scale>
        <p:origin x="1200" y="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D9BA4-F376-4C41-BB25-9415B1750BF1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4E158-9074-413E-A57C-BDBED29E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leonardi.l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E158-9074-413E-A57C-BDBED29E84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E158-9074-413E-A57C-BDBED29E84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3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E158-9074-413E-A57C-BDBED29E84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5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2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5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1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7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4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9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8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7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998" y="6267391"/>
            <a:ext cx="2438400" cy="59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1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 Academy I</a:t>
            </a:r>
          </a:p>
          <a:p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47231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463B27-1FDE-4497-AB13-40D9BA29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E5ADE5-4E0C-4187-8DE3-4D9F4615F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Node to be deleted is leaf:</a:t>
            </a:r>
            <a:r>
              <a:rPr lang="en-US" dirty="0"/>
              <a:t> Simply remove from the tree. </a:t>
            </a:r>
          </a:p>
          <a:p>
            <a:r>
              <a:rPr lang="en-US" b="1" i="1" dirty="0"/>
              <a:t>Node to be deleted has only one child:</a:t>
            </a:r>
            <a:r>
              <a:rPr lang="en-US" dirty="0"/>
              <a:t> Copy the child to the node and delete the child </a:t>
            </a:r>
          </a:p>
          <a:p>
            <a:r>
              <a:rPr lang="en-US" b="1" i="1" dirty="0"/>
              <a:t>Node to be deleted has two children:</a:t>
            </a:r>
            <a:r>
              <a:rPr lang="en-US" b="1" dirty="0"/>
              <a:t> </a:t>
            </a:r>
            <a:r>
              <a:rPr lang="en-US" dirty="0"/>
              <a:t>Find </a:t>
            </a:r>
            <a:r>
              <a:rPr lang="en-US" dirty="0" err="1"/>
              <a:t>inorder</a:t>
            </a:r>
            <a:r>
              <a:rPr lang="en-US" dirty="0"/>
              <a:t> successor of the node. Copy contents of the </a:t>
            </a:r>
            <a:r>
              <a:rPr lang="en-US" dirty="0" err="1"/>
              <a:t>inorder</a:t>
            </a:r>
            <a:r>
              <a:rPr lang="en-US" dirty="0"/>
              <a:t> successor to the node and delete the </a:t>
            </a:r>
            <a:r>
              <a:rPr lang="en-US" dirty="0" err="1"/>
              <a:t>inorder</a:t>
            </a:r>
            <a:r>
              <a:rPr lang="en-US" dirty="0"/>
              <a:t> successor. Note that </a:t>
            </a:r>
            <a:r>
              <a:rPr lang="en-US" dirty="0" err="1"/>
              <a:t>inorder</a:t>
            </a:r>
            <a:r>
              <a:rPr lang="en-US" dirty="0"/>
              <a:t> predecessor can also be used.</a:t>
            </a:r>
          </a:p>
        </p:txBody>
      </p:sp>
    </p:spTree>
    <p:extLst>
      <p:ext uri="{BB962C8B-B14F-4D97-AF65-F5344CB8AC3E}">
        <p14:creationId xmlns:p14="http://schemas.microsoft.com/office/powerpoint/2010/main" val="375392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9A9917-1107-4B89-9C04-53CDEB0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delete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2EE0A9C-BD11-4895-90A4-37843F75A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232" y="5078260"/>
            <a:ext cx="4877946" cy="167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E6FFEA3-03A6-4790-85A6-027FB8BF2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32" y="1546873"/>
            <a:ext cx="5000484" cy="1552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B8F7018-0D14-4DF6-AC2B-6D7955202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07" y="3313273"/>
            <a:ext cx="4669361" cy="157233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C6CEC-E75C-49A3-8BE0-914B3514F350}"/>
              </a:ext>
            </a:extLst>
          </p:cNvPr>
          <p:cNvSpPr txBox="1">
            <a:spLocks/>
          </p:cNvSpPr>
          <p:nvPr/>
        </p:nvSpPr>
        <p:spPr>
          <a:xfrm>
            <a:off x="5469716" y="1568115"/>
            <a:ext cx="3200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/>
              <a:t>Node to be deleted is leaf:</a:t>
            </a:r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dirty="0"/>
          </a:p>
          <a:p>
            <a:r>
              <a:rPr lang="en-US" sz="2000" b="1" i="1" dirty="0"/>
              <a:t>Node to be deleted has only one child:</a:t>
            </a:r>
            <a:endParaRPr lang="en-US" sz="2000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r>
              <a:rPr lang="en-US" sz="2000" b="1" i="1" dirty="0"/>
              <a:t>Node to be deleted has two children: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349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315A9B-E50A-4341-9DAD-050C6826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75899B-3CB8-49C0-9C68-A1F40922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node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search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node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root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key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Base Cases: root is null or key is present at root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||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root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key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root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Key is greater than root's key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key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search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right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key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Key is smaller than root's key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search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left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key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798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are </a:t>
            </a:r>
            <a:r>
              <a:rPr lang="en-US" dirty="0" err="1"/>
              <a:t>hierarchial</a:t>
            </a:r>
            <a:r>
              <a:rPr lang="en-US" dirty="0"/>
              <a:t> data structures</a:t>
            </a:r>
          </a:p>
          <a:p>
            <a:r>
              <a:rPr lang="en-US" dirty="0"/>
              <a:t>Unlike Arrays, Linked list, Stack &amp; Queue (Linear data structures)</a:t>
            </a:r>
          </a:p>
          <a:p>
            <a:r>
              <a:rPr lang="en-US" dirty="0"/>
              <a:t>Trees are commonly constructed using Linked List technique (pointers)</a:t>
            </a:r>
          </a:p>
        </p:txBody>
      </p:sp>
    </p:spTree>
    <p:extLst>
      <p:ext uri="{BB962C8B-B14F-4D97-AF65-F5344CB8AC3E}">
        <p14:creationId xmlns:p14="http://schemas.microsoft.com/office/powerpoint/2010/main" val="346585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26F643-1D08-4766-AF3D-E802B7FCA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7" y="1413627"/>
            <a:ext cx="5948652" cy="4407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0" y="1413627"/>
            <a:ext cx="3352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topmost element = </a:t>
            </a:r>
            <a:r>
              <a:rPr lang="en-US" b="1" dirty="0"/>
              <a:t>Root</a:t>
            </a:r>
          </a:p>
          <a:p>
            <a:r>
              <a:rPr lang="en-US" dirty="0"/>
              <a:t>Elements directly under an element is called its </a:t>
            </a:r>
            <a:r>
              <a:rPr lang="en-US" b="1" dirty="0"/>
              <a:t>children</a:t>
            </a:r>
          </a:p>
          <a:p>
            <a:r>
              <a:rPr lang="en-US" dirty="0"/>
              <a:t>Elements directly above something is called its </a:t>
            </a:r>
            <a:r>
              <a:rPr lang="en-US" b="1" dirty="0"/>
              <a:t>parent</a:t>
            </a:r>
          </a:p>
          <a:p>
            <a:r>
              <a:rPr lang="en-US" dirty="0"/>
              <a:t>Elements with no children are called </a:t>
            </a:r>
            <a:r>
              <a:rPr lang="en-US" b="1" dirty="0"/>
              <a:t>leaf</a:t>
            </a:r>
          </a:p>
        </p:txBody>
      </p:sp>
    </p:spTree>
    <p:extLst>
      <p:ext uri="{BB962C8B-B14F-4D97-AF65-F5344CB8AC3E}">
        <p14:creationId xmlns:p14="http://schemas.microsoft.com/office/powerpoint/2010/main" val="239789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represent a </a:t>
            </a:r>
            <a:r>
              <a:rPr lang="en-US" b="1" dirty="0" err="1"/>
              <a:t>hiearchial</a:t>
            </a:r>
            <a:r>
              <a:rPr lang="en-US" b="1" dirty="0"/>
              <a:t> information</a:t>
            </a:r>
          </a:p>
          <a:p>
            <a:r>
              <a:rPr lang="en-US" dirty="0"/>
              <a:t>Trees (with ordering of its elements) provide </a:t>
            </a:r>
            <a:r>
              <a:rPr lang="en-US" b="1" dirty="0"/>
              <a:t>moderate access/search</a:t>
            </a:r>
            <a:r>
              <a:rPr lang="en-US" dirty="0"/>
              <a:t> (quicker than </a:t>
            </a:r>
            <a:r>
              <a:rPr lang="en-US" dirty="0" err="1"/>
              <a:t>LinkedList</a:t>
            </a:r>
            <a:r>
              <a:rPr lang="en-US" dirty="0"/>
              <a:t>, slower than Array)</a:t>
            </a:r>
          </a:p>
          <a:p>
            <a:r>
              <a:rPr lang="en-US" dirty="0"/>
              <a:t>Trees provide </a:t>
            </a:r>
            <a:r>
              <a:rPr lang="en-US" b="1" dirty="0"/>
              <a:t>moderate insertion/deletion </a:t>
            </a:r>
            <a:r>
              <a:rPr lang="en-US" dirty="0"/>
              <a:t>(quicker than Array, slower than </a:t>
            </a:r>
            <a:r>
              <a:rPr lang="en-US" dirty="0" err="1"/>
              <a:t>LinkedList</a:t>
            </a:r>
            <a:r>
              <a:rPr lang="en-US" dirty="0"/>
              <a:t>)</a:t>
            </a:r>
          </a:p>
          <a:p>
            <a:r>
              <a:rPr lang="en-US" dirty="0"/>
              <a:t>Trees based on </a:t>
            </a:r>
            <a:r>
              <a:rPr lang="en-US" dirty="0" err="1"/>
              <a:t>LinkedList</a:t>
            </a:r>
            <a:r>
              <a:rPr lang="en-US" dirty="0"/>
              <a:t> (pointers), thus has (practically) unlimited capacity</a:t>
            </a:r>
          </a:p>
        </p:txBody>
      </p:sp>
    </p:spTree>
    <p:extLst>
      <p:ext uri="{BB962C8B-B14F-4D97-AF65-F5344CB8AC3E}">
        <p14:creationId xmlns:p14="http://schemas.microsoft.com/office/powerpoint/2010/main" val="354885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938884"/>
              </p:ext>
            </p:extLst>
          </p:nvPr>
        </p:nvGraphicFramePr>
        <p:xfrm>
          <a:off x="1524000" y="1600200"/>
          <a:ext cx="6248401" cy="2362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Algorithm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Average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Worst</a:t>
                      </a:r>
                      <a:r>
                        <a:rPr lang="en-US" sz="2400" baseline="0" dirty="0"/>
                        <a:t> Case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Space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O(n)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O(n)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Search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O(log n)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O(n)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/>
                        <a:t>Insert</a:t>
                      </a:r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O(log n)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O(n)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Delete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O(log n)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O(n)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70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Tree that has special properties : </a:t>
            </a:r>
          </a:p>
          <a:p>
            <a:r>
              <a:rPr lang="en-US" dirty="0"/>
              <a:t>Its elements may only have </a:t>
            </a:r>
            <a:r>
              <a:rPr lang="en-US" b="1" dirty="0"/>
              <a:t>at most </a:t>
            </a:r>
            <a:r>
              <a:rPr lang="en-US" dirty="0"/>
              <a:t>2 children</a:t>
            </a:r>
          </a:p>
          <a:p>
            <a:r>
              <a:rPr lang="en-US" dirty="0"/>
              <a:t>They are referenced (using pointer) as </a:t>
            </a:r>
            <a:r>
              <a:rPr lang="en-US" b="1" i="1" dirty="0"/>
              <a:t>left</a:t>
            </a:r>
            <a:r>
              <a:rPr lang="en-US" dirty="0"/>
              <a:t> and </a:t>
            </a:r>
            <a:r>
              <a:rPr lang="en-US" b="1" i="1" dirty="0"/>
              <a:t>right</a:t>
            </a:r>
            <a:r>
              <a:rPr lang="en-US" dirty="0"/>
              <a:t> child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76CE896-9687-4779-A85C-0AD77B933991}"/>
              </a:ext>
            </a:extLst>
          </p:cNvPr>
          <p:cNvSpPr/>
          <p:nvPr/>
        </p:nvSpPr>
        <p:spPr>
          <a:xfrm>
            <a:off x="1828800" y="4098051"/>
            <a:ext cx="5486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node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data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node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left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node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right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758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Binary Tree that has special properties :</a:t>
            </a:r>
          </a:p>
          <a:p>
            <a:r>
              <a:rPr lang="en-US" dirty="0"/>
              <a:t>The left child (if any) is always smaller than its parent</a:t>
            </a:r>
          </a:p>
          <a:p>
            <a:r>
              <a:rPr lang="en-US" dirty="0"/>
              <a:t>The right child (if any) is always bigger (or same) as its parent</a:t>
            </a:r>
          </a:p>
          <a:p>
            <a:r>
              <a:rPr lang="en-US" dirty="0"/>
              <a:t>Thus making BST search time speed O(log n)</a:t>
            </a:r>
          </a:p>
        </p:txBody>
      </p:sp>
    </p:spTree>
    <p:extLst>
      <p:ext uri="{BB962C8B-B14F-4D97-AF65-F5344CB8AC3E}">
        <p14:creationId xmlns:p14="http://schemas.microsoft.com/office/powerpoint/2010/main" val="213026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4BCCD6-EC85-4F7E-A28C-F7536569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(left &lt; right)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E84BA90-E728-4FBB-9406-92805B2C0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33" y="2161594"/>
            <a:ext cx="4533333" cy="3403174"/>
          </a:xfrm>
        </p:spPr>
      </p:pic>
    </p:spTree>
    <p:extLst>
      <p:ext uri="{BB962C8B-B14F-4D97-AF65-F5344CB8AC3E}">
        <p14:creationId xmlns:p14="http://schemas.microsoft.com/office/powerpoint/2010/main" val="166099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2DAF9E-C592-4921-9025-B704E371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4CABD7-7913-4E5C-B86E-5D6E5648B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node</a:t>
            </a:r>
            <a:r>
              <a:rPr lang="nl-NL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insert</a:t>
            </a:r>
            <a:r>
              <a:rPr lang="nl-NL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node</a:t>
            </a:r>
            <a:r>
              <a:rPr lang="nl-NL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root</a:t>
            </a:r>
            <a:r>
              <a:rPr lang="nl-NL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l-NL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  <a:r>
              <a:rPr lang="nl-NL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nl-NL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recursively traverse to correct leaf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root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root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left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insert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left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root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right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insert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right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//return the (unchanged) root pointer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root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5609307"/>
      </p:ext>
    </p:extLst>
  </p:cSld>
  <p:clrMapOvr>
    <a:masterClrMapping/>
  </p:clrMapOvr>
</p:sld>
</file>

<file path=ppt/theme/theme1.xml><?xml version="1.0" encoding="utf-8"?>
<a:theme xmlns:a="http://schemas.openxmlformats.org/drawingml/2006/main" name="SRIN Academy Algorith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SRIN Academy Algorithm</Template>
  <TotalTime>1487</TotalTime>
  <Words>524</Words>
  <Application>Microsoft Macintosh PowerPoint</Application>
  <PresentationFormat>On-screen Show (4:3)</PresentationFormat>
  <Paragraphs>96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SRIN Academy Algorithm</vt:lpstr>
      <vt:lpstr>Binary Search Tree</vt:lpstr>
      <vt:lpstr>Tree Definition</vt:lpstr>
      <vt:lpstr>Tree Vocabularies</vt:lpstr>
      <vt:lpstr>Why Tree?</vt:lpstr>
      <vt:lpstr>Speed</vt:lpstr>
      <vt:lpstr>Binary Tree</vt:lpstr>
      <vt:lpstr>Binary Search Tree (BST)</vt:lpstr>
      <vt:lpstr>BST (left &lt; right)</vt:lpstr>
      <vt:lpstr>BST insert</vt:lpstr>
      <vt:lpstr>BST delete</vt:lpstr>
      <vt:lpstr>BST delete</vt:lpstr>
      <vt:lpstr>BST search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Leonardi -</dc:creator>
  <cp:lastModifiedBy>leo.0263</cp:lastModifiedBy>
  <cp:revision>20</cp:revision>
  <dcterms:created xsi:type="dcterms:W3CDTF">2006-08-16T00:00:00Z</dcterms:created>
  <dcterms:modified xsi:type="dcterms:W3CDTF">2017-11-07T03:13:42Z</dcterms:modified>
</cp:coreProperties>
</file>