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</p:sldMasterIdLst>
  <p:notesMasterIdLst>
    <p:notesMasterId r:id="rId6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3" autoAdjust="0"/>
  </p:normalViewPr>
  <p:slideViewPr>
    <p:cSldViewPr>
      <p:cViewPr varScale="1">
        <p:scale>
          <a:sx n="79" d="100"/>
          <a:sy n="79" d="100"/>
        </p:scale>
        <p:origin x="108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D9BA4-F376-4C41-BB25-9415B1750BF1}" type="datetimeFigureOut">
              <a:rPr lang="en-US" smtClean="0"/>
              <a:t>05-Nov-17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E158-9074-413E-A57C-BDBED29E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leonardi.l</a:t>
            </a:r>
            <a:endParaRPr lang="en-US" dirty="0"/>
          </a:p>
          <a:p>
            <a:endParaRPr lang="en-US" dirty="0"/>
          </a:p>
          <a:p>
            <a:pPr>
              <a:spcBef>
                <a:spcPct val="50000"/>
              </a:spcBef>
            </a:pPr>
            <a:r>
              <a:rPr kumimoji="1" lang="en-US" altLang="en-US" sz="1200" dirty="0"/>
              <a:t>Lecture slides adapted from: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kumimoji="1" lang="en-US" altLang="en-US" sz="1200" dirty="0"/>
              <a:t>  Chapter 20 of </a:t>
            </a:r>
            <a:r>
              <a:rPr kumimoji="1" lang="en-US" altLang="en-US" sz="1200" dirty="0">
                <a:latin typeface="Lucida Sans Italic" panose="020B0602030504090204" pitchFamily="34" charset="0"/>
              </a:rPr>
              <a:t>Introduction to Algorithms</a:t>
            </a:r>
            <a:r>
              <a:rPr kumimoji="1" lang="en-US" altLang="en-US" sz="1200" dirty="0"/>
              <a:t> by </a:t>
            </a:r>
            <a:r>
              <a:rPr kumimoji="1" lang="en-US" altLang="en-US" sz="1200" dirty="0" err="1"/>
              <a:t>Cormen</a:t>
            </a:r>
            <a:r>
              <a:rPr kumimoji="1" lang="en-US" altLang="en-US" sz="1200" dirty="0"/>
              <a:t>, </a:t>
            </a:r>
            <a:r>
              <a:rPr kumimoji="1" lang="en-US" altLang="en-US" sz="1200" dirty="0" err="1"/>
              <a:t>Leiserson</a:t>
            </a:r>
            <a:r>
              <a:rPr kumimoji="1" lang="en-US" altLang="en-US" sz="1200" dirty="0"/>
              <a:t>, </a:t>
            </a:r>
            <a:r>
              <a:rPr kumimoji="1" lang="en-US" altLang="en-US" sz="1200" dirty="0" err="1"/>
              <a:t>Rivest</a:t>
            </a:r>
            <a:r>
              <a:rPr kumimoji="1" lang="en-US" altLang="en-US" sz="1200" dirty="0"/>
              <a:t>, and Stein.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kumimoji="1" lang="en-US" altLang="en-US" sz="1200" dirty="0"/>
              <a:t>  Chapter 9 of </a:t>
            </a:r>
            <a:r>
              <a:rPr kumimoji="1" lang="en-US" altLang="en-US" sz="1200" dirty="0">
                <a:latin typeface="Lucida Sans Italic" panose="020B0602030504090204" pitchFamily="34" charset="0"/>
              </a:rPr>
              <a:t>The Design and Analysis of Algorithms</a:t>
            </a:r>
            <a:r>
              <a:rPr kumimoji="1" lang="en-US" altLang="en-US" sz="1200" dirty="0"/>
              <a:t> by Dexter </a:t>
            </a:r>
            <a:r>
              <a:rPr kumimoji="1" lang="en-US" altLang="en-US" sz="1200" dirty="0" err="1"/>
              <a:t>Kozen</a:t>
            </a:r>
            <a:r>
              <a:rPr kumimoji="1" lang="en-US" alt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08AD0B-EE5E-4445-B567-208691E72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F5F52-8619-4869-B67E-B546007DCAD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C0AD50C-FF36-4020-B394-E7BD4507503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71F9769-3B8E-437F-9444-4C48F9A4E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18157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7D1615-7131-4281-A21C-A9690F2C0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471859-6FC3-44B2-B549-A537D651CC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9ECF12D-F5AC-4377-BA05-39FC8F9A33B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F99443D-BC73-4CAB-A8CA-D23F24ED0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99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A8B028-7BC1-4C18-9144-A59F4A52C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3CCF86-9076-4F52-B189-A6501FB7649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885AB7F-060B-4C68-816D-2C1F8225D2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D0AD1F9-30E1-4583-8158-EA485C965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lazy insert - don't consolidate trees when inserting into Fibonacci heap. If k consecutive inserts, the k 1-node trees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73268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3B1700-20D0-453F-85FD-5C7C75D21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6C236A-1C14-4400-B5A9-B79D44AEE7F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42EC23C-AEDE-4FE1-B829-38439DF3A3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2C56FAC-F885-4A21-87C4-651E2539D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546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3F53A6-995A-4B91-9B69-2AC9E04EA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20C77-C896-4565-A36C-F4A5F584EB5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BE064AD-579B-4370-AD94-2424C921C06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A64D925-B371-4818-A2E3-EC6CA8210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1"/>
              <a:t>extracting min is where the deferred work of consolidating the roots takes place</a:t>
            </a:r>
          </a:p>
        </p:txBody>
      </p:sp>
    </p:spTree>
    <p:extLst>
      <p:ext uri="{BB962C8B-B14F-4D97-AF65-F5344CB8AC3E}">
        <p14:creationId xmlns:p14="http://schemas.microsoft.com/office/powerpoint/2010/main" val="256562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05EDF6-F478-4375-BC7B-8385FE790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38A9A-D752-49A2-88A4-A90481597D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2567A95-61A4-44D8-8808-84112F6060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83905A0-CC4F-4577-A774-7372DDEC4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571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DF282B-F535-429E-8D46-E67327CDA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22F86-816F-4DE0-9F06-A0581484450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61B04E80-4CAC-41DE-8EDD-CC8B9CB2ED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0AC257A3-9085-463E-8DB8-746FA4837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453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4959D4-3DA9-4AD3-A19E-5DBCA5DD1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218A04-FE4B-425D-82FA-47E86730C83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C1518F2-5758-4EB5-AD52-F554541D56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9D11A78-85B1-4EE6-B822-1BD81DA1A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44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DEA9BF-092C-43CE-9F03-2B1EF216D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AB0D8-B29C-4BBA-AE3F-41D536EB6B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F3160E2-AE18-460A-94D2-9C5811AB2B3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9A2D53C-F337-4638-AD08-272756133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643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008C0D-4662-423E-A470-7B5975385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05EFDB-3A56-4618-A8EE-0F9E73C675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B1C8405-B84B-4EEF-92AA-9C7EEC6C45B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F84E9B6-F4D2-4A01-BDC0-E61DD8832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04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04138B-484E-4AC4-95A8-009314558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0ECD4F-9E78-440C-BEEC-08564E82E3D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59D9114-7786-44E6-99D6-B3A06CB62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518636-8E58-4A47-8DF9-246DFF8E7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main improvement: decrease-key is now O(1)</a:t>
            </a:r>
          </a:p>
          <a:p>
            <a:r>
              <a:rPr lang="en-US" altLang="en-US"/>
              <a:t>we'll emphasize the first 5 ops</a:t>
            </a:r>
          </a:p>
        </p:txBody>
      </p:sp>
    </p:spTree>
    <p:extLst>
      <p:ext uri="{BB962C8B-B14F-4D97-AF65-F5344CB8AC3E}">
        <p14:creationId xmlns:p14="http://schemas.microsoft.com/office/powerpoint/2010/main" val="2456831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442FDB-8E90-421F-AFA0-45764189C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BAA10C-1119-4A9C-8AE3-40D7249B9C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B25406B-AF4A-46D3-AFAA-0FBAE0B2B9F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246D72D-75E8-48B3-B38C-59AE3304D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25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AEB8A9-8600-4ED9-BEEC-3F2034DAD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5E2748-BCD8-4912-AE82-C3A8C752CCF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3597AE4-D987-48BA-B4CB-7AFBB8216F2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EFF0B51-8ACF-4AA5-A83D-BDBBDC1F9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295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DF4029-7B8D-469E-9629-35BA1A512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445FF6-8F03-4892-AB06-7FB333C419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F492E90-B299-40AE-B901-D423348859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A11919A-D92D-4C4D-83A1-74DD37EF8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904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AFEBD7-B221-4530-A790-FF7B38337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7B2247-0117-477D-9151-35829949CB2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D44619A-722F-41E8-BEFA-41D2DCAEA3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13A5DBD-B482-4AFC-9082-F6B170EBD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879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361C58-AEB4-45BE-972E-79248E1AE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427891-9E0C-456E-BD6C-69C8DEF7E8D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DF3C3C1-4604-4A0F-B159-14DF2CC1BED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622EE06-AE18-42CC-8AD1-DE8DD846D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099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B388A1-54D2-41FB-8D73-C712BAF1F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C1AD23-E219-4E2B-B861-BEF9CAB8783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07F2A6A-DC04-4133-8765-A881FB772B2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AACD4-37B8-45D4-A3F5-C9BFAF210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102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D28C3B-6874-4E37-A4EB-630FF6488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77C195-9E0C-4CA2-A8F1-6DFC93C7224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1430235B-16EA-4138-83BD-CE77B0440F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7588FE2-643E-4B91-884E-A858DF223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232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D81ACE-CFD9-450F-B327-546A26D06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6A1B0D-7E37-46CE-A6D0-B7D01FFEA3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3510234-865F-49CB-93D4-2CA3CF92BD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D5CBE8F-469D-4E2F-860E-33506E532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39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AA4832-41F2-4D80-AB6B-11AADA29C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6EE0A-EF05-4E1D-AE76-166FCC15CB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5E65153D-BA06-49A5-B312-AC7D52215CE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924F0E8-DE4F-475A-BCB6-793ED1F97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949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E447B7-4525-4EF9-AC37-A6DEFBEB5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266B6-865B-4A0E-B26F-AA8F77A0713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17BC3DE-9EC9-45FB-9C8F-93E4EA445A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F0E5412-48DD-4F0C-9D53-96FF9CF2A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03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AAB6F8-976F-4CC6-AE38-2011AE4D5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6851AE-B77B-4925-85BA-FCAD8ED6728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0541266-4BD8-4AA0-A485-C83002326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6A754E02-CD06-473F-9474-87BF41F3E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Q. If O(1) insert and delete-min then O(n) sort.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</a:rPr>
              <a:t>can only access the keys through pairwise comparisons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694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49D14F-7917-4F62-A76D-54B9D65E9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50E779-4D98-403D-97AA-2E96812BFAF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D07829B-E325-42E4-A395-A30B72034D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AD84E11-04EA-47E9-88FA-179BDB71C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484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3BE614-C47E-423A-9A21-02463C477E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55AB6C-13CA-4E1D-99BF-55906F33F6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14DB5C4-095F-4C58-BB05-36BDE88E90E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D7B8B9D-BD81-4E37-951A-F9F47D62D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03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6CABEE-7C2B-45C6-8486-CD65165A4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F80BE4-60E6-4DC9-9FB2-B4546BE3F13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AFB859A-BA91-415F-9D52-5D111F7C193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FC80BBB-7A61-47D3-ACB3-404DD96A5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O(rank(H)) work adding min's children since at most rank(H) children of min</a:t>
            </a:r>
          </a:p>
          <a:p>
            <a:r>
              <a:rPr lang="en-US" altLang="en-US"/>
              <a:t>O(rank(H) + trees(H)) work updating min since at most this many resulting root nodes</a:t>
            </a:r>
          </a:p>
          <a:p>
            <a:r>
              <a:rPr lang="en-US" altLang="en-US"/>
              <a:t>O(rank(H) + trees(H)) to consolidate trees since number of roots decreases by 1 after each merging, and there at most rank(H) + trees(H) roots at beginning</a:t>
            </a:r>
          </a:p>
          <a:p>
            <a:r>
              <a:rPr lang="en-US" altLang="en-US"/>
              <a:t>trees(H') &lt;= rank(H) + 1 since at worst the roots have degrees 0, 1, 2, …, rank(H)</a:t>
            </a:r>
          </a:p>
          <a:p>
            <a:r>
              <a:rPr lang="en-US" altLang="en-US"/>
              <a:t>can scale units in potential function to dominate cost hidden in O(trees(H))</a:t>
            </a:r>
          </a:p>
          <a:p>
            <a:r>
              <a:rPr lang="en-US" altLang="en-US"/>
              <a:t>number of marked nodes marked(H) does not increase  [Note: you unmark a root y when it is linked to another root, though this case does not arise in the example]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730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AFFF76-8C06-45F6-BDBC-2DBB431AA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43ED1-3983-4F23-8DFB-0743C7960F8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0035C45-BA5D-4290-B590-796B9C4275E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6526246-5E06-477E-9DC5-FA94C9C72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if no decrease-key, our data structure is a lazy version of a binomial queue</a:t>
            </a:r>
          </a:p>
          <a:p>
            <a:r>
              <a:rPr lang="en-US" altLang="en-US" b="1"/>
              <a:t>decrease key will not preserve property that all trees are binomial trees, but it will be close enough to bound maximum degree by O(log n)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638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C91D6B-603C-4985-A95C-090A081CC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19A53A-93FE-44DD-BB44-EBE6AF667D8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312FD8DE-B337-4F0B-A5D7-CAAB63DAED3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5F3A668-F138-47CF-8AFD-566B16394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50875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39F557-F45C-4E72-8E6E-D17F6B711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B585AA-57D8-46F7-83B5-C71329CB6E3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B4B3F605-6708-4E81-A530-0BD1A0D809F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94827BD-36D6-4B33-8584-C5FDBB575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If decreasing the key of node i makes it violate heap order property, we can cutout subtree rooted at i and </a:t>
            </a:r>
            <a:r>
              <a:rPr lang="en-US" altLang="en-US">
                <a:latin typeface="Lucida Sans Italic" panose="020B0602030504090204" pitchFamily="34" charset="0"/>
              </a:rPr>
              <a:t>meld</a:t>
            </a:r>
            <a:r>
              <a:rPr lang="en-US" altLang="en-US"/>
              <a:t> it into heap.</a:t>
            </a:r>
          </a:p>
          <a:p>
            <a:r>
              <a:rPr lang="en-US" altLang="en-US"/>
              <a:t>To keep trees bushy, we limit the number of cuts among the children of any vertex to 2.</a:t>
            </a:r>
          </a:p>
          <a:p>
            <a:endParaRPr lang="en-US" altLang="en-US"/>
          </a:p>
          <a:p>
            <a:r>
              <a:rPr lang="en-US" altLang="en-US"/>
              <a:t>Use the mark of a node to designate whether or not it has had one child cut off</a:t>
            </a:r>
          </a:p>
        </p:txBody>
      </p:sp>
    </p:spTree>
    <p:extLst>
      <p:ext uri="{BB962C8B-B14F-4D97-AF65-F5344CB8AC3E}">
        <p14:creationId xmlns:p14="http://schemas.microsoft.com/office/powerpoint/2010/main" val="1285295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377B9E-E410-42E6-AB45-396D056AA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6186AF-4D42-45A6-A8E2-63514C61B06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0EE9491-B9D7-4FE4-BFC2-2C5FC98A955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3E62304-0BD8-4232-A734-E2FD34C5E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488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C30616-5758-40FC-BED5-8990F624D3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2C09C3-7965-4DC6-A57E-FB28B677D7D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42CC14CD-C745-49EA-8027-D9811F9ED77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396ED82-E7E5-45F9-B22B-D32F935CE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2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D9DA74-9890-4F79-9FE6-6AE67F9F1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CF682C-C847-418B-A8E6-7B1D6F0175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230E8E5-7535-4210-B0C0-DE9D33FFB3C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49ACCFE-9D4D-4075-849A-25583BCCE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713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687CA7-EADD-44C0-B410-2EADC492F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EB40CB-18DB-4296-8E93-D91CBB4D791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9DE08B0E-A87A-49CB-9835-6289D04E694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9F9B0D76-1638-4077-9516-E57BEB61C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84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B5076B-8A9D-4B79-946F-57F77ED10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BF1CD-7543-480D-9287-64734A4958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47A8C01-47EC-4439-A7BD-2EC15D38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100DCB-BAC5-43CB-B3C6-320BAE94C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also led to faster algorithms for Prim's MST algorithm and weighted bipartite matching (assignment problem)</a:t>
            </a:r>
          </a:p>
          <a:p>
            <a:r>
              <a:rPr lang="en-US" altLang="en-US"/>
              <a:t>less rigid structure to support more efficient delete-min</a:t>
            </a:r>
          </a:p>
        </p:txBody>
      </p:sp>
    </p:spTree>
    <p:extLst>
      <p:ext uri="{BB962C8B-B14F-4D97-AF65-F5344CB8AC3E}">
        <p14:creationId xmlns:p14="http://schemas.microsoft.com/office/powerpoint/2010/main" val="1287617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DFD9B7-226E-4C92-BF41-A2D86DC57F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B5CC4-F4CC-464E-809C-B6B00CDA3AE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60DED7B-B2F1-4DF1-9BFD-5C72A649F55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F08C10D-BD7E-4A3D-A3B7-72FC31E98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118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673D6C-F5A3-48B9-B452-A8AE1DF54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B51145-4D3A-4A09-A0FE-6FD76C25B00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27FF1067-CBB2-46A1-A293-67C8211672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2AD7FE32-2180-4F86-ADB5-875458A05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050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EDD1E2-918A-4C81-BB18-D291B67BF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7FD593-6A79-4C37-851B-07D2748A5ED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E506502-064E-46AF-B47F-43DEF8F825F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FD3F4F2-C56C-4270-852D-5B5D515E6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27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87DC85-152D-4082-B1B3-97F446046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92FAB-9E13-4BE5-89C4-53389EECDA9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4B28CAC1-6544-401B-B15F-5FFC4519FC0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4D0F63EA-7EF8-4726-BEEA-0C00C8700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614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CDB57E-A6B0-4B15-B55D-FB7A55710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66CB9-6AC9-4E8C-9DB4-9DEB1DF9082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E67E8E28-CFA8-4395-A9F0-91AB15336BD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83E804EA-79D2-4C66-B422-50F96211B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249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86FBE2-65C5-485F-991E-445E27FC1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82BB05-DE5D-4456-A3E3-BE6809B6A7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4BFED11-E172-443D-A223-AE27DE437C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0B0E480-BEE6-404B-9070-5FCB564F9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7289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6209AC-1A88-4A06-9BFB-487F00969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DE301E-487B-486D-96BE-7092555F46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CDFB5B3-A3A9-46C7-8540-06954A2A2EF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345DC49-0136-40A9-A9A8-08D2374F0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6606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3DE00D-4808-49DD-AC1F-D89F400A9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4E99E2-9681-4277-B19E-B8CC11E22E7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6EBA115D-EA89-48DC-A050-FAF572AE5D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42685EC4-988F-4089-910D-425C16A6F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7676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8D82BE-A6C8-4231-9BC7-7E5355FC3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1B7C03-0426-4E6F-A8CF-CF23521DADD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1F7BEF8F-60F8-4AB6-A072-826B7AEA3DA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22D4ACA-17E4-4980-AB42-D6FFE8AFD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Note: when a root is linked into another root (in delete-min consolidation phase), we unmark it</a:t>
            </a:r>
          </a:p>
          <a:p>
            <a:endParaRPr lang="en-US" altLang="en-US"/>
          </a:p>
          <a:p>
            <a:r>
              <a:rPr lang="en-US" altLang="en-US"/>
              <a:t>Q. How can a root node ever be marked?</a:t>
            </a:r>
          </a:p>
          <a:p>
            <a:r>
              <a:rPr lang="en-US" altLang="en-US"/>
              <a:t>A. In delete-min we delete a root node, but promote all of its (potentially) marked children to be roots.</a:t>
            </a:r>
          </a:p>
        </p:txBody>
      </p:sp>
    </p:spTree>
    <p:extLst>
      <p:ext uri="{BB962C8B-B14F-4D97-AF65-F5344CB8AC3E}">
        <p14:creationId xmlns:p14="http://schemas.microsoft.com/office/powerpoint/2010/main" val="3622865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AEAF80-CE5A-4711-9100-AA5B668BC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06C20E-DDB9-48FA-9CDD-37886D7438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8C63A8BC-7A5C-4D93-99AC-EC552C239D1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32917DA-E618-4EC8-9EDD-B28C95E9B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When marked node y is cut by cascading cut, its mark bit is cleared (2 units of potential).</a:t>
            </a:r>
          </a:p>
          <a:p>
            <a:r>
              <a:rPr lang="en-US" altLang="en-US"/>
              <a:t>One unit pays for cut, the other for unit increase in potential due to y becoming a root.</a:t>
            </a:r>
          </a:p>
          <a:p>
            <a:r>
              <a:rPr lang="en-US" altLang="en-US"/>
              <a:t>marks(H') &lt;= marks(H) - c + 2:  each cut (except first) unmarks a node; last cut may or may not mark a node</a:t>
            </a:r>
          </a:p>
          <a:p>
            <a:r>
              <a:rPr lang="en-US" altLang="en-US"/>
              <a:t>Can scale units of potential to dominate cost hidden in O(c) term</a:t>
            </a:r>
          </a:p>
        </p:txBody>
      </p:sp>
    </p:spTree>
    <p:extLst>
      <p:ext uri="{BB962C8B-B14F-4D97-AF65-F5344CB8AC3E}">
        <p14:creationId xmlns:p14="http://schemas.microsoft.com/office/powerpoint/2010/main" val="163826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986EBB-AE2B-4681-BF6C-1B41ED488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591D5-9329-47D9-92F7-9E8E950A5F6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5CF44A5-AB9E-46A4-9903-17A00723D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232DECD-2DF9-4BAA-8C16-31905C5DD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14232291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8EACBD-64EF-4496-8FCA-DA1E7DFBF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545475-7969-4CBA-8682-9261ACB660C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5A5D454-A785-4A92-88EF-8005966DC11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056E586-34AD-4392-990B-072F200F2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2766196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CA1224-29F0-4DBA-954D-1FD40ABC5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77F643-278E-4282-991A-32EC92F12A7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CC430A6-963A-432D-ADA4-99DC5226530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6407286-C642-4A5A-892C-597A106DB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074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79BA52-1730-492F-89AD-743614BF4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2B75BE-5D7D-4276-A4E2-50E661F6910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1AF398D-2902-4BC9-931D-933F0063F2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A31FF9B-D6F8-44EB-BC67-92EB550A7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when yi was linked into x, x could have had more than i-1 children since some of them may have since been cut</a:t>
            </a:r>
          </a:p>
        </p:txBody>
      </p:sp>
    </p:spTree>
    <p:extLst>
      <p:ext uri="{BB962C8B-B14F-4D97-AF65-F5344CB8AC3E}">
        <p14:creationId xmlns:p14="http://schemas.microsoft.com/office/powerpoint/2010/main" val="2961227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9DAD12-D598-4BE5-A39E-3C9AC492E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31B8A-FF8F-4F9F-A231-7B4862CB9D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F6524F02-E72F-4F34-A186-2D7F2EBF00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C964599-76E1-4EA7-A21D-910168809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slightly non-standard definition of fibonacci with f0 = 1, f1 = 2</a:t>
            </a:r>
          </a:p>
        </p:txBody>
      </p:sp>
    </p:spTree>
    <p:extLst>
      <p:ext uri="{BB962C8B-B14F-4D97-AF65-F5344CB8AC3E}">
        <p14:creationId xmlns:p14="http://schemas.microsoft.com/office/powerpoint/2010/main" val="10155606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6CA860-7128-43C3-A13A-4BF5638EF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5799FA-23EC-4982-95E2-A45EEED9F1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FCD4578E-9101-496F-95D5-A230D3AB7E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96A5AE17-267F-472E-A33F-7A231C5F0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slightly non-standard definition of fibonacci with f0 = 1, f1 = 2</a:t>
            </a:r>
          </a:p>
        </p:txBody>
      </p:sp>
    </p:spTree>
    <p:extLst>
      <p:ext uri="{BB962C8B-B14F-4D97-AF65-F5344CB8AC3E}">
        <p14:creationId xmlns:p14="http://schemas.microsoft.com/office/powerpoint/2010/main" val="3558392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230E2E-C825-43B2-9E82-92F656D9E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7ACC00-2FA3-4241-9528-1CE90BC3903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E6D672C-FABF-4134-B621-FA93E1F457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E3E883B-3F8C-4B7B-8BF6-604F405E4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0264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7DB1A4-E17E-442B-B6E0-9A73F0C4C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140CD9-3EDD-4D91-A42A-4B9DFFCB343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C68F83AB-1BBE-495A-A27A-B773D262B88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07FBBAD-82C2-478C-B342-D87006322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8003114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92410D-E881-4651-84BB-355FACCAB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0493B2-BEE3-45C4-8545-21DD8C40E4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F3F4DD91-06EA-4C07-8CFA-BF2E3E59C7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410875B-A08E-4EE6-A4DE-15B985746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257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7309DF-891D-457C-A096-0C2B1EEDE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68634F-F865-4519-BCAF-66F819A356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1060FA36-BDDF-4344-839F-7EFAE86C700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728248F-032F-4B45-AD59-8EEB73E05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http://www.mcs.surrey.ac.uk/Personal/R.Knott/Fibonacci/fibnat.html</a:t>
            </a:r>
          </a:p>
        </p:txBody>
      </p:sp>
    </p:spTree>
    <p:extLst>
      <p:ext uri="{BB962C8B-B14F-4D97-AF65-F5344CB8AC3E}">
        <p14:creationId xmlns:p14="http://schemas.microsoft.com/office/powerpoint/2010/main" val="33193053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4D9210-4EC4-4432-8C2D-A1C443FD8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4A753-60EE-4808-894B-927F7EDB10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476B7987-1182-400F-B881-A34DC9A0E5A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DCC06DEF-0530-4E22-9372-97268E263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97261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EF362C-2822-434D-ACC1-C17153F58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60405-5296-456A-BE56-C4BFEC0750E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E2F3F4F0-809A-4900-882B-6AF632A0E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1827C5F6-904C-4CAF-91A4-85D67094A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255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6864DF-7C03-4D00-BCAF-113DC6CDD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39ACDC-734C-4CCE-8B6E-B921F5C2467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85F6C318-3EFE-4828-8A09-7E015930F4E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C2CA4BD9-B1A9-4323-9326-7DD777128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24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6EEB5D-C144-4764-BCAD-83F00C7B2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EC7697-DDAA-447A-A623-F7171AB5FB6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D829BE1-9C8A-4550-B078-065D12DA97A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07DBD65-DB9E-4FF0-B3B9-EAE44B65D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8433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BFFC51-5901-4E64-9C62-C8F04EA45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F7F2D5-374A-4BE8-BD09-E9C1CA70E7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0470199-14AD-4736-80AE-0D5040965BA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93D8F94D-09A4-4524-B91D-D92C86750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3552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D8133B-520B-411B-B0D3-352C86FD7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446FD-9FEE-43D5-9461-2E7EDBC2AAF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C66FA6B9-75FF-40DA-8D09-B611BDB3EC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C879835-3F64-4B33-A598-A6EBFB850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8535138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1B5CA3-BB9A-46D6-8FA2-8E7C9B828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7ACE55-FA2E-44F4-8457-F88960D86A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2CA90C30-570C-4B3C-818E-07C61106468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B732A0D9-2725-442C-AAAA-259A52922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4158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54DF0D-0E67-4761-BBE0-C4E2E1965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D94F74-8E61-4AFB-9B31-60927318FB5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BCF9198B-BF97-49DC-8F30-04A5FBCFB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629A3F12-4D2A-4D6F-8412-E417E707A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main improvement: decrease-key is now O(1)</a:t>
            </a:r>
          </a:p>
          <a:p>
            <a:r>
              <a:rPr lang="en-US" altLang="en-US"/>
              <a:t>we'll emphasize the first 5 ops</a:t>
            </a:r>
          </a:p>
        </p:txBody>
      </p:sp>
    </p:spTree>
    <p:extLst>
      <p:ext uri="{BB962C8B-B14F-4D97-AF65-F5344CB8AC3E}">
        <p14:creationId xmlns:p14="http://schemas.microsoft.com/office/powerpoint/2010/main" val="339763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9AC188-2460-4896-8457-379E1D295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4D83DB-CF41-46DA-BFF8-E1EC2FE2F4F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372A481A-4FAB-4503-856F-62A82727B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2CF6F61-E2C4-42BF-8D20-1D0538C75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306544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497E46-405B-4DCB-91E9-DFB48490B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51055-4202-47DC-B22F-91E3E6470A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2571F8B-9D68-4EFB-B6C0-EEBF2F935A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7525FC8-66DA-4BD7-9DBB-4A69217CD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en-US" sz="1800">
                <a:solidFill>
                  <a:srgbClr val="004000"/>
                </a:solidFill>
              </a:rPr>
              <a:t>recall: with binomial heap, at most one tree of rank 0, 1, 2, 3, 4, …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en-US" sz="1800">
                <a:solidFill>
                  <a:srgbClr val="004000"/>
                </a:solidFill>
              </a:rPr>
              <a:t>nodes only change mark in Decrease-Key Can basically ignore marks until then.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/>
              <a:t>marks are used to ensure size of heap is exponential in rank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endParaRPr lang="en-US" altLang="en-US" sz="18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76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4AD095-2D4A-4A6C-AEC8-EE444AC1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091A92-30A9-4F56-961B-7D022C41173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D75B216-8C40-42A4-969B-FC9481225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421C8B-D345-415F-8A61-774579DDD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28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EA9-9E99-4341-8AF9-13D423B863B2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9D68-ABCB-4F37-878C-2692D98C1A49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5BEA-3701-424B-BB0A-A9733315DD9C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>
            <a:extLst>
              <a:ext uri="{FF2B5EF4-FFF2-40B4-BE49-F238E27FC236}">
                <a16:creationId xmlns:a16="http://schemas.microsoft.com/office/drawing/2014/main" id="{09B6C65F-152C-49F4-B6DF-34AB9B50F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1A35B662-CAF8-4A8A-8474-05CCEBA026B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CF745D60-14C0-4A54-9208-EDA4C90A2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000"/>
              <a:t>COS 423 Theory of Algorithms   •   Kevin Wayne   •   Spring 2007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A6538D85-E5D2-45B5-B451-EA0819BD3A61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50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C0E6-C0E8-40CE-B414-10BCD519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077-B56C-43BC-A49C-F1A013D8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17E2A-C702-4292-B139-C05EE69FB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430792-8BAB-4880-9BDA-EEDAA7AF3D1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5047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E1D7-2BF5-4A51-BEB5-F05B69FF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240E-4BCB-48F8-A93E-4DD317D4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18AAE-822B-44C5-9142-3C909C3E4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E4ABB-98A0-4451-B36A-5AF5959BBA3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37612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948-A001-4EF6-BAC7-6E08D1BF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76C7-F65A-4CB9-890D-E17A6072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1555-22A0-4666-B4C0-2AD91871A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03FA3-E64D-4604-978F-0380068E8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7B0946-AA58-44F7-A91A-4BEE0E9E8FD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009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B36-1E9A-48F6-92BF-AA956B6F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E807-067B-4828-BBEB-B1C70626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61EA5-6338-4DDE-8A69-7C0EF96C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CA3FA-0CB6-45FC-B1BF-DE0117BCB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51DA5-2430-4C5E-AEFE-7FE5CC843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AC0E-A073-4927-93E6-FD6A5E642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2A67A-7621-4341-9B4A-0CF7EDB9E21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0649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A56-B611-4665-AB46-B3506499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00044-AC8F-4A49-9C9F-503122D1F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7D7F99-D3C3-4DEC-8870-3242D99B0DE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24475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09026-C946-44FE-B3FC-38B9DE2B7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371BA5-383D-4EAA-B669-DC4860B9518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57251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1345-49F9-4FD7-8C82-153C3F93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C04C-6D88-4997-97EF-EF8F7A0F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AFFC-C159-43B1-A232-E7A6C1C0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0B2C-6D4D-4E8D-9D22-EF3DB2E6E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3E984A-38DD-40D1-8D69-83B44E39EAB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675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C8DE-229A-4779-90C8-2CC0FC93E4A1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0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E42E-F829-4F19-967F-319CD32C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DAABC-E1AB-4206-B225-08026E77A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2DD9-0853-45A1-BE13-506B31689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F9704-B126-4E17-BE17-F92AF2FE1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2649A2-85C3-40E7-BA15-53FF714734F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1345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59FA-00E6-4E01-AEC7-B0FE602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A39E7-1560-4124-A968-FD079876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707F2-E01C-4904-A16C-F8A0A09B7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7A319-C0C2-42F5-9117-2222A61DA91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6674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C17D1-5DB4-495D-A4FF-A7BB2F0B8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0C3D3-317C-40B9-8DB3-C42B17611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C429-72D4-494C-8E83-F68101277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FD224C-4C82-4A7D-AA5F-53D4EBDA0B7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35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0E0-2B86-4272-AE45-DB41F8B049AA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0689-8FD1-4A38-9AC2-50605CFAF6AE}" type="datetime1">
              <a:rPr lang="en-US" smtClean="0"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1556-7596-4793-A4AE-6AC590E2CB20}" type="datetime1">
              <a:rPr lang="en-US" smtClean="0"/>
              <a:t>05-Nov-17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B57A-CFC4-4DBB-B01E-66A10622B483}" type="datetime1">
              <a:rPr lang="en-US" smtClean="0"/>
              <a:t>05-Nov-17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A987-D03F-48E1-BD9F-7A1203225679}" type="datetime1">
              <a:rPr lang="en-US" smtClean="0"/>
              <a:t>05-Nov-17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7F1-A1B0-4A10-966F-FC0AAFCAEEAE}" type="datetime1">
              <a:rPr lang="en-US" smtClean="0"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B3E-5850-4A3D-83B1-9B50FE11088B}" type="datetime1">
              <a:rPr lang="en-US" smtClean="0"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5CA1-A8ED-4148-A110-4EF6BEFA4FFB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8" y="6267391"/>
            <a:ext cx="2438400" cy="5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6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0D6AD926-2CED-4D00-95D2-399AA9E4E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C00D7F2-1E0E-40EF-A05F-D400355E0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874BEF6D-A238-44F6-9C44-76F2314CAC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fld id="{71FED92D-4747-430F-AD00-43EEC27DC92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0957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anose="020B0602030504020204" pitchFamily="34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Fibbonacci</a:t>
            </a:r>
            <a:r>
              <a:rPr lang="en-US" dirty="0"/>
              <a:t> Heaps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 Academy I</a:t>
            </a:r>
          </a:p>
          <a:p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723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C87B50F-426D-4B90-BEC7-A3B7E97C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Insert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58057268-CC9C-4B15-9E24-10283D18B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99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4DF5DEF-152A-4389-B6C3-62E9BB8CC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853153C-0F02-4E08-B9CE-48C464ECE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Insert.</a:t>
            </a:r>
          </a:p>
          <a:p>
            <a:pPr lvl="1"/>
            <a:r>
              <a:rPr kumimoji="0" lang="en-US" altLang="en-US"/>
              <a:t>Create a new singleton tree.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Add to root list; update min pointer (if necessary).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CA8B7C93-1714-4696-8452-CA111DCEE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24581" name="AutoShape 5">
            <a:extLst>
              <a:ext uri="{FF2B5EF4-FFF2-40B4-BE49-F238E27FC236}">
                <a16:creationId xmlns:a16="http://schemas.microsoft.com/office/drawing/2014/main" id="{8424D3AC-D5F3-41BF-B0A0-8833A771AD9B}"/>
              </a:ext>
            </a:extLst>
          </p:cNvPr>
          <p:cNvCxnSpPr>
            <a:cxnSpLocks noChangeShapeType="1"/>
            <a:stCxn id="24602" idx="2"/>
            <a:endCxn id="245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2" name="Oval 6">
            <a:extLst>
              <a:ext uri="{FF2B5EF4-FFF2-40B4-BE49-F238E27FC236}">
                <a16:creationId xmlns:a16="http://schemas.microsoft.com/office/drawing/2014/main" id="{1CA6A73B-3B11-4E43-BC1C-684A2CA5B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EF0F11BA-EDE6-4673-9514-667615DBD147}"/>
              </a:ext>
            </a:extLst>
          </p:cNvPr>
          <p:cNvCxnSpPr>
            <a:cxnSpLocks noChangeShapeType="1"/>
            <a:stCxn id="24580" idx="2"/>
            <a:endCxn id="2458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4" name="Oval 8">
            <a:extLst>
              <a:ext uri="{FF2B5EF4-FFF2-40B4-BE49-F238E27FC236}">
                <a16:creationId xmlns:a16="http://schemas.microsoft.com/office/drawing/2014/main" id="{FDF13231-4104-41EC-936F-CF793AF28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18B68915-6EE6-46F8-A8CA-2153CC4FF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57C41001-646F-4179-813A-A97E937AF686}"/>
              </a:ext>
            </a:extLst>
          </p:cNvPr>
          <p:cNvCxnSpPr>
            <a:cxnSpLocks noChangeShapeType="1"/>
            <a:stCxn id="24584" idx="0"/>
            <a:endCxn id="2458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297E8BE1-452E-4F17-B6EE-29173A6B3FBA}"/>
              </a:ext>
            </a:extLst>
          </p:cNvPr>
          <p:cNvCxnSpPr>
            <a:cxnSpLocks noChangeShapeType="1"/>
            <a:stCxn id="24594" idx="2"/>
            <a:endCxn id="2458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8" name="Oval 12">
            <a:extLst>
              <a:ext uri="{FF2B5EF4-FFF2-40B4-BE49-F238E27FC236}">
                <a16:creationId xmlns:a16="http://schemas.microsoft.com/office/drawing/2014/main" id="{8E4F6D7D-4BF0-42B4-A5D1-382D6DD797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24589" name="Oval 13">
            <a:extLst>
              <a:ext uri="{FF2B5EF4-FFF2-40B4-BE49-F238E27FC236}">
                <a16:creationId xmlns:a16="http://schemas.microsoft.com/office/drawing/2014/main" id="{5CAAEE98-F49C-4A53-BCC7-BBD0D2C37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2E27041F-E403-4AFB-9D5E-549BBF28E0E4}"/>
              </a:ext>
            </a:extLst>
          </p:cNvPr>
          <p:cNvCxnSpPr>
            <a:cxnSpLocks noChangeShapeType="1"/>
            <a:stCxn id="24588" idx="0"/>
            <a:endCxn id="2458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1" name="Oval 15">
            <a:extLst>
              <a:ext uri="{FF2B5EF4-FFF2-40B4-BE49-F238E27FC236}">
                <a16:creationId xmlns:a16="http://schemas.microsoft.com/office/drawing/2014/main" id="{81E5DFED-1F77-40C4-9FD1-E7FDC0239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24592" name="AutoShape 16">
            <a:extLst>
              <a:ext uri="{FF2B5EF4-FFF2-40B4-BE49-F238E27FC236}">
                <a16:creationId xmlns:a16="http://schemas.microsoft.com/office/drawing/2014/main" id="{5627325D-FA3D-4739-A44F-90D18E46B501}"/>
              </a:ext>
            </a:extLst>
          </p:cNvPr>
          <p:cNvCxnSpPr>
            <a:cxnSpLocks noChangeShapeType="1"/>
            <a:stCxn id="24591" idx="0"/>
            <a:endCxn id="2459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3" name="AutoShape 17">
            <a:extLst>
              <a:ext uri="{FF2B5EF4-FFF2-40B4-BE49-F238E27FC236}">
                <a16:creationId xmlns:a16="http://schemas.microsoft.com/office/drawing/2014/main" id="{EC3DD23F-7152-4F6B-AA41-292FEE9638E2}"/>
              </a:ext>
            </a:extLst>
          </p:cNvPr>
          <p:cNvCxnSpPr>
            <a:cxnSpLocks noChangeShapeType="1"/>
            <a:stCxn id="24589" idx="7"/>
            <a:endCxn id="2459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4" name="Oval 18">
            <a:extLst>
              <a:ext uri="{FF2B5EF4-FFF2-40B4-BE49-F238E27FC236}">
                <a16:creationId xmlns:a16="http://schemas.microsoft.com/office/drawing/2014/main" id="{57E41934-8BA8-4D43-BC7A-B889B8FBB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24595" name="AutoShape 19">
            <a:extLst>
              <a:ext uri="{FF2B5EF4-FFF2-40B4-BE49-F238E27FC236}">
                <a16:creationId xmlns:a16="http://schemas.microsoft.com/office/drawing/2014/main" id="{62518A30-2B50-4A0D-841C-4B0150138939}"/>
              </a:ext>
            </a:extLst>
          </p:cNvPr>
          <p:cNvCxnSpPr>
            <a:cxnSpLocks noChangeShapeType="1"/>
            <a:stCxn id="24594" idx="6"/>
            <a:endCxn id="2458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6" name="Oval 20">
            <a:extLst>
              <a:ext uri="{FF2B5EF4-FFF2-40B4-BE49-F238E27FC236}">
                <a16:creationId xmlns:a16="http://schemas.microsoft.com/office/drawing/2014/main" id="{D3EA61A5-1579-4DD6-98AB-6E7E5C0D0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24597" name="AutoShape 21">
            <a:extLst>
              <a:ext uri="{FF2B5EF4-FFF2-40B4-BE49-F238E27FC236}">
                <a16:creationId xmlns:a16="http://schemas.microsoft.com/office/drawing/2014/main" id="{E654BA58-0557-4DBE-810F-490163EF6B45}"/>
              </a:ext>
            </a:extLst>
          </p:cNvPr>
          <p:cNvCxnSpPr>
            <a:cxnSpLocks noChangeShapeType="1"/>
            <a:stCxn id="24596" idx="0"/>
            <a:endCxn id="2460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8" name="Oval 22">
            <a:extLst>
              <a:ext uri="{FF2B5EF4-FFF2-40B4-BE49-F238E27FC236}">
                <a16:creationId xmlns:a16="http://schemas.microsoft.com/office/drawing/2014/main" id="{E99C3AA4-44B5-4492-82CA-FD5C15ECC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24599" name="AutoShape 23">
            <a:extLst>
              <a:ext uri="{FF2B5EF4-FFF2-40B4-BE49-F238E27FC236}">
                <a16:creationId xmlns:a16="http://schemas.microsoft.com/office/drawing/2014/main" id="{B5D69E34-66B4-4A32-A10C-E4AE0C0D8943}"/>
              </a:ext>
            </a:extLst>
          </p:cNvPr>
          <p:cNvCxnSpPr>
            <a:cxnSpLocks noChangeShapeType="1"/>
            <a:stCxn id="24598" idx="0"/>
            <a:endCxn id="2460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0" name="Oval 24">
            <a:extLst>
              <a:ext uri="{FF2B5EF4-FFF2-40B4-BE49-F238E27FC236}">
                <a16:creationId xmlns:a16="http://schemas.microsoft.com/office/drawing/2014/main" id="{8A6DA953-D67D-4ACA-9C37-06F74EFA0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4EE8A8D0-D162-4813-8CAD-864CAEC92D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24602" name="Oval 26">
            <a:extLst>
              <a:ext uri="{FF2B5EF4-FFF2-40B4-BE49-F238E27FC236}">
                <a16:creationId xmlns:a16="http://schemas.microsoft.com/office/drawing/2014/main" id="{87F32C7B-1A2B-4DD7-B9F4-61C236073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24603" name="AutoShape 27">
            <a:extLst>
              <a:ext uri="{FF2B5EF4-FFF2-40B4-BE49-F238E27FC236}">
                <a16:creationId xmlns:a16="http://schemas.microsoft.com/office/drawing/2014/main" id="{37F3F179-D3E0-43E6-B3B3-BCFF390F2C93}"/>
              </a:ext>
            </a:extLst>
          </p:cNvPr>
          <p:cNvCxnSpPr>
            <a:cxnSpLocks noChangeShapeType="1"/>
            <a:stCxn id="24601" idx="0"/>
            <a:endCxn id="2460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4" name="AutoShape 28">
            <a:extLst>
              <a:ext uri="{FF2B5EF4-FFF2-40B4-BE49-F238E27FC236}">
                <a16:creationId xmlns:a16="http://schemas.microsoft.com/office/drawing/2014/main" id="{68BB2B3F-7BDA-4B8B-A18D-4CF416494DEC}"/>
              </a:ext>
            </a:extLst>
          </p:cNvPr>
          <p:cNvCxnSpPr>
            <a:cxnSpLocks noChangeShapeType="1"/>
            <a:stCxn id="24600" idx="7"/>
            <a:endCxn id="2460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5" name="Oval 29">
            <a:extLst>
              <a:ext uri="{FF2B5EF4-FFF2-40B4-BE49-F238E27FC236}">
                <a16:creationId xmlns:a16="http://schemas.microsoft.com/office/drawing/2014/main" id="{9168A971-63FB-4904-91F2-DA21A6331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24606" name="AutoShape 30">
            <a:extLst>
              <a:ext uri="{FF2B5EF4-FFF2-40B4-BE49-F238E27FC236}">
                <a16:creationId xmlns:a16="http://schemas.microsoft.com/office/drawing/2014/main" id="{D42C37F2-A9F1-4A0A-84AE-DA53EA770963}"/>
              </a:ext>
            </a:extLst>
          </p:cNvPr>
          <p:cNvCxnSpPr>
            <a:cxnSpLocks noChangeShapeType="1"/>
            <a:stCxn id="24605" idx="0"/>
            <a:endCxn id="2459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7" name="Oval 31">
            <a:extLst>
              <a:ext uri="{FF2B5EF4-FFF2-40B4-BE49-F238E27FC236}">
                <a16:creationId xmlns:a16="http://schemas.microsoft.com/office/drawing/2014/main" id="{41E5D573-0A60-43A5-AC83-D6B5F27B5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6576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A12626C0-1184-489E-A378-62C3F88C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insert 21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AF0C7A30-5C31-4681-944E-8957E954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F89669F7-934B-449A-B107-AD988600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D4DF7DF1-2330-4186-B35D-AE63CAC8B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32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4B0784-C130-444F-B0ED-99F1FD19A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5082BC6-112B-449D-B81F-7C8230F7B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Insert.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Create a new singleton tree.</a:t>
            </a:r>
          </a:p>
          <a:p>
            <a:pPr lvl="1"/>
            <a:r>
              <a:rPr kumimoji="0" lang="en-US" altLang="en-US"/>
              <a:t>Add to root list; update min pointer (if necessary).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C4C138B2-F1F5-4FBE-A365-440807356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26629" name="AutoShape 5">
            <a:extLst>
              <a:ext uri="{FF2B5EF4-FFF2-40B4-BE49-F238E27FC236}">
                <a16:creationId xmlns:a16="http://schemas.microsoft.com/office/drawing/2014/main" id="{4A0513AE-9261-4442-94BF-0FD4E8BA5508}"/>
              </a:ext>
            </a:extLst>
          </p:cNvPr>
          <p:cNvCxnSpPr>
            <a:cxnSpLocks noChangeShapeType="1"/>
            <a:stCxn id="26628" idx="0"/>
            <a:endCxn id="2663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0" name="Oval 6">
            <a:extLst>
              <a:ext uri="{FF2B5EF4-FFF2-40B4-BE49-F238E27FC236}">
                <a16:creationId xmlns:a16="http://schemas.microsoft.com/office/drawing/2014/main" id="{1457DC78-D065-4322-941A-0A2B80EED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26631" name="AutoShape 7">
            <a:extLst>
              <a:ext uri="{FF2B5EF4-FFF2-40B4-BE49-F238E27FC236}">
                <a16:creationId xmlns:a16="http://schemas.microsoft.com/office/drawing/2014/main" id="{86747927-D2C5-42BE-BE22-6F979AAAF8D6}"/>
              </a:ext>
            </a:extLst>
          </p:cNvPr>
          <p:cNvCxnSpPr>
            <a:cxnSpLocks noChangeShapeType="1"/>
            <a:stCxn id="26630" idx="0"/>
            <a:endCxn id="26638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2" name="Oval 8">
            <a:extLst>
              <a:ext uri="{FF2B5EF4-FFF2-40B4-BE49-F238E27FC236}">
                <a16:creationId xmlns:a16="http://schemas.microsoft.com/office/drawing/2014/main" id="{584DEA45-314F-437D-8237-17771991D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26633" name="AutoShape 9">
            <a:extLst>
              <a:ext uri="{FF2B5EF4-FFF2-40B4-BE49-F238E27FC236}">
                <a16:creationId xmlns:a16="http://schemas.microsoft.com/office/drawing/2014/main" id="{91C489E8-11B4-4D0A-A4D4-3CEA54FEF1A2}"/>
              </a:ext>
            </a:extLst>
          </p:cNvPr>
          <p:cNvCxnSpPr>
            <a:cxnSpLocks noChangeShapeType="1"/>
            <a:stCxn id="26638" idx="2"/>
            <a:endCxn id="2663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4" name="Oval 10">
            <a:extLst>
              <a:ext uri="{FF2B5EF4-FFF2-40B4-BE49-F238E27FC236}">
                <a16:creationId xmlns:a16="http://schemas.microsoft.com/office/drawing/2014/main" id="{1EA1B3FB-8240-4A92-9D24-CC815484E2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26635" name="AutoShape 11">
            <a:extLst>
              <a:ext uri="{FF2B5EF4-FFF2-40B4-BE49-F238E27FC236}">
                <a16:creationId xmlns:a16="http://schemas.microsoft.com/office/drawing/2014/main" id="{565C5950-CF1F-4D73-AE67-1484A832476B}"/>
              </a:ext>
            </a:extLst>
          </p:cNvPr>
          <p:cNvCxnSpPr>
            <a:cxnSpLocks noChangeShapeType="1"/>
            <a:stCxn id="26632" idx="2"/>
            <a:endCxn id="2663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6" name="Oval 12">
            <a:extLst>
              <a:ext uri="{FF2B5EF4-FFF2-40B4-BE49-F238E27FC236}">
                <a16:creationId xmlns:a16="http://schemas.microsoft.com/office/drawing/2014/main" id="{C0AA5BB1-4B89-40B8-A308-0F19BC974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67FBB351-CA2D-4647-818D-2F85A46FB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46547E32-A51F-4307-8C1B-ECF4DD6F12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A0198D61-6362-4DFD-A10C-79F851CB2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B4FA2251-6112-4DC7-A081-3B4510F3A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26641" name="AutoShape 17">
            <a:extLst>
              <a:ext uri="{FF2B5EF4-FFF2-40B4-BE49-F238E27FC236}">
                <a16:creationId xmlns:a16="http://schemas.microsoft.com/office/drawing/2014/main" id="{BAB5031F-711E-4659-824C-AAE49302F604}"/>
              </a:ext>
            </a:extLst>
          </p:cNvPr>
          <p:cNvCxnSpPr>
            <a:cxnSpLocks noChangeShapeType="1"/>
            <a:stCxn id="26639" idx="0"/>
            <a:endCxn id="26640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2" name="AutoShape 18">
            <a:extLst>
              <a:ext uri="{FF2B5EF4-FFF2-40B4-BE49-F238E27FC236}">
                <a16:creationId xmlns:a16="http://schemas.microsoft.com/office/drawing/2014/main" id="{0FA97392-4876-44CC-8092-04465020D42D}"/>
              </a:ext>
            </a:extLst>
          </p:cNvPr>
          <p:cNvCxnSpPr>
            <a:cxnSpLocks noChangeShapeType="1"/>
            <a:stCxn id="26649" idx="2"/>
            <a:endCxn id="26640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3" name="Oval 19">
            <a:extLst>
              <a:ext uri="{FF2B5EF4-FFF2-40B4-BE49-F238E27FC236}">
                <a16:creationId xmlns:a16="http://schemas.microsoft.com/office/drawing/2014/main" id="{5AF73EDE-3FB4-43AC-96FB-635DD25E6F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26644" name="Oval 20">
            <a:extLst>
              <a:ext uri="{FF2B5EF4-FFF2-40B4-BE49-F238E27FC236}">
                <a16:creationId xmlns:a16="http://schemas.microsoft.com/office/drawing/2014/main" id="{46EFA9B7-CCE6-44E7-A3E4-2EE708AFBF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26645" name="AutoShape 21">
            <a:extLst>
              <a:ext uri="{FF2B5EF4-FFF2-40B4-BE49-F238E27FC236}">
                <a16:creationId xmlns:a16="http://schemas.microsoft.com/office/drawing/2014/main" id="{6EBBAA3F-9EF5-44FA-9435-95D1B405340A}"/>
              </a:ext>
            </a:extLst>
          </p:cNvPr>
          <p:cNvCxnSpPr>
            <a:cxnSpLocks noChangeShapeType="1"/>
            <a:stCxn id="26643" idx="0"/>
            <a:endCxn id="26644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6" name="Oval 22">
            <a:extLst>
              <a:ext uri="{FF2B5EF4-FFF2-40B4-BE49-F238E27FC236}">
                <a16:creationId xmlns:a16="http://schemas.microsoft.com/office/drawing/2014/main" id="{7EE36DFF-8F9E-481A-B990-E3053A279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26647" name="AutoShape 23">
            <a:extLst>
              <a:ext uri="{FF2B5EF4-FFF2-40B4-BE49-F238E27FC236}">
                <a16:creationId xmlns:a16="http://schemas.microsoft.com/office/drawing/2014/main" id="{A9E679DA-DFC1-4F0D-8774-F28230BD7C84}"/>
              </a:ext>
            </a:extLst>
          </p:cNvPr>
          <p:cNvCxnSpPr>
            <a:cxnSpLocks noChangeShapeType="1"/>
            <a:stCxn id="26646" idx="0"/>
            <a:endCxn id="26649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8" name="AutoShape 24">
            <a:extLst>
              <a:ext uri="{FF2B5EF4-FFF2-40B4-BE49-F238E27FC236}">
                <a16:creationId xmlns:a16="http://schemas.microsoft.com/office/drawing/2014/main" id="{E2BCE0BE-373C-4448-9F4C-759D4E579471}"/>
              </a:ext>
            </a:extLst>
          </p:cNvPr>
          <p:cNvCxnSpPr>
            <a:cxnSpLocks noChangeShapeType="1"/>
            <a:stCxn id="26644" idx="7"/>
            <a:endCxn id="26649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9" name="Oval 25">
            <a:extLst>
              <a:ext uri="{FF2B5EF4-FFF2-40B4-BE49-F238E27FC236}">
                <a16:creationId xmlns:a16="http://schemas.microsoft.com/office/drawing/2014/main" id="{C488CDB0-8C5B-4058-8448-06E5A6A62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26650" name="AutoShape 26">
            <a:extLst>
              <a:ext uri="{FF2B5EF4-FFF2-40B4-BE49-F238E27FC236}">
                <a16:creationId xmlns:a16="http://schemas.microsoft.com/office/drawing/2014/main" id="{B83C80BF-AC9E-40CF-9FF5-9562B1019820}"/>
              </a:ext>
            </a:extLst>
          </p:cNvPr>
          <p:cNvCxnSpPr>
            <a:cxnSpLocks noChangeShapeType="1"/>
            <a:stCxn id="26649" idx="6"/>
            <a:endCxn id="2663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1" name="AutoShape 27">
            <a:extLst>
              <a:ext uri="{FF2B5EF4-FFF2-40B4-BE49-F238E27FC236}">
                <a16:creationId xmlns:a16="http://schemas.microsoft.com/office/drawing/2014/main" id="{4A6D708C-03D5-4717-A9B1-57D6F4FF5CA7}"/>
              </a:ext>
            </a:extLst>
          </p:cNvPr>
          <p:cNvCxnSpPr>
            <a:cxnSpLocks noChangeShapeType="1"/>
            <a:stCxn id="26637" idx="0"/>
            <a:endCxn id="26638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2" name="AutoShape 28">
            <a:extLst>
              <a:ext uri="{FF2B5EF4-FFF2-40B4-BE49-F238E27FC236}">
                <a16:creationId xmlns:a16="http://schemas.microsoft.com/office/drawing/2014/main" id="{D04BF3CE-5B41-4BA3-93B5-902FFA3ECB47}"/>
              </a:ext>
            </a:extLst>
          </p:cNvPr>
          <p:cNvCxnSpPr>
            <a:cxnSpLocks noChangeShapeType="1"/>
            <a:stCxn id="26636" idx="7"/>
            <a:endCxn id="26638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3" name="Oval 29">
            <a:extLst>
              <a:ext uri="{FF2B5EF4-FFF2-40B4-BE49-F238E27FC236}">
                <a16:creationId xmlns:a16="http://schemas.microsoft.com/office/drawing/2014/main" id="{7DF0624A-3BB8-4FA3-B875-50E711456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26654" name="AutoShape 30">
            <a:extLst>
              <a:ext uri="{FF2B5EF4-FFF2-40B4-BE49-F238E27FC236}">
                <a16:creationId xmlns:a16="http://schemas.microsoft.com/office/drawing/2014/main" id="{74EB45E7-72BF-4CF9-971C-ECC4772F8EE0}"/>
              </a:ext>
            </a:extLst>
          </p:cNvPr>
          <p:cNvCxnSpPr>
            <a:cxnSpLocks noChangeShapeType="1"/>
            <a:stCxn id="26653" idx="0"/>
            <a:endCxn id="26630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5" name="Oval 31">
            <a:extLst>
              <a:ext uri="{FF2B5EF4-FFF2-40B4-BE49-F238E27FC236}">
                <a16:creationId xmlns:a16="http://schemas.microsoft.com/office/drawing/2014/main" id="{517EA48B-538E-4FE9-9ECF-869B99808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26656" name="Rectangle 32">
            <a:extLst>
              <a:ext uri="{FF2B5EF4-FFF2-40B4-BE49-F238E27FC236}">
                <a16:creationId xmlns:a16="http://schemas.microsoft.com/office/drawing/2014/main" id="{D2CD8238-2412-4F4C-A49B-AC378436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49A3E461-0C48-4A38-9277-B25FD532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59" name="Line 35">
            <a:extLst>
              <a:ext uri="{FF2B5EF4-FFF2-40B4-BE49-F238E27FC236}">
                <a16:creationId xmlns:a16="http://schemas.microsoft.com/office/drawing/2014/main" id="{E7FAA610-E7C5-4AF4-A96A-C0AE10735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912980A7-4646-4493-85C6-D02FE3554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insert 21</a:t>
            </a:r>
          </a:p>
        </p:txBody>
      </p:sp>
    </p:spTree>
    <p:extLst>
      <p:ext uri="{BB962C8B-B14F-4D97-AF65-F5344CB8AC3E}">
        <p14:creationId xmlns:p14="http://schemas.microsoft.com/office/powerpoint/2010/main" val="272419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0DCDA8A-041D-4019-8561-1EA856182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 Analysis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12C4704-D7FA-4A6A-AF88-B0299372D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Actual cost.  </a:t>
            </a:r>
            <a:r>
              <a:rPr kumimoji="0" lang="en-US" altLang="en-US">
                <a:solidFill>
                  <a:schemeClr val="hlink"/>
                </a:solidFill>
              </a:rPr>
              <a:t>O(1)</a:t>
            </a:r>
          </a:p>
          <a:p>
            <a:pPr lvl="1"/>
            <a:endParaRPr kumimoji="0" lang="en-US" altLang="en-US"/>
          </a:p>
          <a:p>
            <a:r>
              <a:rPr kumimoji="0" lang="en-US" altLang="en-US"/>
              <a:t>Change in potential.  </a:t>
            </a:r>
            <a:r>
              <a:rPr kumimoji="0" lang="en-US" altLang="en-US">
                <a:solidFill>
                  <a:schemeClr val="hlink"/>
                </a:solidFill>
              </a:rPr>
              <a:t>+1</a:t>
            </a:r>
          </a:p>
          <a:p>
            <a:pPr lvl="1"/>
            <a:endParaRPr kumimoji="0" lang="en-US" altLang="en-US"/>
          </a:p>
          <a:p>
            <a:r>
              <a:rPr kumimoji="0" lang="en-US" altLang="en-US"/>
              <a:t>Amortized cost.  </a:t>
            </a:r>
            <a:r>
              <a:rPr kumimoji="0" lang="en-US" altLang="en-US">
                <a:solidFill>
                  <a:schemeClr val="hlink"/>
                </a:solidFill>
              </a:rPr>
              <a:t>O(1)</a:t>
            </a:r>
          </a:p>
          <a:p>
            <a:pPr lvl="1"/>
            <a:endParaRPr kumimoji="0" lang="en-US" altLang="en-US"/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4A096B35-EE00-4BF6-B104-23936113A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28677" name="AutoShape 5">
            <a:extLst>
              <a:ext uri="{FF2B5EF4-FFF2-40B4-BE49-F238E27FC236}">
                <a16:creationId xmlns:a16="http://schemas.microsoft.com/office/drawing/2014/main" id="{931DBBF1-6C5D-43FB-A493-473D9726EEE2}"/>
              </a:ext>
            </a:extLst>
          </p:cNvPr>
          <p:cNvCxnSpPr>
            <a:cxnSpLocks noChangeShapeType="1"/>
            <a:stCxn id="28676" idx="0"/>
            <a:endCxn id="2868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78" name="Oval 6">
            <a:extLst>
              <a:ext uri="{FF2B5EF4-FFF2-40B4-BE49-F238E27FC236}">
                <a16:creationId xmlns:a16="http://schemas.microsoft.com/office/drawing/2014/main" id="{8F86C925-3E6D-46EB-B3AD-AE09C4F93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28679" name="AutoShape 7">
            <a:extLst>
              <a:ext uri="{FF2B5EF4-FFF2-40B4-BE49-F238E27FC236}">
                <a16:creationId xmlns:a16="http://schemas.microsoft.com/office/drawing/2014/main" id="{C2052002-45EE-4D8F-9492-8B84C39EDAF7}"/>
              </a:ext>
            </a:extLst>
          </p:cNvPr>
          <p:cNvCxnSpPr>
            <a:cxnSpLocks noChangeShapeType="1"/>
            <a:stCxn id="28678" idx="0"/>
            <a:endCxn id="2868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0" name="Oval 8">
            <a:extLst>
              <a:ext uri="{FF2B5EF4-FFF2-40B4-BE49-F238E27FC236}">
                <a16:creationId xmlns:a16="http://schemas.microsoft.com/office/drawing/2014/main" id="{9AF9E895-7A1D-431B-BE2A-C4D7A7AD0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28681" name="AutoShape 9">
            <a:extLst>
              <a:ext uri="{FF2B5EF4-FFF2-40B4-BE49-F238E27FC236}">
                <a16:creationId xmlns:a16="http://schemas.microsoft.com/office/drawing/2014/main" id="{30C41EFF-C2AD-44E1-95A7-099BA54637EF}"/>
              </a:ext>
            </a:extLst>
          </p:cNvPr>
          <p:cNvCxnSpPr>
            <a:cxnSpLocks noChangeShapeType="1"/>
            <a:stCxn id="28685" idx="2"/>
            <a:endCxn id="286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2" name="AutoShape 10">
            <a:extLst>
              <a:ext uri="{FF2B5EF4-FFF2-40B4-BE49-F238E27FC236}">
                <a16:creationId xmlns:a16="http://schemas.microsoft.com/office/drawing/2014/main" id="{A502F093-9BAE-4BF7-80B6-4B382962F861}"/>
              </a:ext>
            </a:extLst>
          </p:cNvPr>
          <p:cNvCxnSpPr>
            <a:cxnSpLocks noChangeShapeType="1"/>
            <a:stCxn id="28680" idx="2"/>
            <a:endCxn id="28703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3" name="Oval 11">
            <a:extLst>
              <a:ext uri="{FF2B5EF4-FFF2-40B4-BE49-F238E27FC236}">
                <a16:creationId xmlns:a16="http://schemas.microsoft.com/office/drawing/2014/main" id="{B2DE56D4-F8AA-4092-9D39-86914954A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28684" name="Oval 12">
            <a:extLst>
              <a:ext uri="{FF2B5EF4-FFF2-40B4-BE49-F238E27FC236}">
                <a16:creationId xmlns:a16="http://schemas.microsoft.com/office/drawing/2014/main" id="{367DF980-F561-47F3-9690-556FE0E91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045DD925-6FBE-4D4A-BB47-966CD48B5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17A0AA1E-DE99-4306-BA37-AD629DCCF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28687" name="Oval 15">
            <a:extLst>
              <a:ext uri="{FF2B5EF4-FFF2-40B4-BE49-F238E27FC236}">
                <a16:creationId xmlns:a16="http://schemas.microsoft.com/office/drawing/2014/main" id="{8252BAF8-DF49-4D7A-9B21-E6F1FEC00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28688" name="AutoShape 16">
            <a:extLst>
              <a:ext uri="{FF2B5EF4-FFF2-40B4-BE49-F238E27FC236}">
                <a16:creationId xmlns:a16="http://schemas.microsoft.com/office/drawing/2014/main" id="{8DEBF862-66C2-4870-AE0D-8134A93927E0}"/>
              </a:ext>
            </a:extLst>
          </p:cNvPr>
          <p:cNvCxnSpPr>
            <a:cxnSpLocks noChangeShapeType="1"/>
            <a:stCxn id="28686" idx="0"/>
            <a:endCxn id="286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9" name="AutoShape 17">
            <a:extLst>
              <a:ext uri="{FF2B5EF4-FFF2-40B4-BE49-F238E27FC236}">
                <a16:creationId xmlns:a16="http://schemas.microsoft.com/office/drawing/2014/main" id="{569F161E-779E-4491-82BB-95C568C8DC30}"/>
              </a:ext>
            </a:extLst>
          </p:cNvPr>
          <p:cNvCxnSpPr>
            <a:cxnSpLocks noChangeShapeType="1"/>
            <a:stCxn id="28696" idx="2"/>
            <a:endCxn id="286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0" name="Oval 18">
            <a:extLst>
              <a:ext uri="{FF2B5EF4-FFF2-40B4-BE49-F238E27FC236}">
                <a16:creationId xmlns:a16="http://schemas.microsoft.com/office/drawing/2014/main" id="{714A6E31-C6C8-47E3-9F02-7220A42067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28691" name="Oval 19">
            <a:extLst>
              <a:ext uri="{FF2B5EF4-FFF2-40B4-BE49-F238E27FC236}">
                <a16:creationId xmlns:a16="http://schemas.microsoft.com/office/drawing/2014/main" id="{32ADFC7B-708D-4C9D-BAAC-FFB0D92F40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28692" name="AutoShape 20">
            <a:extLst>
              <a:ext uri="{FF2B5EF4-FFF2-40B4-BE49-F238E27FC236}">
                <a16:creationId xmlns:a16="http://schemas.microsoft.com/office/drawing/2014/main" id="{99267A22-CB56-423E-A389-3BAE9F2BAE43}"/>
              </a:ext>
            </a:extLst>
          </p:cNvPr>
          <p:cNvCxnSpPr>
            <a:cxnSpLocks noChangeShapeType="1"/>
            <a:stCxn id="28690" idx="0"/>
            <a:endCxn id="286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3" name="Oval 21">
            <a:extLst>
              <a:ext uri="{FF2B5EF4-FFF2-40B4-BE49-F238E27FC236}">
                <a16:creationId xmlns:a16="http://schemas.microsoft.com/office/drawing/2014/main" id="{65F847B1-F5AD-4CF3-AC6D-156F83E2E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28694" name="AutoShape 22">
            <a:extLst>
              <a:ext uri="{FF2B5EF4-FFF2-40B4-BE49-F238E27FC236}">
                <a16:creationId xmlns:a16="http://schemas.microsoft.com/office/drawing/2014/main" id="{806CF618-1811-4771-9F37-02F016782529}"/>
              </a:ext>
            </a:extLst>
          </p:cNvPr>
          <p:cNvCxnSpPr>
            <a:cxnSpLocks noChangeShapeType="1"/>
            <a:stCxn id="28693" idx="0"/>
            <a:endCxn id="286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0DE80609-300C-446C-85E5-B21A761F1CC7}"/>
              </a:ext>
            </a:extLst>
          </p:cNvPr>
          <p:cNvCxnSpPr>
            <a:cxnSpLocks noChangeShapeType="1"/>
            <a:stCxn id="28691" idx="7"/>
            <a:endCxn id="286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6" name="Oval 24">
            <a:extLst>
              <a:ext uri="{FF2B5EF4-FFF2-40B4-BE49-F238E27FC236}">
                <a16:creationId xmlns:a16="http://schemas.microsoft.com/office/drawing/2014/main" id="{0249ABFF-AF70-4853-B2FB-1558D5AB3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28697" name="AutoShape 25">
            <a:extLst>
              <a:ext uri="{FF2B5EF4-FFF2-40B4-BE49-F238E27FC236}">
                <a16:creationId xmlns:a16="http://schemas.microsoft.com/office/drawing/2014/main" id="{2FEAB6DE-7DFA-4C81-91F2-B0894D870A37}"/>
              </a:ext>
            </a:extLst>
          </p:cNvPr>
          <p:cNvCxnSpPr>
            <a:cxnSpLocks noChangeShapeType="1"/>
            <a:stCxn id="28696" idx="6"/>
            <a:endCxn id="28703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8" name="AutoShape 26">
            <a:extLst>
              <a:ext uri="{FF2B5EF4-FFF2-40B4-BE49-F238E27FC236}">
                <a16:creationId xmlns:a16="http://schemas.microsoft.com/office/drawing/2014/main" id="{E248A168-7F41-489B-90AB-B4BBE6A4943E}"/>
              </a:ext>
            </a:extLst>
          </p:cNvPr>
          <p:cNvCxnSpPr>
            <a:cxnSpLocks noChangeShapeType="1"/>
            <a:stCxn id="28684" idx="0"/>
            <a:endCxn id="2868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9" name="AutoShape 27">
            <a:extLst>
              <a:ext uri="{FF2B5EF4-FFF2-40B4-BE49-F238E27FC236}">
                <a16:creationId xmlns:a16="http://schemas.microsoft.com/office/drawing/2014/main" id="{B0C42EC0-FCA4-4079-932D-FAD591145600}"/>
              </a:ext>
            </a:extLst>
          </p:cNvPr>
          <p:cNvCxnSpPr>
            <a:cxnSpLocks noChangeShapeType="1"/>
            <a:stCxn id="28683" idx="7"/>
            <a:endCxn id="2868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0" name="Oval 28">
            <a:extLst>
              <a:ext uri="{FF2B5EF4-FFF2-40B4-BE49-F238E27FC236}">
                <a16:creationId xmlns:a16="http://schemas.microsoft.com/office/drawing/2014/main" id="{EC9E75DF-F730-497F-B5D7-E8998E595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28701" name="AutoShape 29">
            <a:extLst>
              <a:ext uri="{FF2B5EF4-FFF2-40B4-BE49-F238E27FC236}">
                <a16:creationId xmlns:a16="http://schemas.microsoft.com/office/drawing/2014/main" id="{69054ADE-1D64-48FD-B727-9EE5696FB145}"/>
              </a:ext>
            </a:extLst>
          </p:cNvPr>
          <p:cNvCxnSpPr>
            <a:cxnSpLocks noChangeShapeType="1"/>
            <a:stCxn id="28700" idx="0"/>
            <a:endCxn id="2867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Oval 30">
            <a:extLst>
              <a:ext uri="{FF2B5EF4-FFF2-40B4-BE49-F238E27FC236}">
                <a16:creationId xmlns:a16="http://schemas.microsoft.com/office/drawing/2014/main" id="{1DA14462-A6C8-4153-BE0B-6A934D5E23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28703" name="Oval 31">
            <a:extLst>
              <a:ext uri="{FF2B5EF4-FFF2-40B4-BE49-F238E27FC236}">
                <a16:creationId xmlns:a16="http://schemas.microsoft.com/office/drawing/2014/main" id="{BEC78B10-54AF-44F7-B2DC-9A53F7148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28704" name="Rectangle 32">
            <a:extLst>
              <a:ext uri="{FF2B5EF4-FFF2-40B4-BE49-F238E27FC236}">
                <a16:creationId xmlns:a16="http://schemas.microsoft.com/office/drawing/2014/main" id="{DD77BA7E-8D10-4A7F-97E2-FBCFEB1D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28705" name="Text Box 33">
            <a:extLst>
              <a:ext uri="{FF2B5EF4-FFF2-40B4-BE49-F238E27FC236}">
                <a16:creationId xmlns:a16="http://schemas.microsoft.com/office/drawing/2014/main" id="{73049438-964C-4CC7-9A70-DF955F09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706" name="Rectangle 34">
            <a:extLst>
              <a:ext uri="{FF2B5EF4-FFF2-40B4-BE49-F238E27FC236}">
                <a16:creationId xmlns:a16="http://schemas.microsoft.com/office/drawing/2014/main" id="{5DB808BF-B3CE-4137-BF01-E51330AE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1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 = 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 + 2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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28707" name="Rectangle 35">
            <a:extLst>
              <a:ext uri="{FF2B5EF4-FFF2-40B4-BE49-F238E27FC236}">
                <a16:creationId xmlns:a16="http://schemas.microsoft.com/office/drawing/2014/main" id="{CA95015F-A95D-46D4-B62A-93F3F807C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597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potential of heap H</a:t>
            </a:r>
          </a:p>
        </p:txBody>
      </p:sp>
      <p:sp>
        <p:nvSpPr>
          <p:cNvPr id="28708" name="Line 36">
            <a:extLst>
              <a:ext uri="{FF2B5EF4-FFF2-40B4-BE49-F238E27FC236}">
                <a16:creationId xmlns:a16="http://schemas.microsoft.com/office/drawing/2014/main" id="{F80D43CE-1012-45AA-A2F3-49C96AAF3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45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1F015CB-E812-4432-81EE-6589086F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Delete Min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Line 3">
            <a:extLst>
              <a:ext uri="{FF2B5EF4-FFF2-40B4-BE49-F238E27FC236}">
                <a16:creationId xmlns:a16="http://schemas.microsoft.com/office/drawing/2014/main" id="{B4E54154-ACC6-4CE1-8098-043CDF4FB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12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28030B7-CC31-46FA-A87F-DD13F93A2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Linking Operation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457A6E9-933A-4DD5-B10F-10A40BFE5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Linking operation.  </a:t>
            </a:r>
            <a:r>
              <a:rPr kumimoji="0" lang="en-US" altLang="en-US">
                <a:solidFill>
                  <a:schemeClr val="tx1"/>
                </a:solidFill>
              </a:rPr>
              <a:t>Make larger root be a child of smaller root.</a:t>
            </a:r>
          </a:p>
        </p:txBody>
      </p:sp>
      <p:sp>
        <p:nvSpPr>
          <p:cNvPr id="40964" name="Oval 4">
            <a:extLst>
              <a:ext uri="{FF2B5EF4-FFF2-40B4-BE49-F238E27FC236}">
                <a16:creationId xmlns:a16="http://schemas.microsoft.com/office/drawing/2014/main" id="{B37441AE-B985-4FB4-9EB6-1573F9A91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40965" name="AutoShape 5">
            <a:extLst>
              <a:ext uri="{FF2B5EF4-FFF2-40B4-BE49-F238E27FC236}">
                <a16:creationId xmlns:a16="http://schemas.microsoft.com/office/drawing/2014/main" id="{46375B12-E1AF-4921-B823-E4D0FC2E0019}"/>
              </a:ext>
            </a:extLst>
          </p:cNvPr>
          <p:cNvCxnSpPr>
            <a:cxnSpLocks noChangeShapeType="1"/>
            <a:stCxn id="40964" idx="0"/>
            <a:endCxn id="40969" idx="4"/>
          </p:cNvCxnSpPr>
          <p:nvPr/>
        </p:nvCxnSpPr>
        <p:spPr bwMode="auto">
          <a:xfrm flipV="1">
            <a:off x="27146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6" name="Oval 6">
            <a:extLst>
              <a:ext uri="{FF2B5EF4-FFF2-40B4-BE49-F238E27FC236}">
                <a16:creationId xmlns:a16="http://schemas.microsoft.com/office/drawing/2014/main" id="{2FBAD903-3DA8-40AF-B418-5E8B1D24C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17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40967" name="AutoShape 7">
            <a:extLst>
              <a:ext uri="{FF2B5EF4-FFF2-40B4-BE49-F238E27FC236}">
                <a16:creationId xmlns:a16="http://schemas.microsoft.com/office/drawing/2014/main" id="{ED381956-3523-497D-A393-7FC092E5A8F0}"/>
              </a:ext>
            </a:extLst>
          </p:cNvPr>
          <p:cNvCxnSpPr>
            <a:cxnSpLocks noChangeShapeType="1"/>
            <a:stCxn id="40966" idx="0"/>
            <a:endCxn id="40971" idx="5"/>
          </p:cNvCxnSpPr>
          <p:nvPr/>
        </p:nvCxnSpPr>
        <p:spPr bwMode="auto">
          <a:xfrm flipH="1" flipV="1">
            <a:off x="3570288" y="3589338"/>
            <a:ext cx="55403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9" name="Oval 9">
            <a:extLst>
              <a:ext uri="{FF2B5EF4-FFF2-40B4-BE49-F238E27FC236}">
                <a16:creationId xmlns:a16="http://schemas.microsoft.com/office/drawing/2014/main" id="{AF260B8C-DE5F-4B56-8A37-D04B89418A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40970" name="Oval 10">
            <a:extLst>
              <a:ext uri="{FF2B5EF4-FFF2-40B4-BE49-F238E27FC236}">
                <a16:creationId xmlns:a16="http://schemas.microsoft.com/office/drawing/2014/main" id="{32D26F7A-2322-4362-8574-86A97579E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9138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40971" name="Oval 11">
            <a:extLst>
              <a:ext uri="{FF2B5EF4-FFF2-40B4-BE49-F238E27FC236}">
                <a16:creationId xmlns:a16="http://schemas.microsoft.com/office/drawing/2014/main" id="{8004DEEF-0CF1-4401-A14B-66037EBF8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9138" y="32702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40972" name="AutoShape 12">
            <a:extLst>
              <a:ext uri="{FF2B5EF4-FFF2-40B4-BE49-F238E27FC236}">
                <a16:creationId xmlns:a16="http://schemas.microsoft.com/office/drawing/2014/main" id="{FE9FAE47-AC08-44C3-ACAB-0D77754CBE18}"/>
              </a:ext>
            </a:extLst>
          </p:cNvPr>
          <p:cNvCxnSpPr>
            <a:cxnSpLocks noChangeShapeType="1"/>
            <a:stCxn id="40970" idx="0"/>
            <a:endCxn id="40971" idx="4"/>
          </p:cNvCxnSpPr>
          <p:nvPr/>
        </p:nvCxnSpPr>
        <p:spPr bwMode="auto">
          <a:xfrm flipV="1">
            <a:off x="3441700" y="3643313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3" name="AutoShape 13">
            <a:extLst>
              <a:ext uri="{FF2B5EF4-FFF2-40B4-BE49-F238E27FC236}">
                <a16:creationId xmlns:a16="http://schemas.microsoft.com/office/drawing/2014/main" id="{E6152CCD-BE9C-45F1-A549-01D9EB35652C}"/>
              </a:ext>
            </a:extLst>
          </p:cNvPr>
          <p:cNvCxnSpPr>
            <a:cxnSpLocks noChangeShapeType="1"/>
            <a:stCxn id="40969" idx="7"/>
            <a:endCxn id="40971" idx="3"/>
          </p:cNvCxnSpPr>
          <p:nvPr/>
        </p:nvCxnSpPr>
        <p:spPr bwMode="auto">
          <a:xfrm flipV="1">
            <a:off x="2843213" y="3589338"/>
            <a:ext cx="46990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4" name="Oval 14">
            <a:extLst>
              <a:ext uri="{FF2B5EF4-FFF2-40B4-BE49-F238E27FC236}">
                <a16:creationId xmlns:a16="http://schemas.microsoft.com/office/drawing/2014/main" id="{084E9286-6E3D-4AC1-A4ED-0DAC9A9E0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17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40975" name="AutoShape 15">
            <a:extLst>
              <a:ext uri="{FF2B5EF4-FFF2-40B4-BE49-F238E27FC236}">
                <a16:creationId xmlns:a16="http://schemas.microsoft.com/office/drawing/2014/main" id="{1C562E78-D1FC-420A-AE97-E764BA4B53A5}"/>
              </a:ext>
            </a:extLst>
          </p:cNvPr>
          <p:cNvCxnSpPr>
            <a:cxnSpLocks noChangeShapeType="1"/>
            <a:stCxn id="40974" idx="0"/>
            <a:endCxn id="40966" idx="4"/>
          </p:cNvCxnSpPr>
          <p:nvPr/>
        </p:nvCxnSpPr>
        <p:spPr bwMode="auto">
          <a:xfrm flipV="1">
            <a:off x="41243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97" name="Oval 37">
            <a:extLst>
              <a:ext uri="{FF2B5EF4-FFF2-40B4-BE49-F238E27FC236}">
                <a16:creationId xmlns:a16="http://schemas.microsoft.com/office/drawing/2014/main" id="{D78B9751-FF86-46FB-84F9-23E2784DC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238" y="4826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77</a:t>
            </a:r>
          </a:p>
        </p:txBody>
      </p:sp>
      <p:cxnSp>
        <p:nvCxnSpPr>
          <p:cNvPr id="40998" name="AutoShape 38">
            <a:extLst>
              <a:ext uri="{FF2B5EF4-FFF2-40B4-BE49-F238E27FC236}">
                <a16:creationId xmlns:a16="http://schemas.microsoft.com/office/drawing/2014/main" id="{542C1471-4660-44E6-A35A-5F9D4B6A7002}"/>
              </a:ext>
            </a:extLst>
          </p:cNvPr>
          <p:cNvCxnSpPr>
            <a:cxnSpLocks noChangeShapeType="1"/>
            <a:stCxn id="40997" idx="0"/>
            <a:endCxn id="41001" idx="4"/>
          </p:cNvCxnSpPr>
          <p:nvPr/>
        </p:nvCxnSpPr>
        <p:spPr bwMode="auto">
          <a:xfrm flipV="1">
            <a:off x="81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1" name="Oval 41">
            <a:extLst>
              <a:ext uri="{FF2B5EF4-FFF2-40B4-BE49-F238E27FC236}">
                <a16:creationId xmlns:a16="http://schemas.microsoft.com/office/drawing/2014/main" id="{4FCBB4CC-1A77-4B05-819A-91E29F652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238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56</a:t>
            </a:r>
          </a:p>
        </p:txBody>
      </p:sp>
      <p:sp>
        <p:nvSpPr>
          <p:cNvPr id="41002" name="Oval 42">
            <a:extLst>
              <a:ext uri="{FF2B5EF4-FFF2-40B4-BE49-F238E27FC236}">
                <a16:creationId xmlns:a16="http://schemas.microsoft.com/office/drawing/2014/main" id="{AFA2BBAE-3980-48D6-B17F-18B43E662F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7313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41003" name="Oval 43">
            <a:extLst>
              <a:ext uri="{FF2B5EF4-FFF2-40B4-BE49-F238E27FC236}">
                <a16:creationId xmlns:a16="http://schemas.microsoft.com/office/drawing/2014/main" id="{15D4D89A-F107-4246-97B9-1CB22903D4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7313" y="329088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cxnSp>
        <p:nvCxnSpPr>
          <p:cNvPr id="41004" name="AutoShape 44">
            <a:extLst>
              <a:ext uri="{FF2B5EF4-FFF2-40B4-BE49-F238E27FC236}">
                <a16:creationId xmlns:a16="http://schemas.microsoft.com/office/drawing/2014/main" id="{8341C2A0-9BB5-4E2E-BFE5-795E7BBFF0E2}"/>
              </a:ext>
            </a:extLst>
          </p:cNvPr>
          <p:cNvCxnSpPr>
            <a:cxnSpLocks noChangeShapeType="1"/>
            <a:stCxn id="41002" idx="0"/>
            <a:endCxn id="41003" idx="4"/>
          </p:cNvCxnSpPr>
          <p:nvPr/>
        </p:nvCxnSpPr>
        <p:spPr bwMode="auto">
          <a:xfrm flipV="1">
            <a:off x="1539875" y="3663950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05" name="AutoShape 45">
            <a:extLst>
              <a:ext uri="{FF2B5EF4-FFF2-40B4-BE49-F238E27FC236}">
                <a16:creationId xmlns:a16="http://schemas.microsoft.com/office/drawing/2014/main" id="{93AC4600-5363-4C1A-84C3-F3B159E12DD9}"/>
              </a:ext>
            </a:extLst>
          </p:cNvPr>
          <p:cNvCxnSpPr>
            <a:cxnSpLocks noChangeShapeType="1"/>
            <a:stCxn id="41001" idx="7"/>
            <a:endCxn id="41003" idx="3"/>
          </p:cNvCxnSpPr>
          <p:nvPr/>
        </p:nvCxnSpPr>
        <p:spPr bwMode="auto">
          <a:xfrm flipV="1">
            <a:off x="941388" y="3609975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8" name="Rectangle 48">
            <a:extLst>
              <a:ext uri="{FF2B5EF4-FFF2-40B4-BE49-F238E27FC236}">
                <a16:creationId xmlns:a16="http://schemas.microsoft.com/office/drawing/2014/main" id="{0C37AC46-7811-48DC-B588-2C1AD9F0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959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 T</a:t>
            </a:r>
            <a:r>
              <a:rPr kumimoji="0" lang="en-US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009" name="Rectangle 49">
            <a:extLst>
              <a:ext uri="{FF2B5EF4-FFF2-40B4-BE49-F238E27FC236}">
                <a16:creationId xmlns:a16="http://schemas.microsoft.com/office/drawing/2014/main" id="{B8FB2C36-3D88-4D5F-B1FB-2FB4D3DD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53959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 T</a:t>
            </a:r>
            <a:r>
              <a:rPr kumimoji="0" lang="en-US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013" name="Oval 53">
            <a:extLst>
              <a:ext uri="{FF2B5EF4-FFF2-40B4-BE49-F238E27FC236}">
                <a16:creationId xmlns:a16="http://schemas.microsoft.com/office/drawing/2014/main" id="{C12D5716-92CA-4D30-B3B6-5D824D430D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2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41014" name="AutoShape 54">
            <a:extLst>
              <a:ext uri="{FF2B5EF4-FFF2-40B4-BE49-F238E27FC236}">
                <a16:creationId xmlns:a16="http://schemas.microsoft.com/office/drawing/2014/main" id="{397ED3FC-E7C2-4FC6-9478-9D1ECC089610}"/>
              </a:ext>
            </a:extLst>
          </p:cNvPr>
          <p:cNvCxnSpPr>
            <a:cxnSpLocks noChangeShapeType="1"/>
            <a:stCxn id="41013" idx="0"/>
            <a:endCxn id="41017" idx="4"/>
          </p:cNvCxnSpPr>
          <p:nvPr/>
        </p:nvCxnSpPr>
        <p:spPr bwMode="auto">
          <a:xfrm flipV="1">
            <a:off x="72088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5" name="Oval 55">
            <a:extLst>
              <a:ext uri="{FF2B5EF4-FFF2-40B4-BE49-F238E27FC236}">
                <a16:creationId xmlns:a16="http://schemas.microsoft.com/office/drawing/2014/main" id="{BF717AAB-7E0A-4623-B511-F5B96231B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59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41016" name="AutoShape 56">
            <a:extLst>
              <a:ext uri="{FF2B5EF4-FFF2-40B4-BE49-F238E27FC236}">
                <a16:creationId xmlns:a16="http://schemas.microsoft.com/office/drawing/2014/main" id="{BAE367A6-32EE-4071-A5BA-9C0D81BF0F2D}"/>
              </a:ext>
            </a:extLst>
          </p:cNvPr>
          <p:cNvCxnSpPr>
            <a:cxnSpLocks noChangeShapeType="1"/>
            <a:stCxn id="41015" idx="0"/>
            <a:endCxn id="41019" idx="5"/>
          </p:cNvCxnSpPr>
          <p:nvPr/>
        </p:nvCxnSpPr>
        <p:spPr bwMode="auto">
          <a:xfrm flipH="1" flipV="1">
            <a:off x="8064500" y="3587750"/>
            <a:ext cx="55403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7" name="Oval 57">
            <a:extLst>
              <a:ext uri="{FF2B5EF4-FFF2-40B4-BE49-F238E27FC236}">
                <a16:creationId xmlns:a16="http://schemas.microsoft.com/office/drawing/2014/main" id="{99349098-CF2B-452B-97CD-5AA2B4CD19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2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41018" name="Oval 58">
            <a:extLst>
              <a:ext uri="{FF2B5EF4-FFF2-40B4-BE49-F238E27FC236}">
                <a16:creationId xmlns:a16="http://schemas.microsoft.com/office/drawing/2014/main" id="{4D25A7A8-9069-421E-B577-517FBF98A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3350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41019" name="Oval 59">
            <a:extLst>
              <a:ext uri="{FF2B5EF4-FFF2-40B4-BE49-F238E27FC236}">
                <a16:creationId xmlns:a16="http://schemas.microsoft.com/office/drawing/2014/main" id="{54BE2BC7-C2B5-4BD9-A55B-D7C90566F4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3350" y="3268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41020" name="AutoShape 60">
            <a:extLst>
              <a:ext uri="{FF2B5EF4-FFF2-40B4-BE49-F238E27FC236}">
                <a16:creationId xmlns:a16="http://schemas.microsoft.com/office/drawing/2014/main" id="{59DFC4E9-9A25-49A2-BF9E-1DCBBD748AD0}"/>
              </a:ext>
            </a:extLst>
          </p:cNvPr>
          <p:cNvCxnSpPr>
            <a:cxnSpLocks noChangeShapeType="1"/>
            <a:stCxn id="41018" idx="0"/>
            <a:endCxn id="41019" idx="4"/>
          </p:cNvCxnSpPr>
          <p:nvPr/>
        </p:nvCxnSpPr>
        <p:spPr bwMode="auto">
          <a:xfrm flipV="1">
            <a:off x="7935913" y="3641725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21" name="AutoShape 61">
            <a:extLst>
              <a:ext uri="{FF2B5EF4-FFF2-40B4-BE49-F238E27FC236}">
                <a16:creationId xmlns:a16="http://schemas.microsoft.com/office/drawing/2014/main" id="{4288FEB6-9F9A-4576-A419-1DC2CE4405B0}"/>
              </a:ext>
            </a:extLst>
          </p:cNvPr>
          <p:cNvCxnSpPr>
            <a:cxnSpLocks noChangeShapeType="1"/>
            <a:stCxn id="41017" idx="7"/>
            <a:endCxn id="41019" idx="3"/>
          </p:cNvCxnSpPr>
          <p:nvPr/>
        </p:nvCxnSpPr>
        <p:spPr bwMode="auto">
          <a:xfrm flipV="1">
            <a:off x="7337425" y="3587750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22" name="Oval 62">
            <a:extLst>
              <a:ext uri="{FF2B5EF4-FFF2-40B4-BE49-F238E27FC236}">
                <a16:creationId xmlns:a16="http://schemas.microsoft.com/office/drawing/2014/main" id="{533DC044-1304-4B2A-A15F-714E33744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59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41023" name="AutoShape 63">
            <a:extLst>
              <a:ext uri="{FF2B5EF4-FFF2-40B4-BE49-F238E27FC236}">
                <a16:creationId xmlns:a16="http://schemas.microsoft.com/office/drawing/2014/main" id="{EF7A0382-4A21-46EF-8EEA-56F313317FBE}"/>
              </a:ext>
            </a:extLst>
          </p:cNvPr>
          <p:cNvCxnSpPr>
            <a:cxnSpLocks noChangeShapeType="1"/>
            <a:stCxn id="41022" idx="0"/>
            <a:endCxn id="41015" idx="4"/>
          </p:cNvCxnSpPr>
          <p:nvPr/>
        </p:nvCxnSpPr>
        <p:spPr bwMode="auto">
          <a:xfrm flipV="1">
            <a:off x="86185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2" name="Oval 72">
            <a:extLst>
              <a:ext uri="{FF2B5EF4-FFF2-40B4-BE49-F238E27FC236}">
                <a16:creationId xmlns:a16="http://schemas.microsoft.com/office/drawing/2014/main" id="{2B1C669F-5B0C-4176-91BC-BF7D024EA3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1963" y="54975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77</a:t>
            </a:r>
          </a:p>
        </p:txBody>
      </p:sp>
      <p:cxnSp>
        <p:nvCxnSpPr>
          <p:cNvPr id="41033" name="AutoShape 73">
            <a:extLst>
              <a:ext uri="{FF2B5EF4-FFF2-40B4-BE49-F238E27FC236}">
                <a16:creationId xmlns:a16="http://schemas.microsoft.com/office/drawing/2014/main" id="{75280025-17F3-47BD-AFE7-346CA3BE0D4F}"/>
              </a:ext>
            </a:extLst>
          </p:cNvPr>
          <p:cNvCxnSpPr>
            <a:cxnSpLocks noChangeShapeType="1"/>
            <a:stCxn id="41032" idx="0"/>
            <a:endCxn id="41034" idx="4"/>
          </p:cNvCxnSpPr>
          <p:nvPr/>
        </p:nvCxnSpPr>
        <p:spPr bwMode="auto">
          <a:xfrm flipV="1">
            <a:off x="5724525" y="51927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4" name="Oval 74">
            <a:extLst>
              <a:ext uri="{FF2B5EF4-FFF2-40B4-BE49-F238E27FC236}">
                <a16:creationId xmlns:a16="http://schemas.microsoft.com/office/drawing/2014/main" id="{8112C8E9-7E80-48B1-BB55-B3C4833C0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1963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56</a:t>
            </a:r>
          </a:p>
        </p:txBody>
      </p:sp>
      <p:sp>
        <p:nvSpPr>
          <p:cNvPr id="41035" name="Oval 75">
            <a:extLst>
              <a:ext uri="{FF2B5EF4-FFF2-40B4-BE49-F238E27FC236}">
                <a16:creationId xmlns:a16="http://schemas.microsoft.com/office/drawing/2014/main" id="{FB21DF4A-C116-474D-A5D5-C27618F3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9038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41036" name="Oval 76">
            <a:extLst>
              <a:ext uri="{FF2B5EF4-FFF2-40B4-BE49-F238E27FC236}">
                <a16:creationId xmlns:a16="http://schemas.microsoft.com/office/drawing/2014/main" id="{D83B6DC2-927D-46E7-A905-914BEE6694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9038" y="412432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cxnSp>
        <p:nvCxnSpPr>
          <p:cNvPr id="41037" name="AutoShape 77">
            <a:extLst>
              <a:ext uri="{FF2B5EF4-FFF2-40B4-BE49-F238E27FC236}">
                <a16:creationId xmlns:a16="http://schemas.microsoft.com/office/drawing/2014/main" id="{10BD0344-BFDC-451C-8F7C-013697ED29C6}"/>
              </a:ext>
            </a:extLst>
          </p:cNvPr>
          <p:cNvCxnSpPr>
            <a:cxnSpLocks noChangeShapeType="1"/>
            <a:stCxn id="41035" idx="0"/>
            <a:endCxn id="41036" idx="4"/>
          </p:cNvCxnSpPr>
          <p:nvPr/>
        </p:nvCxnSpPr>
        <p:spPr bwMode="auto">
          <a:xfrm flipV="1">
            <a:off x="6451600" y="44973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38" name="AutoShape 78">
            <a:extLst>
              <a:ext uri="{FF2B5EF4-FFF2-40B4-BE49-F238E27FC236}">
                <a16:creationId xmlns:a16="http://schemas.microsoft.com/office/drawing/2014/main" id="{BFB7013E-0115-4DF7-B0E5-BCB7AC07B2BB}"/>
              </a:ext>
            </a:extLst>
          </p:cNvPr>
          <p:cNvCxnSpPr>
            <a:cxnSpLocks noChangeShapeType="1"/>
            <a:stCxn id="41034" idx="7"/>
            <a:endCxn id="41036" idx="3"/>
          </p:cNvCxnSpPr>
          <p:nvPr/>
        </p:nvCxnSpPr>
        <p:spPr bwMode="auto">
          <a:xfrm flipV="1">
            <a:off x="5853113" y="4443413"/>
            <a:ext cx="46990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40" name="AutoShape 80">
            <a:extLst>
              <a:ext uri="{FF2B5EF4-FFF2-40B4-BE49-F238E27FC236}">
                <a16:creationId xmlns:a16="http://schemas.microsoft.com/office/drawing/2014/main" id="{593EF5BD-3B75-479B-BED4-48AF3A4A7980}"/>
              </a:ext>
            </a:extLst>
          </p:cNvPr>
          <p:cNvCxnSpPr>
            <a:cxnSpLocks noChangeShapeType="1"/>
            <a:stCxn id="41036" idx="7"/>
            <a:endCxn id="41019" idx="2"/>
          </p:cNvCxnSpPr>
          <p:nvPr/>
        </p:nvCxnSpPr>
        <p:spPr bwMode="auto">
          <a:xfrm flipV="1">
            <a:off x="6580188" y="3455988"/>
            <a:ext cx="1173162" cy="722312"/>
          </a:xfrm>
          <a:prstGeom prst="straightConnector1">
            <a:avLst/>
          </a:prstGeom>
          <a:noFill/>
          <a:ln w="76200">
            <a:solidFill>
              <a:schemeClr val="accent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41" name="Rectangle 81">
            <a:extLst>
              <a:ext uri="{FF2B5EF4-FFF2-40B4-BE49-F238E27FC236}">
                <a16:creationId xmlns:a16="http://schemas.microsoft.com/office/drawing/2014/main" id="{A80EEB18-6382-4586-AC23-80E459C5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5854700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 T'</a:t>
            </a:r>
          </a:p>
        </p:txBody>
      </p:sp>
      <p:sp>
        <p:nvSpPr>
          <p:cNvPr id="41042" name="Rectangle 82">
            <a:extLst>
              <a:ext uri="{FF2B5EF4-FFF2-40B4-BE49-F238E27FC236}">
                <a16:creationId xmlns:a16="http://schemas.microsoft.com/office/drawing/2014/main" id="{2351E3DF-4D97-4C03-AA46-5B1AB11F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613025"/>
            <a:ext cx="1087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smaller root</a:t>
            </a:r>
          </a:p>
        </p:txBody>
      </p:sp>
      <p:sp>
        <p:nvSpPr>
          <p:cNvPr id="41043" name="Line 83">
            <a:extLst>
              <a:ext uri="{FF2B5EF4-FFF2-40B4-BE49-F238E27FC236}">
                <a16:creationId xmlns:a16="http://schemas.microsoft.com/office/drawing/2014/main" id="{C335CA0F-CFC8-4989-9ED1-C67651FBC7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3775" y="2909888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044" name="Rectangle 84">
            <a:extLst>
              <a:ext uri="{FF2B5EF4-FFF2-40B4-BE49-F238E27FC236}">
                <a16:creationId xmlns:a16="http://schemas.microsoft.com/office/drawing/2014/main" id="{63489483-9114-46D0-BA54-0A6EC3C1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2603500"/>
            <a:ext cx="992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larger root</a:t>
            </a:r>
          </a:p>
        </p:txBody>
      </p:sp>
      <p:sp>
        <p:nvSpPr>
          <p:cNvPr id="41045" name="Line 85">
            <a:extLst>
              <a:ext uri="{FF2B5EF4-FFF2-40B4-BE49-F238E27FC236}">
                <a16:creationId xmlns:a16="http://schemas.microsoft.com/office/drawing/2014/main" id="{504870B6-A4B9-45EE-AFF6-298DF03F21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5913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046" name="Rectangle 86">
            <a:extLst>
              <a:ext uri="{FF2B5EF4-FFF2-40B4-BE49-F238E27FC236}">
                <a16:creationId xmlns:a16="http://schemas.microsoft.com/office/drawing/2014/main" id="{C37891EB-4055-4F34-A891-CBD72D45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963" y="2603500"/>
            <a:ext cx="1484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still heap-ordered</a:t>
            </a:r>
          </a:p>
        </p:txBody>
      </p:sp>
      <p:sp>
        <p:nvSpPr>
          <p:cNvPr id="41047" name="Line 87">
            <a:extLst>
              <a:ext uri="{FF2B5EF4-FFF2-40B4-BE49-F238E27FC236}">
                <a16:creationId xmlns:a16="http://schemas.microsoft.com/office/drawing/2014/main" id="{5545BB0F-A6E8-4165-A90B-933F2000DA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6238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67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D95ECA2F-4DAD-443B-ACD6-E1D5C9AA8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1C446EC-7932-43BD-892B-BCB5259D8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/>
              <a:t>Delete min; meld its children into root list; update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Consolidate trees so that no two roots have same rank.</a:t>
            </a:r>
          </a:p>
        </p:txBody>
      </p:sp>
      <p:sp>
        <p:nvSpPr>
          <p:cNvPr id="181252" name="Oval 4">
            <a:extLst>
              <a:ext uri="{FF2B5EF4-FFF2-40B4-BE49-F238E27FC236}">
                <a16:creationId xmlns:a16="http://schemas.microsoft.com/office/drawing/2014/main" id="{63474390-1337-40FA-9DBE-4F7411770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075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81253" name="AutoShape 5">
            <a:extLst>
              <a:ext uri="{FF2B5EF4-FFF2-40B4-BE49-F238E27FC236}">
                <a16:creationId xmlns:a16="http://schemas.microsoft.com/office/drawing/2014/main" id="{285BF945-DA50-4863-AFE6-9FD3CEA75B15}"/>
              </a:ext>
            </a:extLst>
          </p:cNvPr>
          <p:cNvCxnSpPr>
            <a:cxnSpLocks noChangeShapeType="1"/>
            <a:stCxn id="181252" idx="0"/>
            <a:endCxn id="181257" idx="4"/>
          </p:cNvCxnSpPr>
          <p:nvPr/>
        </p:nvCxnSpPr>
        <p:spPr bwMode="auto">
          <a:xfrm flipV="1">
            <a:off x="56086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4" name="Oval 6">
            <a:extLst>
              <a:ext uri="{FF2B5EF4-FFF2-40B4-BE49-F238E27FC236}">
                <a16:creationId xmlns:a16="http://schemas.microsoft.com/office/drawing/2014/main" id="{EE1A19D3-8155-4491-93FA-D9FAD4565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275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81255" name="AutoShape 7">
            <a:extLst>
              <a:ext uri="{FF2B5EF4-FFF2-40B4-BE49-F238E27FC236}">
                <a16:creationId xmlns:a16="http://schemas.microsoft.com/office/drawing/2014/main" id="{EB21A52C-0979-4A72-B56F-673C3DE50588}"/>
              </a:ext>
            </a:extLst>
          </p:cNvPr>
          <p:cNvCxnSpPr>
            <a:cxnSpLocks noChangeShapeType="1"/>
            <a:stCxn id="181254" idx="0"/>
            <a:endCxn id="181259" idx="5"/>
          </p:cNvCxnSpPr>
          <p:nvPr/>
        </p:nvCxnSpPr>
        <p:spPr bwMode="auto">
          <a:xfrm flipH="1" flipV="1">
            <a:off x="6559550" y="4365625"/>
            <a:ext cx="649288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56" name="AutoShape 8">
            <a:extLst>
              <a:ext uri="{FF2B5EF4-FFF2-40B4-BE49-F238E27FC236}">
                <a16:creationId xmlns:a16="http://schemas.microsoft.com/office/drawing/2014/main" id="{72DF776A-6FF3-48C7-9ACE-4B40AE25FB92}"/>
              </a:ext>
            </a:extLst>
          </p:cNvPr>
          <p:cNvCxnSpPr>
            <a:cxnSpLocks noChangeShapeType="1"/>
            <a:stCxn id="181259" idx="2"/>
            <a:endCxn id="181264" idx="6"/>
          </p:cNvCxnSpPr>
          <p:nvPr/>
        </p:nvCxnSpPr>
        <p:spPr bwMode="auto">
          <a:xfrm flipH="1">
            <a:off x="5181600" y="4233863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7" name="Oval 9">
            <a:extLst>
              <a:ext uri="{FF2B5EF4-FFF2-40B4-BE49-F238E27FC236}">
                <a16:creationId xmlns:a16="http://schemas.microsoft.com/office/drawing/2014/main" id="{315708E1-9FC3-4AA8-83C9-556EF13A6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075" y="5037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81258" name="Oval 10">
            <a:extLst>
              <a:ext uri="{FF2B5EF4-FFF2-40B4-BE49-F238E27FC236}">
                <a16:creationId xmlns:a16="http://schemas.microsoft.com/office/drawing/2014/main" id="{A5929119-E726-4CE9-8811-26E3EB406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81259" name="Oval 11">
            <a:extLst>
              <a:ext uri="{FF2B5EF4-FFF2-40B4-BE49-F238E27FC236}">
                <a16:creationId xmlns:a16="http://schemas.microsoft.com/office/drawing/2014/main" id="{EB0490D5-B496-4793-92FA-9E70FD3F16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4046538"/>
            <a:ext cx="365125" cy="373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181260" name="AutoShape 12">
            <a:extLst>
              <a:ext uri="{FF2B5EF4-FFF2-40B4-BE49-F238E27FC236}">
                <a16:creationId xmlns:a16="http://schemas.microsoft.com/office/drawing/2014/main" id="{8EEE6DAA-206E-4A9D-B3DE-ED587437B490}"/>
              </a:ext>
            </a:extLst>
          </p:cNvPr>
          <p:cNvCxnSpPr>
            <a:cxnSpLocks noChangeShapeType="1"/>
            <a:stCxn id="181258" idx="0"/>
            <a:endCxn id="181259" idx="4"/>
          </p:cNvCxnSpPr>
          <p:nvPr/>
        </p:nvCxnSpPr>
        <p:spPr bwMode="auto">
          <a:xfrm flipV="1">
            <a:off x="6430963" y="4419600"/>
            <a:ext cx="0" cy="617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61" name="AutoShape 13">
            <a:extLst>
              <a:ext uri="{FF2B5EF4-FFF2-40B4-BE49-F238E27FC236}">
                <a16:creationId xmlns:a16="http://schemas.microsoft.com/office/drawing/2014/main" id="{C07AC948-C4DB-4AAF-A27B-FFBEFBF5C542}"/>
              </a:ext>
            </a:extLst>
          </p:cNvPr>
          <p:cNvCxnSpPr>
            <a:cxnSpLocks noChangeShapeType="1"/>
            <a:stCxn id="181257" idx="7"/>
            <a:endCxn id="181259" idx="3"/>
          </p:cNvCxnSpPr>
          <p:nvPr/>
        </p:nvCxnSpPr>
        <p:spPr bwMode="auto">
          <a:xfrm flipV="1">
            <a:off x="5737225" y="4365625"/>
            <a:ext cx="565150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2" name="Oval 14">
            <a:extLst>
              <a:ext uri="{FF2B5EF4-FFF2-40B4-BE49-F238E27FC236}">
                <a16:creationId xmlns:a16="http://schemas.microsoft.com/office/drawing/2014/main" id="{C8ECD7F8-C268-4921-84AD-F8DC4427A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275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81263" name="AutoShape 15">
            <a:extLst>
              <a:ext uri="{FF2B5EF4-FFF2-40B4-BE49-F238E27FC236}">
                <a16:creationId xmlns:a16="http://schemas.microsoft.com/office/drawing/2014/main" id="{C3EA81C5-2620-4E31-92D0-973C3A56A43A}"/>
              </a:ext>
            </a:extLst>
          </p:cNvPr>
          <p:cNvCxnSpPr>
            <a:cxnSpLocks noChangeShapeType="1"/>
            <a:stCxn id="181262" idx="0"/>
            <a:endCxn id="181254" idx="4"/>
          </p:cNvCxnSpPr>
          <p:nvPr/>
        </p:nvCxnSpPr>
        <p:spPr bwMode="auto">
          <a:xfrm flipV="1">
            <a:off x="72088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4" name="Oval 16">
            <a:extLst>
              <a:ext uri="{FF2B5EF4-FFF2-40B4-BE49-F238E27FC236}">
                <a16:creationId xmlns:a16="http://schemas.microsoft.com/office/drawing/2014/main" id="{4B7EBC0E-0FA8-46B2-9343-7BC2C9821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81265" name="Oval 17">
            <a:extLst>
              <a:ext uri="{FF2B5EF4-FFF2-40B4-BE49-F238E27FC236}">
                <a16:creationId xmlns:a16="http://schemas.microsoft.com/office/drawing/2014/main" id="{C31BF966-2536-4EAE-8A40-CCBD497F8B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81266" name="AutoShape 18">
            <a:extLst>
              <a:ext uri="{FF2B5EF4-FFF2-40B4-BE49-F238E27FC236}">
                <a16:creationId xmlns:a16="http://schemas.microsoft.com/office/drawing/2014/main" id="{09847C45-86CB-45EC-A46C-2C02DB180B03}"/>
              </a:ext>
            </a:extLst>
          </p:cNvPr>
          <p:cNvCxnSpPr>
            <a:cxnSpLocks noChangeShapeType="1"/>
            <a:stCxn id="181264" idx="2"/>
            <a:endCxn id="1812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7" name="Oval 19">
            <a:extLst>
              <a:ext uri="{FF2B5EF4-FFF2-40B4-BE49-F238E27FC236}">
                <a16:creationId xmlns:a16="http://schemas.microsoft.com/office/drawing/2014/main" id="{BAC4E84C-44A4-4425-80F5-67C00141D1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81268" name="Oval 20">
            <a:extLst>
              <a:ext uri="{FF2B5EF4-FFF2-40B4-BE49-F238E27FC236}">
                <a16:creationId xmlns:a16="http://schemas.microsoft.com/office/drawing/2014/main" id="{4A9E17E1-3246-43CF-B76F-A347D3CFB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81269" name="AutoShape 21">
            <a:extLst>
              <a:ext uri="{FF2B5EF4-FFF2-40B4-BE49-F238E27FC236}">
                <a16:creationId xmlns:a16="http://schemas.microsoft.com/office/drawing/2014/main" id="{4272D2D9-6EFF-41CF-9C7C-E436465A3834}"/>
              </a:ext>
            </a:extLst>
          </p:cNvPr>
          <p:cNvCxnSpPr>
            <a:cxnSpLocks noChangeShapeType="1"/>
            <a:stCxn id="181267" idx="0"/>
            <a:endCxn id="18126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0" name="AutoShape 22">
            <a:extLst>
              <a:ext uri="{FF2B5EF4-FFF2-40B4-BE49-F238E27FC236}">
                <a16:creationId xmlns:a16="http://schemas.microsoft.com/office/drawing/2014/main" id="{D9B99294-53D3-453C-8AFC-55502A1AA831}"/>
              </a:ext>
            </a:extLst>
          </p:cNvPr>
          <p:cNvCxnSpPr>
            <a:cxnSpLocks noChangeShapeType="1"/>
            <a:stCxn id="181277" idx="2"/>
            <a:endCxn id="18126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1" name="Oval 23">
            <a:extLst>
              <a:ext uri="{FF2B5EF4-FFF2-40B4-BE49-F238E27FC236}">
                <a16:creationId xmlns:a16="http://schemas.microsoft.com/office/drawing/2014/main" id="{A4D562EC-FA85-4F21-A889-3D5C7073B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81272" name="Oval 24">
            <a:extLst>
              <a:ext uri="{FF2B5EF4-FFF2-40B4-BE49-F238E27FC236}">
                <a16:creationId xmlns:a16="http://schemas.microsoft.com/office/drawing/2014/main" id="{8345F38F-879D-4D5C-ACA3-2C4D94DFCB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81273" name="AutoShape 25">
            <a:extLst>
              <a:ext uri="{FF2B5EF4-FFF2-40B4-BE49-F238E27FC236}">
                <a16:creationId xmlns:a16="http://schemas.microsoft.com/office/drawing/2014/main" id="{4880BB08-AC74-4358-AC60-CC364FC81150}"/>
              </a:ext>
            </a:extLst>
          </p:cNvPr>
          <p:cNvCxnSpPr>
            <a:cxnSpLocks noChangeShapeType="1"/>
            <a:stCxn id="181271" idx="0"/>
            <a:endCxn id="18127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4" name="Oval 26">
            <a:extLst>
              <a:ext uri="{FF2B5EF4-FFF2-40B4-BE49-F238E27FC236}">
                <a16:creationId xmlns:a16="http://schemas.microsoft.com/office/drawing/2014/main" id="{75CDCAC5-2EA4-4B7F-8910-A5E7AB6ED9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81275" name="AutoShape 27">
            <a:extLst>
              <a:ext uri="{FF2B5EF4-FFF2-40B4-BE49-F238E27FC236}">
                <a16:creationId xmlns:a16="http://schemas.microsoft.com/office/drawing/2014/main" id="{9F10DC2E-7BA7-448D-B206-AA48F6336FD8}"/>
              </a:ext>
            </a:extLst>
          </p:cNvPr>
          <p:cNvCxnSpPr>
            <a:cxnSpLocks noChangeShapeType="1"/>
            <a:stCxn id="181274" idx="0"/>
            <a:endCxn id="18127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6" name="AutoShape 28">
            <a:extLst>
              <a:ext uri="{FF2B5EF4-FFF2-40B4-BE49-F238E27FC236}">
                <a16:creationId xmlns:a16="http://schemas.microsoft.com/office/drawing/2014/main" id="{FD3ADFF2-ECAA-4810-A98B-D448962FFA91}"/>
              </a:ext>
            </a:extLst>
          </p:cNvPr>
          <p:cNvCxnSpPr>
            <a:cxnSpLocks noChangeShapeType="1"/>
            <a:stCxn id="181272" idx="7"/>
            <a:endCxn id="18127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7" name="Oval 29">
            <a:extLst>
              <a:ext uri="{FF2B5EF4-FFF2-40B4-BE49-F238E27FC236}">
                <a16:creationId xmlns:a16="http://schemas.microsoft.com/office/drawing/2014/main" id="{3D1370D0-9F55-4CBC-AE7F-5AF32F133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81278" name="AutoShape 30">
            <a:extLst>
              <a:ext uri="{FF2B5EF4-FFF2-40B4-BE49-F238E27FC236}">
                <a16:creationId xmlns:a16="http://schemas.microsoft.com/office/drawing/2014/main" id="{C95D0DB0-2BA2-42EE-B31B-F5921328B671}"/>
              </a:ext>
            </a:extLst>
          </p:cNvPr>
          <p:cNvCxnSpPr>
            <a:cxnSpLocks noChangeShapeType="1"/>
            <a:stCxn id="181277" idx="6"/>
            <a:endCxn id="1812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9" name="Rectangle 31">
            <a:extLst>
              <a:ext uri="{FF2B5EF4-FFF2-40B4-BE49-F238E27FC236}">
                <a16:creationId xmlns:a16="http://schemas.microsoft.com/office/drawing/2014/main" id="{2564031B-8B99-4602-BE67-86B9B8B6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3176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81280" name="Line 32">
            <a:extLst>
              <a:ext uri="{FF2B5EF4-FFF2-40B4-BE49-F238E27FC236}">
                <a16:creationId xmlns:a16="http://schemas.microsoft.com/office/drawing/2014/main" id="{612B3772-A533-428C-B2DD-C59010E72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3543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1281" name="Group 33">
            <a:extLst>
              <a:ext uri="{FF2B5EF4-FFF2-40B4-BE49-F238E27FC236}">
                <a16:creationId xmlns:a16="http://schemas.microsoft.com/office/drawing/2014/main" id="{BE150DF5-CFA9-4AAC-B8D6-C34ECF15B21D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4822825"/>
            <a:ext cx="2332038" cy="1519238"/>
            <a:chOff x="3296" y="3038"/>
            <a:chExt cx="1469" cy="957"/>
          </a:xfrm>
        </p:grpSpPr>
        <p:sp>
          <p:nvSpPr>
            <p:cNvPr id="181282" name="Freeform 34">
              <a:extLst>
                <a:ext uri="{FF2B5EF4-FFF2-40B4-BE49-F238E27FC236}">
                  <a16:creationId xmlns:a16="http://schemas.microsoft.com/office/drawing/2014/main" id="{256110FC-B5C8-405D-AD9D-4D2A42418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38"/>
              <a:ext cx="477" cy="957"/>
            </a:xfrm>
            <a:custGeom>
              <a:avLst/>
              <a:gdLst>
                <a:gd name="T0" fmla="*/ 50 w 477"/>
                <a:gd name="T1" fmla="*/ 28 h 957"/>
                <a:gd name="T2" fmla="*/ 307 w 477"/>
                <a:gd name="T3" fmla="*/ 28 h 957"/>
                <a:gd name="T4" fmla="*/ 360 w 477"/>
                <a:gd name="T5" fmla="*/ 51 h 957"/>
                <a:gd name="T6" fmla="*/ 407 w 477"/>
                <a:gd name="T7" fmla="*/ 116 h 957"/>
                <a:gd name="T8" fmla="*/ 424 w 477"/>
                <a:gd name="T9" fmla="*/ 215 h 957"/>
                <a:gd name="T10" fmla="*/ 442 w 477"/>
                <a:gd name="T11" fmla="*/ 408 h 957"/>
                <a:gd name="T12" fmla="*/ 477 w 477"/>
                <a:gd name="T13" fmla="*/ 554 h 957"/>
                <a:gd name="T14" fmla="*/ 471 w 477"/>
                <a:gd name="T15" fmla="*/ 653 h 957"/>
                <a:gd name="T16" fmla="*/ 447 w 477"/>
                <a:gd name="T17" fmla="*/ 700 h 957"/>
                <a:gd name="T18" fmla="*/ 418 w 477"/>
                <a:gd name="T19" fmla="*/ 776 h 957"/>
                <a:gd name="T20" fmla="*/ 395 w 477"/>
                <a:gd name="T21" fmla="*/ 811 h 957"/>
                <a:gd name="T22" fmla="*/ 366 w 477"/>
                <a:gd name="T23" fmla="*/ 863 h 957"/>
                <a:gd name="T24" fmla="*/ 354 w 477"/>
                <a:gd name="T25" fmla="*/ 887 h 957"/>
                <a:gd name="T26" fmla="*/ 313 w 477"/>
                <a:gd name="T27" fmla="*/ 910 h 957"/>
                <a:gd name="T28" fmla="*/ 226 w 477"/>
                <a:gd name="T29" fmla="*/ 957 h 957"/>
                <a:gd name="T30" fmla="*/ 132 w 477"/>
                <a:gd name="T31" fmla="*/ 892 h 957"/>
                <a:gd name="T32" fmla="*/ 115 w 477"/>
                <a:gd name="T33" fmla="*/ 851 h 957"/>
                <a:gd name="T34" fmla="*/ 85 w 477"/>
                <a:gd name="T35" fmla="*/ 811 h 957"/>
                <a:gd name="T36" fmla="*/ 4 w 477"/>
                <a:gd name="T37" fmla="*/ 384 h 957"/>
                <a:gd name="T38" fmla="*/ 27 w 477"/>
                <a:gd name="T39" fmla="*/ 145 h 957"/>
                <a:gd name="T40" fmla="*/ 33 w 477"/>
                <a:gd name="T41" fmla="*/ 81 h 957"/>
                <a:gd name="T42" fmla="*/ 50 w 477"/>
                <a:gd name="T43" fmla="*/ 2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7" h="957">
                  <a:moveTo>
                    <a:pt x="50" y="28"/>
                  </a:moveTo>
                  <a:cubicBezTo>
                    <a:pt x="131" y="0"/>
                    <a:pt x="228" y="23"/>
                    <a:pt x="307" y="28"/>
                  </a:cubicBezTo>
                  <a:cubicBezTo>
                    <a:pt x="326" y="34"/>
                    <a:pt x="340" y="45"/>
                    <a:pt x="360" y="51"/>
                  </a:cubicBezTo>
                  <a:cubicBezTo>
                    <a:pt x="385" y="69"/>
                    <a:pt x="390" y="91"/>
                    <a:pt x="407" y="116"/>
                  </a:cubicBezTo>
                  <a:cubicBezTo>
                    <a:pt x="416" y="148"/>
                    <a:pt x="424" y="215"/>
                    <a:pt x="424" y="215"/>
                  </a:cubicBezTo>
                  <a:cubicBezTo>
                    <a:pt x="427" y="277"/>
                    <a:pt x="426" y="345"/>
                    <a:pt x="442" y="408"/>
                  </a:cubicBezTo>
                  <a:cubicBezTo>
                    <a:pt x="453" y="456"/>
                    <a:pt x="468" y="504"/>
                    <a:pt x="477" y="554"/>
                  </a:cubicBezTo>
                  <a:cubicBezTo>
                    <a:pt x="475" y="587"/>
                    <a:pt x="477" y="620"/>
                    <a:pt x="471" y="653"/>
                  </a:cubicBezTo>
                  <a:cubicBezTo>
                    <a:pt x="467" y="670"/>
                    <a:pt x="447" y="700"/>
                    <a:pt x="447" y="700"/>
                  </a:cubicBezTo>
                  <a:cubicBezTo>
                    <a:pt x="442" y="720"/>
                    <a:pt x="429" y="759"/>
                    <a:pt x="418" y="776"/>
                  </a:cubicBezTo>
                  <a:cubicBezTo>
                    <a:pt x="410" y="787"/>
                    <a:pt x="399" y="797"/>
                    <a:pt x="395" y="811"/>
                  </a:cubicBezTo>
                  <a:cubicBezTo>
                    <a:pt x="369" y="885"/>
                    <a:pt x="398" y="816"/>
                    <a:pt x="366" y="863"/>
                  </a:cubicBezTo>
                  <a:cubicBezTo>
                    <a:pt x="360" y="870"/>
                    <a:pt x="360" y="880"/>
                    <a:pt x="354" y="887"/>
                  </a:cubicBezTo>
                  <a:cubicBezTo>
                    <a:pt x="342" y="898"/>
                    <a:pt x="324" y="899"/>
                    <a:pt x="313" y="910"/>
                  </a:cubicBezTo>
                  <a:cubicBezTo>
                    <a:pt x="284" y="933"/>
                    <a:pt x="262" y="947"/>
                    <a:pt x="226" y="957"/>
                  </a:cubicBezTo>
                  <a:cubicBezTo>
                    <a:pt x="167" y="942"/>
                    <a:pt x="189" y="906"/>
                    <a:pt x="132" y="892"/>
                  </a:cubicBezTo>
                  <a:cubicBezTo>
                    <a:pt x="127" y="879"/>
                    <a:pt x="121" y="861"/>
                    <a:pt x="115" y="851"/>
                  </a:cubicBezTo>
                  <a:cubicBezTo>
                    <a:pt x="106" y="836"/>
                    <a:pt x="85" y="811"/>
                    <a:pt x="85" y="811"/>
                  </a:cubicBezTo>
                  <a:cubicBezTo>
                    <a:pt x="64" y="667"/>
                    <a:pt x="24" y="527"/>
                    <a:pt x="4" y="384"/>
                  </a:cubicBezTo>
                  <a:cubicBezTo>
                    <a:pt x="8" y="259"/>
                    <a:pt x="0" y="235"/>
                    <a:pt x="27" y="145"/>
                  </a:cubicBezTo>
                  <a:cubicBezTo>
                    <a:pt x="29" y="123"/>
                    <a:pt x="29" y="102"/>
                    <a:pt x="33" y="81"/>
                  </a:cubicBezTo>
                  <a:cubicBezTo>
                    <a:pt x="36" y="58"/>
                    <a:pt x="50" y="51"/>
                    <a:pt x="50" y="28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283" name="Freeform 35">
              <a:extLst>
                <a:ext uri="{FF2B5EF4-FFF2-40B4-BE49-F238E27FC236}">
                  <a16:creationId xmlns:a16="http://schemas.microsoft.com/office/drawing/2014/main" id="{5020684A-7ED2-4D91-91A1-A21B57119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3065"/>
              <a:ext cx="353" cy="491"/>
            </a:xfrm>
            <a:custGeom>
              <a:avLst/>
              <a:gdLst>
                <a:gd name="T0" fmla="*/ 12 w 353"/>
                <a:gd name="T1" fmla="*/ 53 h 491"/>
                <a:gd name="T2" fmla="*/ 158 w 353"/>
                <a:gd name="T3" fmla="*/ 18 h 491"/>
                <a:gd name="T4" fmla="*/ 316 w 353"/>
                <a:gd name="T5" fmla="*/ 53 h 491"/>
                <a:gd name="T6" fmla="*/ 345 w 353"/>
                <a:gd name="T7" fmla="*/ 152 h 491"/>
                <a:gd name="T8" fmla="*/ 351 w 353"/>
                <a:gd name="T9" fmla="*/ 217 h 491"/>
                <a:gd name="T10" fmla="*/ 345 w 353"/>
                <a:gd name="T11" fmla="*/ 409 h 491"/>
                <a:gd name="T12" fmla="*/ 205 w 353"/>
                <a:gd name="T13" fmla="*/ 491 h 491"/>
                <a:gd name="T14" fmla="*/ 106 w 353"/>
                <a:gd name="T15" fmla="*/ 474 h 491"/>
                <a:gd name="T16" fmla="*/ 59 w 353"/>
                <a:gd name="T17" fmla="*/ 439 h 491"/>
                <a:gd name="T18" fmla="*/ 30 w 353"/>
                <a:gd name="T19" fmla="*/ 368 h 491"/>
                <a:gd name="T20" fmla="*/ 12 w 353"/>
                <a:gd name="T21" fmla="*/ 316 h 491"/>
                <a:gd name="T22" fmla="*/ 12 w 353"/>
                <a:gd name="T23" fmla="*/ 5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491">
                  <a:moveTo>
                    <a:pt x="12" y="53"/>
                  </a:moveTo>
                  <a:cubicBezTo>
                    <a:pt x="40" y="12"/>
                    <a:pt x="117" y="20"/>
                    <a:pt x="158" y="18"/>
                  </a:cubicBezTo>
                  <a:cubicBezTo>
                    <a:pt x="224" y="21"/>
                    <a:pt x="278" y="0"/>
                    <a:pt x="316" y="53"/>
                  </a:cubicBezTo>
                  <a:cubicBezTo>
                    <a:pt x="326" y="85"/>
                    <a:pt x="336" y="118"/>
                    <a:pt x="345" y="152"/>
                  </a:cubicBezTo>
                  <a:cubicBezTo>
                    <a:pt x="347" y="173"/>
                    <a:pt x="351" y="195"/>
                    <a:pt x="351" y="217"/>
                  </a:cubicBezTo>
                  <a:cubicBezTo>
                    <a:pt x="351" y="281"/>
                    <a:pt x="353" y="345"/>
                    <a:pt x="345" y="409"/>
                  </a:cubicBezTo>
                  <a:cubicBezTo>
                    <a:pt x="337" y="467"/>
                    <a:pt x="247" y="485"/>
                    <a:pt x="205" y="491"/>
                  </a:cubicBezTo>
                  <a:cubicBezTo>
                    <a:pt x="161" y="486"/>
                    <a:pt x="142" y="484"/>
                    <a:pt x="106" y="474"/>
                  </a:cubicBezTo>
                  <a:cubicBezTo>
                    <a:pt x="97" y="448"/>
                    <a:pt x="83" y="445"/>
                    <a:pt x="59" y="439"/>
                  </a:cubicBezTo>
                  <a:cubicBezTo>
                    <a:pt x="49" y="415"/>
                    <a:pt x="39" y="391"/>
                    <a:pt x="30" y="368"/>
                  </a:cubicBezTo>
                  <a:cubicBezTo>
                    <a:pt x="23" y="350"/>
                    <a:pt x="12" y="316"/>
                    <a:pt x="12" y="316"/>
                  </a:cubicBezTo>
                  <a:cubicBezTo>
                    <a:pt x="0" y="227"/>
                    <a:pt x="26" y="138"/>
                    <a:pt x="12" y="5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284" name="Freeform 36">
              <a:extLst>
                <a:ext uri="{FF2B5EF4-FFF2-40B4-BE49-F238E27FC236}">
                  <a16:creationId xmlns:a16="http://schemas.microsoft.com/office/drawing/2014/main" id="{F5CB8047-55EA-4C3D-9DFE-0D4ECDC2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043"/>
              <a:ext cx="427" cy="908"/>
            </a:xfrm>
            <a:custGeom>
              <a:avLst/>
              <a:gdLst>
                <a:gd name="T0" fmla="*/ 6 w 427"/>
                <a:gd name="T1" fmla="*/ 105 h 908"/>
                <a:gd name="T2" fmla="*/ 30 w 427"/>
                <a:gd name="T3" fmla="*/ 81 h 908"/>
                <a:gd name="T4" fmla="*/ 76 w 427"/>
                <a:gd name="T5" fmla="*/ 46 h 908"/>
                <a:gd name="T6" fmla="*/ 164 w 427"/>
                <a:gd name="T7" fmla="*/ 29 h 908"/>
                <a:gd name="T8" fmla="*/ 240 w 427"/>
                <a:gd name="T9" fmla="*/ 5 h 908"/>
                <a:gd name="T10" fmla="*/ 327 w 427"/>
                <a:gd name="T11" fmla="*/ 11 h 908"/>
                <a:gd name="T12" fmla="*/ 374 w 427"/>
                <a:gd name="T13" fmla="*/ 87 h 908"/>
                <a:gd name="T14" fmla="*/ 397 w 427"/>
                <a:gd name="T15" fmla="*/ 151 h 908"/>
                <a:gd name="T16" fmla="*/ 427 w 427"/>
                <a:gd name="T17" fmla="*/ 327 h 908"/>
                <a:gd name="T18" fmla="*/ 403 w 427"/>
                <a:gd name="T19" fmla="*/ 718 h 908"/>
                <a:gd name="T20" fmla="*/ 380 w 427"/>
                <a:gd name="T21" fmla="*/ 817 h 908"/>
                <a:gd name="T22" fmla="*/ 234 w 427"/>
                <a:gd name="T23" fmla="*/ 893 h 908"/>
                <a:gd name="T24" fmla="*/ 30 w 427"/>
                <a:gd name="T25" fmla="*/ 852 h 908"/>
                <a:gd name="T26" fmla="*/ 0 w 427"/>
                <a:gd name="T27" fmla="*/ 770 h 908"/>
                <a:gd name="T28" fmla="*/ 18 w 427"/>
                <a:gd name="T29" fmla="*/ 438 h 908"/>
                <a:gd name="T30" fmla="*/ 0 w 427"/>
                <a:gd name="T31" fmla="*/ 134 h 908"/>
                <a:gd name="T32" fmla="*/ 6 w 427"/>
                <a:gd name="T33" fmla="*/ 1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7" h="908">
                  <a:moveTo>
                    <a:pt x="6" y="105"/>
                  </a:moveTo>
                  <a:cubicBezTo>
                    <a:pt x="17" y="69"/>
                    <a:pt x="2" y="100"/>
                    <a:pt x="30" y="81"/>
                  </a:cubicBezTo>
                  <a:cubicBezTo>
                    <a:pt x="67" y="54"/>
                    <a:pt x="36" y="61"/>
                    <a:pt x="76" y="46"/>
                  </a:cubicBezTo>
                  <a:cubicBezTo>
                    <a:pt x="104" y="35"/>
                    <a:pt x="135" y="38"/>
                    <a:pt x="164" y="29"/>
                  </a:cubicBezTo>
                  <a:cubicBezTo>
                    <a:pt x="191" y="19"/>
                    <a:pt x="211" y="10"/>
                    <a:pt x="240" y="5"/>
                  </a:cubicBezTo>
                  <a:cubicBezTo>
                    <a:pt x="269" y="7"/>
                    <a:pt x="299" y="0"/>
                    <a:pt x="327" y="11"/>
                  </a:cubicBezTo>
                  <a:cubicBezTo>
                    <a:pt x="342" y="16"/>
                    <a:pt x="364" y="73"/>
                    <a:pt x="374" y="87"/>
                  </a:cubicBezTo>
                  <a:cubicBezTo>
                    <a:pt x="380" y="110"/>
                    <a:pt x="386" y="129"/>
                    <a:pt x="397" y="151"/>
                  </a:cubicBezTo>
                  <a:cubicBezTo>
                    <a:pt x="407" y="210"/>
                    <a:pt x="415" y="268"/>
                    <a:pt x="427" y="327"/>
                  </a:cubicBezTo>
                  <a:cubicBezTo>
                    <a:pt x="423" y="463"/>
                    <a:pt x="422" y="586"/>
                    <a:pt x="403" y="718"/>
                  </a:cubicBezTo>
                  <a:cubicBezTo>
                    <a:pt x="399" y="741"/>
                    <a:pt x="401" y="795"/>
                    <a:pt x="380" y="817"/>
                  </a:cubicBezTo>
                  <a:cubicBezTo>
                    <a:pt x="357" y="838"/>
                    <a:pt x="264" y="882"/>
                    <a:pt x="234" y="893"/>
                  </a:cubicBezTo>
                  <a:cubicBezTo>
                    <a:pt x="79" y="886"/>
                    <a:pt x="110" y="908"/>
                    <a:pt x="30" y="852"/>
                  </a:cubicBezTo>
                  <a:cubicBezTo>
                    <a:pt x="16" y="825"/>
                    <a:pt x="9" y="798"/>
                    <a:pt x="0" y="770"/>
                  </a:cubicBezTo>
                  <a:cubicBezTo>
                    <a:pt x="3" y="634"/>
                    <a:pt x="7" y="557"/>
                    <a:pt x="18" y="438"/>
                  </a:cubicBezTo>
                  <a:cubicBezTo>
                    <a:pt x="20" y="370"/>
                    <a:pt x="51" y="206"/>
                    <a:pt x="0" y="134"/>
                  </a:cubicBezTo>
                  <a:cubicBezTo>
                    <a:pt x="6" y="97"/>
                    <a:pt x="6" y="87"/>
                    <a:pt x="6" y="105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8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DFE546A-EBF5-41B1-9E3C-A81C8B24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4F11D39-2C07-4854-A4F6-A45534B65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/>
              <a:t>Delete min; meld its children into root list; update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Consolidate trees so that no two roots have same rank.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9B79DC95-1188-4687-8DEE-F1EADA79FE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43013" name="AutoShape 5">
            <a:extLst>
              <a:ext uri="{FF2B5EF4-FFF2-40B4-BE49-F238E27FC236}">
                <a16:creationId xmlns:a16="http://schemas.microsoft.com/office/drawing/2014/main" id="{AC3D0740-E54F-4C42-8E24-8FF4CCE36C02}"/>
              </a:ext>
            </a:extLst>
          </p:cNvPr>
          <p:cNvCxnSpPr>
            <a:cxnSpLocks noChangeShapeType="1"/>
            <a:stCxn id="43012" idx="0"/>
            <a:endCxn id="4301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4" name="Oval 6">
            <a:extLst>
              <a:ext uri="{FF2B5EF4-FFF2-40B4-BE49-F238E27FC236}">
                <a16:creationId xmlns:a16="http://schemas.microsoft.com/office/drawing/2014/main" id="{E1E2F9D7-8BB4-4E7C-B6E9-708514544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43015" name="Oval 7">
            <a:extLst>
              <a:ext uri="{FF2B5EF4-FFF2-40B4-BE49-F238E27FC236}">
                <a16:creationId xmlns:a16="http://schemas.microsoft.com/office/drawing/2014/main" id="{2C1033D6-8F66-4EE2-8E0A-C2C420FBD9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43016" name="AutoShape 8">
            <a:extLst>
              <a:ext uri="{FF2B5EF4-FFF2-40B4-BE49-F238E27FC236}">
                <a16:creationId xmlns:a16="http://schemas.microsoft.com/office/drawing/2014/main" id="{FB5756BC-E4A0-4258-960D-64B51D3A6755}"/>
              </a:ext>
            </a:extLst>
          </p:cNvPr>
          <p:cNvCxnSpPr>
            <a:cxnSpLocks noChangeShapeType="1"/>
            <a:stCxn id="43019" idx="2"/>
            <a:endCxn id="4301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7" name="Oval 9">
            <a:extLst>
              <a:ext uri="{FF2B5EF4-FFF2-40B4-BE49-F238E27FC236}">
                <a16:creationId xmlns:a16="http://schemas.microsoft.com/office/drawing/2014/main" id="{D1EFDD5C-AA55-4C40-B362-C858898F1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43018" name="AutoShape 10">
            <a:extLst>
              <a:ext uri="{FF2B5EF4-FFF2-40B4-BE49-F238E27FC236}">
                <a16:creationId xmlns:a16="http://schemas.microsoft.com/office/drawing/2014/main" id="{4774B51D-526D-4323-B9A8-D0D4FBFAA5D1}"/>
              </a:ext>
            </a:extLst>
          </p:cNvPr>
          <p:cNvCxnSpPr>
            <a:cxnSpLocks noChangeShapeType="1"/>
            <a:stCxn id="43015" idx="2"/>
            <a:endCxn id="4301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9" name="Oval 11">
            <a:extLst>
              <a:ext uri="{FF2B5EF4-FFF2-40B4-BE49-F238E27FC236}">
                <a16:creationId xmlns:a16="http://schemas.microsoft.com/office/drawing/2014/main" id="{B97E2243-393A-4090-AFB4-04438DE96E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43020" name="Oval 12">
            <a:extLst>
              <a:ext uri="{FF2B5EF4-FFF2-40B4-BE49-F238E27FC236}">
                <a16:creationId xmlns:a16="http://schemas.microsoft.com/office/drawing/2014/main" id="{D63E9D16-3B14-4106-AAEE-37F2649BF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43021" name="Oval 13">
            <a:extLst>
              <a:ext uri="{FF2B5EF4-FFF2-40B4-BE49-F238E27FC236}">
                <a16:creationId xmlns:a16="http://schemas.microsoft.com/office/drawing/2014/main" id="{2F32D512-FD92-4E35-A6C3-9BCFBC462A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43022" name="Oval 14">
            <a:extLst>
              <a:ext uri="{FF2B5EF4-FFF2-40B4-BE49-F238E27FC236}">
                <a16:creationId xmlns:a16="http://schemas.microsoft.com/office/drawing/2014/main" id="{DA7FB0E4-5A20-4AB1-B2BF-9E4FD0C384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43023" name="AutoShape 15">
            <a:extLst>
              <a:ext uri="{FF2B5EF4-FFF2-40B4-BE49-F238E27FC236}">
                <a16:creationId xmlns:a16="http://schemas.microsoft.com/office/drawing/2014/main" id="{BC84879C-8299-4337-B82C-431599794A71}"/>
              </a:ext>
            </a:extLst>
          </p:cNvPr>
          <p:cNvCxnSpPr>
            <a:cxnSpLocks noChangeShapeType="1"/>
            <a:stCxn id="43021" idx="0"/>
            <a:endCxn id="4302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4" name="AutoShape 16">
            <a:extLst>
              <a:ext uri="{FF2B5EF4-FFF2-40B4-BE49-F238E27FC236}">
                <a16:creationId xmlns:a16="http://schemas.microsoft.com/office/drawing/2014/main" id="{190C2AEF-EB8B-42C3-88AA-A2F476DF7C87}"/>
              </a:ext>
            </a:extLst>
          </p:cNvPr>
          <p:cNvCxnSpPr>
            <a:cxnSpLocks noChangeShapeType="1"/>
            <a:stCxn id="43031" idx="2"/>
            <a:endCxn id="4302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5" name="Oval 17">
            <a:extLst>
              <a:ext uri="{FF2B5EF4-FFF2-40B4-BE49-F238E27FC236}">
                <a16:creationId xmlns:a16="http://schemas.microsoft.com/office/drawing/2014/main" id="{42CD92D0-D53F-4CCE-8B8C-7F826D5A0E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43026" name="Oval 18">
            <a:extLst>
              <a:ext uri="{FF2B5EF4-FFF2-40B4-BE49-F238E27FC236}">
                <a16:creationId xmlns:a16="http://schemas.microsoft.com/office/drawing/2014/main" id="{AB50FB24-3118-4288-AD78-7F376F20B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43027" name="AutoShape 19">
            <a:extLst>
              <a:ext uri="{FF2B5EF4-FFF2-40B4-BE49-F238E27FC236}">
                <a16:creationId xmlns:a16="http://schemas.microsoft.com/office/drawing/2014/main" id="{B9E35A85-C7E6-48F7-ADC2-6531B59D4225}"/>
              </a:ext>
            </a:extLst>
          </p:cNvPr>
          <p:cNvCxnSpPr>
            <a:cxnSpLocks noChangeShapeType="1"/>
            <a:stCxn id="43025" idx="0"/>
            <a:endCxn id="4302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8" name="Oval 20">
            <a:extLst>
              <a:ext uri="{FF2B5EF4-FFF2-40B4-BE49-F238E27FC236}">
                <a16:creationId xmlns:a16="http://schemas.microsoft.com/office/drawing/2014/main" id="{BBD8FEED-6AC8-4508-AB1C-82168B8F0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43029" name="AutoShape 21">
            <a:extLst>
              <a:ext uri="{FF2B5EF4-FFF2-40B4-BE49-F238E27FC236}">
                <a16:creationId xmlns:a16="http://schemas.microsoft.com/office/drawing/2014/main" id="{AEC0B132-80C7-4D64-87FA-AC197741FFA4}"/>
              </a:ext>
            </a:extLst>
          </p:cNvPr>
          <p:cNvCxnSpPr>
            <a:cxnSpLocks noChangeShapeType="1"/>
            <a:stCxn id="43028" idx="0"/>
            <a:endCxn id="4303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0" name="AutoShape 22">
            <a:extLst>
              <a:ext uri="{FF2B5EF4-FFF2-40B4-BE49-F238E27FC236}">
                <a16:creationId xmlns:a16="http://schemas.microsoft.com/office/drawing/2014/main" id="{FBAFA386-7B90-4F6F-B2E1-AD92CB96CDFD}"/>
              </a:ext>
            </a:extLst>
          </p:cNvPr>
          <p:cNvCxnSpPr>
            <a:cxnSpLocks noChangeShapeType="1"/>
            <a:stCxn id="43026" idx="7"/>
            <a:endCxn id="4303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1" name="Oval 23">
            <a:extLst>
              <a:ext uri="{FF2B5EF4-FFF2-40B4-BE49-F238E27FC236}">
                <a16:creationId xmlns:a16="http://schemas.microsoft.com/office/drawing/2014/main" id="{7D54E678-C2D9-40F8-AE43-709E3E6205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43032" name="AutoShape 24">
            <a:extLst>
              <a:ext uri="{FF2B5EF4-FFF2-40B4-BE49-F238E27FC236}">
                <a16:creationId xmlns:a16="http://schemas.microsoft.com/office/drawing/2014/main" id="{249FFC10-DA1E-44FC-9A2E-6EF13339797E}"/>
              </a:ext>
            </a:extLst>
          </p:cNvPr>
          <p:cNvCxnSpPr>
            <a:cxnSpLocks noChangeShapeType="1"/>
            <a:stCxn id="43031" idx="6"/>
            <a:endCxn id="4301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3" name="AutoShape 25">
            <a:extLst>
              <a:ext uri="{FF2B5EF4-FFF2-40B4-BE49-F238E27FC236}">
                <a16:creationId xmlns:a16="http://schemas.microsoft.com/office/drawing/2014/main" id="{65CE1B4D-8A15-4918-B456-A75842DE6E9B}"/>
              </a:ext>
            </a:extLst>
          </p:cNvPr>
          <p:cNvCxnSpPr>
            <a:cxnSpLocks noChangeShapeType="1"/>
            <a:stCxn id="43020" idx="6"/>
            <a:endCxn id="4301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4" name="AutoShape 26">
            <a:extLst>
              <a:ext uri="{FF2B5EF4-FFF2-40B4-BE49-F238E27FC236}">
                <a16:creationId xmlns:a16="http://schemas.microsoft.com/office/drawing/2014/main" id="{74D206CF-3001-4DFB-B095-7C87F29DFFB0}"/>
              </a:ext>
            </a:extLst>
          </p:cNvPr>
          <p:cNvCxnSpPr>
            <a:cxnSpLocks noChangeShapeType="1"/>
            <a:stCxn id="43019" idx="6"/>
            <a:endCxn id="4302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5" name="Oval 27">
            <a:extLst>
              <a:ext uri="{FF2B5EF4-FFF2-40B4-BE49-F238E27FC236}">
                <a16:creationId xmlns:a16="http://schemas.microsoft.com/office/drawing/2014/main" id="{E0866E95-6D7B-4F7C-89FC-DB0CC757D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43036" name="AutoShape 28">
            <a:extLst>
              <a:ext uri="{FF2B5EF4-FFF2-40B4-BE49-F238E27FC236}">
                <a16:creationId xmlns:a16="http://schemas.microsoft.com/office/drawing/2014/main" id="{52BBDC75-470D-4099-ABC3-6FBDEC6509C7}"/>
              </a:ext>
            </a:extLst>
          </p:cNvPr>
          <p:cNvCxnSpPr>
            <a:cxnSpLocks noChangeShapeType="1"/>
            <a:stCxn id="43035" idx="0"/>
            <a:endCxn id="4301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449788E8-E179-4CB7-A990-457B8755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0E36E242-CB12-4EA4-823E-519E0AD29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39" name="Freeform 31">
            <a:extLst>
              <a:ext uri="{FF2B5EF4-FFF2-40B4-BE49-F238E27FC236}">
                <a16:creationId xmlns:a16="http://schemas.microsoft.com/office/drawing/2014/main" id="{3ECF97A2-D91D-474E-B174-224919297435}"/>
              </a:ext>
            </a:extLst>
          </p:cNvPr>
          <p:cNvSpPr>
            <a:spLocks/>
          </p:cNvSpPr>
          <p:nvPr/>
        </p:nvSpPr>
        <p:spPr bwMode="auto">
          <a:xfrm>
            <a:off x="5848350" y="3962400"/>
            <a:ext cx="757238" cy="1519238"/>
          </a:xfrm>
          <a:custGeom>
            <a:avLst/>
            <a:gdLst>
              <a:gd name="T0" fmla="*/ 50 w 477"/>
              <a:gd name="T1" fmla="*/ 28 h 957"/>
              <a:gd name="T2" fmla="*/ 307 w 477"/>
              <a:gd name="T3" fmla="*/ 28 h 957"/>
              <a:gd name="T4" fmla="*/ 360 w 477"/>
              <a:gd name="T5" fmla="*/ 51 h 957"/>
              <a:gd name="T6" fmla="*/ 407 w 477"/>
              <a:gd name="T7" fmla="*/ 116 h 957"/>
              <a:gd name="T8" fmla="*/ 424 w 477"/>
              <a:gd name="T9" fmla="*/ 215 h 957"/>
              <a:gd name="T10" fmla="*/ 442 w 477"/>
              <a:gd name="T11" fmla="*/ 408 h 957"/>
              <a:gd name="T12" fmla="*/ 477 w 477"/>
              <a:gd name="T13" fmla="*/ 554 h 957"/>
              <a:gd name="T14" fmla="*/ 471 w 477"/>
              <a:gd name="T15" fmla="*/ 653 h 957"/>
              <a:gd name="T16" fmla="*/ 447 w 477"/>
              <a:gd name="T17" fmla="*/ 700 h 957"/>
              <a:gd name="T18" fmla="*/ 418 w 477"/>
              <a:gd name="T19" fmla="*/ 776 h 957"/>
              <a:gd name="T20" fmla="*/ 395 w 477"/>
              <a:gd name="T21" fmla="*/ 811 h 957"/>
              <a:gd name="T22" fmla="*/ 366 w 477"/>
              <a:gd name="T23" fmla="*/ 863 h 957"/>
              <a:gd name="T24" fmla="*/ 354 w 477"/>
              <a:gd name="T25" fmla="*/ 887 h 957"/>
              <a:gd name="T26" fmla="*/ 313 w 477"/>
              <a:gd name="T27" fmla="*/ 910 h 957"/>
              <a:gd name="T28" fmla="*/ 226 w 477"/>
              <a:gd name="T29" fmla="*/ 957 h 957"/>
              <a:gd name="T30" fmla="*/ 132 w 477"/>
              <a:gd name="T31" fmla="*/ 892 h 957"/>
              <a:gd name="T32" fmla="*/ 115 w 477"/>
              <a:gd name="T33" fmla="*/ 851 h 957"/>
              <a:gd name="T34" fmla="*/ 85 w 477"/>
              <a:gd name="T35" fmla="*/ 811 h 957"/>
              <a:gd name="T36" fmla="*/ 4 w 477"/>
              <a:gd name="T37" fmla="*/ 384 h 957"/>
              <a:gd name="T38" fmla="*/ 27 w 477"/>
              <a:gd name="T39" fmla="*/ 145 h 957"/>
              <a:gd name="T40" fmla="*/ 33 w 477"/>
              <a:gd name="T41" fmla="*/ 81 h 957"/>
              <a:gd name="T42" fmla="*/ 50 w 477"/>
              <a:gd name="T43" fmla="*/ 2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7" h="957">
                <a:moveTo>
                  <a:pt x="50" y="28"/>
                </a:moveTo>
                <a:cubicBezTo>
                  <a:pt x="131" y="0"/>
                  <a:pt x="228" y="23"/>
                  <a:pt x="307" y="28"/>
                </a:cubicBezTo>
                <a:cubicBezTo>
                  <a:pt x="326" y="34"/>
                  <a:pt x="340" y="45"/>
                  <a:pt x="360" y="51"/>
                </a:cubicBezTo>
                <a:cubicBezTo>
                  <a:pt x="385" y="69"/>
                  <a:pt x="390" y="91"/>
                  <a:pt x="407" y="116"/>
                </a:cubicBezTo>
                <a:cubicBezTo>
                  <a:pt x="416" y="148"/>
                  <a:pt x="424" y="215"/>
                  <a:pt x="424" y="215"/>
                </a:cubicBezTo>
                <a:cubicBezTo>
                  <a:pt x="427" y="277"/>
                  <a:pt x="426" y="345"/>
                  <a:pt x="442" y="408"/>
                </a:cubicBezTo>
                <a:cubicBezTo>
                  <a:pt x="453" y="456"/>
                  <a:pt x="468" y="504"/>
                  <a:pt x="477" y="554"/>
                </a:cubicBezTo>
                <a:cubicBezTo>
                  <a:pt x="475" y="587"/>
                  <a:pt x="477" y="620"/>
                  <a:pt x="471" y="653"/>
                </a:cubicBezTo>
                <a:cubicBezTo>
                  <a:pt x="467" y="670"/>
                  <a:pt x="447" y="700"/>
                  <a:pt x="447" y="700"/>
                </a:cubicBezTo>
                <a:cubicBezTo>
                  <a:pt x="442" y="720"/>
                  <a:pt x="429" y="759"/>
                  <a:pt x="418" y="776"/>
                </a:cubicBezTo>
                <a:cubicBezTo>
                  <a:pt x="410" y="787"/>
                  <a:pt x="399" y="797"/>
                  <a:pt x="395" y="811"/>
                </a:cubicBezTo>
                <a:cubicBezTo>
                  <a:pt x="369" y="885"/>
                  <a:pt x="398" y="816"/>
                  <a:pt x="366" y="863"/>
                </a:cubicBezTo>
                <a:cubicBezTo>
                  <a:pt x="360" y="870"/>
                  <a:pt x="360" y="880"/>
                  <a:pt x="354" y="887"/>
                </a:cubicBezTo>
                <a:cubicBezTo>
                  <a:pt x="342" y="898"/>
                  <a:pt x="324" y="899"/>
                  <a:pt x="313" y="910"/>
                </a:cubicBezTo>
                <a:cubicBezTo>
                  <a:pt x="284" y="933"/>
                  <a:pt x="262" y="947"/>
                  <a:pt x="226" y="957"/>
                </a:cubicBezTo>
                <a:cubicBezTo>
                  <a:pt x="167" y="942"/>
                  <a:pt x="189" y="906"/>
                  <a:pt x="132" y="892"/>
                </a:cubicBezTo>
                <a:cubicBezTo>
                  <a:pt x="127" y="879"/>
                  <a:pt x="121" y="861"/>
                  <a:pt x="115" y="851"/>
                </a:cubicBezTo>
                <a:cubicBezTo>
                  <a:pt x="106" y="836"/>
                  <a:pt x="85" y="811"/>
                  <a:pt x="85" y="811"/>
                </a:cubicBezTo>
                <a:cubicBezTo>
                  <a:pt x="64" y="667"/>
                  <a:pt x="24" y="527"/>
                  <a:pt x="4" y="384"/>
                </a:cubicBezTo>
                <a:cubicBezTo>
                  <a:pt x="8" y="259"/>
                  <a:pt x="0" y="235"/>
                  <a:pt x="27" y="145"/>
                </a:cubicBezTo>
                <a:cubicBezTo>
                  <a:pt x="29" y="123"/>
                  <a:pt x="29" y="102"/>
                  <a:pt x="33" y="81"/>
                </a:cubicBezTo>
                <a:cubicBezTo>
                  <a:pt x="36" y="58"/>
                  <a:pt x="50" y="51"/>
                  <a:pt x="50" y="28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40" name="Freeform 32">
            <a:extLst>
              <a:ext uri="{FF2B5EF4-FFF2-40B4-BE49-F238E27FC236}">
                <a16:creationId xmlns:a16="http://schemas.microsoft.com/office/drawing/2014/main" id="{AD1160A3-23C6-49A1-A8BD-89853B218CCF}"/>
              </a:ext>
            </a:extLst>
          </p:cNvPr>
          <p:cNvSpPr>
            <a:spLocks/>
          </p:cNvSpPr>
          <p:nvPr/>
        </p:nvSpPr>
        <p:spPr bwMode="auto">
          <a:xfrm>
            <a:off x="6972300" y="3886200"/>
            <a:ext cx="560388" cy="779463"/>
          </a:xfrm>
          <a:custGeom>
            <a:avLst/>
            <a:gdLst>
              <a:gd name="T0" fmla="*/ 12 w 353"/>
              <a:gd name="T1" fmla="*/ 53 h 491"/>
              <a:gd name="T2" fmla="*/ 158 w 353"/>
              <a:gd name="T3" fmla="*/ 18 h 491"/>
              <a:gd name="T4" fmla="*/ 316 w 353"/>
              <a:gd name="T5" fmla="*/ 53 h 491"/>
              <a:gd name="T6" fmla="*/ 345 w 353"/>
              <a:gd name="T7" fmla="*/ 152 h 491"/>
              <a:gd name="T8" fmla="*/ 351 w 353"/>
              <a:gd name="T9" fmla="*/ 217 h 491"/>
              <a:gd name="T10" fmla="*/ 345 w 353"/>
              <a:gd name="T11" fmla="*/ 409 h 491"/>
              <a:gd name="T12" fmla="*/ 205 w 353"/>
              <a:gd name="T13" fmla="*/ 491 h 491"/>
              <a:gd name="T14" fmla="*/ 106 w 353"/>
              <a:gd name="T15" fmla="*/ 474 h 491"/>
              <a:gd name="T16" fmla="*/ 59 w 353"/>
              <a:gd name="T17" fmla="*/ 439 h 491"/>
              <a:gd name="T18" fmla="*/ 30 w 353"/>
              <a:gd name="T19" fmla="*/ 368 h 491"/>
              <a:gd name="T20" fmla="*/ 12 w 353"/>
              <a:gd name="T21" fmla="*/ 316 h 491"/>
              <a:gd name="T22" fmla="*/ 12 w 353"/>
              <a:gd name="T23" fmla="*/ 5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91">
                <a:moveTo>
                  <a:pt x="12" y="53"/>
                </a:moveTo>
                <a:cubicBezTo>
                  <a:pt x="40" y="12"/>
                  <a:pt x="117" y="20"/>
                  <a:pt x="158" y="18"/>
                </a:cubicBezTo>
                <a:cubicBezTo>
                  <a:pt x="224" y="21"/>
                  <a:pt x="278" y="0"/>
                  <a:pt x="316" y="53"/>
                </a:cubicBezTo>
                <a:cubicBezTo>
                  <a:pt x="326" y="85"/>
                  <a:pt x="336" y="118"/>
                  <a:pt x="345" y="152"/>
                </a:cubicBezTo>
                <a:cubicBezTo>
                  <a:pt x="347" y="173"/>
                  <a:pt x="351" y="195"/>
                  <a:pt x="351" y="217"/>
                </a:cubicBezTo>
                <a:cubicBezTo>
                  <a:pt x="351" y="281"/>
                  <a:pt x="353" y="345"/>
                  <a:pt x="345" y="409"/>
                </a:cubicBezTo>
                <a:cubicBezTo>
                  <a:pt x="337" y="467"/>
                  <a:pt x="247" y="485"/>
                  <a:pt x="205" y="491"/>
                </a:cubicBezTo>
                <a:cubicBezTo>
                  <a:pt x="161" y="486"/>
                  <a:pt x="142" y="484"/>
                  <a:pt x="106" y="474"/>
                </a:cubicBezTo>
                <a:cubicBezTo>
                  <a:pt x="97" y="448"/>
                  <a:pt x="83" y="445"/>
                  <a:pt x="59" y="439"/>
                </a:cubicBezTo>
                <a:cubicBezTo>
                  <a:pt x="49" y="415"/>
                  <a:pt x="39" y="391"/>
                  <a:pt x="30" y="368"/>
                </a:cubicBezTo>
                <a:cubicBezTo>
                  <a:pt x="23" y="350"/>
                  <a:pt x="12" y="316"/>
                  <a:pt x="12" y="316"/>
                </a:cubicBezTo>
                <a:cubicBezTo>
                  <a:pt x="0" y="227"/>
                  <a:pt x="26" y="138"/>
                  <a:pt x="12" y="53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41" name="Freeform 33">
            <a:extLst>
              <a:ext uri="{FF2B5EF4-FFF2-40B4-BE49-F238E27FC236}">
                <a16:creationId xmlns:a16="http://schemas.microsoft.com/office/drawing/2014/main" id="{34F670DC-BC1F-4FF6-9081-73344978017C}"/>
              </a:ext>
            </a:extLst>
          </p:cNvPr>
          <p:cNvSpPr>
            <a:spLocks/>
          </p:cNvSpPr>
          <p:nvPr/>
        </p:nvSpPr>
        <p:spPr bwMode="auto">
          <a:xfrm>
            <a:off x="7924800" y="3951288"/>
            <a:ext cx="677863" cy="1441450"/>
          </a:xfrm>
          <a:custGeom>
            <a:avLst/>
            <a:gdLst>
              <a:gd name="T0" fmla="*/ 6 w 427"/>
              <a:gd name="T1" fmla="*/ 105 h 908"/>
              <a:gd name="T2" fmla="*/ 30 w 427"/>
              <a:gd name="T3" fmla="*/ 81 h 908"/>
              <a:gd name="T4" fmla="*/ 76 w 427"/>
              <a:gd name="T5" fmla="*/ 46 h 908"/>
              <a:gd name="T6" fmla="*/ 164 w 427"/>
              <a:gd name="T7" fmla="*/ 29 h 908"/>
              <a:gd name="T8" fmla="*/ 240 w 427"/>
              <a:gd name="T9" fmla="*/ 5 h 908"/>
              <a:gd name="T10" fmla="*/ 327 w 427"/>
              <a:gd name="T11" fmla="*/ 11 h 908"/>
              <a:gd name="T12" fmla="*/ 374 w 427"/>
              <a:gd name="T13" fmla="*/ 87 h 908"/>
              <a:gd name="T14" fmla="*/ 397 w 427"/>
              <a:gd name="T15" fmla="*/ 151 h 908"/>
              <a:gd name="T16" fmla="*/ 427 w 427"/>
              <a:gd name="T17" fmla="*/ 327 h 908"/>
              <a:gd name="T18" fmla="*/ 403 w 427"/>
              <a:gd name="T19" fmla="*/ 718 h 908"/>
              <a:gd name="T20" fmla="*/ 380 w 427"/>
              <a:gd name="T21" fmla="*/ 817 h 908"/>
              <a:gd name="T22" fmla="*/ 234 w 427"/>
              <a:gd name="T23" fmla="*/ 893 h 908"/>
              <a:gd name="T24" fmla="*/ 30 w 427"/>
              <a:gd name="T25" fmla="*/ 852 h 908"/>
              <a:gd name="T26" fmla="*/ 0 w 427"/>
              <a:gd name="T27" fmla="*/ 770 h 908"/>
              <a:gd name="T28" fmla="*/ 18 w 427"/>
              <a:gd name="T29" fmla="*/ 438 h 908"/>
              <a:gd name="T30" fmla="*/ 0 w 427"/>
              <a:gd name="T31" fmla="*/ 134 h 908"/>
              <a:gd name="T32" fmla="*/ 6 w 427"/>
              <a:gd name="T33" fmla="*/ 1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7" h="908">
                <a:moveTo>
                  <a:pt x="6" y="105"/>
                </a:moveTo>
                <a:cubicBezTo>
                  <a:pt x="17" y="69"/>
                  <a:pt x="2" y="100"/>
                  <a:pt x="30" y="81"/>
                </a:cubicBezTo>
                <a:cubicBezTo>
                  <a:pt x="67" y="54"/>
                  <a:pt x="36" y="61"/>
                  <a:pt x="76" y="46"/>
                </a:cubicBezTo>
                <a:cubicBezTo>
                  <a:pt x="104" y="35"/>
                  <a:pt x="135" y="38"/>
                  <a:pt x="164" y="29"/>
                </a:cubicBezTo>
                <a:cubicBezTo>
                  <a:pt x="191" y="19"/>
                  <a:pt x="211" y="10"/>
                  <a:pt x="240" y="5"/>
                </a:cubicBezTo>
                <a:cubicBezTo>
                  <a:pt x="269" y="7"/>
                  <a:pt x="299" y="0"/>
                  <a:pt x="327" y="11"/>
                </a:cubicBezTo>
                <a:cubicBezTo>
                  <a:pt x="342" y="16"/>
                  <a:pt x="364" y="73"/>
                  <a:pt x="374" y="87"/>
                </a:cubicBezTo>
                <a:cubicBezTo>
                  <a:pt x="380" y="110"/>
                  <a:pt x="386" y="129"/>
                  <a:pt x="397" y="151"/>
                </a:cubicBezTo>
                <a:cubicBezTo>
                  <a:pt x="407" y="210"/>
                  <a:pt x="415" y="268"/>
                  <a:pt x="427" y="327"/>
                </a:cubicBezTo>
                <a:cubicBezTo>
                  <a:pt x="423" y="463"/>
                  <a:pt x="422" y="586"/>
                  <a:pt x="403" y="718"/>
                </a:cubicBezTo>
                <a:cubicBezTo>
                  <a:pt x="399" y="741"/>
                  <a:pt x="401" y="795"/>
                  <a:pt x="380" y="817"/>
                </a:cubicBezTo>
                <a:cubicBezTo>
                  <a:pt x="357" y="838"/>
                  <a:pt x="264" y="882"/>
                  <a:pt x="234" y="893"/>
                </a:cubicBezTo>
                <a:cubicBezTo>
                  <a:pt x="79" y="886"/>
                  <a:pt x="110" y="908"/>
                  <a:pt x="30" y="852"/>
                </a:cubicBezTo>
                <a:cubicBezTo>
                  <a:pt x="16" y="825"/>
                  <a:pt x="9" y="798"/>
                  <a:pt x="0" y="770"/>
                </a:cubicBezTo>
                <a:cubicBezTo>
                  <a:pt x="3" y="634"/>
                  <a:pt x="7" y="557"/>
                  <a:pt x="18" y="438"/>
                </a:cubicBezTo>
                <a:cubicBezTo>
                  <a:pt x="20" y="370"/>
                  <a:pt x="51" y="206"/>
                  <a:pt x="0" y="134"/>
                </a:cubicBezTo>
                <a:cubicBezTo>
                  <a:pt x="6" y="97"/>
                  <a:pt x="6" y="87"/>
                  <a:pt x="6" y="105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61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8D928D9-D110-4534-8D49-C120522F7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B6174AE-B2D0-4771-8599-51E1C1278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8A7B40DB-42DE-49FA-9BE4-E94FC40471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45061" name="AutoShape 5">
            <a:extLst>
              <a:ext uri="{FF2B5EF4-FFF2-40B4-BE49-F238E27FC236}">
                <a16:creationId xmlns:a16="http://schemas.microsoft.com/office/drawing/2014/main" id="{62C2DA21-C994-43C0-B23A-4C5A6834890D}"/>
              </a:ext>
            </a:extLst>
          </p:cNvPr>
          <p:cNvCxnSpPr>
            <a:cxnSpLocks noChangeShapeType="1"/>
            <a:stCxn id="45060" idx="0"/>
            <a:endCxn id="4506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2" name="Oval 6">
            <a:extLst>
              <a:ext uri="{FF2B5EF4-FFF2-40B4-BE49-F238E27FC236}">
                <a16:creationId xmlns:a16="http://schemas.microsoft.com/office/drawing/2014/main" id="{FFDFB0CB-D7B0-4227-95D9-A870572BA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EB4303C0-E9AC-47AC-88BB-A95BCEFF9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45064" name="AutoShape 8">
            <a:extLst>
              <a:ext uri="{FF2B5EF4-FFF2-40B4-BE49-F238E27FC236}">
                <a16:creationId xmlns:a16="http://schemas.microsoft.com/office/drawing/2014/main" id="{F5FF015F-EBAF-4953-AAEA-86EFB43B9BE5}"/>
              </a:ext>
            </a:extLst>
          </p:cNvPr>
          <p:cNvCxnSpPr>
            <a:cxnSpLocks noChangeShapeType="1"/>
            <a:stCxn id="45067" idx="2"/>
            <a:endCxn id="4506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5" name="Oval 9">
            <a:extLst>
              <a:ext uri="{FF2B5EF4-FFF2-40B4-BE49-F238E27FC236}">
                <a16:creationId xmlns:a16="http://schemas.microsoft.com/office/drawing/2014/main" id="{83CB6E04-35BF-4109-8075-F21D1C113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45066" name="AutoShape 10">
            <a:extLst>
              <a:ext uri="{FF2B5EF4-FFF2-40B4-BE49-F238E27FC236}">
                <a16:creationId xmlns:a16="http://schemas.microsoft.com/office/drawing/2014/main" id="{DDBFE587-FF13-4C8F-A3DA-11BFBEC0E415}"/>
              </a:ext>
            </a:extLst>
          </p:cNvPr>
          <p:cNvCxnSpPr>
            <a:cxnSpLocks noChangeShapeType="1"/>
            <a:stCxn id="45063" idx="2"/>
            <a:endCxn id="450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7" name="Oval 11">
            <a:extLst>
              <a:ext uri="{FF2B5EF4-FFF2-40B4-BE49-F238E27FC236}">
                <a16:creationId xmlns:a16="http://schemas.microsoft.com/office/drawing/2014/main" id="{90B54B3A-6C24-4924-8A19-E83703DE37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45068" name="Oval 12">
            <a:extLst>
              <a:ext uri="{FF2B5EF4-FFF2-40B4-BE49-F238E27FC236}">
                <a16:creationId xmlns:a16="http://schemas.microsoft.com/office/drawing/2014/main" id="{FB98D0BE-E8F1-4F9E-895C-2944DF6E37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4A6FBF07-E5EA-4279-8149-39A3266BE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9EDAA216-F86A-444A-BC61-D9885AE1F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45071" name="AutoShape 15">
            <a:extLst>
              <a:ext uri="{FF2B5EF4-FFF2-40B4-BE49-F238E27FC236}">
                <a16:creationId xmlns:a16="http://schemas.microsoft.com/office/drawing/2014/main" id="{DD6D45C7-46C4-4330-A3BB-88FF825C189E}"/>
              </a:ext>
            </a:extLst>
          </p:cNvPr>
          <p:cNvCxnSpPr>
            <a:cxnSpLocks noChangeShapeType="1"/>
            <a:stCxn id="45069" idx="0"/>
            <a:endCxn id="4507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2" name="AutoShape 16">
            <a:extLst>
              <a:ext uri="{FF2B5EF4-FFF2-40B4-BE49-F238E27FC236}">
                <a16:creationId xmlns:a16="http://schemas.microsoft.com/office/drawing/2014/main" id="{9F6B0D6A-0137-443E-9CCE-61DC1F69E66C}"/>
              </a:ext>
            </a:extLst>
          </p:cNvPr>
          <p:cNvCxnSpPr>
            <a:cxnSpLocks noChangeShapeType="1"/>
            <a:stCxn id="45079" idx="2"/>
            <a:endCxn id="4507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3" name="Oval 17">
            <a:extLst>
              <a:ext uri="{FF2B5EF4-FFF2-40B4-BE49-F238E27FC236}">
                <a16:creationId xmlns:a16="http://schemas.microsoft.com/office/drawing/2014/main" id="{60B7250F-162B-4ADA-BE80-4640CF08E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45074" name="Oval 18">
            <a:extLst>
              <a:ext uri="{FF2B5EF4-FFF2-40B4-BE49-F238E27FC236}">
                <a16:creationId xmlns:a16="http://schemas.microsoft.com/office/drawing/2014/main" id="{21B29FF3-8A66-4410-81A0-C5F8CE998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45075" name="AutoShape 19">
            <a:extLst>
              <a:ext uri="{FF2B5EF4-FFF2-40B4-BE49-F238E27FC236}">
                <a16:creationId xmlns:a16="http://schemas.microsoft.com/office/drawing/2014/main" id="{44B36468-7D5C-4DCE-8D89-33120647AEBA}"/>
              </a:ext>
            </a:extLst>
          </p:cNvPr>
          <p:cNvCxnSpPr>
            <a:cxnSpLocks noChangeShapeType="1"/>
            <a:stCxn id="45073" idx="0"/>
            <a:endCxn id="4507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6" name="Oval 20">
            <a:extLst>
              <a:ext uri="{FF2B5EF4-FFF2-40B4-BE49-F238E27FC236}">
                <a16:creationId xmlns:a16="http://schemas.microsoft.com/office/drawing/2014/main" id="{12723BDD-5234-41EA-9C09-CC01395EF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45077" name="AutoShape 21">
            <a:extLst>
              <a:ext uri="{FF2B5EF4-FFF2-40B4-BE49-F238E27FC236}">
                <a16:creationId xmlns:a16="http://schemas.microsoft.com/office/drawing/2014/main" id="{B8CF0C77-AF21-4DDC-A52D-A7B3FEDFFA7E}"/>
              </a:ext>
            </a:extLst>
          </p:cNvPr>
          <p:cNvCxnSpPr>
            <a:cxnSpLocks noChangeShapeType="1"/>
            <a:stCxn id="45076" idx="0"/>
            <a:endCxn id="4507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2">
            <a:extLst>
              <a:ext uri="{FF2B5EF4-FFF2-40B4-BE49-F238E27FC236}">
                <a16:creationId xmlns:a16="http://schemas.microsoft.com/office/drawing/2014/main" id="{C6C5E4E8-F4CF-4614-B1C4-3305134FAD23}"/>
              </a:ext>
            </a:extLst>
          </p:cNvPr>
          <p:cNvCxnSpPr>
            <a:cxnSpLocks noChangeShapeType="1"/>
            <a:stCxn id="45074" idx="7"/>
            <a:endCxn id="4507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Oval 23">
            <a:extLst>
              <a:ext uri="{FF2B5EF4-FFF2-40B4-BE49-F238E27FC236}">
                <a16:creationId xmlns:a16="http://schemas.microsoft.com/office/drawing/2014/main" id="{B71BE872-90C2-45B1-9A12-B2EE48E1B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45080" name="AutoShape 24">
            <a:extLst>
              <a:ext uri="{FF2B5EF4-FFF2-40B4-BE49-F238E27FC236}">
                <a16:creationId xmlns:a16="http://schemas.microsoft.com/office/drawing/2014/main" id="{6C44987B-8CB2-42BD-8C7B-762A39A658EF}"/>
              </a:ext>
            </a:extLst>
          </p:cNvPr>
          <p:cNvCxnSpPr>
            <a:cxnSpLocks noChangeShapeType="1"/>
            <a:stCxn id="45079" idx="6"/>
            <a:endCxn id="450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5">
            <a:extLst>
              <a:ext uri="{FF2B5EF4-FFF2-40B4-BE49-F238E27FC236}">
                <a16:creationId xmlns:a16="http://schemas.microsoft.com/office/drawing/2014/main" id="{AE623D18-93A3-4C00-86E4-FC10A65B9A2F}"/>
              </a:ext>
            </a:extLst>
          </p:cNvPr>
          <p:cNvCxnSpPr>
            <a:cxnSpLocks noChangeShapeType="1"/>
            <a:stCxn id="45068" idx="6"/>
            <a:endCxn id="4506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6">
            <a:extLst>
              <a:ext uri="{FF2B5EF4-FFF2-40B4-BE49-F238E27FC236}">
                <a16:creationId xmlns:a16="http://schemas.microsoft.com/office/drawing/2014/main" id="{80BBD96F-65B5-4A34-9AA5-6E0F614AC9BF}"/>
              </a:ext>
            </a:extLst>
          </p:cNvPr>
          <p:cNvCxnSpPr>
            <a:cxnSpLocks noChangeShapeType="1"/>
            <a:stCxn id="45067" idx="6"/>
            <a:endCxn id="4506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3" name="Oval 27">
            <a:extLst>
              <a:ext uri="{FF2B5EF4-FFF2-40B4-BE49-F238E27FC236}">
                <a16:creationId xmlns:a16="http://schemas.microsoft.com/office/drawing/2014/main" id="{AA6BF82C-4D9B-4FD8-8E94-9875F2213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45084" name="AutoShape 28">
            <a:extLst>
              <a:ext uri="{FF2B5EF4-FFF2-40B4-BE49-F238E27FC236}">
                <a16:creationId xmlns:a16="http://schemas.microsoft.com/office/drawing/2014/main" id="{3E66EAFB-8A66-4ACD-AA8D-6B455C55E135}"/>
              </a:ext>
            </a:extLst>
          </p:cNvPr>
          <p:cNvCxnSpPr>
            <a:cxnSpLocks noChangeShapeType="1"/>
            <a:stCxn id="45083" idx="0"/>
            <a:endCxn id="4506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5" name="Rectangle 29">
            <a:extLst>
              <a:ext uri="{FF2B5EF4-FFF2-40B4-BE49-F238E27FC236}">
                <a16:creationId xmlns:a16="http://schemas.microsoft.com/office/drawing/2014/main" id="{871AB155-91E7-4F71-AC68-34699EAB4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CDC2E00A-063F-4644-BB91-41DA1C62E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087" name="Oval 31">
            <a:extLst>
              <a:ext uri="{FF2B5EF4-FFF2-40B4-BE49-F238E27FC236}">
                <a16:creationId xmlns:a16="http://schemas.microsoft.com/office/drawing/2014/main" id="{D40648AD-78A8-45E1-A91E-5350A403A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45088" name="Line 32">
            <a:extLst>
              <a:ext uri="{FF2B5EF4-FFF2-40B4-BE49-F238E27FC236}">
                <a16:creationId xmlns:a16="http://schemas.microsoft.com/office/drawing/2014/main" id="{C6AABB9D-A667-4D50-A92B-2AC1FF4AB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36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9BBBCDA-D582-4DDF-A08E-01A31D8BE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ACF4096-74E8-4C1D-8A85-D9B3EBD62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C8E80E3E-6B17-431C-AC25-CB37D7EA69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47109" name="AutoShape 5">
            <a:extLst>
              <a:ext uri="{FF2B5EF4-FFF2-40B4-BE49-F238E27FC236}">
                <a16:creationId xmlns:a16="http://schemas.microsoft.com/office/drawing/2014/main" id="{23FDF490-9EDC-4379-B01A-C38322FB2B04}"/>
              </a:ext>
            </a:extLst>
          </p:cNvPr>
          <p:cNvCxnSpPr>
            <a:cxnSpLocks noChangeShapeType="1"/>
            <a:stCxn id="47108" idx="0"/>
            <a:endCxn id="4711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0" name="Oval 6">
            <a:extLst>
              <a:ext uri="{FF2B5EF4-FFF2-40B4-BE49-F238E27FC236}">
                <a16:creationId xmlns:a16="http://schemas.microsoft.com/office/drawing/2014/main" id="{09AE0684-E8D9-4A62-B208-D121AB05C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D38F274A-0CFB-4726-AB1B-BFEAE463A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47112" name="AutoShape 8">
            <a:extLst>
              <a:ext uri="{FF2B5EF4-FFF2-40B4-BE49-F238E27FC236}">
                <a16:creationId xmlns:a16="http://schemas.microsoft.com/office/drawing/2014/main" id="{EA39A7F3-17D1-454E-942E-488016EA85A0}"/>
              </a:ext>
            </a:extLst>
          </p:cNvPr>
          <p:cNvCxnSpPr>
            <a:cxnSpLocks noChangeShapeType="1"/>
            <a:stCxn id="47115" idx="2"/>
            <a:endCxn id="4711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3" name="Oval 9">
            <a:extLst>
              <a:ext uri="{FF2B5EF4-FFF2-40B4-BE49-F238E27FC236}">
                <a16:creationId xmlns:a16="http://schemas.microsoft.com/office/drawing/2014/main" id="{9FBA7725-7E2D-4EAE-B95A-AADF2B9612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47114" name="AutoShape 10">
            <a:extLst>
              <a:ext uri="{FF2B5EF4-FFF2-40B4-BE49-F238E27FC236}">
                <a16:creationId xmlns:a16="http://schemas.microsoft.com/office/drawing/2014/main" id="{1F8CB2B0-BFF0-41FA-8C69-6A9536E6AA24}"/>
              </a:ext>
            </a:extLst>
          </p:cNvPr>
          <p:cNvCxnSpPr>
            <a:cxnSpLocks noChangeShapeType="1"/>
            <a:stCxn id="47111" idx="2"/>
            <a:endCxn id="47113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5" name="Oval 11">
            <a:extLst>
              <a:ext uri="{FF2B5EF4-FFF2-40B4-BE49-F238E27FC236}">
                <a16:creationId xmlns:a16="http://schemas.microsoft.com/office/drawing/2014/main" id="{CAD67F29-5BCC-4738-ADA0-5A844B3AB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47116" name="Oval 12">
            <a:extLst>
              <a:ext uri="{FF2B5EF4-FFF2-40B4-BE49-F238E27FC236}">
                <a16:creationId xmlns:a16="http://schemas.microsoft.com/office/drawing/2014/main" id="{9D884766-314A-482D-B200-AE3F50DBA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47117" name="Oval 13">
            <a:extLst>
              <a:ext uri="{FF2B5EF4-FFF2-40B4-BE49-F238E27FC236}">
                <a16:creationId xmlns:a16="http://schemas.microsoft.com/office/drawing/2014/main" id="{6C3A23A5-A0EC-4B87-9415-1D0068FB6A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47118" name="Oval 14">
            <a:extLst>
              <a:ext uri="{FF2B5EF4-FFF2-40B4-BE49-F238E27FC236}">
                <a16:creationId xmlns:a16="http://schemas.microsoft.com/office/drawing/2014/main" id="{B4269C97-99FD-4E68-976E-2FF025ED71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47119" name="AutoShape 15">
            <a:extLst>
              <a:ext uri="{FF2B5EF4-FFF2-40B4-BE49-F238E27FC236}">
                <a16:creationId xmlns:a16="http://schemas.microsoft.com/office/drawing/2014/main" id="{8FF127DE-826E-4C52-BF77-9D0D057233A3}"/>
              </a:ext>
            </a:extLst>
          </p:cNvPr>
          <p:cNvCxnSpPr>
            <a:cxnSpLocks noChangeShapeType="1"/>
            <a:stCxn id="47117" idx="0"/>
            <a:endCxn id="4711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0" name="AutoShape 16">
            <a:extLst>
              <a:ext uri="{FF2B5EF4-FFF2-40B4-BE49-F238E27FC236}">
                <a16:creationId xmlns:a16="http://schemas.microsoft.com/office/drawing/2014/main" id="{9FAB08AC-146B-4DC6-ACDA-E1F4FF2725A4}"/>
              </a:ext>
            </a:extLst>
          </p:cNvPr>
          <p:cNvCxnSpPr>
            <a:cxnSpLocks noChangeShapeType="1"/>
            <a:stCxn id="47127" idx="2"/>
            <a:endCxn id="4711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1" name="Oval 17">
            <a:extLst>
              <a:ext uri="{FF2B5EF4-FFF2-40B4-BE49-F238E27FC236}">
                <a16:creationId xmlns:a16="http://schemas.microsoft.com/office/drawing/2014/main" id="{0F3C0640-E6E5-4D3E-9A7D-FE7B5832BD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47122" name="Oval 18">
            <a:extLst>
              <a:ext uri="{FF2B5EF4-FFF2-40B4-BE49-F238E27FC236}">
                <a16:creationId xmlns:a16="http://schemas.microsoft.com/office/drawing/2014/main" id="{A3FEBA0B-9FCE-4B88-9003-780702F0C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47123" name="AutoShape 19">
            <a:extLst>
              <a:ext uri="{FF2B5EF4-FFF2-40B4-BE49-F238E27FC236}">
                <a16:creationId xmlns:a16="http://schemas.microsoft.com/office/drawing/2014/main" id="{1B7D1252-85D8-43E5-8CA8-46D0A004B9A2}"/>
              </a:ext>
            </a:extLst>
          </p:cNvPr>
          <p:cNvCxnSpPr>
            <a:cxnSpLocks noChangeShapeType="1"/>
            <a:stCxn id="47121" idx="0"/>
            <a:endCxn id="4712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4" name="Oval 20">
            <a:extLst>
              <a:ext uri="{FF2B5EF4-FFF2-40B4-BE49-F238E27FC236}">
                <a16:creationId xmlns:a16="http://schemas.microsoft.com/office/drawing/2014/main" id="{809EFECD-8D76-4E65-A865-ED44E85B88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47125" name="AutoShape 21">
            <a:extLst>
              <a:ext uri="{FF2B5EF4-FFF2-40B4-BE49-F238E27FC236}">
                <a16:creationId xmlns:a16="http://schemas.microsoft.com/office/drawing/2014/main" id="{C1060478-D9CF-4CD3-B800-04A6F646A31F}"/>
              </a:ext>
            </a:extLst>
          </p:cNvPr>
          <p:cNvCxnSpPr>
            <a:cxnSpLocks noChangeShapeType="1"/>
            <a:stCxn id="47124" idx="0"/>
            <a:endCxn id="4712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6" name="AutoShape 22">
            <a:extLst>
              <a:ext uri="{FF2B5EF4-FFF2-40B4-BE49-F238E27FC236}">
                <a16:creationId xmlns:a16="http://schemas.microsoft.com/office/drawing/2014/main" id="{EFEF6500-5847-4058-9116-003682D4090F}"/>
              </a:ext>
            </a:extLst>
          </p:cNvPr>
          <p:cNvCxnSpPr>
            <a:cxnSpLocks noChangeShapeType="1"/>
            <a:stCxn id="47122" idx="7"/>
            <a:endCxn id="4712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7" name="Oval 23">
            <a:extLst>
              <a:ext uri="{FF2B5EF4-FFF2-40B4-BE49-F238E27FC236}">
                <a16:creationId xmlns:a16="http://schemas.microsoft.com/office/drawing/2014/main" id="{7D5FACAE-6A66-43FE-8917-CC724D8DB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47128" name="AutoShape 24">
            <a:extLst>
              <a:ext uri="{FF2B5EF4-FFF2-40B4-BE49-F238E27FC236}">
                <a16:creationId xmlns:a16="http://schemas.microsoft.com/office/drawing/2014/main" id="{7D808086-9E25-4C99-9E2F-62D16B792FE9}"/>
              </a:ext>
            </a:extLst>
          </p:cNvPr>
          <p:cNvCxnSpPr>
            <a:cxnSpLocks noChangeShapeType="1"/>
            <a:stCxn id="47127" idx="6"/>
            <a:endCxn id="47113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9" name="AutoShape 25">
            <a:extLst>
              <a:ext uri="{FF2B5EF4-FFF2-40B4-BE49-F238E27FC236}">
                <a16:creationId xmlns:a16="http://schemas.microsoft.com/office/drawing/2014/main" id="{6F0A58AD-D790-4C65-913A-355BAA116771}"/>
              </a:ext>
            </a:extLst>
          </p:cNvPr>
          <p:cNvCxnSpPr>
            <a:cxnSpLocks noChangeShapeType="1"/>
            <a:stCxn id="47116" idx="6"/>
            <a:endCxn id="4711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30" name="AutoShape 26">
            <a:extLst>
              <a:ext uri="{FF2B5EF4-FFF2-40B4-BE49-F238E27FC236}">
                <a16:creationId xmlns:a16="http://schemas.microsoft.com/office/drawing/2014/main" id="{82DB56B6-5B28-4EC9-B13D-1335BCCAA5FC}"/>
              </a:ext>
            </a:extLst>
          </p:cNvPr>
          <p:cNvCxnSpPr>
            <a:cxnSpLocks noChangeShapeType="1"/>
            <a:stCxn id="47115" idx="6"/>
            <a:endCxn id="4711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1" name="Oval 27">
            <a:extLst>
              <a:ext uri="{FF2B5EF4-FFF2-40B4-BE49-F238E27FC236}">
                <a16:creationId xmlns:a16="http://schemas.microsoft.com/office/drawing/2014/main" id="{1BF20BD4-D81C-4FD7-8205-6D58EF29F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47132" name="AutoShape 28">
            <a:extLst>
              <a:ext uri="{FF2B5EF4-FFF2-40B4-BE49-F238E27FC236}">
                <a16:creationId xmlns:a16="http://schemas.microsoft.com/office/drawing/2014/main" id="{5AF782D0-7CB0-4328-9137-D72D774E8AF9}"/>
              </a:ext>
            </a:extLst>
          </p:cNvPr>
          <p:cNvCxnSpPr>
            <a:cxnSpLocks noChangeShapeType="1"/>
            <a:stCxn id="47131" idx="0"/>
            <a:endCxn id="4711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7133" name="Group 29">
            <a:extLst>
              <a:ext uri="{FF2B5EF4-FFF2-40B4-BE49-F238E27FC236}">
                <a16:creationId xmlns:a16="http://schemas.microsoft.com/office/drawing/2014/main" id="{3979A924-F33F-41AE-A092-61C76B86415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7134" name="Rectangle 30">
              <a:extLst>
                <a:ext uri="{FF2B5EF4-FFF2-40B4-BE49-F238E27FC236}">
                  <a16:creationId xmlns:a16="http://schemas.microsoft.com/office/drawing/2014/main" id="{5135C60A-D4DD-452B-BAD2-1038D1CE6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47135" name="Rectangle 31">
              <a:extLst>
                <a:ext uri="{FF2B5EF4-FFF2-40B4-BE49-F238E27FC236}">
                  <a16:creationId xmlns:a16="http://schemas.microsoft.com/office/drawing/2014/main" id="{246B708A-FE48-4CBF-BA83-EBB9F2C9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7136" name="Rectangle 32">
              <a:extLst>
                <a:ext uri="{FF2B5EF4-FFF2-40B4-BE49-F238E27FC236}">
                  <a16:creationId xmlns:a16="http://schemas.microsoft.com/office/drawing/2014/main" id="{F2B285B2-6F96-4C1F-B778-BA1FA200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7137" name="Rectangle 33">
              <a:extLst>
                <a:ext uri="{FF2B5EF4-FFF2-40B4-BE49-F238E27FC236}">
                  <a16:creationId xmlns:a16="http://schemas.microsoft.com/office/drawing/2014/main" id="{C6AF8EA4-B333-4EC3-B392-350BE67AF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47138" name="Group 34">
            <a:extLst>
              <a:ext uri="{FF2B5EF4-FFF2-40B4-BE49-F238E27FC236}">
                <a16:creationId xmlns:a16="http://schemas.microsoft.com/office/drawing/2014/main" id="{E477AE38-EDE6-4FB9-980D-6EEE596673F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7139" name="Rectangle 35">
              <a:extLst>
                <a:ext uri="{FF2B5EF4-FFF2-40B4-BE49-F238E27FC236}">
                  <a16:creationId xmlns:a16="http://schemas.microsoft.com/office/drawing/2014/main" id="{FADAB87A-BB69-4059-AA4B-78A5F8DED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140" name="Rectangle 36">
              <a:extLst>
                <a:ext uri="{FF2B5EF4-FFF2-40B4-BE49-F238E27FC236}">
                  <a16:creationId xmlns:a16="http://schemas.microsoft.com/office/drawing/2014/main" id="{F6A3A65A-B2FE-4972-A89A-E9707B30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141" name="Rectangle 37">
              <a:extLst>
                <a:ext uri="{FF2B5EF4-FFF2-40B4-BE49-F238E27FC236}">
                  <a16:creationId xmlns:a16="http://schemas.microsoft.com/office/drawing/2014/main" id="{7CCD1F67-C38E-430C-A4F3-04FCF75DE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142" name="Rectangle 38">
              <a:extLst>
                <a:ext uri="{FF2B5EF4-FFF2-40B4-BE49-F238E27FC236}">
                  <a16:creationId xmlns:a16="http://schemas.microsoft.com/office/drawing/2014/main" id="{7E132F8D-0D71-4030-8F1A-C42B6410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7143" name="Oval 39">
            <a:extLst>
              <a:ext uri="{FF2B5EF4-FFF2-40B4-BE49-F238E27FC236}">
                <a16:creationId xmlns:a16="http://schemas.microsoft.com/office/drawing/2014/main" id="{09986BDA-32E4-4F3A-BEAF-9EABAF12C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44" name="Oval 40">
            <a:extLst>
              <a:ext uri="{FF2B5EF4-FFF2-40B4-BE49-F238E27FC236}">
                <a16:creationId xmlns:a16="http://schemas.microsoft.com/office/drawing/2014/main" id="{E7023D31-9103-47A5-A264-089E3170F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F398546D-5EE4-4B97-B99D-D5E4E802C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46" name="Oval 42">
            <a:extLst>
              <a:ext uri="{FF2B5EF4-FFF2-40B4-BE49-F238E27FC236}">
                <a16:creationId xmlns:a16="http://schemas.microsoft.com/office/drawing/2014/main" id="{920861E1-4A05-488F-8B97-6003F27D1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47" name="Oval 43">
            <a:extLst>
              <a:ext uri="{FF2B5EF4-FFF2-40B4-BE49-F238E27FC236}">
                <a16:creationId xmlns:a16="http://schemas.microsoft.com/office/drawing/2014/main" id="{723AB2E3-B2A7-4383-AE21-924B0B00C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47148" name="Line 44">
            <a:extLst>
              <a:ext uri="{FF2B5EF4-FFF2-40B4-BE49-F238E27FC236}">
                <a16:creationId xmlns:a16="http://schemas.microsoft.com/office/drawing/2014/main" id="{D0A7C95C-E49D-4B5A-AD3C-8C718829B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7149" name="AutoShape 45">
            <a:extLst>
              <a:ext uri="{FF2B5EF4-FFF2-40B4-BE49-F238E27FC236}">
                <a16:creationId xmlns:a16="http://schemas.microsoft.com/office/drawing/2014/main" id="{D887F69C-6BA4-4487-9C37-75A6AFF88A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50" name="Rectangle 46">
            <a:extLst>
              <a:ext uri="{FF2B5EF4-FFF2-40B4-BE49-F238E27FC236}">
                <a16:creationId xmlns:a16="http://schemas.microsoft.com/office/drawing/2014/main" id="{9E73A081-4A1A-4B74-A644-B7073B7D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47151" name="Line 47">
            <a:extLst>
              <a:ext uri="{FF2B5EF4-FFF2-40B4-BE49-F238E27FC236}">
                <a16:creationId xmlns:a16="http://schemas.microsoft.com/office/drawing/2014/main" id="{40A3D243-253C-4895-AF7E-7AA6E1C74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54" name="Rectangle 50">
            <a:extLst>
              <a:ext uri="{FF2B5EF4-FFF2-40B4-BE49-F238E27FC236}">
                <a16:creationId xmlns:a16="http://schemas.microsoft.com/office/drawing/2014/main" id="{9BB592BD-A0EA-46FB-A679-EA61C4EE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13456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9" name="Rectangle 65">
            <a:extLst>
              <a:ext uri="{FF2B5EF4-FFF2-40B4-BE49-F238E27FC236}">
                <a16:creationId xmlns:a16="http://schemas.microsoft.com/office/drawing/2014/main" id="{3748CD3E-90B6-4AC9-922E-DF5C5C23E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Starting from empty Fibonacci heap, any sequence of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a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insert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a</a:t>
            </a:r>
            <a:r>
              <a:rPr lang="en-US" altLang="en-US" baseline="-25000">
                <a:solidFill>
                  <a:schemeClr val="tx1"/>
                </a:solidFill>
              </a:rPr>
              <a:t>2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delete-min</a:t>
            </a:r>
            <a:r>
              <a:rPr lang="en-US" altLang="en-US">
                <a:solidFill>
                  <a:schemeClr val="tx1"/>
                </a:solidFill>
              </a:rPr>
              <a:t>, and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a</a:t>
            </a:r>
            <a:r>
              <a:rPr lang="en-US" altLang="en-US" baseline="-25000">
                <a:solidFill>
                  <a:schemeClr val="tx1"/>
                </a:solidFill>
              </a:rPr>
              <a:t>3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decrease-key</a:t>
            </a:r>
            <a:r>
              <a:rPr lang="en-US" altLang="en-US">
                <a:solidFill>
                  <a:schemeClr val="tx1"/>
                </a:solidFill>
              </a:rPr>
              <a:t> operations takes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O(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a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+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a</a:t>
            </a:r>
            <a:r>
              <a:rPr lang="en-US" altLang="en-US" baseline="-25000">
                <a:solidFill>
                  <a:schemeClr val="tx1"/>
                </a:solidFill>
              </a:rPr>
              <a:t>2 </a:t>
            </a:r>
            <a:r>
              <a:rPr lang="en-US" altLang="en-US">
                <a:solidFill>
                  <a:schemeClr val="tx1"/>
                </a:solidFill>
              </a:rPr>
              <a:t>log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+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a</a:t>
            </a:r>
            <a:r>
              <a:rPr lang="en-US" altLang="en-US" baseline="-25000">
                <a:solidFill>
                  <a:schemeClr val="tx1"/>
                </a:solidFill>
              </a:rPr>
              <a:t>3</a:t>
            </a:r>
            <a:r>
              <a:rPr lang="en-US" altLang="en-US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DC717E-E19D-4A18-86ED-4C959A81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61925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make-heap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8C3D30A-D04D-44F5-AF3D-634D8E11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995363"/>
            <a:ext cx="153987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Operation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8A62AB7-6DC1-4F3F-9729-492077F6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373313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insert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1B0E069-F389-4810-A580-76FEAFA5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281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find-min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D4215B3-C6B8-4454-9E17-C190D406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75590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delete-min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F8AE2025-13B2-4357-A2EF-29CACC292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900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union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A62880B8-96BF-4F60-911C-E8FDEEF4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13848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C37D8E75-9C51-438A-9D08-BE062142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521075"/>
            <a:ext cx="153987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delete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A29EBCF1-C937-4EB9-A63F-B81F95BC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61925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2A78CDD7-52D4-4B1D-9AB0-19CA3361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995363"/>
            <a:ext cx="10255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Binary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812710AB-63CF-494F-AFA9-4384DA45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373313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27B540EA-241B-4F12-9429-B7A3DBB8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281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7903220A-5C7D-40A2-B5DC-E29E8192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75590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1F811CCD-A13B-4FFF-ABCD-E25005A6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900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053937DF-CC79-46B1-B9CC-03851C19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38488"/>
            <a:ext cx="10255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6FF7EE02-825C-4EDD-978E-D826CF0C0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521075"/>
            <a:ext cx="10255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D0778F99-9D03-4DBA-A6B2-675247AD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61925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58138CBA-3EC7-4711-B0AD-2CE5D38E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995363"/>
            <a:ext cx="1090613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Binomial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6165" name="Rectangle 21">
            <a:extLst>
              <a:ext uri="{FF2B5EF4-FFF2-40B4-BE49-F238E27FC236}">
                <a16:creationId xmlns:a16="http://schemas.microsoft.com/office/drawing/2014/main" id="{5481B922-7054-42CB-B4A2-5892CB3A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373313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3BADE5CD-9D82-4BBF-9284-80CD4472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281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130CB4A9-5252-4308-B638-92AAEC4F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75590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5E78B524-5F89-4312-AF39-4D301A13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900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69" name="Rectangle 25">
            <a:extLst>
              <a:ext uri="{FF2B5EF4-FFF2-40B4-BE49-F238E27FC236}">
                <a16:creationId xmlns:a16="http://schemas.microsoft.com/office/drawing/2014/main" id="{01E796BC-9CE9-4A8E-A209-ADF735C3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138488"/>
            <a:ext cx="1090613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5034D63C-E51F-4680-916F-0C86F3C9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521075"/>
            <a:ext cx="1090613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D9460F48-72AF-4BC3-A141-D5CFEF19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1619250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4724F325-42E7-4F88-9609-F395619D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995363"/>
            <a:ext cx="10763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Fibonacci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 </a:t>
            </a:r>
            <a:r>
              <a:rPr kumimoji="0" lang="en-US" altLang="en-US" sz="14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†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90FEFD85-72CF-4DA4-BADD-E7BFF78E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373313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74" name="Rectangle 30">
            <a:extLst>
              <a:ext uri="{FF2B5EF4-FFF2-40B4-BE49-F238E27FC236}">
                <a16:creationId xmlns:a16="http://schemas.microsoft.com/office/drawing/2014/main" id="{A0B2E46A-A90B-4699-A1E4-1FF8507C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281488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75" name="Rectangle 31">
            <a:extLst>
              <a:ext uri="{FF2B5EF4-FFF2-40B4-BE49-F238E27FC236}">
                <a16:creationId xmlns:a16="http://schemas.microsoft.com/office/drawing/2014/main" id="{A8C2C571-3D35-42AD-9F73-23CF50F3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755900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76" name="Rectangle 32">
            <a:extLst>
              <a:ext uri="{FF2B5EF4-FFF2-40B4-BE49-F238E27FC236}">
                <a16:creationId xmlns:a16="http://schemas.microsoft.com/office/drawing/2014/main" id="{6F941816-6866-4F6F-82BA-779D1F11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900488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77" name="Rectangle 33">
            <a:extLst>
              <a:ext uri="{FF2B5EF4-FFF2-40B4-BE49-F238E27FC236}">
                <a16:creationId xmlns:a16="http://schemas.microsoft.com/office/drawing/2014/main" id="{9AE35411-BC89-497B-9892-2EE65D312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138488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78" name="Rectangle 34">
            <a:extLst>
              <a:ext uri="{FF2B5EF4-FFF2-40B4-BE49-F238E27FC236}">
                <a16:creationId xmlns:a16="http://schemas.microsoft.com/office/drawing/2014/main" id="{C60F8A76-E9C2-4023-ACFC-9E496460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521075"/>
            <a:ext cx="1076325" cy="379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79" name="Rectangle 35">
            <a:extLst>
              <a:ext uri="{FF2B5EF4-FFF2-40B4-BE49-F238E27FC236}">
                <a16:creationId xmlns:a16="http://schemas.microsoft.com/office/drawing/2014/main" id="{FB684D70-90D4-4533-B3CB-01E99532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61925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80" name="Rectangle 36">
            <a:extLst>
              <a:ext uri="{FF2B5EF4-FFF2-40B4-BE49-F238E27FC236}">
                <a16:creationId xmlns:a16="http://schemas.microsoft.com/office/drawing/2014/main" id="{DE4B0F29-7CDD-4BDD-A60C-2A00ADF6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995363"/>
            <a:ext cx="105568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Relaxed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6181" name="Rectangle 37">
            <a:extLst>
              <a:ext uri="{FF2B5EF4-FFF2-40B4-BE49-F238E27FC236}">
                <a16:creationId xmlns:a16="http://schemas.microsoft.com/office/drawing/2014/main" id="{4AA57A4A-F782-482A-9BD2-A7A23AD9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373313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82" name="Rectangle 38">
            <a:extLst>
              <a:ext uri="{FF2B5EF4-FFF2-40B4-BE49-F238E27FC236}">
                <a16:creationId xmlns:a16="http://schemas.microsoft.com/office/drawing/2014/main" id="{A59B4BAE-3161-4270-AE6D-974C73EF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281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83" name="Rectangle 39">
            <a:extLst>
              <a:ext uri="{FF2B5EF4-FFF2-40B4-BE49-F238E27FC236}">
                <a16:creationId xmlns:a16="http://schemas.microsoft.com/office/drawing/2014/main" id="{82E4A81E-E9BB-440D-B33D-53C4B825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75590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84" name="Rectangle 40">
            <a:extLst>
              <a:ext uri="{FF2B5EF4-FFF2-40B4-BE49-F238E27FC236}">
                <a16:creationId xmlns:a16="http://schemas.microsoft.com/office/drawing/2014/main" id="{BB8F61EC-7233-48CF-856E-BE117B97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900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85" name="Rectangle 41">
            <a:extLst>
              <a:ext uri="{FF2B5EF4-FFF2-40B4-BE49-F238E27FC236}">
                <a16:creationId xmlns:a16="http://schemas.microsoft.com/office/drawing/2014/main" id="{A9590DB5-A7AF-432C-8F89-242D8636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138488"/>
            <a:ext cx="1055687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86" name="Rectangle 42">
            <a:extLst>
              <a:ext uri="{FF2B5EF4-FFF2-40B4-BE49-F238E27FC236}">
                <a16:creationId xmlns:a16="http://schemas.microsoft.com/office/drawing/2014/main" id="{C45B1F59-6774-4C17-92D8-A7B5E24B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521075"/>
            <a:ext cx="105568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87" name="Rectangle 43">
            <a:extLst>
              <a:ext uri="{FF2B5EF4-FFF2-40B4-BE49-F238E27FC236}">
                <a16:creationId xmlns:a16="http://schemas.microsoft.com/office/drawing/2014/main" id="{A4FE9FB0-A626-4E72-8F1B-04347902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1925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88" name="Rectangle 44">
            <a:extLst>
              <a:ext uri="{FF2B5EF4-FFF2-40B4-BE49-F238E27FC236}">
                <a16:creationId xmlns:a16="http://schemas.microsoft.com/office/drawing/2014/main" id="{9F2E15B4-BCDB-4E9C-B231-42C22CC4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995363"/>
            <a:ext cx="97313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Linked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List</a:t>
            </a:r>
          </a:p>
        </p:txBody>
      </p:sp>
      <p:sp>
        <p:nvSpPr>
          <p:cNvPr id="6189" name="Rectangle 45">
            <a:extLst>
              <a:ext uri="{FF2B5EF4-FFF2-40B4-BE49-F238E27FC236}">
                <a16:creationId xmlns:a16="http://schemas.microsoft.com/office/drawing/2014/main" id="{F856EF63-678A-488F-9B8B-4D678503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73313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90" name="Rectangle 46">
            <a:extLst>
              <a:ext uri="{FF2B5EF4-FFF2-40B4-BE49-F238E27FC236}">
                <a16:creationId xmlns:a16="http://schemas.microsoft.com/office/drawing/2014/main" id="{A6E3F9B2-BDCB-4BC7-8467-B431176D4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81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91" name="Rectangle 47">
            <a:extLst>
              <a:ext uri="{FF2B5EF4-FFF2-40B4-BE49-F238E27FC236}">
                <a16:creationId xmlns:a16="http://schemas.microsoft.com/office/drawing/2014/main" id="{11AFC456-FB34-4FA7-8F67-2B18B0CC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75590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92" name="Rectangle 48">
            <a:extLst>
              <a:ext uri="{FF2B5EF4-FFF2-40B4-BE49-F238E27FC236}">
                <a16:creationId xmlns:a16="http://schemas.microsoft.com/office/drawing/2014/main" id="{227A036C-F7F8-4081-B7B7-9B90D8CDD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900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93" name="Rectangle 49">
            <a:extLst>
              <a:ext uri="{FF2B5EF4-FFF2-40B4-BE49-F238E27FC236}">
                <a16:creationId xmlns:a16="http://schemas.microsoft.com/office/drawing/2014/main" id="{0645AC29-8166-43C6-975F-9C942DFCD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138488"/>
            <a:ext cx="973137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94" name="Rectangle 50">
            <a:extLst>
              <a:ext uri="{FF2B5EF4-FFF2-40B4-BE49-F238E27FC236}">
                <a16:creationId xmlns:a16="http://schemas.microsoft.com/office/drawing/2014/main" id="{0362C8BF-03B3-4115-93FB-1694751E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21075"/>
            <a:ext cx="97313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6195" name="Rectangle 51">
            <a:extLst>
              <a:ext uri="{FF2B5EF4-FFF2-40B4-BE49-F238E27FC236}">
                <a16:creationId xmlns:a16="http://schemas.microsoft.com/office/drawing/2014/main" id="{7F857BE5-C53D-4739-B5FF-CF622745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990725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is-empty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96" name="Rectangle 52">
            <a:extLst>
              <a:ext uri="{FF2B5EF4-FFF2-40B4-BE49-F238E27FC236}">
                <a16:creationId xmlns:a16="http://schemas.microsoft.com/office/drawing/2014/main" id="{F4575516-1A4D-48C5-9346-10B38BD59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990725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97" name="Rectangle 53">
            <a:extLst>
              <a:ext uri="{FF2B5EF4-FFF2-40B4-BE49-F238E27FC236}">
                <a16:creationId xmlns:a16="http://schemas.microsoft.com/office/drawing/2014/main" id="{451BE5E3-1704-4FF8-B048-39BCB25E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990725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98" name="Rectangle 54">
            <a:extLst>
              <a:ext uri="{FF2B5EF4-FFF2-40B4-BE49-F238E27FC236}">
                <a16:creationId xmlns:a16="http://schemas.microsoft.com/office/drawing/2014/main" id="{E795C513-85BA-4CD0-AB32-51B851AA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1990725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199" name="Rectangle 55">
            <a:extLst>
              <a:ext uri="{FF2B5EF4-FFF2-40B4-BE49-F238E27FC236}">
                <a16:creationId xmlns:a16="http://schemas.microsoft.com/office/drawing/2014/main" id="{B0A0F0C2-5579-44FA-8F6B-BC0AD740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990725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200" name="Rectangle 56">
            <a:extLst>
              <a:ext uri="{FF2B5EF4-FFF2-40B4-BE49-F238E27FC236}">
                <a16:creationId xmlns:a16="http://schemas.microsoft.com/office/drawing/2014/main" id="{34764DE7-6D23-40A1-BFC3-11582409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90725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208" name="Rectangle 64">
            <a:extLst>
              <a:ext uri="{FF2B5EF4-FFF2-40B4-BE49-F238E27FC236}">
                <a16:creationId xmlns:a16="http://schemas.microsoft.com/office/drawing/2014/main" id="{6F7C1E8E-1CC5-4245-9E24-76ECD1316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Queues Performance Cost Summary</a:t>
            </a:r>
          </a:p>
        </p:txBody>
      </p:sp>
      <p:sp>
        <p:nvSpPr>
          <p:cNvPr id="6201" name="Text Box 57">
            <a:extLst>
              <a:ext uri="{FF2B5EF4-FFF2-40B4-BE49-F238E27FC236}">
                <a16:creationId xmlns:a16="http://schemas.microsoft.com/office/drawing/2014/main" id="{3CD263D8-36FE-404E-A0EA-420EF3CD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4754563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†  amortized</a:t>
            </a:r>
          </a:p>
        </p:txBody>
      </p:sp>
      <p:sp>
        <p:nvSpPr>
          <p:cNvPr id="6215" name="Text Box 71">
            <a:extLst>
              <a:ext uri="{FF2B5EF4-FFF2-40B4-BE49-F238E27FC236}">
                <a16:creationId xmlns:a16="http://schemas.microsoft.com/office/drawing/2014/main" id="{E7197B87-0EBA-481C-BA76-485A39F4D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54563"/>
            <a:ext cx="3246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number of elements 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45414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A33091E-7E58-4DD4-96BE-0C35AAE06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E07751B-FBEA-4E08-9A3E-F353E29BE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81D8E36D-5343-44B6-AEB0-AF0FED715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49157" name="AutoShape 5">
            <a:extLst>
              <a:ext uri="{FF2B5EF4-FFF2-40B4-BE49-F238E27FC236}">
                <a16:creationId xmlns:a16="http://schemas.microsoft.com/office/drawing/2014/main" id="{304E4661-57A1-4EE3-B2F5-560A73A6BBD2}"/>
              </a:ext>
            </a:extLst>
          </p:cNvPr>
          <p:cNvCxnSpPr>
            <a:cxnSpLocks noChangeShapeType="1"/>
            <a:stCxn id="49156" idx="0"/>
            <a:endCxn id="49163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58" name="Oval 6">
            <a:extLst>
              <a:ext uri="{FF2B5EF4-FFF2-40B4-BE49-F238E27FC236}">
                <a16:creationId xmlns:a16="http://schemas.microsoft.com/office/drawing/2014/main" id="{3C9E12A8-43A1-48A6-9850-3CAC65FE7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AFF539EF-54AC-42FE-9EB5-1A4E6381E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49160" name="AutoShape 8">
            <a:extLst>
              <a:ext uri="{FF2B5EF4-FFF2-40B4-BE49-F238E27FC236}">
                <a16:creationId xmlns:a16="http://schemas.microsoft.com/office/drawing/2014/main" id="{FD56B695-01C9-4AC5-A212-11BFD8CA472A}"/>
              </a:ext>
            </a:extLst>
          </p:cNvPr>
          <p:cNvCxnSpPr>
            <a:cxnSpLocks noChangeShapeType="1"/>
            <a:stCxn id="49163" idx="2"/>
            <a:endCxn id="49159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1" name="Oval 9">
            <a:extLst>
              <a:ext uri="{FF2B5EF4-FFF2-40B4-BE49-F238E27FC236}">
                <a16:creationId xmlns:a16="http://schemas.microsoft.com/office/drawing/2014/main" id="{42116180-9C1F-4F0E-8FAB-0CDF5C0CF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49162" name="AutoShape 10">
            <a:extLst>
              <a:ext uri="{FF2B5EF4-FFF2-40B4-BE49-F238E27FC236}">
                <a16:creationId xmlns:a16="http://schemas.microsoft.com/office/drawing/2014/main" id="{45101969-1626-49CE-8B98-DAD4E7F2CFB7}"/>
              </a:ext>
            </a:extLst>
          </p:cNvPr>
          <p:cNvCxnSpPr>
            <a:cxnSpLocks noChangeShapeType="1"/>
            <a:stCxn id="49159" idx="2"/>
            <a:endCxn id="49161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3" name="Oval 11">
            <a:extLst>
              <a:ext uri="{FF2B5EF4-FFF2-40B4-BE49-F238E27FC236}">
                <a16:creationId xmlns:a16="http://schemas.microsoft.com/office/drawing/2014/main" id="{EE8D62F6-BF03-4F9C-B4AB-4627FD0936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68E40AF5-0855-4FDF-B18C-E523505A1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02A6DAE5-C06E-4A97-9FB9-386EF65AA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49166" name="Oval 14">
            <a:extLst>
              <a:ext uri="{FF2B5EF4-FFF2-40B4-BE49-F238E27FC236}">
                <a16:creationId xmlns:a16="http://schemas.microsoft.com/office/drawing/2014/main" id="{F2B696C9-F1D5-4B82-AA65-F7BDFF5A3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49167" name="AutoShape 15">
            <a:extLst>
              <a:ext uri="{FF2B5EF4-FFF2-40B4-BE49-F238E27FC236}">
                <a16:creationId xmlns:a16="http://schemas.microsoft.com/office/drawing/2014/main" id="{74ADB066-DD36-41D1-AB67-C327E6FDFB06}"/>
              </a:ext>
            </a:extLst>
          </p:cNvPr>
          <p:cNvCxnSpPr>
            <a:cxnSpLocks noChangeShapeType="1"/>
            <a:stCxn id="49165" idx="0"/>
            <a:endCxn id="49166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6">
            <a:extLst>
              <a:ext uri="{FF2B5EF4-FFF2-40B4-BE49-F238E27FC236}">
                <a16:creationId xmlns:a16="http://schemas.microsoft.com/office/drawing/2014/main" id="{0017CAAF-8D98-434C-A7D5-9A5DAAE0A354}"/>
              </a:ext>
            </a:extLst>
          </p:cNvPr>
          <p:cNvCxnSpPr>
            <a:cxnSpLocks noChangeShapeType="1"/>
            <a:stCxn id="49175" idx="2"/>
            <a:endCxn id="49166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9" name="Oval 17">
            <a:extLst>
              <a:ext uri="{FF2B5EF4-FFF2-40B4-BE49-F238E27FC236}">
                <a16:creationId xmlns:a16="http://schemas.microsoft.com/office/drawing/2014/main" id="{E808DD42-8600-4DAD-8E15-CF5789391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49170" name="Oval 18">
            <a:extLst>
              <a:ext uri="{FF2B5EF4-FFF2-40B4-BE49-F238E27FC236}">
                <a16:creationId xmlns:a16="http://schemas.microsoft.com/office/drawing/2014/main" id="{380E4C31-557E-4134-9F70-CB0A43EF4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49171" name="AutoShape 19">
            <a:extLst>
              <a:ext uri="{FF2B5EF4-FFF2-40B4-BE49-F238E27FC236}">
                <a16:creationId xmlns:a16="http://schemas.microsoft.com/office/drawing/2014/main" id="{9FB4D6B2-4636-4860-B301-0D3CA418E1DB}"/>
              </a:ext>
            </a:extLst>
          </p:cNvPr>
          <p:cNvCxnSpPr>
            <a:cxnSpLocks noChangeShapeType="1"/>
            <a:stCxn id="49169" idx="0"/>
            <a:endCxn id="4917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2" name="Oval 20">
            <a:extLst>
              <a:ext uri="{FF2B5EF4-FFF2-40B4-BE49-F238E27FC236}">
                <a16:creationId xmlns:a16="http://schemas.microsoft.com/office/drawing/2014/main" id="{D0B73A5C-CBDD-4A28-B175-CB43046725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742C3964-2C87-43E0-8A4F-4C188E84BC59}"/>
              </a:ext>
            </a:extLst>
          </p:cNvPr>
          <p:cNvCxnSpPr>
            <a:cxnSpLocks noChangeShapeType="1"/>
            <a:stCxn id="49172" idx="0"/>
            <a:endCxn id="4917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EFDE812C-8E8C-409E-8825-7BACF3873287}"/>
              </a:ext>
            </a:extLst>
          </p:cNvPr>
          <p:cNvCxnSpPr>
            <a:cxnSpLocks noChangeShapeType="1"/>
            <a:stCxn id="49170" idx="7"/>
            <a:endCxn id="4917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5" name="Oval 23">
            <a:extLst>
              <a:ext uri="{FF2B5EF4-FFF2-40B4-BE49-F238E27FC236}">
                <a16:creationId xmlns:a16="http://schemas.microsoft.com/office/drawing/2014/main" id="{D6B51169-EF79-4E2C-8153-713FD39916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49176" name="AutoShape 24">
            <a:extLst>
              <a:ext uri="{FF2B5EF4-FFF2-40B4-BE49-F238E27FC236}">
                <a16:creationId xmlns:a16="http://schemas.microsoft.com/office/drawing/2014/main" id="{24CE2F34-DCDF-423C-9F07-D185A9EE1009}"/>
              </a:ext>
            </a:extLst>
          </p:cNvPr>
          <p:cNvCxnSpPr>
            <a:cxnSpLocks noChangeShapeType="1"/>
            <a:stCxn id="49175" idx="6"/>
            <a:endCxn id="49161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7" name="AutoShape 25">
            <a:extLst>
              <a:ext uri="{FF2B5EF4-FFF2-40B4-BE49-F238E27FC236}">
                <a16:creationId xmlns:a16="http://schemas.microsoft.com/office/drawing/2014/main" id="{189CB86E-1E07-4670-8C7F-C1EE7A533D43}"/>
              </a:ext>
            </a:extLst>
          </p:cNvPr>
          <p:cNvCxnSpPr>
            <a:cxnSpLocks noChangeShapeType="1"/>
            <a:stCxn id="49164" idx="6"/>
            <a:endCxn id="49158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26">
            <a:extLst>
              <a:ext uri="{FF2B5EF4-FFF2-40B4-BE49-F238E27FC236}">
                <a16:creationId xmlns:a16="http://schemas.microsoft.com/office/drawing/2014/main" id="{DC59F9A6-5168-4960-89AA-31587EE5AAD2}"/>
              </a:ext>
            </a:extLst>
          </p:cNvPr>
          <p:cNvCxnSpPr>
            <a:cxnSpLocks noChangeShapeType="1"/>
            <a:stCxn id="49163" idx="6"/>
            <a:endCxn id="49164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9" name="Oval 27">
            <a:extLst>
              <a:ext uri="{FF2B5EF4-FFF2-40B4-BE49-F238E27FC236}">
                <a16:creationId xmlns:a16="http://schemas.microsoft.com/office/drawing/2014/main" id="{42BD0B5A-C6A2-4EFA-BD57-1A6C590B1B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49180" name="AutoShape 28">
            <a:extLst>
              <a:ext uri="{FF2B5EF4-FFF2-40B4-BE49-F238E27FC236}">
                <a16:creationId xmlns:a16="http://schemas.microsoft.com/office/drawing/2014/main" id="{06C52652-CA98-42E9-AC2C-B53F9CD37320}"/>
              </a:ext>
            </a:extLst>
          </p:cNvPr>
          <p:cNvCxnSpPr>
            <a:cxnSpLocks noChangeShapeType="1"/>
            <a:stCxn id="49179" idx="0"/>
            <a:endCxn id="49158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181" name="Group 29">
            <a:extLst>
              <a:ext uri="{FF2B5EF4-FFF2-40B4-BE49-F238E27FC236}">
                <a16:creationId xmlns:a16="http://schemas.microsoft.com/office/drawing/2014/main" id="{A3F5F76A-4CBD-4BBD-82CD-17B048D2E87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9182" name="Rectangle 30">
              <a:extLst>
                <a:ext uri="{FF2B5EF4-FFF2-40B4-BE49-F238E27FC236}">
                  <a16:creationId xmlns:a16="http://schemas.microsoft.com/office/drawing/2014/main" id="{4CC0CB9D-4FCE-46EF-95AD-39AB031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49183" name="Rectangle 31">
              <a:extLst>
                <a:ext uri="{FF2B5EF4-FFF2-40B4-BE49-F238E27FC236}">
                  <a16:creationId xmlns:a16="http://schemas.microsoft.com/office/drawing/2014/main" id="{D0649A46-757D-4943-A6F4-37EE5196E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9184" name="Rectangle 32">
              <a:extLst>
                <a:ext uri="{FF2B5EF4-FFF2-40B4-BE49-F238E27FC236}">
                  <a16:creationId xmlns:a16="http://schemas.microsoft.com/office/drawing/2014/main" id="{612F8A4F-0D94-49BE-996A-46C6A2DC9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9185" name="Rectangle 33">
              <a:extLst>
                <a:ext uri="{FF2B5EF4-FFF2-40B4-BE49-F238E27FC236}">
                  <a16:creationId xmlns:a16="http://schemas.microsoft.com/office/drawing/2014/main" id="{8AD892A1-2FE4-47F6-92CE-41F998185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49186" name="Group 34">
            <a:extLst>
              <a:ext uri="{FF2B5EF4-FFF2-40B4-BE49-F238E27FC236}">
                <a16:creationId xmlns:a16="http://schemas.microsoft.com/office/drawing/2014/main" id="{890D550B-F651-4D39-9106-2976A0421F9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9187" name="Rectangle 35">
              <a:extLst>
                <a:ext uri="{FF2B5EF4-FFF2-40B4-BE49-F238E27FC236}">
                  <a16:creationId xmlns:a16="http://schemas.microsoft.com/office/drawing/2014/main" id="{B4C3183D-7EB7-4B25-9609-54F9AD23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188" name="Rectangle 36">
              <a:extLst>
                <a:ext uri="{FF2B5EF4-FFF2-40B4-BE49-F238E27FC236}">
                  <a16:creationId xmlns:a16="http://schemas.microsoft.com/office/drawing/2014/main" id="{0BC8EF4A-EEB2-4FCC-B33B-A65E0286A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189" name="Rectangle 37">
              <a:extLst>
                <a:ext uri="{FF2B5EF4-FFF2-40B4-BE49-F238E27FC236}">
                  <a16:creationId xmlns:a16="http://schemas.microsoft.com/office/drawing/2014/main" id="{4BCA9D42-BD33-47D7-A307-0D0EB78EC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190" name="Rectangle 38">
              <a:extLst>
                <a:ext uri="{FF2B5EF4-FFF2-40B4-BE49-F238E27FC236}">
                  <a16:creationId xmlns:a16="http://schemas.microsoft.com/office/drawing/2014/main" id="{69D7DB73-BC65-45F5-9DC7-BC533BB7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191" name="Oval 39">
            <a:extLst>
              <a:ext uri="{FF2B5EF4-FFF2-40B4-BE49-F238E27FC236}">
                <a16:creationId xmlns:a16="http://schemas.microsoft.com/office/drawing/2014/main" id="{8B87D2B0-7E57-4ECB-AA9E-E1EEF173B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92" name="Oval 40">
            <a:extLst>
              <a:ext uri="{FF2B5EF4-FFF2-40B4-BE49-F238E27FC236}">
                <a16:creationId xmlns:a16="http://schemas.microsoft.com/office/drawing/2014/main" id="{BD22006F-974F-4A20-AC3F-EE0994B316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93" name="Oval 41">
            <a:extLst>
              <a:ext uri="{FF2B5EF4-FFF2-40B4-BE49-F238E27FC236}">
                <a16:creationId xmlns:a16="http://schemas.microsoft.com/office/drawing/2014/main" id="{7299C083-00CC-4767-A2F6-54EA33CF48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94" name="Oval 42">
            <a:extLst>
              <a:ext uri="{FF2B5EF4-FFF2-40B4-BE49-F238E27FC236}">
                <a16:creationId xmlns:a16="http://schemas.microsoft.com/office/drawing/2014/main" id="{EA9B106C-A090-4508-8169-749B499D24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95" name="Rectangle 43">
            <a:extLst>
              <a:ext uri="{FF2B5EF4-FFF2-40B4-BE49-F238E27FC236}">
                <a16:creationId xmlns:a16="http://schemas.microsoft.com/office/drawing/2014/main" id="{8E4FD85A-98B3-4523-8B7C-05E5186B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49196" name="Line 44">
            <a:extLst>
              <a:ext uri="{FF2B5EF4-FFF2-40B4-BE49-F238E27FC236}">
                <a16:creationId xmlns:a16="http://schemas.microsoft.com/office/drawing/2014/main" id="{B2858854-305F-49F4-814E-33DD98D08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9197" name="AutoShape 45">
            <a:extLst>
              <a:ext uri="{FF2B5EF4-FFF2-40B4-BE49-F238E27FC236}">
                <a16:creationId xmlns:a16="http://schemas.microsoft.com/office/drawing/2014/main" id="{32CE7A83-4FC6-4EB7-BF8F-DDF53BC4CBB2}"/>
              </a:ext>
            </a:extLst>
          </p:cNvPr>
          <p:cNvCxnSpPr>
            <a:cxnSpLocks noChangeShapeType="1"/>
            <a:stCxn id="49191" idx="4"/>
            <a:endCxn id="49175" idx="0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C23AF6DD-DA02-4C0B-9214-2123E679C88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99" name="Oval 47">
            <a:extLst>
              <a:ext uri="{FF2B5EF4-FFF2-40B4-BE49-F238E27FC236}">
                <a16:creationId xmlns:a16="http://schemas.microsoft.com/office/drawing/2014/main" id="{48B9DB86-3B60-475B-9EE1-C8D1729D4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49200" name="Line 48">
            <a:extLst>
              <a:ext uri="{FF2B5EF4-FFF2-40B4-BE49-F238E27FC236}">
                <a16:creationId xmlns:a16="http://schemas.microsoft.com/office/drawing/2014/main" id="{2FF1BB97-94FF-47D0-8D8C-7E7D342ED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8650" y="3830638"/>
            <a:ext cx="295275" cy="2349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75B7F401-62E3-4617-8C39-FB41A6F8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295933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D2A319A-C9C9-4E3B-8279-A83E62604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5772B03-620B-499F-A935-19926DE31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30735873-806F-4F88-B713-7A2BF22301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51205" name="AutoShape 5">
            <a:extLst>
              <a:ext uri="{FF2B5EF4-FFF2-40B4-BE49-F238E27FC236}">
                <a16:creationId xmlns:a16="http://schemas.microsoft.com/office/drawing/2014/main" id="{A121EEC3-9926-4E5A-84BD-D7EEE45C266F}"/>
              </a:ext>
            </a:extLst>
          </p:cNvPr>
          <p:cNvCxnSpPr>
            <a:cxnSpLocks noChangeShapeType="1"/>
            <a:stCxn id="51204" idx="0"/>
            <a:endCxn id="51211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6" name="Oval 6">
            <a:extLst>
              <a:ext uri="{FF2B5EF4-FFF2-40B4-BE49-F238E27FC236}">
                <a16:creationId xmlns:a16="http://schemas.microsoft.com/office/drawing/2014/main" id="{38D7BE6F-BB63-49C9-9F8D-77DAFD9F0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6EF08B74-AA72-4944-9935-D986C1EA5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51208" name="AutoShape 8">
            <a:extLst>
              <a:ext uri="{FF2B5EF4-FFF2-40B4-BE49-F238E27FC236}">
                <a16:creationId xmlns:a16="http://schemas.microsoft.com/office/drawing/2014/main" id="{052C59AA-672B-44A8-AF61-DBFA9A4B8DD4}"/>
              </a:ext>
            </a:extLst>
          </p:cNvPr>
          <p:cNvCxnSpPr>
            <a:cxnSpLocks noChangeShapeType="1"/>
            <a:stCxn id="51211" idx="2"/>
            <a:endCxn id="5120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9" name="Oval 9">
            <a:extLst>
              <a:ext uri="{FF2B5EF4-FFF2-40B4-BE49-F238E27FC236}">
                <a16:creationId xmlns:a16="http://schemas.microsoft.com/office/drawing/2014/main" id="{DBA916AF-EE26-4C50-9E5B-4616D5ACA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51210" name="AutoShape 10">
            <a:extLst>
              <a:ext uri="{FF2B5EF4-FFF2-40B4-BE49-F238E27FC236}">
                <a16:creationId xmlns:a16="http://schemas.microsoft.com/office/drawing/2014/main" id="{0D0A7AF7-576D-410B-99C0-911DB588C480}"/>
              </a:ext>
            </a:extLst>
          </p:cNvPr>
          <p:cNvCxnSpPr>
            <a:cxnSpLocks noChangeShapeType="1"/>
            <a:stCxn id="51207" idx="2"/>
            <a:endCxn id="51209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1" name="Oval 11">
            <a:extLst>
              <a:ext uri="{FF2B5EF4-FFF2-40B4-BE49-F238E27FC236}">
                <a16:creationId xmlns:a16="http://schemas.microsoft.com/office/drawing/2014/main" id="{6684B2DD-51B2-4DE0-977C-E5A0361F7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BE6861CB-9363-4529-8B70-BE5FE801F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51213" name="Oval 13">
            <a:extLst>
              <a:ext uri="{FF2B5EF4-FFF2-40B4-BE49-F238E27FC236}">
                <a16:creationId xmlns:a16="http://schemas.microsoft.com/office/drawing/2014/main" id="{0765EC9D-35A2-45C9-AE63-EC87BA6222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51214" name="Oval 14">
            <a:extLst>
              <a:ext uri="{FF2B5EF4-FFF2-40B4-BE49-F238E27FC236}">
                <a16:creationId xmlns:a16="http://schemas.microsoft.com/office/drawing/2014/main" id="{DB95B135-5F76-4300-8297-E3A89E0E7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51215" name="AutoShape 15">
            <a:extLst>
              <a:ext uri="{FF2B5EF4-FFF2-40B4-BE49-F238E27FC236}">
                <a16:creationId xmlns:a16="http://schemas.microsoft.com/office/drawing/2014/main" id="{3C455219-6905-4E48-8766-F31E1C7B6DAC}"/>
              </a:ext>
            </a:extLst>
          </p:cNvPr>
          <p:cNvCxnSpPr>
            <a:cxnSpLocks noChangeShapeType="1"/>
            <a:stCxn id="51213" idx="0"/>
            <a:endCxn id="51214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6" name="AutoShape 16">
            <a:extLst>
              <a:ext uri="{FF2B5EF4-FFF2-40B4-BE49-F238E27FC236}">
                <a16:creationId xmlns:a16="http://schemas.microsoft.com/office/drawing/2014/main" id="{CE4F86A9-C108-4BB3-8007-64515F2E5726}"/>
              </a:ext>
            </a:extLst>
          </p:cNvPr>
          <p:cNvCxnSpPr>
            <a:cxnSpLocks noChangeShapeType="1"/>
            <a:stCxn id="51223" idx="2"/>
            <a:endCxn id="51214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7" name="Oval 17">
            <a:extLst>
              <a:ext uri="{FF2B5EF4-FFF2-40B4-BE49-F238E27FC236}">
                <a16:creationId xmlns:a16="http://schemas.microsoft.com/office/drawing/2014/main" id="{AE9379E5-2C30-4288-8CF7-1637BF38A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51218" name="Oval 18">
            <a:extLst>
              <a:ext uri="{FF2B5EF4-FFF2-40B4-BE49-F238E27FC236}">
                <a16:creationId xmlns:a16="http://schemas.microsoft.com/office/drawing/2014/main" id="{8CA2BF0A-6935-4ADA-B79A-17945E5468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51219" name="AutoShape 19">
            <a:extLst>
              <a:ext uri="{FF2B5EF4-FFF2-40B4-BE49-F238E27FC236}">
                <a16:creationId xmlns:a16="http://schemas.microsoft.com/office/drawing/2014/main" id="{C9D781A6-1C6A-44F3-AAFC-69C918440D38}"/>
              </a:ext>
            </a:extLst>
          </p:cNvPr>
          <p:cNvCxnSpPr>
            <a:cxnSpLocks noChangeShapeType="1"/>
            <a:stCxn id="51217" idx="0"/>
            <a:endCxn id="51218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0" name="Oval 20">
            <a:extLst>
              <a:ext uri="{FF2B5EF4-FFF2-40B4-BE49-F238E27FC236}">
                <a16:creationId xmlns:a16="http://schemas.microsoft.com/office/drawing/2014/main" id="{E13A79A0-B289-4F6C-B6D1-23782E0FAA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51221" name="AutoShape 21">
            <a:extLst>
              <a:ext uri="{FF2B5EF4-FFF2-40B4-BE49-F238E27FC236}">
                <a16:creationId xmlns:a16="http://schemas.microsoft.com/office/drawing/2014/main" id="{4370E1F8-CBA5-4B8E-9ED0-9F99029AEFB1}"/>
              </a:ext>
            </a:extLst>
          </p:cNvPr>
          <p:cNvCxnSpPr>
            <a:cxnSpLocks noChangeShapeType="1"/>
            <a:stCxn id="51220" idx="0"/>
            <a:endCxn id="51223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2" name="AutoShape 22">
            <a:extLst>
              <a:ext uri="{FF2B5EF4-FFF2-40B4-BE49-F238E27FC236}">
                <a16:creationId xmlns:a16="http://schemas.microsoft.com/office/drawing/2014/main" id="{0D342E97-C21C-4499-A6BE-4D639E5464DB}"/>
              </a:ext>
            </a:extLst>
          </p:cNvPr>
          <p:cNvCxnSpPr>
            <a:cxnSpLocks noChangeShapeType="1"/>
            <a:stCxn id="51218" idx="7"/>
            <a:endCxn id="51223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3" name="Oval 23">
            <a:extLst>
              <a:ext uri="{FF2B5EF4-FFF2-40B4-BE49-F238E27FC236}">
                <a16:creationId xmlns:a16="http://schemas.microsoft.com/office/drawing/2014/main" id="{D84AA300-49C9-4836-B39F-932F68FF0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51224" name="AutoShape 24">
            <a:extLst>
              <a:ext uri="{FF2B5EF4-FFF2-40B4-BE49-F238E27FC236}">
                <a16:creationId xmlns:a16="http://schemas.microsoft.com/office/drawing/2014/main" id="{E0F8D406-9C7A-4E02-B65D-FFC3339DF9DE}"/>
              </a:ext>
            </a:extLst>
          </p:cNvPr>
          <p:cNvCxnSpPr>
            <a:cxnSpLocks noChangeShapeType="1"/>
            <a:stCxn id="51223" idx="6"/>
            <a:endCxn id="51209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5" name="AutoShape 25">
            <a:extLst>
              <a:ext uri="{FF2B5EF4-FFF2-40B4-BE49-F238E27FC236}">
                <a16:creationId xmlns:a16="http://schemas.microsoft.com/office/drawing/2014/main" id="{F5F0287E-BEE5-4698-B2E2-7BA355B6F892}"/>
              </a:ext>
            </a:extLst>
          </p:cNvPr>
          <p:cNvCxnSpPr>
            <a:cxnSpLocks noChangeShapeType="1"/>
            <a:stCxn id="51212" idx="6"/>
            <a:endCxn id="5120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6" name="AutoShape 26">
            <a:extLst>
              <a:ext uri="{FF2B5EF4-FFF2-40B4-BE49-F238E27FC236}">
                <a16:creationId xmlns:a16="http://schemas.microsoft.com/office/drawing/2014/main" id="{EC95246A-6688-429D-B400-2516D41E6FEA}"/>
              </a:ext>
            </a:extLst>
          </p:cNvPr>
          <p:cNvCxnSpPr>
            <a:cxnSpLocks noChangeShapeType="1"/>
            <a:stCxn id="51211" idx="6"/>
            <a:endCxn id="5121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7" name="Oval 27">
            <a:extLst>
              <a:ext uri="{FF2B5EF4-FFF2-40B4-BE49-F238E27FC236}">
                <a16:creationId xmlns:a16="http://schemas.microsoft.com/office/drawing/2014/main" id="{5DB24CFA-1524-477E-A7B3-C64C0CFACB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51228" name="AutoShape 28">
            <a:extLst>
              <a:ext uri="{FF2B5EF4-FFF2-40B4-BE49-F238E27FC236}">
                <a16:creationId xmlns:a16="http://schemas.microsoft.com/office/drawing/2014/main" id="{6BB6E794-E22B-4DF7-BC38-9C60DFF0CDCE}"/>
              </a:ext>
            </a:extLst>
          </p:cNvPr>
          <p:cNvCxnSpPr>
            <a:cxnSpLocks noChangeShapeType="1"/>
            <a:stCxn id="51227" idx="0"/>
            <a:endCxn id="5120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1229" name="Group 29">
            <a:extLst>
              <a:ext uri="{FF2B5EF4-FFF2-40B4-BE49-F238E27FC236}">
                <a16:creationId xmlns:a16="http://schemas.microsoft.com/office/drawing/2014/main" id="{A0C543D8-0EB4-4386-BDD5-787D0B893114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1230" name="Rectangle 30">
              <a:extLst>
                <a:ext uri="{FF2B5EF4-FFF2-40B4-BE49-F238E27FC236}">
                  <a16:creationId xmlns:a16="http://schemas.microsoft.com/office/drawing/2014/main" id="{DD92C68D-A9E7-43DA-B652-7C615353F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51231" name="Rectangle 31">
              <a:extLst>
                <a:ext uri="{FF2B5EF4-FFF2-40B4-BE49-F238E27FC236}">
                  <a16:creationId xmlns:a16="http://schemas.microsoft.com/office/drawing/2014/main" id="{EC13D163-9229-49AB-8C2B-4A756D11B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51232" name="Rectangle 32">
              <a:extLst>
                <a:ext uri="{FF2B5EF4-FFF2-40B4-BE49-F238E27FC236}">
                  <a16:creationId xmlns:a16="http://schemas.microsoft.com/office/drawing/2014/main" id="{E5D45F81-457F-4165-979D-12FBDA96E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51233" name="Rectangle 33">
              <a:extLst>
                <a:ext uri="{FF2B5EF4-FFF2-40B4-BE49-F238E27FC236}">
                  <a16:creationId xmlns:a16="http://schemas.microsoft.com/office/drawing/2014/main" id="{813219FF-872F-4E7B-99A6-E47CC7E2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51234" name="Group 34">
            <a:extLst>
              <a:ext uri="{FF2B5EF4-FFF2-40B4-BE49-F238E27FC236}">
                <a16:creationId xmlns:a16="http://schemas.microsoft.com/office/drawing/2014/main" id="{C5293897-0787-49D0-B9C9-CB4409A198A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1235" name="Rectangle 35">
              <a:extLst>
                <a:ext uri="{FF2B5EF4-FFF2-40B4-BE49-F238E27FC236}">
                  <a16:creationId xmlns:a16="http://schemas.microsoft.com/office/drawing/2014/main" id="{3DE1CF2C-5F5D-453A-AB8C-519361D2B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236" name="Rectangle 36">
              <a:extLst>
                <a:ext uri="{FF2B5EF4-FFF2-40B4-BE49-F238E27FC236}">
                  <a16:creationId xmlns:a16="http://schemas.microsoft.com/office/drawing/2014/main" id="{F3657E2C-8C26-4C9C-8A86-FCA73B0A3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237" name="Rectangle 37">
              <a:extLst>
                <a:ext uri="{FF2B5EF4-FFF2-40B4-BE49-F238E27FC236}">
                  <a16:creationId xmlns:a16="http://schemas.microsoft.com/office/drawing/2014/main" id="{BCCFAB5A-5D6C-4795-B6A9-4906E2082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238" name="Rectangle 38">
              <a:extLst>
                <a:ext uri="{FF2B5EF4-FFF2-40B4-BE49-F238E27FC236}">
                  <a16:creationId xmlns:a16="http://schemas.microsoft.com/office/drawing/2014/main" id="{4DD0AEF2-A921-42F4-A9A1-ACF3E46E2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1239" name="Oval 39">
            <a:extLst>
              <a:ext uri="{FF2B5EF4-FFF2-40B4-BE49-F238E27FC236}">
                <a16:creationId xmlns:a16="http://schemas.microsoft.com/office/drawing/2014/main" id="{EC07A8D2-78FA-4605-A235-E76FBC678C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40" name="Oval 40">
            <a:extLst>
              <a:ext uri="{FF2B5EF4-FFF2-40B4-BE49-F238E27FC236}">
                <a16:creationId xmlns:a16="http://schemas.microsoft.com/office/drawing/2014/main" id="{9E883EFE-A2CE-49E4-921D-B0AD2289B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41" name="Oval 41">
            <a:extLst>
              <a:ext uri="{FF2B5EF4-FFF2-40B4-BE49-F238E27FC236}">
                <a16:creationId xmlns:a16="http://schemas.microsoft.com/office/drawing/2014/main" id="{43591AFE-38D3-4FF9-8DB0-3D2FD9646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42" name="Oval 42">
            <a:extLst>
              <a:ext uri="{FF2B5EF4-FFF2-40B4-BE49-F238E27FC236}">
                <a16:creationId xmlns:a16="http://schemas.microsoft.com/office/drawing/2014/main" id="{8FBDBD19-3E1E-493A-A79F-A69E3BF88B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1243" name="AutoShape 43">
            <a:extLst>
              <a:ext uri="{FF2B5EF4-FFF2-40B4-BE49-F238E27FC236}">
                <a16:creationId xmlns:a16="http://schemas.microsoft.com/office/drawing/2014/main" id="{B1FE5C3C-E529-405C-8E93-1F889E27E4F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4" name="AutoShape 44">
            <a:extLst>
              <a:ext uri="{FF2B5EF4-FFF2-40B4-BE49-F238E27FC236}">
                <a16:creationId xmlns:a16="http://schemas.microsoft.com/office/drawing/2014/main" id="{E8A9BADD-158C-4A16-98CC-A2C4D3B588E9}"/>
              </a:ext>
            </a:extLst>
          </p:cNvPr>
          <p:cNvCxnSpPr>
            <a:cxnSpLocks noChangeShapeType="1"/>
            <a:stCxn id="51241" idx="4"/>
            <a:endCxn id="51209" idx="0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5" name="AutoShape 45">
            <a:extLst>
              <a:ext uri="{FF2B5EF4-FFF2-40B4-BE49-F238E27FC236}">
                <a16:creationId xmlns:a16="http://schemas.microsoft.com/office/drawing/2014/main" id="{6CF193F9-1693-4258-95B1-BD099F1BF86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46" name="Rectangle 46">
            <a:extLst>
              <a:ext uri="{FF2B5EF4-FFF2-40B4-BE49-F238E27FC236}">
                <a16:creationId xmlns:a16="http://schemas.microsoft.com/office/drawing/2014/main" id="{4A2EE10B-5A66-4E95-A608-9C2E63DE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51247" name="Line 47">
            <a:extLst>
              <a:ext uri="{FF2B5EF4-FFF2-40B4-BE49-F238E27FC236}">
                <a16:creationId xmlns:a16="http://schemas.microsoft.com/office/drawing/2014/main" id="{8D4947F9-766B-4A1E-B614-36A2FD35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48" name="Oval 48">
            <a:extLst>
              <a:ext uri="{FF2B5EF4-FFF2-40B4-BE49-F238E27FC236}">
                <a16:creationId xmlns:a16="http://schemas.microsoft.com/office/drawing/2014/main" id="{E75648E0-1FA9-4867-903C-90093E48F9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8188" y="489585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51249" name="Line 49">
            <a:extLst>
              <a:ext uri="{FF2B5EF4-FFF2-40B4-BE49-F238E27FC236}">
                <a16:creationId xmlns:a16="http://schemas.microsoft.com/office/drawing/2014/main" id="{A03ABDDD-0CC6-4C1D-92F9-B84C061FE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06913"/>
            <a:ext cx="182563" cy="3571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51" name="Rectangle 51">
            <a:extLst>
              <a:ext uri="{FF2B5EF4-FFF2-40B4-BE49-F238E27FC236}">
                <a16:creationId xmlns:a16="http://schemas.microsoft.com/office/drawing/2014/main" id="{E3A04A97-5CD8-4F8E-9D22-DC5DE167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200456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FDD3FFC-7306-4719-9C2A-08713086E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D9F0E08-5345-4303-838F-DDCCCA83B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24D4C499-589E-4443-8E91-7D9AE97CF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53253" name="AutoShape 5">
            <a:extLst>
              <a:ext uri="{FF2B5EF4-FFF2-40B4-BE49-F238E27FC236}">
                <a16:creationId xmlns:a16="http://schemas.microsoft.com/office/drawing/2014/main" id="{24E584CE-5984-491C-AA04-A69D5BEE69B2}"/>
              </a:ext>
            </a:extLst>
          </p:cNvPr>
          <p:cNvCxnSpPr>
            <a:cxnSpLocks noChangeShapeType="1"/>
            <a:stCxn id="53252" idx="0"/>
            <a:endCxn id="5325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4" name="Oval 6">
            <a:extLst>
              <a:ext uri="{FF2B5EF4-FFF2-40B4-BE49-F238E27FC236}">
                <a16:creationId xmlns:a16="http://schemas.microsoft.com/office/drawing/2014/main" id="{BD10F389-E9F8-473A-A385-726163B1A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56E91F0C-8D77-4C72-B5D5-EBD75BFD9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53256" name="AutoShape 8">
            <a:extLst>
              <a:ext uri="{FF2B5EF4-FFF2-40B4-BE49-F238E27FC236}">
                <a16:creationId xmlns:a16="http://schemas.microsoft.com/office/drawing/2014/main" id="{8B1C127D-F18E-46FD-B116-4D34129B1D41}"/>
              </a:ext>
            </a:extLst>
          </p:cNvPr>
          <p:cNvCxnSpPr>
            <a:cxnSpLocks noChangeShapeType="1"/>
            <a:stCxn id="53259" idx="2"/>
            <a:endCxn id="5325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7" name="Oval 9">
            <a:extLst>
              <a:ext uri="{FF2B5EF4-FFF2-40B4-BE49-F238E27FC236}">
                <a16:creationId xmlns:a16="http://schemas.microsoft.com/office/drawing/2014/main" id="{7E610D21-D792-492D-AD3D-C6F3E400E7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53258" name="AutoShape 10">
            <a:extLst>
              <a:ext uri="{FF2B5EF4-FFF2-40B4-BE49-F238E27FC236}">
                <a16:creationId xmlns:a16="http://schemas.microsoft.com/office/drawing/2014/main" id="{CC09709E-DCC5-4B50-9254-B725E320D215}"/>
              </a:ext>
            </a:extLst>
          </p:cNvPr>
          <p:cNvCxnSpPr>
            <a:cxnSpLocks noChangeShapeType="1"/>
            <a:stCxn id="53255" idx="2"/>
            <a:endCxn id="5325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9" name="Oval 11">
            <a:extLst>
              <a:ext uri="{FF2B5EF4-FFF2-40B4-BE49-F238E27FC236}">
                <a16:creationId xmlns:a16="http://schemas.microsoft.com/office/drawing/2014/main" id="{F77FFCB7-642B-43F7-9E87-D2F3886B33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53260" name="Oval 12">
            <a:extLst>
              <a:ext uri="{FF2B5EF4-FFF2-40B4-BE49-F238E27FC236}">
                <a16:creationId xmlns:a16="http://schemas.microsoft.com/office/drawing/2014/main" id="{C824BA3A-FC21-417E-B53F-B2C82F98FB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53261" name="Oval 13">
            <a:extLst>
              <a:ext uri="{FF2B5EF4-FFF2-40B4-BE49-F238E27FC236}">
                <a16:creationId xmlns:a16="http://schemas.microsoft.com/office/drawing/2014/main" id="{7D313F41-1893-4291-84D8-2289B1924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53262" name="Oval 14">
            <a:extLst>
              <a:ext uri="{FF2B5EF4-FFF2-40B4-BE49-F238E27FC236}">
                <a16:creationId xmlns:a16="http://schemas.microsoft.com/office/drawing/2014/main" id="{5B5362E9-034E-49E5-9AA2-C5BFE0CC7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EAEBA333-B164-453B-9BB9-EE99314DA134}"/>
              </a:ext>
            </a:extLst>
          </p:cNvPr>
          <p:cNvCxnSpPr>
            <a:cxnSpLocks noChangeShapeType="1"/>
            <a:stCxn id="53261" idx="0"/>
            <a:endCxn id="5326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8667C4B-180B-49F2-B85D-5729A1381BC2}"/>
              </a:ext>
            </a:extLst>
          </p:cNvPr>
          <p:cNvCxnSpPr>
            <a:cxnSpLocks noChangeShapeType="1"/>
            <a:stCxn id="53271" idx="2"/>
            <a:endCxn id="5326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5" name="Oval 17">
            <a:extLst>
              <a:ext uri="{FF2B5EF4-FFF2-40B4-BE49-F238E27FC236}">
                <a16:creationId xmlns:a16="http://schemas.microsoft.com/office/drawing/2014/main" id="{F10F3C3B-DF5F-4BE6-BE1F-4E554395A2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53266" name="Oval 18">
            <a:extLst>
              <a:ext uri="{FF2B5EF4-FFF2-40B4-BE49-F238E27FC236}">
                <a16:creationId xmlns:a16="http://schemas.microsoft.com/office/drawing/2014/main" id="{0C4B7D22-EE4C-4CC6-B716-3800ECEE08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13A9BAE-D788-4460-8C41-1E9FB8C95E7F}"/>
              </a:ext>
            </a:extLst>
          </p:cNvPr>
          <p:cNvCxnSpPr>
            <a:cxnSpLocks noChangeShapeType="1"/>
            <a:stCxn id="53265" idx="0"/>
            <a:endCxn id="5326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8" name="Oval 20">
            <a:extLst>
              <a:ext uri="{FF2B5EF4-FFF2-40B4-BE49-F238E27FC236}">
                <a16:creationId xmlns:a16="http://schemas.microsoft.com/office/drawing/2014/main" id="{F2E82970-CFF0-4F56-B818-8E60204F3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95D01501-92A2-46FC-A437-4BB5A645D428}"/>
              </a:ext>
            </a:extLst>
          </p:cNvPr>
          <p:cNvCxnSpPr>
            <a:cxnSpLocks noChangeShapeType="1"/>
            <a:stCxn id="53268" idx="0"/>
            <a:endCxn id="5327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E566E317-22AB-4222-9E4E-83CC5451B8D4}"/>
              </a:ext>
            </a:extLst>
          </p:cNvPr>
          <p:cNvCxnSpPr>
            <a:cxnSpLocks noChangeShapeType="1"/>
            <a:stCxn id="53266" idx="7"/>
            <a:endCxn id="5327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1" name="Oval 23">
            <a:extLst>
              <a:ext uri="{FF2B5EF4-FFF2-40B4-BE49-F238E27FC236}">
                <a16:creationId xmlns:a16="http://schemas.microsoft.com/office/drawing/2014/main" id="{AFC552D0-7F74-4D88-8F1F-BCEE781835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B0D63AA-5F68-406A-B5FF-D1E2B714FAB8}"/>
              </a:ext>
            </a:extLst>
          </p:cNvPr>
          <p:cNvCxnSpPr>
            <a:cxnSpLocks noChangeShapeType="1"/>
            <a:stCxn id="53271" idx="6"/>
            <a:endCxn id="5325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9F2C04D6-BF12-4866-9D91-7682CC11ABCD}"/>
              </a:ext>
            </a:extLst>
          </p:cNvPr>
          <p:cNvCxnSpPr>
            <a:cxnSpLocks noChangeShapeType="1"/>
            <a:stCxn id="53260" idx="6"/>
            <a:endCxn id="5325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4" name="AutoShape 26">
            <a:extLst>
              <a:ext uri="{FF2B5EF4-FFF2-40B4-BE49-F238E27FC236}">
                <a16:creationId xmlns:a16="http://schemas.microsoft.com/office/drawing/2014/main" id="{413066B4-2DDD-46FF-A5AA-07FC189C7755}"/>
              </a:ext>
            </a:extLst>
          </p:cNvPr>
          <p:cNvCxnSpPr>
            <a:cxnSpLocks noChangeShapeType="1"/>
            <a:stCxn id="53259" idx="6"/>
            <a:endCxn id="5326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5" name="Oval 27">
            <a:extLst>
              <a:ext uri="{FF2B5EF4-FFF2-40B4-BE49-F238E27FC236}">
                <a16:creationId xmlns:a16="http://schemas.microsoft.com/office/drawing/2014/main" id="{44A74134-5330-4E4E-84F2-1257C3E82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53276" name="AutoShape 28">
            <a:extLst>
              <a:ext uri="{FF2B5EF4-FFF2-40B4-BE49-F238E27FC236}">
                <a16:creationId xmlns:a16="http://schemas.microsoft.com/office/drawing/2014/main" id="{F69DC57A-9A0B-4D4B-9027-7E7B64EE5130}"/>
              </a:ext>
            </a:extLst>
          </p:cNvPr>
          <p:cNvCxnSpPr>
            <a:cxnSpLocks noChangeShapeType="1"/>
            <a:stCxn id="53275" idx="0"/>
            <a:endCxn id="5325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0C016B79-C00D-42D4-A140-4D7A30FDC1F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3278" name="Rectangle 30">
              <a:extLst>
                <a:ext uri="{FF2B5EF4-FFF2-40B4-BE49-F238E27FC236}">
                  <a16:creationId xmlns:a16="http://schemas.microsoft.com/office/drawing/2014/main" id="{613ACD96-5958-4422-BC2F-62459067A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53279" name="Rectangle 31">
              <a:extLst>
                <a:ext uri="{FF2B5EF4-FFF2-40B4-BE49-F238E27FC236}">
                  <a16:creationId xmlns:a16="http://schemas.microsoft.com/office/drawing/2014/main" id="{9D58E91B-C251-49D8-A748-F26A15EC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53280" name="Rectangle 32">
              <a:extLst>
                <a:ext uri="{FF2B5EF4-FFF2-40B4-BE49-F238E27FC236}">
                  <a16:creationId xmlns:a16="http://schemas.microsoft.com/office/drawing/2014/main" id="{1C2CB75B-52A0-4A63-BF47-94D20564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53281" name="Rectangle 33">
              <a:extLst>
                <a:ext uri="{FF2B5EF4-FFF2-40B4-BE49-F238E27FC236}">
                  <a16:creationId xmlns:a16="http://schemas.microsoft.com/office/drawing/2014/main" id="{172E799C-E707-4335-8E4D-54D466DB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53282" name="Group 34">
            <a:extLst>
              <a:ext uri="{FF2B5EF4-FFF2-40B4-BE49-F238E27FC236}">
                <a16:creationId xmlns:a16="http://schemas.microsoft.com/office/drawing/2014/main" id="{3AACD2A1-DE78-40C2-9848-EBB922DF581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3283" name="Rectangle 35">
              <a:extLst>
                <a:ext uri="{FF2B5EF4-FFF2-40B4-BE49-F238E27FC236}">
                  <a16:creationId xmlns:a16="http://schemas.microsoft.com/office/drawing/2014/main" id="{4F66D95D-CCB3-47EC-BD36-41506EB76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84" name="Rectangle 36">
              <a:extLst>
                <a:ext uri="{FF2B5EF4-FFF2-40B4-BE49-F238E27FC236}">
                  <a16:creationId xmlns:a16="http://schemas.microsoft.com/office/drawing/2014/main" id="{B5D0927D-51CC-4CC4-A1B1-7AD59DF7A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85" name="Rectangle 37">
              <a:extLst>
                <a:ext uri="{FF2B5EF4-FFF2-40B4-BE49-F238E27FC236}">
                  <a16:creationId xmlns:a16="http://schemas.microsoft.com/office/drawing/2014/main" id="{EAC5B111-ED46-4819-A0DB-ECD7A1EDC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86" name="Rectangle 38">
              <a:extLst>
                <a:ext uri="{FF2B5EF4-FFF2-40B4-BE49-F238E27FC236}">
                  <a16:creationId xmlns:a16="http://schemas.microsoft.com/office/drawing/2014/main" id="{622458C3-0EF6-4F61-8D8C-3C8D55A4F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287" name="Oval 39">
            <a:extLst>
              <a:ext uri="{FF2B5EF4-FFF2-40B4-BE49-F238E27FC236}">
                <a16:creationId xmlns:a16="http://schemas.microsoft.com/office/drawing/2014/main" id="{21D6DA87-1836-4F78-BD9D-B3F7BA138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88" name="Oval 40">
            <a:extLst>
              <a:ext uri="{FF2B5EF4-FFF2-40B4-BE49-F238E27FC236}">
                <a16:creationId xmlns:a16="http://schemas.microsoft.com/office/drawing/2014/main" id="{892EC6F7-BFA5-451F-BC0B-0315A70F6D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252954A0-3751-47C5-9B1B-D1133EBBE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91" name="Oval 43">
            <a:extLst>
              <a:ext uri="{FF2B5EF4-FFF2-40B4-BE49-F238E27FC236}">
                <a16:creationId xmlns:a16="http://schemas.microsoft.com/office/drawing/2014/main" id="{C7582FED-1F56-4BB9-A0F0-5B304822E8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3292" name="AutoShape 44">
            <a:extLst>
              <a:ext uri="{FF2B5EF4-FFF2-40B4-BE49-F238E27FC236}">
                <a16:creationId xmlns:a16="http://schemas.microsoft.com/office/drawing/2014/main" id="{9FDB8B26-FB3E-40ED-AD25-A727A7CC0B2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3" name="AutoShape 45">
            <a:extLst>
              <a:ext uri="{FF2B5EF4-FFF2-40B4-BE49-F238E27FC236}">
                <a16:creationId xmlns:a16="http://schemas.microsoft.com/office/drawing/2014/main" id="{4D938C51-5BE2-42FF-B339-B6ACF9310DD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4" name="AutoShape 46">
            <a:extLst>
              <a:ext uri="{FF2B5EF4-FFF2-40B4-BE49-F238E27FC236}">
                <a16:creationId xmlns:a16="http://schemas.microsoft.com/office/drawing/2014/main" id="{81577D9C-CD12-47EF-A0CB-E0A99420C45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460E1B56-5EC8-4855-A5AE-DADE58C1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53296" name="Line 48">
            <a:extLst>
              <a:ext uri="{FF2B5EF4-FFF2-40B4-BE49-F238E27FC236}">
                <a16:creationId xmlns:a16="http://schemas.microsoft.com/office/drawing/2014/main" id="{A3E0E1A0-636F-4F06-88AF-0F6A14515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97" name="Oval 49">
            <a:extLst>
              <a:ext uri="{FF2B5EF4-FFF2-40B4-BE49-F238E27FC236}">
                <a16:creationId xmlns:a16="http://schemas.microsoft.com/office/drawing/2014/main" id="{6477D970-9E96-4D74-9BF0-2DEC5F23D2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DADAC003-B7EA-4C55-8623-C1B03C654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55AF4D9A-3915-4437-99E4-EE04A1BB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18E7EC61-C476-4D24-AAF3-D7A96210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62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link 23 into 17</a:t>
            </a:r>
          </a:p>
        </p:txBody>
      </p:sp>
    </p:spTree>
    <p:extLst>
      <p:ext uri="{BB962C8B-B14F-4D97-AF65-F5344CB8AC3E}">
        <p14:creationId xmlns:p14="http://schemas.microsoft.com/office/powerpoint/2010/main" val="272139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0EAD955-DA79-467E-8055-ED737AA07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BA21195-C424-42B5-9D62-3167ED5CC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DBD56239-9A69-4983-87B8-C056F5D67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55301" name="AutoShape 5">
            <a:extLst>
              <a:ext uri="{FF2B5EF4-FFF2-40B4-BE49-F238E27FC236}">
                <a16:creationId xmlns:a16="http://schemas.microsoft.com/office/drawing/2014/main" id="{89C71777-A8EA-4C1E-823A-A807BF26D96F}"/>
              </a:ext>
            </a:extLst>
          </p:cNvPr>
          <p:cNvCxnSpPr>
            <a:cxnSpLocks noChangeShapeType="1"/>
            <a:stCxn id="55300" idx="0"/>
            <a:endCxn id="5530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2" name="Oval 6">
            <a:extLst>
              <a:ext uri="{FF2B5EF4-FFF2-40B4-BE49-F238E27FC236}">
                <a16:creationId xmlns:a16="http://schemas.microsoft.com/office/drawing/2014/main" id="{9D4D7767-1447-4D26-92E6-FD614E762B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55303" name="Oval 7">
            <a:extLst>
              <a:ext uri="{FF2B5EF4-FFF2-40B4-BE49-F238E27FC236}">
                <a16:creationId xmlns:a16="http://schemas.microsoft.com/office/drawing/2014/main" id="{78A60723-381A-4CF9-8AA3-86FC453187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55304" name="AutoShape 8">
            <a:extLst>
              <a:ext uri="{FF2B5EF4-FFF2-40B4-BE49-F238E27FC236}">
                <a16:creationId xmlns:a16="http://schemas.microsoft.com/office/drawing/2014/main" id="{B1D720AB-29CA-492E-AD93-E4BB38C1E5FD}"/>
              </a:ext>
            </a:extLst>
          </p:cNvPr>
          <p:cNvCxnSpPr>
            <a:cxnSpLocks noChangeShapeType="1"/>
            <a:stCxn id="55307" idx="2"/>
            <a:endCxn id="5530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5" name="Oval 9">
            <a:extLst>
              <a:ext uri="{FF2B5EF4-FFF2-40B4-BE49-F238E27FC236}">
                <a16:creationId xmlns:a16="http://schemas.microsoft.com/office/drawing/2014/main" id="{31A885D6-824B-42FD-BCCF-20F259189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55306" name="AutoShape 10">
            <a:extLst>
              <a:ext uri="{FF2B5EF4-FFF2-40B4-BE49-F238E27FC236}">
                <a16:creationId xmlns:a16="http://schemas.microsoft.com/office/drawing/2014/main" id="{427B8780-8816-4862-ABCC-3BE5DBEA0BEF}"/>
              </a:ext>
            </a:extLst>
          </p:cNvPr>
          <p:cNvCxnSpPr>
            <a:cxnSpLocks noChangeShapeType="1"/>
            <a:stCxn id="55303" idx="4"/>
            <a:endCxn id="5530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7" name="Oval 11">
            <a:extLst>
              <a:ext uri="{FF2B5EF4-FFF2-40B4-BE49-F238E27FC236}">
                <a16:creationId xmlns:a16="http://schemas.microsoft.com/office/drawing/2014/main" id="{1EC4FC2A-C629-40EE-9FB9-9F122FEC9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55308" name="Oval 12">
            <a:extLst>
              <a:ext uri="{FF2B5EF4-FFF2-40B4-BE49-F238E27FC236}">
                <a16:creationId xmlns:a16="http://schemas.microsoft.com/office/drawing/2014/main" id="{9E410290-B825-46A9-BF1B-3F8D4C6448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55309" name="Oval 13">
            <a:extLst>
              <a:ext uri="{FF2B5EF4-FFF2-40B4-BE49-F238E27FC236}">
                <a16:creationId xmlns:a16="http://schemas.microsoft.com/office/drawing/2014/main" id="{09F790AF-9567-4F59-928E-1B026270B9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55310" name="Oval 14">
            <a:extLst>
              <a:ext uri="{FF2B5EF4-FFF2-40B4-BE49-F238E27FC236}">
                <a16:creationId xmlns:a16="http://schemas.microsoft.com/office/drawing/2014/main" id="{AECF4766-80E7-4F94-B860-02F91F6CE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55311" name="AutoShape 15">
            <a:extLst>
              <a:ext uri="{FF2B5EF4-FFF2-40B4-BE49-F238E27FC236}">
                <a16:creationId xmlns:a16="http://schemas.microsoft.com/office/drawing/2014/main" id="{D5F105E4-58F1-41EE-BB62-4F9579786C59}"/>
              </a:ext>
            </a:extLst>
          </p:cNvPr>
          <p:cNvCxnSpPr>
            <a:cxnSpLocks noChangeShapeType="1"/>
            <a:stCxn id="55309" idx="0"/>
            <a:endCxn id="5531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AE91A875-E6AC-4917-95C2-3789D45DBF0B}"/>
              </a:ext>
            </a:extLst>
          </p:cNvPr>
          <p:cNvCxnSpPr>
            <a:cxnSpLocks noChangeShapeType="1"/>
            <a:stCxn id="55319" idx="2"/>
            <a:endCxn id="5531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3" name="Oval 17">
            <a:extLst>
              <a:ext uri="{FF2B5EF4-FFF2-40B4-BE49-F238E27FC236}">
                <a16:creationId xmlns:a16="http://schemas.microsoft.com/office/drawing/2014/main" id="{9C3B8031-4322-4DA5-B545-8350385852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55314" name="Oval 18">
            <a:extLst>
              <a:ext uri="{FF2B5EF4-FFF2-40B4-BE49-F238E27FC236}">
                <a16:creationId xmlns:a16="http://schemas.microsoft.com/office/drawing/2014/main" id="{5C713EFC-224B-43A5-8B74-E2E5FEB3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55315" name="AutoShape 19">
            <a:extLst>
              <a:ext uri="{FF2B5EF4-FFF2-40B4-BE49-F238E27FC236}">
                <a16:creationId xmlns:a16="http://schemas.microsoft.com/office/drawing/2014/main" id="{0E7101F9-612D-44B1-A213-115C032213F5}"/>
              </a:ext>
            </a:extLst>
          </p:cNvPr>
          <p:cNvCxnSpPr>
            <a:cxnSpLocks noChangeShapeType="1"/>
            <a:stCxn id="55313" idx="0"/>
            <a:endCxn id="5531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6" name="Oval 20">
            <a:extLst>
              <a:ext uri="{FF2B5EF4-FFF2-40B4-BE49-F238E27FC236}">
                <a16:creationId xmlns:a16="http://schemas.microsoft.com/office/drawing/2014/main" id="{CE017AB9-65CB-441F-BC81-28099F57A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55317" name="AutoShape 21">
            <a:extLst>
              <a:ext uri="{FF2B5EF4-FFF2-40B4-BE49-F238E27FC236}">
                <a16:creationId xmlns:a16="http://schemas.microsoft.com/office/drawing/2014/main" id="{07A46CB5-67F8-411E-8D00-CF8B34396BC3}"/>
              </a:ext>
            </a:extLst>
          </p:cNvPr>
          <p:cNvCxnSpPr>
            <a:cxnSpLocks noChangeShapeType="1"/>
            <a:stCxn id="55316" idx="0"/>
            <a:endCxn id="5531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8" name="AutoShape 22">
            <a:extLst>
              <a:ext uri="{FF2B5EF4-FFF2-40B4-BE49-F238E27FC236}">
                <a16:creationId xmlns:a16="http://schemas.microsoft.com/office/drawing/2014/main" id="{272C835C-5FF4-4DCA-A5FA-98AB09948927}"/>
              </a:ext>
            </a:extLst>
          </p:cNvPr>
          <p:cNvCxnSpPr>
            <a:cxnSpLocks noChangeShapeType="1"/>
            <a:stCxn id="55314" idx="7"/>
            <a:endCxn id="5531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9" name="Oval 23">
            <a:extLst>
              <a:ext uri="{FF2B5EF4-FFF2-40B4-BE49-F238E27FC236}">
                <a16:creationId xmlns:a16="http://schemas.microsoft.com/office/drawing/2014/main" id="{3B3A05EE-4B3F-4BD0-9C07-09AA4CE3B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55320" name="AutoShape 24">
            <a:extLst>
              <a:ext uri="{FF2B5EF4-FFF2-40B4-BE49-F238E27FC236}">
                <a16:creationId xmlns:a16="http://schemas.microsoft.com/office/drawing/2014/main" id="{942F9C0B-49DB-447B-AA6D-76B653B09368}"/>
              </a:ext>
            </a:extLst>
          </p:cNvPr>
          <p:cNvCxnSpPr>
            <a:cxnSpLocks noChangeShapeType="1"/>
            <a:stCxn id="55319" idx="6"/>
            <a:endCxn id="55303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1" name="AutoShape 25">
            <a:extLst>
              <a:ext uri="{FF2B5EF4-FFF2-40B4-BE49-F238E27FC236}">
                <a16:creationId xmlns:a16="http://schemas.microsoft.com/office/drawing/2014/main" id="{7B4C81B3-37B1-47C4-93AB-E6467BCA24B7}"/>
              </a:ext>
            </a:extLst>
          </p:cNvPr>
          <p:cNvCxnSpPr>
            <a:cxnSpLocks noChangeShapeType="1"/>
            <a:stCxn id="55308" idx="6"/>
            <a:endCxn id="5530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2" name="AutoShape 26">
            <a:extLst>
              <a:ext uri="{FF2B5EF4-FFF2-40B4-BE49-F238E27FC236}">
                <a16:creationId xmlns:a16="http://schemas.microsoft.com/office/drawing/2014/main" id="{F93B36C9-F08E-433C-99B2-F35E80CC16E9}"/>
              </a:ext>
            </a:extLst>
          </p:cNvPr>
          <p:cNvCxnSpPr>
            <a:cxnSpLocks noChangeShapeType="1"/>
            <a:stCxn id="55307" idx="6"/>
            <a:endCxn id="5530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3" name="Oval 27">
            <a:extLst>
              <a:ext uri="{FF2B5EF4-FFF2-40B4-BE49-F238E27FC236}">
                <a16:creationId xmlns:a16="http://schemas.microsoft.com/office/drawing/2014/main" id="{7050EE3B-B948-4D47-BE39-C403A8CA2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55324" name="AutoShape 28">
            <a:extLst>
              <a:ext uri="{FF2B5EF4-FFF2-40B4-BE49-F238E27FC236}">
                <a16:creationId xmlns:a16="http://schemas.microsoft.com/office/drawing/2014/main" id="{72DDECDA-81CB-4172-9BB2-B3E127D2418D}"/>
              </a:ext>
            </a:extLst>
          </p:cNvPr>
          <p:cNvCxnSpPr>
            <a:cxnSpLocks noChangeShapeType="1"/>
            <a:stCxn id="55323" idx="0"/>
            <a:endCxn id="5530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5325" name="Group 29">
            <a:extLst>
              <a:ext uri="{FF2B5EF4-FFF2-40B4-BE49-F238E27FC236}">
                <a16:creationId xmlns:a16="http://schemas.microsoft.com/office/drawing/2014/main" id="{CD384B03-9F74-4F87-811A-8BC42F113C3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5326" name="Rectangle 30">
              <a:extLst>
                <a:ext uri="{FF2B5EF4-FFF2-40B4-BE49-F238E27FC236}">
                  <a16:creationId xmlns:a16="http://schemas.microsoft.com/office/drawing/2014/main" id="{DA276C48-43B9-49D4-928D-15C678CC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55327" name="Rectangle 31">
              <a:extLst>
                <a:ext uri="{FF2B5EF4-FFF2-40B4-BE49-F238E27FC236}">
                  <a16:creationId xmlns:a16="http://schemas.microsoft.com/office/drawing/2014/main" id="{82190E67-257E-4BFC-A0D5-CAD0F184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55328" name="Rectangle 32">
              <a:extLst>
                <a:ext uri="{FF2B5EF4-FFF2-40B4-BE49-F238E27FC236}">
                  <a16:creationId xmlns:a16="http://schemas.microsoft.com/office/drawing/2014/main" id="{93737541-51F8-4272-97F1-8196C2E7D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55329" name="Rectangle 33">
              <a:extLst>
                <a:ext uri="{FF2B5EF4-FFF2-40B4-BE49-F238E27FC236}">
                  <a16:creationId xmlns:a16="http://schemas.microsoft.com/office/drawing/2014/main" id="{6792CC58-FE82-4F87-9BF0-87FEE4F9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55330" name="Group 34">
            <a:extLst>
              <a:ext uri="{FF2B5EF4-FFF2-40B4-BE49-F238E27FC236}">
                <a16:creationId xmlns:a16="http://schemas.microsoft.com/office/drawing/2014/main" id="{CBDCB217-6A9A-4ED1-BFF4-EB9DFDA828D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5331" name="Rectangle 35">
              <a:extLst>
                <a:ext uri="{FF2B5EF4-FFF2-40B4-BE49-F238E27FC236}">
                  <a16:creationId xmlns:a16="http://schemas.microsoft.com/office/drawing/2014/main" id="{249543A3-33C7-4200-AE52-011D34909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32" name="Rectangle 36">
              <a:extLst>
                <a:ext uri="{FF2B5EF4-FFF2-40B4-BE49-F238E27FC236}">
                  <a16:creationId xmlns:a16="http://schemas.microsoft.com/office/drawing/2014/main" id="{93373187-CDB7-4DDB-9FA1-C934E614A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33" name="Rectangle 37">
              <a:extLst>
                <a:ext uri="{FF2B5EF4-FFF2-40B4-BE49-F238E27FC236}">
                  <a16:creationId xmlns:a16="http://schemas.microsoft.com/office/drawing/2014/main" id="{B9B0A789-49EB-480C-8C48-A0A8B74C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34" name="Rectangle 38">
              <a:extLst>
                <a:ext uri="{FF2B5EF4-FFF2-40B4-BE49-F238E27FC236}">
                  <a16:creationId xmlns:a16="http://schemas.microsoft.com/office/drawing/2014/main" id="{754B2AF0-DD97-47D6-8742-B25BCBA5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335" name="Oval 39">
            <a:extLst>
              <a:ext uri="{FF2B5EF4-FFF2-40B4-BE49-F238E27FC236}">
                <a16:creationId xmlns:a16="http://schemas.microsoft.com/office/drawing/2014/main" id="{955AA732-86AC-480E-A611-53B5D2F7A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8E38DD9E-4A81-4369-921B-EF3A792EA4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37" name="Oval 41">
            <a:extLst>
              <a:ext uri="{FF2B5EF4-FFF2-40B4-BE49-F238E27FC236}">
                <a16:creationId xmlns:a16="http://schemas.microsoft.com/office/drawing/2014/main" id="{3C1B07EA-C6F4-44E8-87FC-AB75CCF85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38" name="Oval 42">
            <a:extLst>
              <a:ext uri="{FF2B5EF4-FFF2-40B4-BE49-F238E27FC236}">
                <a16:creationId xmlns:a16="http://schemas.microsoft.com/office/drawing/2014/main" id="{A44C04DA-70FF-4198-A448-BF65BD6FC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5339" name="AutoShape 43">
            <a:extLst>
              <a:ext uri="{FF2B5EF4-FFF2-40B4-BE49-F238E27FC236}">
                <a16:creationId xmlns:a16="http://schemas.microsoft.com/office/drawing/2014/main" id="{45834464-BF17-4C12-890C-5F96C6CF4D8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40" name="AutoShape 44">
            <a:extLst>
              <a:ext uri="{FF2B5EF4-FFF2-40B4-BE49-F238E27FC236}">
                <a16:creationId xmlns:a16="http://schemas.microsoft.com/office/drawing/2014/main" id="{90D4F084-F6EB-4A4C-A11B-24B85BE2FD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41" name="Rectangle 45">
            <a:extLst>
              <a:ext uri="{FF2B5EF4-FFF2-40B4-BE49-F238E27FC236}">
                <a16:creationId xmlns:a16="http://schemas.microsoft.com/office/drawing/2014/main" id="{6A8F874A-760B-45BF-80D9-202B53F9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55342" name="Line 46">
            <a:extLst>
              <a:ext uri="{FF2B5EF4-FFF2-40B4-BE49-F238E27FC236}">
                <a16:creationId xmlns:a16="http://schemas.microsoft.com/office/drawing/2014/main" id="{12E0D057-82D1-4010-A4DF-82E14247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43" name="Oval 47">
            <a:extLst>
              <a:ext uri="{FF2B5EF4-FFF2-40B4-BE49-F238E27FC236}">
                <a16:creationId xmlns:a16="http://schemas.microsoft.com/office/drawing/2014/main" id="{ACE54A4A-06AB-4CC2-A2DE-A68CCA7EA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55344" name="Line 48">
            <a:extLst>
              <a:ext uri="{FF2B5EF4-FFF2-40B4-BE49-F238E27FC236}">
                <a16:creationId xmlns:a16="http://schemas.microsoft.com/office/drawing/2014/main" id="{0622D89F-90B8-4F57-B788-75AAE16B6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47" name="Rectangle 51">
            <a:extLst>
              <a:ext uri="{FF2B5EF4-FFF2-40B4-BE49-F238E27FC236}">
                <a16:creationId xmlns:a16="http://schemas.microsoft.com/office/drawing/2014/main" id="{251EECDB-D179-458B-B5E2-8C2C230F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sp>
        <p:nvSpPr>
          <p:cNvPr id="55348" name="Rectangle 52">
            <a:extLst>
              <a:ext uri="{FF2B5EF4-FFF2-40B4-BE49-F238E27FC236}">
                <a16:creationId xmlns:a16="http://schemas.microsoft.com/office/drawing/2014/main" id="{C78DA0C1-0CD3-4FA5-A6A5-3CBFDFDF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link 17 into 7</a:t>
            </a:r>
          </a:p>
        </p:txBody>
      </p:sp>
    </p:spTree>
    <p:extLst>
      <p:ext uri="{BB962C8B-B14F-4D97-AF65-F5344CB8AC3E}">
        <p14:creationId xmlns:p14="http://schemas.microsoft.com/office/powerpoint/2010/main" val="18321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D02B12D-EDA1-4870-8953-7D9885972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9520421-D717-437A-B064-CDDA09111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2C94223F-14EF-42D7-BB6E-445A56159D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57349" name="AutoShape 5">
            <a:extLst>
              <a:ext uri="{FF2B5EF4-FFF2-40B4-BE49-F238E27FC236}">
                <a16:creationId xmlns:a16="http://schemas.microsoft.com/office/drawing/2014/main" id="{2EF9D444-7EE4-414F-8F27-99D54CD4F370}"/>
              </a:ext>
            </a:extLst>
          </p:cNvPr>
          <p:cNvCxnSpPr>
            <a:cxnSpLocks noChangeShapeType="1"/>
            <a:stCxn id="57348" idx="0"/>
            <a:endCxn id="5735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0" name="Oval 6">
            <a:extLst>
              <a:ext uri="{FF2B5EF4-FFF2-40B4-BE49-F238E27FC236}">
                <a16:creationId xmlns:a16="http://schemas.microsoft.com/office/drawing/2014/main" id="{F74E2C62-714E-43BA-9888-764631492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7B8B3979-CEAA-4FA3-96A7-18D91FBB8B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068CEBE3-76E1-4B19-8E5C-0BE91A842F71}"/>
              </a:ext>
            </a:extLst>
          </p:cNvPr>
          <p:cNvCxnSpPr>
            <a:cxnSpLocks noChangeShapeType="1"/>
            <a:stCxn id="57355" idx="2"/>
            <a:endCxn id="5735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3" name="Oval 9">
            <a:extLst>
              <a:ext uri="{FF2B5EF4-FFF2-40B4-BE49-F238E27FC236}">
                <a16:creationId xmlns:a16="http://schemas.microsoft.com/office/drawing/2014/main" id="{D402673D-4BBE-416C-8C4D-E60FE81CE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160DFB5F-5FEC-4D53-9133-58C8D29D1142}"/>
              </a:ext>
            </a:extLst>
          </p:cNvPr>
          <p:cNvCxnSpPr>
            <a:cxnSpLocks noChangeShapeType="1"/>
            <a:stCxn id="57351" idx="4"/>
            <a:endCxn id="5735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5" name="Oval 11">
            <a:extLst>
              <a:ext uri="{FF2B5EF4-FFF2-40B4-BE49-F238E27FC236}">
                <a16:creationId xmlns:a16="http://schemas.microsoft.com/office/drawing/2014/main" id="{F831140E-736A-4E29-AD8A-2B34DB558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57356" name="Oval 12">
            <a:extLst>
              <a:ext uri="{FF2B5EF4-FFF2-40B4-BE49-F238E27FC236}">
                <a16:creationId xmlns:a16="http://schemas.microsoft.com/office/drawing/2014/main" id="{643BC7E0-E619-41B6-8A04-FE205F177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57357" name="Oval 13">
            <a:extLst>
              <a:ext uri="{FF2B5EF4-FFF2-40B4-BE49-F238E27FC236}">
                <a16:creationId xmlns:a16="http://schemas.microsoft.com/office/drawing/2014/main" id="{045D7C7A-7681-476B-8268-9E2C61290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AB2D83D4-BB47-4AA0-95D2-16AD0DF67030}"/>
              </a:ext>
            </a:extLst>
          </p:cNvPr>
          <p:cNvCxnSpPr>
            <a:cxnSpLocks noChangeShapeType="1"/>
            <a:stCxn id="57385" idx="0"/>
            <a:endCxn id="57357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9" name="Oval 15">
            <a:extLst>
              <a:ext uri="{FF2B5EF4-FFF2-40B4-BE49-F238E27FC236}">
                <a16:creationId xmlns:a16="http://schemas.microsoft.com/office/drawing/2014/main" id="{9AD2ED8C-008C-4B48-B667-048F9AF90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57360" name="Oval 16">
            <a:extLst>
              <a:ext uri="{FF2B5EF4-FFF2-40B4-BE49-F238E27FC236}">
                <a16:creationId xmlns:a16="http://schemas.microsoft.com/office/drawing/2014/main" id="{5948A932-ACAB-47AA-A8AE-51F0FAD390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57361" name="AutoShape 17">
            <a:extLst>
              <a:ext uri="{FF2B5EF4-FFF2-40B4-BE49-F238E27FC236}">
                <a16:creationId xmlns:a16="http://schemas.microsoft.com/office/drawing/2014/main" id="{D923E984-32D6-44CB-A08D-170738B56FF5}"/>
              </a:ext>
            </a:extLst>
          </p:cNvPr>
          <p:cNvCxnSpPr>
            <a:cxnSpLocks noChangeShapeType="1"/>
            <a:stCxn id="57359" idx="0"/>
            <a:endCxn id="5736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2" name="Oval 18">
            <a:extLst>
              <a:ext uri="{FF2B5EF4-FFF2-40B4-BE49-F238E27FC236}">
                <a16:creationId xmlns:a16="http://schemas.microsoft.com/office/drawing/2014/main" id="{163EA4BF-380F-40F2-920C-5A550ACC9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57363" name="AutoShape 19">
            <a:extLst>
              <a:ext uri="{FF2B5EF4-FFF2-40B4-BE49-F238E27FC236}">
                <a16:creationId xmlns:a16="http://schemas.microsoft.com/office/drawing/2014/main" id="{A2D45E9A-4612-44D8-915A-33933A8701A2}"/>
              </a:ext>
            </a:extLst>
          </p:cNvPr>
          <p:cNvCxnSpPr>
            <a:cxnSpLocks noChangeShapeType="1"/>
            <a:stCxn id="57362" idx="0"/>
            <a:endCxn id="5736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4" name="AutoShape 20">
            <a:extLst>
              <a:ext uri="{FF2B5EF4-FFF2-40B4-BE49-F238E27FC236}">
                <a16:creationId xmlns:a16="http://schemas.microsoft.com/office/drawing/2014/main" id="{F707ECC2-5309-40DE-853C-4EDA4BD939D1}"/>
              </a:ext>
            </a:extLst>
          </p:cNvPr>
          <p:cNvCxnSpPr>
            <a:cxnSpLocks noChangeShapeType="1"/>
            <a:stCxn id="57360" idx="7"/>
            <a:endCxn id="5736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5" name="Oval 21">
            <a:extLst>
              <a:ext uri="{FF2B5EF4-FFF2-40B4-BE49-F238E27FC236}">
                <a16:creationId xmlns:a16="http://schemas.microsoft.com/office/drawing/2014/main" id="{4DCCB942-8EDB-4278-A2BA-CDBDD3ED18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57366" name="AutoShape 22">
            <a:extLst>
              <a:ext uri="{FF2B5EF4-FFF2-40B4-BE49-F238E27FC236}">
                <a16:creationId xmlns:a16="http://schemas.microsoft.com/office/drawing/2014/main" id="{8DF52BB2-3C06-4556-9D39-4A03CA56B684}"/>
              </a:ext>
            </a:extLst>
          </p:cNvPr>
          <p:cNvCxnSpPr>
            <a:cxnSpLocks noChangeShapeType="1"/>
            <a:stCxn id="57365" idx="6"/>
            <a:endCxn id="57351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>
            <a:extLst>
              <a:ext uri="{FF2B5EF4-FFF2-40B4-BE49-F238E27FC236}">
                <a16:creationId xmlns:a16="http://schemas.microsoft.com/office/drawing/2014/main" id="{34A1973A-7758-4347-9F6D-8551E3ED7E0D}"/>
              </a:ext>
            </a:extLst>
          </p:cNvPr>
          <p:cNvCxnSpPr>
            <a:cxnSpLocks noChangeShapeType="1"/>
            <a:stCxn id="57356" idx="6"/>
            <a:endCxn id="5735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8" name="AutoShape 24">
            <a:extLst>
              <a:ext uri="{FF2B5EF4-FFF2-40B4-BE49-F238E27FC236}">
                <a16:creationId xmlns:a16="http://schemas.microsoft.com/office/drawing/2014/main" id="{70CBBF25-47FC-44F5-AF51-B7C2EC584D7A}"/>
              </a:ext>
            </a:extLst>
          </p:cNvPr>
          <p:cNvCxnSpPr>
            <a:cxnSpLocks noChangeShapeType="1"/>
            <a:stCxn id="57355" idx="6"/>
            <a:endCxn id="5735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9" name="Oval 25">
            <a:extLst>
              <a:ext uri="{FF2B5EF4-FFF2-40B4-BE49-F238E27FC236}">
                <a16:creationId xmlns:a16="http://schemas.microsoft.com/office/drawing/2014/main" id="{BAB7B55D-AFB1-4A09-8EC5-3A1726A6E7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57370" name="AutoShape 26">
            <a:extLst>
              <a:ext uri="{FF2B5EF4-FFF2-40B4-BE49-F238E27FC236}">
                <a16:creationId xmlns:a16="http://schemas.microsoft.com/office/drawing/2014/main" id="{CCEE2C62-D334-4542-B515-308C7A392928}"/>
              </a:ext>
            </a:extLst>
          </p:cNvPr>
          <p:cNvCxnSpPr>
            <a:cxnSpLocks noChangeShapeType="1"/>
            <a:stCxn id="57369" idx="0"/>
            <a:endCxn id="5735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7371" name="Group 27">
            <a:extLst>
              <a:ext uri="{FF2B5EF4-FFF2-40B4-BE49-F238E27FC236}">
                <a16:creationId xmlns:a16="http://schemas.microsoft.com/office/drawing/2014/main" id="{10634D84-9751-4310-8D33-5C8FA9C9D67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7372" name="Rectangle 28">
              <a:extLst>
                <a:ext uri="{FF2B5EF4-FFF2-40B4-BE49-F238E27FC236}">
                  <a16:creationId xmlns:a16="http://schemas.microsoft.com/office/drawing/2014/main" id="{8F278E14-A283-4464-BA36-B0DC0069E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57373" name="Rectangle 29">
              <a:extLst>
                <a:ext uri="{FF2B5EF4-FFF2-40B4-BE49-F238E27FC236}">
                  <a16:creationId xmlns:a16="http://schemas.microsoft.com/office/drawing/2014/main" id="{28888181-7DF6-422C-B8F2-562B0301C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57374" name="Rectangle 30">
              <a:extLst>
                <a:ext uri="{FF2B5EF4-FFF2-40B4-BE49-F238E27FC236}">
                  <a16:creationId xmlns:a16="http://schemas.microsoft.com/office/drawing/2014/main" id="{768C54C8-CA57-4B4D-AE03-351000936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57375" name="Rectangle 31">
              <a:extLst>
                <a:ext uri="{FF2B5EF4-FFF2-40B4-BE49-F238E27FC236}">
                  <a16:creationId xmlns:a16="http://schemas.microsoft.com/office/drawing/2014/main" id="{D654512A-C8A1-42E7-8F00-47E42AD07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57376" name="Group 32">
            <a:extLst>
              <a:ext uri="{FF2B5EF4-FFF2-40B4-BE49-F238E27FC236}">
                <a16:creationId xmlns:a16="http://schemas.microsoft.com/office/drawing/2014/main" id="{47EFCA0B-267D-42C4-B866-224E269A65C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7377" name="Rectangle 33">
              <a:extLst>
                <a:ext uri="{FF2B5EF4-FFF2-40B4-BE49-F238E27FC236}">
                  <a16:creationId xmlns:a16="http://schemas.microsoft.com/office/drawing/2014/main" id="{C79B530A-1BC8-48B2-BB45-DDDCF0398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378" name="Rectangle 34">
              <a:extLst>
                <a:ext uri="{FF2B5EF4-FFF2-40B4-BE49-F238E27FC236}">
                  <a16:creationId xmlns:a16="http://schemas.microsoft.com/office/drawing/2014/main" id="{70F45166-7A1C-4742-88A1-7C514D1E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379" name="Rectangle 35">
              <a:extLst>
                <a:ext uri="{FF2B5EF4-FFF2-40B4-BE49-F238E27FC236}">
                  <a16:creationId xmlns:a16="http://schemas.microsoft.com/office/drawing/2014/main" id="{2F640F4D-0C39-4539-B811-EC5BEC32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380" name="Rectangle 36">
              <a:extLst>
                <a:ext uri="{FF2B5EF4-FFF2-40B4-BE49-F238E27FC236}">
                  <a16:creationId xmlns:a16="http://schemas.microsoft.com/office/drawing/2014/main" id="{A6DD2AA3-F900-450C-8C56-A96ECDE18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381" name="Oval 37">
            <a:extLst>
              <a:ext uri="{FF2B5EF4-FFF2-40B4-BE49-F238E27FC236}">
                <a16:creationId xmlns:a16="http://schemas.microsoft.com/office/drawing/2014/main" id="{8F359C34-E6FD-40E4-8493-E3E995B4A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82" name="Oval 38">
            <a:extLst>
              <a:ext uri="{FF2B5EF4-FFF2-40B4-BE49-F238E27FC236}">
                <a16:creationId xmlns:a16="http://schemas.microsoft.com/office/drawing/2014/main" id="{95B185DC-7BB6-4310-A3D7-2CA585E4E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83" name="Oval 39">
            <a:extLst>
              <a:ext uri="{FF2B5EF4-FFF2-40B4-BE49-F238E27FC236}">
                <a16:creationId xmlns:a16="http://schemas.microsoft.com/office/drawing/2014/main" id="{A1609011-E20F-4CF4-BFB5-C56B03C73D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7384" name="AutoShape 40">
            <a:extLst>
              <a:ext uri="{FF2B5EF4-FFF2-40B4-BE49-F238E27FC236}">
                <a16:creationId xmlns:a16="http://schemas.microsoft.com/office/drawing/2014/main" id="{4DC38438-D5C8-471A-8899-ECF0F8824C1F}"/>
              </a:ext>
            </a:extLst>
          </p:cNvPr>
          <p:cNvCxnSpPr>
            <a:cxnSpLocks noChangeShapeType="1"/>
            <a:stCxn id="57357" idx="7"/>
            <a:endCxn id="5735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85" name="Oval 41">
            <a:extLst>
              <a:ext uri="{FF2B5EF4-FFF2-40B4-BE49-F238E27FC236}">
                <a16:creationId xmlns:a16="http://schemas.microsoft.com/office/drawing/2014/main" id="{03F767F2-5EF4-4071-BF7E-99356E0E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57386" name="Oval 42">
            <a:extLst>
              <a:ext uri="{FF2B5EF4-FFF2-40B4-BE49-F238E27FC236}">
                <a16:creationId xmlns:a16="http://schemas.microsoft.com/office/drawing/2014/main" id="{725E2474-32F6-4B6B-9062-26EBA18F5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87" name="Oval 43">
            <a:extLst>
              <a:ext uri="{FF2B5EF4-FFF2-40B4-BE49-F238E27FC236}">
                <a16:creationId xmlns:a16="http://schemas.microsoft.com/office/drawing/2014/main" id="{1892C592-D5FE-4A42-A3A3-F9DCEA732E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57388" name="Line 44">
            <a:extLst>
              <a:ext uri="{FF2B5EF4-FFF2-40B4-BE49-F238E27FC236}">
                <a16:creationId xmlns:a16="http://schemas.microsoft.com/office/drawing/2014/main" id="{0C2B9FA1-CCE0-4A62-AAC0-2F1021CE4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7389" name="AutoShape 45">
            <a:extLst>
              <a:ext uri="{FF2B5EF4-FFF2-40B4-BE49-F238E27FC236}">
                <a16:creationId xmlns:a16="http://schemas.microsoft.com/office/drawing/2014/main" id="{B41D718E-EDE0-4A3B-A9D9-DD6B38CC98F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90" name="Rectangle 46">
            <a:extLst>
              <a:ext uri="{FF2B5EF4-FFF2-40B4-BE49-F238E27FC236}">
                <a16:creationId xmlns:a16="http://schemas.microsoft.com/office/drawing/2014/main" id="{46770E1B-1867-4FA3-8E4C-25A584F4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57391" name="Line 47">
            <a:extLst>
              <a:ext uri="{FF2B5EF4-FFF2-40B4-BE49-F238E27FC236}">
                <a16:creationId xmlns:a16="http://schemas.microsoft.com/office/drawing/2014/main" id="{65A8CB90-A220-4688-89A0-3BFA35DB9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94" name="Rectangle 50">
            <a:extLst>
              <a:ext uri="{FF2B5EF4-FFF2-40B4-BE49-F238E27FC236}">
                <a16:creationId xmlns:a16="http://schemas.microsoft.com/office/drawing/2014/main" id="{C55D80D3-615E-48EB-ACF8-6A957A4E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sp>
        <p:nvSpPr>
          <p:cNvPr id="57395" name="Rectangle 51">
            <a:extLst>
              <a:ext uri="{FF2B5EF4-FFF2-40B4-BE49-F238E27FC236}">
                <a16:creationId xmlns:a16="http://schemas.microsoft.com/office/drawing/2014/main" id="{936794A7-CFA1-42F7-BD36-A6039E18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link 24 into 7</a:t>
            </a:r>
          </a:p>
        </p:txBody>
      </p:sp>
    </p:spTree>
    <p:extLst>
      <p:ext uri="{BB962C8B-B14F-4D97-AF65-F5344CB8AC3E}">
        <p14:creationId xmlns:p14="http://schemas.microsoft.com/office/powerpoint/2010/main" val="16770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F326141-E0B8-47E6-8BD5-2AD6DC904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E8C3DDD-DB15-4A0E-83F6-B36C5F577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61444" name="Oval 4">
            <a:extLst>
              <a:ext uri="{FF2B5EF4-FFF2-40B4-BE49-F238E27FC236}">
                <a16:creationId xmlns:a16="http://schemas.microsoft.com/office/drawing/2014/main" id="{2A7B557E-6964-402F-855B-02CFD26BDA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61445" name="AutoShape 5">
            <a:extLst>
              <a:ext uri="{FF2B5EF4-FFF2-40B4-BE49-F238E27FC236}">
                <a16:creationId xmlns:a16="http://schemas.microsoft.com/office/drawing/2014/main" id="{4CB582BA-DF91-4C58-AE0C-397B684E0202}"/>
              </a:ext>
            </a:extLst>
          </p:cNvPr>
          <p:cNvCxnSpPr>
            <a:cxnSpLocks noChangeShapeType="1"/>
            <a:stCxn id="61444" idx="0"/>
            <a:endCxn id="61451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6" name="Oval 6">
            <a:extLst>
              <a:ext uri="{FF2B5EF4-FFF2-40B4-BE49-F238E27FC236}">
                <a16:creationId xmlns:a16="http://schemas.microsoft.com/office/drawing/2014/main" id="{846261B2-1653-41DD-9342-685A60F09B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61447" name="Oval 7">
            <a:extLst>
              <a:ext uri="{FF2B5EF4-FFF2-40B4-BE49-F238E27FC236}">
                <a16:creationId xmlns:a16="http://schemas.microsoft.com/office/drawing/2014/main" id="{2C601E58-F23A-466F-93C6-0BD6DB515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61448" name="AutoShape 8">
            <a:extLst>
              <a:ext uri="{FF2B5EF4-FFF2-40B4-BE49-F238E27FC236}">
                <a16:creationId xmlns:a16="http://schemas.microsoft.com/office/drawing/2014/main" id="{BBD513AB-5BB0-4BBC-9458-B2D8B72BD841}"/>
              </a:ext>
            </a:extLst>
          </p:cNvPr>
          <p:cNvCxnSpPr>
            <a:cxnSpLocks noChangeShapeType="1"/>
            <a:stCxn id="61451" idx="2"/>
            <a:endCxn id="6144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9" name="Oval 9">
            <a:extLst>
              <a:ext uri="{FF2B5EF4-FFF2-40B4-BE49-F238E27FC236}">
                <a16:creationId xmlns:a16="http://schemas.microsoft.com/office/drawing/2014/main" id="{3B3A85E2-EA34-44B5-8F50-DA095879E9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61450" name="AutoShape 10">
            <a:extLst>
              <a:ext uri="{FF2B5EF4-FFF2-40B4-BE49-F238E27FC236}">
                <a16:creationId xmlns:a16="http://schemas.microsoft.com/office/drawing/2014/main" id="{E7D26D12-0112-41E0-9A9E-65204D4D12F1}"/>
              </a:ext>
            </a:extLst>
          </p:cNvPr>
          <p:cNvCxnSpPr>
            <a:cxnSpLocks noChangeShapeType="1"/>
            <a:stCxn id="61447" idx="4"/>
            <a:endCxn id="61449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1" name="Oval 11">
            <a:extLst>
              <a:ext uri="{FF2B5EF4-FFF2-40B4-BE49-F238E27FC236}">
                <a16:creationId xmlns:a16="http://schemas.microsoft.com/office/drawing/2014/main" id="{8B83BC59-E1D2-4C15-A92D-C29B518F5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61452" name="Oval 12">
            <a:extLst>
              <a:ext uri="{FF2B5EF4-FFF2-40B4-BE49-F238E27FC236}">
                <a16:creationId xmlns:a16="http://schemas.microsoft.com/office/drawing/2014/main" id="{480F74A6-4755-4199-B4EB-732324C0BD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61453" name="Oval 13">
            <a:extLst>
              <a:ext uri="{FF2B5EF4-FFF2-40B4-BE49-F238E27FC236}">
                <a16:creationId xmlns:a16="http://schemas.microsoft.com/office/drawing/2014/main" id="{C23BE246-E889-49DE-A3B5-E0F57CCB5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id="{D20433B2-31ED-41B1-91F4-35D88553B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61455" name="AutoShape 15">
            <a:extLst>
              <a:ext uri="{FF2B5EF4-FFF2-40B4-BE49-F238E27FC236}">
                <a16:creationId xmlns:a16="http://schemas.microsoft.com/office/drawing/2014/main" id="{87B14F69-D471-4806-B2A2-D98B8B197216}"/>
              </a:ext>
            </a:extLst>
          </p:cNvPr>
          <p:cNvCxnSpPr>
            <a:cxnSpLocks noChangeShapeType="1"/>
            <a:stCxn id="61453" idx="0"/>
            <a:endCxn id="61454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6" name="Oval 16">
            <a:extLst>
              <a:ext uri="{FF2B5EF4-FFF2-40B4-BE49-F238E27FC236}">
                <a16:creationId xmlns:a16="http://schemas.microsoft.com/office/drawing/2014/main" id="{CAB38229-3791-448A-BE2A-8CE72E045B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61457" name="Oval 17">
            <a:extLst>
              <a:ext uri="{FF2B5EF4-FFF2-40B4-BE49-F238E27FC236}">
                <a16:creationId xmlns:a16="http://schemas.microsoft.com/office/drawing/2014/main" id="{8696016E-D840-43AA-A45B-ECBCEEC59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61458" name="AutoShape 18">
            <a:extLst>
              <a:ext uri="{FF2B5EF4-FFF2-40B4-BE49-F238E27FC236}">
                <a16:creationId xmlns:a16="http://schemas.microsoft.com/office/drawing/2014/main" id="{D4FB1405-479A-4288-BF92-CFDEC37BE2B3}"/>
              </a:ext>
            </a:extLst>
          </p:cNvPr>
          <p:cNvCxnSpPr>
            <a:cxnSpLocks noChangeShapeType="1"/>
            <a:stCxn id="61456" idx="0"/>
            <a:endCxn id="61457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9" name="Oval 19">
            <a:extLst>
              <a:ext uri="{FF2B5EF4-FFF2-40B4-BE49-F238E27FC236}">
                <a16:creationId xmlns:a16="http://schemas.microsoft.com/office/drawing/2014/main" id="{561741DB-CEF7-4C9A-80CE-782A61448E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5BF171BA-1123-4F36-8AC6-C4BAFD539AB5}"/>
              </a:ext>
            </a:extLst>
          </p:cNvPr>
          <p:cNvCxnSpPr>
            <a:cxnSpLocks noChangeShapeType="1"/>
            <a:stCxn id="61459" idx="0"/>
            <a:endCxn id="61462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1" name="AutoShape 21">
            <a:extLst>
              <a:ext uri="{FF2B5EF4-FFF2-40B4-BE49-F238E27FC236}">
                <a16:creationId xmlns:a16="http://schemas.microsoft.com/office/drawing/2014/main" id="{0BF666AA-A118-428F-B997-2669A9B9989D}"/>
              </a:ext>
            </a:extLst>
          </p:cNvPr>
          <p:cNvCxnSpPr>
            <a:cxnSpLocks noChangeShapeType="1"/>
            <a:stCxn id="61457" idx="7"/>
            <a:endCxn id="61462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2" name="Oval 22">
            <a:extLst>
              <a:ext uri="{FF2B5EF4-FFF2-40B4-BE49-F238E27FC236}">
                <a16:creationId xmlns:a16="http://schemas.microsoft.com/office/drawing/2014/main" id="{1F683659-47A6-457F-9473-C78CB5789D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61463" name="AutoShape 23">
            <a:extLst>
              <a:ext uri="{FF2B5EF4-FFF2-40B4-BE49-F238E27FC236}">
                <a16:creationId xmlns:a16="http://schemas.microsoft.com/office/drawing/2014/main" id="{7AFD6366-1CD9-4473-B328-9132EC28BE9F}"/>
              </a:ext>
            </a:extLst>
          </p:cNvPr>
          <p:cNvCxnSpPr>
            <a:cxnSpLocks noChangeShapeType="1"/>
            <a:stCxn id="61462" idx="7"/>
            <a:endCxn id="61447" idx="2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4" name="AutoShape 24">
            <a:extLst>
              <a:ext uri="{FF2B5EF4-FFF2-40B4-BE49-F238E27FC236}">
                <a16:creationId xmlns:a16="http://schemas.microsoft.com/office/drawing/2014/main" id="{82443BF5-FC48-4131-B131-C1CE82EFDDE1}"/>
              </a:ext>
            </a:extLst>
          </p:cNvPr>
          <p:cNvCxnSpPr>
            <a:cxnSpLocks noChangeShapeType="1"/>
            <a:stCxn id="61452" idx="6"/>
            <a:endCxn id="6144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5" name="AutoShape 25">
            <a:extLst>
              <a:ext uri="{FF2B5EF4-FFF2-40B4-BE49-F238E27FC236}">
                <a16:creationId xmlns:a16="http://schemas.microsoft.com/office/drawing/2014/main" id="{B8ECDB13-060E-4760-9D37-2FEB557F80C6}"/>
              </a:ext>
            </a:extLst>
          </p:cNvPr>
          <p:cNvCxnSpPr>
            <a:cxnSpLocks noChangeShapeType="1"/>
            <a:stCxn id="61451" idx="6"/>
            <a:endCxn id="6145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6" name="Oval 26">
            <a:extLst>
              <a:ext uri="{FF2B5EF4-FFF2-40B4-BE49-F238E27FC236}">
                <a16:creationId xmlns:a16="http://schemas.microsoft.com/office/drawing/2014/main" id="{05595616-5819-4DBA-A093-7F14FABDD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61467" name="AutoShape 27">
            <a:extLst>
              <a:ext uri="{FF2B5EF4-FFF2-40B4-BE49-F238E27FC236}">
                <a16:creationId xmlns:a16="http://schemas.microsoft.com/office/drawing/2014/main" id="{C5CA4808-AA20-4233-8626-E610D39240B0}"/>
              </a:ext>
            </a:extLst>
          </p:cNvPr>
          <p:cNvCxnSpPr>
            <a:cxnSpLocks noChangeShapeType="1"/>
            <a:stCxn id="61466" idx="0"/>
            <a:endCxn id="6144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1468" name="Group 28">
            <a:extLst>
              <a:ext uri="{FF2B5EF4-FFF2-40B4-BE49-F238E27FC236}">
                <a16:creationId xmlns:a16="http://schemas.microsoft.com/office/drawing/2014/main" id="{DB54C380-A56A-4902-AAD6-7AF32B4B9C3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1469" name="Rectangle 29">
              <a:extLst>
                <a:ext uri="{FF2B5EF4-FFF2-40B4-BE49-F238E27FC236}">
                  <a16:creationId xmlns:a16="http://schemas.microsoft.com/office/drawing/2014/main" id="{D524255F-3855-47F5-89C9-3A2C9386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61470" name="Rectangle 30">
              <a:extLst>
                <a:ext uri="{FF2B5EF4-FFF2-40B4-BE49-F238E27FC236}">
                  <a16:creationId xmlns:a16="http://schemas.microsoft.com/office/drawing/2014/main" id="{B11276CD-CCE2-4FFF-B621-11C4342E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61471" name="Rectangle 31">
              <a:extLst>
                <a:ext uri="{FF2B5EF4-FFF2-40B4-BE49-F238E27FC236}">
                  <a16:creationId xmlns:a16="http://schemas.microsoft.com/office/drawing/2014/main" id="{D076FD4E-A9AD-4B7B-A1B3-1A7E090F6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61472" name="Rectangle 32">
              <a:extLst>
                <a:ext uri="{FF2B5EF4-FFF2-40B4-BE49-F238E27FC236}">
                  <a16:creationId xmlns:a16="http://schemas.microsoft.com/office/drawing/2014/main" id="{92D6F41B-2F1A-4AF6-A2B7-B6F15B10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61473" name="Group 33">
            <a:extLst>
              <a:ext uri="{FF2B5EF4-FFF2-40B4-BE49-F238E27FC236}">
                <a16:creationId xmlns:a16="http://schemas.microsoft.com/office/drawing/2014/main" id="{30B750DB-F85E-410E-936D-ADD3C047E02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1474" name="Rectangle 34">
              <a:extLst>
                <a:ext uri="{FF2B5EF4-FFF2-40B4-BE49-F238E27FC236}">
                  <a16:creationId xmlns:a16="http://schemas.microsoft.com/office/drawing/2014/main" id="{68B1B823-737C-4B96-AFE0-B49B2524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475" name="Rectangle 35">
              <a:extLst>
                <a:ext uri="{FF2B5EF4-FFF2-40B4-BE49-F238E27FC236}">
                  <a16:creationId xmlns:a16="http://schemas.microsoft.com/office/drawing/2014/main" id="{C0FC9B3D-106F-45DC-9DDD-01D25AC97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476" name="Rectangle 36">
              <a:extLst>
                <a:ext uri="{FF2B5EF4-FFF2-40B4-BE49-F238E27FC236}">
                  <a16:creationId xmlns:a16="http://schemas.microsoft.com/office/drawing/2014/main" id="{1122822F-C5C0-4BFD-8675-89C8EF7A8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477" name="Rectangle 37">
              <a:extLst>
                <a:ext uri="{FF2B5EF4-FFF2-40B4-BE49-F238E27FC236}">
                  <a16:creationId xmlns:a16="http://schemas.microsoft.com/office/drawing/2014/main" id="{F975BE0B-5717-4854-B7BD-0FE5FDAD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1478" name="Oval 38">
            <a:extLst>
              <a:ext uri="{FF2B5EF4-FFF2-40B4-BE49-F238E27FC236}">
                <a16:creationId xmlns:a16="http://schemas.microsoft.com/office/drawing/2014/main" id="{F91833AA-9BA5-4761-B405-437AA045AA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79" name="Oval 39">
            <a:extLst>
              <a:ext uri="{FF2B5EF4-FFF2-40B4-BE49-F238E27FC236}">
                <a16:creationId xmlns:a16="http://schemas.microsoft.com/office/drawing/2014/main" id="{F8C1CAA3-A9E1-489D-9EA9-EA1E2A972A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C3BB897A-5E5B-48AB-B3AF-2F9D1E2C1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81" name="Oval 41">
            <a:extLst>
              <a:ext uri="{FF2B5EF4-FFF2-40B4-BE49-F238E27FC236}">
                <a16:creationId xmlns:a16="http://schemas.microsoft.com/office/drawing/2014/main" id="{9121F433-D668-4CD8-9826-AB92762A2C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1482" name="AutoShape 42">
            <a:extLst>
              <a:ext uri="{FF2B5EF4-FFF2-40B4-BE49-F238E27FC236}">
                <a16:creationId xmlns:a16="http://schemas.microsoft.com/office/drawing/2014/main" id="{18C52C0F-C340-4BCB-BCB5-0C5C2458BCD8}"/>
              </a:ext>
            </a:extLst>
          </p:cNvPr>
          <p:cNvCxnSpPr>
            <a:cxnSpLocks noChangeShapeType="1"/>
            <a:stCxn id="61454" idx="7"/>
            <a:endCxn id="61447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83" name="AutoShape 43">
            <a:extLst>
              <a:ext uri="{FF2B5EF4-FFF2-40B4-BE49-F238E27FC236}">
                <a16:creationId xmlns:a16="http://schemas.microsoft.com/office/drawing/2014/main" id="{7EA08DD1-FB95-4C2E-884D-AE230287FB7C}"/>
              </a:ext>
            </a:extLst>
          </p:cNvPr>
          <p:cNvCxnSpPr>
            <a:cxnSpLocks noChangeShapeType="1"/>
            <a:stCxn id="61479" idx="4"/>
            <a:endCxn id="61447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84" name="Rectangle 44">
            <a:extLst>
              <a:ext uri="{FF2B5EF4-FFF2-40B4-BE49-F238E27FC236}">
                <a16:creationId xmlns:a16="http://schemas.microsoft.com/office/drawing/2014/main" id="{D1CBD931-F3D3-4D88-941C-B4EC9D1B8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61485" name="Line 45">
            <a:extLst>
              <a:ext uri="{FF2B5EF4-FFF2-40B4-BE49-F238E27FC236}">
                <a16:creationId xmlns:a16="http://schemas.microsoft.com/office/drawing/2014/main" id="{3046EFFE-F644-4F5E-979F-3EA807547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86" name="Oval 46">
            <a:extLst>
              <a:ext uri="{FF2B5EF4-FFF2-40B4-BE49-F238E27FC236}">
                <a16:creationId xmlns:a16="http://schemas.microsoft.com/office/drawing/2014/main" id="{C38B58AE-F13D-4CBC-B96E-1F0F5B3DA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61487" name="Line 47">
            <a:extLst>
              <a:ext uri="{FF2B5EF4-FFF2-40B4-BE49-F238E27FC236}">
                <a16:creationId xmlns:a16="http://schemas.microsoft.com/office/drawing/2014/main" id="{CBF1C275-E3CF-42A4-96E2-5CB6576E0E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90" name="Rectangle 50">
            <a:extLst>
              <a:ext uri="{FF2B5EF4-FFF2-40B4-BE49-F238E27FC236}">
                <a16:creationId xmlns:a16="http://schemas.microsoft.com/office/drawing/2014/main" id="{8DCAB344-4B00-42BE-B52D-377CE179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43996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F1035CF-8D11-4A70-A083-5F5013110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A5AE30D-44D5-4CCD-9A01-03455AF5A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AD91E3F8-96B1-44FF-809A-45ECA758D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63493" name="AutoShape 5">
            <a:extLst>
              <a:ext uri="{FF2B5EF4-FFF2-40B4-BE49-F238E27FC236}">
                <a16:creationId xmlns:a16="http://schemas.microsoft.com/office/drawing/2014/main" id="{9C09A9E5-5587-41F0-BDC7-6730236921C2}"/>
              </a:ext>
            </a:extLst>
          </p:cNvPr>
          <p:cNvCxnSpPr>
            <a:cxnSpLocks noChangeShapeType="1"/>
            <a:stCxn id="63492" idx="0"/>
            <a:endCxn id="6349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4" name="Oval 6">
            <a:extLst>
              <a:ext uri="{FF2B5EF4-FFF2-40B4-BE49-F238E27FC236}">
                <a16:creationId xmlns:a16="http://schemas.microsoft.com/office/drawing/2014/main" id="{F53C4138-4C29-40A4-916A-E84E7234C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63495" name="Oval 7">
            <a:extLst>
              <a:ext uri="{FF2B5EF4-FFF2-40B4-BE49-F238E27FC236}">
                <a16:creationId xmlns:a16="http://schemas.microsoft.com/office/drawing/2014/main" id="{EBED9E03-51B7-4401-8272-41C223C04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63496" name="AutoShape 8">
            <a:extLst>
              <a:ext uri="{FF2B5EF4-FFF2-40B4-BE49-F238E27FC236}">
                <a16:creationId xmlns:a16="http://schemas.microsoft.com/office/drawing/2014/main" id="{F97FC14A-7691-499A-AD7C-51971A4E8E11}"/>
              </a:ext>
            </a:extLst>
          </p:cNvPr>
          <p:cNvCxnSpPr>
            <a:cxnSpLocks noChangeShapeType="1"/>
            <a:stCxn id="63499" idx="2"/>
            <a:endCxn id="6349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7" name="Oval 9">
            <a:extLst>
              <a:ext uri="{FF2B5EF4-FFF2-40B4-BE49-F238E27FC236}">
                <a16:creationId xmlns:a16="http://schemas.microsoft.com/office/drawing/2014/main" id="{E6AB4DDC-EED2-4120-8670-A1ABDCCB1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63498" name="AutoShape 10">
            <a:extLst>
              <a:ext uri="{FF2B5EF4-FFF2-40B4-BE49-F238E27FC236}">
                <a16:creationId xmlns:a16="http://schemas.microsoft.com/office/drawing/2014/main" id="{218359AE-EAE3-476C-8AEA-614D4E35A383}"/>
              </a:ext>
            </a:extLst>
          </p:cNvPr>
          <p:cNvCxnSpPr>
            <a:cxnSpLocks noChangeShapeType="1"/>
            <a:stCxn id="63495" idx="4"/>
            <a:endCxn id="63497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9" name="Oval 11">
            <a:extLst>
              <a:ext uri="{FF2B5EF4-FFF2-40B4-BE49-F238E27FC236}">
                <a16:creationId xmlns:a16="http://schemas.microsoft.com/office/drawing/2014/main" id="{C185A227-0543-4DF8-ABBE-8D146A63C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63500" name="Oval 12">
            <a:extLst>
              <a:ext uri="{FF2B5EF4-FFF2-40B4-BE49-F238E27FC236}">
                <a16:creationId xmlns:a16="http://schemas.microsoft.com/office/drawing/2014/main" id="{93E72F99-5AB3-4DB8-A54F-5122E9E16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63501" name="Oval 13">
            <a:extLst>
              <a:ext uri="{FF2B5EF4-FFF2-40B4-BE49-F238E27FC236}">
                <a16:creationId xmlns:a16="http://schemas.microsoft.com/office/drawing/2014/main" id="{F031C619-7FFE-4BFF-B89D-C1C1931F1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63502" name="Oval 14">
            <a:extLst>
              <a:ext uri="{FF2B5EF4-FFF2-40B4-BE49-F238E27FC236}">
                <a16:creationId xmlns:a16="http://schemas.microsoft.com/office/drawing/2014/main" id="{37A07D2A-5476-4F09-B017-5B28601C7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076F0FB8-B8E8-459E-A005-076A1FD0BA76}"/>
              </a:ext>
            </a:extLst>
          </p:cNvPr>
          <p:cNvCxnSpPr>
            <a:cxnSpLocks noChangeShapeType="1"/>
            <a:stCxn id="63501" idx="0"/>
            <a:endCxn id="63502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4" name="Oval 16">
            <a:extLst>
              <a:ext uri="{FF2B5EF4-FFF2-40B4-BE49-F238E27FC236}">
                <a16:creationId xmlns:a16="http://schemas.microsoft.com/office/drawing/2014/main" id="{C1FE8B5F-02F2-4A2C-84EB-5807BEE96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63505" name="Oval 17">
            <a:extLst>
              <a:ext uri="{FF2B5EF4-FFF2-40B4-BE49-F238E27FC236}">
                <a16:creationId xmlns:a16="http://schemas.microsoft.com/office/drawing/2014/main" id="{B8329094-16B8-4EA1-B00F-D2B1A3FB4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BA328DDB-AF38-4CF0-AC5B-9A7FC101E18E}"/>
              </a:ext>
            </a:extLst>
          </p:cNvPr>
          <p:cNvCxnSpPr>
            <a:cxnSpLocks noChangeShapeType="1"/>
            <a:stCxn id="63504" idx="0"/>
            <a:endCxn id="63505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7" name="Oval 19">
            <a:extLst>
              <a:ext uri="{FF2B5EF4-FFF2-40B4-BE49-F238E27FC236}">
                <a16:creationId xmlns:a16="http://schemas.microsoft.com/office/drawing/2014/main" id="{1EB230D8-92EF-4A40-80D0-828BC5AA6A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6F1E0882-035F-400E-8E23-6A48097D9B84}"/>
              </a:ext>
            </a:extLst>
          </p:cNvPr>
          <p:cNvCxnSpPr>
            <a:cxnSpLocks noChangeShapeType="1"/>
            <a:stCxn id="63507" idx="0"/>
            <a:endCxn id="63510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9" name="AutoShape 21">
            <a:extLst>
              <a:ext uri="{FF2B5EF4-FFF2-40B4-BE49-F238E27FC236}">
                <a16:creationId xmlns:a16="http://schemas.microsoft.com/office/drawing/2014/main" id="{6D601111-C5A1-4A75-AB34-2CB1FAC294AA}"/>
              </a:ext>
            </a:extLst>
          </p:cNvPr>
          <p:cNvCxnSpPr>
            <a:cxnSpLocks noChangeShapeType="1"/>
            <a:stCxn id="63505" idx="7"/>
            <a:endCxn id="63510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0" name="Oval 22">
            <a:extLst>
              <a:ext uri="{FF2B5EF4-FFF2-40B4-BE49-F238E27FC236}">
                <a16:creationId xmlns:a16="http://schemas.microsoft.com/office/drawing/2014/main" id="{C5C41E1D-66FA-48BD-A571-BC2282AF2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63512" name="AutoShape 24">
            <a:extLst>
              <a:ext uri="{FF2B5EF4-FFF2-40B4-BE49-F238E27FC236}">
                <a16:creationId xmlns:a16="http://schemas.microsoft.com/office/drawing/2014/main" id="{A6C6A7A7-7989-4AD6-A570-2E656CEB3108}"/>
              </a:ext>
            </a:extLst>
          </p:cNvPr>
          <p:cNvCxnSpPr>
            <a:cxnSpLocks noChangeShapeType="1"/>
            <a:stCxn id="63500" idx="6"/>
            <a:endCxn id="6349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3" name="AutoShape 25">
            <a:extLst>
              <a:ext uri="{FF2B5EF4-FFF2-40B4-BE49-F238E27FC236}">
                <a16:creationId xmlns:a16="http://schemas.microsoft.com/office/drawing/2014/main" id="{4039E911-FD90-4E27-B559-D16AF79C5ABC}"/>
              </a:ext>
            </a:extLst>
          </p:cNvPr>
          <p:cNvCxnSpPr>
            <a:cxnSpLocks noChangeShapeType="1"/>
            <a:stCxn id="63499" idx="6"/>
            <a:endCxn id="6350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4" name="Oval 26">
            <a:extLst>
              <a:ext uri="{FF2B5EF4-FFF2-40B4-BE49-F238E27FC236}">
                <a16:creationId xmlns:a16="http://schemas.microsoft.com/office/drawing/2014/main" id="{4D763946-1AB8-4B4B-AA34-C1F0261DB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63515" name="AutoShape 27">
            <a:extLst>
              <a:ext uri="{FF2B5EF4-FFF2-40B4-BE49-F238E27FC236}">
                <a16:creationId xmlns:a16="http://schemas.microsoft.com/office/drawing/2014/main" id="{3FB713CD-43A0-45B9-BDB1-1E52BA083EF3}"/>
              </a:ext>
            </a:extLst>
          </p:cNvPr>
          <p:cNvCxnSpPr>
            <a:cxnSpLocks noChangeShapeType="1"/>
            <a:stCxn id="63514" idx="0"/>
            <a:endCxn id="6349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3516" name="Group 28">
            <a:extLst>
              <a:ext uri="{FF2B5EF4-FFF2-40B4-BE49-F238E27FC236}">
                <a16:creationId xmlns:a16="http://schemas.microsoft.com/office/drawing/2014/main" id="{A227CA80-5D63-4130-A0BE-42D21159A27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3517" name="Rectangle 29">
              <a:extLst>
                <a:ext uri="{FF2B5EF4-FFF2-40B4-BE49-F238E27FC236}">
                  <a16:creationId xmlns:a16="http://schemas.microsoft.com/office/drawing/2014/main" id="{57642F7F-32E8-441F-9902-8D8F6FF4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63518" name="Rectangle 30">
              <a:extLst>
                <a:ext uri="{FF2B5EF4-FFF2-40B4-BE49-F238E27FC236}">
                  <a16:creationId xmlns:a16="http://schemas.microsoft.com/office/drawing/2014/main" id="{D0774CC2-581D-4652-945A-BD750E0C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63519" name="Rectangle 31">
              <a:extLst>
                <a:ext uri="{FF2B5EF4-FFF2-40B4-BE49-F238E27FC236}">
                  <a16:creationId xmlns:a16="http://schemas.microsoft.com/office/drawing/2014/main" id="{B07B6CDE-4F53-4084-AB5A-937ECF87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63520" name="Rectangle 32">
              <a:extLst>
                <a:ext uri="{FF2B5EF4-FFF2-40B4-BE49-F238E27FC236}">
                  <a16:creationId xmlns:a16="http://schemas.microsoft.com/office/drawing/2014/main" id="{7463C3F1-B24C-4BB4-9148-B8A6E798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63521" name="Group 33">
            <a:extLst>
              <a:ext uri="{FF2B5EF4-FFF2-40B4-BE49-F238E27FC236}">
                <a16:creationId xmlns:a16="http://schemas.microsoft.com/office/drawing/2014/main" id="{87E43247-0287-40BB-AE96-8D766BB725F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3522" name="Rectangle 34">
              <a:extLst>
                <a:ext uri="{FF2B5EF4-FFF2-40B4-BE49-F238E27FC236}">
                  <a16:creationId xmlns:a16="http://schemas.microsoft.com/office/drawing/2014/main" id="{78520111-A89E-4BD9-9A34-7909565E3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523" name="Rectangle 35">
              <a:extLst>
                <a:ext uri="{FF2B5EF4-FFF2-40B4-BE49-F238E27FC236}">
                  <a16:creationId xmlns:a16="http://schemas.microsoft.com/office/drawing/2014/main" id="{7E9E0312-DF90-4100-8A55-55B98D1BD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524" name="Rectangle 36">
              <a:extLst>
                <a:ext uri="{FF2B5EF4-FFF2-40B4-BE49-F238E27FC236}">
                  <a16:creationId xmlns:a16="http://schemas.microsoft.com/office/drawing/2014/main" id="{7982723C-1281-4797-821B-34ADF95E0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525" name="Rectangle 37">
              <a:extLst>
                <a:ext uri="{FF2B5EF4-FFF2-40B4-BE49-F238E27FC236}">
                  <a16:creationId xmlns:a16="http://schemas.microsoft.com/office/drawing/2014/main" id="{DBE647DA-F3C0-4119-B44D-BA20FEE9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526" name="Oval 38">
            <a:extLst>
              <a:ext uri="{FF2B5EF4-FFF2-40B4-BE49-F238E27FC236}">
                <a16:creationId xmlns:a16="http://schemas.microsoft.com/office/drawing/2014/main" id="{57855886-C81E-4B47-9AEF-E69267EED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527" name="Oval 39">
            <a:extLst>
              <a:ext uri="{FF2B5EF4-FFF2-40B4-BE49-F238E27FC236}">
                <a16:creationId xmlns:a16="http://schemas.microsoft.com/office/drawing/2014/main" id="{0008495A-FE98-49C1-B48D-19192D5C1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528" name="Oval 40">
            <a:extLst>
              <a:ext uri="{FF2B5EF4-FFF2-40B4-BE49-F238E27FC236}">
                <a16:creationId xmlns:a16="http://schemas.microsoft.com/office/drawing/2014/main" id="{8415CF93-7759-4240-A1B0-03C39E656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3529" name="AutoShape 41">
            <a:extLst>
              <a:ext uri="{FF2B5EF4-FFF2-40B4-BE49-F238E27FC236}">
                <a16:creationId xmlns:a16="http://schemas.microsoft.com/office/drawing/2014/main" id="{F43ECD71-076E-4118-B3E5-67D86D5BC5F6}"/>
              </a:ext>
            </a:extLst>
          </p:cNvPr>
          <p:cNvCxnSpPr>
            <a:cxnSpLocks noChangeShapeType="1"/>
            <a:stCxn id="63502" idx="7"/>
            <a:endCxn id="63495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30" name="AutoShape 42">
            <a:extLst>
              <a:ext uri="{FF2B5EF4-FFF2-40B4-BE49-F238E27FC236}">
                <a16:creationId xmlns:a16="http://schemas.microsoft.com/office/drawing/2014/main" id="{DBEB1D0B-307F-41E7-8D44-1C8951963A73}"/>
              </a:ext>
            </a:extLst>
          </p:cNvPr>
          <p:cNvCxnSpPr>
            <a:cxnSpLocks noChangeShapeType="1"/>
            <a:stCxn id="63531" idx="4"/>
            <a:endCxn id="63495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1" name="Oval 43">
            <a:extLst>
              <a:ext uri="{FF2B5EF4-FFF2-40B4-BE49-F238E27FC236}">
                <a16:creationId xmlns:a16="http://schemas.microsoft.com/office/drawing/2014/main" id="{82BFD8A4-A4E5-46D3-BBBF-5033CE349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3532" name="AutoShape 44">
            <a:extLst>
              <a:ext uri="{FF2B5EF4-FFF2-40B4-BE49-F238E27FC236}">
                <a16:creationId xmlns:a16="http://schemas.microsoft.com/office/drawing/2014/main" id="{89001960-6425-4E17-A2A3-0964CA60EA2F}"/>
              </a:ext>
            </a:extLst>
          </p:cNvPr>
          <p:cNvCxnSpPr>
            <a:cxnSpLocks noChangeShapeType="1"/>
            <a:stCxn id="63527" idx="4"/>
            <a:endCxn id="63499" idx="0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3" name="Rectangle 45">
            <a:extLst>
              <a:ext uri="{FF2B5EF4-FFF2-40B4-BE49-F238E27FC236}">
                <a16:creationId xmlns:a16="http://schemas.microsoft.com/office/drawing/2014/main" id="{54515FAC-5E76-4E86-BB5A-FC22FA50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63534" name="Line 46">
            <a:extLst>
              <a:ext uri="{FF2B5EF4-FFF2-40B4-BE49-F238E27FC236}">
                <a16:creationId xmlns:a16="http://schemas.microsoft.com/office/drawing/2014/main" id="{E55E368B-FE4F-473E-BDB3-9E7A15291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535" name="Oval 47">
            <a:extLst>
              <a:ext uri="{FF2B5EF4-FFF2-40B4-BE49-F238E27FC236}">
                <a16:creationId xmlns:a16="http://schemas.microsoft.com/office/drawing/2014/main" id="{0B9EAECD-1076-40A4-ABED-1F9DFF9BD5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48450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63536" name="Line 48">
            <a:extLst>
              <a:ext uri="{FF2B5EF4-FFF2-40B4-BE49-F238E27FC236}">
                <a16:creationId xmlns:a16="http://schemas.microsoft.com/office/drawing/2014/main" id="{9C9A951F-E457-4723-9843-E91714673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188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538" name="Rectangle 50">
            <a:extLst>
              <a:ext uri="{FF2B5EF4-FFF2-40B4-BE49-F238E27FC236}">
                <a16:creationId xmlns:a16="http://schemas.microsoft.com/office/drawing/2014/main" id="{0E078306-8791-45E8-A595-8109FA9E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cxnSp>
        <p:nvCxnSpPr>
          <p:cNvPr id="63539" name="AutoShape 51">
            <a:extLst>
              <a:ext uri="{FF2B5EF4-FFF2-40B4-BE49-F238E27FC236}">
                <a16:creationId xmlns:a16="http://schemas.microsoft.com/office/drawing/2014/main" id="{16470C9F-AE46-4C12-9CE3-DAC17B8EC0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5578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62678CE-ACE0-409D-8F3C-828BA5A32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9080C7C-8B77-46B5-8E44-8CE69835D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65540" name="Oval 4">
            <a:extLst>
              <a:ext uri="{FF2B5EF4-FFF2-40B4-BE49-F238E27FC236}">
                <a16:creationId xmlns:a16="http://schemas.microsoft.com/office/drawing/2014/main" id="{186C8A10-5F51-4126-A795-F4B8CA5FE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65541" name="AutoShape 5">
            <a:extLst>
              <a:ext uri="{FF2B5EF4-FFF2-40B4-BE49-F238E27FC236}">
                <a16:creationId xmlns:a16="http://schemas.microsoft.com/office/drawing/2014/main" id="{8B6F66F9-417C-4886-A3CE-1CD10053515F}"/>
              </a:ext>
            </a:extLst>
          </p:cNvPr>
          <p:cNvCxnSpPr>
            <a:cxnSpLocks noChangeShapeType="1"/>
            <a:stCxn id="65540" idx="0"/>
            <a:endCxn id="6554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2" name="Oval 6">
            <a:extLst>
              <a:ext uri="{FF2B5EF4-FFF2-40B4-BE49-F238E27FC236}">
                <a16:creationId xmlns:a16="http://schemas.microsoft.com/office/drawing/2014/main" id="{041BF87E-CA08-4BDC-BB64-DAE511923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65543" name="Oval 7">
            <a:extLst>
              <a:ext uri="{FF2B5EF4-FFF2-40B4-BE49-F238E27FC236}">
                <a16:creationId xmlns:a16="http://schemas.microsoft.com/office/drawing/2014/main" id="{9BFEEEBD-9F09-462E-B16F-A00DFCC737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65544" name="AutoShape 8">
            <a:extLst>
              <a:ext uri="{FF2B5EF4-FFF2-40B4-BE49-F238E27FC236}">
                <a16:creationId xmlns:a16="http://schemas.microsoft.com/office/drawing/2014/main" id="{01735BF5-7482-4888-9FD3-FFE82AA8920B}"/>
              </a:ext>
            </a:extLst>
          </p:cNvPr>
          <p:cNvCxnSpPr>
            <a:cxnSpLocks noChangeShapeType="1"/>
            <a:stCxn id="65547" idx="2"/>
            <a:endCxn id="6554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5" name="Oval 9">
            <a:extLst>
              <a:ext uri="{FF2B5EF4-FFF2-40B4-BE49-F238E27FC236}">
                <a16:creationId xmlns:a16="http://schemas.microsoft.com/office/drawing/2014/main" id="{A90B99A2-EB41-4C3D-8259-2C1ACFC41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65546" name="AutoShape 10">
            <a:extLst>
              <a:ext uri="{FF2B5EF4-FFF2-40B4-BE49-F238E27FC236}">
                <a16:creationId xmlns:a16="http://schemas.microsoft.com/office/drawing/2014/main" id="{7B779D69-4930-4B2D-9C03-17651BFAC505}"/>
              </a:ext>
            </a:extLst>
          </p:cNvPr>
          <p:cNvCxnSpPr>
            <a:cxnSpLocks noChangeShapeType="1"/>
            <a:stCxn id="65543" idx="4"/>
            <a:endCxn id="6554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7" name="Oval 11">
            <a:extLst>
              <a:ext uri="{FF2B5EF4-FFF2-40B4-BE49-F238E27FC236}">
                <a16:creationId xmlns:a16="http://schemas.microsoft.com/office/drawing/2014/main" id="{A680595C-449A-4E89-9282-9D4AA055E9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65548" name="Oval 12">
            <a:extLst>
              <a:ext uri="{FF2B5EF4-FFF2-40B4-BE49-F238E27FC236}">
                <a16:creationId xmlns:a16="http://schemas.microsoft.com/office/drawing/2014/main" id="{0CF6F2CF-6534-444E-B5D3-CA4A7EE4E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65549" name="Oval 13">
            <a:extLst>
              <a:ext uri="{FF2B5EF4-FFF2-40B4-BE49-F238E27FC236}">
                <a16:creationId xmlns:a16="http://schemas.microsoft.com/office/drawing/2014/main" id="{0B595802-3FF9-4DFA-9A7A-5B14990316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65550" name="Oval 14">
            <a:extLst>
              <a:ext uri="{FF2B5EF4-FFF2-40B4-BE49-F238E27FC236}">
                <a16:creationId xmlns:a16="http://schemas.microsoft.com/office/drawing/2014/main" id="{6A9F6D63-B4A9-4884-8BCE-99DDB48BE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65551" name="AutoShape 15">
            <a:extLst>
              <a:ext uri="{FF2B5EF4-FFF2-40B4-BE49-F238E27FC236}">
                <a16:creationId xmlns:a16="http://schemas.microsoft.com/office/drawing/2014/main" id="{61C13C5F-640F-4538-8208-1F7C6E3A023C}"/>
              </a:ext>
            </a:extLst>
          </p:cNvPr>
          <p:cNvCxnSpPr>
            <a:cxnSpLocks noChangeShapeType="1"/>
            <a:stCxn id="65549" idx="0"/>
            <a:endCxn id="65550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2" name="Oval 16">
            <a:extLst>
              <a:ext uri="{FF2B5EF4-FFF2-40B4-BE49-F238E27FC236}">
                <a16:creationId xmlns:a16="http://schemas.microsoft.com/office/drawing/2014/main" id="{0D8FFE95-5D1C-43D5-8786-D75E03439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65553" name="Oval 17">
            <a:extLst>
              <a:ext uri="{FF2B5EF4-FFF2-40B4-BE49-F238E27FC236}">
                <a16:creationId xmlns:a16="http://schemas.microsoft.com/office/drawing/2014/main" id="{C9E48250-8E61-41C7-BDF7-A2B51C780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65554" name="AutoShape 18">
            <a:extLst>
              <a:ext uri="{FF2B5EF4-FFF2-40B4-BE49-F238E27FC236}">
                <a16:creationId xmlns:a16="http://schemas.microsoft.com/office/drawing/2014/main" id="{6D51408E-AA1A-402C-B4FF-85F1407138AC}"/>
              </a:ext>
            </a:extLst>
          </p:cNvPr>
          <p:cNvCxnSpPr>
            <a:cxnSpLocks noChangeShapeType="1"/>
            <a:stCxn id="65552" idx="0"/>
            <a:endCxn id="65553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5" name="Oval 19">
            <a:extLst>
              <a:ext uri="{FF2B5EF4-FFF2-40B4-BE49-F238E27FC236}">
                <a16:creationId xmlns:a16="http://schemas.microsoft.com/office/drawing/2014/main" id="{4E12AA2C-FE3F-4898-B006-B5F68CC9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65556" name="AutoShape 20">
            <a:extLst>
              <a:ext uri="{FF2B5EF4-FFF2-40B4-BE49-F238E27FC236}">
                <a16:creationId xmlns:a16="http://schemas.microsoft.com/office/drawing/2014/main" id="{75990C74-2FAF-4486-947C-818E25D81BE5}"/>
              </a:ext>
            </a:extLst>
          </p:cNvPr>
          <p:cNvCxnSpPr>
            <a:cxnSpLocks noChangeShapeType="1"/>
            <a:stCxn id="65555" idx="0"/>
            <a:endCxn id="65558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7" name="AutoShape 21">
            <a:extLst>
              <a:ext uri="{FF2B5EF4-FFF2-40B4-BE49-F238E27FC236}">
                <a16:creationId xmlns:a16="http://schemas.microsoft.com/office/drawing/2014/main" id="{A52FC8FD-95B4-400A-915A-591BE2037E28}"/>
              </a:ext>
            </a:extLst>
          </p:cNvPr>
          <p:cNvCxnSpPr>
            <a:cxnSpLocks noChangeShapeType="1"/>
            <a:stCxn id="65553" idx="7"/>
            <a:endCxn id="65558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8" name="Oval 22">
            <a:extLst>
              <a:ext uri="{FF2B5EF4-FFF2-40B4-BE49-F238E27FC236}">
                <a16:creationId xmlns:a16="http://schemas.microsoft.com/office/drawing/2014/main" id="{59513C73-2D23-46CE-8731-0083BF59C3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65560" name="AutoShape 24">
            <a:extLst>
              <a:ext uri="{FF2B5EF4-FFF2-40B4-BE49-F238E27FC236}">
                <a16:creationId xmlns:a16="http://schemas.microsoft.com/office/drawing/2014/main" id="{790F53E9-9710-4231-A06F-C72CFCC78F99}"/>
              </a:ext>
            </a:extLst>
          </p:cNvPr>
          <p:cNvCxnSpPr>
            <a:cxnSpLocks noChangeShapeType="1"/>
            <a:stCxn id="65548" idx="6"/>
            <a:endCxn id="6554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61" name="AutoShape 25">
            <a:extLst>
              <a:ext uri="{FF2B5EF4-FFF2-40B4-BE49-F238E27FC236}">
                <a16:creationId xmlns:a16="http://schemas.microsoft.com/office/drawing/2014/main" id="{B6A543F0-EC62-4FC4-B374-F78CFED15DCB}"/>
              </a:ext>
            </a:extLst>
          </p:cNvPr>
          <p:cNvCxnSpPr>
            <a:cxnSpLocks noChangeShapeType="1"/>
            <a:stCxn id="65547" idx="6"/>
            <a:endCxn id="6554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2" name="Oval 26">
            <a:extLst>
              <a:ext uri="{FF2B5EF4-FFF2-40B4-BE49-F238E27FC236}">
                <a16:creationId xmlns:a16="http://schemas.microsoft.com/office/drawing/2014/main" id="{1D502798-18E5-4B7C-9A6F-E899860488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65563" name="AutoShape 27">
            <a:extLst>
              <a:ext uri="{FF2B5EF4-FFF2-40B4-BE49-F238E27FC236}">
                <a16:creationId xmlns:a16="http://schemas.microsoft.com/office/drawing/2014/main" id="{2F199081-1B11-435B-8AD7-81BCB7F994A1}"/>
              </a:ext>
            </a:extLst>
          </p:cNvPr>
          <p:cNvCxnSpPr>
            <a:cxnSpLocks noChangeShapeType="1"/>
            <a:stCxn id="65562" idx="0"/>
            <a:endCxn id="6554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5564" name="Group 28">
            <a:extLst>
              <a:ext uri="{FF2B5EF4-FFF2-40B4-BE49-F238E27FC236}">
                <a16:creationId xmlns:a16="http://schemas.microsoft.com/office/drawing/2014/main" id="{1BF5D6B2-2C39-45D7-8F0A-65809E5A5DE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5565" name="Rectangle 29">
              <a:extLst>
                <a:ext uri="{FF2B5EF4-FFF2-40B4-BE49-F238E27FC236}">
                  <a16:creationId xmlns:a16="http://schemas.microsoft.com/office/drawing/2014/main" id="{B0D62E05-19F4-4130-BD53-0E8716EF7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65566" name="Rectangle 30">
              <a:extLst>
                <a:ext uri="{FF2B5EF4-FFF2-40B4-BE49-F238E27FC236}">
                  <a16:creationId xmlns:a16="http://schemas.microsoft.com/office/drawing/2014/main" id="{32FDAE17-C709-4D84-B9D2-6F61472EE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65567" name="Rectangle 31">
              <a:extLst>
                <a:ext uri="{FF2B5EF4-FFF2-40B4-BE49-F238E27FC236}">
                  <a16:creationId xmlns:a16="http://schemas.microsoft.com/office/drawing/2014/main" id="{D1DE6843-6912-4F57-AB53-2602E5DA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65568" name="Rectangle 32">
              <a:extLst>
                <a:ext uri="{FF2B5EF4-FFF2-40B4-BE49-F238E27FC236}">
                  <a16:creationId xmlns:a16="http://schemas.microsoft.com/office/drawing/2014/main" id="{37125A34-8B8E-4C72-A4ED-1DFFA63C5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65569" name="Group 33">
            <a:extLst>
              <a:ext uri="{FF2B5EF4-FFF2-40B4-BE49-F238E27FC236}">
                <a16:creationId xmlns:a16="http://schemas.microsoft.com/office/drawing/2014/main" id="{64B55BC5-87F1-449E-B20A-D3639FD706E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5570" name="Rectangle 34">
              <a:extLst>
                <a:ext uri="{FF2B5EF4-FFF2-40B4-BE49-F238E27FC236}">
                  <a16:creationId xmlns:a16="http://schemas.microsoft.com/office/drawing/2014/main" id="{71492EC9-B5C1-4694-BF8B-72527F56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571" name="Rectangle 35">
              <a:extLst>
                <a:ext uri="{FF2B5EF4-FFF2-40B4-BE49-F238E27FC236}">
                  <a16:creationId xmlns:a16="http://schemas.microsoft.com/office/drawing/2014/main" id="{71112B15-0B0B-49AD-AECF-945FF468E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572" name="Rectangle 36">
              <a:extLst>
                <a:ext uri="{FF2B5EF4-FFF2-40B4-BE49-F238E27FC236}">
                  <a16:creationId xmlns:a16="http://schemas.microsoft.com/office/drawing/2014/main" id="{9CAB09B6-21E3-4290-BD18-6F55317CD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573" name="Rectangle 37">
              <a:extLst>
                <a:ext uri="{FF2B5EF4-FFF2-40B4-BE49-F238E27FC236}">
                  <a16:creationId xmlns:a16="http://schemas.microsoft.com/office/drawing/2014/main" id="{8B5015AA-A1CF-4C71-B7F2-7842D9FA0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574" name="Oval 38">
            <a:extLst>
              <a:ext uri="{FF2B5EF4-FFF2-40B4-BE49-F238E27FC236}">
                <a16:creationId xmlns:a16="http://schemas.microsoft.com/office/drawing/2014/main" id="{D14FCE54-FB5E-453E-9FC1-D0671122C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75" name="Oval 39">
            <a:extLst>
              <a:ext uri="{FF2B5EF4-FFF2-40B4-BE49-F238E27FC236}">
                <a16:creationId xmlns:a16="http://schemas.microsoft.com/office/drawing/2014/main" id="{AFAB673A-D7D1-4232-8BC0-897B8207A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76" name="Oval 40">
            <a:extLst>
              <a:ext uri="{FF2B5EF4-FFF2-40B4-BE49-F238E27FC236}">
                <a16:creationId xmlns:a16="http://schemas.microsoft.com/office/drawing/2014/main" id="{396E0F59-6D7D-4FE7-A9CC-60C232264B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5577" name="AutoShape 41">
            <a:extLst>
              <a:ext uri="{FF2B5EF4-FFF2-40B4-BE49-F238E27FC236}">
                <a16:creationId xmlns:a16="http://schemas.microsoft.com/office/drawing/2014/main" id="{F791D5B4-ED9E-4964-8E44-7DD29F45409F}"/>
              </a:ext>
            </a:extLst>
          </p:cNvPr>
          <p:cNvCxnSpPr>
            <a:cxnSpLocks noChangeShapeType="1"/>
            <a:stCxn id="65550" idx="7"/>
            <a:endCxn id="65543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78" name="AutoShape 42">
            <a:extLst>
              <a:ext uri="{FF2B5EF4-FFF2-40B4-BE49-F238E27FC236}">
                <a16:creationId xmlns:a16="http://schemas.microsoft.com/office/drawing/2014/main" id="{AD05D584-21E2-4A51-B6CA-4EF9A583D822}"/>
              </a:ext>
            </a:extLst>
          </p:cNvPr>
          <p:cNvCxnSpPr>
            <a:cxnSpLocks noChangeShapeType="1"/>
            <a:stCxn id="65579" idx="4"/>
            <a:endCxn id="65543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79" name="Oval 43">
            <a:extLst>
              <a:ext uri="{FF2B5EF4-FFF2-40B4-BE49-F238E27FC236}">
                <a16:creationId xmlns:a16="http://schemas.microsoft.com/office/drawing/2014/main" id="{DC867AF2-17B8-404A-B4EB-75C72B49A4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5580" name="AutoShape 44">
            <a:extLst>
              <a:ext uri="{FF2B5EF4-FFF2-40B4-BE49-F238E27FC236}">
                <a16:creationId xmlns:a16="http://schemas.microsoft.com/office/drawing/2014/main" id="{FE62A3CF-EB80-4F47-9022-444834559B3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81" name="AutoShape 45">
            <a:extLst>
              <a:ext uri="{FF2B5EF4-FFF2-40B4-BE49-F238E27FC236}">
                <a16:creationId xmlns:a16="http://schemas.microsoft.com/office/drawing/2014/main" id="{C4335B7B-DD14-4769-9459-14FCBC36521D}"/>
              </a:ext>
            </a:extLst>
          </p:cNvPr>
          <p:cNvCxnSpPr>
            <a:cxnSpLocks noChangeShapeType="1"/>
            <a:stCxn id="65576" idx="4"/>
            <a:endCxn id="65548" idx="0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82" name="Rectangle 46">
            <a:extLst>
              <a:ext uri="{FF2B5EF4-FFF2-40B4-BE49-F238E27FC236}">
                <a16:creationId xmlns:a16="http://schemas.microsoft.com/office/drawing/2014/main" id="{50E86C4A-DAD5-4564-8F85-9401CE53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65583" name="Line 47">
            <a:extLst>
              <a:ext uri="{FF2B5EF4-FFF2-40B4-BE49-F238E27FC236}">
                <a16:creationId xmlns:a16="http://schemas.microsoft.com/office/drawing/2014/main" id="{EB005F48-666E-4D9C-944C-22BEB4608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84" name="Oval 48">
            <a:extLst>
              <a:ext uri="{FF2B5EF4-FFF2-40B4-BE49-F238E27FC236}">
                <a16:creationId xmlns:a16="http://schemas.microsoft.com/office/drawing/2014/main" id="{DCE07085-FB4E-46FB-B4B3-8E4CC7356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65585" name="Line 49">
            <a:extLst>
              <a:ext uri="{FF2B5EF4-FFF2-40B4-BE49-F238E27FC236}">
                <a16:creationId xmlns:a16="http://schemas.microsoft.com/office/drawing/2014/main" id="{9CE5E09F-7412-4547-B2CF-83A3FEEAF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7763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87" name="Rectangle 51">
            <a:extLst>
              <a:ext uri="{FF2B5EF4-FFF2-40B4-BE49-F238E27FC236}">
                <a16:creationId xmlns:a16="http://schemas.microsoft.com/office/drawing/2014/main" id="{152CC1F1-810B-4AEF-813D-4190C14B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cxnSp>
        <p:nvCxnSpPr>
          <p:cNvPr id="65588" name="AutoShape 52">
            <a:extLst>
              <a:ext uri="{FF2B5EF4-FFF2-40B4-BE49-F238E27FC236}">
                <a16:creationId xmlns:a16="http://schemas.microsoft.com/office/drawing/2014/main" id="{4B4B61CE-7BC1-480A-BC5A-991010738C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410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01E67EC-73A4-4E21-A744-329966FCA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B4903EF-2957-4371-93C7-5A90180DF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67588" name="Oval 4">
            <a:extLst>
              <a:ext uri="{FF2B5EF4-FFF2-40B4-BE49-F238E27FC236}">
                <a16:creationId xmlns:a16="http://schemas.microsoft.com/office/drawing/2014/main" id="{573B7064-9639-4FEA-B004-7C9CC8E58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67589" name="AutoShape 5">
            <a:extLst>
              <a:ext uri="{FF2B5EF4-FFF2-40B4-BE49-F238E27FC236}">
                <a16:creationId xmlns:a16="http://schemas.microsoft.com/office/drawing/2014/main" id="{393AA2F9-C2EE-451F-B1E8-6A5409F3D670}"/>
              </a:ext>
            </a:extLst>
          </p:cNvPr>
          <p:cNvCxnSpPr>
            <a:cxnSpLocks noChangeShapeType="1"/>
            <a:stCxn id="67588" idx="0"/>
            <a:endCxn id="6759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0" name="Oval 6">
            <a:extLst>
              <a:ext uri="{FF2B5EF4-FFF2-40B4-BE49-F238E27FC236}">
                <a16:creationId xmlns:a16="http://schemas.microsoft.com/office/drawing/2014/main" id="{30A28149-5B7D-4E10-A3CB-89447BA8E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67591" name="Oval 7">
            <a:extLst>
              <a:ext uri="{FF2B5EF4-FFF2-40B4-BE49-F238E27FC236}">
                <a16:creationId xmlns:a16="http://schemas.microsoft.com/office/drawing/2014/main" id="{F97F345D-848C-4DCF-9A49-36C6C4EAE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67592" name="AutoShape 8">
            <a:extLst>
              <a:ext uri="{FF2B5EF4-FFF2-40B4-BE49-F238E27FC236}">
                <a16:creationId xmlns:a16="http://schemas.microsoft.com/office/drawing/2014/main" id="{92A178A0-79F2-422C-9D35-2A2B706F87EC}"/>
              </a:ext>
            </a:extLst>
          </p:cNvPr>
          <p:cNvCxnSpPr>
            <a:cxnSpLocks noChangeShapeType="1"/>
            <a:stCxn id="67595" idx="2"/>
            <a:endCxn id="6759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3" name="Oval 9">
            <a:extLst>
              <a:ext uri="{FF2B5EF4-FFF2-40B4-BE49-F238E27FC236}">
                <a16:creationId xmlns:a16="http://schemas.microsoft.com/office/drawing/2014/main" id="{FF6F826E-83B2-44BD-8286-1BAE4FE5B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67594" name="AutoShape 10">
            <a:extLst>
              <a:ext uri="{FF2B5EF4-FFF2-40B4-BE49-F238E27FC236}">
                <a16:creationId xmlns:a16="http://schemas.microsoft.com/office/drawing/2014/main" id="{188956EF-7CFE-4780-8DF0-4CEA8927AACC}"/>
              </a:ext>
            </a:extLst>
          </p:cNvPr>
          <p:cNvCxnSpPr>
            <a:cxnSpLocks noChangeShapeType="1"/>
            <a:stCxn id="67591" idx="4"/>
            <a:endCxn id="6759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5" name="Oval 11">
            <a:extLst>
              <a:ext uri="{FF2B5EF4-FFF2-40B4-BE49-F238E27FC236}">
                <a16:creationId xmlns:a16="http://schemas.microsoft.com/office/drawing/2014/main" id="{01630943-5C10-4384-9312-C6F3E2A51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67596" name="Oval 12">
            <a:extLst>
              <a:ext uri="{FF2B5EF4-FFF2-40B4-BE49-F238E27FC236}">
                <a16:creationId xmlns:a16="http://schemas.microsoft.com/office/drawing/2014/main" id="{1940F801-B7BB-4B1A-B3D4-ACA1E1713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67597" name="Oval 13">
            <a:extLst>
              <a:ext uri="{FF2B5EF4-FFF2-40B4-BE49-F238E27FC236}">
                <a16:creationId xmlns:a16="http://schemas.microsoft.com/office/drawing/2014/main" id="{0E3C9E88-6387-48C3-B3C5-01EAF7E3FC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67598" name="Oval 14">
            <a:extLst>
              <a:ext uri="{FF2B5EF4-FFF2-40B4-BE49-F238E27FC236}">
                <a16:creationId xmlns:a16="http://schemas.microsoft.com/office/drawing/2014/main" id="{71F5FC55-4C19-4F09-BCD6-EDBBD8DA1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67599" name="AutoShape 15">
            <a:extLst>
              <a:ext uri="{FF2B5EF4-FFF2-40B4-BE49-F238E27FC236}">
                <a16:creationId xmlns:a16="http://schemas.microsoft.com/office/drawing/2014/main" id="{41661889-8B08-4A15-8864-B71AB4F1D5E2}"/>
              </a:ext>
            </a:extLst>
          </p:cNvPr>
          <p:cNvCxnSpPr>
            <a:cxnSpLocks noChangeShapeType="1"/>
            <a:stCxn id="67597" idx="0"/>
            <a:endCxn id="6759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0" name="Oval 16">
            <a:extLst>
              <a:ext uri="{FF2B5EF4-FFF2-40B4-BE49-F238E27FC236}">
                <a16:creationId xmlns:a16="http://schemas.microsoft.com/office/drawing/2014/main" id="{105B5EC4-5287-49B7-B965-5CE235B9E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67601" name="Oval 17">
            <a:extLst>
              <a:ext uri="{FF2B5EF4-FFF2-40B4-BE49-F238E27FC236}">
                <a16:creationId xmlns:a16="http://schemas.microsoft.com/office/drawing/2014/main" id="{E9E54835-5FD9-48D3-BFCB-C5545F25B2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67602" name="AutoShape 18">
            <a:extLst>
              <a:ext uri="{FF2B5EF4-FFF2-40B4-BE49-F238E27FC236}">
                <a16:creationId xmlns:a16="http://schemas.microsoft.com/office/drawing/2014/main" id="{BDEE0A28-B62F-46CD-991C-FCC7D7461E34}"/>
              </a:ext>
            </a:extLst>
          </p:cNvPr>
          <p:cNvCxnSpPr>
            <a:cxnSpLocks noChangeShapeType="1"/>
            <a:stCxn id="67600" idx="0"/>
            <a:endCxn id="6760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3" name="Oval 19">
            <a:extLst>
              <a:ext uri="{FF2B5EF4-FFF2-40B4-BE49-F238E27FC236}">
                <a16:creationId xmlns:a16="http://schemas.microsoft.com/office/drawing/2014/main" id="{382C943C-177C-4BD7-8221-6442C9919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67604" name="AutoShape 20">
            <a:extLst>
              <a:ext uri="{FF2B5EF4-FFF2-40B4-BE49-F238E27FC236}">
                <a16:creationId xmlns:a16="http://schemas.microsoft.com/office/drawing/2014/main" id="{D773F98E-1C75-4434-8641-3EA90B66DA31}"/>
              </a:ext>
            </a:extLst>
          </p:cNvPr>
          <p:cNvCxnSpPr>
            <a:cxnSpLocks noChangeShapeType="1"/>
            <a:stCxn id="67603" idx="0"/>
            <a:endCxn id="6760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1">
            <a:extLst>
              <a:ext uri="{FF2B5EF4-FFF2-40B4-BE49-F238E27FC236}">
                <a16:creationId xmlns:a16="http://schemas.microsoft.com/office/drawing/2014/main" id="{85F4C68F-CB83-4F04-B13A-242DD25D4F81}"/>
              </a:ext>
            </a:extLst>
          </p:cNvPr>
          <p:cNvCxnSpPr>
            <a:cxnSpLocks noChangeShapeType="1"/>
            <a:stCxn id="67601" idx="7"/>
            <a:endCxn id="6760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6" name="Oval 22">
            <a:extLst>
              <a:ext uri="{FF2B5EF4-FFF2-40B4-BE49-F238E27FC236}">
                <a16:creationId xmlns:a16="http://schemas.microsoft.com/office/drawing/2014/main" id="{60E3B156-5107-48D3-B83A-985A91D80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67608" name="AutoShape 24">
            <a:extLst>
              <a:ext uri="{FF2B5EF4-FFF2-40B4-BE49-F238E27FC236}">
                <a16:creationId xmlns:a16="http://schemas.microsoft.com/office/drawing/2014/main" id="{CF206F14-F0BE-437F-961A-F13F630EAC9F}"/>
              </a:ext>
            </a:extLst>
          </p:cNvPr>
          <p:cNvCxnSpPr>
            <a:cxnSpLocks noChangeShapeType="1"/>
            <a:stCxn id="67596" idx="6"/>
            <a:endCxn id="6759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9" name="AutoShape 25">
            <a:extLst>
              <a:ext uri="{FF2B5EF4-FFF2-40B4-BE49-F238E27FC236}">
                <a16:creationId xmlns:a16="http://schemas.microsoft.com/office/drawing/2014/main" id="{552D01FE-1E55-4991-8BEA-385132B2FCA1}"/>
              </a:ext>
            </a:extLst>
          </p:cNvPr>
          <p:cNvCxnSpPr>
            <a:cxnSpLocks noChangeShapeType="1"/>
            <a:stCxn id="67595" idx="6"/>
            <a:endCxn id="6759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10" name="Oval 26">
            <a:extLst>
              <a:ext uri="{FF2B5EF4-FFF2-40B4-BE49-F238E27FC236}">
                <a16:creationId xmlns:a16="http://schemas.microsoft.com/office/drawing/2014/main" id="{9E92F807-86A8-4882-96D8-BB80FB8F4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67611" name="AutoShape 27">
            <a:extLst>
              <a:ext uri="{FF2B5EF4-FFF2-40B4-BE49-F238E27FC236}">
                <a16:creationId xmlns:a16="http://schemas.microsoft.com/office/drawing/2014/main" id="{8AB9CF45-9C09-44B4-8716-F92D837FA875}"/>
              </a:ext>
            </a:extLst>
          </p:cNvPr>
          <p:cNvCxnSpPr>
            <a:cxnSpLocks noChangeShapeType="1"/>
            <a:stCxn id="67610" idx="0"/>
            <a:endCxn id="6759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025AC91B-D62C-49D8-869B-16788D7B963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7613" name="Rectangle 29">
              <a:extLst>
                <a:ext uri="{FF2B5EF4-FFF2-40B4-BE49-F238E27FC236}">
                  <a16:creationId xmlns:a16="http://schemas.microsoft.com/office/drawing/2014/main" id="{740CE3A6-F64D-47B9-8478-EB7287304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67614" name="Rectangle 30">
              <a:extLst>
                <a:ext uri="{FF2B5EF4-FFF2-40B4-BE49-F238E27FC236}">
                  <a16:creationId xmlns:a16="http://schemas.microsoft.com/office/drawing/2014/main" id="{62AB5DB4-D807-4CDD-9101-C7C984A3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76FA5BC6-AFFB-448A-91FB-979ECA493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698393C9-7CA2-44CC-B13D-3E62CD76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67617" name="Group 33">
            <a:extLst>
              <a:ext uri="{FF2B5EF4-FFF2-40B4-BE49-F238E27FC236}">
                <a16:creationId xmlns:a16="http://schemas.microsoft.com/office/drawing/2014/main" id="{1D5F0394-19DF-4AAA-BAAE-26A15925FE8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B3C13713-D9C1-48C3-8B05-AE646BE7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A0C356DB-E7D3-4998-B2A1-EAD3FF78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7C0EDF38-F8AB-4653-9088-BAA990D5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621" name="Rectangle 37">
              <a:extLst>
                <a:ext uri="{FF2B5EF4-FFF2-40B4-BE49-F238E27FC236}">
                  <a16:creationId xmlns:a16="http://schemas.microsoft.com/office/drawing/2014/main" id="{04ACE4CD-1F49-46C9-84AC-26B43F766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622" name="Oval 38">
            <a:extLst>
              <a:ext uri="{FF2B5EF4-FFF2-40B4-BE49-F238E27FC236}">
                <a16:creationId xmlns:a16="http://schemas.microsoft.com/office/drawing/2014/main" id="{846DE5CF-B4AC-45FA-B27A-1EB6C30B3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623" name="Oval 39">
            <a:extLst>
              <a:ext uri="{FF2B5EF4-FFF2-40B4-BE49-F238E27FC236}">
                <a16:creationId xmlns:a16="http://schemas.microsoft.com/office/drawing/2014/main" id="{DAA902FA-2150-455E-8B58-B6249F14D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624" name="Oval 40">
            <a:extLst>
              <a:ext uri="{FF2B5EF4-FFF2-40B4-BE49-F238E27FC236}">
                <a16:creationId xmlns:a16="http://schemas.microsoft.com/office/drawing/2014/main" id="{61F94EB0-1C2D-4A08-8AE2-A7CC840FEB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7625" name="AutoShape 41">
            <a:extLst>
              <a:ext uri="{FF2B5EF4-FFF2-40B4-BE49-F238E27FC236}">
                <a16:creationId xmlns:a16="http://schemas.microsoft.com/office/drawing/2014/main" id="{7C972C5D-1E76-43CB-B1D5-4090E22F0140}"/>
              </a:ext>
            </a:extLst>
          </p:cNvPr>
          <p:cNvCxnSpPr>
            <a:cxnSpLocks noChangeShapeType="1"/>
            <a:stCxn id="67598" idx="7"/>
            <a:endCxn id="6759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6" name="AutoShape 42">
            <a:extLst>
              <a:ext uri="{FF2B5EF4-FFF2-40B4-BE49-F238E27FC236}">
                <a16:creationId xmlns:a16="http://schemas.microsoft.com/office/drawing/2014/main" id="{732CF2CD-91D1-48CA-B802-7D56FB8F2AEC}"/>
              </a:ext>
            </a:extLst>
          </p:cNvPr>
          <p:cNvCxnSpPr>
            <a:cxnSpLocks noChangeShapeType="1"/>
            <a:stCxn id="67627" idx="4"/>
            <a:endCxn id="67591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27" name="Oval 43">
            <a:extLst>
              <a:ext uri="{FF2B5EF4-FFF2-40B4-BE49-F238E27FC236}">
                <a16:creationId xmlns:a16="http://schemas.microsoft.com/office/drawing/2014/main" id="{2CF8104B-9384-4F5C-83D0-52BFD3520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7628" name="AutoShape 44">
            <a:extLst>
              <a:ext uri="{FF2B5EF4-FFF2-40B4-BE49-F238E27FC236}">
                <a16:creationId xmlns:a16="http://schemas.microsoft.com/office/drawing/2014/main" id="{C5E54D95-09BE-42C2-81E3-BC4D6CA89D5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9" name="AutoShape 45">
            <a:extLst>
              <a:ext uri="{FF2B5EF4-FFF2-40B4-BE49-F238E27FC236}">
                <a16:creationId xmlns:a16="http://schemas.microsoft.com/office/drawing/2014/main" id="{A5FE8FA1-CE6B-4A8C-90D4-9F01FF2E9E0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30" name="Rectangle 46">
            <a:extLst>
              <a:ext uri="{FF2B5EF4-FFF2-40B4-BE49-F238E27FC236}">
                <a16:creationId xmlns:a16="http://schemas.microsoft.com/office/drawing/2014/main" id="{2C6D7A28-7998-474D-B76E-B3616425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ACAED9B8-0E9A-4277-90EE-4147658E2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632" name="Oval 48">
            <a:extLst>
              <a:ext uri="{FF2B5EF4-FFF2-40B4-BE49-F238E27FC236}">
                <a16:creationId xmlns:a16="http://schemas.microsoft.com/office/drawing/2014/main" id="{3CB43BA0-0179-469D-A1EF-E0F566C91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67633" name="Line 49">
            <a:extLst>
              <a:ext uri="{FF2B5EF4-FFF2-40B4-BE49-F238E27FC236}">
                <a16:creationId xmlns:a16="http://schemas.microsoft.com/office/drawing/2014/main" id="{3B9AA4A1-A016-4FB4-B53B-601B07B98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B864502-A223-4417-A9F0-5BC7CCF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6DF0E269-B4C4-45A8-B8D5-AD4FEC6A0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62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link 41 into 18</a:t>
            </a:r>
          </a:p>
        </p:txBody>
      </p:sp>
      <p:cxnSp>
        <p:nvCxnSpPr>
          <p:cNvPr id="67638" name="AutoShape 54">
            <a:extLst>
              <a:ext uri="{FF2B5EF4-FFF2-40B4-BE49-F238E27FC236}">
                <a16:creationId xmlns:a16="http://schemas.microsoft.com/office/drawing/2014/main" id="{EB3433AD-A752-4914-948C-163BE8676D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76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2EC487-A479-43D1-870B-0C4B81424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F81CF1E-B32D-4C99-8965-035D76380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69636" name="Oval 4">
            <a:extLst>
              <a:ext uri="{FF2B5EF4-FFF2-40B4-BE49-F238E27FC236}">
                <a16:creationId xmlns:a16="http://schemas.microsoft.com/office/drawing/2014/main" id="{B10C9199-8B16-47F2-91E5-1143A770F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69637" name="AutoShape 5">
            <a:extLst>
              <a:ext uri="{FF2B5EF4-FFF2-40B4-BE49-F238E27FC236}">
                <a16:creationId xmlns:a16="http://schemas.microsoft.com/office/drawing/2014/main" id="{A070E226-D62C-4C1A-8868-736C69402AF1}"/>
              </a:ext>
            </a:extLst>
          </p:cNvPr>
          <p:cNvCxnSpPr>
            <a:cxnSpLocks noChangeShapeType="1"/>
            <a:stCxn id="69636" idx="0"/>
            <a:endCxn id="69643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8" name="Oval 6">
            <a:extLst>
              <a:ext uri="{FF2B5EF4-FFF2-40B4-BE49-F238E27FC236}">
                <a16:creationId xmlns:a16="http://schemas.microsoft.com/office/drawing/2014/main" id="{DCFAD168-687C-4E65-B94E-7F82C5AF2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69639" name="Oval 7">
            <a:extLst>
              <a:ext uri="{FF2B5EF4-FFF2-40B4-BE49-F238E27FC236}">
                <a16:creationId xmlns:a16="http://schemas.microsoft.com/office/drawing/2014/main" id="{9EED9C2B-3F53-49F1-99DF-6F378AA696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69640" name="AutoShape 8">
            <a:extLst>
              <a:ext uri="{FF2B5EF4-FFF2-40B4-BE49-F238E27FC236}">
                <a16:creationId xmlns:a16="http://schemas.microsoft.com/office/drawing/2014/main" id="{10B18CE5-5878-4ABC-924F-244E1E261120}"/>
              </a:ext>
            </a:extLst>
          </p:cNvPr>
          <p:cNvCxnSpPr>
            <a:cxnSpLocks noChangeShapeType="1"/>
            <a:stCxn id="69643" idx="2"/>
            <a:endCxn id="69644" idx="6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1" name="Oval 9">
            <a:extLst>
              <a:ext uri="{FF2B5EF4-FFF2-40B4-BE49-F238E27FC236}">
                <a16:creationId xmlns:a16="http://schemas.microsoft.com/office/drawing/2014/main" id="{D4BEC105-5E23-41F3-BB85-ECB53DDC6E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69642" name="AutoShape 10">
            <a:extLst>
              <a:ext uri="{FF2B5EF4-FFF2-40B4-BE49-F238E27FC236}">
                <a16:creationId xmlns:a16="http://schemas.microsoft.com/office/drawing/2014/main" id="{48FB140D-1545-44E5-903D-E1FBB5F9C006}"/>
              </a:ext>
            </a:extLst>
          </p:cNvPr>
          <p:cNvCxnSpPr>
            <a:cxnSpLocks noChangeShapeType="1"/>
            <a:stCxn id="69639" idx="4"/>
            <a:endCxn id="69641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3" name="Oval 11">
            <a:extLst>
              <a:ext uri="{FF2B5EF4-FFF2-40B4-BE49-F238E27FC236}">
                <a16:creationId xmlns:a16="http://schemas.microsoft.com/office/drawing/2014/main" id="{77104A42-4CD2-461E-96DE-5F377F308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69644" name="Oval 12">
            <a:extLst>
              <a:ext uri="{FF2B5EF4-FFF2-40B4-BE49-F238E27FC236}">
                <a16:creationId xmlns:a16="http://schemas.microsoft.com/office/drawing/2014/main" id="{967905FD-5F58-4118-8553-4817F13F9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69645" name="Oval 13">
            <a:extLst>
              <a:ext uri="{FF2B5EF4-FFF2-40B4-BE49-F238E27FC236}">
                <a16:creationId xmlns:a16="http://schemas.microsoft.com/office/drawing/2014/main" id="{61F24407-0870-405B-8E16-242A88638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69646" name="Oval 14">
            <a:extLst>
              <a:ext uri="{FF2B5EF4-FFF2-40B4-BE49-F238E27FC236}">
                <a16:creationId xmlns:a16="http://schemas.microsoft.com/office/drawing/2014/main" id="{4C67B1CB-BA65-42DD-9E23-43908BBA11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69647" name="AutoShape 15">
            <a:extLst>
              <a:ext uri="{FF2B5EF4-FFF2-40B4-BE49-F238E27FC236}">
                <a16:creationId xmlns:a16="http://schemas.microsoft.com/office/drawing/2014/main" id="{7D0D537B-AFF2-41B2-B145-F9C5933221EA}"/>
              </a:ext>
            </a:extLst>
          </p:cNvPr>
          <p:cNvCxnSpPr>
            <a:cxnSpLocks noChangeShapeType="1"/>
            <a:stCxn id="69645" idx="0"/>
            <a:endCxn id="69646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8" name="Oval 16">
            <a:extLst>
              <a:ext uri="{FF2B5EF4-FFF2-40B4-BE49-F238E27FC236}">
                <a16:creationId xmlns:a16="http://schemas.microsoft.com/office/drawing/2014/main" id="{DC4D68C6-71E9-44BE-8549-C9790051D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69649" name="Oval 17">
            <a:extLst>
              <a:ext uri="{FF2B5EF4-FFF2-40B4-BE49-F238E27FC236}">
                <a16:creationId xmlns:a16="http://schemas.microsoft.com/office/drawing/2014/main" id="{AC6CD38C-D05A-47D7-8727-6A7CE54C3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69650" name="AutoShape 18">
            <a:extLst>
              <a:ext uri="{FF2B5EF4-FFF2-40B4-BE49-F238E27FC236}">
                <a16:creationId xmlns:a16="http://schemas.microsoft.com/office/drawing/2014/main" id="{A4A15712-C73E-4E90-8EED-DABD42484932}"/>
              </a:ext>
            </a:extLst>
          </p:cNvPr>
          <p:cNvCxnSpPr>
            <a:cxnSpLocks noChangeShapeType="1"/>
            <a:stCxn id="69648" idx="0"/>
            <a:endCxn id="69649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1" name="Oval 19">
            <a:extLst>
              <a:ext uri="{FF2B5EF4-FFF2-40B4-BE49-F238E27FC236}">
                <a16:creationId xmlns:a16="http://schemas.microsoft.com/office/drawing/2014/main" id="{991D6194-C990-4D79-A6DF-4CC3F5C7D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69652" name="AutoShape 20">
            <a:extLst>
              <a:ext uri="{FF2B5EF4-FFF2-40B4-BE49-F238E27FC236}">
                <a16:creationId xmlns:a16="http://schemas.microsoft.com/office/drawing/2014/main" id="{F488C009-07A6-4A6B-8649-42050707912C}"/>
              </a:ext>
            </a:extLst>
          </p:cNvPr>
          <p:cNvCxnSpPr>
            <a:cxnSpLocks noChangeShapeType="1"/>
            <a:stCxn id="69651" idx="0"/>
            <a:endCxn id="69654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3" name="AutoShape 21">
            <a:extLst>
              <a:ext uri="{FF2B5EF4-FFF2-40B4-BE49-F238E27FC236}">
                <a16:creationId xmlns:a16="http://schemas.microsoft.com/office/drawing/2014/main" id="{9A14641F-AE14-4D33-8B76-1B0D85BA26F1}"/>
              </a:ext>
            </a:extLst>
          </p:cNvPr>
          <p:cNvCxnSpPr>
            <a:cxnSpLocks noChangeShapeType="1"/>
            <a:stCxn id="69649" idx="7"/>
            <a:endCxn id="69654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4" name="Oval 22">
            <a:extLst>
              <a:ext uri="{FF2B5EF4-FFF2-40B4-BE49-F238E27FC236}">
                <a16:creationId xmlns:a16="http://schemas.microsoft.com/office/drawing/2014/main" id="{D10F861E-1995-47E1-A264-EE13664CD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69656" name="Oval 24">
            <a:extLst>
              <a:ext uri="{FF2B5EF4-FFF2-40B4-BE49-F238E27FC236}">
                <a16:creationId xmlns:a16="http://schemas.microsoft.com/office/drawing/2014/main" id="{5802DFCA-1DF9-45C5-B1CC-F8EF937DC1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69657" name="AutoShape 25">
            <a:extLst>
              <a:ext uri="{FF2B5EF4-FFF2-40B4-BE49-F238E27FC236}">
                <a16:creationId xmlns:a16="http://schemas.microsoft.com/office/drawing/2014/main" id="{69BEAFC3-04F0-45E8-83D2-641A64BB00B7}"/>
              </a:ext>
            </a:extLst>
          </p:cNvPr>
          <p:cNvCxnSpPr>
            <a:cxnSpLocks noChangeShapeType="1"/>
            <a:stCxn id="69656" idx="0"/>
            <a:endCxn id="69638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9658" name="Group 26">
            <a:extLst>
              <a:ext uri="{FF2B5EF4-FFF2-40B4-BE49-F238E27FC236}">
                <a16:creationId xmlns:a16="http://schemas.microsoft.com/office/drawing/2014/main" id="{7D5C6B29-277B-460D-B904-89F72A48A48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072900E1-3AF8-414D-A9EB-907349D94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69660" name="Rectangle 28">
              <a:extLst>
                <a:ext uri="{FF2B5EF4-FFF2-40B4-BE49-F238E27FC236}">
                  <a16:creationId xmlns:a16="http://schemas.microsoft.com/office/drawing/2014/main" id="{79A2D995-C892-44A7-B36D-EDC55560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8892E109-A6B0-4B1F-935F-9149B03B1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69662" name="Rectangle 30">
              <a:extLst>
                <a:ext uri="{FF2B5EF4-FFF2-40B4-BE49-F238E27FC236}">
                  <a16:creationId xmlns:a16="http://schemas.microsoft.com/office/drawing/2014/main" id="{95484DBB-6F14-4B2F-9EE6-EAA2917E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69663" name="Group 31">
            <a:extLst>
              <a:ext uri="{FF2B5EF4-FFF2-40B4-BE49-F238E27FC236}">
                <a16:creationId xmlns:a16="http://schemas.microsoft.com/office/drawing/2014/main" id="{4D5389FF-3A3A-4E85-8CC4-5542EE4B511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9664" name="Rectangle 32">
              <a:extLst>
                <a:ext uri="{FF2B5EF4-FFF2-40B4-BE49-F238E27FC236}">
                  <a16:creationId xmlns:a16="http://schemas.microsoft.com/office/drawing/2014/main" id="{258F3EC3-A404-4CBB-A44D-CC1C651B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665" name="Rectangle 33">
              <a:extLst>
                <a:ext uri="{FF2B5EF4-FFF2-40B4-BE49-F238E27FC236}">
                  <a16:creationId xmlns:a16="http://schemas.microsoft.com/office/drawing/2014/main" id="{B14D85DC-DA21-481C-9269-3E393C43D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666" name="Rectangle 34">
              <a:extLst>
                <a:ext uri="{FF2B5EF4-FFF2-40B4-BE49-F238E27FC236}">
                  <a16:creationId xmlns:a16="http://schemas.microsoft.com/office/drawing/2014/main" id="{CAB4F9B8-1FAC-423E-9D52-6BC0D61E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667" name="Rectangle 35">
              <a:extLst>
                <a:ext uri="{FF2B5EF4-FFF2-40B4-BE49-F238E27FC236}">
                  <a16:creationId xmlns:a16="http://schemas.microsoft.com/office/drawing/2014/main" id="{34CCF0EB-04CD-43CC-B723-47114B585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9668" name="Oval 36">
            <a:extLst>
              <a:ext uri="{FF2B5EF4-FFF2-40B4-BE49-F238E27FC236}">
                <a16:creationId xmlns:a16="http://schemas.microsoft.com/office/drawing/2014/main" id="{0EE38F50-A39D-4819-B089-A2EA6E6EA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69" name="Oval 37">
            <a:extLst>
              <a:ext uri="{FF2B5EF4-FFF2-40B4-BE49-F238E27FC236}">
                <a16:creationId xmlns:a16="http://schemas.microsoft.com/office/drawing/2014/main" id="{162F069C-4A58-40BB-80CB-6446F851A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70" name="Oval 38">
            <a:extLst>
              <a:ext uri="{FF2B5EF4-FFF2-40B4-BE49-F238E27FC236}">
                <a16:creationId xmlns:a16="http://schemas.microsoft.com/office/drawing/2014/main" id="{9D279B4C-F4DE-44DC-B7FB-62843EB391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9671" name="AutoShape 39">
            <a:extLst>
              <a:ext uri="{FF2B5EF4-FFF2-40B4-BE49-F238E27FC236}">
                <a16:creationId xmlns:a16="http://schemas.microsoft.com/office/drawing/2014/main" id="{A8907538-AD3D-4851-AF99-6B9A6DA8D843}"/>
              </a:ext>
            </a:extLst>
          </p:cNvPr>
          <p:cNvCxnSpPr>
            <a:cxnSpLocks noChangeShapeType="1"/>
            <a:stCxn id="69646" idx="7"/>
            <a:endCxn id="69639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2" name="AutoShape 40">
            <a:extLst>
              <a:ext uri="{FF2B5EF4-FFF2-40B4-BE49-F238E27FC236}">
                <a16:creationId xmlns:a16="http://schemas.microsoft.com/office/drawing/2014/main" id="{F05F2A02-9269-48A7-8244-2CCC423092AC}"/>
              </a:ext>
            </a:extLst>
          </p:cNvPr>
          <p:cNvCxnSpPr>
            <a:cxnSpLocks noChangeShapeType="1"/>
            <a:stCxn id="69675" idx="4"/>
            <a:endCxn id="69639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3" name="AutoShape 41">
            <a:extLst>
              <a:ext uri="{FF2B5EF4-FFF2-40B4-BE49-F238E27FC236}">
                <a16:creationId xmlns:a16="http://schemas.microsoft.com/office/drawing/2014/main" id="{CA209DA8-6272-43C2-93BD-0BD90ECC2F15}"/>
              </a:ext>
            </a:extLst>
          </p:cNvPr>
          <p:cNvCxnSpPr>
            <a:cxnSpLocks noChangeShapeType="1"/>
            <a:stCxn id="69638" idx="7"/>
            <a:endCxn id="69643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4" name="AutoShape 42">
            <a:extLst>
              <a:ext uri="{FF2B5EF4-FFF2-40B4-BE49-F238E27FC236}">
                <a16:creationId xmlns:a16="http://schemas.microsoft.com/office/drawing/2014/main" id="{4F2FCA31-DD02-4555-B50D-07E6754605DB}"/>
              </a:ext>
            </a:extLst>
          </p:cNvPr>
          <p:cNvCxnSpPr>
            <a:cxnSpLocks noChangeShapeType="1"/>
            <a:stCxn id="69639" idx="6"/>
            <a:endCxn id="69644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5" name="Oval 43">
            <a:extLst>
              <a:ext uri="{FF2B5EF4-FFF2-40B4-BE49-F238E27FC236}">
                <a16:creationId xmlns:a16="http://schemas.microsoft.com/office/drawing/2014/main" id="{B172A303-D353-4125-9140-CA8E237ECA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9676" name="AutoShape 44">
            <a:extLst>
              <a:ext uri="{FF2B5EF4-FFF2-40B4-BE49-F238E27FC236}">
                <a16:creationId xmlns:a16="http://schemas.microsoft.com/office/drawing/2014/main" id="{1A672D2F-A9E8-4A34-AE15-3C90DC2F490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7" name="Rectangle 45">
            <a:extLst>
              <a:ext uri="{FF2B5EF4-FFF2-40B4-BE49-F238E27FC236}">
                <a16:creationId xmlns:a16="http://schemas.microsoft.com/office/drawing/2014/main" id="{78B37CA2-306E-4E24-8532-4EFBB9F2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69678" name="Line 46">
            <a:extLst>
              <a:ext uri="{FF2B5EF4-FFF2-40B4-BE49-F238E27FC236}">
                <a16:creationId xmlns:a16="http://schemas.microsoft.com/office/drawing/2014/main" id="{8106C8B9-81C8-434C-989A-70CE3B14B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79" name="Oval 47">
            <a:extLst>
              <a:ext uri="{FF2B5EF4-FFF2-40B4-BE49-F238E27FC236}">
                <a16:creationId xmlns:a16="http://schemas.microsoft.com/office/drawing/2014/main" id="{AF0D72A8-73FE-4B30-B2CB-6A6C8E8CB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69680" name="Line 48">
            <a:extLst>
              <a:ext uri="{FF2B5EF4-FFF2-40B4-BE49-F238E27FC236}">
                <a16:creationId xmlns:a16="http://schemas.microsoft.com/office/drawing/2014/main" id="{A9DA626E-DC0C-4112-8333-A83CEB497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82" name="Rectangle 50">
            <a:extLst>
              <a:ext uri="{FF2B5EF4-FFF2-40B4-BE49-F238E27FC236}">
                <a16:creationId xmlns:a16="http://schemas.microsoft.com/office/drawing/2014/main" id="{FA4C4197-C95F-4BE7-99EA-B5FCE664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cxnSp>
        <p:nvCxnSpPr>
          <p:cNvPr id="69683" name="AutoShape 51">
            <a:extLst>
              <a:ext uri="{FF2B5EF4-FFF2-40B4-BE49-F238E27FC236}">
                <a16:creationId xmlns:a16="http://schemas.microsoft.com/office/drawing/2014/main" id="{6369112E-967E-454B-8D86-F954891301C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830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15A9D039-EA17-4C15-9C3B-DE7577B45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Hopeless challenge.  </a:t>
            </a:r>
            <a:r>
              <a:rPr lang="en-US" altLang="en-US">
                <a:solidFill>
                  <a:schemeClr val="tx1"/>
                </a:solidFill>
              </a:rPr>
              <a:t>O(1)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insert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delete-min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decrease-key</a:t>
            </a:r>
            <a:r>
              <a:rPr lang="en-US" altLang="en-US">
                <a:solidFill>
                  <a:schemeClr val="tx1"/>
                </a:solidFill>
              </a:rPr>
              <a:t>. Why?</a:t>
            </a:r>
          </a:p>
        </p:txBody>
      </p:sp>
      <p:sp>
        <p:nvSpPr>
          <p:cNvPr id="179257" name="Rectangle 57">
            <a:extLst>
              <a:ext uri="{FF2B5EF4-FFF2-40B4-BE49-F238E27FC236}">
                <a16:creationId xmlns:a16="http://schemas.microsoft.com/office/drawing/2014/main" id="{98636EB9-C40C-48E6-ACB9-A9B52DDC3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Queues Performance Cost Summary</a:t>
            </a:r>
          </a:p>
        </p:txBody>
      </p:sp>
      <p:sp>
        <p:nvSpPr>
          <p:cNvPr id="179316" name="Rectangle 116">
            <a:extLst>
              <a:ext uri="{FF2B5EF4-FFF2-40B4-BE49-F238E27FC236}">
                <a16:creationId xmlns:a16="http://schemas.microsoft.com/office/drawing/2014/main" id="{F6AC78B2-E579-4533-8EFC-4A18F6E4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61925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make-heap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17" name="Rectangle 117">
            <a:extLst>
              <a:ext uri="{FF2B5EF4-FFF2-40B4-BE49-F238E27FC236}">
                <a16:creationId xmlns:a16="http://schemas.microsoft.com/office/drawing/2014/main" id="{15D5F8F7-7393-4342-A2A5-B9769DFBA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995363"/>
            <a:ext cx="153987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Operation</a:t>
            </a:r>
          </a:p>
        </p:txBody>
      </p:sp>
      <p:sp>
        <p:nvSpPr>
          <p:cNvPr id="179318" name="Rectangle 118">
            <a:extLst>
              <a:ext uri="{FF2B5EF4-FFF2-40B4-BE49-F238E27FC236}">
                <a16:creationId xmlns:a16="http://schemas.microsoft.com/office/drawing/2014/main" id="{2FF49DF3-14B6-44E1-9745-C392FE16E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373313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insert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19" name="Rectangle 119">
            <a:extLst>
              <a:ext uri="{FF2B5EF4-FFF2-40B4-BE49-F238E27FC236}">
                <a16:creationId xmlns:a16="http://schemas.microsoft.com/office/drawing/2014/main" id="{E3781B80-EB7A-4070-A910-B5394ACD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281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find-min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20" name="Rectangle 120">
            <a:extLst>
              <a:ext uri="{FF2B5EF4-FFF2-40B4-BE49-F238E27FC236}">
                <a16:creationId xmlns:a16="http://schemas.microsoft.com/office/drawing/2014/main" id="{CDE695DB-F514-4689-9D36-24B3E279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75590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delete-min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21" name="Rectangle 121">
            <a:extLst>
              <a:ext uri="{FF2B5EF4-FFF2-40B4-BE49-F238E27FC236}">
                <a16:creationId xmlns:a16="http://schemas.microsoft.com/office/drawing/2014/main" id="{8B976362-2765-4759-9CBA-7CB28A9C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900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union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22" name="Rectangle 122">
            <a:extLst>
              <a:ext uri="{FF2B5EF4-FFF2-40B4-BE49-F238E27FC236}">
                <a16:creationId xmlns:a16="http://schemas.microsoft.com/office/drawing/2014/main" id="{DEC13E47-9ED0-443B-91B2-EC4EE45D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13848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23" name="Rectangle 123">
            <a:extLst>
              <a:ext uri="{FF2B5EF4-FFF2-40B4-BE49-F238E27FC236}">
                <a16:creationId xmlns:a16="http://schemas.microsoft.com/office/drawing/2014/main" id="{7681A5FC-7F15-4065-B8B4-D4D9C1FD5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521075"/>
            <a:ext cx="153987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delete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24" name="Rectangle 124">
            <a:extLst>
              <a:ext uri="{FF2B5EF4-FFF2-40B4-BE49-F238E27FC236}">
                <a16:creationId xmlns:a16="http://schemas.microsoft.com/office/drawing/2014/main" id="{45338F3F-AC14-48FF-85AF-CE2A1441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61925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25" name="Rectangle 125">
            <a:extLst>
              <a:ext uri="{FF2B5EF4-FFF2-40B4-BE49-F238E27FC236}">
                <a16:creationId xmlns:a16="http://schemas.microsoft.com/office/drawing/2014/main" id="{5BF4E4C5-982A-467C-BDC5-0A056C9A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995363"/>
            <a:ext cx="10255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Binary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179326" name="Rectangle 126">
            <a:extLst>
              <a:ext uri="{FF2B5EF4-FFF2-40B4-BE49-F238E27FC236}">
                <a16:creationId xmlns:a16="http://schemas.microsoft.com/office/drawing/2014/main" id="{7C51BE06-091F-406E-93EE-67ED60A7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373313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27" name="Rectangle 127">
            <a:extLst>
              <a:ext uri="{FF2B5EF4-FFF2-40B4-BE49-F238E27FC236}">
                <a16:creationId xmlns:a16="http://schemas.microsoft.com/office/drawing/2014/main" id="{03EC902F-D421-4396-8E28-0A066B01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281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28" name="Rectangle 128">
            <a:extLst>
              <a:ext uri="{FF2B5EF4-FFF2-40B4-BE49-F238E27FC236}">
                <a16:creationId xmlns:a16="http://schemas.microsoft.com/office/drawing/2014/main" id="{4EABC1F0-6B49-4AE2-B835-A5058BED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75590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29" name="Rectangle 129">
            <a:extLst>
              <a:ext uri="{FF2B5EF4-FFF2-40B4-BE49-F238E27FC236}">
                <a16:creationId xmlns:a16="http://schemas.microsoft.com/office/drawing/2014/main" id="{D1E8F6E3-25E0-47C7-BE84-0EFEABCB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900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0" name="Rectangle 130">
            <a:extLst>
              <a:ext uri="{FF2B5EF4-FFF2-40B4-BE49-F238E27FC236}">
                <a16:creationId xmlns:a16="http://schemas.microsoft.com/office/drawing/2014/main" id="{AC11A4F4-2028-46B9-821E-FED8F9626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38488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1" name="Rectangle 131">
            <a:extLst>
              <a:ext uri="{FF2B5EF4-FFF2-40B4-BE49-F238E27FC236}">
                <a16:creationId xmlns:a16="http://schemas.microsoft.com/office/drawing/2014/main" id="{887C709A-903A-49E7-ADFF-03F4B9D3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521075"/>
            <a:ext cx="10255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2" name="Rectangle 132">
            <a:extLst>
              <a:ext uri="{FF2B5EF4-FFF2-40B4-BE49-F238E27FC236}">
                <a16:creationId xmlns:a16="http://schemas.microsoft.com/office/drawing/2014/main" id="{C1BAEA39-CCD3-44CA-8A62-B0E6B504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61925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33" name="Rectangle 133">
            <a:extLst>
              <a:ext uri="{FF2B5EF4-FFF2-40B4-BE49-F238E27FC236}">
                <a16:creationId xmlns:a16="http://schemas.microsoft.com/office/drawing/2014/main" id="{6A6ACDEF-556C-4416-B57C-D9C72BE2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995363"/>
            <a:ext cx="1090613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Binomial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179334" name="Rectangle 134">
            <a:extLst>
              <a:ext uri="{FF2B5EF4-FFF2-40B4-BE49-F238E27FC236}">
                <a16:creationId xmlns:a16="http://schemas.microsoft.com/office/drawing/2014/main" id="{7CDB7A6C-09B1-479C-8486-1D83E6B5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373313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5" name="Rectangle 135">
            <a:extLst>
              <a:ext uri="{FF2B5EF4-FFF2-40B4-BE49-F238E27FC236}">
                <a16:creationId xmlns:a16="http://schemas.microsoft.com/office/drawing/2014/main" id="{CBCC49B6-6ADA-4EF2-BBDA-A1D66767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281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6" name="Rectangle 136">
            <a:extLst>
              <a:ext uri="{FF2B5EF4-FFF2-40B4-BE49-F238E27FC236}">
                <a16:creationId xmlns:a16="http://schemas.microsoft.com/office/drawing/2014/main" id="{18C8BADD-68AB-4632-8D45-5EA17516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75590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7" name="Rectangle 137">
            <a:extLst>
              <a:ext uri="{FF2B5EF4-FFF2-40B4-BE49-F238E27FC236}">
                <a16:creationId xmlns:a16="http://schemas.microsoft.com/office/drawing/2014/main" id="{280AF6E7-FFAD-460E-8E6A-DBAF0F22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900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8" name="Rectangle 138">
            <a:extLst>
              <a:ext uri="{FF2B5EF4-FFF2-40B4-BE49-F238E27FC236}">
                <a16:creationId xmlns:a16="http://schemas.microsoft.com/office/drawing/2014/main" id="{77AC1C5F-7A75-4E10-8977-631D6EC3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138488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39" name="Rectangle 139">
            <a:extLst>
              <a:ext uri="{FF2B5EF4-FFF2-40B4-BE49-F238E27FC236}">
                <a16:creationId xmlns:a16="http://schemas.microsoft.com/office/drawing/2014/main" id="{FCE2CE04-FCD1-4CD4-8733-7EA4172A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521075"/>
            <a:ext cx="1090613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40" name="Rectangle 140">
            <a:extLst>
              <a:ext uri="{FF2B5EF4-FFF2-40B4-BE49-F238E27FC236}">
                <a16:creationId xmlns:a16="http://schemas.microsoft.com/office/drawing/2014/main" id="{5C60D92F-2C9D-43CE-8114-5E698B53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1619250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41" name="Rectangle 141">
            <a:extLst>
              <a:ext uri="{FF2B5EF4-FFF2-40B4-BE49-F238E27FC236}">
                <a16:creationId xmlns:a16="http://schemas.microsoft.com/office/drawing/2014/main" id="{B2442308-4AD4-443B-85E6-F4A4A722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995363"/>
            <a:ext cx="10763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Fibonacci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 </a:t>
            </a:r>
            <a:r>
              <a:rPr kumimoji="0" lang="en-US" altLang="en-US" sz="14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†</a:t>
            </a:r>
          </a:p>
        </p:txBody>
      </p:sp>
      <p:sp>
        <p:nvSpPr>
          <p:cNvPr id="179342" name="Rectangle 142">
            <a:extLst>
              <a:ext uri="{FF2B5EF4-FFF2-40B4-BE49-F238E27FC236}">
                <a16:creationId xmlns:a16="http://schemas.microsoft.com/office/drawing/2014/main" id="{BA3A69AF-E338-45F2-8E77-AFDBA4F1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373313"/>
            <a:ext cx="10763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43" name="Rectangle 143">
            <a:extLst>
              <a:ext uri="{FF2B5EF4-FFF2-40B4-BE49-F238E27FC236}">
                <a16:creationId xmlns:a16="http://schemas.microsoft.com/office/drawing/2014/main" id="{B5BBCE07-64E9-4985-94FD-C0603FB96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281488"/>
            <a:ext cx="10763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44" name="Rectangle 144">
            <a:extLst>
              <a:ext uri="{FF2B5EF4-FFF2-40B4-BE49-F238E27FC236}">
                <a16:creationId xmlns:a16="http://schemas.microsoft.com/office/drawing/2014/main" id="{EB3ADA12-DA24-4BC3-9B26-F3C125E9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755900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45" name="Rectangle 145">
            <a:extLst>
              <a:ext uri="{FF2B5EF4-FFF2-40B4-BE49-F238E27FC236}">
                <a16:creationId xmlns:a16="http://schemas.microsoft.com/office/drawing/2014/main" id="{D37CF0ED-C051-4C32-8CFE-7E74EE904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900488"/>
            <a:ext cx="10763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46" name="Rectangle 146">
            <a:extLst>
              <a:ext uri="{FF2B5EF4-FFF2-40B4-BE49-F238E27FC236}">
                <a16:creationId xmlns:a16="http://schemas.microsoft.com/office/drawing/2014/main" id="{1667A080-E8CA-463A-BA3F-52F6E7B4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138488"/>
            <a:ext cx="10763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47" name="Rectangle 147">
            <a:extLst>
              <a:ext uri="{FF2B5EF4-FFF2-40B4-BE49-F238E27FC236}">
                <a16:creationId xmlns:a16="http://schemas.microsoft.com/office/drawing/2014/main" id="{71914E0A-60BF-41F3-93CE-E3A3B0AA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521075"/>
            <a:ext cx="10763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48" name="Rectangle 148">
            <a:extLst>
              <a:ext uri="{FF2B5EF4-FFF2-40B4-BE49-F238E27FC236}">
                <a16:creationId xmlns:a16="http://schemas.microsoft.com/office/drawing/2014/main" id="{E6BB4C9D-0DC9-4150-932B-71A15724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61925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49" name="Rectangle 149">
            <a:extLst>
              <a:ext uri="{FF2B5EF4-FFF2-40B4-BE49-F238E27FC236}">
                <a16:creationId xmlns:a16="http://schemas.microsoft.com/office/drawing/2014/main" id="{99BB623B-04A4-449C-99A8-75FA33B1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995363"/>
            <a:ext cx="105568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Relaxed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179350" name="Rectangle 150">
            <a:extLst>
              <a:ext uri="{FF2B5EF4-FFF2-40B4-BE49-F238E27FC236}">
                <a16:creationId xmlns:a16="http://schemas.microsoft.com/office/drawing/2014/main" id="{EDFE14FF-63DD-4E0D-9681-3EE2717FA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373313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51" name="Rectangle 151">
            <a:extLst>
              <a:ext uri="{FF2B5EF4-FFF2-40B4-BE49-F238E27FC236}">
                <a16:creationId xmlns:a16="http://schemas.microsoft.com/office/drawing/2014/main" id="{49181CCF-4AD1-4B42-886B-340353A3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281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52" name="Rectangle 152">
            <a:extLst>
              <a:ext uri="{FF2B5EF4-FFF2-40B4-BE49-F238E27FC236}">
                <a16:creationId xmlns:a16="http://schemas.microsoft.com/office/drawing/2014/main" id="{EAF3A63C-A5E7-4B55-B222-E6F49608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75590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53" name="Rectangle 153">
            <a:extLst>
              <a:ext uri="{FF2B5EF4-FFF2-40B4-BE49-F238E27FC236}">
                <a16:creationId xmlns:a16="http://schemas.microsoft.com/office/drawing/2014/main" id="{E0054CA6-9E98-4975-AB7B-6BAA030C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900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54" name="Rectangle 154">
            <a:extLst>
              <a:ext uri="{FF2B5EF4-FFF2-40B4-BE49-F238E27FC236}">
                <a16:creationId xmlns:a16="http://schemas.microsoft.com/office/drawing/2014/main" id="{AF9AAAF1-7A36-453D-8E62-0C3E3500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138488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55" name="Rectangle 155">
            <a:extLst>
              <a:ext uri="{FF2B5EF4-FFF2-40B4-BE49-F238E27FC236}">
                <a16:creationId xmlns:a16="http://schemas.microsoft.com/office/drawing/2014/main" id="{03F1D8D5-0341-4EAA-B2F4-D0626695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521075"/>
            <a:ext cx="105568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56" name="Rectangle 156">
            <a:extLst>
              <a:ext uri="{FF2B5EF4-FFF2-40B4-BE49-F238E27FC236}">
                <a16:creationId xmlns:a16="http://schemas.microsoft.com/office/drawing/2014/main" id="{AD319561-AE87-4289-AE7D-EC02B119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1925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57" name="Rectangle 157">
            <a:extLst>
              <a:ext uri="{FF2B5EF4-FFF2-40B4-BE49-F238E27FC236}">
                <a16:creationId xmlns:a16="http://schemas.microsoft.com/office/drawing/2014/main" id="{444EDF2F-72D1-407F-912E-29C3F54F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995363"/>
            <a:ext cx="97313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Linked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List</a:t>
            </a:r>
          </a:p>
        </p:txBody>
      </p:sp>
      <p:sp>
        <p:nvSpPr>
          <p:cNvPr id="179358" name="Rectangle 158">
            <a:extLst>
              <a:ext uri="{FF2B5EF4-FFF2-40B4-BE49-F238E27FC236}">
                <a16:creationId xmlns:a16="http://schemas.microsoft.com/office/drawing/2014/main" id="{366C07FB-D4CC-42F6-A3D1-2733482A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73313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59" name="Rectangle 159">
            <a:extLst>
              <a:ext uri="{FF2B5EF4-FFF2-40B4-BE49-F238E27FC236}">
                <a16:creationId xmlns:a16="http://schemas.microsoft.com/office/drawing/2014/main" id="{05E7CCD9-C5B1-4028-9E0B-86DC8635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81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60" name="Rectangle 160">
            <a:extLst>
              <a:ext uri="{FF2B5EF4-FFF2-40B4-BE49-F238E27FC236}">
                <a16:creationId xmlns:a16="http://schemas.microsoft.com/office/drawing/2014/main" id="{D8524E83-F3FC-4C60-A62A-AE6F0F3E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75590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61" name="Rectangle 161">
            <a:extLst>
              <a:ext uri="{FF2B5EF4-FFF2-40B4-BE49-F238E27FC236}">
                <a16:creationId xmlns:a16="http://schemas.microsoft.com/office/drawing/2014/main" id="{C27E65CD-29B2-458E-AF3F-59342E0DC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900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62" name="Rectangle 162">
            <a:extLst>
              <a:ext uri="{FF2B5EF4-FFF2-40B4-BE49-F238E27FC236}">
                <a16:creationId xmlns:a16="http://schemas.microsoft.com/office/drawing/2014/main" id="{C6672473-72A6-4339-99C8-82FFC9AE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138488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63" name="Rectangle 163">
            <a:extLst>
              <a:ext uri="{FF2B5EF4-FFF2-40B4-BE49-F238E27FC236}">
                <a16:creationId xmlns:a16="http://schemas.microsoft.com/office/drawing/2014/main" id="{1C7F4117-8E73-4DF9-8DFF-BC75BCD2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21075"/>
            <a:ext cx="97313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79364" name="Rectangle 164">
            <a:extLst>
              <a:ext uri="{FF2B5EF4-FFF2-40B4-BE49-F238E27FC236}">
                <a16:creationId xmlns:a16="http://schemas.microsoft.com/office/drawing/2014/main" id="{C98A90A1-3746-417D-802E-279E9D23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990725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is-empty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365" name="Rectangle 165">
            <a:extLst>
              <a:ext uri="{FF2B5EF4-FFF2-40B4-BE49-F238E27FC236}">
                <a16:creationId xmlns:a16="http://schemas.microsoft.com/office/drawing/2014/main" id="{ACCC0ADE-8DB1-4DBF-8BB3-D9527248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990725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66" name="Rectangle 166">
            <a:extLst>
              <a:ext uri="{FF2B5EF4-FFF2-40B4-BE49-F238E27FC236}">
                <a16:creationId xmlns:a16="http://schemas.microsoft.com/office/drawing/2014/main" id="{6C67CF30-0815-4927-B89C-9DAB6FCD8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990725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67" name="Rectangle 167">
            <a:extLst>
              <a:ext uri="{FF2B5EF4-FFF2-40B4-BE49-F238E27FC236}">
                <a16:creationId xmlns:a16="http://schemas.microsoft.com/office/drawing/2014/main" id="{DADB0608-3186-4A2E-AEC1-58035D18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1990725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68" name="Rectangle 168">
            <a:extLst>
              <a:ext uri="{FF2B5EF4-FFF2-40B4-BE49-F238E27FC236}">
                <a16:creationId xmlns:a16="http://schemas.microsoft.com/office/drawing/2014/main" id="{9145158A-FECB-4322-9B4E-20BB2F6F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990725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69" name="Rectangle 169">
            <a:extLst>
              <a:ext uri="{FF2B5EF4-FFF2-40B4-BE49-F238E27FC236}">
                <a16:creationId xmlns:a16="http://schemas.microsoft.com/office/drawing/2014/main" id="{FE1FB866-806F-463E-B03B-30C52575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90725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79370" name="Text Box 170">
            <a:extLst>
              <a:ext uri="{FF2B5EF4-FFF2-40B4-BE49-F238E27FC236}">
                <a16:creationId xmlns:a16="http://schemas.microsoft.com/office/drawing/2014/main" id="{920FE8D2-F69E-48F1-801F-2E09569E9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4754563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†  amortized</a:t>
            </a:r>
          </a:p>
        </p:txBody>
      </p:sp>
      <p:sp>
        <p:nvSpPr>
          <p:cNvPr id="179372" name="Text Box 172">
            <a:extLst>
              <a:ext uri="{FF2B5EF4-FFF2-40B4-BE49-F238E27FC236}">
                <a16:creationId xmlns:a16="http://schemas.microsoft.com/office/drawing/2014/main" id="{EA54B807-47C8-4236-A606-30CA6BDF3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54563"/>
            <a:ext cx="3246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number of elements 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207856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6EADEE6-6F16-4D18-825A-0D54964C4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4B87069-B348-4179-A101-3EE2807B9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71684" name="Oval 4">
            <a:extLst>
              <a:ext uri="{FF2B5EF4-FFF2-40B4-BE49-F238E27FC236}">
                <a16:creationId xmlns:a16="http://schemas.microsoft.com/office/drawing/2014/main" id="{1A75BB21-45FA-4813-828E-580F56CD0A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71685" name="Oval 5">
            <a:extLst>
              <a:ext uri="{FF2B5EF4-FFF2-40B4-BE49-F238E27FC236}">
                <a16:creationId xmlns:a16="http://schemas.microsoft.com/office/drawing/2014/main" id="{0A37382B-C680-4D80-8EFE-6C849A812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71686" name="AutoShape 6">
            <a:extLst>
              <a:ext uri="{FF2B5EF4-FFF2-40B4-BE49-F238E27FC236}">
                <a16:creationId xmlns:a16="http://schemas.microsoft.com/office/drawing/2014/main" id="{66AA8BE8-C31D-48FF-83DF-6422C804827B}"/>
              </a:ext>
            </a:extLst>
          </p:cNvPr>
          <p:cNvCxnSpPr>
            <a:cxnSpLocks noChangeShapeType="1"/>
            <a:stCxn id="71684" idx="4"/>
            <a:endCxn id="7168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87" name="Oval 7">
            <a:extLst>
              <a:ext uri="{FF2B5EF4-FFF2-40B4-BE49-F238E27FC236}">
                <a16:creationId xmlns:a16="http://schemas.microsoft.com/office/drawing/2014/main" id="{967C06E5-2A4F-4616-8AE3-21D588846E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71688" name="Oval 8">
            <a:extLst>
              <a:ext uri="{FF2B5EF4-FFF2-40B4-BE49-F238E27FC236}">
                <a16:creationId xmlns:a16="http://schemas.microsoft.com/office/drawing/2014/main" id="{115A1DD1-303D-4793-A724-7B8F4C6B3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71689" name="Oval 9">
            <a:extLst>
              <a:ext uri="{FF2B5EF4-FFF2-40B4-BE49-F238E27FC236}">
                <a16:creationId xmlns:a16="http://schemas.microsoft.com/office/drawing/2014/main" id="{83FCE6AC-2AA9-4C6F-A570-4784EEB6C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71690" name="AutoShape 10">
            <a:extLst>
              <a:ext uri="{FF2B5EF4-FFF2-40B4-BE49-F238E27FC236}">
                <a16:creationId xmlns:a16="http://schemas.microsoft.com/office/drawing/2014/main" id="{FC2FE58B-A503-4E60-BD12-3D704CFDB2E3}"/>
              </a:ext>
            </a:extLst>
          </p:cNvPr>
          <p:cNvCxnSpPr>
            <a:cxnSpLocks noChangeShapeType="1"/>
            <a:stCxn id="71688" idx="0"/>
            <a:endCxn id="71689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1" name="Oval 11">
            <a:extLst>
              <a:ext uri="{FF2B5EF4-FFF2-40B4-BE49-F238E27FC236}">
                <a16:creationId xmlns:a16="http://schemas.microsoft.com/office/drawing/2014/main" id="{05F5AAF3-AC3C-4CF2-8CF0-FAF511E26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71692" name="Oval 12">
            <a:extLst>
              <a:ext uri="{FF2B5EF4-FFF2-40B4-BE49-F238E27FC236}">
                <a16:creationId xmlns:a16="http://schemas.microsoft.com/office/drawing/2014/main" id="{0D93C62B-C3CA-4F4B-840C-19D303264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71693" name="AutoShape 13">
            <a:extLst>
              <a:ext uri="{FF2B5EF4-FFF2-40B4-BE49-F238E27FC236}">
                <a16:creationId xmlns:a16="http://schemas.microsoft.com/office/drawing/2014/main" id="{09F7F779-EBE2-4D4D-A1E0-D89728BF4B69}"/>
              </a:ext>
            </a:extLst>
          </p:cNvPr>
          <p:cNvCxnSpPr>
            <a:cxnSpLocks noChangeShapeType="1"/>
            <a:stCxn id="71691" idx="0"/>
            <a:endCxn id="71692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4" name="Oval 14">
            <a:extLst>
              <a:ext uri="{FF2B5EF4-FFF2-40B4-BE49-F238E27FC236}">
                <a16:creationId xmlns:a16="http://schemas.microsoft.com/office/drawing/2014/main" id="{7EA02053-12E7-44B5-88D6-339F5C6CE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71695" name="AutoShape 15">
            <a:extLst>
              <a:ext uri="{FF2B5EF4-FFF2-40B4-BE49-F238E27FC236}">
                <a16:creationId xmlns:a16="http://schemas.microsoft.com/office/drawing/2014/main" id="{68B4FB3A-321B-452C-B0CA-1FF599D9C799}"/>
              </a:ext>
            </a:extLst>
          </p:cNvPr>
          <p:cNvCxnSpPr>
            <a:cxnSpLocks noChangeShapeType="1"/>
            <a:stCxn id="71694" idx="0"/>
            <a:endCxn id="71697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6" name="AutoShape 16">
            <a:extLst>
              <a:ext uri="{FF2B5EF4-FFF2-40B4-BE49-F238E27FC236}">
                <a16:creationId xmlns:a16="http://schemas.microsoft.com/office/drawing/2014/main" id="{210AC731-3ACC-4DDF-B4DB-751D356BB54F}"/>
              </a:ext>
            </a:extLst>
          </p:cNvPr>
          <p:cNvCxnSpPr>
            <a:cxnSpLocks noChangeShapeType="1"/>
            <a:stCxn id="71692" idx="7"/>
            <a:endCxn id="71697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7" name="Oval 17">
            <a:extLst>
              <a:ext uri="{FF2B5EF4-FFF2-40B4-BE49-F238E27FC236}">
                <a16:creationId xmlns:a16="http://schemas.microsoft.com/office/drawing/2014/main" id="{0FA9CB8A-A84E-40FC-BB52-082A72199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grpSp>
        <p:nvGrpSpPr>
          <p:cNvPr id="71699" name="Group 19">
            <a:extLst>
              <a:ext uri="{FF2B5EF4-FFF2-40B4-BE49-F238E27FC236}">
                <a16:creationId xmlns:a16="http://schemas.microsoft.com/office/drawing/2014/main" id="{8CDE7FA2-98F4-409B-996A-82853B43C8C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71700" name="Rectangle 20">
              <a:extLst>
                <a:ext uri="{FF2B5EF4-FFF2-40B4-BE49-F238E27FC236}">
                  <a16:creationId xmlns:a16="http://schemas.microsoft.com/office/drawing/2014/main" id="{8BA01BA9-C12B-4204-8C5C-31BA0F79B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71701" name="Rectangle 21">
              <a:extLst>
                <a:ext uri="{FF2B5EF4-FFF2-40B4-BE49-F238E27FC236}">
                  <a16:creationId xmlns:a16="http://schemas.microsoft.com/office/drawing/2014/main" id="{D33AD841-21B2-43D0-AABD-A9D75FDD8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71702" name="Rectangle 22">
              <a:extLst>
                <a:ext uri="{FF2B5EF4-FFF2-40B4-BE49-F238E27FC236}">
                  <a16:creationId xmlns:a16="http://schemas.microsoft.com/office/drawing/2014/main" id="{F5756075-7A58-4810-B0B5-3CBBA358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71703" name="Rectangle 23">
              <a:extLst>
                <a:ext uri="{FF2B5EF4-FFF2-40B4-BE49-F238E27FC236}">
                  <a16:creationId xmlns:a16="http://schemas.microsoft.com/office/drawing/2014/main" id="{DA8375D8-8346-45DE-9D3C-5C358F444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71704" name="Group 24">
            <a:extLst>
              <a:ext uri="{FF2B5EF4-FFF2-40B4-BE49-F238E27FC236}">
                <a16:creationId xmlns:a16="http://schemas.microsoft.com/office/drawing/2014/main" id="{38637231-7D64-440C-BDFD-BD37DAE618DF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71705" name="Rectangle 25">
              <a:extLst>
                <a:ext uri="{FF2B5EF4-FFF2-40B4-BE49-F238E27FC236}">
                  <a16:creationId xmlns:a16="http://schemas.microsoft.com/office/drawing/2014/main" id="{1B0086F8-71A0-4057-848E-3222DE540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706" name="Rectangle 26">
              <a:extLst>
                <a:ext uri="{FF2B5EF4-FFF2-40B4-BE49-F238E27FC236}">
                  <a16:creationId xmlns:a16="http://schemas.microsoft.com/office/drawing/2014/main" id="{4B9DCB1B-0877-49FD-BF1F-D3DAA362B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707" name="Rectangle 27">
              <a:extLst>
                <a:ext uri="{FF2B5EF4-FFF2-40B4-BE49-F238E27FC236}">
                  <a16:creationId xmlns:a16="http://schemas.microsoft.com/office/drawing/2014/main" id="{454E4C66-6F72-4193-80F8-3C333FD65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708" name="Rectangle 28">
              <a:extLst>
                <a:ext uri="{FF2B5EF4-FFF2-40B4-BE49-F238E27FC236}">
                  <a16:creationId xmlns:a16="http://schemas.microsoft.com/office/drawing/2014/main" id="{916E2ADC-B8C0-49FC-937C-B8B891AA0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Typewriter" pitchFamily="1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1709" name="Oval 29">
            <a:extLst>
              <a:ext uri="{FF2B5EF4-FFF2-40B4-BE49-F238E27FC236}">
                <a16:creationId xmlns:a16="http://schemas.microsoft.com/office/drawing/2014/main" id="{B968FFF1-571B-4CA1-87CF-E40DE24AE0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10" name="Oval 30">
            <a:extLst>
              <a:ext uri="{FF2B5EF4-FFF2-40B4-BE49-F238E27FC236}">
                <a16:creationId xmlns:a16="http://schemas.microsoft.com/office/drawing/2014/main" id="{CF10C285-2AEE-4B7D-B28A-C1AC6DAFD6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11" name="Oval 31">
            <a:extLst>
              <a:ext uri="{FF2B5EF4-FFF2-40B4-BE49-F238E27FC236}">
                <a16:creationId xmlns:a16="http://schemas.microsoft.com/office/drawing/2014/main" id="{8A5110EF-3674-46AF-95C3-1D2929DA8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1712" name="AutoShape 32">
            <a:extLst>
              <a:ext uri="{FF2B5EF4-FFF2-40B4-BE49-F238E27FC236}">
                <a16:creationId xmlns:a16="http://schemas.microsoft.com/office/drawing/2014/main" id="{FB9F682C-AE40-472E-82E9-BC9279C3F36D}"/>
              </a:ext>
            </a:extLst>
          </p:cNvPr>
          <p:cNvCxnSpPr>
            <a:cxnSpLocks noChangeShapeType="1"/>
            <a:stCxn id="71689" idx="7"/>
            <a:endCxn id="71684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3" name="AutoShape 33">
            <a:extLst>
              <a:ext uri="{FF2B5EF4-FFF2-40B4-BE49-F238E27FC236}">
                <a16:creationId xmlns:a16="http://schemas.microsoft.com/office/drawing/2014/main" id="{84433534-64AB-4DFD-9076-1118B3216A33}"/>
              </a:ext>
            </a:extLst>
          </p:cNvPr>
          <p:cNvCxnSpPr>
            <a:cxnSpLocks noChangeShapeType="1"/>
            <a:stCxn id="71715" idx="4"/>
            <a:endCxn id="71684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4" name="AutoShape 34">
            <a:extLst>
              <a:ext uri="{FF2B5EF4-FFF2-40B4-BE49-F238E27FC236}">
                <a16:creationId xmlns:a16="http://schemas.microsoft.com/office/drawing/2014/main" id="{43444425-1E9F-4E6A-B019-BCCBA84C0663}"/>
              </a:ext>
            </a:extLst>
          </p:cNvPr>
          <p:cNvCxnSpPr>
            <a:cxnSpLocks noChangeShapeType="1"/>
            <a:stCxn id="71684" idx="6"/>
            <a:endCxn id="71687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5" name="Oval 35">
            <a:extLst>
              <a:ext uri="{FF2B5EF4-FFF2-40B4-BE49-F238E27FC236}">
                <a16:creationId xmlns:a16="http://schemas.microsoft.com/office/drawing/2014/main" id="{B8701EB3-C854-4E33-8DD2-0AAAD72509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1716" name="AutoShape 36">
            <a:extLst>
              <a:ext uri="{FF2B5EF4-FFF2-40B4-BE49-F238E27FC236}">
                <a16:creationId xmlns:a16="http://schemas.microsoft.com/office/drawing/2014/main" id="{6F039D2D-C805-4032-8BD8-2510FE5ABB3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7" name="AutoShape 37">
            <a:extLst>
              <a:ext uri="{FF2B5EF4-FFF2-40B4-BE49-F238E27FC236}">
                <a16:creationId xmlns:a16="http://schemas.microsoft.com/office/drawing/2014/main" id="{9A957A1D-1517-42A9-966C-95A87FEAC419}"/>
              </a:ext>
            </a:extLst>
          </p:cNvPr>
          <p:cNvCxnSpPr>
            <a:cxnSpLocks noChangeShapeType="1"/>
            <a:stCxn id="71709" idx="4"/>
            <a:endCxn id="71725" idx="0"/>
          </p:cNvCxnSpPr>
          <p:nvPr/>
        </p:nvCxnSpPr>
        <p:spPr bwMode="auto">
          <a:xfrm rot="16200000" flipH="1">
            <a:off x="5939632" y="1710531"/>
            <a:ext cx="1055688" cy="3616325"/>
          </a:xfrm>
          <a:prstGeom prst="bentConnector3">
            <a:avLst>
              <a:gd name="adj1" fmla="val 26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E4CE0579-641B-43FB-8784-1D75877E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71719" name="Line 39">
            <a:extLst>
              <a:ext uri="{FF2B5EF4-FFF2-40B4-BE49-F238E27FC236}">
                <a16:creationId xmlns:a16="http://schemas.microsoft.com/office/drawing/2014/main" id="{90E705CC-72E7-4ABE-9DF5-C78790285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20" name="Rectangle 40">
            <a:extLst>
              <a:ext uri="{FF2B5EF4-FFF2-40B4-BE49-F238E27FC236}">
                <a16:creationId xmlns:a16="http://schemas.microsoft.com/office/drawing/2014/main" id="{634F55C3-0473-41BD-9777-F919088D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</a:t>
            </a:r>
          </a:p>
        </p:txBody>
      </p:sp>
      <p:sp>
        <p:nvSpPr>
          <p:cNvPr id="71721" name="Oval 41">
            <a:extLst>
              <a:ext uri="{FF2B5EF4-FFF2-40B4-BE49-F238E27FC236}">
                <a16:creationId xmlns:a16="http://schemas.microsoft.com/office/drawing/2014/main" id="{D6AE6317-8637-4AD9-9E6D-61ABCDE7D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71722" name="AutoShape 42">
            <a:extLst>
              <a:ext uri="{FF2B5EF4-FFF2-40B4-BE49-F238E27FC236}">
                <a16:creationId xmlns:a16="http://schemas.microsoft.com/office/drawing/2014/main" id="{0793A6BB-3C64-460E-8852-CF729B34AB4F}"/>
              </a:ext>
            </a:extLst>
          </p:cNvPr>
          <p:cNvCxnSpPr>
            <a:cxnSpLocks noChangeShapeType="1"/>
            <a:stCxn id="71721" idx="0"/>
            <a:endCxn id="71725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3" name="Oval 43">
            <a:extLst>
              <a:ext uri="{FF2B5EF4-FFF2-40B4-BE49-F238E27FC236}">
                <a16:creationId xmlns:a16="http://schemas.microsoft.com/office/drawing/2014/main" id="{F97C135E-BD23-4C19-8D80-C3E05926D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71724" name="AutoShape 44">
            <a:extLst>
              <a:ext uri="{FF2B5EF4-FFF2-40B4-BE49-F238E27FC236}">
                <a16:creationId xmlns:a16="http://schemas.microsoft.com/office/drawing/2014/main" id="{853883F5-13B0-4EC1-8A66-287BFDC58237}"/>
              </a:ext>
            </a:extLst>
          </p:cNvPr>
          <p:cNvCxnSpPr>
            <a:cxnSpLocks noChangeShapeType="1"/>
            <a:stCxn id="71725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5" name="Oval 45">
            <a:extLst>
              <a:ext uri="{FF2B5EF4-FFF2-40B4-BE49-F238E27FC236}">
                <a16:creationId xmlns:a16="http://schemas.microsoft.com/office/drawing/2014/main" id="{3748B597-519C-4E3B-9E47-17618A8BC2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71726" name="Oval 46">
            <a:extLst>
              <a:ext uri="{FF2B5EF4-FFF2-40B4-BE49-F238E27FC236}">
                <a16:creationId xmlns:a16="http://schemas.microsoft.com/office/drawing/2014/main" id="{33791156-24E3-4668-BC48-4DE3B03B8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71727" name="AutoShape 47">
            <a:extLst>
              <a:ext uri="{FF2B5EF4-FFF2-40B4-BE49-F238E27FC236}">
                <a16:creationId xmlns:a16="http://schemas.microsoft.com/office/drawing/2014/main" id="{7908ED5E-7866-44F2-9FA6-CE06E9C3A5CD}"/>
              </a:ext>
            </a:extLst>
          </p:cNvPr>
          <p:cNvCxnSpPr>
            <a:cxnSpLocks noChangeShapeType="1"/>
            <a:stCxn id="71726" idx="0"/>
            <a:endCxn id="71723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28" name="AutoShape 48">
            <a:extLst>
              <a:ext uri="{FF2B5EF4-FFF2-40B4-BE49-F238E27FC236}">
                <a16:creationId xmlns:a16="http://schemas.microsoft.com/office/drawing/2014/main" id="{43E9192C-8D3C-43F9-B80D-5F6626B2FA9A}"/>
              </a:ext>
            </a:extLst>
          </p:cNvPr>
          <p:cNvCxnSpPr>
            <a:cxnSpLocks noChangeShapeType="1"/>
            <a:stCxn id="71723" idx="7"/>
            <a:endCxn id="71725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9" name="Oval 49">
            <a:extLst>
              <a:ext uri="{FF2B5EF4-FFF2-40B4-BE49-F238E27FC236}">
                <a16:creationId xmlns:a16="http://schemas.microsoft.com/office/drawing/2014/main" id="{08EE2BC3-4DCC-41CD-9472-CE9C8B082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current</a:t>
            </a:r>
          </a:p>
        </p:txBody>
      </p:sp>
      <p:sp>
        <p:nvSpPr>
          <p:cNvPr id="71730" name="Line 50">
            <a:extLst>
              <a:ext uri="{FF2B5EF4-FFF2-40B4-BE49-F238E27FC236}">
                <a16:creationId xmlns:a16="http://schemas.microsoft.com/office/drawing/2014/main" id="{273FD829-2D02-4699-977A-3282840D6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1731" name="AutoShape 51">
            <a:extLst>
              <a:ext uri="{FF2B5EF4-FFF2-40B4-BE49-F238E27FC236}">
                <a16:creationId xmlns:a16="http://schemas.microsoft.com/office/drawing/2014/main" id="{B45DF10E-492F-424A-A566-41CA9DB37D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351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6FCE7B6-F9D3-4E00-98A6-97F21ADE6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9DB8853-CD7E-438D-823A-64029C05A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en-US"/>
              <a:t>Consolidate trees so that no two roots have same rank.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77106FCF-3011-4B90-8928-48BC992ED1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73733" name="AutoShape 5">
            <a:extLst>
              <a:ext uri="{FF2B5EF4-FFF2-40B4-BE49-F238E27FC236}">
                <a16:creationId xmlns:a16="http://schemas.microsoft.com/office/drawing/2014/main" id="{BA4E6B2C-2D7E-4B59-AC12-6D602E846824}"/>
              </a:ext>
            </a:extLst>
          </p:cNvPr>
          <p:cNvCxnSpPr>
            <a:cxnSpLocks noChangeShapeType="1"/>
            <a:endCxn id="73736" idx="6"/>
          </p:cNvCxnSpPr>
          <p:nvPr/>
        </p:nvCxnSpPr>
        <p:spPr bwMode="auto">
          <a:xfrm flipH="1">
            <a:off x="7451725" y="4233863"/>
            <a:ext cx="7937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4" name="Oval 6">
            <a:extLst>
              <a:ext uri="{FF2B5EF4-FFF2-40B4-BE49-F238E27FC236}">
                <a16:creationId xmlns:a16="http://schemas.microsoft.com/office/drawing/2014/main" id="{A3B049EA-7D33-476E-BDB7-12AC7E6C99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73735" name="AutoShape 7">
            <a:extLst>
              <a:ext uri="{FF2B5EF4-FFF2-40B4-BE49-F238E27FC236}">
                <a16:creationId xmlns:a16="http://schemas.microsoft.com/office/drawing/2014/main" id="{9B8A6770-4669-42E3-AF2A-8EB3F81C5963}"/>
              </a:ext>
            </a:extLst>
          </p:cNvPr>
          <p:cNvCxnSpPr>
            <a:cxnSpLocks noChangeShapeType="1"/>
            <a:stCxn id="73732" idx="4"/>
            <a:endCxn id="73734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6" name="Oval 8">
            <a:extLst>
              <a:ext uri="{FF2B5EF4-FFF2-40B4-BE49-F238E27FC236}">
                <a16:creationId xmlns:a16="http://schemas.microsoft.com/office/drawing/2014/main" id="{BA858865-4C3C-4535-A8A8-3E13052A5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B7E994D0-7F3F-4261-8C8B-4D5E2C92A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73738" name="Oval 10">
            <a:extLst>
              <a:ext uri="{FF2B5EF4-FFF2-40B4-BE49-F238E27FC236}">
                <a16:creationId xmlns:a16="http://schemas.microsoft.com/office/drawing/2014/main" id="{BD1FD43C-5502-4A51-8F32-7DDCAFEDB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73739" name="AutoShape 11">
            <a:extLst>
              <a:ext uri="{FF2B5EF4-FFF2-40B4-BE49-F238E27FC236}">
                <a16:creationId xmlns:a16="http://schemas.microsoft.com/office/drawing/2014/main" id="{DDACB451-EF94-4FF9-BDCA-D4A8D870A11C}"/>
              </a:ext>
            </a:extLst>
          </p:cNvPr>
          <p:cNvCxnSpPr>
            <a:cxnSpLocks noChangeShapeType="1"/>
            <a:stCxn id="73737" idx="0"/>
            <a:endCxn id="7373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0" name="Oval 12">
            <a:extLst>
              <a:ext uri="{FF2B5EF4-FFF2-40B4-BE49-F238E27FC236}">
                <a16:creationId xmlns:a16="http://schemas.microsoft.com/office/drawing/2014/main" id="{23F04E7E-9F24-4656-8C20-3E4C58C58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73741" name="Oval 13">
            <a:extLst>
              <a:ext uri="{FF2B5EF4-FFF2-40B4-BE49-F238E27FC236}">
                <a16:creationId xmlns:a16="http://schemas.microsoft.com/office/drawing/2014/main" id="{58037CFA-4884-43E2-A15E-F8F201C45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73742" name="AutoShape 14">
            <a:extLst>
              <a:ext uri="{FF2B5EF4-FFF2-40B4-BE49-F238E27FC236}">
                <a16:creationId xmlns:a16="http://schemas.microsoft.com/office/drawing/2014/main" id="{EECFB401-D9B4-4733-8680-EE91A9F74347}"/>
              </a:ext>
            </a:extLst>
          </p:cNvPr>
          <p:cNvCxnSpPr>
            <a:cxnSpLocks noChangeShapeType="1"/>
            <a:stCxn id="73740" idx="0"/>
            <a:endCxn id="7374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3" name="Oval 15">
            <a:extLst>
              <a:ext uri="{FF2B5EF4-FFF2-40B4-BE49-F238E27FC236}">
                <a16:creationId xmlns:a16="http://schemas.microsoft.com/office/drawing/2014/main" id="{01FA70BF-468A-430F-9F96-43B4B25F8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73744" name="AutoShape 16">
            <a:extLst>
              <a:ext uri="{FF2B5EF4-FFF2-40B4-BE49-F238E27FC236}">
                <a16:creationId xmlns:a16="http://schemas.microsoft.com/office/drawing/2014/main" id="{1AFC5255-F9F1-4EB4-95E8-43C891EF97A8}"/>
              </a:ext>
            </a:extLst>
          </p:cNvPr>
          <p:cNvCxnSpPr>
            <a:cxnSpLocks noChangeShapeType="1"/>
            <a:stCxn id="73743" idx="0"/>
            <a:endCxn id="7374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5" name="AutoShape 17">
            <a:extLst>
              <a:ext uri="{FF2B5EF4-FFF2-40B4-BE49-F238E27FC236}">
                <a16:creationId xmlns:a16="http://schemas.microsoft.com/office/drawing/2014/main" id="{0CAC634D-72F8-4D28-854B-C49A44BE450E}"/>
              </a:ext>
            </a:extLst>
          </p:cNvPr>
          <p:cNvCxnSpPr>
            <a:cxnSpLocks noChangeShapeType="1"/>
            <a:stCxn id="73741" idx="7"/>
            <a:endCxn id="7374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6" name="Oval 18">
            <a:extLst>
              <a:ext uri="{FF2B5EF4-FFF2-40B4-BE49-F238E27FC236}">
                <a16:creationId xmlns:a16="http://schemas.microsoft.com/office/drawing/2014/main" id="{AF4B43AE-24C1-4911-A5BF-21589DAD3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73748" name="AutoShape 20">
            <a:extLst>
              <a:ext uri="{FF2B5EF4-FFF2-40B4-BE49-F238E27FC236}">
                <a16:creationId xmlns:a16="http://schemas.microsoft.com/office/drawing/2014/main" id="{C639170D-6CFC-45F9-A831-E4BF3B2E0AA7}"/>
              </a:ext>
            </a:extLst>
          </p:cNvPr>
          <p:cNvCxnSpPr>
            <a:cxnSpLocks noChangeShapeType="1"/>
            <a:stCxn id="73738" idx="7"/>
            <a:endCxn id="73732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9" name="AutoShape 21">
            <a:extLst>
              <a:ext uri="{FF2B5EF4-FFF2-40B4-BE49-F238E27FC236}">
                <a16:creationId xmlns:a16="http://schemas.microsoft.com/office/drawing/2014/main" id="{28BE6139-3B58-49E5-90BF-AD27A5C48964}"/>
              </a:ext>
            </a:extLst>
          </p:cNvPr>
          <p:cNvCxnSpPr>
            <a:cxnSpLocks noChangeShapeType="1"/>
            <a:stCxn id="73732" idx="6"/>
            <a:endCxn id="73736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74A8472B-6A0A-4764-8507-A31014DA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73751" name="Line 23">
            <a:extLst>
              <a:ext uri="{FF2B5EF4-FFF2-40B4-BE49-F238E27FC236}">
                <a16:creationId xmlns:a16="http://schemas.microsoft.com/office/drawing/2014/main" id="{ACF6CC23-8D64-4CEB-B7E9-14057D0CA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52" name="Oval 24">
            <a:extLst>
              <a:ext uri="{FF2B5EF4-FFF2-40B4-BE49-F238E27FC236}">
                <a16:creationId xmlns:a16="http://schemas.microsoft.com/office/drawing/2014/main" id="{5D7F93CA-7E4F-4FA9-8733-96D9DAB1B3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73753" name="AutoShape 25">
            <a:extLst>
              <a:ext uri="{FF2B5EF4-FFF2-40B4-BE49-F238E27FC236}">
                <a16:creationId xmlns:a16="http://schemas.microsoft.com/office/drawing/2014/main" id="{16F97BEE-F214-4F06-BEFD-6D5C12DA6087}"/>
              </a:ext>
            </a:extLst>
          </p:cNvPr>
          <p:cNvCxnSpPr>
            <a:cxnSpLocks noChangeShapeType="1"/>
            <a:stCxn id="73752" idx="0"/>
            <a:endCxn id="7375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4" name="Oval 26">
            <a:extLst>
              <a:ext uri="{FF2B5EF4-FFF2-40B4-BE49-F238E27FC236}">
                <a16:creationId xmlns:a16="http://schemas.microsoft.com/office/drawing/2014/main" id="{19E4412D-1C61-4DFF-9669-B23213C37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73755" name="AutoShape 27">
            <a:extLst>
              <a:ext uri="{FF2B5EF4-FFF2-40B4-BE49-F238E27FC236}">
                <a16:creationId xmlns:a16="http://schemas.microsoft.com/office/drawing/2014/main" id="{CC9B24D6-234F-445B-AAA6-302D413A9CA8}"/>
              </a:ext>
            </a:extLst>
          </p:cNvPr>
          <p:cNvCxnSpPr>
            <a:cxnSpLocks noChangeShapeType="1"/>
            <a:stCxn id="73756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6" name="Oval 28">
            <a:extLst>
              <a:ext uri="{FF2B5EF4-FFF2-40B4-BE49-F238E27FC236}">
                <a16:creationId xmlns:a16="http://schemas.microsoft.com/office/drawing/2014/main" id="{5616BBA8-4816-4A7E-9D01-9140048B6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73757" name="Oval 29">
            <a:extLst>
              <a:ext uri="{FF2B5EF4-FFF2-40B4-BE49-F238E27FC236}">
                <a16:creationId xmlns:a16="http://schemas.microsoft.com/office/drawing/2014/main" id="{03125C9F-C904-41B0-BFFA-CC33EE559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73758" name="AutoShape 30">
            <a:extLst>
              <a:ext uri="{FF2B5EF4-FFF2-40B4-BE49-F238E27FC236}">
                <a16:creationId xmlns:a16="http://schemas.microsoft.com/office/drawing/2014/main" id="{751B06D7-BD55-4C2B-A979-5863C7C2F0BA}"/>
              </a:ext>
            </a:extLst>
          </p:cNvPr>
          <p:cNvCxnSpPr>
            <a:cxnSpLocks noChangeShapeType="1"/>
            <a:stCxn id="73757" idx="0"/>
            <a:endCxn id="73754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9" name="AutoShape 31">
            <a:extLst>
              <a:ext uri="{FF2B5EF4-FFF2-40B4-BE49-F238E27FC236}">
                <a16:creationId xmlns:a16="http://schemas.microsoft.com/office/drawing/2014/main" id="{7363E195-2A1F-4C79-9E64-CA322AFA5BC8}"/>
              </a:ext>
            </a:extLst>
          </p:cNvPr>
          <p:cNvCxnSpPr>
            <a:cxnSpLocks noChangeShapeType="1"/>
            <a:stCxn id="73754" idx="7"/>
            <a:endCxn id="73756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61" name="Rectangle 33">
            <a:extLst>
              <a:ext uri="{FF2B5EF4-FFF2-40B4-BE49-F238E27FC236}">
                <a16:creationId xmlns:a16="http://schemas.microsoft.com/office/drawing/2014/main" id="{D511C707-6F5B-43A5-9D5A-4E388FDC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61182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stop</a:t>
            </a:r>
          </a:p>
        </p:txBody>
      </p:sp>
      <p:cxnSp>
        <p:nvCxnSpPr>
          <p:cNvPr id="73762" name="AutoShape 34">
            <a:extLst>
              <a:ext uri="{FF2B5EF4-FFF2-40B4-BE49-F238E27FC236}">
                <a16:creationId xmlns:a16="http://schemas.microsoft.com/office/drawing/2014/main" id="{657437A9-1F77-4B52-82A7-DFD52BF89E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711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C5E789E-CEFF-413B-8AB2-9038577DB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 Analysis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621DD28-D218-4607-ACA9-648CFC83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Delete min.</a:t>
            </a:r>
          </a:p>
          <a:p>
            <a:endParaRPr kumimoji="0" lang="en-US" altLang="en-US"/>
          </a:p>
          <a:p>
            <a:endParaRPr kumimoji="0" lang="en-US" altLang="en-US"/>
          </a:p>
          <a:p>
            <a:endParaRPr kumimoji="0" lang="en-US" altLang="en-US"/>
          </a:p>
          <a:p>
            <a:r>
              <a:rPr kumimoji="0" lang="en-US" altLang="en-US"/>
              <a:t>Actual cost.   </a:t>
            </a:r>
            <a:r>
              <a:rPr kumimoji="0" lang="en-US" altLang="en-US">
                <a:solidFill>
                  <a:schemeClr val="hlink"/>
                </a:solidFill>
              </a:rPr>
              <a:t>O(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hlink"/>
                </a:solidFill>
              </a:rPr>
              <a:t>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hlink"/>
                </a:solidFill>
              </a:rPr>
              <a:t>))  + O(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trees</a:t>
            </a:r>
            <a:r>
              <a:rPr kumimoji="0" lang="en-US" altLang="en-US">
                <a:solidFill>
                  <a:schemeClr val="hlink"/>
                </a:solidFill>
              </a:rPr>
              <a:t>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hlink"/>
                </a:solidFill>
              </a:rPr>
              <a:t>))</a:t>
            </a:r>
            <a:r>
              <a:rPr kumimoji="0" lang="en-US" altLang="en-US"/>
              <a:t> </a:t>
            </a:r>
          </a:p>
          <a:p>
            <a:pPr lvl="1"/>
            <a:r>
              <a:rPr kumimoji="0" lang="en-US" altLang="en-US"/>
              <a:t>O(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)) to meld min's children into root list.</a:t>
            </a:r>
          </a:p>
          <a:p>
            <a:pPr lvl="1"/>
            <a:r>
              <a:rPr kumimoji="0" lang="en-US" altLang="en-US"/>
              <a:t>O(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)) + O(</a:t>
            </a:r>
            <a:r>
              <a:rPr kumimoji="0" lang="en-US" altLang="en-US">
                <a:latin typeface="Lucida Sans Italic" panose="020B0602030504090204" pitchFamily="34" charset="0"/>
              </a:rPr>
              <a:t>trees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)) to update min.</a:t>
            </a:r>
          </a:p>
          <a:p>
            <a:pPr lvl="1"/>
            <a:r>
              <a:rPr kumimoji="0" lang="en-US" altLang="en-US"/>
              <a:t>O(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)) + O(</a:t>
            </a:r>
            <a:r>
              <a:rPr kumimoji="0" lang="en-US" altLang="en-US">
                <a:latin typeface="Lucida Sans Italic" panose="020B0602030504090204" pitchFamily="34" charset="0"/>
              </a:rPr>
              <a:t>trees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)) to consolidate trees.</a:t>
            </a:r>
          </a:p>
          <a:p>
            <a:pPr lvl="2"/>
            <a:endParaRPr kumimoji="0" lang="en-US" altLang="en-US"/>
          </a:p>
          <a:p>
            <a:r>
              <a:rPr kumimoji="0" lang="en-US" altLang="en-US"/>
              <a:t>Change in potential.  </a:t>
            </a:r>
            <a:r>
              <a:rPr kumimoji="0" lang="en-US" altLang="en-US">
                <a:solidFill>
                  <a:schemeClr val="hlink"/>
                </a:solidFill>
              </a:rPr>
              <a:t>O(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hlink"/>
                </a:solidFill>
              </a:rPr>
              <a:t>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hlink"/>
                </a:solidFill>
              </a:rPr>
              <a:t>)) - 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trees</a:t>
            </a:r>
            <a:r>
              <a:rPr kumimoji="0" lang="en-US" altLang="en-US">
                <a:solidFill>
                  <a:schemeClr val="hlink"/>
                </a:solidFill>
              </a:rPr>
              <a:t>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hlink"/>
                </a:solidFill>
              </a:rPr>
              <a:t>)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trees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H' </a:t>
            </a:r>
            <a:r>
              <a:rPr kumimoji="0" lang="en-US" altLang="en-US"/>
              <a:t>)  </a:t>
            </a:r>
            <a:r>
              <a:rPr kumimoji="0" lang="en-US" altLang="en-US">
                <a:sym typeface="Symbol" panose="05050102010706020507" pitchFamily="18" charset="2"/>
              </a:rPr>
              <a:t> 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 </a:t>
            </a:r>
            <a:r>
              <a:rPr kumimoji="0" lang="en-US" altLang="en-US">
                <a:sym typeface="Symbol" panose="05050102010706020507" pitchFamily="18" charset="2"/>
              </a:rPr>
              <a:t>+ 1 since no two trees have same rank.</a:t>
            </a:r>
            <a:endParaRPr kumimoji="0" lang="en-US" altLang="en-US"/>
          </a:p>
          <a:p>
            <a:pPr lvl="1"/>
            <a:r>
              <a:rPr kumimoji="0" lang="en-US" altLang="en-US">
                <a:sym typeface="Symbol" panose="05050102010706020507" pitchFamily="18" charset="2"/>
              </a:rPr>
              <a:t>(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ym typeface="Symbol" panose="05050102010706020507" pitchFamily="18" charset="2"/>
              </a:rPr>
              <a:t>)  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 + 1 - </a:t>
            </a:r>
            <a:r>
              <a:rPr kumimoji="0" lang="en-US" altLang="en-US">
                <a:latin typeface="Lucida Sans Italic" panose="020B0602030504090204" pitchFamily="34" charset="0"/>
              </a:rPr>
              <a:t>trees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).</a:t>
            </a:r>
          </a:p>
          <a:p>
            <a:endParaRPr kumimoji="0" lang="en-US" altLang="en-US"/>
          </a:p>
          <a:p>
            <a:r>
              <a:rPr kumimoji="0" lang="en-US" altLang="en-US"/>
              <a:t>Amortized cost.  </a:t>
            </a:r>
            <a:r>
              <a:rPr kumimoji="0" lang="en-US" altLang="en-US">
                <a:solidFill>
                  <a:schemeClr val="hlink"/>
                </a:solidFill>
              </a:rPr>
              <a:t>O(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hlink"/>
                </a:solidFill>
              </a:rPr>
              <a:t>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hlink"/>
                </a:solidFill>
              </a:rPr>
              <a:t>))</a:t>
            </a:r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BC6150F0-2260-474E-A853-6C4CCCAB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1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 = 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 + 2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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75791" name="Rectangle 15">
            <a:extLst>
              <a:ext uri="{FF2B5EF4-FFF2-40B4-BE49-F238E27FC236}">
                <a16:creationId xmlns:a16="http://schemas.microsoft.com/office/drawing/2014/main" id="{08DEA3F8-9838-4F26-B263-BEC78081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197560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A598D2DD-D07C-4343-874C-5173EEDE5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Q.  </a:t>
            </a:r>
            <a:r>
              <a:rPr kumimoji="0" lang="en-US" altLang="en-US">
                <a:solidFill>
                  <a:schemeClr val="tx1"/>
                </a:solidFill>
              </a:rPr>
              <a:t>Is amortized cost of O(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tx1"/>
                </a:solidFill>
              </a:rPr>
              <a:t>(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tx1"/>
                </a:solidFill>
              </a:rPr>
              <a:t>)) good?</a:t>
            </a:r>
          </a:p>
          <a:p>
            <a:pPr lvl="1"/>
            <a:endParaRPr kumimoji="0" lang="en-US" altLang="en-US"/>
          </a:p>
          <a:p>
            <a:r>
              <a:rPr kumimoji="0" lang="en-US" altLang="en-US"/>
              <a:t>A.  </a:t>
            </a:r>
            <a:r>
              <a:rPr kumimoji="0" lang="en-US" altLang="en-US">
                <a:solidFill>
                  <a:schemeClr val="tx1"/>
                </a:solidFill>
              </a:rPr>
              <a:t>Yes, if only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insert</a:t>
            </a:r>
            <a:r>
              <a:rPr kumimoji="0" lang="en-US" altLang="en-US">
                <a:solidFill>
                  <a:schemeClr val="tx1"/>
                </a:solidFill>
              </a:rPr>
              <a:t> and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delete-min</a:t>
            </a:r>
            <a:r>
              <a:rPr kumimoji="0" lang="en-US" altLang="en-US">
                <a:solidFill>
                  <a:schemeClr val="tx1"/>
                </a:solidFill>
              </a:rPr>
              <a:t> operations.</a:t>
            </a:r>
          </a:p>
          <a:p>
            <a:pPr lvl="1"/>
            <a:r>
              <a:rPr kumimoji="0" lang="en-US" altLang="en-US"/>
              <a:t>In this case, all trees are binomial trees.</a:t>
            </a:r>
          </a:p>
          <a:p>
            <a:pPr lvl="1"/>
            <a:r>
              <a:rPr kumimoji="0" lang="en-US" altLang="en-US"/>
              <a:t>This implies 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  </a:t>
            </a:r>
            <a:r>
              <a:rPr kumimoji="0" lang="en-US" altLang="en-US">
                <a:sym typeface="Symbol" panose="05050102010706020507" pitchFamily="18" charset="2"/>
              </a:rPr>
              <a:t></a:t>
            </a:r>
            <a:r>
              <a:rPr kumimoji="0" lang="en-US" altLang="en-US"/>
              <a:t>  </a:t>
            </a:r>
            <a:r>
              <a:rPr kumimoji="0" lang="en-US" altLang="en-US">
                <a:sym typeface="Symbol" panose="05050102010706020507" pitchFamily="18" charset="2"/>
              </a:rPr>
              <a:t>lg </a:t>
            </a:r>
            <a:r>
              <a:rPr kumimoji="0" lang="en-US" altLang="en-US">
                <a:latin typeface="Lucida Sans Italic" panose="020B0602030504090204" pitchFamily="34" charset="0"/>
              </a:rPr>
              <a:t>n</a:t>
            </a:r>
            <a:r>
              <a:rPr kumimoji="0" lang="en-US" altLang="en-US">
                <a:sym typeface="Symbol" panose="05050102010706020507" pitchFamily="18" charset="2"/>
              </a:rPr>
              <a:t>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r>
              <a:rPr kumimoji="0" lang="en-US" altLang="en-US"/>
              <a:t>A.  </a:t>
            </a:r>
            <a:r>
              <a:rPr kumimoji="0" lang="en-US" altLang="en-US">
                <a:solidFill>
                  <a:schemeClr val="tx1"/>
                </a:solidFill>
              </a:rPr>
              <a:t>Yes, we'll implement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decrease-key</a:t>
            </a:r>
            <a:r>
              <a:rPr kumimoji="0" lang="en-US" altLang="en-US">
                <a:solidFill>
                  <a:schemeClr val="tx1"/>
                </a:solidFill>
              </a:rPr>
              <a:t> so that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tx1"/>
                </a:solidFill>
              </a:rPr>
              <a:t>(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tx1"/>
                </a:solidFill>
              </a:rPr>
              <a:t>) = O(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log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n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).</a:t>
            </a:r>
            <a:endParaRPr kumimoji="0" lang="en-US" altLang="en-US">
              <a:sym typeface="Symbol" panose="05050102010706020507" pitchFamily="18" charset="2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3C911CC1-47FB-446A-8DF8-AEECBE81B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 Analysis</a:t>
            </a:r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43057C4F-34ED-4A12-8BE3-5B778805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29" name="Oval 5">
            <a:extLst>
              <a:ext uri="{FF2B5EF4-FFF2-40B4-BE49-F238E27FC236}">
                <a16:creationId xmlns:a16="http://schemas.microsoft.com/office/drawing/2014/main" id="{462BDD71-C572-4188-A10A-A132342A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B142426D-F639-4C93-AC57-973614F57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831" name="AutoShape 7">
            <a:extLst>
              <a:ext uri="{FF2B5EF4-FFF2-40B4-BE49-F238E27FC236}">
                <a16:creationId xmlns:a16="http://schemas.microsoft.com/office/drawing/2014/main" id="{F1F9E5A1-05E3-466F-9BFB-F97BB21F9DFE}"/>
              </a:ext>
            </a:extLst>
          </p:cNvPr>
          <p:cNvCxnSpPr>
            <a:cxnSpLocks noChangeShapeType="1"/>
            <a:stCxn id="77829" idx="4"/>
            <a:endCxn id="77830" idx="0"/>
          </p:cNvCxnSpPr>
          <p:nvPr/>
        </p:nvCxnSpPr>
        <p:spPr bwMode="auto">
          <a:xfrm>
            <a:off x="3328988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2" name="Oval 28">
            <a:extLst>
              <a:ext uri="{FF2B5EF4-FFF2-40B4-BE49-F238E27FC236}">
                <a16:creationId xmlns:a16="http://schemas.microsoft.com/office/drawing/2014/main" id="{E95346BA-A253-452D-B89F-CBF7609E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53" name="Oval 29">
            <a:extLst>
              <a:ext uri="{FF2B5EF4-FFF2-40B4-BE49-F238E27FC236}">
                <a16:creationId xmlns:a16="http://schemas.microsoft.com/office/drawing/2014/main" id="{9A794542-D835-48A0-A070-B94E957C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854" name="AutoShape 30">
            <a:extLst>
              <a:ext uri="{FF2B5EF4-FFF2-40B4-BE49-F238E27FC236}">
                <a16:creationId xmlns:a16="http://schemas.microsoft.com/office/drawing/2014/main" id="{68C1753A-348E-478A-9523-44A1CDB190B5}"/>
              </a:ext>
            </a:extLst>
          </p:cNvPr>
          <p:cNvCxnSpPr>
            <a:cxnSpLocks noChangeShapeType="1"/>
            <a:stCxn id="77852" idx="4"/>
            <a:endCxn id="77853" idx="0"/>
          </p:cNvCxnSpPr>
          <p:nvPr/>
        </p:nvCxnSpPr>
        <p:spPr bwMode="auto">
          <a:xfrm>
            <a:off x="4381500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Oval 31">
            <a:extLst>
              <a:ext uri="{FF2B5EF4-FFF2-40B4-BE49-F238E27FC236}">
                <a16:creationId xmlns:a16="http://schemas.microsoft.com/office/drawing/2014/main" id="{1A2D4362-F4F1-4108-9EA1-B799ED1D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856" name="AutoShape 32">
            <a:extLst>
              <a:ext uri="{FF2B5EF4-FFF2-40B4-BE49-F238E27FC236}">
                <a16:creationId xmlns:a16="http://schemas.microsoft.com/office/drawing/2014/main" id="{B2167397-DABD-4D8C-81CB-A172D6566455}"/>
              </a:ext>
            </a:extLst>
          </p:cNvPr>
          <p:cNvCxnSpPr>
            <a:cxnSpLocks noChangeShapeType="1"/>
            <a:stCxn id="77852" idx="4"/>
            <a:endCxn id="77855" idx="0"/>
          </p:cNvCxnSpPr>
          <p:nvPr/>
        </p:nvCxnSpPr>
        <p:spPr bwMode="auto">
          <a:xfrm>
            <a:off x="4381500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86" name="Rectangle 62">
            <a:extLst>
              <a:ext uri="{FF2B5EF4-FFF2-40B4-BE49-F238E27FC236}">
                <a16:creationId xmlns:a16="http://schemas.microsoft.com/office/drawing/2014/main" id="{5AE2F527-5DB6-4CCC-B413-E552FEB6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046413"/>
            <a:ext cx="338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87" name="Rectangle 63">
            <a:extLst>
              <a:ext uri="{FF2B5EF4-FFF2-40B4-BE49-F238E27FC236}">
                <a16:creationId xmlns:a16="http://schemas.microsoft.com/office/drawing/2014/main" id="{09805FEA-EFEE-47C1-8A2F-A523CF9A1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3046413"/>
            <a:ext cx="338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88" name="Rectangle 64">
            <a:extLst>
              <a:ext uri="{FF2B5EF4-FFF2-40B4-BE49-F238E27FC236}">
                <a16:creationId xmlns:a16="http://schemas.microsoft.com/office/drawing/2014/main" id="{222F0FE5-C0CC-4916-A546-419F9A77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3046413"/>
            <a:ext cx="33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92" name="Oval 68">
            <a:extLst>
              <a:ext uri="{FF2B5EF4-FFF2-40B4-BE49-F238E27FC236}">
                <a16:creationId xmlns:a16="http://schemas.microsoft.com/office/drawing/2014/main" id="{F8CBDF56-910E-47DE-89B2-A947CF7C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893" name="AutoShape 69">
            <a:extLst>
              <a:ext uri="{FF2B5EF4-FFF2-40B4-BE49-F238E27FC236}">
                <a16:creationId xmlns:a16="http://schemas.microsoft.com/office/drawing/2014/main" id="{61ACD560-1DBD-4D62-BE47-CBC6D1EF2CA8}"/>
              </a:ext>
            </a:extLst>
          </p:cNvPr>
          <p:cNvCxnSpPr>
            <a:cxnSpLocks noChangeShapeType="1"/>
            <a:stCxn id="77853" idx="4"/>
            <a:endCxn id="77892" idx="0"/>
          </p:cNvCxnSpPr>
          <p:nvPr/>
        </p:nvCxnSpPr>
        <p:spPr bwMode="auto">
          <a:xfrm>
            <a:off x="4667250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4" name="Oval 80">
            <a:extLst>
              <a:ext uri="{FF2B5EF4-FFF2-40B4-BE49-F238E27FC236}">
                <a16:creationId xmlns:a16="http://schemas.microsoft.com/office/drawing/2014/main" id="{8CF222D7-4D34-4765-9C99-ED9B3924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05" name="Oval 81">
            <a:extLst>
              <a:ext uri="{FF2B5EF4-FFF2-40B4-BE49-F238E27FC236}">
                <a16:creationId xmlns:a16="http://schemas.microsoft.com/office/drawing/2014/main" id="{BE2E7440-0524-4807-806C-EF4C25D44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906" name="AutoShape 82">
            <a:extLst>
              <a:ext uri="{FF2B5EF4-FFF2-40B4-BE49-F238E27FC236}">
                <a16:creationId xmlns:a16="http://schemas.microsoft.com/office/drawing/2014/main" id="{39D2A235-4B55-4D7D-9721-986A8828359B}"/>
              </a:ext>
            </a:extLst>
          </p:cNvPr>
          <p:cNvCxnSpPr>
            <a:cxnSpLocks noChangeShapeType="1"/>
            <a:stCxn id="77904" idx="4"/>
            <a:endCxn id="77905" idx="0"/>
          </p:cNvCxnSpPr>
          <p:nvPr/>
        </p:nvCxnSpPr>
        <p:spPr bwMode="auto">
          <a:xfrm>
            <a:off x="5419725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7" name="Oval 83">
            <a:extLst>
              <a:ext uri="{FF2B5EF4-FFF2-40B4-BE49-F238E27FC236}">
                <a16:creationId xmlns:a16="http://schemas.microsoft.com/office/drawing/2014/main" id="{8D0117B8-074F-4B59-A2F4-F17413FE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908" name="AutoShape 84">
            <a:extLst>
              <a:ext uri="{FF2B5EF4-FFF2-40B4-BE49-F238E27FC236}">
                <a16:creationId xmlns:a16="http://schemas.microsoft.com/office/drawing/2014/main" id="{6A88345E-56BE-443F-B485-8E109A512C13}"/>
              </a:ext>
            </a:extLst>
          </p:cNvPr>
          <p:cNvCxnSpPr>
            <a:cxnSpLocks noChangeShapeType="1"/>
            <a:stCxn id="77904" idx="4"/>
            <a:endCxn id="77907" idx="0"/>
          </p:cNvCxnSpPr>
          <p:nvPr/>
        </p:nvCxnSpPr>
        <p:spPr bwMode="auto">
          <a:xfrm>
            <a:off x="5419725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9" name="Rectangle 85">
            <a:extLst>
              <a:ext uri="{FF2B5EF4-FFF2-40B4-BE49-F238E27FC236}">
                <a16:creationId xmlns:a16="http://schemas.microsoft.com/office/drawing/2014/main" id="{70208A7D-A822-4200-BB7D-990418969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3046413"/>
            <a:ext cx="33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10" name="Oval 86">
            <a:extLst>
              <a:ext uri="{FF2B5EF4-FFF2-40B4-BE49-F238E27FC236}">
                <a16:creationId xmlns:a16="http://schemas.microsoft.com/office/drawing/2014/main" id="{94B47821-7C22-4B41-8F3D-E1031044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911" name="AutoShape 87">
            <a:extLst>
              <a:ext uri="{FF2B5EF4-FFF2-40B4-BE49-F238E27FC236}">
                <a16:creationId xmlns:a16="http://schemas.microsoft.com/office/drawing/2014/main" id="{2A6DA7F3-854A-48F0-B2A0-A1BC8517327B}"/>
              </a:ext>
            </a:extLst>
          </p:cNvPr>
          <p:cNvCxnSpPr>
            <a:cxnSpLocks noChangeShapeType="1"/>
            <a:stCxn id="77905" idx="4"/>
            <a:endCxn id="77910" idx="0"/>
          </p:cNvCxnSpPr>
          <p:nvPr/>
        </p:nvCxnSpPr>
        <p:spPr bwMode="auto">
          <a:xfrm>
            <a:off x="5705475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2" name="Oval 88">
            <a:extLst>
              <a:ext uri="{FF2B5EF4-FFF2-40B4-BE49-F238E27FC236}">
                <a16:creationId xmlns:a16="http://schemas.microsoft.com/office/drawing/2014/main" id="{5A79D5B2-C229-4EE0-A396-3849CBE9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800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13" name="Oval 89">
            <a:extLst>
              <a:ext uri="{FF2B5EF4-FFF2-40B4-BE49-F238E27FC236}">
                <a16:creationId xmlns:a16="http://schemas.microsoft.com/office/drawing/2014/main" id="{889CB44F-5CF3-4ECA-831A-69E188B3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914" name="AutoShape 90">
            <a:extLst>
              <a:ext uri="{FF2B5EF4-FFF2-40B4-BE49-F238E27FC236}">
                <a16:creationId xmlns:a16="http://schemas.microsoft.com/office/drawing/2014/main" id="{A17C16AF-A494-4B7D-AB14-3AC345AE02DE}"/>
              </a:ext>
            </a:extLst>
          </p:cNvPr>
          <p:cNvCxnSpPr>
            <a:cxnSpLocks noChangeShapeType="1"/>
            <a:stCxn id="77912" idx="4"/>
            <a:endCxn id="77913" idx="0"/>
          </p:cNvCxnSpPr>
          <p:nvPr/>
        </p:nvCxnSpPr>
        <p:spPr bwMode="auto">
          <a:xfrm>
            <a:off x="6111875" y="3876675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5" name="Oval 91">
            <a:extLst>
              <a:ext uri="{FF2B5EF4-FFF2-40B4-BE49-F238E27FC236}">
                <a16:creationId xmlns:a16="http://schemas.microsoft.com/office/drawing/2014/main" id="{43106444-19B9-4450-9C30-E7628A47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916" name="AutoShape 92">
            <a:extLst>
              <a:ext uri="{FF2B5EF4-FFF2-40B4-BE49-F238E27FC236}">
                <a16:creationId xmlns:a16="http://schemas.microsoft.com/office/drawing/2014/main" id="{A807AFE0-2183-47D8-8C5E-1ACB84DBE7B5}"/>
              </a:ext>
            </a:extLst>
          </p:cNvPr>
          <p:cNvCxnSpPr>
            <a:cxnSpLocks noChangeShapeType="1"/>
            <a:stCxn id="77912" idx="4"/>
            <a:endCxn id="77915" idx="0"/>
          </p:cNvCxnSpPr>
          <p:nvPr/>
        </p:nvCxnSpPr>
        <p:spPr bwMode="auto">
          <a:xfrm>
            <a:off x="6111875" y="38766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8" name="Oval 94">
            <a:extLst>
              <a:ext uri="{FF2B5EF4-FFF2-40B4-BE49-F238E27FC236}">
                <a16:creationId xmlns:a16="http://schemas.microsoft.com/office/drawing/2014/main" id="{5763A885-A8F6-44B8-A325-BE5679CBD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45751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7919" name="AutoShape 95">
            <a:extLst>
              <a:ext uri="{FF2B5EF4-FFF2-40B4-BE49-F238E27FC236}">
                <a16:creationId xmlns:a16="http://schemas.microsoft.com/office/drawing/2014/main" id="{33230733-9BEA-46AE-9987-DA7B8F28D00D}"/>
              </a:ext>
            </a:extLst>
          </p:cNvPr>
          <p:cNvCxnSpPr>
            <a:cxnSpLocks noChangeShapeType="1"/>
            <a:stCxn id="77913" idx="4"/>
            <a:endCxn id="77918" idx="0"/>
          </p:cNvCxnSpPr>
          <p:nvPr/>
        </p:nvCxnSpPr>
        <p:spPr bwMode="auto">
          <a:xfrm>
            <a:off x="6397625" y="4257675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20" name="AutoShape 96">
            <a:extLst>
              <a:ext uri="{FF2B5EF4-FFF2-40B4-BE49-F238E27FC236}">
                <a16:creationId xmlns:a16="http://schemas.microsoft.com/office/drawing/2014/main" id="{64884668-45D1-4AA2-84E7-D5C731052650}"/>
              </a:ext>
            </a:extLst>
          </p:cNvPr>
          <p:cNvCxnSpPr>
            <a:cxnSpLocks noChangeShapeType="1"/>
            <a:stCxn id="77904" idx="4"/>
            <a:endCxn id="77912" idx="1"/>
          </p:cNvCxnSpPr>
          <p:nvPr/>
        </p:nvCxnSpPr>
        <p:spPr bwMode="auto">
          <a:xfrm>
            <a:off x="5419725" y="3503613"/>
            <a:ext cx="6651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21" name="Rectangle 97">
            <a:extLst>
              <a:ext uri="{FF2B5EF4-FFF2-40B4-BE49-F238E27FC236}">
                <a16:creationId xmlns:a16="http://schemas.microsoft.com/office/drawing/2014/main" id="{3278076F-30E7-49A0-91C8-F2180C48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2459038"/>
            <a:ext cx="2525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we only link trees of equal rank</a:t>
            </a:r>
          </a:p>
        </p:txBody>
      </p:sp>
      <p:sp>
        <p:nvSpPr>
          <p:cNvPr id="77922" name="Line 98">
            <a:extLst>
              <a:ext uri="{FF2B5EF4-FFF2-40B4-BE49-F238E27FC236}">
                <a16:creationId xmlns:a16="http://schemas.microsoft.com/office/drawing/2014/main" id="{A55BC32F-DA12-4F22-9570-0D1D64EB77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84788" y="2324100"/>
            <a:ext cx="2460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878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BBE52A2-7125-49E5-89ED-C08A4C5E1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Decrease Key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3C132667-C613-48D0-8D61-8F07627BB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4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9EA8A7A3-B111-46C9-B6B9-9BFAECCB3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Intuition for deceasing the key of node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.</a:t>
            </a:r>
            <a:endParaRPr kumimoji="0" lang="en-US" altLang="en-US">
              <a:solidFill>
                <a:schemeClr val="hlink"/>
              </a:solidFill>
            </a:endParaRPr>
          </a:p>
          <a:p>
            <a:pPr lvl="1"/>
            <a:r>
              <a:rPr kumimoji="0" lang="en-US" altLang="en-US"/>
              <a:t>If heap-order is not violated, just decrease the key of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/>
              <a:t>Otherwise, cut tree rooted at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 and meld into root list.</a:t>
            </a:r>
          </a:p>
          <a:p>
            <a:pPr lvl="1"/>
            <a:r>
              <a:rPr kumimoji="0" lang="en-US" altLang="en-US"/>
              <a:t>To keep trees flat:  as soon as a node has its second child cut,</a:t>
            </a:r>
            <a:br>
              <a:rPr kumimoji="0" lang="en-US" altLang="en-US"/>
            </a:br>
            <a:r>
              <a:rPr kumimoji="0" lang="en-US" altLang="en-US"/>
              <a:t>cut it off and meld into root list (and unmark it).</a:t>
            </a:r>
          </a:p>
        </p:txBody>
      </p:sp>
      <p:sp>
        <p:nvSpPr>
          <p:cNvPr id="168963" name="Oval 3">
            <a:extLst>
              <a:ext uri="{FF2B5EF4-FFF2-40B4-BE49-F238E27FC236}">
                <a16:creationId xmlns:a16="http://schemas.microsoft.com/office/drawing/2014/main" id="{8C7F5F3F-2898-49B9-9AF2-B81BC51A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168964" name="Oval 4">
            <a:extLst>
              <a:ext uri="{FF2B5EF4-FFF2-40B4-BE49-F238E27FC236}">
                <a16:creationId xmlns:a16="http://schemas.microsoft.com/office/drawing/2014/main" id="{A082E46B-AC04-4978-96DF-93E3B30A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68965" name="AutoShape 5">
            <a:extLst>
              <a:ext uri="{FF2B5EF4-FFF2-40B4-BE49-F238E27FC236}">
                <a16:creationId xmlns:a16="http://schemas.microsoft.com/office/drawing/2014/main" id="{87F7CD75-009D-49FD-90FA-919FCBE5D3F0}"/>
              </a:ext>
            </a:extLst>
          </p:cNvPr>
          <p:cNvCxnSpPr>
            <a:cxnSpLocks noChangeShapeType="1"/>
            <a:stCxn id="168963" idx="4"/>
            <a:endCxn id="16896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6" name="Oval 6">
            <a:extLst>
              <a:ext uri="{FF2B5EF4-FFF2-40B4-BE49-F238E27FC236}">
                <a16:creationId xmlns:a16="http://schemas.microsoft.com/office/drawing/2014/main" id="{A2141F63-7AAF-447A-B491-18845DABF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68967" name="Oval 7">
            <a:extLst>
              <a:ext uri="{FF2B5EF4-FFF2-40B4-BE49-F238E27FC236}">
                <a16:creationId xmlns:a16="http://schemas.microsoft.com/office/drawing/2014/main" id="{BFB429B2-4667-4CB5-A7DE-E93F336CE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168968" name="AutoShape 8">
            <a:extLst>
              <a:ext uri="{FF2B5EF4-FFF2-40B4-BE49-F238E27FC236}">
                <a16:creationId xmlns:a16="http://schemas.microsoft.com/office/drawing/2014/main" id="{92A0AD1E-5ABD-4988-B8FA-8179B6318B16}"/>
              </a:ext>
            </a:extLst>
          </p:cNvPr>
          <p:cNvCxnSpPr>
            <a:cxnSpLocks noChangeShapeType="1"/>
            <a:stCxn id="168966" idx="4"/>
            <a:endCxn id="16896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9" name="Oval 9">
            <a:extLst>
              <a:ext uri="{FF2B5EF4-FFF2-40B4-BE49-F238E27FC236}">
                <a16:creationId xmlns:a16="http://schemas.microsoft.com/office/drawing/2014/main" id="{60D51069-C02A-462C-9B42-7EE2A70C3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168970" name="Oval 10">
            <a:extLst>
              <a:ext uri="{FF2B5EF4-FFF2-40B4-BE49-F238E27FC236}">
                <a16:creationId xmlns:a16="http://schemas.microsoft.com/office/drawing/2014/main" id="{5870F249-D317-4AB9-A962-8B766CE8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68971" name="AutoShape 11">
            <a:extLst>
              <a:ext uri="{FF2B5EF4-FFF2-40B4-BE49-F238E27FC236}">
                <a16:creationId xmlns:a16="http://schemas.microsoft.com/office/drawing/2014/main" id="{98437BCC-A14F-4CC5-94BE-5412A8E9E362}"/>
              </a:ext>
            </a:extLst>
          </p:cNvPr>
          <p:cNvCxnSpPr>
            <a:cxnSpLocks noChangeShapeType="1"/>
            <a:stCxn id="168970" idx="4"/>
            <a:endCxn id="16896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2" name="AutoShape 12">
            <a:extLst>
              <a:ext uri="{FF2B5EF4-FFF2-40B4-BE49-F238E27FC236}">
                <a16:creationId xmlns:a16="http://schemas.microsoft.com/office/drawing/2014/main" id="{8FC2ED8A-A588-47AA-9C1C-5EB66E05BB48}"/>
              </a:ext>
            </a:extLst>
          </p:cNvPr>
          <p:cNvCxnSpPr>
            <a:cxnSpLocks noChangeShapeType="1"/>
            <a:stCxn id="168970" idx="5"/>
            <a:endCxn id="16896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3" name="AutoShape 13">
            <a:extLst>
              <a:ext uri="{FF2B5EF4-FFF2-40B4-BE49-F238E27FC236}">
                <a16:creationId xmlns:a16="http://schemas.microsoft.com/office/drawing/2014/main" id="{E63B93CA-A5E3-4AB4-93AE-EE2A8AF3C823}"/>
              </a:ext>
            </a:extLst>
          </p:cNvPr>
          <p:cNvCxnSpPr>
            <a:cxnSpLocks noChangeShapeType="1"/>
            <a:stCxn id="168970" idx="3"/>
            <a:endCxn id="16896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4" name="Oval 14">
            <a:extLst>
              <a:ext uri="{FF2B5EF4-FFF2-40B4-BE49-F238E27FC236}">
                <a16:creationId xmlns:a16="http://schemas.microsoft.com/office/drawing/2014/main" id="{B03554AB-261A-4D0C-9365-BFD7EEEC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168975" name="Oval 15">
            <a:extLst>
              <a:ext uri="{FF2B5EF4-FFF2-40B4-BE49-F238E27FC236}">
                <a16:creationId xmlns:a16="http://schemas.microsoft.com/office/drawing/2014/main" id="{43FD15AB-5541-4B9F-B4FA-E7CA28ED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68976" name="AutoShape 16">
            <a:extLst>
              <a:ext uri="{FF2B5EF4-FFF2-40B4-BE49-F238E27FC236}">
                <a16:creationId xmlns:a16="http://schemas.microsoft.com/office/drawing/2014/main" id="{C21BAA99-6D0F-4891-81D5-D985E1C1D108}"/>
              </a:ext>
            </a:extLst>
          </p:cNvPr>
          <p:cNvCxnSpPr>
            <a:cxnSpLocks noChangeShapeType="1"/>
            <a:stCxn id="168975" idx="4"/>
            <a:endCxn id="16897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7" name="AutoShape 17">
            <a:extLst>
              <a:ext uri="{FF2B5EF4-FFF2-40B4-BE49-F238E27FC236}">
                <a16:creationId xmlns:a16="http://schemas.microsoft.com/office/drawing/2014/main" id="{979F4583-95FD-4878-AA43-4CF5F4ADA26A}"/>
              </a:ext>
            </a:extLst>
          </p:cNvPr>
          <p:cNvCxnSpPr>
            <a:cxnSpLocks noChangeShapeType="1"/>
            <a:stCxn id="168963" idx="3"/>
            <a:endCxn id="16897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8" name="Oval 18">
            <a:extLst>
              <a:ext uri="{FF2B5EF4-FFF2-40B4-BE49-F238E27FC236}">
                <a16:creationId xmlns:a16="http://schemas.microsoft.com/office/drawing/2014/main" id="{03B0ACD9-882C-4B24-A2E1-4FF6EC9C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168979" name="Oval 19">
            <a:extLst>
              <a:ext uri="{FF2B5EF4-FFF2-40B4-BE49-F238E27FC236}">
                <a16:creationId xmlns:a16="http://schemas.microsoft.com/office/drawing/2014/main" id="{AE5FA401-7BA6-49B1-B1ED-9484DB5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168980" name="AutoShape 20">
            <a:extLst>
              <a:ext uri="{FF2B5EF4-FFF2-40B4-BE49-F238E27FC236}">
                <a16:creationId xmlns:a16="http://schemas.microsoft.com/office/drawing/2014/main" id="{1FECCD81-63B4-48FC-8614-1A68E116C22E}"/>
              </a:ext>
            </a:extLst>
          </p:cNvPr>
          <p:cNvCxnSpPr>
            <a:cxnSpLocks noChangeShapeType="1"/>
            <a:stCxn id="168978" idx="4"/>
            <a:endCxn id="16897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1" name="Oval 21">
            <a:extLst>
              <a:ext uri="{FF2B5EF4-FFF2-40B4-BE49-F238E27FC236}">
                <a16:creationId xmlns:a16="http://schemas.microsoft.com/office/drawing/2014/main" id="{282BC349-AD9D-4565-9FC2-0433BD7B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168982" name="Oval 22">
            <a:extLst>
              <a:ext uri="{FF2B5EF4-FFF2-40B4-BE49-F238E27FC236}">
                <a16:creationId xmlns:a16="http://schemas.microsoft.com/office/drawing/2014/main" id="{933BA24D-69EE-4692-981F-F17906EE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168983" name="AutoShape 23">
            <a:extLst>
              <a:ext uri="{FF2B5EF4-FFF2-40B4-BE49-F238E27FC236}">
                <a16:creationId xmlns:a16="http://schemas.microsoft.com/office/drawing/2014/main" id="{7F432049-772C-469F-AF48-4E2D8B2528D0}"/>
              </a:ext>
            </a:extLst>
          </p:cNvPr>
          <p:cNvCxnSpPr>
            <a:cxnSpLocks noChangeShapeType="1"/>
            <a:stCxn id="168982" idx="4"/>
            <a:endCxn id="16898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4" name="AutoShape 24">
            <a:extLst>
              <a:ext uri="{FF2B5EF4-FFF2-40B4-BE49-F238E27FC236}">
                <a16:creationId xmlns:a16="http://schemas.microsoft.com/office/drawing/2014/main" id="{303A0AAA-BECA-4E8F-9EB5-BD2E66AF95D3}"/>
              </a:ext>
            </a:extLst>
          </p:cNvPr>
          <p:cNvCxnSpPr>
            <a:cxnSpLocks noChangeShapeType="1"/>
            <a:stCxn id="168982" idx="6"/>
            <a:endCxn id="16898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5" name="AutoShape 25">
            <a:extLst>
              <a:ext uri="{FF2B5EF4-FFF2-40B4-BE49-F238E27FC236}">
                <a16:creationId xmlns:a16="http://schemas.microsoft.com/office/drawing/2014/main" id="{4C95C855-1E8F-42E9-8A51-E6CADAE9CA09}"/>
              </a:ext>
            </a:extLst>
          </p:cNvPr>
          <p:cNvCxnSpPr>
            <a:cxnSpLocks noChangeShapeType="1"/>
            <a:stCxn id="168982" idx="3"/>
            <a:endCxn id="16897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6" name="AutoShape 26">
            <a:extLst>
              <a:ext uri="{FF2B5EF4-FFF2-40B4-BE49-F238E27FC236}">
                <a16:creationId xmlns:a16="http://schemas.microsoft.com/office/drawing/2014/main" id="{6B0AF227-AD56-470A-880D-352F69F2F9D8}"/>
              </a:ext>
            </a:extLst>
          </p:cNvPr>
          <p:cNvCxnSpPr>
            <a:cxnSpLocks noChangeShapeType="1"/>
            <a:stCxn id="168982" idx="2"/>
            <a:endCxn id="16897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7" name="Oval 27">
            <a:extLst>
              <a:ext uri="{FF2B5EF4-FFF2-40B4-BE49-F238E27FC236}">
                <a16:creationId xmlns:a16="http://schemas.microsoft.com/office/drawing/2014/main" id="{4B02E798-7ACD-417E-9430-E75A448B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168988" name="Oval 28">
            <a:extLst>
              <a:ext uri="{FF2B5EF4-FFF2-40B4-BE49-F238E27FC236}">
                <a16:creationId xmlns:a16="http://schemas.microsoft.com/office/drawing/2014/main" id="{0F889DAB-28D4-49A7-8E2F-5647D8B96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168989" name="AutoShape 29">
            <a:extLst>
              <a:ext uri="{FF2B5EF4-FFF2-40B4-BE49-F238E27FC236}">
                <a16:creationId xmlns:a16="http://schemas.microsoft.com/office/drawing/2014/main" id="{8682D1A6-A13C-40D3-8545-288C070C948B}"/>
              </a:ext>
            </a:extLst>
          </p:cNvPr>
          <p:cNvCxnSpPr>
            <a:cxnSpLocks noChangeShapeType="1"/>
            <a:stCxn id="168988" idx="4"/>
            <a:endCxn id="16898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0" name="Oval 30">
            <a:extLst>
              <a:ext uri="{FF2B5EF4-FFF2-40B4-BE49-F238E27FC236}">
                <a16:creationId xmlns:a16="http://schemas.microsoft.com/office/drawing/2014/main" id="{87D31E79-7ECC-4A9A-B069-CFD9B108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168991" name="AutoShape 31">
            <a:extLst>
              <a:ext uri="{FF2B5EF4-FFF2-40B4-BE49-F238E27FC236}">
                <a16:creationId xmlns:a16="http://schemas.microsoft.com/office/drawing/2014/main" id="{86D31D0F-ADE0-42EC-8744-BDD538E4C09E}"/>
              </a:ext>
            </a:extLst>
          </p:cNvPr>
          <p:cNvCxnSpPr>
            <a:cxnSpLocks noChangeShapeType="1"/>
            <a:stCxn id="168964" idx="4"/>
            <a:endCxn id="168990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2" name="Rectangle 32">
            <a:extLst>
              <a:ext uri="{FF2B5EF4-FFF2-40B4-BE49-F238E27FC236}">
                <a16:creationId xmlns:a16="http://schemas.microsoft.com/office/drawing/2014/main" id="{638C219D-BA97-4564-91EB-6ECF34120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68994" name="AutoShape 34">
            <a:extLst>
              <a:ext uri="{FF2B5EF4-FFF2-40B4-BE49-F238E27FC236}">
                <a16:creationId xmlns:a16="http://schemas.microsoft.com/office/drawing/2014/main" id="{C9EA56DA-A51F-4041-9C52-9C194BC95001}"/>
              </a:ext>
            </a:extLst>
          </p:cNvPr>
          <p:cNvCxnSpPr>
            <a:cxnSpLocks noChangeShapeType="1"/>
            <a:stCxn id="168975" idx="3"/>
            <a:endCxn id="168995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5" name="Oval 35">
            <a:extLst>
              <a:ext uri="{FF2B5EF4-FFF2-40B4-BE49-F238E27FC236}">
                <a16:creationId xmlns:a16="http://schemas.microsoft.com/office/drawing/2014/main" id="{E0594F06-57C8-417D-AC79-B9416427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68996" name="Rectangle 36">
            <a:extLst>
              <a:ext uri="{FF2B5EF4-FFF2-40B4-BE49-F238E27FC236}">
                <a16:creationId xmlns:a16="http://schemas.microsoft.com/office/drawing/2014/main" id="{7341D6AF-6B53-4731-8A94-13C52CEA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68997" name="Line 37">
            <a:extLst>
              <a:ext uri="{FF2B5EF4-FFF2-40B4-BE49-F238E27FC236}">
                <a16:creationId xmlns:a16="http://schemas.microsoft.com/office/drawing/2014/main" id="{3E1796B9-F5FF-472B-94F2-AF26EE7C2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001" name="Rectangle 41">
            <a:extLst>
              <a:ext uri="{FF2B5EF4-FFF2-40B4-BE49-F238E27FC236}">
                <a16:creationId xmlns:a16="http://schemas.microsoft.com/office/drawing/2014/main" id="{484A3B6E-E211-48E3-8002-362B3A3D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4418013"/>
            <a:ext cx="173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marked node:</a:t>
            </a:r>
            <a:b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one child already cut</a:t>
            </a:r>
          </a:p>
        </p:txBody>
      </p:sp>
      <p:sp>
        <p:nvSpPr>
          <p:cNvPr id="169002" name="Line 42">
            <a:extLst>
              <a:ext uri="{FF2B5EF4-FFF2-40B4-BE49-F238E27FC236}">
                <a16:creationId xmlns:a16="http://schemas.microsoft.com/office/drawing/2014/main" id="{B21CAAC2-82B0-4E15-A495-CF7CCE60E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4875213"/>
            <a:ext cx="674687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371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42D84DF-9797-4BD9-9E47-344541512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Case 1.  </a:t>
            </a:r>
            <a:r>
              <a:rPr kumimoji="0" lang="en-US" altLang="en-US">
                <a:solidFill>
                  <a:schemeClr val="hlink"/>
                </a:solidFill>
              </a:rPr>
              <a:t>[heap order not violated]</a:t>
            </a:r>
          </a:p>
          <a:p>
            <a:pPr lvl="1"/>
            <a:r>
              <a:rPr kumimoji="0" lang="en-US" altLang="en-US"/>
              <a:t>Decrease key of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Change heap min pointer (if necessary).</a:t>
            </a:r>
          </a:p>
        </p:txBody>
      </p:sp>
      <p:sp>
        <p:nvSpPr>
          <p:cNvPr id="81923" name="Oval 3">
            <a:extLst>
              <a:ext uri="{FF2B5EF4-FFF2-40B4-BE49-F238E27FC236}">
                <a16:creationId xmlns:a16="http://schemas.microsoft.com/office/drawing/2014/main" id="{C320B22C-5462-4B54-9A5E-ADE703AF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81924" name="Oval 4">
            <a:extLst>
              <a:ext uri="{FF2B5EF4-FFF2-40B4-BE49-F238E27FC236}">
                <a16:creationId xmlns:a16="http://schemas.microsoft.com/office/drawing/2014/main" id="{AA29C98B-EB5D-4C4D-BBF9-A72520CC2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81925" name="AutoShape 5">
            <a:extLst>
              <a:ext uri="{FF2B5EF4-FFF2-40B4-BE49-F238E27FC236}">
                <a16:creationId xmlns:a16="http://schemas.microsoft.com/office/drawing/2014/main" id="{E2F5FAA9-15FB-4EB8-A7B5-3C4A34F7D310}"/>
              </a:ext>
            </a:extLst>
          </p:cNvPr>
          <p:cNvCxnSpPr>
            <a:cxnSpLocks noChangeShapeType="1"/>
            <a:stCxn id="81923" idx="4"/>
            <a:endCxn id="8192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6" name="Oval 6">
            <a:extLst>
              <a:ext uri="{FF2B5EF4-FFF2-40B4-BE49-F238E27FC236}">
                <a16:creationId xmlns:a16="http://schemas.microsoft.com/office/drawing/2014/main" id="{53F43327-2E0D-4F09-A2B5-FDD581C8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81927" name="Oval 7">
            <a:extLst>
              <a:ext uri="{FF2B5EF4-FFF2-40B4-BE49-F238E27FC236}">
                <a16:creationId xmlns:a16="http://schemas.microsoft.com/office/drawing/2014/main" id="{FC8204B4-F94B-41DA-A358-8909FBC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81928" name="AutoShape 8">
            <a:extLst>
              <a:ext uri="{FF2B5EF4-FFF2-40B4-BE49-F238E27FC236}">
                <a16:creationId xmlns:a16="http://schemas.microsoft.com/office/drawing/2014/main" id="{615952E3-E827-4A8C-A581-BACBB24E2AF7}"/>
              </a:ext>
            </a:extLst>
          </p:cNvPr>
          <p:cNvCxnSpPr>
            <a:cxnSpLocks noChangeShapeType="1"/>
            <a:stCxn id="81926" idx="4"/>
            <a:endCxn id="8192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9" name="Oval 9">
            <a:extLst>
              <a:ext uri="{FF2B5EF4-FFF2-40B4-BE49-F238E27FC236}">
                <a16:creationId xmlns:a16="http://schemas.microsoft.com/office/drawing/2014/main" id="{3C44D4A7-34DD-4F55-8F68-0D17F7DC8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81930" name="Oval 10">
            <a:extLst>
              <a:ext uri="{FF2B5EF4-FFF2-40B4-BE49-F238E27FC236}">
                <a16:creationId xmlns:a16="http://schemas.microsoft.com/office/drawing/2014/main" id="{A1324D96-A502-4D70-A387-0CFE20AD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81931" name="AutoShape 11">
            <a:extLst>
              <a:ext uri="{FF2B5EF4-FFF2-40B4-BE49-F238E27FC236}">
                <a16:creationId xmlns:a16="http://schemas.microsoft.com/office/drawing/2014/main" id="{DDB7C11C-2CEF-431D-BA19-266C36EBFCD1}"/>
              </a:ext>
            </a:extLst>
          </p:cNvPr>
          <p:cNvCxnSpPr>
            <a:cxnSpLocks noChangeShapeType="1"/>
            <a:stCxn id="81930" idx="4"/>
            <a:endCxn id="8192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2" name="AutoShape 12">
            <a:extLst>
              <a:ext uri="{FF2B5EF4-FFF2-40B4-BE49-F238E27FC236}">
                <a16:creationId xmlns:a16="http://schemas.microsoft.com/office/drawing/2014/main" id="{FB704710-BBDF-4261-B3A5-C97B79B538F7}"/>
              </a:ext>
            </a:extLst>
          </p:cNvPr>
          <p:cNvCxnSpPr>
            <a:cxnSpLocks noChangeShapeType="1"/>
            <a:stCxn id="81930" idx="5"/>
            <a:endCxn id="8192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3" name="AutoShape 13">
            <a:extLst>
              <a:ext uri="{FF2B5EF4-FFF2-40B4-BE49-F238E27FC236}">
                <a16:creationId xmlns:a16="http://schemas.microsoft.com/office/drawing/2014/main" id="{04ADCA06-E28E-4F88-B4EA-4B48764C3443}"/>
              </a:ext>
            </a:extLst>
          </p:cNvPr>
          <p:cNvCxnSpPr>
            <a:cxnSpLocks noChangeShapeType="1"/>
            <a:stCxn id="81930" idx="3"/>
            <a:endCxn id="8192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4" name="Oval 14">
            <a:extLst>
              <a:ext uri="{FF2B5EF4-FFF2-40B4-BE49-F238E27FC236}">
                <a16:creationId xmlns:a16="http://schemas.microsoft.com/office/drawing/2014/main" id="{D0B9810A-0A8E-469A-8265-BC9DCE2C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81935" name="Oval 15">
            <a:extLst>
              <a:ext uri="{FF2B5EF4-FFF2-40B4-BE49-F238E27FC236}">
                <a16:creationId xmlns:a16="http://schemas.microsoft.com/office/drawing/2014/main" id="{8CD900CC-B7A6-4FD9-8E7B-D6B07FE1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81936" name="AutoShape 16">
            <a:extLst>
              <a:ext uri="{FF2B5EF4-FFF2-40B4-BE49-F238E27FC236}">
                <a16:creationId xmlns:a16="http://schemas.microsoft.com/office/drawing/2014/main" id="{5F6BF016-968B-49ED-B76D-517FF9A4AA67}"/>
              </a:ext>
            </a:extLst>
          </p:cNvPr>
          <p:cNvCxnSpPr>
            <a:cxnSpLocks noChangeShapeType="1"/>
            <a:stCxn id="81935" idx="4"/>
            <a:endCxn id="8193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7" name="AutoShape 17">
            <a:extLst>
              <a:ext uri="{FF2B5EF4-FFF2-40B4-BE49-F238E27FC236}">
                <a16:creationId xmlns:a16="http://schemas.microsoft.com/office/drawing/2014/main" id="{76C23B8C-1AC5-4470-9547-C962A2B846B3}"/>
              </a:ext>
            </a:extLst>
          </p:cNvPr>
          <p:cNvCxnSpPr>
            <a:cxnSpLocks noChangeShapeType="1"/>
            <a:stCxn id="81923" idx="3"/>
            <a:endCxn id="8193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8" name="Oval 18">
            <a:extLst>
              <a:ext uri="{FF2B5EF4-FFF2-40B4-BE49-F238E27FC236}">
                <a16:creationId xmlns:a16="http://schemas.microsoft.com/office/drawing/2014/main" id="{B40FCD1F-A1CB-4B6D-AE10-2B9AF0DB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81939" name="Oval 19">
            <a:extLst>
              <a:ext uri="{FF2B5EF4-FFF2-40B4-BE49-F238E27FC236}">
                <a16:creationId xmlns:a16="http://schemas.microsoft.com/office/drawing/2014/main" id="{C3C1D604-F513-4907-9AD9-6F1EC86C0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81940" name="AutoShape 20">
            <a:extLst>
              <a:ext uri="{FF2B5EF4-FFF2-40B4-BE49-F238E27FC236}">
                <a16:creationId xmlns:a16="http://schemas.microsoft.com/office/drawing/2014/main" id="{2E23D959-F3FF-4D9C-90E5-9FA3ACE9BEB0}"/>
              </a:ext>
            </a:extLst>
          </p:cNvPr>
          <p:cNvCxnSpPr>
            <a:cxnSpLocks noChangeShapeType="1"/>
            <a:stCxn id="81938" idx="4"/>
            <a:endCxn id="8193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1" name="Oval 21">
            <a:extLst>
              <a:ext uri="{FF2B5EF4-FFF2-40B4-BE49-F238E27FC236}">
                <a16:creationId xmlns:a16="http://schemas.microsoft.com/office/drawing/2014/main" id="{0266A305-0FDD-45E2-B34D-096F5D316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81942" name="Oval 22">
            <a:extLst>
              <a:ext uri="{FF2B5EF4-FFF2-40B4-BE49-F238E27FC236}">
                <a16:creationId xmlns:a16="http://schemas.microsoft.com/office/drawing/2014/main" id="{8F28A7F1-06AF-418F-AD09-E70A1AA4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81943" name="AutoShape 23">
            <a:extLst>
              <a:ext uri="{FF2B5EF4-FFF2-40B4-BE49-F238E27FC236}">
                <a16:creationId xmlns:a16="http://schemas.microsoft.com/office/drawing/2014/main" id="{168BB759-20BA-49A0-828B-2F5BB81FE27B}"/>
              </a:ext>
            </a:extLst>
          </p:cNvPr>
          <p:cNvCxnSpPr>
            <a:cxnSpLocks noChangeShapeType="1"/>
            <a:stCxn id="81942" idx="4"/>
            <a:endCxn id="8194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4" name="AutoShape 24">
            <a:extLst>
              <a:ext uri="{FF2B5EF4-FFF2-40B4-BE49-F238E27FC236}">
                <a16:creationId xmlns:a16="http://schemas.microsoft.com/office/drawing/2014/main" id="{0F7607E1-9339-4A83-96CC-50CC5A73CF12}"/>
              </a:ext>
            </a:extLst>
          </p:cNvPr>
          <p:cNvCxnSpPr>
            <a:cxnSpLocks noChangeShapeType="1"/>
            <a:stCxn id="81942" idx="6"/>
            <a:endCxn id="8194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5" name="AutoShape 25">
            <a:extLst>
              <a:ext uri="{FF2B5EF4-FFF2-40B4-BE49-F238E27FC236}">
                <a16:creationId xmlns:a16="http://schemas.microsoft.com/office/drawing/2014/main" id="{EDDCB388-F7F8-45B4-A309-9E6326FA760C}"/>
              </a:ext>
            </a:extLst>
          </p:cNvPr>
          <p:cNvCxnSpPr>
            <a:cxnSpLocks noChangeShapeType="1"/>
            <a:stCxn id="81942" idx="3"/>
            <a:endCxn id="8193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6" name="AutoShape 26">
            <a:extLst>
              <a:ext uri="{FF2B5EF4-FFF2-40B4-BE49-F238E27FC236}">
                <a16:creationId xmlns:a16="http://schemas.microsoft.com/office/drawing/2014/main" id="{85AD5D8C-7AC5-45DA-BE22-8C6A6C48FB24}"/>
              </a:ext>
            </a:extLst>
          </p:cNvPr>
          <p:cNvCxnSpPr>
            <a:cxnSpLocks noChangeShapeType="1"/>
            <a:stCxn id="81942" idx="2"/>
            <a:endCxn id="8193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7" name="Oval 27">
            <a:extLst>
              <a:ext uri="{FF2B5EF4-FFF2-40B4-BE49-F238E27FC236}">
                <a16:creationId xmlns:a16="http://schemas.microsoft.com/office/drawing/2014/main" id="{16962089-05D0-4033-A128-4E65B699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81948" name="Oval 28">
            <a:extLst>
              <a:ext uri="{FF2B5EF4-FFF2-40B4-BE49-F238E27FC236}">
                <a16:creationId xmlns:a16="http://schemas.microsoft.com/office/drawing/2014/main" id="{7CE1121F-69E4-4B5A-AF64-79010430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81949" name="AutoShape 29">
            <a:extLst>
              <a:ext uri="{FF2B5EF4-FFF2-40B4-BE49-F238E27FC236}">
                <a16:creationId xmlns:a16="http://schemas.microsoft.com/office/drawing/2014/main" id="{DE520113-367A-478E-A994-A652490E1884}"/>
              </a:ext>
            </a:extLst>
          </p:cNvPr>
          <p:cNvCxnSpPr>
            <a:cxnSpLocks noChangeShapeType="1"/>
            <a:stCxn id="81948" idx="4"/>
            <a:endCxn id="8194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1" name="Oval 31">
            <a:extLst>
              <a:ext uri="{FF2B5EF4-FFF2-40B4-BE49-F238E27FC236}">
                <a16:creationId xmlns:a16="http://schemas.microsoft.com/office/drawing/2014/main" id="{6D50BFDD-9FFE-4F82-BCD5-0662D14B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81952" name="AutoShape 32">
            <a:extLst>
              <a:ext uri="{FF2B5EF4-FFF2-40B4-BE49-F238E27FC236}">
                <a16:creationId xmlns:a16="http://schemas.microsoft.com/office/drawing/2014/main" id="{CB73DB1C-0567-4A6E-85E9-67E3CB21E635}"/>
              </a:ext>
            </a:extLst>
          </p:cNvPr>
          <p:cNvCxnSpPr>
            <a:cxnSpLocks noChangeShapeType="1"/>
            <a:stCxn id="81924" idx="4"/>
            <a:endCxn id="81951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3" name="Rectangle 33">
            <a:extLst>
              <a:ext uri="{FF2B5EF4-FFF2-40B4-BE49-F238E27FC236}">
                <a16:creationId xmlns:a16="http://schemas.microsoft.com/office/drawing/2014/main" id="{58AAFABA-441C-4FD3-860C-430D9DB4F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81954" name="Oval 34">
            <a:extLst>
              <a:ext uri="{FF2B5EF4-FFF2-40B4-BE49-F238E27FC236}">
                <a16:creationId xmlns:a16="http://schemas.microsoft.com/office/drawing/2014/main" id="{B4B1773B-60F9-4CBD-85B9-859F7B4C2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29</a:t>
            </a:r>
          </a:p>
        </p:txBody>
      </p:sp>
      <p:cxnSp>
        <p:nvCxnSpPr>
          <p:cNvPr id="81955" name="AutoShape 35">
            <a:extLst>
              <a:ext uri="{FF2B5EF4-FFF2-40B4-BE49-F238E27FC236}">
                <a16:creationId xmlns:a16="http://schemas.microsoft.com/office/drawing/2014/main" id="{19D38C13-0EBA-4116-9F1D-D98C142B58A5}"/>
              </a:ext>
            </a:extLst>
          </p:cNvPr>
          <p:cNvCxnSpPr>
            <a:cxnSpLocks noChangeShapeType="1"/>
            <a:stCxn id="81935" idx="3"/>
            <a:endCxn id="8195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6" name="Oval 36">
            <a:extLst>
              <a:ext uri="{FF2B5EF4-FFF2-40B4-BE49-F238E27FC236}">
                <a16:creationId xmlns:a16="http://schemas.microsoft.com/office/drawing/2014/main" id="{186ABE98-C296-45ED-A93D-C2508D85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81957" name="Rectangle 37">
            <a:extLst>
              <a:ext uri="{FF2B5EF4-FFF2-40B4-BE49-F238E27FC236}">
                <a16:creationId xmlns:a16="http://schemas.microsoft.com/office/drawing/2014/main" id="{A5179E58-20C4-403C-AF80-E2E9BE14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89D2936A-7DEF-40F9-824E-E439AA40A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59" name="Freeform 39">
            <a:extLst>
              <a:ext uri="{FF2B5EF4-FFF2-40B4-BE49-F238E27FC236}">
                <a16:creationId xmlns:a16="http://schemas.microsoft.com/office/drawing/2014/main" id="{08450240-49D4-4B18-A53C-C8C74BF1BD7B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62" name="Rectangle 42">
            <a:extLst>
              <a:ext uri="{FF2B5EF4-FFF2-40B4-BE49-F238E27FC236}">
                <a16:creationId xmlns:a16="http://schemas.microsoft.com/office/drawing/2014/main" id="{E09DD3E9-0A46-459E-9AC5-8C534A70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81963" name="Rectangle 43">
            <a:extLst>
              <a:ext uri="{FF2B5EF4-FFF2-40B4-BE49-F238E27FC236}">
                <a16:creationId xmlns:a16="http://schemas.microsoft.com/office/drawing/2014/main" id="{94CA721A-BAB8-49BD-8682-84CCAFC1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46 to 29</a:t>
            </a:r>
          </a:p>
        </p:txBody>
      </p:sp>
    </p:spTree>
    <p:extLst>
      <p:ext uri="{BB962C8B-B14F-4D97-AF65-F5344CB8AC3E}">
        <p14:creationId xmlns:p14="http://schemas.microsoft.com/office/powerpoint/2010/main" val="16343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1B5F62E-6CFD-4CA5-A215-CF05D7EB2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Case 1.  </a:t>
            </a:r>
            <a:r>
              <a:rPr kumimoji="0" lang="en-US" altLang="en-US">
                <a:solidFill>
                  <a:schemeClr val="hlink"/>
                </a:solidFill>
              </a:rPr>
              <a:t>[heap order not violated]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/>
              <a:t>Change heap min pointer (if necessary).</a:t>
            </a:r>
          </a:p>
        </p:txBody>
      </p:sp>
      <p:sp>
        <p:nvSpPr>
          <p:cNvPr id="83971" name="Oval 3">
            <a:extLst>
              <a:ext uri="{FF2B5EF4-FFF2-40B4-BE49-F238E27FC236}">
                <a16:creationId xmlns:a16="http://schemas.microsoft.com/office/drawing/2014/main" id="{3FAE2CFE-11CA-4609-9060-26E3D2F8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83972" name="Oval 4">
            <a:extLst>
              <a:ext uri="{FF2B5EF4-FFF2-40B4-BE49-F238E27FC236}">
                <a16:creationId xmlns:a16="http://schemas.microsoft.com/office/drawing/2014/main" id="{FC0D9364-2D07-4AC9-81A3-10170A1C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29</a:t>
            </a:r>
          </a:p>
        </p:txBody>
      </p:sp>
      <p:cxnSp>
        <p:nvCxnSpPr>
          <p:cNvPr id="83973" name="AutoShape 5">
            <a:extLst>
              <a:ext uri="{FF2B5EF4-FFF2-40B4-BE49-F238E27FC236}">
                <a16:creationId xmlns:a16="http://schemas.microsoft.com/office/drawing/2014/main" id="{1AE8FB57-647E-4C4E-BC99-9814995CC3A5}"/>
              </a:ext>
            </a:extLst>
          </p:cNvPr>
          <p:cNvCxnSpPr>
            <a:cxnSpLocks noChangeShapeType="1"/>
            <a:stCxn id="83971" idx="4"/>
            <a:endCxn id="83972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4" name="Oval 6">
            <a:extLst>
              <a:ext uri="{FF2B5EF4-FFF2-40B4-BE49-F238E27FC236}">
                <a16:creationId xmlns:a16="http://schemas.microsoft.com/office/drawing/2014/main" id="{AF319320-6F99-4815-A10E-FBE17958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83975" name="Oval 7">
            <a:extLst>
              <a:ext uri="{FF2B5EF4-FFF2-40B4-BE49-F238E27FC236}">
                <a16:creationId xmlns:a16="http://schemas.microsoft.com/office/drawing/2014/main" id="{1F320926-8C63-4220-9EB2-38B31E9F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83976" name="AutoShape 8">
            <a:extLst>
              <a:ext uri="{FF2B5EF4-FFF2-40B4-BE49-F238E27FC236}">
                <a16:creationId xmlns:a16="http://schemas.microsoft.com/office/drawing/2014/main" id="{1892476C-ADD3-4F91-B715-44D2705EE259}"/>
              </a:ext>
            </a:extLst>
          </p:cNvPr>
          <p:cNvCxnSpPr>
            <a:cxnSpLocks noChangeShapeType="1"/>
            <a:stCxn id="83974" idx="4"/>
            <a:endCxn id="83975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7" name="Oval 9">
            <a:extLst>
              <a:ext uri="{FF2B5EF4-FFF2-40B4-BE49-F238E27FC236}">
                <a16:creationId xmlns:a16="http://schemas.microsoft.com/office/drawing/2014/main" id="{B10F5276-0449-4037-9AA7-FDC8EF18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83978" name="Oval 10">
            <a:extLst>
              <a:ext uri="{FF2B5EF4-FFF2-40B4-BE49-F238E27FC236}">
                <a16:creationId xmlns:a16="http://schemas.microsoft.com/office/drawing/2014/main" id="{ABA7FFB3-9379-40F9-BCEB-515EE0EA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83979" name="AutoShape 11">
            <a:extLst>
              <a:ext uri="{FF2B5EF4-FFF2-40B4-BE49-F238E27FC236}">
                <a16:creationId xmlns:a16="http://schemas.microsoft.com/office/drawing/2014/main" id="{50679B8D-0910-4074-B342-AA2C7C518E2E}"/>
              </a:ext>
            </a:extLst>
          </p:cNvPr>
          <p:cNvCxnSpPr>
            <a:cxnSpLocks noChangeShapeType="1"/>
            <a:stCxn id="83978" idx="4"/>
            <a:endCxn id="83974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0" name="AutoShape 12">
            <a:extLst>
              <a:ext uri="{FF2B5EF4-FFF2-40B4-BE49-F238E27FC236}">
                <a16:creationId xmlns:a16="http://schemas.microsoft.com/office/drawing/2014/main" id="{6A38C17F-2D86-4A49-B9B1-91B9D20E2F3C}"/>
              </a:ext>
            </a:extLst>
          </p:cNvPr>
          <p:cNvCxnSpPr>
            <a:cxnSpLocks noChangeShapeType="1"/>
            <a:stCxn id="83978" idx="5"/>
            <a:endCxn id="83977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1" name="AutoShape 13">
            <a:extLst>
              <a:ext uri="{FF2B5EF4-FFF2-40B4-BE49-F238E27FC236}">
                <a16:creationId xmlns:a16="http://schemas.microsoft.com/office/drawing/2014/main" id="{AFE246D8-0B94-4A2C-B245-58F90894B092}"/>
              </a:ext>
            </a:extLst>
          </p:cNvPr>
          <p:cNvCxnSpPr>
            <a:cxnSpLocks noChangeShapeType="1"/>
            <a:stCxn id="83978" idx="3"/>
            <a:endCxn id="83971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2" name="Oval 14">
            <a:extLst>
              <a:ext uri="{FF2B5EF4-FFF2-40B4-BE49-F238E27FC236}">
                <a16:creationId xmlns:a16="http://schemas.microsoft.com/office/drawing/2014/main" id="{7EBDDC58-2FDA-4A32-8FDE-4ECB9D20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83983" name="Oval 15">
            <a:extLst>
              <a:ext uri="{FF2B5EF4-FFF2-40B4-BE49-F238E27FC236}">
                <a16:creationId xmlns:a16="http://schemas.microsoft.com/office/drawing/2014/main" id="{7F1CBA63-8A8E-4FA6-9087-BCD96AD6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83984" name="AutoShape 16">
            <a:extLst>
              <a:ext uri="{FF2B5EF4-FFF2-40B4-BE49-F238E27FC236}">
                <a16:creationId xmlns:a16="http://schemas.microsoft.com/office/drawing/2014/main" id="{289EEE66-CA95-4A5F-AD0D-3A57626D7F2B}"/>
              </a:ext>
            </a:extLst>
          </p:cNvPr>
          <p:cNvCxnSpPr>
            <a:cxnSpLocks noChangeShapeType="1"/>
            <a:stCxn id="83983" idx="4"/>
            <a:endCxn id="83982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5" name="AutoShape 17">
            <a:extLst>
              <a:ext uri="{FF2B5EF4-FFF2-40B4-BE49-F238E27FC236}">
                <a16:creationId xmlns:a16="http://schemas.microsoft.com/office/drawing/2014/main" id="{C95CC63B-1B6D-4DD6-A8F8-F9B439BD3E6E}"/>
              </a:ext>
            </a:extLst>
          </p:cNvPr>
          <p:cNvCxnSpPr>
            <a:cxnSpLocks noChangeShapeType="1"/>
            <a:stCxn id="83971" idx="3"/>
            <a:endCxn id="83983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6" name="Oval 18">
            <a:extLst>
              <a:ext uri="{FF2B5EF4-FFF2-40B4-BE49-F238E27FC236}">
                <a16:creationId xmlns:a16="http://schemas.microsoft.com/office/drawing/2014/main" id="{F6204650-8945-48E4-AFF5-6A42F4AE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83987" name="Oval 19">
            <a:extLst>
              <a:ext uri="{FF2B5EF4-FFF2-40B4-BE49-F238E27FC236}">
                <a16:creationId xmlns:a16="http://schemas.microsoft.com/office/drawing/2014/main" id="{AD6A48CA-A827-4FAC-B398-8A03F35A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83988" name="AutoShape 20">
            <a:extLst>
              <a:ext uri="{FF2B5EF4-FFF2-40B4-BE49-F238E27FC236}">
                <a16:creationId xmlns:a16="http://schemas.microsoft.com/office/drawing/2014/main" id="{8C0CD263-D4E2-4655-9DC3-FD265A41B7DC}"/>
              </a:ext>
            </a:extLst>
          </p:cNvPr>
          <p:cNvCxnSpPr>
            <a:cxnSpLocks noChangeShapeType="1"/>
            <a:stCxn id="83986" idx="4"/>
            <a:endCxn id="83987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9" name="Oval 21">
            <a:extLst>
              <a:ext uri="{FF2B5EF4-FFF2-40B4-BE49-F238E27FC236}">
                <a16:creationId xmlns:a16="http://schemas.microsoft.com/office/drawing/2014/main" id="{44AAD4FA-0637-4A46-9BE4-E0B4580C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83990" name="Oval 22">
            <a:extLst>
              <a:ext uri="{FF2B5EF4-FFF2-40B4-BE49-F238E27FC236}">
                <a16:creationId xmlns:a16="http://schemas.microsoft.com/office/drawing/2014/main" id="{00A2115C-3499-4783-9269-C6E20D28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83991" name="AutoShape 23">
            <a:extLst>
              <a:ext uri="{FF2B5EF4-FFF2-40B4-BE49-F238E27FC236}">
                <a16:creationId xmlns:a16="http://schemas.microsoft.com/office/drawing/2014/main" id="{0D6FF63C-DAF7-4999-BECF-BBE875A35176}"/>
              </a:ext>
            </a:extLst>
          </p:cNvPr>
          <p:cNvCxnSpPr>
            <a:cxnSpLocks noChangeShapeType="1"/>
            <a:stCxn id="83990" idx="4"/>
            <a:endCxn id="83989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2" name="AutoShape 24">
            <a:extLst>
              <a:ext uri="{FF2B5EF4-FFF2-40B4-BE49-F238E27FC236}">
                <a16:creationId xmlns:a16="http://schemas.microsoft.com/office/drawing/2014/main" id="{F645C23F-904F-4F75-B8DD-92E3227807A9}"/>
              </a:ext>
            </a:extLst>
          </p:cNvPr>
          <p:cNvCxnSpPr>
            <a:cxnSpLocks noChangeShapeType="1"/>
            <a:stCxn id="83990" idx="6"/>
            <a:endCxn id="83996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3" name="AutoShape 25">
            <a:extLst>
              <a:ext uri="{FF2B5EF4-FFF2-40B4-BE49-F238E27FC236}">
                <a16:creationId xmlns:a16="http://schemas.microsoft.com/office/drawing/2014/main" id="{E4377815-7649-49F5-B824-580D5E9B2483}"/>
              </a:ext>
            </a:extLst>
          </p:cNvPr>
          <p:cNvCxnSpPr>
            <a:cxnSpLocks noChangeShapeType="1"/>
            <a:stCxn id="83990" idx="3"/>
            <a:endCxn id="83986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4" name="AutoShape 26">
            <a:extLst>
              <a:ext uri="{FF2B5EF4-FFF2-40B4-BE49-F238E27FC236}">
                <a16:creationId xmlns:a16="http://schemas.microsoft.com/office/drawing/2014/main" id="{88A9AFB0-D327-446B-92DE-BB4E4C8C8155}"/>
              </a:ext>
            </a:extLst>
          </p:cNvPr>
          <p:cNvCxnSpPr>
            <a:cxnSpLocks noChangeShapeType="1"/>
            <a:stCxn id="83990" idx="2"/>
            <a:endCxn id="83978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95" name="Oval 27">
            <a:extLst>
              <a:ext uri="{FF2B5EF4-FFF2-40B4-BE49-F238E27FC236}">
                <a16:creationId xmlns:a16="http://schemas.microsoft.com/office/drawing/2014/main" id="{2729F7ED-AE05-4789-87A5-5F508C69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83996" name="Oval 28">
            <a:extLst>
              <a:ext uri="{FF2B5EF4-FFF2-40B4-BE49-F238E27FC236}">
                <a16:creationId xmlns:a16="http://schemas.microsoft.com/office/drawing/2014/main" id="{D8A5A781-8CE1-4BF5-AF7B-DDC867C1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83997" name="AutoShape 29">
            <a:extLst>
              <a:ext uri="{FF2B5EF4-FFF2-40B4-BE49-F238E27FC236}">
                <a16:creationId xmlns:a16="http://schemas.microsoft.com/office/drawing/2014/main" id="{96EE98AA-3775-4A90-BA35-5B0B1456E803}"/>
              </a:ext>
            </a:extLst>
          </p:cNvPr>
          <p:cNvCxnSpPr>
            <a:cxnSpLocks noChangeShapeType="1"/>
            <a:stCxn id="83996" idx="4"/>
            <a:endCxn id="83995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99" name="Oval 31">
            <a:extLst>
              <a:ext uri="{FF2B5EF4-FFF2-40B4-BE49-F238E27FC236}">
                <a16:creationId xmlns:a16="http://schemas.microsoft.com/office/drawing/2014/main" id="{5D1B4110-34B6-4289-B19D-5D84D814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84000" name="AutoShape 32">
            <a:extLst>
              <a:ext uri="{FF2B5EF4-FFF2-40B4-BE49-F238E27FC236}">
                <a16:creationId xmlns:a16="http://schemas.microsoft.com/office/drawing/2014/main" id="{4D19D368-7F7D-4FC3-AF13-39D3BF868AFD}"/>
              </a:ext>
            </a:extLst>
          </p:cNvPr>
          <p:cNvCxnSpPr>
            <a:cxnSpLocks noChangeShapeType="1"/>
            <a:stCxn id="83972" idx="4"/>
            <a:endCxn id="83999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001" name="Rectangle 33">
            <a:extLst>
              <a:ext uri="{FF2B5EF4-FFF2-40B4-BE49-F238E27FC236}">
                <a16:creationId xmlns:a16="http://schemas.microsoft.com/office/drawing/2014/main" id="{96C607BE-7DC7-45E4-95D2-BA68E0332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84002" name="AutoShape 34">
            <a:extLst>
              <a:ext uri="{FF2B5EF4-FFF2-40B4-BE49-F238E27FC236}">
                <a16:creationId xmlns:a16="http://schemas.microsoft.com/office/drawing/2014/main" id="{9830F70A-DE06-484B-9871-8BCA45C939E1}"/>
              </a:ext>
            </a:extLst>
          </p:cNvPr>
          <p:cNvCxnSpPr>
            <a:cxnSpLocks noChangeShapeType="1"/>
            <a:stCxn id="83983" idx="3"/>
            <a:endCxn id="84003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003" name="Oval 35">
            <a:extLst>
              <a:ext uri="{FF2B5EF4-FFF2-40B4-BE49-F238E27FC236}">
                <a16:creationId xmlns:a16="http://schemas.microsoft.com/office/drawing/2014/main" id="{E05CBC40-5136-4C11-BE08-2ED72C75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84004" name="Rectangle 36">
            <a:extLst>
              <a:ext uri="{FF2B5EF4-FFF2-40B4-BE49-F238E27FC236}">
                <a16:creationId xmlns:a16="http://schemas.microsoft.com/office/drawing/2014/main" id="{B4C4AE83-B056-4B1C-9486-8DCFA051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84005" name="Line 37">
            <a:extLst>
              <a:ext uri="{FF2B5EF4-FFF2-40B4-BE49-F238E27FC236}">
                <a16:creationId xmlns:a16="http://schemas.microsoft.com/office/drawing/2014/main" id="{093E9AA0-867B-49CD-B2F9-E171F1B7B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009" name="Rectangle 41">
            <a:extLst>
              <a:ext uri="{FF2B5EF4-FFF2-40B4-BE49-F238E27FC236}">
                <a16:creationId xmlns:a16="http://schemas.microsoft.com/office/drawing/2014/main" id="{2ADD5E65-C152-4CE5-BAB6-26F1BA80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84012" name="Rectangle 44">
            <a:extLst>
              <a:ext uri="{FF2B5EF4-FFF2-40B4-BE49-F238E27FC236}">
                <a16:creationId xmlns:a16="http://schemas.microsoft.com/office/drawing/2014/main" id="{C7AEEBB4-46B2-40FC-AE80-DCA0A6D8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46 to 29</a:t>
            </a:r>
          </a:p>
        </p:txBody>
      </p:sp>
      <p:sp>
        <p:nvSpPr>
          <p:cNvPr id="84013" name="Freeform 45">
            <a:extLst>
              <a:ext uri="{FF2B5EF4-FFF2-40B4-BE49-F238E27FC236}">
                <a16:creationId xmlns:a16="http://schemas.microsoft.com/office/drawing/2014/main" id="{AE8A82B2-8A91-4555-AA6D-C5B5BFFA44AB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50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B2A9CC0-7DF0-4B19-B7B2-9B835ABA4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Case 2a.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/>
              <a:t>Decrease key of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Cut tree rooted at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x, </a:t>
            </a:r>
            <a:r>
              <a:rPr kumimoji="0" lang="en-US" alt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86019" name="Oval 3">
            <a:extLst>
              <a:ext uri="{FF2B5EF4-FFF2-40B4-BE49-F238E27FC236}">
                <a16:creationId xmlns:a16="http://schemas.microsoft.com/office/drawing/2014/main" id="{A427AE26-F9DF-49FA-B398-2D5878E8E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86020" name="Oval 4">
            <a:extLst>
              <a:ext uri="{FF2B5EF4-FFF2-40B4-BE49-F238E27FC236}">
                <a16:creationId xmlns:a16="http://schemas.microsoft.com/office/drawing/2014/main" id="{FF277240-B7B7-463A-BE06-239D4495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29</a:t>
            </a:r>
          </a:p>
        </p:txBody>
      </p:sp>
      <p:cxnSp>
        <p:nvCxnSpPr>
          <p:cNvPr id="86021" name="AutoShape 5">
            <a:extLst>
              <a:ext uri="{FF2B5EF4-FFF2-40B4-BE49-F238E27FC236}">
                <a16:creationId xmlns:a16="http://schemas.microsoft.com/office/drawing/2014/main" id="{ABBF6856-DD83-4451-A38F-E1EA49C0F2D6}"/>
              </a:ext>
            </a:extLst>
          </p:cNvPr>
          <p:cNvCxnSpPr>
            <a:cxnSpLocks noChangeShapeType="1"/>
            <a:stCxn id="86019" idx="4"/>
            <a:endCxn id="86020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2" name="Oval 6">
            <a:extLst>
              <a:ext uri="{FF2B5EF4-FFF2-40B4-BE49-F238E27FC236}">
                <a16:creationId xmlns:a16="http://schemas.microsoft.com/office/drawing/2014/main" id="{6EF30096-68A2-47C1-94FE-604FCFAF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86023" name="Oval 7">
            <a:extLst>
              <a:ext uri="{FF2B5EF4-FFF2-40B4-BE49-F238E27FC236}">
                <a16:creationId xmlns:a16="http://schemas.microsoft.com/office/drawing/2014/main" id="{BEED1D07-58A8-4DDB-9B90-A343A94E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86024" name="AutoShape 8">
            <a:extLst>
              <a:ext uri="{FF2B5EF4-FFF2-40B4-BE49-F238E27FC236}">
                <a16:creationId xmlns:a16="http://schemas.microsoft.com/office/drawing/2014/main" id="{E64765CA-127C-4C81-94D5-292CD8598E06}"/>
              </a:ext>
            </a:extLst>
          </p:cNvPr>
          <p:cNvCxnSpPr>
            <a:cxnSpLocks noChangeShapeType="1"/>
            <a:stCxn id="86022" idx="4"/>
            <a:endCxn id="86023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5" name="Oval 9">
            <a:extLst>
              <a:ext uri="{FF2B5EF4-FFF2-40B4-BE49-F238E27FC236}">
                <a16:creationId xmlns:a16="http://schemas.microsoft.com/office/drawing/2014/main" id="{931AA37A-6319-46B7-9EDA-D12C3CE1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890C47A5-2A70-441A-B483-0A8C9E6D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86027" name="AutoShape 11">
            <a:extLst>
              <a:ext uri="{FF2B5EF4-FFF2-40B4-BE49-F238E27FC236}">
                <a16:creationId xmlns:a16="http://schemas.microsoft.com/office/drawing/2014/main" id="{60F13490-A496-4AC3-BE8B-C4F5AF24C29B}"/>
              </a:ext>
            </a:extLst>
          </p:cNvPr>
          <p:cNvCxnSpPr>
            <a:cxnSpLocks noChangeShapeType="1"/>
            <a:stCxn id="86026" idx="4"/>
            <a:endCxn id="86022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8" name="AutoShape 12">
            <a:extLst>
              <a:ext uri="{FF2B5EF4-FFF2-40B4-BE49-F238E27FC236}">
                <a16:creationId xmlns:a16="http://schemas.microsoft.com/office/drawing/2014/main" id="{224D75D9-6369-4488-8A68-8D2BC07EF8A5}"/>
              </a:ext>
            </a:extLst>
          </p:cNvPr>
          <p:cNvCxnSpPr>
            <a:cxnSpLocks noChangeShapeType="1"/>
            <a:stCxn id="86026" idx="5"/>
            <a:endCxn id="86025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9" name="AutoShape 13">
            <a:extLst>
              <a:ext uri="{FF2B5EF4-FFF2-40B4-BE49-F238E27FC236}">
                <a16:creationId xmlns:a16="http://schemas.microsoft.com/office/drawing/2014/main" id="{A0B02AC7-E791-4D39-85BD-A83D1BA2AE32}"/>
              </a:ext>
            </a:extLst>
          </p:cNvPr>
          <p:cNvCxnSpPr>
            <a:cxnSpLocks noChangeShapeType="1"/>
            <a:stCxn id="86026" idx="3"/>
            <a:endCxn id="8601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0" name="Oval 14">
            <a:extLst>
              <a:ext uri="{FF2B5EF4-FFF2-40B4-BE49-F238E27FC236}">
                <a16:creationId xmlns:a16="http://schemas.microsoft.com/office/drawing/2014/main" id="{51353571-64CA-4EBE-A749-FEE7447B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86031" name="Oval 15">
            <a:extLst>
              <a:ext uri="{FF2B5EF4-FFF2-40B4-BE49-F238E27FC236}">
                <a16:creationId xmlns:a16="http://schemas.microsoft.com/office/drawing/2014/main" id="{B64D4309-4985-4503-8DDA-CBD8639B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86032" name="AutoShape 16">
            <a:extLst>
              <a:ext uri="{FF2B5EF4-FFF2-40B4-BE49-F238E27FC236}">
                <a16:creationId xmlns:a16="http://schemas.microsoft.com/office/drawing/2014/main" id="{38F59F32-E36C-4574-9E60-1E9C7D750226}"/>
              </a:ext>
            </a:extLst>
          </p:cNvPr>
          <p:cNvCxnSpPr>
            <a:cxnSpLocks noChangeShapeType="1"/>
            <a:stCxn id="86031" idx="4"/>
            <a:endCxn id="86030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3" name="AutoShape 17">
            <a:extLst>
              <a:ext uri="{FF2B5EF4-FFF2-40B4-BE49-F238E27FC236}">
                <a16:creationId xmlns:a16="http://schemas.microsoft.com/office/drawing/2014/main" id="{73DBB38B-0BFF-474E-ACCE-B1FDE33F946A}"/>
              </a:ext>
            </a:extLst>
          </p:cNvPr>
          <p:cNvCxnSpPr>
            <a:cxnSpLocks noChangeShapeType="1"/>
            <a:stCxn id="86019" idx="3"/>
            <a:endCxn id="86031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4" name="Oval 18">
            <a:extLst>
              <a:ext uri="{FF2B5EF4-FFF2-40B4-BE49-F238E27FC236}">
                <a16:creationId xmlns:a16="http://schemas.microsoft.com/office/drawing/2014/main" id="{A3E2DCC3-35D3-4BC3-BC9F-AF70C632B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86035" name="Oval 19">
            <a:extLst>
              <a:ext uri="{FF2B5EF4-FFF2-40B4-BE49-F238E27FC236}">
                <a16:creationId xmlns:a16="http://schemas.microsoft.com/office/drawing/2014/main" id="{C35822E3-D67A-4046-BDCA-F3043104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86036" name="AutoShape 20">
            <a:extLst>
              <a:ext uri="{FF2B5EF4-FFF2-40B4-BE49-F238E27FC236}">
                <a16:creationId xmlns:a16="http://schemas.microsoft.com/office/drawing/2014/main" id="{338568DE-875E-40B1-BF32-FD10DA27058E}"/>
              </a:ext>
            </a:extLst>
          </p:cNvPr>
          <p:cNvCxnSpPr>
            <a:cxnSpLocks noChangeShapeType="1"/>
            <a:stCxn id="86034" idx="4"/>
            <a:endCxn id="86035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7" name="Oval 21">
            <a:extLst>
              <a:ext uri="{FF2B5EF4-FFF2-40B4-BE49-F238E27FC236}">
                <a16:creationId xmlns:a16="http://schemas.microsoft.com/office/drawing/2014/main" id="{B1CAEBF0-59E3-4166-9F40-E5A5EC54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86038" name="Oval 22">
            <a:extLst>
              <a:ext uri="{FF2B5EF4-FFF2-40B4-BE49-F238E27FC236}">
                <a16:creationId xmlns:a16="http://schemas.microsoft.com/office/drawing/2014/main" id="{BAB7E02D-9C7B-4E69-898F-D380AC298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86039" name="AutoShape 23">
            <a:extLst>
              <a:ext uri="{FF2B5EF4-FFF2-40B4-BE49-F238E27FC236}">
                <a16:creationId xmlns:a16="http://schemas.microsoft.com/office/drawing/2014/main" id="{DB83E9C9-9667-473D-A94D-3320ED8DB1A7}"/>
              </a:ext>
            </a:extLst>
          </p:cNvPr>
          <p:cNvCxnSpPr>
            <a:cxnSpLocks noChangeShapeType="1"/>
            <a:stCxn id="86038" idx="4"/>
            <a:endCxn id="86037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0" name="AutoShape 24">
            <a:extLst>
              <a:ext uri="{FF2B5EF4-FFF2-40B4-BE49-F238E27FC236}">
                <a16:creationId xmlns:a16="http://schemas.microsoft.com/office/drawing/2014/main" id="{2B4C08A5-737C-4C28-AB7C-86BF3DBAC6A8}"/>
              </a:ext>
            </a:extLst>
          </p:cNvPr>
          <p:cNvCxnSpPr>
            <a:cxnSpLocks noChangeShapeType="1"/>
            <a:stCxn id="86038" idx="6"/>
            <a:endCxn id="86044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1" name="AutoShape 25">
            <a:extLst>
              <a:ext uri="{FF2B5EF4-FFF2-40B4-BE49-F238E27FC236}">
                <a16:creationId xmlns:a16="http://schemas.microsoft.com/office/drawing/2014/main" id="{23975378-098A-421E-A7C2-12933C7F0AF8}"/>
              </a:ext>
            </a:extLst>
          </p:cNvPr>
          <p:cNvCxnSpPr>
            <a:cxnSpLocks noChangeShapeType="1"/>
            <a:stCxn id="86038" idx="3"/>
            <a:endCxn id="86034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2" name="AutoShape 26">
            <a:extLst>
              <a:ext uri="{FF2B5EF4-FFF2-40B4-BE49-F238E27FC236}">
                <a16:creationId xmlns:a16="http://schemas.microsoft.com/office/drawing/2014/main" id="{437267E7-BBA2-45B4-B2E4-28CEBB0D3D4C}"/>
              </a:ext>
            </a:extLst>
          </p:cNvPr>
          <p:cNvCxnSpPr>
            <a:cxnSpLocks noChangeShapeType="1"/>
            <a:stCxn id="86038" idx="2"/>
            <a:endCxn id="86026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3" name="Oval 27">
            <a:extLst>
              <a:ext uri="{FF2B5EF4-FFF2-40B4-BE49-F238E27FC236}">
                <a16:creationId xmlns:a16="http://schemas.microsoft.com/office/drawing/2014/main" id="{E23DF662-DB53-47A7-9FA2-F385D37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86044" name="Oval 28">
            <a:extLst>
              <a:ext uri="{FF2B5EF4-FFF2-40B4-BE49-F238E27FC236}">
                <a16:creationId xmlns:a16="http://schemas.microsoft.com/office/drawing/2014/main" id="{89A218E4-CBC7-4455-8827-B9F07BEE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86045" name="AutoShape 29">
            <a:extLst>
              <a:ext uri="{FF2B5EF4-FFF2-40B4-BE49-F238E27FC236}">
                <a16:creationId xmlns:a16="http://schemas.microsoft.com/office/drawing/2014/main" id="{4245053D-96B4-422F-980C-A1017AEFBF62}"/>
              </a:ext>
            </a:extLst>
          </p:cNvPr>
          <p:cNvCxnSpPr>
            <a:cxnSpLocks noChangeShapeType="1"/>
            <a:stCxn id="86044" idx="4"/>
            <a:endCxn id="86043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7" name="Oval 31">
            <a:extLst>
              <a:ext uri="{FF2B5EF4-FFF2-40B4-BE49-F238E27FC236}">
                <a16:creationId xmlns:a16="http://schemas.microsoft.com/office/drawing/2014/main" id="{FA1C8C9F-D4B0-4B30-9FC5-E53B37E0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86048" name="AutoShape 32">
            <a:extLst>
              <a:ext uri="{FF2B5EF4-FFF2-40B4-BE49-F238E27FC236}">
                <a16:creationId xmlns:a16="http://schemas.microsoft.com/office/drawing/2014/main" id="{F1418FBF-F402-4F4C-AA6D-0003B69D4EDF}"/>
              </a:ext>
            </a:extLst>
          </p:cNvPr>
          <p:cNvCxnSpPr>
            <a:cxnSpLocks noChangeShapeType="1"/>
            <a:stCxn id="86020" idx="4"/>
            <a:endCxn id="86047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9" name="Rectangle 33">
            <a:extLst>
              <a:ext uri="{FF2B5EF4-FFF2-40B4-BE49-F238E27FC236}">
                <a16:creationId xmlns:a16="http://schemas.microsoft.com/office/drawing/2014/main" id="{0E0BD07C-2344-4535-A101-C0C2D0FA7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86050" name="Oval 34">
            <a:extLst>
              <a:ext uri="{FF2B5EF4-FFF2-40B4-BE49-F238E27FC236}">
                <a16:creationId xmlns:a16="http://schemas.microsoft.com/office/drawing/2014/main" id="{E48E41D9-3FB7-4D13-A968-6B6B57AA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487988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cxnSp>
        <p:nvCxnSpPr>
          <p:cNvPr id="86051" name="AutoShape 35">
            <a:extLst>
              <a:ext uri="{FF2B5EF4-FFF2-40B4-BE49-F238E27FC236}">
                <a16:creationId xmlns:a16="http://schemas.microsoft.com/office/drawing/2014/main" id="{F50779D6-00ED-4298-9759-A4097AA45AA3}"/>
              </a:ext>
            </a:extLst>
          </p:cNvPr>
          <p:cNvCxnSpPr>
            <a:cxnSpLocks noChangeShapeType="1"/>
            <a:stCxn id="86031" idx="3"/>
            <a:endCxn id="86052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2" name="Oval 36">
            <a:extLst>
              <a:ext uri="{FF2B5EF4-FFF2-40B4-BE49-F238E27FC236}">
                <a16:creationId xmlns:a16="http://schemas.microsoft.com/office/drawing/2014/main" id="{E1F0D557-4ABE-4334-B835-0BE99C45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86053" name="Rectangle 37">
            <a:extLst>
              <a:ext uri="{FF2B5EF4-FFF2-40B4-BE49-F238E27FC236}">
                <a16:creationId xmlns:a16="http://schemas.microsoft.com/office/drawing/2014/main" id="{32BE7859-487C-4AFE-9444-C78924237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86054" name="Line 38">
            <a:extLst>
              <a:ext uri="{FF2B5EF4-FFF2-40B4-BE49-F238E27FC236}">
                <a16:creationId xmlns:a16="http://schemas.microsoft.com/office/drawing/2014/main" id="{50FC6306-EDDB-46CE-819D-1F034D86B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056" name="Rectangle 40">
            <a:extLst>
              <a:ext uri="{FF2B5EF4-FFF2-40B4-BE49-F238E27FC236}">
                <a16:creationId xmlns:a16="http://schemas.microsoft.com/office/drawing/2014/main" id="{9227E60A-B747-4DD2-A745-358D5819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29 to 15</a:t>
            </a:r>
          </a:p>
        </p:txBody>
      </p:sp>
      <p:sp>
        <p:nvSpPr>
          <p:cNvPr id="86057" name="Rectangle 41">
            <a:extLst>
              <a:ext uri="{FF2B5EF4-FFF2-40B4-BE49-F238E27FC236}">
                <a16:creationId xmlns:a16="http://schemas.microsoft.com/office/drawing/2014/main" id="{79D6876C-8398-455D-8F85-4EA54911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86058" name="Rectangle 42">
            <a:extLst>
              <a:ext uri="{FF2B5EF4-FFF2-40B4-BE49-F238E27FC236}">
                <a16:creationId xmlns:a16="http://schemas.microsoft.com/office/drawing/2014/main" id="{42852B3C-00AD-4689-AE2C-378ECEC2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86059" name="Freeform 43">
            <a:extLst>
              <a:ext uri="{FF2B5EF4-FFF2-40B4-BE49-F238E27FC236}">
                <a16:creationId xmlns:a16="http://schemas.microsoft.com/office/drawing/2014/main" id="{611937E3-6E66-43DB-91ED-22CD847A1749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380FFC77-B289-4301-8BC1-022C4CD7C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Case 2a.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/>
              <a:t>Cut tree rooted at </a:t>
            </a:r>
            <a:r>
              <a:rPr kumimoji="0" lang="en-US" altLang="en-US">
                <a:latin typeface="Lucida Sans Italic" panose="020B0602030504090204" pitchFamily="34" charset="0"/>
              </a:rPr>
              <a:t>x, </a:t>
            </a:r>
            <a:r>
              <a:rPr kumimoji="0" lang="en-US" altLang="en-US"/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187395" name="Oval 3">
            <a:extLst>
              <a:ext uri="{FF2B5EF4-FFF2-40B4-BE49-F238E27FC236}">
                <a16:creationId xmlns:a16="http://schemas.microsoft.com/office/drawing/2014/main" id="{154EA4A2-797B-4B82-A344-B23BC52F7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187396" name="Oval 4">
            <a:extLst>
              <a:ext uri="{FF2B5EF4-FFF2-40B4-BE49-F238E27FC236}">
                <a16:creationId xmlns:a16="http://schemas.microsoft.com/office/drawing/2014/main" id="{56E5B463-58D5-4D9D-9703-6D9934F6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cxnSp>
        <p:nvCxnSpPr>
          <p:cNvPr id="187397" name="AutoShape 5">
            <a:extLst>
              <a:ext uri="{FF2B5EF4-FFF2-40B4-BE49-F238E27FC236}">
                <a16:creationId xmlns:a16="http://schemas.microsoft.com/office/drawing/2014/main" id="{72539A54-BC58-42A7-9832-6DA7985A99C7}"/>
              </a:ext>
            </a:extLst>
          </p:cNvPr>
          <p:cNvCxnSpPr>
            <a:cxnSpLocks noChangeShapeType="1"/>
            <a:stCxn id="187395" idx="4"/>
            <a:endCxn id="187396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398" name="Oval 6">
            <a:extLst>
              <a:ext uri="{FF2B5EF4-FFF2-40B4-BE49-F238E27FC236}">
                <a16:creationId xmlns:a16="http://schemas.microsoft.com/office/drawing/2014/main" id="{A8E5445C-ED7A-41F6-B109-6F303529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87399" name="Oval 7">
            <a:extLst>
              <a:ext uri="{FF2B5EF4-FFF2-40B4-BE49-F238E27FC236}">
                <a16:creationId xmlns:a16="http://schemas.microsoft.com/office/drawing/2014/main" id="{FF420874-0E70-49BD-9E1F-B13C5D00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187400" name="AutoShape 8">
            <a:extLst>
              <a:ext uri="{FF2B5EF4-FFF2-40B4-BE49-F238E27FC236}">
                <a16:creationId xmlns:a16="http://schemas.microsoft.com/office/drawing/2014/main" id="{2E8CC22C-B2E5-4969-B2C2-31ED6B06B98A}"/>
              </a:ext>
            </a:extLst>
          </p:cNvPr>
          <p:cNvCxnSpPr>
            <a:cxnSpLocks noChangeShapeType="1"/>
            <a:stCxn id="187398" idx="4"/>
            <a:endCxn id="187399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1" name="Oval 9">
            <a:extLst>
              <a:ext uri="{FF2B5EF4-FFF2-40B4-BE49-F238E27FC236}">
                <a16:creationId xmlns:a16="http://schemas.microsoft.com/office/drawing/2014/main" id="{105C18B3-A16A-4DA8-8B32-C6E37A9E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187402" name="Oval 10">
            <a:extLst>
              <a:ext uri="{FF2B5EF4-FFF2-40B4-BE49-F238E27FC236}">
                <a16:creationId xmlns:a16="http://schemas.microsoft.com/office/drawing/2014/main" id="{C2CA4F59-81E1-4EA1-859F-33AEAD59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87403" name="AutoShape 11">
            <a:extLst>
              <a:ext uri="{FF2B5EF4-FFF2-40B4-BE49-F238E27FC236}">
                <a16:creationId xmlns:a16="http://schemas.microsoft.com/office/drawing/2014/main" id="{5084B660-641E-4D22-A288-696B30FED582}"/>
              </a:ext>
            </a:extLst>
          </p:cNvPr>
          <p:cNvCxnSpPr>
            <a:cxnSpLocks noChangeShapeType="1"/>
            <a:stCxn id="187402" idx="4"/>
            <a:endCxn id="187398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4" name="AutoShape 12">
            <a:extLst>
              <a:ext uri="{FF2B5EF4-FFF2-40B4-BE49-F238E27FC236}">
                <a16:creationId xmlns:a16="http://schemas.microsoft.com/office/drawing/2014/main" id="{CBB4E0B1-E54D-47F4-84FF-D1888E8605D3}"/>
              </a:ext>
            </a:extLst>
          </p:cNvPr>
          <p:cNvCxnSpPr>
            <a:cxnSpLocks noChangeShapeType="1"/>
            <a:stCxn id="187402" idx="5"/>
            <a:endCxn id="187401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5" name="AutoShape 13">
            <a:extLst>
              <a:ext uri="{FF2B5EF4-FFF2-40B4-BE49-F238E27FC236}">
                <a16:creationId xmlns:a16="http://schemas.microsoft.com/office/drawing/2014/main" id="{01B5DDE7-A121-4B31-AC19-B0D9ECDCBBDD}"/>
              </a:ext>
            </a:extLst>
          </p:cNvPr>
          <p:cNvCxnSpPr>
            <a:cxnSpLocks noChangeShapeType="1"/>
            <a:stCxn id="187402" idx="3"/>
            <a:endCxn id="187395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6" name="Oval 14">
            <a:extLst>
              <a:ext uri="{FF2B5EF4-FFF2-40B4-BE49-F238E27FC236}">
                <a16:creationId xmlns:a16="http://schemas.microsoft.com/office/drawing/2014/main" id="{4A8BADB9-A2D8-48EF-A3E6-01EC3D04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187407" name="Oval 15">
            <a:extLst>
              <a:ext uri="{FF2B5EF4-FFF2-40B4-BE49-F238E27FC236}">
                <a16:creationId xmlns:a16="http://schemas.microsoft.com/office/drawing/2014/main" id="{5AB361C1-1A1E-4BE6-927E-F5F050EB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87408" name="AutoShape 16">
            <a:extLst>
              <a:ext uri="{FF2B5EF4-FFF2-40B4-BE49-F238E27FC236}">
                <a16:creationId xmlns:a16="http://schemas.microsoft.com/office/drawing/2014/main" id="{DB8B67E3-565B-4D15-AE87-5D1B0007AE20}"/>
              </a:ext>
            </a:extLst>
          </p:cNvPr>
          <p:cNvCxnSpPr>
            <a:cxnSpLocks noChangeShapeType="1"/>
            <a:stCxn id="187407" idx="4"/>
            <a:endCxn id="187406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9" name="AutoShape 17">
            <a:extLst>
              <a:ext uri="{FF2B5EF4-FFF2-40B4-BE49-F238E27FC236}">
                <a16:creationId xmlns:a16="http://schemas.microsoft.com/office/drawing/2014/main" id="{21647F99-B934-4925-A5EE-0F61BC1579DB}"/>
              </a:ext>
            </a:extLst>
          </p:cNvPr>
          <p:cNvCxnSpPr>
            <a:cxnSpLocks noChangeShapeType="1"/>
            <a:stCxn id="187395" idx="3"/>
            <a:endCxn id="187407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0" name="Oval 18">
            <a:extLst>
              <a:ext uri="{FF2B5EF4-FFF2-40B4-BE49-F238E27FC236}">
                <a16:creationId xmlns:a16="http://schemas.microsoft.com/office/drawing/2014/main" id="{292E5B54-7C1D-40F7-9831-C8712C16D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187411" name="Oval 19">
            <a:extLst>
              <a:ext uri="{FF2B5EF4-FFF2-40B4-BE49-F238E27FC236}">
                <a16:creationId xmlns:a16="http://schemas.microsoft.com/office/drawing/2014/main" id="{D5420808-CA20-4AB8-96AF-BE2FDBF3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187412" name="AutoShape 20">
            <a:extLst>
              <a:ext uri="{FF2B5EF4-FFF2-40B4-BE49-F238E27FC236}">
                <a16:creationId xmlns:a16="http://schemas.microsoft.com/office/drawing/2014/main" id="{541864BB-4D73-43D6-96A9-4A58FBD9C081}"/>
              </a:ext>
            </a:extLst>
          </p:cNvPr>
          <p:cNvCxnSpPr>
            <a:cxnSpLocks noChangeShapeType="1"/>
            <a:stCxn id="187410" idx="4"/>
            <a:endCxn id="187411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3" name="Oval 21">
            <a:extLst>
              <a:ext uri="{FF2B5EF4-FFF2-40B4-BE49-F238E27FC236}">
                <a16:creationId xmlns:a16="http://schemas.microsoft.com/office/drawing/2014/main" id="{F43BF61B-863B-4236-90F4-FCD99CFE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187414" name="Oval 22">
            <a:extLst>
              <a:ext uri="{FF2B5EF4-FFF2-40B4-BE49-F238E27FC236}">
                <a16:creationId xmlns:a16="http://schemas.microsoft.com/office/drawing/2014/main" id="{C8BC8DC1-1840-4DE5-8581-D09CA565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187415" name="AutoShape 23">
            <a:extLst>
              <a:ext uri="{FF2B5EF4-FFF2-40B4-BE49-F238E27FC236}">
                <a16:creationId xmlns:a16="http://schemas.microsoft.com/office/drawing/2014/main" id="{E59A9736-07E6-454F-BC90-7F3BBD835497}"/>
              </a:ext>
            </a:extLst>
          </p:cNvPr>
          <p:cNvCxnSpPr>
            <a:cxnSpLocks noChangeShapeType="1"/>
            <a:stCxn id="187414" idx="4"/>
            <a:endCxn id="187413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6" name="AutoShape 24">
            <a:extLst>
              <a:ext uri="{FF2B5EF4-FFF2-40B4-BE49-F238E27FC236}">
                <a16:creationId xmlns:a16="http://schemas.microsoft.com/office/drawing/2014/main" id="{52752C81-BF77-4739-838D-3F918A916101}"/>
              </a:ext>
            </a:extLst>
          </p:cNvPr>
          <p:cNvCxnSpPr>
            <a:cxnSpLocks noChangeShapeType="1"/>
            <a:stCxn id="187414" idx="6"/>
            <a:endCxn id="187420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7" name="AutoShape 25">
            <a:extLst>
              <a:ext uri="{FF2B5EF4-FFF2-40B4-BE49-F238E27FC236}">
                <a16:creationId xmlns:a16="http://schemas.microsoft.com/office/drawing/2014/main" id="{F36EA4F1-F961-473F-AD9B-8976F3F7497B}"/>
              </a:ext>
            </a:extLst>
          </p:cNvPr>
          <p:cNvCxnSpPr>
            <a:cxnSpLocks noChangeShapeType="1"/>
            <a:stCxn id="187414" idx="3"/>
            <a:endCxn id="187410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8" name="AutoShape 26">
            <a:extLst>
              <a:ext uri="{FF2B5EF4-FFF2-40B4-BE49-F238E27FC236}">
                <a16:creationId xmlns:a16="http://schemas.microsoft.com/office/drawing/2014/main" id="{70CDD68D-79A7-4BBD-A3A1-ACD8F8CD142B}"/>
              </a:ext>
            </a:extLst>
          </p:cNvPr>
          <p:cNvCxnSpPr>
            <a:cxnSpLocks noChangeShapeType="1"/>
            <a:stCxn id="187414" idx="2"/>
            <a:endCxn id="187402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9" name="Oval 27">
            <a:extLst>
              <a:ext uri="{FF2B5EF4-FFF2-40B4-BE49-F238E27FC236}">
                <a16:creationId xmlns:a16="http://schemas.microsoft.com/office/drawing/2014/main" id="{50967484-07EC-4F33-AF6C-CCB2A465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187420" name="Oval 28">
            <a:extLst>
              <a:ext uri="{FF2B5EF4-FFF2-40B4-BE49-F238E27FC236}">
                <a16:creationId xmlns:a16="http://schemas.microsoft.com/office/drawing/2014/main" id="{18212813-3EFC-498F-ABBF-14137EAD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187421" name="AutoShape 29">
            <a:extLst>
              <a:ext uri="{FF2B5EF4-FFF2-40B4-BE49-F238E27FC236}">
                <a16:creationId xmlns:a16="http://schemas.microsoft.com/office/drawing/2014/main" id="{7055EE17-725A-470C-9591-C16CD4C071CF}"/>
              </a:ext>
            </a:extLst>
          </p:cNvPr>
          <p:cNvCxnSpPr>
            <a:cxnSpLocks noChangeShapeType="1"/>
            <a:stCxn id="187420" idx="4"/>
            <a:endCxn id="187419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2" name="Oval 30">
            <a:extLst>
              <a:ext uri="{FF2B5EF4-FFF2-40B4-BE49-F238E27FC236}">
                <a16:creationId xmlns:a16="http://schemas.microsoft.com/office/drawing/2014/main" id="{C7D0D5EA-17BA-42E3-8D85-9B825CA3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187423" name="AutoShape 31">
            <a:extLst>
              <a:ext uri="{FF2B5EF4-FFF2-40B4-BE49-F238E27FC236}">
                <a16:creationId xmlns:a16="http://schemas.microsoft.com/office/drawing/2014/main" id="{8F694271-FD81-4562-BE10-AC6E3011ABF9}"/>
              </a:ext>
            </a:extLst>
          </p:cNvPr>
          <p:cNvCxnSpPr>
            <a:cxnSpLocks noChangeShapeType="1"/>
            <a:stCxn id="187396" idx="4"/>
            <a:endCxn id="187422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4" name="Rectangle 32">
            <a:extLst>
              <a:ext uri="{FF2B5EF4-FFF2-40B4-BE49-F238E27FC236}">
                <a16:creationId xmlns:a16="http://schemas.microsoft.com/office/drawing/2014/main" id="{2823C9B0-2550-4604-9344-BDBF95165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7426" name="AutoShape 34">
            <a:extLst>
              <a:ext uri="{FF2B5EF4-FFF2-40B4-BE49-F238E27FC236}">
                <a16:creationId xmlns:a16="http://schemas.microsoft.com/office/drawing/2014/main" id="{21454525-E2F7-4DAA-A278-26930B9428C3}"/>
              </a:ext>
            </a:extLst>
          </p:cNvPr>
          <p:cNvCxnSpPr>
            <a:cxnSpLocks noChangeShapeType="1"/>
            <a:stCxn id="187407" idx="3"/>
            <a:endCxn id="187427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7" name="Oval 35">
            <a:extLst>
              <a:ext uri="{FF2B5EF4-FFF2-40B4-BE49-F238E27FC236}">
                <a16:creationId xmlns:a16="http://schemas.microsoft.com/office/drawing/2014/main" id="{9278E7B6-F4DF-4128-B775-65439BCB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87428" name="Rectangle 36">
            <a:extLst>
              <a:ext uri="{FF2B5EF4-FFF2-40B4-BE49-F238E27FC236}">
                <a16:creationId xmlns:a16="http://schemas.microsoft.com/office/drawing/2014/main" id="{14ADF723-307B-421F-8B44-81D40BF6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87429" name="Line 37">
            <a:extLst>
              <a:ext uri="{FF2B5EF4-FFF2-40B4-BE49-F238E27FC236}">
                <a16:creationId xmlns:a16="http://schemas.microsoft.com/office/drawing/2014/main" id="{F452220B-9A5C-4F60-BEC7-E2351F3DE4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430" name="Rectangle 38">
            <a:extLst>
              <a:ext uri="{FF2B5EF4-FFF2-40B4-BE49-F238E27FC236}">
                <a16:creationId xmlns:a16="http://schemas.microsoft.com/office/drawing/2014/main" id="{98017360-740F-43EA-BC03-F34529B7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29 to 15</a:t>
            </a:r>
          </a:p>
        </p:txBody>
      </p:sp>
      <p:sp>
        <p:nvSpPr>
          <p:cNvPr id="187431" name="Rectangle 39">
            <a:extLst>
              <a:ext uri="{FF2B5EF4-FFF2-40B4-BE49-F238E27FC236}">
                <a16:creationId xmlns:a16="http://schemas.microsoft.com/office/drawing/2014/main" id="{5C2A091D-0ACC-462D-B641-EDCFE2A8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187432" name="Rectangle 40">
            <a:extLst>
              <a:ext uri="{FF2B5EF4-FFF2-40B4-BE49-F238E27FC236}">
                <a16:creationId xmlns:a16="http://schemas.microsoft.com/office/drawing/2014/main" id="{A47FAE6E-FE85-480C-9938-C33A13FD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87434" name="Freeform 42">
            <a:extLst>
              <a:ext uri="{FF2B5EF4-FFF2-40B4-BE49-F238E27FC236}">
                <a16:creationId xmlns:a16="http://schemas.microsoft.com/office/drawing/2014/main" id="{06D3062A-9159-4915-A4D9-42C0F9F6AAB7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8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31713BA-5E0E-4117-A47B-285CF61B3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8DA6BCF-CBD2-4852-A63E-B6C36A624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kumimoji="0" lang="en-US" altLang="en-US"/>
              <a:t>History.   </a:t>
            </a:r>
            <a:r>
              <a:rPr kumimoji="0" lang="en-US" altLang="en-US">
                <a:solidFill>
                  <a:schemeClr val="hlink"/>
                </a:solidFill>
              </a:rPr>
              <a:t>[Fredman and Tarjan, 1986]</a:t>
            </a:r>
          </a:p>
          <a:p>
            <a:pPr lvl="1"/>
            <a:r>
              <a:rPr kumimoji="0" lang="en-US" altLang="en-US"/>
              <a:t>Ingenious data structure and analysis.</a:t>
            </a:r>
          </a:p>
          <a:p>
            <a:pPr lvl="1"/>
            <a:r>
              <a:rPr kumimoji="0" lang="en-US" altLang="en-US"/>
              <a:t>Original motivation:  improve Dijkstra's shortest path algorithm</a:t>
            </a:r>
            <a:br>
              <a:rPr kumimoji="0" lang="en-US" altLang="en-US"/>
            </a:br>
            <a:r>
              <a:rPr kumimoji="0" lang="en-US" altLang="en-US"/>
              <a:t>from O(</a:t>
            </a:r>
            <a:r>
              <a:rPr kumimoji="0" lang="en-US" altLang="en-US">
                <a:latin typeface="Lucida Sans Italic" panose="020B0602030504090204" pitchFamily="34" charset="0"/>
              </a:rPr>
              <a:t>E</a:t>
            </a:r>
            <a:r>
              <a:rPr kumimoji="0" lang="en-US" altLang="en-US"/>
              <a:t> log </a:t>
            </a:r>
            <a:r>
              <a:rPr kumimoji="0" lang="en-US" altLang="en-US">
                <a:latin typeface="Lucida Sans Italic" panose="020B0602030504090204" pitchFamily="34" charset="0"/>
              </a:rPr>
              <a:t>V</a:t>
            </a:r>
            <a:r>
              <a:rPr kumimoji="0" lang="en-US" altLang="en-US" baseline="30000">
                <a:latin typeface="Lucida Sans Italic" panose="020B0602030504090204" pitchFamily="34" charset="0"/>
              </a:rPr>
              <a:t> </a:t>
            </a:r>
            <a:r>
              <a:rPr kumimoji="0" lang="en-US" altLang="en-US"/>
              <a:t>) to O(</a:t>
            </a:r>
            <a:r>
              <a:rPr kumimoji="0" lang="en-US" altLang="en-US">
                <a:latin typeface="Lucida Sans Italic" panose="020B0602030504090204" pitchFamily="34" charset="0"/>
              </a:rPr>
              <a:t>E</a:t>
            </a:r>
            <a:r>
              <a:rPr kumimoji="0" lang="en-US" altLang="en-US"/>
              <a:t> + </a:t>
            </a:r>
            <a:r>
              <a:rPr kumimoji="0" lang="en-US" altLang="en-US">
                <a:latin typeface="Lucida Sans Italic" panose="020B0602030504090204" pitchFamily="34" charset="0"/>
              </a:rPr>
              <a:t>V</a:t>
            </a:r>
            <a:r>
              <a:rPr kumimoji="0" lang="en-US" altLang="en-US"/>
              <a:t> log </a:t>
            </a:r>
            <a:r>
              <a:rPr kumimoji="0" lang="en-US" altLang="en-US">
                <a:latin typeface="Lucida Sans Italic" panose="020B0602030504090204" pitchFamily="34" charset="0"/>
              </a:rPr>
              <a:t>V</a:t>
            </a:r>
            <a:r>
              <a:rPr kumimoji="0" lang="en-US" altLang="en-US" baseline="30000">
                <a:latin typeface="Lucida Sans Italic" panose="020B0602030504090204" pitchFamily="34" charset="0"/>
              </a:rPr>
              <a:t> </a:t>
            </a:r>
            <a:r>
              <a:rPr kumimoji="0" lang="en-US" altLang="en-US"/>
              <a:t>).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r>
              <a:rPr kumimoji="0" lang="en-US" altLang="en-US"/>
              <a:t>Basic idea.</a:t>
            </a:r>
          </a:p>
          <a:p>
            <a:pPr lvl="1"/>
            <a:r>
              <a:rPr kumimoji="0" lang="en-US" altLang="en-US"/>
              <a:t>Similar to binomial heaps, but less rigid structure.</a:t>
            </a:r>
          </a:p>
          <a:p>
            <a:pPr lvl="1"/>
            <a:r>
              <a:rPr kumimoji="0" lang="en-US" altLang="en-US"/>
              <a:t>Binomial heap:  </a:t>
            </a:r>
            <a:r>
              <a:rPr kumimoji="0" lang="en-US" altLang="en-US">
                <a:solidFill>
                  <a:schemeClr val="accent1"/>
                </a:solidFill>
              </a:rPr>
              <a:t>eagerly</a:t>
            </a:r>
            <a:r>
              <a:rPr kumimoji="0" lang="en-US" altLang="en-US"/>
              <a:t> consolidate trees after each </a:t>
            </a:r>
            <a:r>
              <a:rPr kumimoji="0" lang="en-US" altLang="en-US">
                <a:latin typeface="Lucida Sans Italic" panose="020B0602030504090204" pitchFamily="34" charset="0"/>
              </a:rPr>
              <a:t>insert</a:t>
            </a:r>
            <a:r>
              <a:rPr kumimoji="0" lang="en-US" altLang="en-US"/>
              <a:t>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r>
              <a:rPr kumimoji="0" lang="en-US" altLang="en-US"/>
              <a:t>Fibonacci heap:  </a:t>
            </a:r>
            <a:r>
              <a:rPr kumimoji="0" lang="en-US" altLang="en-US">
                <a:solidFill>
                  <a:schemeClr val="accent1"/>
                </a:solidFill>
              </a:rPr>
              <a:t>lazily</a:t>
            </a:r>
            <a:r>
              <a:rPr kumimoji="0" lang="en-US" altLang="en-US"/>
              <a:t> defer consolidation until next </a:t>
            </a:r>
            <a:r>
              <a:rPr kumimoji="0" lang="en-US" altLang="en-US">
                <a:latin typeface="Lucida Sans Italic" panose="020B0602030504090204" pitchFamily="34" charset="0"/>
              </a:rPr>
              <a:t>delete-min</a:t>
            </a:r>
            <a:r>
              <a:rPr kumimoji="0" lang="en-US" altLang="en-US"/>
              <a:t>.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3FBBCD6F-9068-464C-A497-580B3170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2154238"/>
            <a:ext cx="2954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V insert, V delete-min, E decrease-key</a:t>
            </a:r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944244EB-F1EC-4EBB-BD88-90BBDBAE73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6850" y="1965325"/>
            <a:ext cx="23495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00" name="Oval 8">
            <a:extLst>
              <a:ext uri="{FF2B5EF4-FFF2-40B4-BE49-F238E27FC236}">
                <a16:creationId xmlns:a16="http://schemas.microsoft.com/office/drawing/2014/main" id="{137FBA7C-988B-46C4-9C31-1D89D2B2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4192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01" name="Oval 9">
            <a:extLst>
              <a:ext uri="{FF2B5EF4-FFF2-40B4-BE49-F238E27FC236}">
                <a16:creationId xmlns:a16="http://schemas.microsoft.com/office/drawing/2014/main" id="{107E2DC3-5DFC-4F13-A1D4-74CC7634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4192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02" name="Oval 10">
            <a:extLst>
              <a:ext uri="{FF2B5EF4-FFF2-40B4-BE49-F238E27FC236}">
                <a16:creationId xmlns:a16="http://schemas.microsoft.com/office/drawing/2014/main" id="{54F2B5A0-E9AA-4311-AFA4-20BCADEC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4573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03" name="AutoShape 11">
            <a:extLst>
              <a:ext uri="{FF2B5EF4-FFF2-40B4-BE49-F238E27FC236}">
                <a16:creationId xmlns:a16="http://schemas.microsoft.com/office/drawing/2014/main" id="{99CB2353-6C84-4BEF-A5B5-7BE369FC53BE}"/>
              </a:ext>
            </a:extLst>
          </p:cNvPr>
          <p:cNvCxnSpPr>
            <a:cxnSpLocks noChangeShapeType="1"/>
            <a:stCxn id="8201" idx="4"/>
            <a:endCxn id="8202" idx="0"/>
          </p:cNvCxnSpPr>
          <p:nvPr/>
        </p:nvCxnSpPr>
        <p:spPr bwMode="auto">
          <a:xfrm>
            <a:off x="3471863" y="42687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Oval 12">
            <a:extLst>
              <a:ext uri="{FF2B5EF4-FFF2-40B4-BE49-F238E27FC236}">
                <a16:creationId xmlns:a16="http://schemas.microsoft.com/office/drawing/2014/main" id="{D7C0CBDE-049D-4B3C-840F-AC55B2CE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4192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05" name="Oval 13">
            <a:extLst>
              <a:ext uri="{FF2B5EF4-FFF2-40B4-BE49-F238E27FC236}">
                <a16:creationId xmlns:a16="http://schemas.microsoft.com/office/drawing/2014/main" id="{B696D339-ADBA-4A86-AF2B-1E1D18BE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4573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06" name="AutoShape 14">
            <a:extLst>
              <a:ext uri="{FF2B5EF4-FFF2-40B4-BE49-F238E27FC236}">
                <a16:creationId xmlns:a16="http://schemas.microsoft.com/office/drawing/2014/main" id="{D09B1EF9-C1E5-4410-B2E5-9B9F994C6576}"/>
              </a:ext>
            </a:extLst>
          </p:cNvPr>
          <p:cNvCxnSpPr>
            <a:cxnSpLocks noChangeShapeType="1"/>
            <a:stCxn id="8204" idx="4"/>
            <a:endCxn id="8205" idx="0"/>
          </p:cNvCxnSpPr>
          <p:nvPr/>
        </p:nvCxnSpPr>
        <p:spPr bwMode="auto">
          <a:xfrm>
            <a:off x="4524375" y="4268788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Oval 15">
            <a:extLst>
              <a:ext uri="{FF2B5EF4-FFF2-40B4-BE49-F238E27FC236}">
                <a16:creationId xmlns:a16="http://schemas.microsoft.com/office/drawing/2014/main" id="{C0C0B7FA-3E9F-4708-BFA8-946F4840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4573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08" name="AutoShape 16">
            <a:extLst>
              <a:ext uri="{FF2B5EF4-FFF2-40B4-BE49-F238E27FC236}">
                <a16:creationId xmlns:a16="http://schemas.microsoft.com/office/drawing/2014/main" id="{CB037B54-55B6-43BA-B906-1A99456ED142}"/>
              </a:ext>
            </a:extLst>
          </p:cNvPr>
          <p:cNvCxnSpPr>
            <a:cxnSpLocks noChangeShapeType="1"/>
            <a:stCxn id="8204" idx="4"/>
            <a:endCxn id="8207" idx="0"/>
          </p:cNvCxnSpPr>
          <p:nvPr/>
        </p:nvCxnSpPr>
        <p:spPr bwMode="auto">
          <a:xfrm>
            <a:off x="4524375" y="42687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Oval 20">
            <a:extLst>
              <a:ext uri="{FF2B5EF4-FFF2-40B4-BE49-F238E27FC236}">
                <a16:creationId xmlns:a16="http://schemas.microsoft.com/office/drawing/2014/main" id="{241141E2-EE43-4A55-922E-8FED3EB2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49672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13" name="AutoShape 21">
            <a:extLst>
              <a:ext uri="{FF2B5EF4-FFF2-40B4-BE49-F238E27FC236}">
                <a16:creationId xmlns:a16="http://schemas.microsoft.com/office/drawing/2014/main" id="{C2AC2354-18BE-4445-B4E0-F66E6CA568A5}"/>
              </a:ext>
            </a:extLst>
          </p:cNvPr>
          <p:cNvCxnSpPr>
            <a:cxnSpLocks noChangeShapeType="1"/>
            <a:stCxn id="8205" idx="4"/>
            <a:endCxn id="8212" idx="0"/>
          </p:cNvCxnSpPr>
          <p:nvPr/>
        </p:nvCxnSpPr>
        <p:spPr bwMode="auto">
          <a:xfrm>
            <a:off x="4810125" y="4649788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Oval 22">
            <a:extLst>
              <a:ext uri="{FF2B5EF4-FFF2-40B4-BE49-F238E27FC236}">
                <a16:creationId xmlns:a16="http://schemas.microsoft.com/office/drawing/2014/main" id="{A96A7674-EACA-4A86-AB41-E01D12D3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192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15" name="Oval 23">
            <a:extLst>
              <a:ext uri="{FF2B5EF4-FFF2-40B4-BE49-F238E27FC236}">
                <a16:creationId xmlns:a16="http://schemas.microsoft.com/office/drawing/2014/main" id="{175F0EE3-CCE1-483E-9280-6438CF10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4573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16" name="AutoShape 24">
            <a:extLst>
              <a:ext uri="{FF2B5EF4-FFF2-40B4-BE49-F238E27FC236}">
                <a16:creationId xmlns:a16="http://schemas.microsoft.com/office/drawing/2014/main" id="{FBCA79E1-CDAB-4E1B-B6BB-D95798ED7A29}"/>
              </a:ext>
            </a:extLst>
          </p:cNvPr>
          <p:cNvCxnSpPr>
            <a:cxnSpLocks noChangeShapeType="1"/>
            <a:stCxn id="8214" idx="4"/>
            <a:endCxn id="8215" idx="0"/>
          </p:cNvCxnSpPr>
          <p:nvPr/>
        </p:nvCxnSpPr>
        <p:spPr bwMode="auto">
          <a:xfrm>
            <a:off x="5562600" y="4268788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Oval 25">
            <a:extLst>
              <a:ext uri="{FF2B5EF4-FFF2-40B4-BE49-F238E27FC236}">
                <a16:creationId xmlns:a16="http://schemas.microsoft.com/office/drawing/2014/main" id="{139FC170-660E-4011-9A3D-C89B403E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5735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18" name="AutoShape 26">
            <a:extLst>
              <a:ext uri="{FF2B5EF4-FFF2-40B4-BE49-F238E27FC236}">
                <a16:creationId xmlns:a16="http://schemas.microsoft.com/office/drawing/2014/main" id="{AB2FB68E-26A9-4703-B517-53B4F28F6241}"/>
              </a:ext>
            </a:extLst>
          </p:cNvPr>
          <p:cNvCxnSpPr>
            <a:cxnSpLocks noChangeShapeType="1"/>
            <a:stCxn id="8214" idx="4"/>
            <a:endCxn id="8217" idx="0"/>
          </p:cNvCxnSpPr>
          <p:nvPr/>
        </p:nvCxnSpPr>
        <p:spPr bwMode="auto">
          <a:xfrm>
            <a:off x="5562600" y="42687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Oval 28">
            <a:extLst>
              <a:ext uri="{FF2B5EF4-FFF2-40B4-BE49-F238E27FC236}">
                <a16:creationId xmlns:a16="http://schemas.microsoft.com/office/drawing/2014/main" id="{C3E6E16B-41FC-4DD1-AF31-DA24123B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496728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21" name="AutoShape 29">
            <a:extLst>
              <a:ext uri="{FF2B5EF4-FFF2-40B4-BE49-F238E27FC236}">
                <a16:creationId xmlns:a16="http://schemas.microsoft.com/office/drawing/2014/main" id="{8D20ED84-A513-435E-9388-A2FE415228D7}"/>
              </a:ext>
            </a:extLst>
          </p:cNvPr>
          <p:cNvCxnSpPr>
            <a:cxnSpLocks noChangeShapeType="1"/>
            <a:stCxn id="8215" idx="4"/>
            <a:endCxn id="8220" idx="0"/>
          </p:cNvCxnSpPr>
          <p:nvPr/>
        </p:nvCxnSpPr>
        <p:spPr bwMode="auto">
          <a:xfrm>
            <a:off x="5848350" y="4649788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Oval 30">
            <a:extLst>
              <a:ext uri="{FF2B5EF4-FFF2-40B4-BE49-F238E27FC236}">
                <a16:creationId xmlns:a16="http://schemas.microsoft.com/office/drawing/2014/main" id="{65C05752-23C1-469E-A66A-732DB132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45656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23" name="Oval 31">
            <a:extLst>
              <a:ext uri="{FF2B5EF4-FFF2-40B4-BE49-F238E27FC236}">
                <a16:creationId xmlns:a16="http://schemas.microsoft.com/office/drawing/2014/main" id="{11EA70AA-8B46-4BDA-BA2C-49FFB4466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49466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24" name="AutoShape 32">
            <a:extLst>
              <a:ext uri="{FF2B5EF4-FFF2-40B4-BE49-F238E27FC236}">
                <a16:creationId xmlns:a16="http://schemas.microsoft.com/office/drawing/2014/main" id="{E612D4B9-0ED8-4501-B500-0093C4C5322A}"/>
              </a:ext>
            </a:extLst>
          </p:cNvPr>
          <p:cNvCxnSpPr>
            <a:cxnSpLocks noChangeShapeType="1"/>
            <a:stCxn id="8222" idx="4"/>
            <a:endCxn id="8223" idx="0"/>
          </p:cNvCxnSpPr>
          <p:nvPr/>
        </p:nvCxnSpPr>
        <p:spPr bwMode="auto">
          <a:xfrm>
            <a:off x="6254750" y="4641850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5" name="Oval 33">
            <a:extLst>
              <a:ext uri="{FF2B5EF4-FFF2-40B4-BE49-F238E27FC236}">
                <a16:creationId xmlns:a16="http://schemas.microsoft.com/office/drawing/2014/main" id="{20BCF6DF-0D9F-4B23-9554-5F7E41937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49466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26" name="AutoShape 34">
            <a:extLst>
              <a:ext uri="{FF2B5EF4-FFF2-40B4-BE49-F238E27FC236}">
                <a16:creationId xmlns:a16="http://schemas.microsoft.com/office/drawing/2014/main" id="{C68EE4D2-602C-4D40-AB63-E48843B99E66}"/>
              </a:ext>
            </a:extLst>
          </p:cNvPr>
          <p:cNvCxnSpPr>
            <a:cxnSpLocks noChangeShapeType="1"/>
            <a:stCxn id="8222" idx="4"/>
            <a:endCxn id="8225" idx="0"/>
          </p:cNvCxnSpPr>
          <p:nvPr/>
        </p:nvCxnSpPr>
        <p:spPr bwMode="auto">
          <a:xfrm>
            <a:off x="6254750" y="464185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7" name="Oval 35">
            <a:extLst>
              <a:ext uri="{FF2B5EF4-FFF2-40B4-BE49-F238E27FC236}">
                <a16:creationId xmlns:a16="http://schemas.microsoft.com/office/drawing/2014/main" id="{E3F04B20-3B86-48CC-95EB-3B320C4B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53403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228" name="AutoShape 36">
            <a:extLst>
              <a:ext uri="{FF2B5EF4-FFF2-40B4-BE49-F238E27FC236}">
                <a16:creationId xmlns:a16="http://schemas.microsoft.com/office/drawing/2014/main" id="{F8847263-7C7F-4E55-8DFB-673E38C0B4BD}"/>
              </a:ext>
            </a:extLst>
          </p:cNvPr>
          <p:cNvCxnSpPr>
            <a:cxnSpLocks noChangeShapeType="1"/>
            <a:stCxn id="8223" idx="4"/>
            <a:endCxn id="8227" idx="0"/>
          </p:cNvCxnSpPr>
          <p:nvPr/>
        </p:nvCxnSpPr>
        <p:spPr bwMode="auto">
          <a:xfrm>
            <a:off x="6540500" y="5022850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37">
            <a:extLst>
              <a:ext uri="{FF2B5EF4-FFF2-40B4-BE49-F238E27FC236}">
                <a16:creationId xmlns:a16="http://schemas.microsoft.com/office/drawing/2014/main" id="{DB65773A-890D-4377-B56E-84A3E9041C96}"/>
              </a:ext>
            </a:extLst>
          </p:cNvPr>
          <p:cNvCxnSpPr>
            <a:cxnSpLocks noChangeShapeType="1"/>
            <a:stCxn id="8214" idx="4"/>
            <a:endCxn id="8222" idx="1"/>
          </p:cNvCxnSpPr>
          <p:nvPr/>
        </p:nvCxnSpPr>
        <p:spPr bwMode="auto">
          <a:xfrm>
            <a:off x="5562600" y="4268788"/>
            <a:ext cx="6651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3563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2EE3365-8B4E-4D7E-8BA7-3213BEEB3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Case 2a.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/>
              <a:t>Cut tree rooted at </a:t>
            </a:r>
            <a:r>
              <a:rPr kumimoji="0" lang="en-US" altLang="en-US">
                <a:latin typeface="Lucida Sans Italic" panose="020B0602030504090204" pitchFamily="34" charset="0"/>
              </a:rPr>
              <a:t>x, </a:t>
            </a:r>
            <a:r>
              <a:rPr kumimoji="0" lang="en-US" altLang="en-US"/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88067" name="Oval 3">
            <a:extLst>
              <a:ext uri="{FF2B5EF4-FFF2-40B4-BE49-F238E27FC236}">
                <a16:creationId xmlns:a16="http://schemas.microsoft.com/office/drawing/2014/main" id="{DCBB60E8-97F8-461D-AD32-729F4500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88069" name="Oval 5">
            <a:extLst>
              <a:ext uri="{FF2B5EF4-FFF2-40B4-BE49-F238E27FC236}">
                <a16:creationId xmlns:a16="http://schemas.microsoft.com/office/drawing/2014/main" id="{3F3EF3D3-723D-4270-8E2A-66879E04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88070" name="Oval 6">
            <a:extLst>
              <a:ext uri="{FF2B5EF4-FFF2-40B4-BE49-F238E27FC236}">
                <a16:creationId xmlns:a16="http://schemas.microsoft.com/office/drawing/2014/main" id="{C665A984-5597-4ABD-A967-FD96894D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88071" name="AutoShape 7">
            <a:extLst>
              <a:ext uri="{FF2B5EF4-FFF2-40B4-BE49-F238E27FC236}">
                <a16:creationId xmlns:a16="http://schemas.microsoft.com/office/drawing/2014/main" id="{C362B707-8ADD-4811-95C3-AF9AC47D70C5}"/>
              </a:ext>
            </a:extLst>
          </p:cNvPr>
          <p:cNvCxnSpPr>
            <a:cxnSpLocks noChangeShapeType="1"/>
            <a:stCxn id="88069" idx="4"/>
            <a:endCxn id="88070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2" name="Oval 8">
            <a:extLst>
              <a:ext uri="{FF2B5EF4-FFF2-40B4-BE49-F238E27FC236}">
                <a16:creationId xmlns:a16="http://schemas.microsoft.com/office/drawing/2014/main" id="{96A88B4C-E730-4CF7-B2DB-CB6DD97A5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88073" name="Oval 9">
            <a:extLst>
              <a:ext uri="{FF2B5EF4-FFF2-40B4-BE49-F238E27FC236}">
                <a16:creationId xmlns:a16="http://schemas.microsoft.com/office/drawing/2014/main" id="{65558012-564E-485F-B3B6-9500D4AA9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88074" name="AutoShape 10">
            <a:extLst>
              <a:ext uri="{FF2B5EF4-FFF2-40B4-BE49-F238E27FC236}">
                <a16:creationId xmlns:a16="http://schemas.microsoft.com/office/drawing/2014/main" id="{FD3708B3-24AB-4E93-B844-E3DE452B5A94}"/>
              </a:ext>
            </a:extLst>
          </p:cNvPr>
          <p:cNvCxnSpPr>
            <a:cxnSpLocks noChangeShapeType="1"/>
            <a:stCxn id="88073" idx="4"/>
            <a:endCxn id="88069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5" name="AutoShape 11">
            <a:extLst>
              <a:ext uri="{FF2B5EF4-FFF2-40B4-BE49-F238E27FC236}">
                <a16:creationId xmlns:a16="http://schemas.microsoft.com/office/drawing/2014/main" id="{846FAE03-2EDC-4EBE-A2F7-390B98625DFE}"/>
              </a:ext>
            </a:extLst>
          </p:cNvPr>
          <p:cNvCxnSpPr>
            <a:cxnSpLocks noChangeShapeType="1"/>
            <a:stCxn id="88073" idx="5"/>
            <a:endCxn id="88072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6" name="AutoShape 12">
            <a:extLst>
              <a:ext uri="{FF2B5EF4-FFF2-40B4-BE49-F238E27FC236}">
                <a16:creationId xmlns:a16="http://schemas.microsoft.com/office/drawing/2014/main" id="{6974C6A5-2CC2-4AB4-A245-AC4D9CB9E491}"/>
              </a:ext>
            </a:extLst>
          </p:cNvPr>
          <p:cNvCxnSpPr>
            <a:cxnSpLocks noChangeShapeType="1"/>
            <a:stCxn id="88073" idx="3"/>
            <a:endCxn id="88067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7" name="Oval 13">
            <a:extLst>
              <a:ext uri="{FF2B5EF4-FFF2-40B4-BE49-F238E27FC236}">
                <a16:creationId xmlns:a16="http://schemas.microsoft.com/office/drawing/2014/main" id="{18F67DEE-FE94-4A6B-A015-1895DE399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88078" name="Oval 14">
            <a:extLst>
              <a:ext uri="{FF2B5EF4-FFF2-40B4-BE49-F238E27FC236}">
                <a16:creationId xmlns:a16="http://schemas.microsoft.com/office/drawing/2014/main" id="{ACA94186-CB2D-466E-8B07-4937F968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88079" name="AutoShape 15">
            <a:extLst>
              <a:ext uri="{FF2B5EF4-FFF2-40B4-BE49-F238E27FC236}">
                <a16:creationId xmlns:a16="http://schemas.microsoft.com/office/drawing/2014/main" id="{6C12862B-0D26-4184-97E4-654B4F690278}"/>
              </a:ext>
            </a:extLst>
          </p:cNvPr>
          <p:cNvCxnSpPr>
            <a:cxnSpLocks noChangeShapeType="1"/>
            <a:stCxn id="88078" idx="4"/>
            <a:endCxn id="88077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0" name="AutoShape 16">
            <a:extLst>
              <a:ext uri="{FF2B5EF4-FFF2-40B4-BE49-F238E27FC236}">
                <a16:creationId xmlns:a16="http://schemas.microsoft.com/office/drawing/2014/main" id="{15A561B7-C18B-4E72-B074-51C37DE8A9DB}"/>
              </a:ext>
            </a:extLst>
          </p:cNvPr>
          <p:cNvCxnSpPr>
            <a:cxnSpLocks noChangeShapeType="1"/>
            <a:stCxn id="88067" idx="3"/>
            <a:endCxn id="88078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1" name="Oval 17">
            <a:extLst>
              <a:ext uri="{FF2B5EF4-FFF2-40B4-BE49-F238E27FC236}">
                <a16:creationId xmlns:a16="http://schemas.microsoft.com/office/drawing/2014/main" id="{07C20B47-B5EA-476C-825D-941A395F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88082" name="Oval 18">
            <a:extLst>
              <a:ext uri="{FF2B5EF4-FFF2-40B4-BE49-F238E27FC236}">
                <a16:creationId xmlns:a16="http://schemas.microsoft.com/office/drawing/2014/main" id="{8CACC6E3-6063-4AFB-BFA0-A35AB70F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88083" name="AutoShape 19">
            <a:extLst>
              <a:ext uri="{FF2B5EF4-FFF2-40B4-BE49-F238E27FC236}">
                <a16:creationId xmlns:a16="http://schemas.microsoft.com/office/drawing/2014/main" id="{1F47A7F5-9FD2-440E-9405-87CA2FD599CB}"/>
              </a:ext>
            </a:extLst>
          </p:cNvPr>
          <p:cNvCxnSpPr>
            <a:cxnSpLocks noChangeShapeType="1"/>
            <a:stCxn id="88081" idx="4"/>
            <a:endCxn id="88082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4" name="Oval 20">
            <a:extLst>
              <a:ext uri="{FF2B5EF4-FFF2-40B4-BE49-F238E27FC236}">
                <a16:creationId xmlns:a16="http://schemas.microsoft.com/office/drawing/2014/main" id="{0D03C6AE-8165-49D6-9E35-B8ACF71F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88085" name="Oval 21">
            <a:extLst>
              <a:ext uri="{FF2B5EF4-FFF2-40B4-BE49-F238E27FC236}">
                <a16:creationId xmlns:a16="http://schemas.microsoft.com/office/drawing/2014/main" id="{6FF0A2BB-8AC2-46C0-A2A2-3EEE9410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88086" name="AutoShape 22">
            <a:extLst>
              <a:ext uri="{FF2B5EF4-FFF2-40B4-BE49-F238E27FC236}">
                <a16:creationId xmlns:a16="http://schemas.microsoft.com/office/drawing/2014/main" id="{D9F1E907-CFE1-468F-8DD5-9D9FC80FACE5}"/>
              </a:ext>
            </a:extLst>
          </p:cNvPr>
          <p:cNvCxnSpPr>
            <a:cxnSpLocks noChangeShapeType="1"/>
            <a:stCxn id="88085" idx="4"/>
            <a:endCxn id="88084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7" name="AutoShape 23">
            <a:extLst>
              <a:ext uri="{FF2B5EF4-FFF2-40B4-BE49-F238E27FC236}">
                <a16:creationId xmlns:a16="http://schemas.microsoft.com/office/drawing/2014/main" id="{65002DBB-E946-4407-8AA5-008B7B9DECFA}"/>
              </a:ext>
            </a:extLst>
          </p:cNvPr>
          <p:cNvCxnSpPr>
            <a:cxnSpLocks noChangeShapeType="1"/>
            <a:stCxn id="88085" idx="6"/>
            <a:endCxn id="88091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8" name="AutoShape 24">
            <a:extLst>
              <a:ext uri="{FF2B5EF4-FFF2-40B4-BE49-F238E27FC236}">
                <a16:creationId xmlns:a16="http://schemas.microsoft.com/office/drawing/2014/main" id="{C8AA1CAC-2A07-43FF-8861-3606D5F3A082}"/>
              </a:ext>
            </a:extLst>
          </p:cNvPr>
          <p:cNvCxnSpPr>
            <a:cxnSpLocks noChangeShapeType="1"/>
            <a:stCxn id="88085" idx="3"/>
            <a:endCxn id="88081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9" name="AutoShape 25">
            <a:extLst>
              <a:ext uri="{FF2B5EF4-FFF2-40B4-BE49-F238E27FC236}">
                <a16:creationId xmlns:a16="http://schemas.microsoft.com/office/drawing/2014/main" id="{DC51C46C-B06F-4BFF-86F2-5B7E7C529D86}"/>
              </a:ext>
            </a:extLst>
          </p:cNvPr>
          <p:cNvCxnSpPr>
            <a:cxnSpLocks noChangeShapeType="1"/>
            <a:stCxn id="88085" idx="2"/>
            <a:endCxn id="88073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0" name="Oval 26">
            <a:extLst>
              <a:ext uri="{FF2B5EF4-FFF2-40B4-BE49-F238E27FC236}">
                <a16:creationId xmlns:a16="http://schemas.microsoft.com/office/drawing/2014/main" id="{B483F8F0-71DC-42DC-BCBB-EFECEE65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88091" name="Oval 27">
            <a:extLst>
              <a:ext uri="{FF2B5EF4-FFF2-40B4-BE49-F238E27FC236}">
                <a16:creationId xmlns:a16="http://schemas.microsoft.com/office/drawing/2014/main" id="{7A429BB7-CA7D-4B3A-A3E5-759D6A1B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88092" name="AutoShape 28">
            <a:extLst>
              <a:ext uri="{FF2B5EF4-FFF2-40B4-BE49-F238E27FC236}">
                <a16:creationId xmlns:a16="http://schemas.microsoft.com/office/drawing/2014/main" id="{056B2A5C-C923-461D-9FC9-D19921A8D1BE}"/>
              </a:ext>
            </a:extLst>
          </p:cNvPr>
          <p:cNvCxnSpPr>
            <a:cxnSpLocks noChangeShapeType="1"/>
            <a:stCxn id="88091" idx="4"/>
            <a:endCxn id="88090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6" name="Rectangle 32">
            <a:extLst>
              <a:ext uri="{FF2B5EF4-FFF2-40B4-BE49-F238E27FC236}">
                <a16:creationId xmlns:a16="http://schemas.microsoft.com/office/drawing/2014/main" id="{991E3B02-BB32-4024-8E94-F0B3926D9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88097" name="AutoShape 33">
            <a:extLst>
              <a:ext uri="{FF2B5EF4-FFF2-40B4-BE49-F238E27FC236}">
                <a16:creationId xmlns:a16="http://schemas.microsoft.com/office/drawing/2014/main" id="{0BB0AEE9-3AB5-4CFF-8A57-837F8840AAD9}"/>
              </a:ext>
            </a:extLst>
          </p:cNvPr>
          <p:cNvCxnSpPr>
            <a:cxnSpLocks noChangeShapeType="1"/>
            <a:stCxn id="88078" idx="3"/>
            <a:endCxn id="88098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8" name="Oval 34">
            <a:extLst>
              <a:ext uri="{FF2B5EF4-FFF2-40B4-BE49-F238E27FC236}">
                <a16:creationId xmlns:a16="http://schemas.microsoft.com/office/drawing/2014/main" id="{2A229BE2-8595-4009-9F56-B7A20646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88099" name="Rectangle 35">
            <a:extLst>
              <a:ext uri="{FF2B5EF4-FFF2-40B4-BE49-F238E27FC236}">
                <a16:creationId xmlns:a16="http://schemas.microsoft.com/office/drawing/2014/main" id="{FA0952F9-4543-40CD-AC54-8B2F6519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88100" name="Line 36">
            <a:extLst>
              <a:ext uri="{FF2B5EF4-FFF2-40B4-BE49-F238E27FC236}">
                <a16:creationId xmlns:a16="http://schemas.microsoft.com/office/drawing/2014/main" id="{86B18F7B-EB2D-4F5D-86C6-3779E4FED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104" name="Rectangle 40">
            <a:extLst>
              <a:ext uri="{FF2B5EF4-FFF2-40B4-BE49-F238E27FC236}">
                <a16:creationId xmlns:a16="http://schemas.microsoft.com/office/drawing/2014/main" id="{CBBBDF98-FDC6-4DD3-BB72-86A77A90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29 to 15</a:t>
            </a:r>
          </a:p>
        </p:txBody>
      </p:sp>
      <p:sp>
        <p:nvSpPr>
          <p:cNvPr id="88105" name="Rectangle 41">
            <a:extLst>
              <a:ext uri="{FF2B5EF4-FFF2-40B4-BE49-F238E27FC236}">
                <a16:creationId xmlns:a16="http://schemas.microsoft.com/office/drawing/2014/main" id="{C1FA52EA-110C-489D-828B-3BFAF154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88112" name="Oval 48">
            <a:extLst>
              <a:ext uri="{FF2B5EF4-FFF2-40B4-BE49-F238E27FC236}">
                <a16:creationId xmlns:a16="http://schemas.microsoft.com/office/drawing/2014/main" id="{43AE6BE1-22FD-4C76-846A-26FD0DF8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88113" name="Oval 49">
            <a:extLst>
              <a:ext uri="{FF2B5EF4-FFF2-40B4-BE49-F238E27FC236}">
                <a16:creationId xmlns:a16="http://schemas.microsoft.com/office/drawing/2014/main" id="{8DF41124-0F5E-46AE-86C2-9BB62273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88114" name="AutoShape 50">
            <a:extLst>
              <a:ext uri="{FF2B5EF4-FFF2-40B4-BE49-F238E27FC236}">
                <a16:creationId xmlns:a16="http://schemas.microsoft.com/office/drawing/2014/main" id="{B8635C5F-0319-4797-A871-D37A080EB686}"/>
              </a:ext>
            </a:extLst>
          </p:cNvPr>
          <p:cNvCxnSpPr>
            <a:cxnSpLocks noChangeShapeType="1"/>
            <a:endCxn id="88113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115" name="AutoShape 51">
            <a:extLst>
              <a:ext uri="{FF2B5EF4-FFF2-40B4-BE49-F238E27FC236}">
                <a16:creationId xmlns:a16="http://schemas.microsoft.com/office/drawing/2014/main" id="{D4D9C399-04BC-4D23-AE31-1AA47C8C99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116" name="Freeform 52">
            <a:extLst>
              <a:ext uri="{FF2B5EF4-FFF2-40B4-BE49-F238E27FC236}">
                <a16:creationId xmlns:a16="http://schemas.microsoft.com/office/drawing/2014/main" id="{872700F7-FA40-4E61-B5BC-971B36F438BA}"/>
              </a:ext>
            </a:extLst>
          </p:cNvPr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119" name="Rectangle 55">
            <a:extLst>
              <a:ext uri="{FF2B5EF4-FFF2-40B4-BE49-F238E27FC236}">
                <a16:creationId xmlns:a16="http://schemas.microsoft.com/office/drawing/2014/main" id="{F561A707-C8E2-4B19-90EF-5B8D89ED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3292475"/>
            <a:ext cx="26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8742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C6140A81-AAA9-46CF-BEF0-9AD5FE9B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Case 2a.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Cut tree rooted at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x, </a:t>
            </a:r>
            <a:r>
              <a:rPr kumimoji="0" lang="en-US" alt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en-US"/>
              <a:t>If parent </a:t>
            </a:r>
            <a:r>
              <a:rPr kumimoji="0" lang="en-US" altLang="en-US">
                <a:latin typeface="Lucida Sans Italic" panose="020B0602030504090204" pitchFamily="34" charset="0"/>
              </a:rPr>
              <a:t>p</a:t>
            </a:r>
            <a:r>
              <a:rPr kumimoji="0" lang="en-US" altLang="en-US"/>
              <a:t> of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 is unmarked (hasn't yet lost a child), mark it;</a:t>
            </a:r>
            <a:br>
              <a:rPr kumimoji="0" lang="en-US" altLang="en-US"/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183299" name="Oval 3">
            <a:extLst>
              <a:ext uri="{FF2B5EF4-FFF2-40B4-BE49-F238E27FC236}">
                <a16:creationId xmlns:a16="http://schemas.microsoft.com/office/drawing/2014/main" id="{3BE985C9-FBD2-499F-88C2-A0211093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183300" name="Oval 4">
            <a:extLst>
              <a:ext uri="{FF2B5EF4-FFF2-40B4-BE49-F238E27FC236}">
                <a16:creationId xmlns:a16="http://schemas.microsoft.com/office/drawing/2014/main" id="{A93A5BAE-B4B5-4AF1-965E-3402AD42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83301" name="Oval 5">
            <a:extLst>
              <a:ext uri="{FF2B5EF4-FFF2-40B4-BE49-F238E27FC236}">
                <a16:creationId xmlns:a16="http://schemas.microsoft.com/office/drawing/2014/main" id="{39550C40-199F-4A55-B74A-ECCA3488A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183302" name="AutoShape 6">
            <a:extLst>
              <a:ext uri="{FF2B5EF4-FFF2-40B4-BE49-F238E27FC236}">
                <a16:creationId xmlns:a16="http://schemas.microsoft.com/office/drawing/2014/main" id="{07A090DD-2CAD-4236-9CE5-D31F3BE4D89C}"/>
              </a:ext>
            </a:extLst>
          </p:cNvPr>
          <p:cNvCxnSpPr>
            <a:cxnSpLocks noChangeShapeType="1"/>
            <a:stCxn id="183300" idx="4"/>
            <a:endCxn id="183301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3" name="Oval 7">
            <a:extLst>
              <a:ext uri="{FF2B5EF4-FFF2-40B4-BE49-F238E27FC236}">
                <a16:creationId xmlns:a16="http://schemas.microsoft.com/office/drawing/2014/main" id="{872E973F-1982-4176-AAA3-E8CFAAC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183304" name="Oval 8">
            <a:extLst>
              <a:ext uri="{FF2B5EF4-FFF2-40B4-BE49-F238E27FC236}">
                <a16:creationId xmlns:a16="http://schemas.microsoft.com/office/drawing/2014/main" id="{27B870A9-D586-4B89-9630-41183587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83305" name="AutoShape 9">
            <a:extLst>
              <a:ext uri="{FF2B5EF4-FFF2-40B4-BE49-F238E27FC236}">
                <a16:creationId xmlns:a16="http://schemas.microsoft.com/office/drawing/2014/main" id="{1FCC1043-5D2D-4380-8B34-8C92A232C6AE}"/>
              </a:ext>
            </a:extLst>
          </p:cNvPr>
          <p:cNvCxnSpPr>
            <a:cxnSpLocks noChangeShapeType="1"/>
            <a:stCxn id="183304" idx="4"/>
            <a:endCxn id="183300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6" name="AutoShape 10">
            <a:extLst>
              <a:ext uri="{FF2B5EF4-FFF2-40B4-BE49-F238E27FC236}">
                <a16:creationId xmlns:a16="http://schemas.microsoft.com/office/drawing/2014/main" id="{B9F55BB2-51BF-4229-8A90-6BDC13B5E8EC}"/>
              </a:ext>
            </a:extLst>
          </p:cNvPr>
          <p:cNvCxnSpPr>
            <a:cxnSpLocks noChangeShapeType="1"/>
            <a:stCxn id="183304" idx="5"/>
            <a:endCxn id="183303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7" name="AutoShape 11">
            <a:extLst>
              <a:ext uri="{FF2B5EF4-FFF2-40B4-BE49-F238E27FC236}">
                <a16:creationId xmlns:a16="http://schemas.microsoft.com/office/drawing/2014/main" id="{D3484A98-C47E-410F-BAE8-1D370F62C2AB}"/>
              </a:ext>
            </a:extLst>
          </p:cNvPr>
          <p:cNvCxnSpPr>
            <a:cxnSpLocks noChangeShapeType="1"/>
            <a:stCxn id="183304" idx="3"/>
            <a:endCxn id="18329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8" name="Oval 12">
            <a:extLst>
              <a:ext uri="{FF2B5EF4-FFF2-40B4-BE49-F238E27FC236}">
                <a16:creationId xmlns:a16="http://schemas.microsoft.com/office/drawing/2014/main" id="{C70E324A-1B77-4516-B64D-7C32A76D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183309" name="Oval 13">
            <a:extLst>
              <a:ext uri="{FF2B5EF4-FFF2-40B4-BE49-F238E27FC236}">
                <a16:creationId xmlns:a16="http://schemas.microsoft.com/office/drawing/2014/main" id="{395D8665-8AEE-4543-A552-B81B57A6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83310" name="AutoShape 14">
            <a:extLst>
              <a:ext uri="{FF2B5EF4-FFF2-40B4-BE49-F238E27FC236}">
                <a16:creationId xmlns:a16="http://schemas.microsoft.com/office/drawing/2014/main" id="{41C45A5D-8120-4662-810B-0978FDC3B837}"/>
              </a:ext>
            </a:extLst>
          </p:cNvPr>
          <p:cNvCxnSpPr>
            <a:cxnSpLocks noChangeShapeType="1"/>
            <a:stCxn id="183309" idx="4"/>
            <a:endCxn id="183308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1" name="AutoShape 15">
            <a:extLst>
              <a:ext uri="{FF2B5EF4-FFF2-40B4-BE49-F238E27FC236}">
                <a16:creationId xmlns:a16="http://schemas.microsoft.com/office/drawing/2014/main" id="{9D92DD73-60DA-45D5-923E-2F6B3BF0A48D}"/>
              </a:ext>
            </a:extLst>
          </p:cNvPr>
          <p:cNvCxnSpPr>
            <a:cxnSpLocks noChangeShapeType="1"/>
            <a:stCxn id="183299" idx="3"/>
            <a:endCxn id="183309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2" name="Oval 16">
            <a:extLst>
              <a:ext uri="{FF2B5EF4-FFF2-40B4-BE49-F238E27FC236}">
                <a16:creationId xmlns:a16="http://schemas.microsoft.com/office/drawing/2014/main" id="{232C2129-624E-4B40-AB23-7EB97AF6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183313" name="Oval 17">
            <a:extLst>
              <a:ext uri="{FF2B5EF4-FFF2-40B4-BE49-F238E27FC236}">
                <a16:creationId xmlns:a16="http://schemas.microsoft.com/office/drawing/2014/main" id="{24B371E7-F09C-4FEC-8C74-203461C5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183314" name="AutoShape 18">
            <a:extLst>
              <a:ext uri="{FF2B5EF4-FFF2-40B4-BE49-F238E27FC236}">
                <a16:creationId xmlns:a16="http://schemas.microsoft.com/office/drawing/2014/main" id="{D199F2BA-3AC6-4F58-8552-2F05CAD77129}"/>
              </a:ext>
            </a:extLst>
          </p:cNvPr>
          <p:cNvCxnSpPr>
            <a:cxnSpLocks noChangeShapeType="1"/>
            <a:stCxn id="183312" idx="4"/>
            <a:endCxn id="183313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5" name="Oval 19">
            <a:extLst>
              <a:ext uri="{FF2B5EF4-FFF2-40B4-BE49-F238E27FC236}">
                <a16:creationId xmlns:a16="http://schemas.microsoft.com/office/drawing/2014/main" id="{F46DE66F-DBAD-483F-9A92-A526DB42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183316" name="Oval 20">
            <a:extLst>
              <a:ext uri="{FF2B5EF4-FFF2-40B4-BE49-F238E27FC236}">
                <a16:creationId xmlns:a16="http://schemas.microsoft.com/office/drawing/2014/main" id="{2D7F1439-574D-4353-99D2-D6A471F1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183317" name="AutoShape 21">
            <a:extLst>
              <a:ext uri="{FF2B5EF4-FFF2-40B4-BE49-F238E27FC236}">
                <a16:creationId xmlns:a16="http://schemas.microsoft.com/office/drawing/2014/main" id="{109B68F0-A45F-4AF1-ADD9-414003FB524D}"/>
              </a:ext>
            </a:extLst>
          </p:cNvPr>
          <p:cNvCxnSpPr>
            <a:cxnSpLocks noChangeShapeType="1"/>
            <a:stCxn id="183316" idx="4"/>
            <a:endCxn id="183315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8" name="AutoShape 22">
            <a:extLst>
              <a:ext uri="{FF2B5EF4-FFF2-40B4-BE49-F238E27FC236}">
                <a16:creationId xmlns:a16="http://schemas.microsoft.com/office/drawing/2014/main" id="{340266CB-5620-4CA7-820F-93A84582B62C}"/>
              </a:ext>
            </a:extLst>
          </p:cNvPr>
          <p:cNvCxnSpPr>
            <a:cxnSpLocks noChangeShapeType="1"/>
            <a:stCxn id="183316" idx="6"/>
            <a:endCxn id="183322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9" name="AutoShape 23">
            <a:extLst>
              <a:ext uri="{FF2B5EF4-FFF2-40B4-BE49-F238E27FC236}">
                <a16:creationId xmlns:a16="http://schemas.microsoft.com/office/drawing/2014/main" id="{D305F02A-5354-43A5-A832-E5196F6DAA1B}"/>
              </a:ext>
            </a:extLst>
          </p:cNvPr>
          <p:cNvCxnSpPr>
            <a:cxnSpLocks noChangeShapeType="1"/>
            <a:stCxn id="183316" idx="3"/>
            <a:endCxn id="183312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20" name="AutoShape 24">
            <a:extLst>
              <a:ext uri="{FF2B5EF4-FFF2-40B4-BE49-F238E27FC236}">
                <a16:creationId xmlns:a16="http://schemas.microsoft.com/office/drawing/2014/main" id="{48DD08A6-173E-47A2-93F0-36AE85D715C3}"/>
              </a:ext>
            </a:extLst>
          </p:cNvPr>
          <p:cNvCxnSpPr>
            <a:cxnSpLocks noChangeShapeType="1"/>
            <a:stCxn id="183316" idx="2"/>
            <a:endCxn id="183304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1" name="Oval 25">
            <a:extLst>
              <a:ext uri="{FF2B5EF4-FFF2-40B4-BE49-F238E27FC236}">
                <a16:creationId xmlns:a16="http://schemas.microsoft.com/office/drawing/2014/main" id="{FC745A24-DA66-4A35-BD92-7DFB1B26B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183322" name="Oval 26">
            <a:extLst>
              <a:ext uri="{FF2B5EF4-FFF2-40B4-BE49-F238E27FC236}">
                <a16:creationId xmlns:a16="http://schemas.microsoft.com/office/drawing/2014/main" id="{F0230E5C-60D3-483D-9295-F60E4A71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183323" name="AutoShape 27">
            <a:extLst>
              <a:ext uri="{FF2B5EF4-FFF2-40B4-BE49-F238E27FC236}">
                <a16:creationId xmlns:a16="http://schemas.microsoft.com/office/drawing/2014/main" id="{E97CD795-0DA6-4026-BDC0-B2A666C82EBA}"/>
              </a:ext>
            </a:extLst>
          </p:cNvPr>
          <p:cNvCxnSpPr>
            <a:cxnSpLocks noChangeShapeType="1"/>
            <a:stCxn id="183322" idx="4"/>
            <a:endCxn id="183321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4" name="Rectangle 28">
            <a:extLst>
              <a:ext uri="{FF2B5EF4-FFF2-40B4-BE49-F238E27FC236}">
                <a16:creationId xmlns:a16="http://schemas.microsoft.com/office/drawing/2014/main" id="{7443B963-6440-4EEF-B3AE-FD04D0F4E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3325" name="AutoShape 29">
            <a:extLst>
              <a:ext uri="{FF2B5EF4-FFF2-40B4-BE49-F238E27FC236}">
                <a16:creationId xmlns:a16="http://schemas.microsoft.com/office/drawing/2014/main" id="{B4E06DF0-47FC-4C1F-AEDA-AC8570A78679}"/>
              </a:ext>
            </a:extLst>
          </p:cNvPr>
          <p:cNvCxnSpPr>
            <a:cxnSpLocks noChangeShapeType="1"/>
            <a:stCxn id="183309" idx="3"/>
            <a:endCxn id="18332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6" name="Oval 30">
            <a:extLst>
              <a:ext uri="{FF2B5EF4-FFF2-40B4-BE49-F238E27FC236}">
                <a16:creationId xmlns:a16="http://schemas.microsoft.com/office/drawing/2014/main" id="{F79954B3-9DBF-41BF-8B5D-342F2E3A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83327" name="Rectangle 31">
            <a:extLst>
              <a:ext uri="{FF2B5EF4-FFF2-40B4-BE49-F238E27FC236}">
                <a16:creationId xmlns:a16="http://schemas.microsoft.com/office/drawing/2014/main" id="{C5A03F99-3C3C-443A-86DE-920339AE3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83328" name="Line 32">
            <a:extLst>
              <a:ext uri="{FF2B5EF4-FFF2-40B4-BE49-F238E27FC236}">
                <a16:creationId xmlns:a16="http://schemas.microsoft.com/office/drawing/2014/main" id="{64B7311E-19F8-409B-A240-25B622AEDA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29" name="Rectangle 33">
            <a:extLst>
              <a:ext uri="{FF2B5EF4-FFF2-40B4-BE49-F238E27FC236}">
                <a16:creationId xmlns:a16="http://schemas.microsoft.com/office/drawing/2014/main" id="{9867270F-B631-4A1E-A8FC-80E4B15D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29 to 15</a:t>
            </a:r>
          </a:p>
        </p:txBody>
      </p:sp>
      <p:sp>
        <p:nvSpPr>
          <p:cNvPr id="183330" name="Rectangle 34">
            <a:extLst>
              <a:ext uri="{FF2B5EF4-FFF2-40B4-BE49-F238E27FC236}">
                <a16:creationId xmlns:a16="http://schemas.microsoft.com/office/drawing/2014/main" id="{4E2517DF-1609-4151-9357-FE7E9C12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183331" name="Oval 35">
            <a:extLst>
              <a:ext uri="{FF2B5EF4-FFF2-40B4-BE49-F238E27FC236}">
                <a16:creationId xmlns:a16="http://schemas.microsoft.com/office/drawing/2014/main" id="{AD154CAB-E666-43EF-ADA7-1CD5BEC4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183332" name="Oval 36">
            <a:extLst>
              <a:ext uri="{FF2B5EF4-FFF2-40B4-BE49-F238E27FC236}">
                <a16:creationId xmlns:a16="http://schemas.microsoft.com/office/drawing/2014/main" id="{EFDD7ACE-CD48-498C-973B-A75E03428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183333" name="AutoShape 37">
            <a:extLst>
              <a:ext uri="{FF2B5EF4-FFF2-40B4-BE49-F238E27FC236}">
                <a16:creationId xmlns:a16="http://schemas.microsoft.com/office/drawing/2014/main" id="{F8CEECD1-D0FC-4A7E-B457-0CBC04C336A3}"/>
              </a:ext>
            </a:extLst>
          </p:cNvPr>
          <p:cNvCxnSpPr>
            <a:cxnSpLocks noChangeShapeType="1"/>
            <a:endCxn id="183332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34" name="AutoShape 38">
            <a:extLst>
              <a:ext uri="{FF2B5EF4-FFF2-40B4-BE49-F238E27FC236}">
                <a16:creationId xmlns:a16="http://schemas.microsoft.com/office/drawing/2014/main" id="{D6CC5347-B6EE-4256-B43B-089932C30D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35" name="Freeform 39">
            <a:extLst>
              <a:ext uri="{FF2B5EF4-FFF2-40B4-BE49-F238E27FC236}">
                <a16:creationId xmlns:a16="http://schemas.microsoft.com/office/drawing/2014/main" id="{96F90D8C-CE24-4020-A609-7DF7EC55F12C}"/>
              </a:ext>
            </a:extLst>
          </p:cNvPr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36" name="Rectangle 40">
            <a:extLst>
              <a:ext uri="{FF2B5EF4-FFF2-40B4-BE49-F238E27FC236}">
                <a16:creationId xmlns:a16="http://schemas.microsoft.com/office/drawing/2014/main" id="{7A0A55F4-5223-4FCC-A174-635D32B0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3292475"/>
            <a:ext cx="26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83337" name="Rectangle 41">
            <a:extLst>
              <a:ext uri="{FF2B5EF4-FFF2-40B4-BE49-F238E27FC236}">
                <a16:creationId xmlns:a16="http://schemas.microsoft.com/office/drawing/2014/main" id="{C26FA11B-89C3-4E4A-A2D5-F8A37374D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051425"/>
            <a:ext cx="1089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mark parent</a:t>
            </a:r>
          </a:p>
        </p:txBody>
      </p:sp>
      <p:sp>
        <p:nvSpPr>
          <p:cNvPr id="183338" name="Line 42">
            <a:extLst>
              <a:ext uri="{FF2B5EF4-FFF2-40B4-BE49-F238E27FC236}">
                <a16:creationId xmlns:a16="http://schemas.microsoft.com/office/drawing/2014/main" id="{CC152EB2-99A5-4939-9318-AE692C805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4827588"/>
            <a:ext cx="614363" cy="2460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39" name="Oval 43">
            <a:extLst>
              <a:ext uri="{FF2B5EF4-FFF2-40B4-BE49-F238E27FC236}">
                <a16:creationId xmlns:a16="http://schemas.microsoft.com/office/drawing/2014/main" id="{D646101B-CAA6-4AB4-BBE1-3B7F2573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5179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Oval 2">
            <a:extLst>
              <a:ext uri="{FF2B5EF4-FFF2-40B4-BE49-F238E27FC236}">
                <a16:creationId xmlns:a16="http://schemas.microsoft.com/office/drawing/2014/main" id="{F4F01C58-3219-420B-BC50-2D4E5230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01427C-0B42-4594-B973-578C68BEC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en-US"/>
              <a:t>Case 2b.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/>
              <a:t>Decrease key of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Cut tree rooted at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x, </a:t>
            </a:r>
            <a:r>
              <a:rPr kumimoji="0" lang="en-US" alt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94212" name="Oval 4">
            <a:extLst>
              <a:ext uri="{FF2B5EF4-FFF2-40B4-BE49-F238E27FC236}">
                <a16:creationId xmlns:a16="http://schemas.microsoft.com/office/drawing/2014/main" id="{E1AA4DD2-95AC-4E1E-B805-2738F94D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94213" name="Oval 5">
            <a:extLst>
              <a:ext uri="{FF2B5EF4-FFF2-40B4-BE49-F238E27FC236}">
                <a16:creationId xmlns:a16="http://schemas.microsoft.com/office/drawing/2014/main" id="{857A858A-FCA2-49E6-840D-FA10046E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94214" name="Oval 6">
            <a:extLst>
              <a:ext uri="{FF2B5EF4-FFF2-40B4-BE49-F238E27FC236}">
                <a16:creationId xmlns:a16="http://schemas.microsoft.com/office/drawing/2014/main" id="{5BE62013-2D73-40F1-A324-19F0B7A6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94215" name="Oval 7">
            <a:extLst>
              <a:ext uri="{FF2B5EF4-FFF2-40B4-BE49-F238E27FC236}">
                <a16:creationId xmlns:a16="http://schemas.microsoft.com/office/drawing/2014/main" id="{0DECC6C2-283B-4223-BE1A-BFD67510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94216" name="AutoShape 8">
            <a:extLst>
              <a:ext uri="{FF2B5EF4-FFF2-40B4-BE49-F238E27FC236}">
                <a16:creationId xmlns:a16="http://schemas.microsoft.com/office/drawing/2014/main" id="{FCDBF2D7-6B53-419D-83E0-B92572E7E007}"/>
              </a:ext>
            </a:extLst>
          </p:cNvPr>
          <p:cNvCxnSpPr>
            <a:cxnSpLocks noChangeShapeType="1"/>
            <a:stCxn id="94214" idx="4"/>
            <a:endCxn id="94215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17" name="Oval 9">
            <a:extLst>
              <a:ext uri="{FF2B5EF4-FFF2-40B4-BE49-F238E27FC236}">
                <a16:creationId xmlns:a16="http://schemas.microsoft.com/office/drawing/2014/main" id="{DD88A792-F2F6-42C9-BD9F-61FA4DE0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94218" name="Oval 10">
            <a:extLst>
              <a:ext uri="{FF2B5EF4-FFF2-40B4-BE49-F238E27FC236}">
                <a16:creationId xmlns:a16="http://schemas.microsoft.com/office/drawing/2014/main" id="{78722F2D-CBC5-42CF-AF93-2CAADDEF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94219" name="AutoShape 11">
            <a:extLst>
              <a:ext uri="{FF2B5EF4-FFF2-40B4-BE49-F238E27FC236}">
                <a16:creationId xmlns:a16="http://schemas.microsoft.com/office/drawing/2014/main" id="{4B8F75E7-22B6-43D8-89BB-2BFB90C4F827}"/>
              </a:ext>
            </a:extLst>
          </p:cNvPr>
          <p:cNvCxnSpPr>
            <a:cxnSpLocks noChangeShapeType="1"/>
            <a:stCxn id="94218" idx="4"/>
            <a:endCxn id="94214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0" name="AutoShape 12">
            <a:extLst>
              <a:ext uri="{FF2B5EF4-FFF2-40B4-BE49-F238E27FC236}">
                <a16:creationId xmlns:a16="http://schemas.microsoft.com/office/drawing/2014/main" id="{E3B59EEA-9336-40F7-AA2A-EF0A80066A34}"/>
              </a:ext>
            </a:extLst>
          </p:cNvPr>
          <p:cNvCxnSpPr>
            <a:cxnSpLocks noChangeShapeType="1"/>
            <a:stCxn id="94218" idx="5"/>
            <a:endCxn id="94217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1" name="AutoShape 13">
            <a:extLst>
              <a:ext uri="{FF2B5EF4-FFF2-40B4-BE49-F238E27FC236}">
                <a16:creationId xmlns:a16="http://schemas.microsoft.com/office/drawing/2014/main" id="{9E31BE14-E368-4E95-9A77-DEBEA00CDC62}"/>
              </a:ext>
            </a:extLst>
          </p:cNvPr>
          <p:cNvCxnSpPr>
            <a:cxnSpLocks noChangeShapeType="1"/>
            <a:stCxn id="94218" idx="3"/>
            <a:endCxn id="94212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2" name="Oval 14">
            <a:extLst>
              <a:ext uri="{FF2B5EF4-FFF2-40B4-BE49-F238E27FC236}">
                <a16:creationId xmlns:a16="http://schemas.microsoft.com/office/drawing/2014/main" id="{8E180C6E-0D86-4EC2-BC2D-244AFE51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94223" name="Oval 15">
            <a:extLst>
              <a:ext uri="{FF2B5EF4-FFF2-40B4-BE49-F238E27FC236}">
                <a16:creationId xmlns:a16="http://schemas.microsoft.com/office/drawing/2014/main" id="{2F31521A-F2B6-49F4-B932-31D4D72E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94224" name="AutoShape 16">
            <a:extLst>
              <a:ext uri="{FF2B5EF4-FFF2-40B4-BE49-F238E27FC236}">
                <a16:creationId xmlns:a16="http://schemas.microsoft.com/office/drawing/2014/main" id="{283A5D74-63DD-493A-BECA-656B285AB8CE}"/>
              </a:ext>
            </a:extLst>
          </p:cNvPr>
          <p:cNvCxnSpPr>
            <a:cxnSpLocks noChangeShapeType="1"/>
            <a:stCxn id="94223" idx="4"/>
            <a:endCxn id="94222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5" name="AutoShape 17">
            <a:extLst>
              <a:ext uri="{FF2B5EF4-FFF2-40B4-BE49-F238E27FC236}">
                <a16:creationId xmlns:a16="http://schemas.microsoft.com/office/drawing/2014/main" id="{0BFE802F-4A50-409C-A689-6A0FF86E01F2}"/>
              </a:ext>
            </a:extLst>
          </p:cNvPr>
          <p:cNvCxnSpPr>
            <a:cxnSpLocks noChangeShapeType="1"/>
            <a:stCxn id="94212" idx="3"/>
            <a:endCxn id="94223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6" name="Oval 18">
            <a:extLst>
              <a:ext uri="{FF2B5EF4-FFF2-40B4-BE49-F238E27FC236}">
                <a16:creationId xmlns:a16="http://schemas.microsoft.com/office/drawing/2014/main" id="{40B739CC-8586-473D-9C65-A631F49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94227" name="Oval 19">
            <a:extLst>
              <a:ext uri="{FF2B5EF4-FFF2-40B4-BE49-F238E27FC236}">
                <a16:creationId xmlns:a16="http://schemas.microsoft.com/office/drawing/2014/main" id="{63D8836C-BA7D-428F-B589-D69D41B0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94228" name="AutoShape 20">
            <a:extLst>
              <a:ext uri="{FF2B5EF4-FFF2-40B4-BE49-F238E27FC236}">
                <a16:creationId xmlns:a16="http://schemas.microsoft.com/office/drawing/2014/main" id="{0309B45F-7BF3-4EFD-A9E8-7D4C8817E8A9}"/>
              </a:ext>
            </a:extLst>
          </p:cNvPr>
          <p:cNvCxnSpPr>
            <a:cxnSpLocks noChangeShapeType="1"/>
            <a:stCxn id="94226" idx="4"/>
            <a:endCxn id="94227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9" name="Oval 21">
            <a:extLst>
              <a:ext uri="{FF2B5EF4-FFF2-40B4-BE49-F238E27FC236}">
                <a16:creationId xmlns:a16="http://schemas.microsoft.com/office/drawing/2014/main" id="{BE698503-8DD5-4BCA-9821-61C422AB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94230" name="Oval 22">
            <a:extLst>
              <a:ext uri="{FF2B5EF4-FFF2-40B4-BE49-F238E27FC236}">
                <a16:creationId xmlns:a16="http://schemas.microsoft.com/office/drawing/2014/main" id="{97C9891F-4A21-4A35-BD85-8EF71AEA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94231" name="AutoShape 23">
            <a:extLst>
              <a:ext uri="{FF2B5EF4-FFF2-40B4-BE49-F238E27FC236}">
                <a16:creationId xmlns:a16="http://schemas.microsoft.com/office/drawing/2014/main" id="{3DDE9BE0-C435-4655-A52C-83F5165E8289}"/>
              </a:ext>
            </a:extLst>
          </p:cNvPr>
          <p:cNvCxnSpPr>
            <a:cxnSpLocks noChangeShapeType="1"/>
            <a:stCxn id="94230" idx="4"/>
            <a:endCxn id="94229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2" name="AutoShape 24">
            <a:extLst>
              <a:ext uri="{FF2B5EF4-FFF2-40B4-BE49-F238E27FC236}">
                <a16:creationId xmlns:a16="http://schemas.microsoft.com/office/drawing/2014/main" id="{F8A97E17-8BC9-440E-89AB-C61C61D38E9B}"/>
              </a:ext>
            </a:extLst>
          </p:cNvPr>
          <p:cNvCxnSpPr>
            <a:cxnSpLocks noChangeShapeType="1"/>
            <a:stCxn id="94230" idx="6"/>
            <a:endCxn id="94236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3" name="AutoShape 25">
            <a:extLst>
              <a:ext uri="{FF2B5EF4-FFF2-40B4-BE49-F238E27FC236}">
                <a16:creationId xmlns:a16="http://schemas.microsoft.com/office/drawing/2014/main" id="{902161B2-224B-4263-A335-4B686AD9B021}"/>
              </a:ext>
            </a:extLst>
          </p:cNvPr>
          <p:cNvCxnSpPr>
            <a:cxnSpLocks noChangeShapeType="1"/>
            <a:stCxn id="94230" idx="3"/>
            <a:endCxn id="94226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4" name="AutoShape 26">
            <a:extLst>
              <a:ext uri="{FF2B5EF4-FFF2-40B4-BE49-F238E27FC236}">
                <a16:creationId xmlns:a16="http://schemas.microsoft.com/office/drawing/2014/main" id="{350B269C-81DC-4F00-B162-FD8F05BAD777}"/>
              </a:ext>
            </a:extLst>
          </p:cNvPr>
          <p:cNvCxnSpPr>
            <a:cxnSpLocks noChangeShapeType="1"/>
            <a:stCxn id="94230" idx="2"/>
            <a:endCxn id="94218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5" name="Oval 27">
            <a:extLst>
              <a:ext uri="{FF2B5EF4-FFF2-40B4-BE49-F238E27FC236}">
                <a16:creationId xmlns:a16="http://schemas.microsoft.com/office/drawing/2014/main" id="{412003F8-3965-4005-85CE-2955705C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94236" name="Oval 28">
            <a:extLst>
              <a:ext uri="{FF2B5EF4-FFF2-40B4-BE49-F238E27FC236}">
                <a16:creationId xmlns:a16="http://schemas.microsoft.com/office/drawing/2014/main" id="{D3B62B4C-EF66-4633-9710-AFDD7659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94237" name="AutoShape 29">
            <a:extLst>
              <a:ext uri="{FF2B5EF4-FFF2-40B4-BE49-F238E27FC236}">
                <a16:creationId xmlns:a16="http://schemas.microsoft.com/office/drawing/2014/main" id="{8B0320FA-EA1D-40C1-999B-FAA201629963}"/>
              </a:ext>
            </a:extLst>
          </p:cNvPr>
          <p:cNvCxnSpPr>
            <a:cxnSpLocks noChangeShapeType="1"/>
            <a:stCxn id="94236" idx="4"/>
            <a:endCxn id="94235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9" name="Oval 31">
            <a:extLst>
              <a:ext uri="{FF2B5EF4-FFF2-40B4-BE49-F238E27FC236}">
                <a16:creationId xmlns:a16="http://schemas.microsoft.com/office/drawing/2014/main" id="{ECD41E07-183F-453A-A639-B2A205198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94240" name="AutoShape 32">
            <a:extLst>
              <a:ext uri="{FF2B5EF4-FFF2-40B4-BE49-F238E27FC236}">
                <a16:creationId xmlns:a16="http://schemas.microsoft.com/office/drawing/2014/main" id="{4A8A0BE3-BE25-407E-86A2-F60386BBC6E8}"/>
              </a:ext>
            </a:extLst>
          </p:cNvPr>
          <p:cNvCxnSpPr>
            <a:cxnSpLocks noChangeShapeType="1"/>
            <a:stCxn id="94213" idx="4"/>
            <a:endCxn id="9423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1" name="Oval 33">
            <a:extLst>
              <a:ext uri="{FF2B5EF4-FFF2-40B4-BE49-F238E27FC236}">
                <a16:creationId xmlns:a16="http://schemas.microsoft.com/office/drawing/2014/main" id="{9E7C5F9E-881B-4D8E-B566-77F9D5A3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94242" name="AutoShape 34">
            <a:extLst>
              <a:ext uri="{FF2B5EF4-FFF2-40B4-BE49-F238E27FC236}">
                <a16:creationId xmlns:a16="http://schemas.microsoft.com/office/drawing/2014/main" id="{769405A4-9257-4DAC-A5AC-D4E3C0F90965}"/>
              </a:ext>
            </a:extLst>
          </p:cNvPr>
          <p:cNvCxnSpPr>
            <a:cxnSpLocks noChangeShapeType="1"/>
            <a:stCxn id="94213" idx="6"/>
            <a:endCxn id="94218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3" name="Rectangle 35">
            <a:extLst>
              <a:ext uri="{FF2B5EF4-FFF2-40B4-BE49-F238E27FC236}">
                <a16:creationId xmlns:a16="http://schemas.microsoft.com/office/drawing/2014/main" id="{6FCBBE5A-0EDC-44F1-96E6-1E89A4A81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94244" name="Oval 36">
            <a:extLst>
              <a:ext uri="{FF2B5EF4-FFF2-40B4-BE49-F238E27FC236}">
                <a16:creationId xmlns:a16="http://schemas.microsoft.com/office/drawing/2014/main" id="{8F266ADE-F537-49B8-A850-5BA128AB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cxnSp>
        <p:nvCxnSpPr>
          <p:cNvPr id="94245" name="AutoShape 37">
            <a:extLst>
              <a:ext uri="{FF2B5EF4-FFF2-40B4-BE49-F238E27FC236}">
                <a16:creationId xmlns:a16="http://schemas.microsoft.com/office/drawing/2014/main" id="{32FF2574-80E3-458E-A196-CE01396051F6}"/>
              </a:ext>
            </a:extLst>
          </p:cNvPr>
          <p:cNvCxnSpPr>
            <a:cxnSpLocks noChangeShapeType="1"/>
            <a:stCxn id="94223" idx="3"/>
            <a:endCxn id="94210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6" name="Rectangle 38">
            <a:extLst>
              <a:ext uri="{FF2B5EF4-FFF2-40B4-BE49-F238E27FC236}">
                <a16:creationId xmlns:a16="http://schemas.microsoft.com/office/drawing/2014/main" id="{A2C172A0-82EA-43EF-AC6D-DFB744CA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94247" name="Line 39">
            <a:extLst>
              <a:ext uri="{FF2B5EF4-FFF2-40B4-BE49-F238E27FC236}">
                <a16:creationId xmlns:a16="http://schemas.microsoft.com/office/drawing/2014/main" id="{9A577382-A440-40DB-AFBA-07AAFBE3F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248" name="Freeform 40">
            <a:extLst>
              <a:ext uri="{FF2B5EF4-FFF2-40B4-BE49-F238E27FC236}">
                <a16:creationId xmlns:a16="http://schemas.microsoft.com/office/drawing/2014/main" id="{DDA66579-6492-4B8C-869F-EAC2DA6FDA75}"/>
              </a:ext>
            </a:extLst>
          </p:cNvPr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249" name="Rectangle 41">
            <a:extLst>
              <a:ext uri="{FF2B5EF4-FFF2-40B4-BE49-F238E27FC236}">
                <a16:creationId xmlns:a16="http://schemas.microsoft.com/office/drawing/2014/main" id="{577B72F5-1779-4E98-8F1C-B822B539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63706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94250" name="Rectangle 42">
            <a:extLst>
              <a:ext uri="{FF2B5EF4-FFF2-40B4-BE49-F238E27FC236}">
                <a16:creationId xmlns:a16="http://schemas.microsoft.com/office/drawing/2014/main" id="{7C175910-D4F9-4366-8947-64FDC77C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94253" name="Rectangle 45">
            <a:extLst>
              <a:ext uri="{FF2B5EF4-FFF2-40B4-BE49-F238E27FC236}">
                <a16:creationId xmlns:a16="http://schemas.microsoft.com/office/drawing/2014/main" id="{777335E2-D0BB-4671-9BE1-B6D0B312C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35 to 5</a:t>
            </a:r>
          </a:p>
        </p:txBody>
      </p:sp>
    </p:spTree>
    <p:extLst>
      <p:ext uri="{BB962C8B-B14F-4D97-AF65-F5344CB8AC3E}">
        <p14:creationId xmlns:p14="http://schemas.microsoft.com/office/powerpoint/2010/main" val="39855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>
            <a:extLst>
              <a:ext uri="{FF2B5EF4-FFF2-40B4-BE49-F238E27FC236}">
                <a16:creationId xmlns:a16="http://schemas.microsoft.com/office/drawing/2014/main" id="{98300775-81C8-452A-B27C-FF3957B8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BA7A7495-0D06-4EA0-B537-345A4AA8F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en-US"/>
              <a:t>Case 2b.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/>
              <a:t>Cut tree rooted at </a:t>
            </a:r>
            <a:r>
              <a:rPr kumimoji="0" lang="en-US" altLang="en-US">
                <a:latin typeface="Lucida Sans Italic" panose="020B0602030504090204" pitchFamily="34" charset="0"/>
              </a:rPr>
              <a:t>x, </a:t>
            </a:r>
            <a:r>
              <a:rPr kumimoji="0" lang="en-US" altLang="en-US"/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189444" name="Oval 4">
            <a:extLst>
              <a:ext uri="{FF2B5EF4-FFF2-40B4-BE49-F238E27FC236}">
                <a16:creationId xmlns:a16="http://schemas.microsoft.com/office/drawing/2014/main" id="{9B1690C0-53AB-4CF9-A385-597FF1B87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189445" name="Oval 5">
            <a:extLst>
              <a:ext uri="{FF2B5EF4-FFF2-40B4-BE49-F238E27FC236}">
                <a16:creationId xmlns:a16="http://schemas.microsoft.com/office/drawing/2014/main" id="{15146C98-601C-4E8E-87F6-90774675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189446" name="Oval 6">
            <a:extLst>
              <a:ext uri="{FF2B5EF4-FFF2-40B4-BE49-F238E27FC236}">
                <a16:creationId xmlns:a16="http://schemas.microsoft.com/office/drawing/2014/main" id="{4DDFAA95-4AA6-48D5-8792-B836CE68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89447" name="Oval 7">
            <a:extLst>
              <a:ext uri="{FF2B5EF4-FFF2-40B4-BE49-F238E27FC236}">
                <a16:creationId xmlns:a16="http://schemas.microsoft.com/office/drawing/2014/main" id="{D49C2E9A-5D4E-4931-8A27-480433DE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189448" name="AutoShape 8">
            <a:extLst>
              <a:ext uri="{FF2B5EF4-FFF2-40B4-BE49-F238E27FC236}">
                <a16:creationId xmlns:a16="http://schemas.microsoft.com/office/drawing/2014/main" id="{88A357DA-D392-47F1-86B3-6BF0C6A36155}"/>
              </a:ext>
            </a:extLst>
          </p:cNvPr>
          <p:cNvCxnSpPr>
            <a:cxnSpLocks noChangeShapeType="1"/>
            <a:stCxn id="189446" idx="4"/>
            <a:endCxn id="18944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49" name="Oval 9">
            <a:extLst>
              <a:ext uri="{FF2B5EF4-FFF2-40B4-BE49-F238E27FC236}">
                <a16:creationId xmlns:a16="http://schemas.microsoft.com/office/drawing/2014/main" id="{CDB6635B-9BCE-4102-A123-771B74858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189450" name="Oval 10">
            <a:extLst>
              <a:ext uri="{FF2B5EF4-FFF2-40B4-BE49-F238E27FC236}">
                <a16:creationId xmlns:a16="http://schemas.microsoft.com/office/drawing/2014/main" id="{2673EC02-776E-44E0-B6EC-B711A053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89451" name="AutoShape 11">
            <a:extLst>
              <a:ext uri="{FF2B5EF4-FFF2-40B4-BE49-F238E27FC236}">
                <a16:creationId xmlns:a16="http://schemas.microsoft.com/office/drawing/2014/main" id="{B154CA48-2725-4B7A-9CF8-E6E5F2785D37}"/>
              </a:ext>
            </a:extLst>
          </p:cNvPr>
          <p:cNvCxnSpPr>
            <a:cxnSpLocks noChangeShapeType="1"/>
            <a:stCxn id="189450" idx="4"/>
            <a:endCxn id="18944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2" name="AutoShape 12">
            <a:extLst>
              <a:ext uri="{FF2B5EF4-FFF2-40B4-BE49-F238E27FC236}">
                <a16:creationId xmlns:a16="http://schemas.microsoft.com/office/drawing/2014/main" id="{62E935C9-8E4F-41CF-8187-830B9648910B}"/>
              </a:ext>
            </a:extLst>
          </p:cNvPr>
          <p:cNvCxnSpPr>
            <a:cxnSpLocks noChangeShapeType="1"/>
            <a:stCxn id="189450" idx="5"/>
            <a:endCxn id="18944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3" name="AutoShape 13">
            <a:extLst>
              <a:ext uri="{FF2B5EF4-FFF2-40B4-BE49-F238E27FC236}">
                <a16:creationId xmlns:a16="http://schemas.microsoft.com/office/drawing/2014/main" id="{98404FFB-9F13-4126-82C1-D2D0B6ABD785}"/>
              </a:ext>
            </a:extLst>
          </p:cNvPr>
          <p:cNvCxnSpPr>
            <a:cxnSpLocks noChangeShapeType="1"/>
            <a:stCxn id="189450" idx="3"/>
            <a:endCxn id="189444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4" name="Oval 14">
            <a:extLst>
              <a:ext uri="{FF2B5EF4-FFF2-40B4-BE49-F238E27FC236}">
                <a16:creationId xmlns:a16="http://schemas.microsoft.com/office/drawing/2014/main" id="{7E503E31-747D-4512-8CF8-0021687D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sp>
        <p:nvSpPr>
          <p:cNvPr id="189455" name="Oval 15">
            <a:extLst>
              <a:ext uri="{FF2B5EF4-FFF2-40B4-BE49-F238E27FC236}">
                <a16:creationId xmlns:a16="http://schemas.microsoft.com/office/drawing/2014/main" id="{99F7C51C-3742-49EE-B29C-6FF7D95C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89456" name="AutoShape 16">
            <a:extLst>
              <a:ext uri="{FF2B5EF4-FFF2-40B4-BE49-F238E27FC236}">
                <a16:creationId xmlns:a16="http://schemas.microsoft.com/office/drawing/2014/main" id="{559DAA10-A4E4-4509-A807-259BC7E0A310}"/>
              </a:ext>
            </a:extLst>
          </p:cNvPr>
          <p:cNvCxnSpPr>
            <a:cxnSpLocks noChangeShapeType="1"/>
            <a:stCxn id="189455" idx="4"/>
            <a:endCxn id="189454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7" name="AutoShape 17">
            <a:extLst>
              <a:ext uri="{FF2B5EF4-FFF2-40B4-BE49-F238E27FC236}">
                <a16:creationId xmlns:a16="http://schemas.microsoft.com/office/drawing/2014/main" id="{15587A5B-C470-4873-9BDA-EC2089BD4C14}"/>
              </a:ext>
            </a:extLst>
          </p:cNvPr>
          <p:cNvCxnSpPr>
            <a:cxnSpLocks noChangeShapeType="1"/>
            <a:stCxn id="189444" idx="3"/>
            <a:endCxn id="189455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8" name="Oval 18">
            <a:extLst>
              <a:ext uri="{FF2B5EF4-FFF2-40B4-BE49-F238E27FC236}">
                <a16:creationId xmlns:a16="http://schemas.microsoft.com/office/drawing/2014/main" id="{115BCC9B-015C-4A9A-A46C-64AB1DB3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189459" name="Oval 19">
            <a:extLst>
              <a:ext uri="{FF2B5EF4-FFF2-40B4-BE49-F238E27FC236}">
                <a16:creationId xmlns:a16="http://schemas.microsoft.com/office/drawing/2014/main" id="{6B798457-375D-4989-AEFF-7DC4D395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189460" name="AutoShape 20">
            <a:extLst>
              <a:ext uri="{FF2B5EF4-FFF2-40B4-BE49-F238E27FC236}">
                <a16:creationId xmlns:a16="http://schemas.microsoft.com/office/drawing/2014/main" id="{045F90AB-A091-4520-B558-67B0BD6455C2}"/>
              </a:ext>
            </a:extLst>
          </p:cNvPr>
          <p:cNvCxnSpPr>
            <a:cxnSpLocks noChangeShapeType="1"/>
            <a:stCxn id="189458" idx="4"/>
            <a:endCxn id="189459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1" name="Oval 21">
            <a:extLst>
              <a:ext uri="{FF2B5EF4-FFF2-40B4-BE49-F238E27FC236}">
                <a16:creationId xmlns:a16="http://schemas.microsoft.com/office/drawing/2014/main" id="{68C1EF01-7C1D-45EA-A6B0-825A3065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189462" name="Oval 22">
            <a:extLst>
              <a:ext uri="{FF2B5EF4-FFF2-40B4-BE49-F238E27FC236}">
                <a16:creationId xmlns:a16="http://schemas.microsoft.com/office/drawing/2014/main" id="{94FAA9DA-BE49-4ED0-8E15-3114566D7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9AE610C9-DD97-407F-B0BA-2B3061A0838F}"/>
              </a:ext>
            </a:extLst>
          </p:cNvPr>
          <p:cNvCxnSpPr>
            <a:cxnSpLocks noChangeShapeType="1"/>
            <a:stCxn id="189462" idx="4"/>
            <a:endCxn id="189461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DB4F111C-D451-404C-9732-4022E0402BE6}"/>
              </a:ext>
            </a:extLst>
          </p:cNvPr>
          <p:cNvCxnSpPr>
            <a:cxnSpLocks noChangeShapeType="1"/>
            <a:stCxn id="189462" idx="6"/>
            <a:endCxn id="189468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1BEA1723-F710-4480-A9A9-AD4094E18FCE}"/>
              </a:ext>
            </a:extLst>
          </p:cNvPr>
          <p:cNvCxnSpPr>
            <a:cxnSpLocks noChangeShapeType="1"/>
            <a:stCxn id="189462" idx="3"/>
            <a:endCxn id="189458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6" name="AutoShape 26">
            <a:extLst>
              <a:ext uri="{FF2B5EF4-FFF2-40B4-BE49-F238E27FC236}">
                <a16:creationId xmlns:a16="http://schemas.microsoft.com/office/drawing/2014/main" id="{35F93D7A-B721-4C6A-8B44-EDE1BF5798A1}"/>
              </a:ext>
            </a:extLst>
          </p:cNvPr>
          <p:cNvCxnSpPr>
            <a:cxnSpLocks noChangeShapeType="1"/>
            <a:stCxn id="189462" idx="2"/>
            <a:endCxn id="18945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7" name="Oval 27">
            <a:extLst>
              <a:ext uri="{FF2B5EF4-FFF2-40B4-BE49-F238E27FC236}">
                <a16:creationId xmlns:a16="http://schemas.microsoft.com/office/drawing/2014/main" id="{E803C0FA-7330-4565-8BC0-B5906D9D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189468" name="Oval 28">
            <a:extLst>
              <a:ext uri="{FF2B5EF4-FFF2-40B4-BE49-F238E27FC236}">
                <a16:creationId xmlns:a16="http://schemas.microsoft.com/office/drawing/2014/main" id="{21D469A3-3046-49A7-947A-BADE916B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189469" name="AutoShape 29">
            <a:extLst>
              <a:ext uri="{FF2B5EF4-FFF2-40B4-BE49-F238E27FC236}">
                <a16:creationId xmlns:a16="http://schemas.microsoft.com/office/drawing/2014/main" id="{C0239BCD-FA84-48FB-8CFE-89AA2F7C957E}"/>
              </a:ext>
            </a:extLst>
          </p:cNvPr>
          <p:cNvCxnSpPr>
            <a:cxnSpLocks noChangeShapeType="1"/>
            <a:stCxn id="189468" idx="4"/>
            <a:endCxn id="189467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0" name="Oval 30">
            <a:extLst>
              <a:ext uri="{FF2B5EF4-FFF2-40B4-BE49-F238E27FC236}">
                <a16:creationId xmlns:a16="http://schemas.microsoft.com/office/drawing/2014/main" id="{3A02BFCA-EA91-420C-91DC-4D9C2A66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189471" name="AutoShape 31">
            <a:extLst>
              <a:ext uri="{FF2B5EF4-FFF2-40B4-BE49-F238E27FC236}">
                <a16:creationId xmlns:a16="http://schemas.microsoft.com/office/drawing/2014/main" id="{7F3178C5-0A2A-43DD-BCE7-C1803A9ED60E}"/>
              </a:ext>
            </a:extLst>
          </p:cNvPr>
          <p:cNvCxnSpPr>
            <a:cxnSpLocks noChangeShapeType="1"/>
            <a:stCxn id="189445" idx="4"/>
            <a:endCxn id="18947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2" name="Oval 32">
            <a:extLst>
              <a:ext uri="{FF2B5EF4-FFF2-40B4-BE49-F238E27FC236}">
                <a16:creationId xmlns:a16="http://schemas.microsoft.com/office/drawing/2014/main" id="{CF33B7C0-1F5F-452F-80CA-FDA5ED0E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89473" name="AutoShape 33">
            <a:extLst>
              <a:ext uri="{FF2B5EF4-FFF2-40B4-BE49-F238E27FC236}">
                <a16:creationId xmlns:a16="http://schemas.microsoft.com/office/drawing/2014/main" id="{5AEE79B1-04A4-4053-AF75-635BAE2E5BF3}"/>
              </a:ext>
            </a:extLst>
          </p:cNvPr>
          <p:cNvCxnSpPr>
            <a:cxnSpLocks noChangeShapeType="1"/>
            <a:stCxn id="189445" idx="6"/>
            <a:endCxn id="189450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4" name="Rectangle 34">
            <a:extLst>
              <a:ext uri="{FF2B5EF4-FFF2-40B4-BE49-F238E27FC236}">
                <a16:creationId xmlns:a16="http://schemas.microsoft.com/office/drawing/2014/main" id="{2E04F56B-3C47-44F4-82F2-6F593755F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9476" name="AutoShape 36">
            <a:extLst>
              <a:ext uri="{FF2B5EF4-FFF2-40B4-BE49-F238E27FC236}">
                <a16:creationId xmlns:a16="http://schemas.microsoft.com/office/drawing/2014/main" id="{73C1434B-8380-43BF-8207-8FE13183DE6B}"/>
              </a:ext>
            </a:extLst>
          </p:cNvPr>
          <p:cNvCxnSpPr>
            <a:cxnSpLocks noChangeShapeType="1"/>
            <a:stCxn id="189455" idx="3"/>
            <a:endCxn id="189442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7" name="Rectangle 37">
            <a:extLst>
              <a:ext uri="{FF2B5EF4-FFF2-40B4-BE49-F238E27FC236}">
                <a16:creationId xmlns:a16="http://schemas.microsoft.com/office/drawing/2014/main" id="{39252E27-6E95-479C-8724-226F409A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89478" name="Line 38">
            <a:extLst>
              <a:ext uri="{FF2B5EF4-FFF2-40B4-BE49-F238E27FC236}">
                <a16:creationId xmlns:a16="http://schemas.microsoft.com/office/drawing/2014/main" id="{0319C7FE-35E3-4B2A-A040-C7ED17B3A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80" name="Rectangle 40">
            <a:extLst>
              <a:ext uri="{FF2B5EF4-FFF2-40B4-BE49-F238E27FC236}">
                <a16:creationId xmlns:a16="http://schemas.microsoft.com/office/drawing/2014/main" id="{3BD719C4-8FB4-46B4-AD34-5E2A1A543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63706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89481" name="Rectangle 41">
            <a:extLst>
              <a:ext uri="{FF2B5EF4-FFF2-40B4-BE49-F238E27FC236}">
                <a16:creationId xmlns:a16="http://schemas.microsoft.com/office/drawing/2014/main" id="{EB848902-16A5-47B1-9891-52A53943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189483" name="Rectangle 43">
            <a:extLst>
              <a:ext uri="{FF2B5EF4-FFF2-40B4-BE49-F238E27FC236}">
                <a16:creationId xmlns:a16="http://schemas.microsoft.com/office/drawing/2014/main" id="{503E1F4F-E135-458E-ACB4-4331B07B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35 to 5</a:t>
            </a:r>
          </a:p>
        </p:txBody>
      </p:sp>
      <p:sp>
        <p:nvSpPr>
          <p:cNvPr id="189485" name="Freeform 45">
            <a:extLst>
              <a:ext uri="{FF2B5EF4-FFF2-40B4-BE49-F238E27FC236}">
                <a16:creationId xmlns:a16="http://schemas.microsoft.com/office/drawing/2014/main" id="{099CCDF9-FA69-4D47-B96C-1BC5EAF7F05E}"/>
              </a:ext>
            </a:extLst>
          </p:cNvPr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569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8" name="Rectangle 34">
            <a:extLst>
              <a:ext uri="{FF2B5EF4-FFF2-40B4-BE49-F238E27FC236}">
                <a16:creationId xmlns:a16="http://schemas.microsoft.com/office/drawing/2014/main" id="{7E05E1FC-477F-49BD-9D85-F2B8B10A4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75150" name="Oval 46">
            <a:extLst>
              <a:ext uri="{FF2B5EF4-FFF2-40B4-BE49-F238E27FC236}">
                <a16:creationId xmlns:a16="http://schemas.microsoft.com/office/drawing/2014/main" id="{3C21BBCB-0707-494D-A842-B55CA7B2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175151" name="Oval 47">
            <a:extLst>
              <a:ext uri="{FF2B5EF4-FFF2-40B4-BE49-F238E27FC236}">
                <a16:creationId xmlns:a16="http://schemas.microsoft.com/office/drawing/2014/main" id="{C3CB7FD4-68F8-4F34-937E-040C08C63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75152" name="Oval 48">
            <a:extLst>
              <a:ext uri="{FF2B5EF4-FFF2-40B4-BE49-F238E27FC236}">
                <a16:creationId xmlns:a16="http://schemas.microsoft.com/office/drawing/2014/main" id="{02D59E9B-F245-4EB2-B01C-79D84FCB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175153" name="AutoShape 49">
            <a:extLst>
              <a:ext uri="{FF2B5EF4-FFF2-40B4-BE49-F238E27FC236}">
                <a16:creationId xmlns:a16="http://schemas.microsoft.com/office/drawing/2014/main" id="{0C156E2E-7185-4CA9-B194-80CF1E4E3D91}"/>
              </a:ext>
            </a:extLst>
          </p:cNvPr>
          <p:cNvCxnSpPr>
            <a:cxnSpLocks noChangeShapeType="1"/>
            <a:stCxn id="175151" idx="4"/>
            <a:endCxn id="175152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4" name="Oval 50">
            <a:extLst>
              <a:ext uri="{FF2B5EF4-FFF2-40B4-BE49-F238E27FC236}">
                <a16:creationId xmlns:a16="http://schemas.microsoft.com/office/drawing/2014/main" id="{9398B8DA-5598-41C0-B6BC-D0818616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175155" name="Oval 51">
            <a:extLst>
              <a:ext uri="{FF2B5EF4-FFF2-40B4-BE49-F238E27FC236}">
                <a16:creationId xmlns:a16="http://schemas.microsoft.com/office/drawing/2014/main" id="{BA9E8316-1004-47B2-9587-C18965CA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75156" name="AutoShape 52">
            <a:extLst>
              <a:ext uri="{FF2B5EF4-FFF2-40B4-BE49-F238E27FC236}">
                <a16:creationId xmlns:a16="http://schemas.microsoft.com/office/drawing/2014/main" id="{D4EE6B6C-44A6-43B9-B7FA-6CD550014022}"/>
              </a:ext>
            </a:extLst>
          </p:cNvPr>
          <p:cNvCxnSpPr>
            <a:cxnSpLocks noChangeShapeType="1"/>
            <a:stCxn id="175155" idx="4"/>
            <a:endCxn id="175151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7" name="AutoShape 53">
            <a:extLst>
              <a:ext uri="{FF2B5EF4-FFF2-40B4-BE49-F238E27FC236}">
                <a16:creationId xmlns:a16="http://schemas.microsoft.com/office/drawing/2014/main" id="{6C26AB6F-56AB-43F3-AEA5-30CB795B95ED}"/>
              </a:ext>
            </a:extLst>
          </p:cNvPr>
          <p:cNvCxnSpPr>
            <a:cxnSpLocks noChangeShapeType="1"/>
            <a:stCxn id="175155" idx="5"/>
            <a:endCxn id="175154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8" name="AutoShape 54">
            <a:extLst>
              <a:ext uri="{FF2B5EF4-FFF2-40B4-BE49-F238E27FC236}">
                <a16:creationId xmlns:a16="http://schemas.microsoft.com/office/drawing/2014/main" id="{107BC134-8C9A-4C6D-8716-6A775660612C}"/>
              </a:ext>
            </a:extLst>
          </p:cNvPr>
          <p:cNvCxnSpPr>
            <a:cxnSpLocks noChangeShapeType="1"/>
            <a:stCxn id="175155" idx="3"/>
            <a:endCxn id="175150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9" name="Oval 55">
            <a:extLst>
              <a:ext uri="{FF2B5EF4-FFF2-40B4-BE49-F238E27FC236}">
                <a16:creationId xmlns:a16="http://schemas.microsoft.com/office/drawing/2014/main" id="{298BEA78-6D3C-4C99-BAA2-22249262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75160" name="AutoShape 56">
            <a:extLst>
              <a:ext uri="{FF2B5EF4-FFF2-40B4-BE49-F238E27FC236}">
                <a16:creationId xmlns:a16="http://schemas.microsoft.com/office/drawing/2014/main" id="{0E8648FE-8AEC-437C-8406-A156BFD2DAD1}"/>
              </a:ext>
            </a:extLst>
          </p:cNvPr>
          <p:cNvCxnSpPr>
            <a:cxnSpLocks noChangeShapeType="1"/>
            <a:stCxn id="175150" idx="3"/>
            <a:endCxn id="175159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1" name="Oval 57">
            <a:extLst>
              <a:ext uri="{FF2B5EF4-FFF2-40B4-BE49-F238E27FC236}">
                <a16:creationId xmlns:a16="http://schemas.microsoft.com/office/drawing/2014/main" id="{9F9BCBCF-1238-4CCB-8959-BB6C44E4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175162" name="Oval 58">
            <a:extLst>
              <a:ext uri="{FF2B5EF4-FFF2-40B4-BE49-F238E27FC236}">
                <a16:creationId xmlns:a16="http://schemas.microsoft.com/office/drawing/2014/main" id="{5B8EBE98-4780-420B-9307-99D9AEA9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175163" name="AutoShape 59">
            <a:extLst>
              <a:ext uri="{FF2B5EF4-FFF2-40B4-BE49-F238E27FC236}">
                <a16:creationId xmlns:a16="http://schemas.microsoft.com/office/drawing/2014/main" id="{FDA6FBFA-42AB-46F2-832C-7C5F1C9FEDD0}"/>
              </a:ext>
            </a:extLst>
          </p:cNvPr>
          <p:cNvCxnSpPr>
            <a:cxnSpLocks noChangeShapeType="1"/>
            <a:stCxn id="175161" idx="4"/>
            <a:endCxn id="175162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4" name="Oval 60">
            <a:extLst>
              <a:ext uri="{FF2B5EF4-FFF2-40B4-BE49-F238E27FC236}">
                <a16:creationId xmlns:a16="http://schemas.microsoft.com/office/drawing/2014/main" id="{D61011EE-23E1-4C2B-8873-317BF5C5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175165" name="Oval 61">
            <a:extLst>
              <a:ext uri="{FF2B5EF4-FFF2-40B4-BE49-F238E27FC236}">
                <a16:creationId xmlns:a16="http://schemas.microsoft.com/office/drawing/2014/main" id="{D299D015-9113-49A5-9653-DB915C627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175166" name="AutoShape 62">
            <a:extLst>
              <a:ext uri="{FF2B5EF4-FFF2-40B4-BE49-F238E27FC236}">
                <a16:creationId xmlns:a16="http://schemas.microsoft.com/office/drawing/2014/main" id="{3F7A84B4-D7A2-422F-B860-F0D7DF3926B2}"/>
              </a:ext>
            </a:extLst>
          </p:cNvPr>
          <p:cNvCxnSpPr>
            <a:cxnSpLocks noChangeShapeType="1"/>
            <a:stCxn id="175165" idx="4"/>
            <a:endCxn id="175164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7" name="AutoShape 63">
            <a:extLst>
              <a:ext uri="{FF2B5EF4-FFF2-40B4-BE49-F238E27FC236}">
                <a16:creationId xmlns:a16="http://schemas.microsoft.com/office/drawing/2014/main" id="{EF86DAD2-8352-40F0-9159-6DB103B63243}"/>
              </a:ext>
            </a:extLst>
          </p:cNvPr>
          <p:cNvCxnSpPr>
            <a:cxnSpLocks noChangeShapeType="1"/>
            <a:stCxn id="175165" idx="6"/>
            <a:endCxn id="175171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8" name="AutoShape 64">
            <a:extLst>
              <a:ext uri="{FF2B5EF4-FFF2-40B4-BE49-F238E27FC236}">
                <a16:creationId xmlns:a16="http://schemas.microsoft.com/office/drawing/2014/main" id="{83158DED-7F5E-4104-B2C1-3C504AC05909}"/>
              </a:ext>
            </a:extLst>
          </p:cNvPr>
          <p:cNvCxnSpPr>
            <a:cxnSpLocks noChangeShapeType="1"/>
            <a:stCxn id="175165" idx="3"/>
            <a:endCxn id="175161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9" name="AutoShape 65">
            <a:extLst>
              <a:ext uri="{FF2B5EF4-FFF2-40B4-BE49-F238E27FC236}">
                <a16:creationId xmlns:a16="http://schemas.microsoft.com/office/drawing/2014/main" id="{62DDA4AD-A3D0-4369-A24D-45BFA4AE805C}"/>
              </a:ext>
            </a:extLst>
          </p:cNvPr>
          <p:cNvCxnSpPr>
            <a:cxnSpLocks noChangeShapeType="1"/>
            <a:stCxn id="175165" idx="2"/>
            <a:endCxn id="175155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0" name="Oval 66">
            <a:extLst>
              <a:ext uri="{FF2B5EF4-FFF2-40B4-BE49-F238E27FC236}">
                <a16:creationId xmlns:a16="http://schemas.microsoft.com/office/drawing/2014/main" id="{7386A6AC-375A-45AB-91E7-7B7AADB1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175171" name="Oval 67">
            <a:extLst>
              <a:ext uri="{FF2B5EF4-FFF2-40B4-BE49-F238E27FC236}">
                <a16:creationId xmlns:a16="http://schemas.microsoft.com/office/drawing/2014/main" id="{9C0CE9A4-B020-46C1-B1C1-2A82AD267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175172" name="AutoShape 68">
            <a:extLst>
              <a:ext uri="{FF2B5EF4-FFF2-40B4-BE49-F238E27FC236}">
                <a16:creationId xmlns:a16="http://schemas.microsoft.com/office/drawing/2014/main" id="{C1576A66-986F-4348-A796-0A5B453A3953}"/>
              </a:ext>
            </a:extLst>
          </p:cNvPr>
          <p:cNvCxnSpPr>
            <a:cxnSpLocks noChangeShapeType="1"/>
            <a:stCxn id="175171" idx="4"/>
            <a:endCxn id="175170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3" name="Oval 69">
            <a:extLst>
              <a:ext uri="{FF2B5EF4-FFF2-40B4-BE49-F238E27FC236}">
                <a16:creationId xmlns:a16="http://schemas.microsoft.com/office/drawing/2014/main" id="{113C568E-836F-4D4A-AB54-62F350CDE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75174" name="AutoShape 70">
            <a:extLst>
              <a:ext uri="{FF2B5EF4-FFF2-40B4-BE49-F238E27FC236}">
                <a16:creationId xmlns:a16="http://schemas.microsoft.com/office/drawing/2014/main" id="{84BDB33C-60D5-41AE-81DF-117D19503459}"/>
              </a:ext>
            </a:extLst>
          </p:cNvPr>
          <p:cNvCxnSpPr>
            <a:cxnSpLocks noChangeShapeType="1"/>
            <a:stCxn id="175175" idx="6"/>
            <a:endCxn id="175155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5" name="Oval 71">
            <a:extLst>
              <a:ext uri="{FF2B5EF4-FFF2-40B4-BE49-F238E27FC236}">
                <a16:creationId xmlns:a16="http://schemas.microsoft.com/office/drawing/2014/main" id="{94EEFFB8-9F00-45F0-AEF2-287F8F18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175176" name="Oval 72">
            <a:extLst>
              <a:ext uri="{FF2B5EF4-FFF2-40B4-BE49-F238E27FC236}">
                <a16:creationId xmlns:a16="http://schemas.microsoft.com/office/drawing/2014/main" id="{6026BB5F-0571-4E03-9D1C-DCEE6F1B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cxnSp>
        <p:nvCxnSpPr>
          <p:cNvPr id="175177" name="AutoShape 73">
            <a:extLst>
              <a:ext uri="{FF2B5EF4-FFF2-40B4-BE49-F238E27FC236}">
                <a16:creationId xmlns:a16="http://schemas.microsoft.com/office/drawing/2014/main" id="{C7393B96-601F-487D-BC7B-ED8597241774}"/>
              </a:ext>
            </a:extLst>
          </p:cNvPr>
          <p:cNvCxnSpPr>
            <a:cxnSpLocks noChangeShapeType="1"/>
            <a:endCxn id="175176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8" name="Oval 74">
            <a:extLst>
              <a:ext uri="{FF2B5EF4-FFF2-40B4-BE49-F238E27FC236}">
                <a16:creationId xmlns:a16="http://schemas.microsoft.com/office/drawing/2014/main" id="{117D2CB6-60DD-4EB3-9F6B-2B53B626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175179" name="Oval 75">
            <a:extLst>
              <a:ext uri="{FF2B5EF4-FFF2-40B4-BE49-F238E27FC236}">
                <a16:creationId xmlns:a16="http://schemas.microsoft.com/office/drawing/2014/main" id="{261E6BA2-E04E-405A-803A-B680B024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175180" name="AutoShape 76">
            <a:extLst>
              <a:ext uri="{FF2B5EF4-FFF2-40B4-BE49-F238E27FC236}">
                <a16:creationId xmlns:a16="http://schemas.microsoft.com/office/drawing/2014/main" id="{86DF9C97-4F7A-457F-A2C6-0E48CA0B8B05}"/>
              </a:ext>
            </a:extLst>
          </p:cNvPr>
          <p:cNvCxnSpPr>
            <a:cxnSpLocks noChangeShapeType="1"/>
            <a:stCxn id="175178" idx="4"/>
            <a:endCxn id="17517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81" name="AutoShape 77">
            <a:extLst>
              <a:ext uri="{FF2B5EF4-FFF2-40B4-BE49-F238E27FC236}">
                <a16:creationId xmlns:a16="http://schemas.microsoft.com/office/drawing/2014/main" id="{54842E94-C171-46A3-B425-DC32ECC0156B}"/>
              </a:ext>
            </a:extLst>
          </p:cNvPr>
          <p:cNvCxnSpPr>
            <a:cxnSpLocks noChangeShapeType="1"/>
            <a:stCxn id="175175" idx="2"/>
            <a:endCxn id="175178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84" name="Rectangle 80">
            <a:extLst>
              <a:ext uri="{FF2B5EF4-FFF2-40B4-BE49-F238E27FC236}">
                <a16:creationId xmlns:a16="http://schemas.microsoft.com/office/drawing/2014/main" id="{92265976-2D98-4584-B6EB-3A5FFA54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35 to 5</a:t>
            </a:r>
          </a:p>
        </p:txBody>
      </p:sp>
      <p:sp>
        <p:nvSpPr>
          <p:cNvPr id="175185" name="Rectangle 81">
            <a:extLst>
              <a:ext uri="{FF2B5EF4-FFF2-40B4-BE49-F238E27FC236}">
                <a16:creationId xmlns:a16="http://schemas.microsoft.com/office/drawing/2014/main" id="{48B0F3B0-C78A-45A8-BCB5-87D35F33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75186" name="Rectangle 82">
            <a:extLst>
              <a:ext uri="{FF2B5EF4-FFF2-40B4-BE49-F238E27FC236}">
                <a16:creationId xmlns:a16="http://schemas.microsoft.com/office/drawing/2014/main" id="{E714784F-CA10-4BCB-A36A-CD9B9432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175189" name="Rectangle 85">
            <a:extLst>
              <a:ext uri="{FF2B5EF4-FFF2-40B4-BE49-F238E27FC236}">
                <a16:creationId xmlns:a16="http://schemas.microsoft.com/office/drawing/2014/main" id="{7A1DBAB3-5F6A-417A-865E-FB59DFB8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75190" name="Line 86">
            <a:extLst>
              <a:ext uri="{FF2B5EF4-FFF2-40B4-BE49-F238E27FC236}">
                <a16:creationId xmlns:a16="http://schemas.microsoft.com/office/drawing/2014/main" id="{261E6090-8619-4DAB-BBFB-A8B5BADC1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91" name="Rectangle 87">
            <a:extLst>
              <a:ext uri="{FF2B5EF4-FFF2-40B4-BE49-F238E27FC236}">
                <a16:creationId xmlns:a16="http://schemas.microsoft.com/office/drawing/2014/main" id="{4ECD363B-F482-4408-864D-1361DC102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Case 2b.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/>
              <a:t>Cut tree rooted at </a:t>
            </a:r>
            <a:r>
              <a:rPr kumimoji="0" lang="en-US" altLang="en-US">
                <a:latin typeface="Lucida Sans Italic" panose="020B0602030504090204" pitchFamily="34" charset="0"/>
              </a:rPr>
              <a:t>x, </a:t>
            </a:r>
            <a:r>
              <a:rPr kumimoji="0" lang="en-US" altLang="en-US"/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914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AC981E1-EEFE-4C11-8F5A-11365AE9F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93075" cy="5410200"/>
          </a:xfrm>
        </p:spPr>
        <p:txBody>
          <a:bodyPr/>
          <a:lstStyle/>
          <a:p>
            <a:r>
              <a:rPr kumimoji="0" lang="en-US" altLang="en-US"/>
              <a:t>Case 2b.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Cut tree rooted at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x, </a:t>
            </a:r>
            <a:r>
              <a:rPr kumimoji="0" lang="en-US" alt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/>
              <a:t>Otherwise, cut </a:t>
            </a:r>
            <a:r>
              <a:rPr kumimoji="0" lang="en-US" altLang="en-US">
                <a:latin typeface="Lucida Sans Italic" panose="020B0602030504090204" pitchFamily="34" charset="0"/>
              </a:rPr>
              <a:t>p,</a:t>
            </a:r>
            <a:r>
              <a:rPr kumimoji="0" lang="en-US" altLang="en-US"/>
              <a:t> meld into root list, and unmark</a:t>
            </a:r>
            <a:br>
              <a:rPr kumimoji="0" lang="en-US" altLang="en-US"/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</p:txBody>
      </p:sp>
      <p:sp>
        <p:nvSpPr>
          <p:cNvPr id="96259" name="Oval 3">
            <a:extLst>
              <a:ext uri="{FF2B5EF4-FFF2-40B4-BE49-F238E27FC236}">
                <a16:creationId xmlns:a16="http://schemas.microsoft.com/office/drawing/2014/main" id="{21A44748-B2AE-401C-B26B-2792157B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96260" name="Oval 4">
            <a:extLst>
              <a:ext uri="{FF2B5EF4-FFF2-40B4-BE49-F238E27FC236}">
                <a16:creationId xmlns:a16="http://schemas.microsoft.com/office/drawing/2014/main" id="{CDFD4ABA-FC41-4A42-A022-04C7A32C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96261" name="Oval 5">
            <a:extLst>
              <a:ext uri="{FF2B5EF4-FFF2-40B4-BE49-F238E27FC236}">
                <a16:creationId xmlns:a16="http://schemas.microsoft.com/office/drawing/2014/main" id="{9C49F1B5-DAF0-4D6B-91BE-BE1D21CB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96262" name="AutoShape 6">
            <a:extLst>
              <a:ext uri="{FF2B5EF4-FFF2-40B4-BE49-F238E27FC236}">
                <a16:creationId xmlns:a16="http://schemas.microsoft.com/office/drawing/2014/main" id="{291FA78F-9BB0-40D5-8A8F-2C4A34C0F691}"/>
              </a:ext>
            </a:extLst>
          </p:cNvPr>
          <p:cNvCxnSpPr>
            <a:cxnSpLocks noChangeShapeType="1"/>
            <a:stCxn id="96260" idx="4"/>
            <a:endCxn id="96261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3" name="Oval 7">
            <a:extLst>
              <a:ext uri="{FF2B5EF4-FFF2-40B4-BE49-F238E27FC236}">
                <a16:creationId xmlns:a16="http://schemas.microsoft.com/office/drawing/2014/main" id="{F7A47B60-67BA-48E4-851F-F59E9126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96264" name="Oval 8">
            <a:extLst>
              <a:ext uri="{FF2B5EF4-FFF2-40B4-BE49-F238E27FC236}">
                <a16:creationId xmlns:a16="http://schemas.microsoft.com/office/drawing/2014/main" id="{9DB478E0-49B0-4B07-92A3-03F1907C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96265" name="AutoShape 9">
            <a:extLst>
              <a:ext uri="{FF2B5EF4-FFF2-40B4-BE49-F238E27FC236}">
                <a16:creationId xmlns:a16="http://schemas.microsoft.com/office/drawing/2014/main" id="{5C939230-C709-4E52-BF8D-03D417D0999E}"/>
              </a:ext>
            </a:extLst>
          </p:cNvPr>
          <p:cNvCxnSpPr>
            <a:cxnSpLocks noChangeShapeType="1"/>
            <a:stCxn id="96264" idx="4"/>
            <a:endCxn id="96260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6" name="AutoShape 10">
            <a:extLst>
              <a:ext uri="{FF2B5EF4-FFF2-40B4-BE49-F238E27FC236}">
                <a16:creationId xmlns:a16="http://schemas.microsoft.com/office/drawing/2014/main" id="{C42A69A2-0568-4973-B2C4-F8C1E3A508C7}"/>
              </a:ext>
            </a:extLst>
          </p:cNvPr>
          <p:cNvCxnSpPr>
            <a:cxnSpLocks noChangeShapeType="1"/>
            <a:stCxn id="96264" idx="5"/>
            <a:endCxn id="96263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7" name="AutoShape 11">
            <a:extLst>
              <a:ext uri="{FF2B5EF4-FFF2-40B4-BE49-F238E27FC236}">
                <a16:creationId xmlns:a16="http://schemas.microsoft.com/office/drawing/2014/main" id="{2BCA02EF-31A2-4D12-B104-9C486C033EAF}"/>
              </a:ext>
            </a:extLst>
          </p:cNvPr>
          <p:cNvCxnSpPr>
            <a:cxnSpLocks noChangeShapeType="1"/>
            <a:stCxn id="96264" idx="3"/>
            <a:endCxn id="96259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8" name="Oval 12">
            <a:extLst>
              <a:ext uri="{FF2B5EF4-FFF2-40B4-BE49-F238E27FC236}">
                <a16:creationId xmlns:a16="http://schemas.microsoft.com/office/drawing/2014/main" id="{1CBF5A33-6583-446A-9A12-4C249BA4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96269" name="AutoShape 13">
            <a:extLst>
              <a:ext uri="{FF2B5EF4-FFF2-40B4-BE49-F238E27FC236}">
                <a16:creationId xmlns:a16="http://schemas.microsoft.com/office/drawing/2014/main" id="{CE57C236-B456-4394-80E5-036CA0193340}"/>
              </a:ext>
            </a:extLst>
          </p:cNvPr>
          <p:cNvCxnSpPr>
            <a:cxnSpLocks noChangeShapeType="1"/>
            <a:stCxn id="96259" idx="3"/>
            <a:endCxn id="96268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0" name="Oval 14">
            <a:extLst>
              <a:ext uri="{FF2B5EF4-FFF2-40B4-BE49-F238E27FC236}">
                <a16:creationId xmlns:a16="http://schemas.microsoft.com/office/drawing/2014/main" id="{C0CBD859-B908-4374-AA5D-7744DD18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96271" name="Oval 15">
            <a:extLst>
              <a:ext uri="{FF2B5EF4-FFF2-40B4-BE49-F238E27FC236}">
                <a16:creationId xmlns:a16="http://schemas.microsoft.com/office/drawing/2014/main" id="{28F7D410-6031-49AA-8D8F-2F4A2BF5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96272" name="AutoShape 16">
            <a:extLst>
              <a:ext uri="{FF2B5EF4-FFF2-40B4-BE49-F238E27FC236}">
                <a16:creationId xmlns:a16="http://schemas.microsoft.com/office/drawing/2014/main" id="{BB464C75-15BF-407F-A857-625FD78D351C}"/>
              </a:ext>
            </a:extLst>
          </p:cNvPr>
          <p:cNvCxnSpPr>
            <a:cxnSpLocks noChangeShapeType="1"/>
            <a:stCxn id="96270" idx="4"/>
            <a:endCxn id="96271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3" name="Oval 17">
            <a:extLst>
              <a:ext uri="{FF2B5EF4-FFF2-40B4-BE49-F238E27FC236}">
                <a16:creationId xmlns:a16="http://schemas.microsoft.com/office/drawing/2014/main" id="{ECC662D2-0576-4AB4-BED0-219C98BF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96274" name="Oval 18">
            <a:extLst>
              <a:ext uri="{FF2B5EF4-FFF2-40B4-BE49-F238E27FC236}">
                <a16:creationId xmlns:a16="http://schemas.microsoft.com/office/drawing/2014/main" id="{942DB812-67CE-41F8-8F77-8314D838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96275" name="AutoShape 19">
            <a:extLst>
              <a:ext uri="{FF2B5EF4-FFF2-40B4-BE49-F238E27FC236}">
                <a16:creationId xmlns:a16="http://schemas.microsoft.com/office/drawing/2014/main" id="{34C8314A-FC8F-4136-BD01-7DED4B18E08D}"/>
              </a:ext>
            </a:extLst>
          </p:cNvPr>
          <p:cNvCxnSpPr>
            <a:cxnSpLocks noChangeShapeType="1"/>
            <a:stCxn id="96274" idx="4"/>
            <a:endCxn id="96273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6" name="AutoShape 20">
            <a:extLst>
              <a:ext uri="{FF2B5EF4-FFF2-40B4-BE49-F238E27FC236}">
                <a16:creationId xmlns:a16="http://schemas.microsoft.com/office/drawing/2014/main" id="{7E4646D1-B5FE-4FA7-8EC7-CB5286270B9D}"/>
              </a:ext>
            </a:extLst>
          </p:cNvPr>
          <p:cNvCxnSpPr>
            <a:cxnSpLocks noChangeShapeType="1"/>
            <a:stCxn id="96274" idx="6"/>
            <a:endCxn id="96280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7" name="AutoShape 21">
            <a:extLst>
              <a:ext uri="{FF2B5EF4-FFF2-40B4-BE49-F238E27FC236}">
                <a16:creationId xmlns:a16="http://schemas.microsoft.com/office/drawing/2014/main" id="{72BF6364-954B-4D86-8EF9-5A926BA5F620}"/>
              </a:ext>
            </a:extLst>
          </p:cNvPr>
          <p:cNvCxnSpPr>
            <a:cxnSpLocks noChangeShapeType="1"/>
            <a:stCxn id="96274" idx="3"/>
            <a:endCxn id="96270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8" name="AutoShape 22">
            <a:extLst>
              <a:ext uri="{FF2B5EF4-FFF2-40B4-BE49-F238E27FC236}">
                <a16:creationId xmlns:a16="http://schemas.microsoft.com/office/drawing/2014/main" id="{D83132CD-73B7-4625-B047-437C87753797}"/>
              </a:ext>
            </a:extLst>
          </p:cNvPr>
          <p:cNvCxnSpPr>
            <a:cxnSpLocks noChangeShapeType="1"/>
            <a:stCxn id="96274" idx="2"/>
            <a:endCxn id="96264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9" name="Oval 23">
            <a:extLst>
              <a:ext uri="{FF2B5EF4-FFF2-40B4-BE49-F238E27FC236}">
                <a16:creationId xmlns:a16="http://schemas.microsoft.com/office/drawing/2014/main" id="{9194F610-D003-4770-AE24-3912314F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96280" name="Oval 24">
            <a:extLst>
              <a:ext uri="{FF2B5EF4-FFF2-40B4-BE49-F238E27FC236}">
                <a16:creationId xmlns:a16="http://schemas.microsoft.com/office/drawing/2014/main" id="{63BFE8CA-84FB-4938-96C2-C9BD74B0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96281" name="AutoShape 25">
            <a:extLst>
              <a:ext uri="{FF2B5EF4-FFF2-40B4-BE49-F238E27FC236}">
                <a16:creationId xmlns:a16="http://schemas.microsoft.com/office/drawing/2014/main" id="{8BAE858B-1CE5-4DFA-A053-A2AD1C9FBD78}"/>
              </a:ext>
            </a:extLst>
          </p:cNvPr>
          <p:cNvCxnSpPr>
            <a:cxnSpLocks noChangeShapeType="1"/>
            <a:stCxn id="96280" idx="4"/>
            <a:endCxn id="96279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3" name="Oval 27">
            <a:extLst>
              <a:ext uri="{FF2B5EF4-FFF2-40B4-BE49-F238E27FC236}">
                <a16:creationId xmlns:a16="http://schemas.microsoft.com/office/drawing/2014/main" id="{9AEE3894-7EF9-4EE5-B789-443F3D03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96284" name="AutoShape 28">
            <a:extLst>
              <a:ext uri="{FF2B5EF4-FFF2-40B4-BE49-F238E27FC236}">
                <a16:creationId xmlns:a16="http://schemas.microsoft.com/office/drawing/2014/main" id="{EBA19F17-1710-42E3-8BFE-023D69E60B4F}"/>
              </a:ext>
            </a:extLst>
          </p:cNvPr>
          <p:cNvCxnSpPr>
            <a:cxnSpLocks noChangeShapeType="1"/>
            <a:stCxn id="96285" idx="6"/>
            <a:endCxn id="96264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5" name="Oval 29">
            <a:extLst>
              <a:ext uri="{FF2B5EF4-FFF2-40B4-BE49-F238E27FC236}">
                <a16:creationId xmlns:a16="http://schemas.microsoft.com/office/drawing/2014/main" id="{024A8AAF-04F7-48B6-9BCF-B5326C66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96286" name="Rectangle 30">
            <a:extLst>
              <a:ext uri="{FF2B5EF4-FFF2-40B4-BE49-F238E27FC236}">
                <a16:creationId xmlns:a16="http://schemas.microsoft.com/office/drawing/2014/main" id="{F3EEDA08-F6D5-4AA9-B943-231C485E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96287" name="Oval 31">
            <a:extLst>
              <a:ext uri="{FF2B5EF4-FFF2-40B4-BE49-F238E27FC236}">
                <a16:creationId xmlns:a16="http://schemas.microsoft.com/office/drawing/2014/main" id="{A3EBCE51-EF39-4C39-91B9-8C38CFEF7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cxnSp>
        <p:nvCxnSpPr>
          <p:cNvPr id="96288" name="AutoShape 32">
            <a:extLst>
              <a:ext uri="{FF2B5EF4-FFF2-40B4-BE49-F238E27FC236}">
                <a16:creationId xmlns:a16="http://schemas.microsoft.com/office/drawing/2014/main" id="{945CD515-E79E-4DC1-B3E3-65B1970C93E0}"/>
              </a:ext>
            </a:extLst>
          </p:cNvPr>
          <p:cNvCxnSpPr>
            <a:cxnSpLocks noChangeShapeType="1"/>
            <a:endCxn id="96287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9" name="Oval 33">
            <a:extLst>
              <a:ext uri="{FF2B5EF4-FFF2-40B4-BE49-F238E27FC236}">
                <a16:creationId xmlns:a16="http://schemas.microsoft.com/office/drawing/2014/main" id="{46B8F23D-3120-4D3D-9835-687F63DDD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96290" name="Oval 34">
            <a:extLst>
              <a:ext uri="{FF2B5EF4-FFF2-40B4-BE49-F238E27FC236}">
                <a16:creationId xmlns:a16="http://schemas.microsoft.com/office/drawing/2014/main" id="{6530BBE4-E562-4E38-B8A9-15DE472E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96291" name="AutoShape 35">
            <a:extLst>
              <a:ext uri="{FF2B5EF4-FFF2-40B4-BE49-F238E27FC236}">
                <a16:creationId xmlns:a16="http://schemas.microsoft.com/office/drawing/2014/main" id="{852223EB-0568-460C-8342-EC9CD526754B}"/>
              </a:ext>
            </a:extLst>
          </p:cNvPr>
          <p:cNvCxnSpPr>
            <a:cxnSpLocks noChangeShapeType="1"/>
            <a:stCxn id="96289" idx="4"/>
            <a:endCxn id="9629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92" name="AutoShape 36">
            <a:extLst>
              <a:ext uri="{FF2B5EF4-FFF2-40B4-BE49-F238E27FC236}">
                <a16:creationId xmlns:a16="http://schemas.microsoft.com/office/drawing/2014/main" id="{D0CC7087-11AB-42C2-930E-9412DF1354A6}"/>
              </a:ext>
            </a:extLst>
          </p:cNvPr>
          <p:cNvCxnSpPr>
            <a:cxnSpLocks noChangeShapeType="1"/>
            <a:stCxn id="96285" idx="2"/>
            <a:endCxn id="96289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98" name="Rectangle 42">
            <a:extLst>
              <a:ext uri="{FF2B5EF4-FFF2-40B4-BE49-F238E27FC236}">
                <a16:creationId xmlns:a16="http://schemas.microsoft.com/office/drawing/2014/main" id="{3182A8C7-0701-4848-B558-1D66EDE6D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35 to 5</a:t>
            </a:r>
          </a:p>
        </p:txBody>
      </p:sp>
      <p:sp>
        <p:nvSpPr>
          <p:cNvPr id="96299" name="Rectangle 43">
            <a:extLst>
              <a:ext uri="{FF2B5EF4-FFF2-40B4-BE49-F238E27FC236}">
                <a16:creationId xmlns:a16="http://schemas.microsoft.com/office/drawing/2014/main" id="{E8512DDC-4C70-4CC4-AB58-0D3A889B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96300" name="Rectangle 44">
            <a:extLst>
              <a:ext uri="{FF2B5EF4-FFF2-40B4-BE49-F238E27FC236}">
                <a16:creationId xmlns:a16="http://schemas.microsoft.com/office/drawing/2014/main" id="{460848D0-9E53-43E2-9BA2-7AD2F18F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96308" name="Rectangle 52">
            <a:extLst>
              <a:ext uri="{FF2B5EF4-FFF2-40B4-BE49-F238E27FC236}">
                <a16:creationId xmlns:a16="http://schemas.microsoft.com/office/drawing/2014/main" id="{9A8C2477-2850-49E1-9F80-328F47B1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48148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second child cut</a:t>
            </a:r>
          </a:p>
        </p:txBody>
      </p:sp>
      <p:sp>
        <p:nvSpPr>
          <p:cNvPr id="96309" name="Line 53">
            <a:extLst>
              <a:ext uri="{FF2B5EF4-FFF2-40B4-BE49-F238E27FC236}">
                <a16:creationId xmlns:a16="http://schemas.microsoft.com/office/drawing/2014/main" id="{CD34713C-78E9-446E-90A5-77F3B88FB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5113338"/>
            <a:ext cx="390525" cy="3587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312" name="Rectangle 56">
            <a:extLst>
              <a:ext uri="{FF2B5EF4-FFF2-40B4-BE49-F238E27FC236}">
                <a16:creationId xmlns:a16="http://schemas.microsoft.com/office/drawing/2014/main" id="{DD3E7030-190A-43B0-A94D-5006B4396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96313" name="Line 57">
            <a:extLst>
              <a:ext uri="{FF2B5EF4-FFF2-40B4-BE49-F238E27FC236}">
                <a16:creationId xmlns:a16="http://schemas.microsoft.com/office/drawing/2014/main" id="{9AFC748B-5483-4738-92A8-3520BB13D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396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C4F8679-E3FF-4329-855C-C5A53967C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en-US"/>
              <a:t>Case 2b.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Cut tree rooted at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x, </a:t>
            </a:r>
            <a:r>
              <a:rPr kumimoji="0" lang="en-US" alt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/>
              <a:t>Otherwise, cut </a:t>
            </a:r>
            <a:r>
              <a:rPr kumimoji="0" lang="en-US" altLang="en-US">
                <a:latin typeface="Lucida Sans Italic" panose="020B0602030504090204" pitchFamily="34" charset="0"/>
              </a:rPr>
              <a:t>p,</a:t>
            </a:r>
            <a:r>
              <a:rPr kumimoji="0" lang="en-US" altLang="en-US"/>
              <a:t> meld into root list, and unmark</a:t>
            </a:r>
            <a:br>
              <a:rPr kumimoji="0" lang="en-US" altLang="en-US"/>
            </a:br>
            <a:r>
              <a:rPr kumimoji="0" lang="en-US" alt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en-US"/>
          </a:p>
        </p:txBody>
      </p:sp>
      <p:sp>
        <p:nvSpPr>
          <p:cNvPr id="98307" name="Oval 3">
            <a:extLst>
              <a:ext uri="{FF2B5EF4-FFF2-40B4-BE49-F238E27FC236}">
                <a16:creationId xmlns:a16="http://schemas.microsoft.com/office/drawing/2014/main" id="{6934D756-4BF8-4631-94CA-EC518757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98308" name="Oval 4">
            <a:extLst>
              <a:ext uri="{FF2B5EF4-FFF2-40B4-BE49-F238E27FC236}">
                <a16:creationId xmlns:a16="http://schemas.microsoft.com/office/drawing/2014/main" id="{72D78A3E-7A26-4CEF-A1F5-E610E697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sp>
        <p:nvSpPr>
          <p:cNvPr id="98309" name="Oval 5">
            <a:extLst>
              <a:ext uri="{FF2B5EF4-FFF2-40B4-BE49-F238E27FC236}">
                <a16:creationId xmlns:a16="http://schemas.microsoft.com/office/drawing/2014/main" id="{DA9418AF-E160-45B7-B280-A8FA9B9C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98310" name="Oval 6">
            <a:extLst>
              <a:ext uri="{FF2B5EF4-FFF2-40B4-BE49-F238E27FC236}">
                <a16:creationId xmlns:a16="http://schemas.microsoft.com/office/drawing/2014/main" id="{5538A8EB-A735-4007-B035-2765DDC14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98311" name="AutoShape 7">
            <a:extLst>
              <a:ext uri="{FF2B5EF4-FFF2-40B4-BE49-F238E27FC236}">
                <a16:creationId xmlns:a16="http://schemas.microsoft.com/office/drawing/2014/main" id="{C8B7E53B-7165-47C3-A86B-6E3A7B8B4531}"/>
              </a:ext>
            </a:extLst>
          </p:cNvPr>
          <p:cNvCxnSpPr>
            <a:cxnSpLocks noChangeShapeType="1"/>
            <a:stCxn id="98309" idx="4"/>
            <a:endCxn id="9831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2" name="Oval 8">
            <a:extLst>
              <a:ext uri="{FF2B5EF4-FFF2-40B4-BE49-F238E27FC236}">
                <a16:creationId xmlns:a16="http://schemas.microsoft.com/office/drawing/2014/main" id="{DC3D24A1-4E9D-4F09-AA0E-B6A95692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98313" name="Oval 9">
            <a:extLst>
              <a:ext uri="{FF2B5EF4-FFF2-40B4-BE49-F238E27FC236}">
                <a16:creationId xmlns:a16="http://schemas.microsoft.com/office/drawing/2014/main" id="{5688EAEA-99F1-416D-8DDB-B2525323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98314" name="AutoShape 10">
            <a:extLst>
              <a:ext uri="{FF2B5EF4-FFF2-40B4-BE49-F238E27FC236}">
                <a16:creationId xmlns:a16="http://schemas.microsoft.com/office/drawing/2014/main" id="{2DD52726-D85E-44F3-8F42-7D638DF25FD4}"/>
              </a:ext>
            </a:extLst>
          </p:cNvPr>
          <p:cNvCxnSpPr>
            <a:cxnSpLocks noChangeShapeType="1"/>
            <a:stCxn id="98313" idx="4"/>
            <a:endCxn id="9830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5" name="AutoShape 11">
            <a:extLst>
              <a:ext uri="{FF2B5EF4-FFF2-40B4-BE49-F238E27FC236}">
                <a16:creationId xmlns:a16="http://schemas.microsoft.com/office/drawing/2014/main" id="{85540AEC-FF5F-4211-A951-BD55CBBF4C2B}"/>
              </a:ext>
            </a:extLst>
          </p:cNvPr>
          <p:cNvCxnSpPr>
            <a:cxnSpLocks noChangeShapeType="1"/>
            <a:stCxn id="98313" idx="5"/>
            <a:endCxn id="9831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6" name="AutoShape 12">
            <a:extLst>
              <a:ext uri="{FF2B5EF4-FFF2-40B4-BE49-F238E27FC236}">
                <a16:creationId xmlns:a16="http://schemas.microsoft.com/office/drawing/2014/main" id="{D77F4558-0DB7-4141-B905-2BEDDDB2BC36}"/>
              </a:ext>
            </a:extLst>
          </p:cNvPr>
          <p:cNvCxnSpPr>
            <a:cxnSpLocks noChangeShapeType="1"/>
            <a:stCxn id="98313" idx="3"/>
            <a:endCxn id="9830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7" name="Oval 13">
            <a:extLst>
              <a:ext uri="{FF2B5EF4-FFF2-40B4-BE49-F238E27FC236}">
                <a16:creationId xmlns:a16="http://schemas.microsoft.com/office/drawing/2014/main" id="{F37C9ACB-F51F-4E98-A4BD-21CD2D49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98318" name="Oval 14">
            <a:extLst>
              <a:ext uri="{FF2B5EF4-FFF2-40B4-BE49-F238E27FC236}">
                <a16:creationId xmlns:a16="http://schemas.microsoft.com/office/drawing/2014/main" id="{D694EFA6-0386-44E5-9FD5-1AF859A9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98319" name="AutoShape 15">
            <a:extLst>
              <a:ext uri="{FF2B5EF4-FFF2-40B4-BE49-F238E27FC236}">
                <a16:creationId xmlns:a16="http://schemas.microsoft.com/office/drawing/2014/main" id="{C9F47C96-E874-4443-8FD4-0C02671933E8}"/>
              </a:ext>
            </a:extLst>
          </p:cNvPr>
          <p:cNvCxnSpPr>
            <a:cxnSpLocks noChangeShapeType="1"/>
            <a:stCxn id="98317" idx="4"/>
            <a:endCxn id="9831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0" name="Oval 16">
            <a:extLst>
              <a:ext uri="{FF2B5EF4-FFF2-40B4-BE49-F238E27FC236}">
                <a16:creationId xmlns:a16="http://schemas.microsoft.com/office/drawing/2014/main" id="{3BFA19F7-DD49-4F68-AE45-6A5F97F4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98321" name="Oval 17">
            <a:extLst>
              <a:ext uri="{FF2B5EF4-FFF2-40B4-BE49-F238E27FC236}">
                <a16:creationId xmlns:a16="http://schemas.microsoft.com/office/drawing/2014/main" id="{C0F406AE-F839-4E71-85BC-C97DDC20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98322" name="AutoShape 18">
            <a:extLst>
              <a:ext uri="{FF2B5EF4-FFF2-40B4-BE49-F238E27FC236}">
                <a16:creationId xmlns:a16="http://schemas.microsoft.com/office/drawing/2014/main" id="{50B225C8-DB5B-4A05-B334-4D5AFD78943A}"/>
              </a:ext>
            </a:extLst>
          </p:cNvPr>
          <p:cNvCxnSpPr>
            <a:cxnSpLocks noChangeShapeType="1"/>
            <a:stCxn id="98321" idx="4"/>
            <a:endCxn id="9832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3" name="AutoShape 19">
            <a:extLst>
              <a:ext uri="{FF2B5EF4-FFF2-40B4-BE49-F238E27FC236}">
                <a16:creationId xmlns:a16="http://schemas.microsoft.com/office/drawing/2014/main" id="{BFC36BDF-4A76-4EE3-9B59-FCCB7168A5DE}"/>
              </a:ext>
            </a:extLst>
          </p:cNvPr>
          <p:cNvCxnSpPr>
            <a:cxnSpLocks noChangeShapeType="1"/>
            <a:stCxn id="98321" idx="6"/>
            <a:endCxn id="9832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4" name="AutoShape 20">
            <a:extLst>
              <a:ext uri="{FF2B5EF4-FFF2-40B4-BE49-F238E27FC236}">
                <a16:creationId xmlns:a16="http://schemas.microsoft.com/office/drawing/2014/main" id="{D176A4F1-9405-4B2F-A92B-65FB2801BEFE}"/>
              </a:ext>
            </a:extLst>
          </p:cNvPr>
          <p:cNvCxnSpPr>
            <a:cxnSpLocks noChangeShapeType="1"/>
            <a:stCxn id="98321" idx="3"/>
            <a:endCxn id="9831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5" name="AutoShape 21">
            <a:extLst>
              <a:ext uri="{FF2B5EF4-FFF2-40B4-BE49-F238E27FC236}">
                <a16:creationId xmlns:a16="http://schemas.microsoft.com/office/drawing/2014/main" id="{D118C4C4-EA13-4568-8F14-DFDBBE8DE2D1}"/>
              </a:ext>
            </a:extLst>
          </p:cNvPr>
          <p:cNvCxnSpPr>
            <a:cxnSpLocks noChangeShapeType="1"/>
            <a:stCxn id="98321" idx="2"/>
            <a:endCxn id="9831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6" name="Oval 22">
            <a:extLst>
              <a:ext uri="{FF2B5EF4-FFF2-40B4-BE49-F238E27FC236}">
                <a16:creationId xmlns:a16="http://schemas.microsoft.com/office/drawing/2014/main" id="{DA7CEC19-D370-44B0-A89A-76BEE0D6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98327" name="Oval 23">
            <a:extLst>
              <a:ext uri="{FF2B5EF4-FFF2-40B4-BE49-F238E27FC236}">
                <a16:creationId xmlns:a16="http://schemas.microsoft.com/office/drawing/2014/main" id="{404B2579-FBF0-4A99-B35A-0C4AE5CA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98328" name="AutoShape 24">
            <a:extLst>
              <a:ext uri="{FF2B5EF4-FFF2-40B4-BE49-F238E27FC236}">
                <a16:creationId xmlns:a16="http://schemas.microsoft.com/office/drawing/2014/main" id="{FC74165F-4BF4-40F4-89D1-7971AD48A182}"/>
              </a:ext>
            </a:extLst>
          </p:cNvPr>
          <p:cNvCxnSpPr>
            <a:cxnSpLocks noChangeShapeType="1"/>
            <a:stCxn id="98327" idx="4"/>
            <a:endCxn id="9832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0" name="Oval 26">
            <a:extLst>
              <a:ext uri="{FF2B5EF4-FFF2-40B4-BE49-F238E27FC236}">
                <a16:creationId xmlns:a16="http://schemas.microsoft.com/office/drawing/2014/main" id="{D5D7DDA2-24A0-4D33-A57A-BA1A955C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cxnSp>
        <p:nvCxnSpPr>
          <p:cNvPr id="98331" name="AutoShape 27">
            <a:extLst>
              <a:ext uri="{FF2B5EF4-FFF2-40B4-BE49-F238E27FC236}">
                <a16:creationId xmlns:a16="http://schemas.microsoft.com/office/drawing/2014/main" id="{FA887C59-BD25-4824-8F44-D875D28C3AD3}"/>
              </a:ext>
            </a:extLst>
          </p:cNvPr>
          <p:cNvCxnSpPr>
            <a:cxnSpLocks noChangeShapeType="1"/>
            <a:stCxn id="98308" idx="4"/>
            <a:endCxn id="98330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2" name="Oval 28">
            <a:extLst>
              <a:ext uri="{FF2B5EF4-FFF2-40B4-BE49-F238E27FC236}">
                <a16:creationId xmlns:a16="http://schemas.microsoft.com/office/drawing/2014/main" id="{3AB807CB-F0DE-4C3E-AC7A-3CC121C6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98333" name="AutoShape 29">
            <a:extLst>
              <a:ext uri="{FF2B5EF4-FFF2-40B4-BE49-F238E27FC236}">
                <a16:creationId xmlns:a16="http://schemas.microsoft.com/office/drawing/2014/main" id="{7BF00A49-7DDD-4D6E-8887-A27D9262F392}"/>
              </a:ext>
            </a:extLst>
          </p:cNvPr>
          <p:cNvCxnSpPr>
            <a:cxnSpLocks noChangeShapeType="1"/>
            <a:stCxn id="98308" idx="6"/>
            <a:endCxn id="9831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4" name="Oval 30">
            <a:extLst>
              <a:ext uri="{FF2B5EF4-FFF2-40B4-BE49-F238E27FC236}">
                <a16:creationId xmlns:a16="http://schemas.microsoft.com/office/drawing/2014/main" id="{A707AE1E-CE8E-4AC4-8056-A2BDB6D9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98335" name="Rectangle 31">
            <a:extLst>
              <a:ext uri="{FF2B5EF4-FFF2-40B4-BE49-F238E27FC236}">
                <a16:creationId xmlns:a16="http://schemas.microsoft.com/office/drawing/2014/main" id="{FF3C5DA5-B895-4470-A961-0907B1710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98336" name="AutoShape 32">
            <a:extLst>
              <a:ext uri="{FF2B5EF4-FFF2-40B4-BE49-F238E27FC236}">
                <a16:creationId xmlns:a16="http://schemas.microsoft.com/office/drawing/2014/main" id="{0C7FEA4F-AB59-4B4F-A6A9-FAC35E3C30EA}"/>
              </a:ext>
            </a:extLst>
          </p:cNvPr>
          <p:cNvCxnSpPr>
            <a:cxnSpLocks noChangeShapeType="1"/>
            <a:stCxn id="98334" idx="6"/>
            <a:endCxn id="9830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7" name="Oval 33">
            <a:extLst>
              <a:ext uri="{FF2B5EF4-FFF2-40B4-BE49-F238E27FC236}">
                <a16:creationId xmlns:a16="http://schemas.microsoft.com/office/drawing/2014/main" id="{C581A545-5760-4BF0-90D5-47854E39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98338" name="Oval 34">
            <a:extLst>
              <a:ext uri="{FF2B5EF4-FFF2-40B4-BE49-F238E27FC236}">
                <a16:creationId xmlns:a16="http://schemas.microsoft.com/office/drawing/2014/main" id="{8B7FE60F-308C-46DB-A26C-785FD3C4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98339" name="AutoShape 35">
            <a:extLst>
              <a:ext uri="{FF2B5EF4-FFF2-40B4-BE49-F238E27FC236}">
                <a16:creationId xmlns:a16="http://schemas.microsoft.com/office/drawing/2014/main" id="{7D970C70-0BE3-427C-9CE2-04887B26B2A0}"/>
              </a:ext>
            </a:extLst>
          </p:cNvPr>
          <p:cNvCxnSpPr>
            <a:cxnSpLocks noChangeShapeType="1"/>
            <a:endCxn id="98338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40" name="AutoShape 36">
            <a:extLst>
              <a:ext uri="{FF2B5EF4-FFF2-40B4-BE49-F238E27FC236}">
                <a16:creationId xmlns:a16="http://schemas.microsoft.com/office/drawing/2014/main" id="{B648F029-B9D6-40BA-9AB1-68347F2E5D64}"/>
              </a:ext>
            </a:extLst>
          </p:cNvPr>
          <p:cNvCxnSpPr>
            <a:cxnSpLocks noChangeShapeType="1"/>
            <a:stCxn id="98337" idx="6"/>
            <a:endCxn id="98334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48" name="Rectangle 44">
            <a:extLst>
              <a:ext uri="{FF2B5EF4-FFF2-40B4-BE49-F238E27FC236}">
                <a16:creationId xmlns:a16="http://schemas.microsoft.com/office/drawing/2014/main" id="{9D40C98B-32AB-4062-853E-0314C430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35 to 5</a:t>
            </a:r>
          </a:p>
        </p:txBody>
      </p:sp>
      <p:sp>
        <p:nvSpPr>
          <p:cNvPr id="98349" name="Rectangle 45">
            <a:extLst>
              <a:ext uri="{FF2B5EF4-FFF2-40B4-BE49-F238E27FC236}">
                <a16:creationId xmlns:a16="http://schemas.microsoft.com/office/drawing/2014/main" id="{1E12F476-5D70-4A3D-86AD-87440C19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98350" name="Rectangle 46">
            <a:extLst>
              <a:ext uri="{FF2B5EF4-FFF2-40B4-BE49-F238E27FC236}">
                <a16:creationId xmlns:a16="http://schemas.microsoft.com/office/drawing/2014/main" id="{9440FF44-280B-42A9-99BC-C22B6003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98358" name="Rectangle 54">
            <a:extLst>
              <a:ext uri="{FF2B5EF4-FFF2-40B4-BE49-F238E27FC236}">
                <a16:creationId xmlns:a16="http://schemas.microsoft.com/office/drawing/2014/main" id="{4477813F-74BE-4058-A2D1-52BA7232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98359" name="Line 55">
            <a:extLst>
              <a:ext uri="{FF2B5EF4-FFF2-40B4-BE49-F238E27FC236}">
                <a16:creationId xmlns:a16="http://schemas.microsoft.com/office/drawing/2014/main" id="{147A58EE-F7EE-48D3-B00B-895D98F57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197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19D4208F-491A-46E7-A2BD-E1A9A87EF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en-US"/>
              <a:t>Case 2b.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Cut tree rooted at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x, </a:t>
            </a:r>
            <a:r>
              <a:rPr kumimoji="0" lang="en-US" alt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/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</a:endParaRPr>
          </a:p>
        </p:txBody>
      </p:sp>
      <p:sp>
        <p:nvSpPr>
          <p:cNvPr id="185347" name="Oval 3">
            <a:extLst>
              <a:ext uri="{FF2B5EF4-FFF2-40B4-BE49-F238E27FC236}">
                <a16:creationId xmlns:a16="http://schemas.microsoft.com/office/drawing/2014/main" id="{BF6258A9-B2B4-4A48-9E25-C449E041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185348" name="Oval 4">
            <a:extLst>
              <a:ext uri="{FF2B5EF4-FFF2-40B4-BE49-F238E27FC236}">
                <a16:creationId xmlns:a16="http://schemas.microsoft.com/office/drawing/2014/main" id="{E02A2011-46C2-4F74-AE5A-98080936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sp>
        <p:nvSpPr>
          <p:cNvPr id="185349" name="Oval 5">
            <a:extLst>
              <a:ext uri="{FF2B5EF4-FFF2-40B4-BE49-F238E27FC236}">
                <a16:creationId xmlns:a16="http://schemas.microsoft.com/office/drawing/2014/main" id="{C1F820BB-3FDF-42FF-AF84-75941CF1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85350" name="Oval 6">
            <a:extLst>
              <a:ext uri="{FF2B5EF4-FFF2-40B4-BE49-F238E27FC236}">
                <a16:creationId xmlns:a16="http://schemas.microsoft.com/office/drawing/2014/main" id="{AF39945D-B893-4D8F-AE52-A6C082B16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185351" name="AutoShape 7">
            <a:extLst>
              <a:ext uri="{FF2B5EF4-FFF2-40B4-BE49-F238E27FC236}">
                <a16:creationId xmlns:a16="http://schemas.microsoft.com/office/drawing/2014/main" id="{6BE7E561-C223-4C43-AF36-38E4D42FA741}"/>
              </a:ext>
            </a:extLst>
          </p:cNvPr>
          <p:cNvCxnSpPr>
            <a:cxnSpLocks noChangeShapeType="1"/>
            <a:stCxn id="185349" idx="4"/>
            <a:endCxn id="18535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2" name="Oval 8">
            <a:extLst>
              <a:ext uri="{FF2B5EF4-FFF2-40B4-BE49-F238E27FC236}">
                <a16:creationId xmlns:a16="http://schemas.microsoft.com/office/drawing/2014/main" id="{7895B911-58E7-482E-8F52-ECF1EE68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185353" name="Oval 9">
            <a:extLst>
              <a:ext uri="{FF2B5EF4-FFF2-40B4-BE49-F238E27FC236}">
                <a16:creationId xmlns:a16="http://schemas.microsoft.com/office/drawing/2014/main" id="{D403860A-E3D8-4BB3-9021-07351841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85354" name="AutoShape 10">
            <a:extLst>
              <a:ext uri="{FF2B5EF4-FFF2-40B4-BE49-F238E27FC236}">
                <a16:creationId xmlns:a16="http://schemas.microsoft.com/office/drawing/2014/main" id="{25D326EE-98F3-4B8A-BFE6-365ABC6BC536}"/>
              </a:ext>
            </a:extLst>
          </p:cNvPr>
          <p:cNvCxnSpPr>
            <a:cxnSpLocks noChangeShapeType="1"/>
            <a:stCxn id="185353" idx="4"/>
            <a:endCxn id="18534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5" name="AutoShape 11">
            <a:extLst>
              <a:ext uri="{FF2B5EF4-FFF2-40B4-BE49-F238E27FC236}">
                <a16:creationId xmlns:a16="http://schemas.microsoft.com/office/drawing/2014/main" id="{A69E70A1-F1FB-4028-BB24-87A8772B591E}"/>
              </a:ext>
            </a:extLst>
          </p:cNvPr>
          <p:cNvCxnSpPr>
            <a:cxnSpLocks noChangeShapeType="1"/>
            <a:stCxn id="185353" idx="5"/>
            <a:endCxn id="18535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6" name="AutoShape 12">
            <a:extLst>
              <a:ext uri="{FF2B5EF4-FFF2-40B4-BE49-F238E27FC236}">
                <a16:creationId xmlns:a16="http://schemas.microsoft.com/office/drawing/2014/main" id="{5DDD4DCA-7267-4987-BF9C-EF838AF9EF75}"/>
              </a:ext>
            </a:extLst>
          </p:cNvPr>
          <p:cNvCxnSpPr>
            <a:cxnSpLocks noChangeShapeType="1"/>
            <a:stCxn id="185353" idx="3"/>
            <a:endCxn id="18534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7" name="Oval 13">
            <a:extLst>
              <a:ext uri="{FF2B5EF4-FFF2-40B4-BE49-F238E27FC236}">
                <a16:creationId xmlns:a16="http://schemas.microsoft.com/office/drawing/2014/main" id="{8504B9F9-CE9D-4E4D-AC3F-DB5834B8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185358" name="Oval 14">
            <a:extLst>
              <a:ext uri="{FF2B5EF4-FFF2-40B4-BE49-F238E27FC236}">
                <a16:creationId xmlns:a16="http://schemas.microsoft.com/office/drawing/2014/main" id="{8F29BA88-96F2-4F2D-93AF-B06E69841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185359" name="AutoShape 15">
            <a:extLst>
              <a:ext uri="{FF2B5EF4-FFF2-40B4-BE49-F238E27FC236}">
                <a16:creationId xmlns:a16="http://schemas.microsoft.com/office/drawing/2014/main" id="{4C7E0288-00DA-4714-81E2-C3848013C4E6}"/>
              </a:ext>
            </a:extLst>
          </p:cNvPr>
          <p:cNvCxnSpPr>
            <a:cxnSpLocks noChangeShapeType="1"/>
            <a:stCxn id="185357" idx="4"/>
            <a:endCxn id="18535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0" name="Oval 16">
            <a:extLst>
              <a:ext uri="{FF2B5EF4-FFF2-40B4-BE49-F238E27FC236}">
                <a16:creationId xmlns:a16="http://schemas.microsoft.com/office/drawing/2014/main" id="{0714C05D-E9B7-445A-AF30-CC7D63D10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185361" name="Oval 17">
            <a:extLst>
              <a:ext uri="{FF2B5EF4-FFF2-40B4-BE49-F238E27FC236}">
                <a16:creationId xmlns:a16="http://schemas.microsoft.com/office/drawing/2014/main" id="{902549AB-92EA-4EB3-9469-6BA9972D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185362" name="AutoShape 18">
            <a:extLst>
              <a:ext uri="{FF2B5EF4-FFF2-40B4-BE49-F238E27FC236}">
                <a16:creationId xmlns:a16="http://schemas.microsoft.com/office/drawing/2014/main" id="{B3AD6F7D-7728-4A21-A6D6-5E3E61E9227B}"/>
              </a:ext>
            </a:extLst>
          </p:cNvPr>
          <p:cNvCxnSpPr>
            <a:cxnSpLocks noChangeShapeType="1"/>
            <a:stCxn id="185361" idx="4"/>
            <a:endCxn id="18536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>
            <a:extLst>
              <a:ext uri="{FF2B5EF4-FFF2-40B4-BE49-F238E27FC236}">
                <a16:creationId xmlns:a16="http://schemas.microsoft.com/office/drawing/2014/main" id="{1509E4DE-2C30-42CD-A5D8-8D01CC8E2BAB}"/>
              </a:ext>
            </a:extLst>
          </p:cNvPr>
          <p:cNvCxnSpPr>
            <a:cxnSpLocks noChangeShapeType="1"/>
            <a:stCxn id="185361" idx="6"/>
            <a:endCxn id="18536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>
            <a:extLst>
              <a:ext uri="{FF2B5EF4-FFF2-40B4-BE49-F238E27FC236}">
                <a16:creationId xmlns:a16="http://schemas.microsoft.com/office/drawing/2014/main" id="{32DA9FB6-D8F6-4168-91E5-5211166DD425}"/>
              </a:ext>
            </a:extLst>
          </p:cNvPr>
          <p:cNvCxnSpPr>
            <a:cxnSpLocks noChangeShapeType="1"/>
            <a:stCxn id="185361" idx="3"/>
            <a:endCxn id="18535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>
            <a:extLst>
              <a:ext uri="{FF2B5EF4-FFF2-40B4-BE49-F238E27FC236}">
                <a16:creationId xmlns:a16="http://schemas.microsoft.com/office/drawing/2014/main" id="{7AF0FCF7-DE88-4582-831D-A7FBA9A3F0BE}"/>
              </a:ext>
            </a:extLst>
          </p:cNvPr>
          <p:cNvCxnSpPr>
            <a:cxnSpLocks noChangeShapeType="1"/>
            <a:stCxn id="185361" idx="2"/>
            <a:endCxn id="18535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6" name="Oval 22">
            <a:extLst>
              <a:ext uri="{FF2B5EF4-FFF2-40B4-BE49-F238E27FC236}">
                <a16:creationId xmlns:a16="http://schemas.microsoft.com/office/drawing/2014/main" id="{9C85DF83-C86B-46A9-BD5D-B151BF5B9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185367" name="Oval 23">
            <a:extLst>
              <a:ext uri="{FF2B5EF4-FFF2-40B4-BE49-F238E27FC236}">
                <a16:creationId xmlns:a16="http://schemas.microsoft.com/office/drawing/2014/main" id="{6127959A-2469-483F-8527-7517DAE8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185368" name="AutoShape 24">
            <a:extLst>
              <a:ext uri="{FF2B5EF4-FFF2-40B4-BE49-F238E27FC236}">
                <a16:creationId xmlns:a16="http://schemas.microsoft.com/office/drawing/2014/main" id="{7979F36C-0B48-4D07-9C54-D7F9A2900E19}"/>
              </a:ext>
            </a:extLst>
          </p:cNvPr>
          <p:cNvCxnSpPr>
            <a:cxnSpLocks noChangeShapeType="1"/>
            <a:stCxn id="185367" idx="4"/>
            <a:endCxn id="18536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9" name="Oval 25">
            <a:extLst>
              <a:ext uri="{FF2B5EF4-FFF2-40B4-BE49-F238E27FC236}">
                <a16:creationId xmlns:a16="http://schemas.microsoft.com/office/drawing/2014/main" id="{8B2BF784-57D6-4DC0-A578-D5447C3E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cxnSp>
        <p:nvCxnSpPr>
          <p:cNvPr id="185370" name="AutoShape 26">
            <a:extLst>
              <a:ext uri="{FF2B5EF4-FFF2-40B4-BE49-F238E27FC236}">
                <a16:creationId xmlns:a16="http://schemas.microsoft.com/office/drawing/2014/main" id="{34F00CE5-B30E-4B80-9E79-2FDC64FDD55B}"/>
              </a:ext>
            </a:extLst>
          </p:cNvPr>
          <p:cNvCxnSpPr>
            <a:cxnSpLocks noChangeShapeType="1"/>
            <a:stCxn id="185348" idx="4"/>
            <a:endCxn id="185369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1" name="Oval 27">
            <a:extLst>
              <a:ext uri="{FF2B5EF4-FFF2-40B4-BE49-F238E27FC236}">
                <a16:creationId xmlns:a16="http://schemas.microsoft.com/office/drawing/2014/main" id="{C3053558-0A36-43F3-BB25-8A99AF2E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85372" name="AutoShape 28">
            <a:extLst>
              <a:ext uri="{FF2B5EF4-FFF2-40B4-BE49-F238E27FC236}">
                <a16:creationId xmlns:a16="http://schemas.microsoft.com/office/drawing/2014/main" id="{37882127-572D-4F78-BA15-C10EAE2E60AB}"/>
              </a:ext>
            </a:extLst>
          </p:cNvPr>
          <p:cNvCxnSpPr>
            <a:cxnSpLocks noChangeShapeType="1"/>
            <a:stCxn id="185348" idx="6"/>
            <a:endCxn id="18535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3" name="Oval 29">
            <a:extLst>
              <a:ext uri="{FF2B5EF4-FFF2-40B4-BE49-F238E27FC236}">
                <a16:creationId xmlns:a16="http://schemas.microsoft.com/office/drawing/2014/main" id="{4A9EB933-720F-4DAD-960C-44B0BDD8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185374" name="Rectangle 30">
            <a:extLst>
              <a:ext uri="{FF2B5EF4-FFF2-40B4-BE49-F238E27FC236}">
                <a16:creationId xmlns:a16="http://schemas.microsoft.com/office/drawing/2014/main" id="{7B4178A8-33A0-4686-BAD8-AA7C39064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85375" name="AutoShape 31">
            <a:extLst>
              <a:ext uri="{FF2B5EF4-FFF2-40B4-BE49-F238E27FC236}">
                <a16:creationId xmlns:a16="http://schemas.microsoft.com/office/drawing/2014/main" id="{B9180CF6-14C0-4FFE-B15E-7BFBD3B8F4DE}"/>
              </a:ext>
            </a:extLst>
          </p:cNvPr>
          <p:cNvCxnSpPr>
            <a:cxnSpLocks noChangeShapeType="1"/>
            <a:stCxn id="185373" idx="6"/>
            <a:endCxn id="18534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>
            <a:extLst>
              <a:ext uri="{FF2B5EF4-FFF2-40B4-BE49-F238E27FC236}">
                <a16:creationId xmlns:a16="http://schemas.microsoft.com/office/drawing/2014/main" id="{96ACFB37-6E67-4254-AE6D-97C71356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sp>
        <p:nvSpPr>
          <p:cNvPr id="185377" name="Oval 33">
            <a:extLst>
              <a:ext uri="{FF2B5EF4-FFF2-40B4-BE49-F238E27FC236}">
                <a16:creationId xmlns:a16="http://schemas.microsoft.com/office/drawing/2014/main" id="{A5B4F2A5-9F06-4ED2-8134-BB3F49EA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185378" name="AutoShape 34">
            <a:extLst>
              <a:ext uri="{FF2B5EF4-FFF2-40B4-BE49-F238E27FC236}">
                <a16:creationId xmlns:a16="http://schemas.microsoft.com/office/drawing/2014/main" id="{94F78684-F1AF-42BD-9576-B01E7FD17135}"/>
              </a:ext>
            </a:extLst>
          </p:cNvPr>
          <p:cNvCxnSpPr>
            <a:cxnSpLocks noChangeShapeType="1"/>
            <a:endCxn id="185377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9" name="AutoShape 35">
            <a:extLst>
              <a:ext uri="{FF2B5EF4-FFF2-40B4-BE49-F238E27FC236}">
                <a16:creationId xmlns:a16="http://schemas.microsoft.com/office/drawing/2014/main" id="{161ED734-521B-4EBA-A14C-9E18B64896D1}"/>
              </a:ext>
            </a:extLst>
          </p:cNvPr>
          <p:cNvCxnSpPr>
            <a:cxnSpLocks noChangeShapeType="1"/>
            <a:stCxn id="185376" idx="6"/>
            <a:endCxn id="185373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82" name="Rectangle 38">
            <a:extLst>
              <a:ext uri="{FF2B5EF4-FFF2-40B4-BE49-F238E27FC236}">
                <a16:creationId xmlns:a16="http://schemas.microsoft.com/office/drawing/2014/main" id="{724A3664-ACAB-4700-8D67-76F224056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35 to 5</a:t>
            </a:r>
          </a:p>
        </p:txBody>
      </p:sp>
      <p:sp>
        <p:nvSpPr>
          <p:cNvPr id="185383" name="Rectangle 39">
            <a:extLst>
              <a:ext uri="{FF2B5EF4-FFF2-40B4-BE49-F238E27FC236}">
                <a16:creationId xmlns:a16="http://schemas.microsoft.com/office/drawing/2014/main" id="{3BAB89F3-EB8F-4946-95AA-83D53F10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85384" name="Rectangle 40">
            <a:extLst>
              <a:ext uri="{FF2B5EF4-FFF2-40B4-BE49-F238E27FC236}">
                <a16:creationId xmlns:a16="http://schemas.microsoft.com/office/drawing/2014/main" id="{B53128DA-28B1-4274-A1F2-7C8FF502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185385" name="Rectangle 41">
            <a:extLst>
              <a:ext uri="{FF2B5EF4-FFF2-40B4-BE49-F238E27FC236}">
                <a16:creationId xmlns:a16="http://schemas.microsoft.com/office/drawing/2014/main" id="{8007C36D-CF0F-4674-81B5-9905450B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4679950"/>
            <a:ext cx="309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p'</a:t>
            </a:r>
          </a:p>
        </p:txBody>
      </p:sp>
      <p:sp>
        <p:nvSpPr>
          <p:cNvPr id="185387" name="Rectangle 43">
            <a:extLst>
              <a:ext uri="{FF2B5EF4-FFF2-40B4-BE49-F238E27FC236}">
                <a16:creationId xmlns:a16="http://schemas.microsoft.com/office/drawing/2014/main" id="{4D4A3136-0737-4FD6-996C-1ECC815A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5643563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second child cut</a:t>
            </a:r>
          </a:p>
        </p:txBody>
      </p:sp>
      <p:sp>
        <p:nvSpPr>
          <p:cNvPr id="185388" name="Line 44">
            <a:extLst>
              <a:ext uri="{FF2B5EF4-FFF2-40B4-BE49-F238E27FC236}">
                <a16:creationId xmlns:a16="http://schemas.microsoft.com/office/drawing/2014/main" id="{CB3A9B6B-550E-4538-9557-DF7C280EF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775" y="5081588"/>
            <a:ext cx="3587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89" name="Rectangle 45">
            <a:extLst>
              <a:ext uri="{FF2B5EF4-FFF2-40B4-BE49-F238E27FC236}">
                <a16:creationId xmlns:a16="http://schemas.microsoft.com/office/drawing/2014/main" id="{40F67AEF-F5F3-4224-8192-5789799B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85390" name="Line 46">
            <a:extLst>
              <a:ext uri="{FF2B5EF4-FFF2-40B4-BE49-F238E27FC236}">
                <a16:creationId xmlns:a16="http://schemas.microsoft.com/office/drawing/2014/main" id="{97D0E68E-6220-497D-B801-C8ABC7566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60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60D61BA-1F0C-45A3-9456-62D8CD8CE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4025" cy="5410200"/>
          </a:xfrm>
        </p:spPr>
        <p:txBody>
          <a:bodyPr/>
          <a:lstStyle/>
          <a:p>
            <a:r>
              <a:rPr kumimoji="0" lang="en-US" altLang="en-US"/>
              <a:t>Case 2b.  </a:t>
            </a:r>
            <a:r>
              <a:rPr kumimoji="0" lang="en-US" altLang="en-US">
                <a:solidFill>
                  <a:schemeClr val="hlink"/>
                </a:solidFill>
              </a:rPr>
              <a:t>[heap order violated]</a:t>
            </a:r>
            <a:endParaRPr kumimoji="0" lang="en-US" altLang="en-US"/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Decrease key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Cut tree rooted at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x, </a:t>
            </a:r>
            <a:r>
              <a:rPr kumimoji="0" lang="en-US" alt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If parent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</a:t>
            </a:r>
            <a:r>
              <a:rPr kumimoji="0" lang="en-US" altLang="en-US">
                <a:solidFill>
                  <a:schemeClr val="tx2"/>
                </a:solidFill>
              </a:rPr>
              <a:t> of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>
                <a:solidFill>
                  <a:schemeClr val="tx2"/>
                </a:solidFill>
              </a:rPr>
              <a:t>Otherwise, cut </a:t>
            </a:r>
            <a:r>
              <a:rPr kumimoji="0" lang="en-US" altLang="en-US">
                <a:solidFill>
                  <a:schemeClr val="tx2"/>
                </a:solidFill>
                <a:latin typeface="Lucida Sans Italic" panose="020B0602030504090204" pitchFamily="34" charset="0"/>
              </a:rPr>
              <a:t>p,</a:t>
            </a:r>
            <a:r>
              <a:rPr kumimoji="0" lang="en-US" alt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en-US">
                <a:solidFill>
                  <a:schemeClr val="tx2"/>
                </a:solidFill>
              </a:rPr>
            </a:br>
            <a:r>
              <a:rPr kumimoji="0" lang="en-US" altLang="en-US"/>
              <a:t>(and do so recursively for all ancestors that lose a second child).</a:t>
            </a:r>
          </a:p>
        </p:txBody>
      </p:sp>
      <p:sp>
        <p:nvSpPr>
          <p:cNvPr id="100355" name="Oval 3">
            <a:extLst>
              <a:ext uri="{FF2B5EF4-FFF2-40B4-BE49-F238E27FC236}">
                <a16:creationId xmlns:a16="http://schemas.microsoft.com/office/drawing/2014/main" id="{65FB7724-1A2C-4986-9B91-330E38D4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sp>
        <p:nvSpPr>
          <p:cNvPr id="100356" name="Oval 4">
            <a:extLst>
              <a:ext uri="{FF2B5EF4-FFF2-40B4-BE49-F238E27FC236}">
                <a16:creationId xmlns:a16="http://schemas.microsoft.com/office/drawing/2014/main" id="{C85D013B-5830-423E-85A3-96DE7947C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00357" name="Oval 5">
            <a:extLst>
              <a:ext uri="{FF2B5EF4-FFF2-40B4-BE49-F238E27FC236}">
                <a16:creationId xmlns:a16="http://schemas.microsoft.com/office/drawing/2014/main" id="{31FF3A6D-0365-489C-BAD9-7E988DD9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cxnSp>
        <p:nvCxnSpPr>
          <p:cNvPr id="100358" name="AutoShape 6">
            <a:extLst>
              <a:ext uri="{FF2B5EF4-FFF2-40B4-BE49-F238E27FC236}">
                <a16:creationId xmlns:a16="http://schemas.microsoft.com/office/drawing/2014/main" id="{903C1366-2907-40A1-A042-000FF93C8197}"/>
              </a:ext>
            </a:extLst>
          </p:cNvPr>
          <p:cNvCxnSpPr>
            <a:cxnSpLocks noChangeShapeType="1"/>
            <a:stCxn id="100356" idx="4"/>
            <a:endCxn id="10035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59" name="Oval 7">
            <a:extLst>
              <a:ext uri="{FF2B5EF4-FFF2-40B4-BE49-F238E27FC236}">
                <a16:creationId xmlns:a16="http://schemas.microsoft.com/office/drawing/2014/main" id="{9164AB03-BFFB-499E-9917-F08AB4860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sp>
        <p:nvSpPr>
          <p:cNvPr id="100360" name="Oval 8">
            <a:extLst>
              <a:ext uri="{FF2B5EF4-FFF2-40B4-BE49-F238E27FC236}">
                <a16:creationId xmlns:a16="http://schemas.microsoft.com/office/drawing/2014/main" id="{F42CC6B6-18B1-45B7-80C6-B3EDBBB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00361" name="AutoShape 9">
            <a:extLst>
              <a:ext uri="{FF2B5EF4-FFF2-40B4-BE49-F238E27FC236}">
                <a16:creationId xmlns:a16="http://schemas.microsoft.com/office/drawing/2014/main" id="{98DAF111-B6F0-4955-9B83-85A3F09C5637}"/>
              </a:ext>
            </a:extLst>
          </p:cNvPr>
          <p:cNvCxnSpPr>
            <a:cxnSpLocks noChangeShapeType="1"/>
            <a:stCxn id="100360" idx="4"/>
            <a:endCxn id="10035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2" name="AutoShape 10">
            <a:extLst>
              <a:ext uri="{FF2B5EF4-FFF2-40B4-BE49-F238E27FC236}">
                <a16:creationId xmlns:a16="http://schemas.microsoft.com/office/drawing/2014/main" id="{DE5D7899-A982-47E2-9099-BD0B463E5890}"/>
              </a:ext>
            </a:extLst>
          </p:cNvPr>
          <p:cNvCxnSpPr>
            <a:cxnSpLocks noChangeShapeType="1"/>
            <a:stCxn id="100360" idx="5"/>
            <a:endCxn id="10035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3" name="Oval 11">
            <a:extLst>
              <a:ext uri="{FF2B5EF4-FFF2-40B4-BE49-F238E27FC236}">
                <a16:creationId xmlns:a16="http://schemas.microsoft.com/office/drawing/2014/main" id="{53875879-67FD-4C0B-ACC6-30022012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sp>
        <p:nvSpPr>
          <p:cNvPr id="100364" name="Oval 12">
            <a:extLst>
              <a:ext uri="{FF2B5EF4-FFF2-40B4-BE49-F238E27FC236}">
                <a16:creationId xmlns:a16="http://schemas.microsoft.com/office/drawing/2014/main" id="{4928EB3B-A87B-4A4F-80D5-865845B1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cxnSp>
        <p:nvCxnSpPr>
          <p:cNvPr id="100365" name="AutoShape 13">
            <a:extLst>
              <a:ext uri="{FF2B5EF4-FFF2-40B4-BE49-F238E27FC236}">
                <a16:creationId xmlns:a16="http://schemas.microsoft.com/office/drawing/2014/main" id="{872884FC-68D5-43EA-8B0B-EAB77D9DAE00}"/>
              </a:ext>
            </a:extLst>
          </p:cNvPr>
          <p:cNvCxnSpPr>
            <a:cxnSpLocks noChangeShapeType="1"/>
            <a:stCxn id="100363" idx="4"/>
            <a:endCxn id="100364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6" name="Oval 14">
            <a:extLst>
              <a:ext uri="{FF2B5EF4-FFF2-40B4-BE49-F238E27FC236}">
                <a16:creationId xmlns:a16="http://schemas.microsoft.com/office/drawing/2014/main" id="{01C4DBA4-3591-49C0-B095-AB484105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sp>
        <p:nvSpPr>
          <p:cNvPr id="100367" name="Oval 15">
            <a:extLst>
              <a:ext uri="{FF2B5EF4-FFF2-40B4-BE49-F238E27FC236}">
                <a16:creationId xmlns:a16="http://schemas.microsoft.com/office/drawing/2014/main" id="{EC523087-FD7F-4DD0-9387-E52A678E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cxnSp>
        <p:nvCxnSpPr>
          <p:cNvPr id="100368" name="AutoShape 16">
            <a:extLst>
              <a:ext uri="{FF2B5EF4-FFF2-40B4-BE49-F238E27FC236}">
                <a16:creationId xmlns:a16="http://schemas.microsoft.com/office/drawing/2014/main" id="{353BFCC9-FB35-4E39-A7DB-CB9FB64C6A75}"/>
              </a:ext>
            </a:extLst>
          </p:cNvPr>
          <p:cNvCxnSpPr>
            <a:cxnSpLocks noChangeShapeType="1"/>
            <a:stCxn id="100367" idx="4"/>
            <a:endCxn id="100366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9" name="AutoShape 17">
            <a:extLst>
              <a:ext uri="{FF2B5EF4-FFF2-40B4-BE49-F238E27FC236}">
                <a16:creationId xmlns:a16="http://schemas.microsoft.com/office/drawing/2014/main" id="{CC7A93CA-4F7E-445D-9259-C42E8318A609}"/>
              </a:ext>
            </a:extLst>
          </p:cNvPr>
          <p:cNvCxnSpPr>
            <a:cxnSpLocks noChangeShapeType="1"/>
            <a:stCxn id="100367" idx="6"/>
            <a:endCxn id="100373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0" name="AutoShape 18">
            <a:extLst>
              <a:ext uri="{FF2B5EF4-FFF2-40B4-BE49-F238E27FC236}">
                <a16:creationId xmlns:a16="http://schemas.microsoft.com/office/drawing/2014/main" id="{B83BBA34-DBE3-4BDB-B507-05C2F1BF01DF}"/>
              </a:ext>
            </a:extLst>
          </p:cNvPr>
          <p:cNvCxnSpPr>
            <a:cxnSpLocks noChangeShapeType="1"/>
            <a:stCxn id="100367" idx="3"/>
            <a:endCxn id="100363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1" name="AutoShape 19">
            <a:extLst>
              <a:ext uri="{FF2B5EF4-FFF2-40B4-BE49-F238E27FC236}">
                <a16:creationId xmlns:a16="http://schemas.microsoft.com/office/drawing/2014/main" id="{B03B2C71-935F-43CD-9917-3AE40C192205}"/>
              </a:ext>
            </a:extLst>
          </p:cNvPr>
          <p:cNvCxnSpPr>
            <a:cxnSpLocks noChangeShapeType="1"/>
            <a:stCxn id="100367" idx="2"/>
            <a:endCxn id="10036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2" name="Oval 20">
            <a:extLst>
              <a:ext uri="{FF2B5EF4-FFF2-40B4-BE49-F238E27FC236}">
                <a16:creationId xmlns:a16="http://schemas.microsoft.com/office/drawing/2014/main" id="{1AFBBA40-A98D-486C-ACD0-D400516A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sp>
        <p:nvSpPr>
          <p:cNvPr id="100373" name="Oval 21">
            <a:extLst>
              <a:ext uri="{FF2B5EF4-FFF2-40B4-BE49-F238E27FC236}">
                <a16:creationId xmlns:a16="http://schemas.microsoft.com/office/drawing/2014/main" id="{D25E7BF8-266C-4920-825B-F3ECEE536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38</a:t>
            </a:r>
          </a:p>
        </p:txBody>
      </p:sp>
      <p:cxnSp>
        <p:nvCxnSpPr>
          <p:cNvPr id="100374" name="AutoShape 22">
            <a:extLst>
              <a:ext uri="{FF2B5EF4-FFF2-40B4-BE49-F238E27FC236}">
                <a16:creationId xmlns:a16="http://schemas.microsoft.com/office/drawing/2014/main" id="{16950F04-029D-4B74-A91C-865CF28C80DA}"/>
              </a:ext>
            </a:extLst>
          </p:cNvPr>
          <p:cNvCxnSpPr>
            <a:cxnSpLocks noChangeShapeType="1"/>
            <a:stCxn id="100373" idx="4"/>
            <a:endCxn id="100372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6" name="Oval 24">
            <a:extLst>
              <a:ext uri="{FF2B5EF4-FFF2-40B4-BE49-F238E27FC236}">
                <a16:creationId xmlns:a16="http://schemas.microsoft.com/office/drawing/2014/main" id="{CB22D7C3-2AFA-4F70-9368-6AC64A0A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88</a:t>
            </a:r>
          </a:p>
        </p:txBody>
      </p:sp>
      <p:cxnSp>
        <p:nvCxnSpPr>
          <p:cNvPr id="100377" name="AutoShape 25">
            <a:extLst>
              <a:ext uri="{FF2B5EF4-FFF2-40B4-BE49-F238E27FC236}">
                <a16:creationId xmlns:a16="http://schemas.microsoft.com/office/drawing/2014/main" id="{7B98AA77-4782-47FC-B807-0CF9579514AC}"/>
              </a:ext>
            </a:extLst>
          </p:cNvPr>
          <p:cNvCxnSpPr>
            <a:cxnSpLocks noChangeShapeType="1"/>
            <a:stCxn id="100355" idx="4"/>
            <a:endCxn id="100376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8" name="AutoShape 26">
            <a:extLst>
              <a:ext uri="{FF2B5EF4-FFF2-40B4-BE49-F238E27FC236}">
                <a16:creationId xmlns:a16="http://schemas.microsoft.com/office/drawing/2014/main" id="{5073E2BB-B2C6-4E42-9914-0E5A1163E5CD}"/>
              </a:ext>
            </a:extLst>
          </p:cNvPr>
          <p:cNvCxnSpPr>
            <a:cxnSpLocks noChangeShapeType="1"/>
            <a:stCxn id="100355" idx="6"/>
            <a:endCxn id="100360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9" name="Oval 27">
            <a:extLst>
              <a:ext uri="{FF2B5EF4-FFF2-40B4-BE49-F238E27FC236}">
                <a16:creationId xmlns:a16="http://schemas.microsoft.com/office/drawing/2014/main" id="{054E5F10-38C7-4CAD-AED0-70996D0FB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100380" name="Rectangle 28">
            <a:extLst>
              <a:ext uri="{FF2B5EF4-FFF2-40B4-BE49-F238E27FC236}">
                <a16:creationId xmlns:a16="http://schemas.microsoft.com/office/drawing/2014/main" id="{492977C2-E3A2-4744-A792-54E2A22EB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cxnSp>
        <p:nvCxnSpPr>
          <p:cNvPr id="100381" name="AutoShape 29">
            <a:extLst>
              <a:ext uri="{FF2B5EF4-FFF2-40B4-BE49-F238E27FC236}">
                <a16:creationId xmlns:a16="http://schemas.microsoft.com/office/drawing/2014/main" id="{C57D2ED5-D357-495B-9609-B825FACDD987}"/>
              </a:ext>
            </a:extLst>
          </p:cNvPr>
          <p:cNvCxnSpPr>
            <a:cxnSpLocks noChangeShapeType="1"/>
            <a:stCxn id="100379" idx="6"/>
            <a:endCxn id="100355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2" name="Oval 30">
            <a:extLst>
              <a:ext uri="{FF2B5EF4-FFF2-40B4-BE49-F238E27FC236}">
                <a16:creationId xmlns:a16="http://schemas.microsoft.com/office/drawing/2014/main" id="{0F6E568E-4DC6-44B4-B997-2D90296D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15</a:t>
            </a:r>
          </a:p>
        </p:txBody>
      </p:sp>
      <p:cxnSp>
        <p:nvCxnSpPr>
          <p:cNvPr id="100383" name="AutoShape 31">
            <a:extLst>
              <a:ext uri="{FF2B5EF4-FFF2-40B4-BE49-F238E27FC236}">
                <a16:creationId xmlns:a16="http://schemas.microsoft.com/office/drawing/2014/main" id="{4645F7AC-16E4-4395-A2B9-5E8720B0ECCE}"/>
              </a:ext>
            </a:extLst>
          </p:cNvPr>
          <p:cNvCxnSpPr>
            <a:cxnSpLocks noChangeShapeType="1"/>
            <a:stCxn id="100382" idx="6"/>
            <a:endCxn id="100379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4" name="Oval 32">
            <a:extLst>
              <a:ext uri="{FF2B5EF4-FFF2-40B4-BE49-F238E27FC236}">
                <a16:creationId xmlns:a16="http://schemas.microsoft.com/office/drawing/2014/main" id="{CFAC026D-6B79-496C-A4AA-8FBDCCEA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sp>
        <p:nvSpPr>
          <p:cNvPr id="100385" name="Oval 33">
            <a:extLst>
              <a:ext uri="{FF2B5EF4-FFF2-40B4-BE49-F238E27FC236}">
                <a16:creationId xmlns:a16="http://schemas.microsoft.com/office/drawing/2014/main" id="{696639CC-A30A-4EC6-8B00-123D8727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72</a:t>
            </a:r>
          </a:p>
        </p:txBody>
      </p:sp>
      <p:cxnSp>
        <p:nvCxnSpPr>
          <p:cNvPr id="100386" name="AutoShape 34">
            <a:extLst>
              <a:ext uri="{FF2B5EF4-FFF2-40B4-BE49-F238E27FC236}">
                <a16:creationId xmlns:a16="http://schemas.microsoft.com/office/drawing/2014/main" id="{149F5864-17DF-484F-BDBD-2F39A642A65A}"/>
              </a:ext>
            </a:extLst>
          </p:cNvPr>
          <p:cNvCxnSpPr>
            <a:cxnSpLocks noChangeShapeType="1"/>
            <a:stCxn id="100382" idx="4"/>
            <a:endCxn id="100385" idx="0"/>
          </p:cNvCxnSpPr>
          <p:nvPr/>
        </p:nvCxnSpPr>
        <p:spPr bwMode="auto">
          <a:xfrm>
            <a:off x="1030288" y="4191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93" name="Rectangle 41">
            <a:extLst>
              <a:ext uri="{FF2B5EF4-FFF2-40B4-BE49-F238E27FC236}">
                <a16:creationId xmlns:a16="http://schemas.microsoft.com/office/drawing/2014/main" id="{A8AEC981-F5E0-461C-8DDF-7582D78CD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 of x from 35 to 5</a:t>
            </a:r>
          </a:p>
        </p:txBody>
      </p:sp>
      <p:sp>
        <p:nvSpPr>
          <p:cNvPr id="100394" name="Rectangle 42">
            <a:extLst>
              <a:ext uri="{FF2B5EF4-FFF2-40B4-BE49-F238E27FC236}">
                <a16:creationId xmlns:a16="http://schemas.microsoft.com/office/drawing/2014/main" id="{DC8B97D7-6768-44BC-BBCC-E11B2D7B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00395" name="Rectangle 43">
            <a:extLst>
              <a:ext uri="{FF2B5EF4-FFF2-40B4-BE49-F238E27FC236}">
                <a16:creationId xmlns:a16="http://schemas.microsoft.com/office/drawing/2014/main" id="{D6DC810A-0FD7-4DEB-B843-37722D1C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</a:t>
            </a:r>
          </a:p>
        </p:txBody>
      </p:sp>
      <p:sp>
        <p:nvSpPr>
          <p:cNvPr id="100396" name="Rectangle 44">
            <a:extLst>
              <a:ext uri="{FF2B5EF4-FFF2-40B4-BE49-F238E27FC236}">
                <a16:creationId xmlns:a16="http://schemas.microsoft.com/office/drawing/2014/main" id="{8892F700-04E5-4082-80C7-3611E28B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436938"/>
            <a:ext cx="309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p'</a:t>
            </a:r>
          </a:p>
        </p:txBody>
      </p:sp>
      <p:sp>
        <p:nvSpPr>
          <p:cNvPr id="100401" name="Rectangle 49">
            <a:extLst>
              <a:ext uri="{FF2B5EF4-FFF2-40B4-BE49-F238E27FC236}">
                <a16:creationId xmlns:a16="http://schemas.microsoft.com/office/drawing/2014/main" id="{121525FB-FB7E-4B26-977F-0CB6B155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00402" name="Line 50">
            <a:extLst>
              <a:ext uri="{FF2B5EF4-FFF2-40B4-BE49-F238E27FC236}">
                <a16:creationId xmlns:a16="http://schemas.microsoft.com/office/drawing/2014/main" id="{10EA3AED-8027-4FB0-AF99-E309855E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403" name="Rectangle 51">
            <a:extLst>
              <a:ext uri="{FF2B5EF4-FFF2-40B4-BE49-F238E27FC236}">
                <a16:creationId xmlns:a16="http://schemas.microsoft.com/office/drawing/2014/main" id="{D45E33F4-D88A-4B4F-96B8-C4E045AF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676775"/>
            <a:ext cx="9858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don't mark</a:t>
            </a:r>
            <a:b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parent if</a:t>
            </a:r>
            <a:b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it's a root</a:t>
            </a:r>
          </a:p>
        </p:txBody>
      </p:sp>
      <p:sp>
        <p:nvSpPr>
          <p:cNvPr id="100404" name="Line 52">
            <a:extLst>
              <a:ext uri="{FF2B5EF4-FFF2-40B4-BE49-F238E27FC236}">
                <a16:creationId xmlns:a16="http://schemas.microsoft.com/office/drawing/2014/main" id="{C94A2BBF-6089-42C6-9061-1E59F52CD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225" y="4140200"/>
            <a:ext cx="525463" cy="5413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406" name="Rectangle 54">
            <a:extLst>
              <a:ext uri="{FF2B5EF4-FFF2-40B4-BE49-F238E27FC236}">
                <a16:creationId xmlns:a16="http://schemas.microsoft.com/office/drawing/2014/main" id="{D5A2E9FD-A512-4422-ADE1-2354F0E8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3436938"/>
            <a:ext cx="342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p''</a:t>
            </a:r>
          </a:p>
        </p:txBody>
      </p:sp>
    </p:spTree>
    <p:extLst>
      <p:ext uri="{BB962C8B-B14F-4D97-AF65-F5344CB8AC3E}">
        <p14:creationId xmlns:p14="http://schemas.microsoft.com/office/powerpoint/2010/main" val="2054193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0250530-BD29-42C4-96C6-FA1B39FA9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12813"/>
            <a:ext cx="8015287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 altLang="en-US"/>
              <a:t>Decrease-key.</a:t>
            </a:r>
          </a:p>
          <a:p>
            <a:endParaRPr kumimoji="0" lang="en-US" altLang="en-US"/>
          </a:p>
          <a:p>
            <a:endParaRPr kumimoji="0" lang="en-US" altLang="en-US"/>
          </a:p>
          <a:p>
            <a:endParaRPr kumimoji="0" lang="en-US" altLang="en-US"/>
          </a:p>
          <a:p>
            <a:r>
              <a:rPr kumimoji="0" lang="en-US" altLang="en-US"/>
              <a:t>Actual cost.  </a:t>
            </a:r>
            <a:r>
              <a:rPr kumimoji="0" lang="en-US" altLang="en-US">
                <a:solidFill>
                  <a:schemeClr val="hlink"/>
                </a:solidFill>
              </a:rPr>
              <a:t>O(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c</a:t>
            </a:r>
            <a:r>
              <a:rPr kumimoji="0" lang="en-US" altLang="en-US">
                <a:solidFill>
                  <a:schemeClr val="hlink"/>
                </a:solidFill>
              </a:rPr>
              <a:t>)</a:t>
            </a:r>
          </a:p>
          <a:p>
            <a:pPr lvl="1"/>
            <a:r>
              <a:rPr kumimoji="0" lang="en-US" altLang="en-US"/>
              <a:t>O(1) time for changing the key.</a:t>
            </a:r>
          </a:p>
          <a:p>
            <a:pPr lvl="1"/>
            <a:r>
              <a:rPr kumimoji="0" lang="en-US" altLang="en-US"/>
              <a:t>O(1) time for each of </a:t>
            </a:r>
            <a:r>
              <a:rPr kumimoji="0" lang="en-US" altLang="en-US">
                <a:latin typeface="Lucida Sans Italic" panose="020B0602030504090204" pitchFamily="34" charset="0"/>
              </a:rPr>
              <a:t>c</a:t>
            </a:r>
            <a:r>
              <a:rPr kumimoji="0" lang="en-US" altLang="en-US"/>
              <a:t> cuts, plus melding into root list.</a:t>
            </a:r>
          </a:p>
          <a:p>
            <a:pPr lvl="1"/>
            <a:endParaRPr kumimoji="0" lang="en-US" altLang="en-US"/>
          </a:p>
          <a:p>
            <a:r>
              <a:rPr kumimoji="0" lang="en-US" altLang="en-US"/>
              <a:t>Change in potential.  </a:t>
            </a:r>
            <a:r>
              <a:rPr kumimoji="0" lang="en-US" altLang="en-US">
                <a:solidFill>
                  <a:schemeClr val="hlink"/>
                </a:solidFill>
              </a:rPr>
              <a:t>O(1) - 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c</a:t>
            </a:r>
            <a:endParaRPr kumimoji="0" lang="en-US" altLang="en-US">
              <a:solidFill>
                <a:schemeClr val="hlink"/>
              </a:solidFill>
            </a:endParaRP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trees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')   = </a:t>
            </a:r>
            <a:r>
              <a:rPr kumimoji="0" lang="en-US" altLang="en-US">
                <a:latin typeface="Lucida Sans Italic" panose="020B0602030504090204" pitchFamily="34" charset="0"/>
              </a:rPr>
              <a:t>trees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 + </a:t>
            </a:r>
            <a:r>
              <a:rPr kumimoji="0" lang="en-US" altLang="en-US">
                <a:latin typeface="Lucida Sans Italic" panose="020B0602030504090204" pitchFamily="34" charset="0"/>
              </a:rPr>
              <a:t>c.</a:t>
            </a:r>
            <a:endParaRPr kumimoji="0" lang="en-US" altLang="en-US"/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marks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') </a:t>
            </a:r>
            <a:r>
              <a:rPr kumimoji="0" lang="en-US" altLang="en-US">
                <a:sym typeface="Symbol" panose="05050102010706020507" pitchFamily="18" charset="2"/>
              </a:rPr>
              <a:t></a:t>
            </a:r>
            <a:r>
              <a:rPr kumimoji="0" lang="en-US" altLang="en-US"/>
              <a:t>  </a:t>
            </a:r>
            <a:r>
              <a:rPr kumimoji="0" lang="en-US" altLang="en-US">
                <a:latin typeface="Lucida Sans Italic" panose="020B0602030504090204" pitchFamily="34" charset="0"/>
              </a:rPr>
              <a:t>marks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 - </a:t>
            </a:r>
            <a:r>
              <a:rPr kumimoji="0" lang="en-US" altLang="en-US">
                <a:latin typeface="Lucida Sans Italic" panose="020B0602030504090204" pitchFamily="34" charset="0"/>
              </a:rPr>
              <a:t>c</a:t>
            </a:r>
            <a:r>
              <a:rPr kumimoji="0" lang="en-US" altLang="en-US"/>
              <a:t> + 2.</a:t>
            </a:r>
          </a:p>
          <a:p>
            <a:pPr lvl="1"/>
            <a:r>
              <a:rPr kumimoji="0" lang="en-US" altLang="en-US">
                <a:sym typeface="Symbol" panose="05050102010706020507" pitchFamily="18" charset="2"/>
              </a:rPr>
              <a:t>   </a:t>
            </a:r>
            <a:r>
              <a:rPr kumimoji="0" lang="en-US" altLang="en-US">
                <a:latin typeface="Lucida Sans Italic" panose="020B0602030504090204" pitchFamily="34" charset="0"/>
              </a:rPr>
              <a:t>c</a:t>
            </a:r>
            <a:r>
              <a:rPr kumimoji="0" lang="en-US" altLang="en-US">
                <a:sym typeface="Symbol" panose="05050102010706020507" pitchFamily="18" charset="2"/>
              </a:rPr>
              <a:t>  +  2  (-</a:t>
            </a:r>
            <a:r>
              <a:rPr kumimoji="0" lang="en-US" altLang="en-US">
                <a:latin typeface="Lucida Sans Italic" panose="020B0602030504090204" pitchFamily="34" charset="0"/>
              </a:rPr>
              <a:t>c</a:t>
            </a:r>
            <a:r>
              <a:rPr kumimoji="0" lang="en-US" altLang="en-US">
                <a:sym typeface="Symbol" panose="05050102010706020507" pitchFamily="18" charset="2"/>
              </a:rPr>
              <a:t> + 2)  =  4 - </a:t>
            </a:r>
            <a:r>
              <a:rPr kumimoji="0" lang="en-US" altLang="en-US">
                <a:latin typeface="Lucida Sans Italic" panose="020B0602030504090204" pitchFamily="34" charset="0"/>
              </a:rPr>
              <a:t>c</a:t>
            </a:r>
            <a:r>
              <a:rPr kumimoji="0" lang="en-US" altLang="en-US">
                <a:sym typeface="Symbol" panose="05050102010706020507" pitchFamily="18" charset="2"/>
              </a:rPr>
              <a:t>.</a:t>
            </a:r>
          </a:p>
          <a:p>
            <a:pPr lvl="1"/>
            <a:endParaRPr kumimoji="0" lang="en-US" altLang="en-US"/>
          </a:p>
          <a:p>
            <a:r>
              <a:rPr kumimoji="0" lang="en-US" altLang="en-US"/>
              <a:t>Amortized cost.  </a:t>
            </a:r>
            <a:r>
              <a:rPr kumimoji="0" lang="en-US" altLang="en-US">
                <a:solidFill>
                  <a:schemeClr val="hlink"/>
                </a:solidFill>
              </a:rPr>
              <a:t>O(1)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158352E-A662-41E9-A509-65C81A1FE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 Analysis</a:t>
            </a:r>
          </a:p>
        </p:txBody>
      </p:sp>
      <p:sp>
        <p:nvSpPr>
          <p:cNvPr id="102412" name="Rectangle 12">
            <a:extLst>
              <a:ext uri="{FF2B5EF4-FFF2-40B4-BE49-F238E27FC236}">
                <a16:creationId xmlns:a16="http://schemas.microsoft.com/office/drawing/2014/main" id="{900F8F0E-4512-47B5-A9DD-093B5583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1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 = 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 + 2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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102413" name="Rectangle 13">
            <a:extLst>
              <a:ext uri="{FF2B5EF4-FFF2-40B4-BE49-F238E27FC236}">
                <a16:creationId xmlns:a16="http://schemas.microsoft.com/office/drawing/2014/main" id="{73BBF641-0BCC-4314-8BA1-DF907065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136997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>
            <a:extLst>
              <a:ext uri="{FF2B5EF4-FFF2-40B4-BE49-F238E27FC236}">
                <a16:creationId xmlns:a16="http://schemas.microsoft.com/office/drawing/2014/main" id="{CD35CA04-A13C-4F5B-8E67-809C35DF0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0243" name="AutoShape 3">
            <a:extLst>
              <a:ext uri="{FF2B5EF4-FFF2-40B4-BE49-F238E27FC236}">
                <a16:creationId xmlns:a16="http://schemas.microsoft.com/office/drawing/2014/main" id="{EE88A34D-F450-4360-9366-D2655DC48056}"/>
              </a:ext>
            </a:extLst>
          </p:cNvPr>
          <p:cNvCxnSpPr>
            <a:cxnSpLocks noChangeShapeType="1"/>
            <a:stCxn id="10265" idx="2"/>
            <a:endCxn id="1024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4" name="Oval 4">
            <a:extLst>
              <a:ext uri="{FF2B5EF4-FFF2-40B4-BE49-F238E27FC236}">
                <a16:creationId xmlns:a16="http://schemas.microsoft.com/office/drawing/2014/main" id="{DDBA3C74-278B-498B-BA48-19281D422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0245" name="AutoShape 5">
            <a:extLst>
              <a:ext uri="{FF2B5EF4-FFF2-40B4-BE49-F238E27FC236}">
                <a16:creationId xmlns:a16="http://schemas.microsoft.com/office/drawing/2014/main" id="{69C1BB1F-CE9B-4F8B-884B-139423E2720E}"/>
              </a:ext>
            </a:extLst>
          </p:cNvPr>
          <p:cNvCxnSpPr>
            <a:cxnSpLocks noChangeShapeType="1"/>
            <a:stCxn id="10242" idx="2"/>
            <a:endCxn id="1024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6" name="Oval 6">
            <a:extLst>
              <a:ext uri="{FF2B5EF4-FFF2-40B4-BE49-F238E27FC236}">
                <a16:creationId xmlns:a16="http://schemas.microsoft.com/office/drawing/2014/main" id="{107D2A75-E1CC-4268-BA5E-CC7E3BA3E0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EF581AED-7DC1-4B79-8BCD-2890D37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10248" name="AutoShape 8">
            <a:extLst>
              <a:ext uri="{FF2B5EF4-FFF2-40B4-BE49-F238E27FC236}">
                <a16:creationId xmlns:a16="http://schemas.microsoft.com/office/drawing/2014/main" id="{5A5F33C5-2472-43B1-BF8F-99813E1AD28B}"/>
              </a:ext>
            </a:extLst>
          </p:cNvPr>
          <p:cNvCxnSpPr>
            <a:cxnSpLocks noChangeShapeType="1"/>
            <a:stCxn id="10246" idx="0"/>
            <a:endCxn id="1024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9" name="AutoShape 9">
            <a:extLst>
              <a:ext uri="{FF2B5EF4-FFF2-40B4-BE49-F238E27FC236}">
                <a16:creationId xmlns:a16="http://schemas.microsoft.com/office/drawing/2014/main" id="{ED5C278C-EF65-4F96-A5FE-14D1B3A1DFF0}"/>
              </a:ext>
            </a:extLst>
          </p:cNvPr>
          <p:cNvCxnSpPr>
            <a:cxnSpLocks noChangeShapeType="1"/>
            <a:stCxn id="10256" idx="2"/>
            <a:endCxn id="1024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0" name="Oval 10">
            <a:extLst>
              <a:ext uri="{FF2B5EF4-FFF2-40B4-BE49-F238E27FC236}">
                <a16:creationId xmlns:a16="http://schemas.microsoft.com/office/drawing/2014/main" id="{999E196E-762E-4555-95A4-BCA2B9AF7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E15D6426-0CC7-45EB-94B2-1471E9045F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0252" name="AutoShape 12">
            <a:extLst>
              <a:ext uri="{FF2B5EF4-FFF2-40B4-BE49-F238E27FC236}">
                <a16:creationId xmlns:a16="http://schemas.microsoft.com/office/drawing/2014/main" id="{AEFC6E35-31F1-472E-BB29-B9546C256200}"/>
              </a:ext>
            </a:extLst>
          </p:cNvPr>
          <p:cNvCxnSpPr>
            <a:cxnSpLocks noChangeShapeType="1"/>
            <a:stCxn id="10250" idx="0"/>
            <a:endCxn id="1025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3" name="Oval 13">
            <a:extLst>
              <a:ext uri="{FF2B5EF4-FFF2-40B4-BE49-F238E27FC236}">
                <a16:creationId xmlns:a16="http://schemas.microsoft.com/office/drawing/2014/main" id="{2B8EA83B-4031-492F-A388-CF263615C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0254" name="AutoShape 14">
            <a:extLst>
              <a:ext uri="{FF2B5EF4-FFF2-40B4-BE49-F238E27FC236}">
                <a16:creationId xmlns:a16="http://schemas.microsoft.com/office/drawing/2014/main" id="{8C834222-7709-43FD-86F2-2320601B0CC6}"/>
              </a:ext>
            </a:extLst>
          </p:cNvPr>
          <p:cNvCxnSpPr>
            <a:cxnSpLocks noChangeShapeType="1"/>
            <a:stCxn id="10253" idx="0"/>
            <a:endCxn id="1025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5" name="AutoShape 15">
            <a:extLst>
              <a:ext uri="{FF2B5EF4-FFF2-40B4-BE49-F238E27FC236}">
                <a16:creationId xmlns:a16="http://schemas.microsoft.com/office/drawing/2014/main" id="{20024B78-63EC-4486-A471-77EEA8D5AE0F}"/>
              </a:ext>
            </a:extLst>
          </p:cNvPr>
          <p:cNvCxnSpPr>
            <a:cxnSpLocks noChangeShapeType="1"/>
            <a:stCxn id="10251" idx="7"/>
            <a:endCxn id="1025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6" name="Oval 16">
            <a:extLst>
              <a:ext uri="{FF2B5EF4-FFF2-40B4-BE49-F238E27FC236}">
                <a16:creationId xmlns:a16="http://schemas.microsoft.com/office/drawing/2014/main" id="{1E4A8A10-2DD3-4249-8599-D04D5C2F0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0257" name="AutoShape 17">
            <a:extLst>
              <a:ext uri="{FF2B5EF4-FFF2-40B4-BE49-F238E27FC236}">
                <a16:creationId xmlns:a16="http://schemas.microsoft.com/office/drawing/2014/main" id="{778726A0-6C7B-4AB2-9CA8-90334915184B}"/>
              </a:ext>
            </a:extLst>
          </p:cNvPr>
          <p:cNvCxnSpPr>
            <a:cxnSpLocks noChangeShapeType="1"/>
            <a:stCxn id="10256" idx="6"/>
            <a:endCxn id="1024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8" name="Text Box 18">
            <a:extLst>
              <a:ext uri="{FF2B5EF4-FFF2-40B4-BE49-F238E27FC236}">
                <a16:creationId xmlns:a16="http://schemas.microsoft.com/office/drawing/2014/main" id="{D98E5146-15CB-4BD6-BAB4-68165364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031B415A-C2CA-4618-9677-8C56811E2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0260" name="AutoShape 20">
            <a:extLst>
              <a:ext uri="{FF2B5EF4-FFF2-40B4-BE49-F238E27FC236}">
                <a16:creationId xmlns:a16="http://schemas.microsoft.com/office/drawing/2014/main" id="{389F1AD2-A836-42F5-A765-3B040FB46979}"/>
              </a:ext>
            </a:extLst>
          </p:cNvPr>
          <p:cNvCxnSpPr>
            <a:cxnSpLocks noChangeShapeType="1"/>
            <a:stCxn id="10259" idx="0"/>
            <a:endCxn id="1026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1" name="Oval 21">
            <a:extLst>
              <a:ext uri="{FF2B5EF4-FFF2-40B4-BE49-F238E27FC236}">
                <a16:creationId xmlns:a16="http://schemas.microsoft.com/office/drawing/2014/main" id="{957C9D50-91AA-4A6E-99EE-C34C552D9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10148AB5-D690-4D27-9E02-8F8D41CEB277}"/>
              </a:ext>
            </a:extLst>
          </p:cNvPr>
          <p:cNvCxnSpPr>
            <a:cxnSpLocks noChangeShapeType="1"/>
            <a:stCxn id="10261" idx="0"/>
            <a:endCxn id="1026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3" name="Oval 23">
            <a:extLst>
              <a:ext uri="{FF2B5EF4-FFF2-40B4-BE49-F238E27FC236}">
                <a16:creationId xmlns:a16="http://schemas.microsoft.com/office/drawing/2014/main" id="{2963EBF3-B896-4329-82B1-9BC88394B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0264" name="Oval 24">
            <a:extLst>
              <a:ext uri="{FF2B5EF4-FFF2-40B4-BE49-F238E27FC236}">
                <a16:creationId xmlns:a16="http://schemas.microsoft.com/office/drawing/2014/main" id="{FB6994D0-B665-43B2-A0EE-C0FD389F46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0265" name="Oval 25">
            <a:extLst>
              <a:ext uri="{FF2B5EF4-FFF2-40B4-BE49-F238E27FC236}">
                <a16:creationId xmlns:a16="http://schemas.microsoft.com/office/drawing/2014/main" id="{C6D4F5FB-D17D-438D-858D-3247D830C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10266" name="AutoShape 26">
            <a:extLst>
              <a:ext uri="{FF2B5EF4-FFF2-40B4-BE49-F238E27FC236}">
                <a16:creationId xmlns:a16="http://schemas.microsoft.com/office/drawing/2014/main" id="{425E6EBA-4218-4B9B-8984-30059656012B}"/>
              </a:ext>
            </a:extLst>
          </p:cNvPr>
          <p:cNvCxnSpPr>
            <a:cxnSpLocks noChangeShapeType="1"/>
            <a:stCxn id="10264" idx="0"/>
            <a:endCxn id="1026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7" name="AutoShape 27">
            <a:extLst>
              <a:ext uri="{FF2B5EF4-FFF2-40B4-BE49-F238E27FC236}">
                <a16:creationId xmlns:a16="http://schemas.microsoft.com/office/drawing/2014/main" id="{F5117443-0FC7-4160-A244-A9ADC9F8F938}"/>
              </a:ext>
            </a:extLst>
          </p:cNvPr>
          <p:cNvCxnSpPr>
            <a:cxnSpLocks noChangeShapeType="1"/>
            <a:stCxn id="10263" idx="7"/>
            <a:endCxn id="1026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8" name="Oval 28">
            <a:extLst>
              <a:ext uri="{FF2B5EF4-FFF2-40B4-BE49-F238E27FC236}">
                <a16:creationId xmlns:a16="http://schemas.microsoft.com/office/drawing/2014/main" id="{FE8B7A76-4E88-4B3D-9FDB-553CF3B72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0269" name="AutoShape 29">
            <a:extLst>
              <a:ext uri="{FF2B5EF4-FFF2-40B4-BE49-F238E27FC236}">
                <a16:creationId xmlns:a16="http://schemas.microsoft.com/office/drawing/2014/main" id="{27BCF290-29F3-496D-B192-B59151A2E427}"/>
              </a:ext>
            </a:extLst>
          </p:cNvPr>
          <p:cNvCxnSpPr>
            <a:cxnSpLocks noChangeShapeType="1"/>
            <a:stCxn id="10268" idx="0"/>
            <a:endCxn id="1026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C4312D85-C013-4114-BD06-86639EF92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Structure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A478B0C6-9AF7-4065-8308-A5300A65F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Fibonacci heap.</a:t>
            </a:r>
          </a:p>
          <a:p>
            <a:pPr lvl="1"/>
            <a:r>
              <a:rPr kumimoji="0" lang="en-US" altLang="en-US"/>
              <a:t>Set of </a:t>
            </a:r>
            <a:r>
              <a:rPr kumimoji="0" lang="en-US" altLang="en-US">
                <a:solidFill>
                  <a:schemeClr val="accent1"/>
                </a:solidFill>
              </a:rPr>
              <a:t>heap-ordered</a:t>
            </a:r>
            <a:r>
              <a:rPr kumimoji="0" lang="en-US" altLang="en-US"/>
              <a:t> trees.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Maintain pointer to minimum element.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Set of marked nodes.</a:t>
            </a:r>
          </a:p>
        </p:txBody>
      </p:sp>
      <p:sp>
        <p:nvSpPr>
          <p:cNvPr id="10273" name="Rectangle 33">
            <a:extLst>
              <a:ext uri="{FF2B5EF4-FFF2-40B4-BE49-F238E27FC236}">
                <a16:creationId xmlns:a16="http://schemas.microsoft.com/office/drawing/2014/main" id="{490CB377-9A39-4C07-B275-FA8A88BB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3763963"/>
            <a:ext cx="561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roots</a:t>
            </a:r>
          </a:p>
        </p:txBody>
      </p:sp>
      <p:sp>
        <p:nvSpPr>
          <p:cNvPr id="10274" name="Line 34">
            <a:extLst>
              <a:ext uri="{FF2B5EF4-FFF2-40B4-BE49-F238E27FC236}">
                <a16:creationId xmlns:a16="http://schemas.microsoft.com/office/drawing/2014/main" id="{2306E98C-16EA-40F1-81FF-617F07468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363" y="4113213"/>
            <a:ext cx="506412" cy="482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75" name="Line 35">
            <a:extLst>
              <a:ext uri="{FF2B5EF4-FFF2-40B4-BE49-F238E27FC236}">
                <a16:creationId xmlns:a16="http://schemas.microsoft.com/office/drawing/2014/main" id="{5C32112C-0018-466B-B222-03BCCB040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8788" y="4114800"/>
            <a:ext cx="419100" cy="5032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76" name="Line 36">
            <a:extLst>
              <a:ext uri="{FF2B5EF4-FFF2-40B4-BE49-F238E27FC236}">
                <a16:creationId xmlns:a16="http://schemas.microsoft.com/office/drawing/2014/main" id="{53A9E036-0E2F-4FFC-8FA4-9F4B01049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6875" y="4114800"/>
            <a:ext cx="1730375" cy="5318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78" name="Freeform 38">
            <a:extLst>
              <a:ext uri="{FF2B5EF4-FFF2-40B4-BE49-F238E27FC236}">
                <a16:creationId xmlns:a16="http://schemas.microsoft.com/office/drawing/2014/main" id="{A6FFFAFE-B176-4202-95EA-7E6929F9E91C}"/>
              </a:ext>
            </a:extLst>
          </p:cNvPr>
          <p:cNvSpPr>
            <a:spLocks/>
          </p:cNvSpPr>
          <p:nvPr/>
        </p:nvSpPr>
        <p:spPr bwMode="auto">
          <a:xfrm>
            <a:off x="6091238" y="4373563"/>
            <a:ext cx="2552700" cy="2452687"/>
          </a:xfrm>
          <a:custGeom>
            <a:avLst/>
            <a:gdLst>
              <a:gd name="T0" fmla="*/ 525 w 1608"/>
              <a:gd name="T1" fmla="*/ 0 h 1545"/>
              <a:gd name="T2" fmla="*/ 841 w 1608"/>
              <a:gd name="T3" fmla="*/ 38 h 1545"/>
              <a:gd name="T4" fmla="*/ 989 w 1608"/>
              <a:gd name="T5" fmla="*/ 109 h 1545"/>
              <a:gd name="T6" fmla="*/ 1125 w 1608"/>
              <a:gd name="T7" fmla="*/ 200 h 1545"/>
              <a:gd name="T8" fmla="*/ 1267 w 1608"/>
              <a:gd name="T9" fmla="*/ 361 h 1545"/>
              <a:gd name="T10" fmla="*/ 1279 w 1608"/>
              <a:gd name="T11" fmla="*/ 380 h 1545"/>
              <a:gd name="T12" fmla="*/ 1305 w 1608"/>
              <a:gd name="T13" fmla="*/ 406 h 1545"/>
              <a:gd name="T14" fmla="*/ 1325 w 1608"/>
              <a:gd name="T15" fmla="*/ 484 h 1545"/>
              <a:gd name="T16" fmla="*/ 1363 w 1608"/>
              <a:gd name="T17" fmla="*/ 638 h 1545"/>
              <a:gd name="T18" fmla="*/ 1486 w 1608"/>
              <a:gd name="T19" fmla="*/ 806 h 1545"/>
              <a:gd name="T20" fmla="*/ 1557 w 1608"/>
              <a:gd name="T21" fmla="*/ 955 h 1545"/>
              <a:gd name="T22" fmla="*/ 1596 w 1608"/>
              <a:gd name="T23" fmla="*/ 1051 h 1545"/>
              <a:gd name="T24" fmla="*/ 1608 w 1608"/>
              <a:gd name="T25" fmla="*/ 1090 h 1545"/>
              <a:gd name="T26" fmla="*/ 1589 w 1608"/>
              <a:gd name="T27" fmla="*/ 1148 h 1545"/>
              <a:gd name="T28" fmla="*/ 1570 w 1608"/>
              <a:gd name="T29" fmla="*/ 1167 h 1545"/>
              <a:gd name="T30" fmla="*/ 1550 w 1608"/>
              <a:gd name="T31" fmla="*/ 1206 h 1545"/>
              <a:gd name="T32" fmla="*/ 1531 w 1608"/>
              <a:gd name="T33" fmla="*/ 1309 h 1545"/>
              <a:gd name="T34" fmla="*/ 1512 w 1608"/>
              <a:gd name="T35" fmla="*/ 1329 h 1545"/>
              <a:gd name="T36" fmla="*/ 1499 w 1608"/>
              <a:gd name="T37" fmla="*/ 1348 h 1545"/>
              <a:gd name="T38" fmla="*/ 1434 w 1608"/>
              <a:gd name="T39" fmla="*/ 1438 h 1545"/>
              <a:gd name="T40" fmla="*/ 1350 w 1608"/>
              <a:gd name="T41" fmla="*/ 1471 h 1545"/>
              <a:gd name="T42" fmla="*/ 1208 w 1608"/>
              <a:gd name="T43" fmla="*/ 1484 h 1545"/>
              <a:gd name="T44" fmla="*/ 808 w 1608"/>
              <a:gd name="T45" fmla="*/ 1503 h 1545"/>
              <a:gd name="T46" fmla="*/ 350 w 1608"/>
              <a:gd name="T47" fmla="*/ 1509 h 1545"/>
              <a:gd name="T48" fmla="*/ 221 w 1608"/>
              <a:gd name="T49" fmla="*/ 1484 h 1545"/>
              <a:gd name="T50" fmla="*/ 202 w 1608"/>
              <a:gd name="T51" fmla="*/ 1477 h 1545"/>
              <a:gd name="T52" fmla="*/ 163 w 1608"/>
              <a:gd name="T53" fmla="*/ 1471 h 1545"/>
              <a:gd name="T54" fmla="*/ 66 w 1608"/>
              <a:gd name="T55" fmla="*/ 1413 h 1545"/>
              <a:gd name="T56" fmla="*/ 47 w 1608"/>
              <a:gd name="T57" fmla="*/ 1355 h 1545"/>
              <a:gd name="T58" fmla="*/ 28 w 1608"/>
              <a:gd name="T59" fmla="*/ 1135 h 1545"/>
              <a:gd name="T60" fmla="*/ 73 w 1608"/>
              <a:gd name="T61" fmla="*/ 567 h 1545"/>
              <a:gd name="T62" fmla="*/ 112 w 1608"/>
              <a:gd name="T63" fmla="*/ 522 h 1545"/>
              <a:gd name="T64" fmla="*/ 215 w 1608"/>
              <a:gd name="T65" fmla="*/ 406 h 1545"/>
              <a:gd name="T66" fmla="*/ 279 w 1608"/>
              <a:gd name="T67" fmla="*/ 348 h 1545"/>
              <a:gd name="T68" fmla="*/ 318 w 1608"/>
              <a:gd name="T69" fmla="*/ 322 h 1545"/>
              <a:gd name="T70" fmla="*/ 370 w 1608"/>
              <a:gd name="T71" fmla="*/ 264 h 1545"/>
              <a:gd name="T72" fmla="*/ 415 w 1608"/>
              <a:gd name="T73" fmla="*/ 206 h 1545"/>
              <a:gd name="T74" fmla="*/ 473 w 1608"/>
              <a:gd name="T75" fmla="*/ 103 h 1545"/>
              <a:gd name="T76" fmla="*/ 499 w 1608"/>
              <a:gd name="T77" fmla="*/ 71 h 1545"/>
              <a:gd name="T78" fmla="*/ 525 w 1608"/>
              <a:gd name="T79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8" h="1545">
                <a:moveTo>
                  <a:pt x="525" y="0"/>
                </a:moveTo>
                <a:cubicBezTo>
                  <a:pt x="629" y="16"/>
                  <a:pt x="736" y="18"/>
                  <a:pt x="841" y="38"/>
                </a:cubicBezTo>
                <a:cubicBezTo>
                  <a:pt x="887" y="56"/>
                  <a:pt x="948" y="78"/>
                  <a:pt x="989" y="109"/>
                </a:cubicBezTo>
                <a:cubicBezTo>
                  <a:pt x="1033" y="141"/>
                  <a:pt x="1070" y="185"/>
                  <a:pt x="1125" y="200"/>
                </a:cubicBezTo>
                <a:cubicBezTo>
                  <a:pt x="1154" y="247"/>
                  <a:pt x="1219" y="330"/>
                  <a:pt x="1267" y="361"/>
                </a:cubicBezTo>
                <a:cubicBezTo>
                  <a:pt x="1271" y="367"/>
                  <a:pt x="1274" y="374"/>
                  <a:pt x="1279" y="380"/>
                </a:cubicBezTo>
                <a:cubicBezTo>
                  <a:pt x="1286" y="389"/>
                  <a:pt x="1297" y="396"/>
                  <a:pt x="1305" y="406"/>
                </a:cubicBezTo>
                <a:cubicBezTo>
                  <a:pt x="1320" y="427"/>
                  <a:pt x="1318" y="457"/>
                  <a:pt x="1325" y="484"/>
                </a:cubicBezTo>
                <a:cubicBezTo>
                  <a:pt x="1337" y="533"/>
                  <a:pt x="1340" y="592"/>
                  <a:pt x="1363" y="638"/>
                </a:cubicBezTo>
                <a:cubicBezTo>
                  <a:pt x="1394" y="700"/>
                  <a:pt x="1459" y="741"/>
                  <a:pt x="1486" y="806"/>
                </a:cubicBezTo>
                <a:cubicBezTo>
                  <a:pt x="1507" y="858"/>
                  <a:pt x="1522" y="909"/>
                  <a:pt x="1557" y="955"/>
                </a:cubicBezTo>
                <a:cubicBezTo>
                  <a:pt x="1568" y="991"/>
                  <a:pt x="1584" y="1016"/>
                  <a:pt x="1596" y="1051"/>
                </a:cubicBezTo>
                <a:cubicBezTo>
                  <a:pt x="1600" y="1063"/>
                  <a:pt x="1608" y="1090"/>
                  <a:pt x="1608" y="1090"/>
                </a:cubicBezTo>
                <a:cubicBezTo>
                  <a:pt x="1602" y="1109"/>
                  <a:pt x="1600" y="1131"/>
                  <a:pt x="1589" y="1148"/>
                </a:cubicBezTo>
                <a:cubicBezTo>
                  <a:pt x="1583" y="1155"/>
                  <a:pt x="1574" y="1159"/>
                  <a:pt x="1570" y="1167"/>
                </a:cubicBezTo>
                <a:cubicBezTo>
                  <a:pt x="1561" y="1179"/>
                  <a:pt x="1556" y="1193"/>
                  <a:pt x="1550" y="1206"/>
                </a:cubicBezTo>
                <a:cubicBezTo>
                  <a:pt x="1547" y="1229"/>
                  <a:pt x="1545" y="1283"/>
                  <a:pt x="1531" y="1309"/>
                </a:cubicBezTo>
                <a:cubicBezTo>
                  <a:pt x="1526" y="1317"/>
                  <a:pt x="1517" y="1321"/>
                  <a:pt x="1512" y="1329"/>
                </a:cubicBezTo>
                <a:cubicBezTo>
                  <a:pt x="1507" y="1334"/>
                  <a:pt x="1502" y="1341"/>
                  <a:pt x="1499" y="1348"/>
                </a:cubicBezTo>
                <a:cubicBezTo>
                  <a:pt x="1481" y="1380"/>
                  <a:pt x="1465" y="1417"/>
                  <a:pt x="1434" y="1438"/>
                </a:cubicBezTo>
                <a:cubicBezTo>
                  <a:pt x="1409" y="1475"/>
                  <a:pt x="1423" y="1464"/>
                  <a:pt x="1350" y="1471"/>
                </a:cubicBezTo>
                <a:cubicBezTo>
                  <a:pt x="1302" y="1475"/>
                  <a:pt x="1208" y="1484"/>
                  <a:pt x="1208" y="1484"/>
                </a:cubicBezTo>
                <a:cubicBezTo>
                  <a:pt x="1080" y="1514"/>
                  <a:pt x="926" y="1500"/>
                  <a:pt x="808" y="1503"/>
                </a:cubicBezTo>
                <a:cubicBezTo>
                  <a:pt x="630" y="1545"/>
                  <a:pt x="798" y="1516"/>
                  <a:pt x="350" y="1509"/>
                </a:cubicBezTo>
                <a:cubicBezTo>
                  <a:pt x="306" y="1499"/>
                  <a:pt x="264" y="1491"/>
                  <a:pt x="221" y="1484"/>
                </a:cubicBezTo>
                <a:cubicBezTo>
                  <a:pt x="214" y="1481"/>
                  <a:pt x="208" y="1478"/>
                  <a:pt x="202" y="1477"/>
                </a:cubicBezTo>
                <a:cubicBezTo>
                  <a:pt x="189" y="1474"/>
                  <a:pt x="175" y="1475"/>
                  <a:pt x="163" y="1471"/>
                </a:cubicBezTo>
                <a:cubicBezTo>
                  <a:pt x="127" y="1458"/>
                  <a:pt x="93" y="1438"/>
                  <a:pt x="66" y="1413"/>
                </a:cubicBezTo>
                <a:cubicBezTo>
                  <a:pt x="52" y="1367"/>
                  <a:pt x="58" y="1386"/>
                  <a:pt x="47" y="1355"/>
                </a:cubicBezTo>
                <a:cubicBezTo>
                  <a:pt x="42" y="1276"/>
                  <a:pt x="32" y="1213"/>
                  <a:pt x="28" y="1135"/>
                </a:cubicBezTo>
                <a:cubicBezTo>
                  <a:pt x="29" y="1009"/>
                  <a:pt x="0" y="730"/>
                  <a:pt x="73" y="567"/>
                </a:cubicBezTo>
                <a:cubicBezTo>
                  <a:pt x="81" y="546"/>
                  <a:pt x="98" y="538"/>
                  <a:pt x="112" y="522"/>
                </a:cubicBezTo>
                <a:cubicBezTo>
                  <a:pt x="145" y="481"/>
                  <a:pt x="176" y="440"/>
                  <a:pt x="215" y="406"/>
                </a:cubicBezTo>
                <a:cubicBezTo>
                  <a:pt x="270" y="357"/>
                  <a:pt x="234" y="379"/>
                  <a:pt x="279" y="348"/>
                </a:cubicBezTo>
                <a:cubicBezTo>
                  <a:pt x="291" y="339"/>
                  <a:pt x="318" y="322"/>
                  <a:pt x="318" y="322"/>
                </a:cubicBezTo>
                <a:cubicBezTo>
                  <a:pt x="332" y="300"/>
                  <a:pt x="358" y="287"/>
                  <a:pt x="370" y="264"/>
                </a:cubicBezTo>
                <a:cubicBezTo>
                  <a:pt x="383" y="236"/>
                  <a:pt x="389" y="222"/>
                  <a:pt x="415" y="206"/>
                </a:cubicBezTo>
                <a:cubicBezTo>
                  <a:pt x="426" y="171"/>
                  <a:pt x="442" y="123"/>
                  <a:pt x="473" y="103"/>
                </a:cubicBezTo>
                <a:cubicBezTo>
                  <a:pt x="488" y="54"/>
                  <a:pt x="465" y="114"/>
                  <a:pt x="499" y="71"/>
                </a:cubicBezTo>
                <a:cubicBezTo>
                  <a:pt x="509" y="57"/>
                  <a:pt x="521" y="15"/>
                  <a:pt x="525" y="0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71A6E67D-A61C-4C27-A6A8-D93522EC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810000"/>
            <a:ext cx="1511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heap-ordered tree</a:t>
            </a:r>
          </a:p>
        </p:txBody>
      </p:sp>
      <p:sp>
        <p:nvSpPr>
          <p:cNvPr id="10280" name="Line 40">
            <a:extLst>
              <a:ext uri="{FF2B5EF4-FFF2-40B4-BE49-F238E27FC236}">
                <a16:creationId xmlns:a16="http://schemas.microsoft.com/office/drawing/2014/main" id="{080C58A6-1FE5-4710-B06B-17D3B7E1F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14800"/>
            <a:ext cx="1600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81" name="Line 41">
            <a:extLst>
              <a:ext uri="{FF2B5EF4-FFF2-40B4-BE49-F238E27FC236}">
                <a16:creationId xmlns:a16="http://schemas.microsoft.com/office/drawing/2014/main" id="{D1E4B700-2E70-48E5-BD0C-BDE1A0C95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888" y="4113213"/>
            <a:ext cx="3749675" cy="595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7D027C9D-8EA1-4AF0-9C66-524B727E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874713"/>
            <a:ext cx="278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each parent larger than its children</a:t>
            </a:r>
          </a:p>
        </p:txBody>
      </p:sp>
      <p:sp>
        <p:nvSpPr>
          <p:cNvPr id="10283" name="Line 43">
            <a:extLst>
              <a:ext uri="{FF2B5EF4-FFF2-40B4-BE49-F238E27FC236}">
                <a16:creationId xmlns:a16="http://schemas.microsoft.com/office/drawing/2014/main" id="{F6A23C44-CEC4-4232-B04B-6B2A52F86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7838" y="1023938"/>
            <a:ext cx="850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163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D0C0E46-528B-4E78-AD23-0824D53A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Analysis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8547" name="Line 3">
            <a:extLst>
              <a:ext uri="{FF2B5EF4-FFF2-40B4-BE49-F238E27FC236}">
                <a16:creationId xmlns:a16="http://schemas.microsoft.com/office/drawing/2014/main" id="{C8217967-98A4-4392-8C88-2EAD35B13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851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7921F1E-3154-4772-ABC9-4E4A96603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Analysis Summary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155A677-C2E5-4BBA-840F-778AAE992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>
                <a:solidFill>
                  <a:schemeClr val="folHlink"/>
                </a:solidFill>
                <a:latin typeface="Lucida Sans Italic" panose="020B0602030504090204" pitchFamily="34" charset="0"/>
              </a:rPr>
              <a:t>Insert</a:t>
            </a:r>
            <a:r>
              <a:rPr kumimoji="0" lang="en-US" altLang="en-US">
                <a:solidFill>
                  <a:schemeClr val="folHlink"/>
                </a:solidFill>
              </a:rPr>
              <a:t>.		</a:t>
            </a:r>
            <a:r>
              <a:rPr kumimoji="0" lang="en-US" altLang="en-US">
                <a:solidFill>
                  <a:schemeClr val="hlink"/>
                </a:solidFill>
              </a:rPr>
              <a:t>O(1)</a:t>
            </a:r>
          </a:p>
          <a:p>
            <a:r>
              <a:rPr kumimoji="0" lang="en-US" altLang="en-US">
                <a:solidFill>
                  <a:schemeClr val="folHlink"/>
                </a:solidFill>
                <a:latin typeface="Lucida Sans Italic" panose="020B0602030504090204" pitchFamily="34" charset="0"/>
              </a:rPr>
              <a:t>Delete-min</a:t>
            </a:r>
            <a:r>
              <a:rPr kumimoji="0" lang="en-US" altLang="en-US">
                <a:solidFill>
                  <a:schemeClr val="folHlink"/>
                </a:solidFill>
              </a:rPr>
              <a:t>.	</a:t>
            </a:r>
            <a:r>
              <a:rPr kumimoji="0" lang="en-US" altLang="en-US">
                <a:solidFill>
                  <a:schemeClr val="hlink"/>
                </a:solidFill>
              </a:rPr>
              <a:t>O(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hlink"/>
                </a:solidFill>
              </a:rPr>
              <a:t>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hlink"/>
                </a:solidFill>
              </a:rPr>
              <a:t>))</a:t>
            </a:r>
            <a:r>
              <a:rPr kumimoji="0" lang="en-US" altLang="en-US">
                <a:solidFill>
                  <a:schemeClr val="tx1"/>
                </a:solidFill>
              </a:rPr>
              <a:t>  </a:t>
            </a:r>
            <a:r>
              <a:rPr kumimoji="0" lang="en-US" altLang="en-US" baseline="30000">
                <a:solidFill>
                  <a:schemeClr val="tx1"/>
                </a:solidFill>
              </a:rPr>
              <a:t>†</a:t>
            </a:r>
            <a:endParaRPr kumimoji="0" lang="en-US" altLang="en-US">
              <a:solidFill>
                <a:schemeClr val="tx1"/>
              </a:solidFill>
            </a:endParaRPr>
          </a:p>
          <a:p>
            <a:r>
              <a:rPr kumimoji="0" lang="en-US" altLang="en-US">
                <a:solidFill>
                  <a:schemeClr val="folHlink"/>
                </a:solidFill>
                <a:latin typeface="Lucida Sans Italic" panose="020B0602030504090204" pitchFamily="34" charset="0"/>
              </a:rPr>
              <a:t>Decrease-key</a:t>
            </a:r>
            <a:r>
              <a:rPr kumimoji="0" lang="en-US" altLang="en-US">
                <a:solidFill>
                  <a:schemeClr val="folHlink"/>
                </a:solidFill>
              </a:rPr>
              <a:t>.	</a:t>
            </a:r>
            <a:r>
              <a:rPr kumimoji="0" lang="en-US" altLang="en-US">
                <a:solidFill>
                  <a:schemeClr val="hlink"/>
                </a:solidFill>
              </a:rPr>
              <a:t>O(1)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baseline="30000">
                <a:solidFill>
                  <a:schemeClr val="tx1"/>
                </a:solidFill>
              </a:rPr>
              <a:t>†</a:t>
            </a:r>
            <a:endParaRPr kumimoji="0" lang="en-US" altLang="en-US">
              <a:solidFill>
                <a:schemeClr val="tx1"/>
              </a:solidFill>
            </a:endParaRPr>
          </a:p>
          <a:p>
            <a:endParaRPr kumimoji="0" lang="en-US" altLang="en-US">
              <a:solidFill>
                <a:schemeClr val="tx1"/>
              </a:solidFill>
            </a:endParaRPr>
          </a:p>
          <a:p>
            <a:endParaRPr kumimoji="0" lang="en-US" altLang="en-US">
              <a:solidFill>
                <a:schemeClr val="folHlink"/>
              </a:solidFill>
            </a:endParaRPr>
          </a:p>
          <a:p>
            <a:endParaRPr kumimoji="0" lang="en-US" altLang="en-US">
              <a:solidFill>
                <a:schemeClr val="folHlink"/>
              </a:solidFill>
            </a:endParaRPr>
          </a:p>
          <a:p>
            <a:r>
              <a:rPr kumimoji="0" lang="en-US" altLang="en-US">
                <a:solidFill>
                  <a:schemeClr val="folHlink"/>
                </a:solidFill>
              </a:rPr>
              <a:t>Key lemma.</a:t>
            </a:r>
            <a:r>
              <a:rPr kumimoji="0" lang="en-US" altLang="en-US">
                <a:solidFill>
                  <a:schemeClr val="tx1"/>
                </a:solidFill>
              </a:rPr>
              <a:t> 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tx1"/>
                </a:solidFill>
              </a:rPr>
              <a:t>(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tx1"/>
                </a:solidFill>
              </a:rPr>
              <a:t>)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= O(log</a:t>
            </a:r>
            <a:r>
              <a:rPr kumimoji="0" lang="en-US" altLang="en-US" baseline="-250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n</a:t>
            </a:r>
            <a:r>
              <a:rPr kumimoji="0" lang="en-US" altLang="en-US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C868006C-FD9E-4375-AA85-C27F9F176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068513"/>
            <a:ext cx="1081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† amortized</a:t>
            </a:r>
            <a:endParaRPr kumimoji="0" lang="en-US" altLang="en-US" sz="1200" b="0" i="0" u="none" strike="noStrike" kern="1200" cap="none" spc="0" normalizeH="0" baseline="3000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8AE6CB12-021F-4E2E-BA55-361A8AE9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3546475"/>
            <a:ext cx="310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number of nodes is exponential in rank</a:t>
            </a:r>
          </a:p>
        </p:txBody>
      </p:sp>
      <p:sp>
        <p:nvSpPr>
          <p:cNvPr id="110598" name="Line 6">
            <a:extLst>
              <a:ext uri="{FF2B5EF4-FFF2-40B4-BE49-F238E27FC236}">
                <a16:creationId xmlns:a16="http://schemas.microsoft.com/office/drawing/2014/main" id="{1136A894-459B-49E2-AE63-B87074C48A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8975" y="3317875"/>
            <a:ext cx="2016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300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1F7A973-2B18-4E0D-9C65-59209E55F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Bounding the Rank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E799F7A-3F9E-4A4F-A2B6-BCA29C529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>
                <a:solidFill>
                  <a:schemeClr val="folHlink"/>
                </a:solidFill>
              </a:rPr>
              <a:t>Lemma.  </a:t>
            </a:r>
            <a:r>
              <a:rPr kumimoji="0" lang="en-US" altLang="en-US">
                <a:solidFill>
                  <a:schemeClr val="tx1"/>
                </a:solidFill>
              </a:rPr>
              <a:t>Fix a point in time.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 be a node, and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1</a:t>
            </a:r>
            <a:r>
              <a:rPr kumimoji="0" lang="en-US" altLang="en-US">
                <a:solidFill>
                  <a:schemeClr val="tx1"/>
                </a:solidFill>
              </a:rPr>
              <a:t>, …,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k  </a:t>
            </a:r>
            <a:r>
              <a:rPr kumimoji="0" lang="en-US" altLang="en-US">
                <a:solidFill>
                  <a:schemeClr val="tx1"/>
                </a:solidFill>
              </a:rPr>
              <a:t>denote</a:t>
            </a:r>
            <a:br>
              <a:rPr kumimoji="0" lang="en-US" altLang="en-US">
                <a:solidFill>
                  <a:schemeClr val="tx1"/>
                </a:solidFill>
              </a:rPr>
            </a:br>
            <a:r>
              <a:rPr kumimoji="0" lang="en-US" alt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endParaRPr kumimoji="0" lang="en-US" altLang="en-US">
              <a:solidFill>
                <a:schemeClr val="folHlink"/>
              </a:solidFill>
            </a:endParaRPr>
          </a:p>
          <a:p>
            <a:endParaRPr kumimoji="0" lang="en-US" altLang="en-US">
              <a:solidFill>
                <a:schemeClr val="folHlink"/>
              </a:solidFill>
            </a:endParaRPr>
          </a:p>
          <a:p>
            <a:r>
              <a:rPr kumimoji="0" lang="en-US" altLang="en-US">
                <a:solidFill>
                  <a:schemeClr val="folHlink"/>
                </a:solidFill>
              </a:rPr>
              <a:t>Pf.</a:t>
            </a:r>
            <a:r>
              <a:rPr kumimoji="0" lang="en-US" altLang="en-US"/>
              <a:t>  </a:t>
            </a:r>
            <a:endParaRPr kumimoji="0" lang="en-US" altLang="en-US">
              <a:solidFill>
                <a:schemeClr val="tx1"/>
              </a:solidFill>
            </a:endParaRPr>
          </a:p>
          <a:p>
            <a:pPr lvl="1"/>
            <a:r>
              <a:rPr kumimoji="0" lang="en-US" altLang="en-US"/>
              <a:t>When </a:t>
            </a:r>
            <a:r>
              <a:rPr kumimoji="0" lang="en-US" altLang="en-US"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/>
              <a:t>i</a:t>
            </a:r>
            <a:r>
              <a:rPr kumimoji="0" lang="en-US" altLang="en-US"/>
              <a:t> was linked into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,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 had at least </a:t>
            </a:r>
            <a:r>
              <a:rPr kumimoji="0" lang="en-US" altLang="en-US">
                <a:latin typeface="Lucida Sans Italic" panose="020B0602030504090204" pitchFamily="34" charset="0"/>
              </a:rPr>
              <a:t>i</a:t>
            </a:r>
            <a:r>
              <a:rPr kumimoji="0" lang="en-US" altLang="en-US" baseline="30000">
                <a:latin typeface="Lucida Sans Italic" panose="020B0602030504090204" pitchFamily="34" charset="0"/>
              </a:rPr>
              <a:t> </a:t>
            </a:r>
            <a:r>
              <a:rPr kumimoji="0" lang="en-US" altLang="en-US"/>
              <a:t>-1 children </a:t>
            </a:r>
            <a:r>
              <a:rPr kumimoji="0" lang="en-US" altLang="en-US"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/>
              <a:t>1</a:t>
            </a:r>
            <a:r>
              <a:rPr kumimoji="0" lang="en-US" altLang="en-US"/>
              <a:t>, …, </a:t>
            </a:r>
            <a:r>
              <a:rPr kumimoji="0" lang="en-US" altLang="en-US"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/>
              <a:t>i-1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sym typeface="Symbol" panose="05050102010706020507" pitchFamily="18" charset="2"/>
              </a:rPr>
              <a:t>Since only trees of equal rank are linked, at that time</a:t>
            </a:r>
            <a:br>
              <a:rPr kumimoji="0" lang="en-US" altLang="en-US">
                <a:sym typeface="Symbol" panose="05050102010706020507" pitchFamily="18" charset="2"/>
              </a:rPr>
            </a:b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ym typeface="Symbol" panose="05050102010706020507" pitchFamily="18" charset="2"/>
              </a:rPr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/>
              <a:t>i</a:t>
            </a:r>
            <a:r>
              <a:rPr kumimoji="0" lang="en-US" altLang="en-US"/>
              <a:t>)</a:t>
            </a:r>
            <a:r>
              <a:rPr kumimoji="0" lang="en-US" altLang="en-US">
                <a:latin typeface="Lucida Grande" pitchFamily="1" charset="0"/>
              </a:rPr>
              <a:t> =</a:t>
            </a:r>
            <a:r>
              <a:rPr kumimoji="0" lang="en-US" altLang="en-US"/>
              <a:t> 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ym typeface="Symbol" panose="05050102010706020507" pitchFamily="18" charset="2"/>
              </a:rPr>
              <a:t>(x</a:t>
            </a:r>
            <a:r>
              <a:rPr kumimoji="0" lang="en-US" altLang="en-US" baseline="-25000"/>
              <a:t>i</a:t>
            </a:r>
            <a:r>
              <a:rPr kumimoji="0" lang="en-US" altLang="en-US"/>
              <a:t>) </a:t>
            </a:r>
            <a:r>
              <a:rPr kumimoji="0" lang="en-US" altLang="en-US">
                <a:sym typeface="Symbol" panose="05050102010706020507" pitchFamily="18" charset="2"/>
              </a:rPr>
              <a:t> </a:t>
            </a:r>
            <a:r>
              <a:rPr kumimoji="0" lang="en-US" altLang="en-US">
                <a:latin typeface="Lucida Sans Italic" panose="020B0602030504090204" pitchFamily="34" charset="0"/>
              </a:rPr>
              <a:t>i</a:t>
            </a:r>
            <a:r>
              <a:rPr kumimoji="0" lang="en-US" altLang="en-US"/>
              <a:t> - 1.</a:t>
            </a:r>
          </a:p>
          <a:p>
            <a:pPr lvl="1"/>
            <a:r>
              <a:rPr kumimoji="0" lang="en-US" altLang="en-US"/>
              <a:t>Since then, </a:t>
            </a:r>
            <a:r>
              <a:rPr kumimoji="0" lang="en-US" altLang="en-US"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/>
              <a:t>i  </a:t>
            </a:r>
            <a:r>
              <a:rPr kumimoji="0" lang="en-US" altLang="en-US"/>
              <a:t>has lost at most one child.</a:t>
            </a:r>
          </a:p>
          <a:p>
            <a:pPr lvl="1"/>
            <a:r>
              <a:rPr kumimoji="0" lang="en-US" altLang="en-US"/>
              <a:t>Thus, right now 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ym typeface="Symbol" panose="05050102010706020507" pitchFamily="18" charset="2"/>
              </a:rPr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/>
              <a:t>i</a:t>
            </a:r>
            <a:r>
              <a:rPr kumimoji="0" lang="en-US" altLang="en-US"/>
              <a:t>) </a:t>
            </a:r>
            <a:r>
              <a:rPr kumimoji="0" lang="en-US" altLang="en-US">
                <a:sym typeface="Symbol" panose="05050102010706020507" pitchFamily="18" charset="2"/>
              </a:rPr>
              <a:t></a:t>
            </a:r>
            <a:r>
              <a:rPr kumimoji="0" lang="en-US" altLang="en-US"/>
              <a:t>  </a:t>
            </a:r>
            <a:r>
              <a:rPr kumimoji="0" lang="en-US" altLang="en-US">
                <a:latin typeface="Lucida Sans Italic" panose="020B0602030504090204" pitchFamily="34" charset="0"/>
              </a:rPr>
              <a:t>i</a:t>
            </a:r>
            <a:r>
              <a:rPr kumimoji="0" lang="en-US" altLang="en-US"/>
              <a:t> - 2.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231C9308-237D-4D7B-9C59-ED017C430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:a16="http://schemas.microsoft.com/office/drawing/2014/main" id="{231C9308-237D-4D7B-9C59-ED017C430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Rectangle 6">
            <a:extLst>
              <a:ext uri="{FF2B5EF4-FFF2-40B4-BE49-F238E27FC236}">
                <a16:creationId xmlns:a16="http://schemas.microsoft.com/office/drawing/2014/main" id="{1EB5E81D-8A27-4D3C-9F50-48EDBB8F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16550"/>
            <a:ext cx="762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2E73DADC-4B26-4373-91A3-E3CC8452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448300"/>
            <a:ext cx="2090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or 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would have been cut</a:t>
            </a:r>
          </a:p>
        </p:txBody>
      </p:sp>
      <p:sp>
        <p:nvSpPr>
          <p:cNvPr id="112648" name="Line 8">
            <a:extLst>
              <a:ext uri="{FF2B5EF4-FFF2-40B4-BE49-F238E27FC236}">
                <a16:creationId xmlns:a16="http://schemas.microsoft.com/office/drawing/2014/main" id="{F1DDA7A3-2BBF-41E4-A7E7-1BFBC77676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0663" y="5270500"/>
            <a:ext cx="157162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9" name="Oval 9">
            <a:extLst>
              <a:ext uri="{FF2B5EF4-FFF2-40B4-BE49-F238E27FC236}">
                <a16:creationId xmlns:a16="http://schemas.microsoft.com/office/drawing/2014/main" id="{7D19A3DD-7FF2-48BD-BD95-D86481F9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12650" name="Oval 10">
            <a:extLst>
              <a:ext uri="{FF2B5EF4-FFF2-40B4-BE49-F238E27FC236}">
                <a16:creationId xmlns:a16="http://schemas.microsoft.com/office/drawing/2014/main" id="{78EE8FB6-490A-4454-B496-2F7F0CB3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51" name="Oval 11">
            <a:extLst>
              <a:ext uri="{FF2B5EF4-FFF2-40B4-BE49-F238E27FC236}">
                <a16:creationId xmlns:a16="http://schemas.microsoft.com/office/drawing/2014/main" id="{06C2D608-EE0D-4479-9A5D-78FAB3CF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112652" name="Oval 12">
            <a:extLst>
              <a:ext uri="{FF2B5EF4-FFF2-40B4-BE49-F238E27FC236}">
                <a16:creationId xmlns:a16="http://schemas.microsoft.com/office/drawing/2014/main" id="{F4DB45A8-8267-4AE3-BC92-EB9FB502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k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12653" name="AutoShape 13">
            <a:extLst>
              <a:ext uri="{FF2B5EF4-FFF2-40B4-BE49-F238E27FC236}">
                <a16:creationId xmlns:a16="http://schemas.microsoft.com/office/drawing/2014/main" id="{7906599D-5745-444C-A552-E7BB21EFADFC}"/>
              </a:ext>
            </a:extLst>
          </p:cNvPr>
          <p:cNvCxnSpPr>
            <a:cxnSpLocks noChangeShapeType="1"/>
            <a:stCxn id="112649" idx="4"/>
            <a:endCxn id="11265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>
            <a:extLst>
              <a:ext uri="{FF2B5EF4-FFF2-40B4-BE49-F238E27FC236}">
                <a16:creationId xmlns:a16="http://schemas.microsoft.com/office/drawing/2014/main" id="{2393920A-7B2B-49DB-BA75-C1D740F7C50A}"/>
              </a:ext>
            </a:extLst>
          </p:cNvPr>
          <p:cNvCxnSpPr>
            <a:cxnSpLocks noChangeShapeType="1"/>
            <a:stCxn id="112649" idx="4"/>
            <a:endCxn id="11265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>
            <a:extLst>
              <a:ext uri="{FF2B5EF4-FFF2-40B4-BE49-F238E27FC236}">
                <a16:creationId xmlns:a16="http://schemas.microsoft.com/office/drawing/2014/main" id="{17388FA7-7F63-4190-921C-2B564FA527FA}"/>
              </a:ext>
            </a:extLst>
          </p:cNvPr>
          <p:cNvCxnSpPr>
            <a:cxnSpLocks noChangeShapeType="1"/>
            <a:stCxn id="112649" idx="4"/>
            <a:endCxn id="11265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6" name="Rectangle 16">
            <a:extLst>
              <a:ext uri="{FF2B5EF4-FFF2-40B4-BE49-F238E27FC236}">
                <a16:creationId xmlns:a16="http://schemas.microsoft.com/office/drawing/2014/main" id="{C39EA63B-5100-425A-9812-24CD4F56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8127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F3F24A05-14AD-4975-99D9-A66BA4DAF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Bounding the Rank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A1F6AE9-73A5-4271-9AC7-22219A88A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>
                <a:solidFill>
                  <a:schemeClr val="folHlink"/>
                </a:solidFill>
              </a:rPr>
              <a:t>Lemma.  </a:t>
            </a:r>
            <a:r>
              <a:rPr kumimoji="0" lang="en-US" altLang="en-US">
                <a:solidFill>
                  <a:schemeClr val="tx1"/>
                </a:solidFill>
              </a:rPr>
              <a:t>Fix a point in time.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 be a node, and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1</a:t>
            </a:r>
            <a:r>
              <a:rPr kumimoji="0" lang="en-US" altLang="en-US">
                <a:solidFill>
                  <a:schemeClr val="tx1"/>
                </a:solidFill>
              </a:rPr>
              <a:t>, …,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k  </a:t>
            </a:r>
            <a:r>
              <a:rPr kumimoji="0" lang="en-US" altLang="en-US">
                <a:solidFill>
                  <a:schemeClr val="tx1"/>
                </a:solidFill>
              </a:rPr>
              <a:t>denote</a:t>
            </a:r>
            <a:br>
              <a:rPr kumimoji="0" lang="en-US" altLang="en-US">
                <a:solidFill>
                  <a:schemeClr val="tx1"/>
                </a:solidFill>
              </a:rPr>
            </a:br>
            <a:r>
              <a:rPr kumimoji="0" lang="en-US" alt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r>
              <a:rPr kumimoji="0" lang="en-US" altLang="en-US">
                <a:solidFill>
                  <a:schemeClr val="folHlink"/>
                </a:solidFill>
              </a:rPr>
              <a:t>Def.  </a:t>
            </a:r>
            <a:r>
              <a:rPr kumimoji="0" lang="en-US" altLang="en-US">
                <a:solidFill>
                  <a:schemeClr val="tx1"/>
                </a:solidFill>
              </a:rPr>
              <a:t>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 be smallest possible tree of rank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 satisfying property.  </a:t>
            </a:r>
          </a:p>
        </p:txBody>
      </p:sp>
      <p:sp>
        <p:nvSpPr>
          <p:cNvPr id="152580" name="Oval 4">
            <a:extLst>
              <a:ext uri="{FF2B5EF4-FFF2-40B4-BE49-F238E27FC236}">
                <a16:creationId xmlns:a16="http://schemas.microsoft.com/office/drawing/2014/main" id="{45C012C8-2F17-4F28-A7AD-36FB05AD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1" name="Oval 5">
            <a:extLst>
              <a:ext uri="{FF2B5EF4-FFF2-40B4-BE49-F238E27FC236}">
                <a16:creationId xmlns:a16="http://schemas.microsoft.com/office/drawing/2014/main" id="{37042379-890B-46CE-9F26-38EE76562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2" name="Oval 6">
            <a:extLst>
              <a:ext uri="{FF2B5EF4-FFF2-40B4-BE49-F238E27FC236}">
                <a16:creationId xmlns:a16="http://schemas.microsoft.com/office/drawing/2014/main" id="{F3398120-099F-4A89-AA31-F7780F0BA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583" name="AutoShape 7">
            <a:extLst>
              <a:ext uri="{FF2B5EF4-FFF2-40B4-BE49-F238E27FC236}">
                <a16:creationId xmlns:a16="http://schemas.microsoft.com/office/drawing/2014/main" id="{A9A13A82-A86C-47D7-9BDC-DE795CE5A54B}"/>
              </a:ext>
            </a:extLst>
          </p:cNvPr>
          <p:cNvCxnSpPr>
            <a:cxnSpLocks noChangeShapeType="1"/>
            <a:stCxn id="152581" idx="4"/>
            <a:endCxn id="152582" idx="0"/>
          </p:cNvCxnSpPr>
          <p:nvPr/>
        </p:nvCxnSpPr>
        <p:spPr bwMode="auto">
          <a:xfrm>
            <a:off x="24765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4" name="Oval 8">
            <a:extLst>
              <a:ext uri="{FF2B5EF4-FFF2-40B4-BE49-F238E27FC236}">
                <a16:creationId xmlns:a16="http://schemas.microsoft.com/office/drawing/2014/main" id="{834ECD82-7288-4BF7-9765-2BA1FD1BB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5" name="Oval 9">
            <a:extLst>
              <a:ext uri="{FF2B5EF4-FFF2-40B4-BE49-F238E27FC236}">
                <a16:creationId xmlns:a16="http://schemas.microsoft.com/office/drawing/2014/main" id="{AD75FA7B-04A3-4C9B-B95A-CA0EF41AE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586" name="AutoShape 10">
            <a:extLst>
              <a:ext uri="{FF2B5EF4-FFF2-40B4-BE49-F238E27FC236}">
                <a16:creationId xmlns:a16="http://schemas.microsoft.com/office/drawing/2014/main" id="{71614D59-512D-4824-9BD7-2EE61BD6D384}"/>
              </a:ext>
            </a:extLst>
          </p:cNvPr>
          <p:cNvCxnSpPr>
            <a:cxnSpLocks noChangeShapeType="1"/>
            <a:stCxn id="152584" idx="4"/>
            <a:endCxn id="152585" idx="0"/>
          </p:cNvCxnSpPr>
          <p:nvPr/>
        </p:nvCxnSpPr>
        <p:spPr bwMode="auto">
          <a:xfrm>
            <a:off x="41640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7" name="Oval 11">
            <a:extLst>
              <a:ext uri="{FF2B5EF4-FFF2-40B4-BE49-F238E27FC236}">
                <a16:creationId xmlns:a16="http://schemas.microsoft.com/office/drawing/2014/main" id="{72B31A2A-9230-438C-A7F9-DF8D3F3E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8" name="Oval 12">
            <a:extLst>
              <a:ext uri="{FF2B5EF4-FFF2-40B4-BE49-F238E27FC236}">
                <a16:creationId xmlns:a16="http://schemas.microsoft.com/office/drawing/2014/main" id="{6AC39EB2-520C-4ADD-B8F0-2277AF5C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589" name="AutoShape 13">
            <a:extLst>
              <a:ext uri="{FF2B5EF4-FFF2-40B4-BE49-F238E27FC236}">
                <a16:creationId xmlns:a16="http://schemas.microsoft.com/office/drawing/2014/main" id="{411FDB85-0FEC-4092-BBB0-A7456E49B29D}"/>
              </a:ext>
            </a:extLst>
          </p:cNvPr>
          <p:cNvCxnSpPr>
            <a:cxnSpLocks noChangeShapeType="1"/>
            <a:stCxn id="152587" idx="4"/>
            <a:endCxn id="152588" idx="0"/>
          </p:cNvCxnSpPr>
          <p:nvPr/>
        </p:nvCxnSpPr>
        <p:spPr bwMode="auto">
          <a:xfrm>
            <a:off x="43926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0" name="Oval 14">
            <a:extLst>
              <a:ext uri="{FF2B5EF4-FFF2-40B4-BE49-F238E27FC236}">
                <a16:creationId xmlns:a16="http://schemas.microsoft.com/office/drawing/2014/main" id="{AA21947A-E961-466C-9F72-D572BD95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591" name="AutoShape 15">
            <a:extLst>
              <a:ext uri="{FF2B5EF4-FFF2-40B4-BE49-F238E27FC236}">
                <a16:creationId xmlns:a16="http://schemas.microsoft.com/office/drawing/2014/main" id="{BF60D8CB-018F-4976-AABE-DD9CBF51E5CF}"/>
              </a:ext>
            </a:extLst>
          </p:cNvPr>
          <p:cNvCxnSpPr>
            <a:cxnSpLocks noChangeShapeType="1"/>
            <a:stCxn id="152584" idx="4"/>
            <a:endCxn id="152590" idx="7"/>
          </p:cNvCxnSpPr>
          <p:nvPr/>
        </p:nvCxnSpPr>
        <p:spPr bwMode="auto">
          <a:xfrm flipH="1">
            <a:off x="39624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92" name="AutoShape 16">
            <a:extLst>
              <a:ext uri="{FF2B5EF4-FFF2-40B4-BE49-F238E27FC236}">
                <a16:creationId xmlns:a16="http://schemas.microsoft.com/office/drawing/2014/main" id="{56B6B762-ECE2-4466-B2C9-9999D3F7D9CE}"/>
              </a:ext>
            </a:extLst>
          </p:cNvPr>
          <p:cNvCxnSpPr>
            <a:cxnSpLocks noChangeShapeType="1"/>
            <a:stCxn id="152584" idx="4"/>
            <a:endCxn id="152587" idx="0"/>
          </p:cNvCxnSpPr>
          <p:nvPr/>
        </p:nvCxnSpPr>
        <p:spPr bwMode="auto">
          <a:xfrm>
            <a:off x="41640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3" name="Oval 17">
            <a:extLst>
              <a:ext uri="{FF2B5EF4-FFF2-40B4-BE49-F238E27FC236}">
                <a16:creationId xmlns:a16="http://schemas.microsoft.com/office/drawing/2014/main" id="{E9BBDD26-9898-4DC9-90FE-2E258EF2B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94" name="Oval 18">
            <a:extLst>
              <a:ext uri="{FF2B5EF4-FFF2-40B4-BE49-F238E27FC236}">
                <a16:creationId xmlns:a16="http://schemas.microsoft.com/office/drawing/2014/main" id="{D405484B-01CB-4833-8F32-BD012DD74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595" name="AutoShape 19">
            <a:extLst>
              <a:ext uri="{FF2B5EF4-FFF2-40B4-BE49-F238E27FC236}">
                <a16:creationId xmlns:a16="http://schemas.microsoft.com/office/drawing/2014/main" id="{43122BD2-6A8B-41DF-9FB1-BAB682321BD5}"/>
              </a:ext>
            </a:extLst>
          </p:cNvPr>
          <p:cNvCxnSpPr>
            <a:cxnSpLocks noChangeShapeType="1"/>
            <a:stCxn id="152593" idx="4"/>
            <a:endCxn id="152594" idx="0"/>
          </p:cNvCxnSpPr>
          <p:nvPr/>
        </p:nvCxnSpPr>
        <p:spPr bwMode="auto">
          <a:xfrm>
            <a:off x="52308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6" name="Oval 20">
            <a:extLst>
              <a:ext uri="{FF2B5EF4-FFF2-40B4-BE49-F238E27FC236}">
                <a16:creationId xmlns:a16="http://schemas.microsoft.com/office/drawing/2014/main" id="{31EF7124-7ECC-4FBF-9CDF-8AA80F26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97" name="Oval 21">
            <a:extLst>
              <a:ext uri="{FF2B5EF4-FFF2-40B4-BE49-F238E27FC236}">
                <a16:creationId xmlns:a16="http://schemas.microsoft.com/office/drawing/2014/main" id="{897712A1-4199-435B-BB7B-99BD6E6A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598" name="AutoShape 22">
            <a:extLst>
              <a:ext uri="{FF2B5EF4-FFF2-40B4-BE49-F238E27FC236}">
                <a16:creationId xmlns:a16="http://schemas.microsoft.com/office/drawing/2014/main" id="{5C0C2D72-2EFF-462D-AFD4-26F9147E07D7}"/>
              </a:ext>
            </a:extLst>
          </p:cNvPr>
          <p:cNvCxnSpPr>
            <a:cxnSpLocks noChangeShapeType="1"/>
            <a:stCxn id="152596" idx="4"/>
            <a:endCxn id="152597" idx="0"/>
          </p:cNvCxnSpPr>
          <p:nvPr/>
        </p:nvCxnSpPr>
        <p:spPr bwMode="auto">
          <a:xfrm>
            <a:off x="54594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9" name="Oval 23">
            <a:extLst>
              <a:ext uri="{FF2B5EF4-FFF2-40B4-BE49-F238E27FC236}">
                <a16:creationId xmlns:a16="http://schemas.microsoft.com/office/drawing/2014/main" id="{87157D1E-34DF-41D5-B94D-3AB11160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00" name="AutoShape 24">
            <a:extLst>
              <a:ext uri="{FF2B5EF4-FFF2-40B4-BE49-F238E27FC236}">
                <a16:creationId xmlns:a16="http://schemas.microsoft.com/office/drawing/2014/main" id="{C23C09DF-503A-44AD-BCE3-B201AAB6725D}"/>
              </a:ext>
            </a:extLst>
          </p:cNvPr>
          <p:cNvCxnSpPr>
            <a:cxnSpLocks noChangeShapeType="1"/>
            <a:stCxn id="152593" idx="4"/>
            <a:endCxn id="152599" idx="7"/>
          </p:cNvCxnSpPr>
          <p:nvPr/>
        </p:nvCxnSpPr>
        <p:spPr bwMode="auto">
          <a:xfrm flipH="1">
            <a:off x="50292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01" name="AutoShape 25">
            <a:extLst>
              <a:ext uri="{FF2B5EF4-FFF2-40B4-BE49-F238E27FC236}">
                <a16:creationId xmlns:a16="http://schemas.microsoft.com/office/drawing/2014/main" id="{BD78D33C-EA2C-4653-9435-62354810DF0A}"/>
              </a:ext>
            </a:extLst>
          </p:cNvPr>
          <p:cNvCxnSpPr>
            <a:cxnSpLocks noChangeShapeType="1"/>
            <a:stCxn id="152593" idx="4"/>
            <a:endCxn id="152596" idx="0"/>
          </p:cNvCxnSpPr>
          <p:nvPr/>
        </p:nvCxnSpPr>
        <p:spPr bwMode="auto">
          <a:xfrm>
            <a:off x="52308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2" name="Oval 26">
            <a:extLst>
              <a:ext uri="{FF2B5EF4-FFF2-40B4-BE49-F238E27FC236}">
                <a16:creationId xmlns:a16="http://schemas.microsoft.com/office/drawing/2014/main" id="{FE2A76E4-E83B-4E93-808B-46126F44A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03" name="AutoShape 27">
            <a:extLst>
              <a:ext uri="{FF2B5EF4-FFF2-40B4-BE49-F238E27FC236}">
                <a16:creationId xmlns:a16="http://schemas.microsoft.com/office/drawing/2014/main" id="{4A4F5686-091D-4F95-AE1B-720374C7913A}"/>
              </a:ext>
            </a:extLst>
          </p:cNvPr>
          <p:cNvCxnSpPr>
            <a:cxnSpLocks noChangeShapeType="1"/>
            <a:stCxn id="152593" idx="4"/>
            <a:endCxn id="152602" idx="0"/>
          </p:cNvCxnSpPr>
          <p:nvPr/>
        </p:nvCxnSpPr>
        <p:spPr bwMode="auto">
          <a:xfrm>
            <a:off x="5230813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4" name="Oval 28">
            <a:extLst>
              <a:ext uri="{FF2B5EF4-FFF2-40B4-BE49-F238E27FC236}">
                <a16:creationId xmlns:a16="http://schemas.microsoft.com/office/drawing/2014/main" id="{717F8360-E0BA-44D7-8020-B59314B3D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05" name="Oval 29">
            <a:extLst>
              <a:ext uri="{FF2B5EF4-FFF2-40B4-BE49-F238E27FC236}">
                <a16:creationId xmlns:a16="http://schemas.microsoft.com/office/drawing/2014/main" id="{58A9293C-926B-4D2F-BDD1-0F8E3FFCF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06" name="AutoShape 30">
            <a:extLst>
              <a:ext uri="{FF2B5EF4-FFF2-40B4-BE49-F238E27FC236}">
                <a16:creationId xmlns:a16="http://schemas.microsoft.com/office/drawing/2014/main" id="{34B815C8-C657-444E-AE63-7F3CF6D84443}"/>
              </a:ext>
            </a:extLst>
          </p:cNvPr>
          <p:cNvCxnSpPr>
            <a:cxnSpLocks noChangeShapeType="1"/>
            <a:stCxn id="152604" idx="4"/>
            <a:endCxn id="152605" idx="0"/>
          </p:cNvCxnSpPr>
          <p:nvPr/>
        </p:nvCxnSpPr>
        <p:spPr bwMode="auto">
          <a:xfrm>
            <a:off x="33147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7" name="Oval 31">
            <a:extLst>
              <a:ext uri="{FF2B5EF4-FFF2-40B4-BE49-F238E27FC236}">
                <a16:creationId xmlns:a16="http://schemas.microsoft.com/office/drawing/2014/main" id="{08DADD60-2800-4283-B7CB-02A5EB88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08" name="AutoShape 32">
            <a:extLst>
              <a:ext uri="{FF2B5EF4-FFF2-40B4-BE49-F238E27FC236}">
                <a16:creationId xmlns:a16="http://schemas.microsoft.com/office/drawing/2014/main" id="{F66F0AA9-68E9-4ECE-96C0-1C375A81078E}"/>
              </a:ext>
            </a:extLst>
          </p:cNvPr>
          <p:cNvCxnSpPr>
            <a:cxnSpLocks noChangeShapeType="1"/>
            <a:stCxn id="152604" idx="4"/>
            <a:endCxn id="152607" idx="0"/>
          </p:cNvCxnSpPr>
          <p:nvPr/>
        </p:nvCxnSpPr>
        <p:spPr bwMode="auto">
          <a:xfrm flipH="1">
            <a:off x="32004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9" name="Oval 33">
            <a:extLst>
              <a:ext uri="{FF2B5EF4-FFF2-40B4-BE49-F238E27FC236}">
                <a16:creationId xmlns:a16="http://schemas.microsoft.com/office/drawing/2014/main" id="{EC5F12B4-BC17-46CC-96B6-3C876949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10" name="AutoShape 34">
            <a:extLst>
              <a:ext uri="{FF2B5EF4-FFF2-40B4-BE49-F238E27FC236}">
                <a16:creationId xmlns:a16="http://schemas.microsoft.com/office/drawing/2014/main" id="{E9C4634A-E480-415E-8E46-C5AFEB6D41DD}"/>
              </a:ext>
            </a:extLst>
          </p:cNvPr>
          <p:cNvCxnSpPr>
            <a:cxnSpLocks noChangeShapeType="1"/>
            <a:stCxn id="152602" idx="4"/>
            <a:endCxn id="152609" idx="0"/>
          </p:cNvCxnSpPr>
          <p:nvPr/>
        </p:nvCxnSpPr>
        <p:spPr bwMode="auto">
          <a:xfrm>
            <a:off x="5764213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1" name="Oval 35">
            <a:extLst>
              <a:ext uri="{FF2B5EF4-FFF2-40B4-BE49-F238E27FC236}">
                <a16:creationId xmlns:a16="http://schemas.microsoft.com/office/drawing/2014/main" id="{A9DB7801-718C-452E-ACC2-8EEC13C19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12" name="AutoShape 36">
            <a:extLst>
              <a:ext uri="{FF2B5EF4-FFF2-40B4-BE49-F238E27FC236}">
                <a16:creationId xmlns:a16="http://schemas.microsoft.com/office/drawing/2014/main" id="{472A949E-F248-4A15-A72F-F92D9D82791C}"/>
              </a:ext>
            </a:extLst>
          </p:cNvPr>
          <p:cNvCxnSpPr>
            <a:cxnSpLocks noChangeShapeType="1"/>
            <a:stCxn id="152602" idx="4"/>
            <a:endCxn id="152611" idx="0"/>
          </p:cNvCxnSpPr>
          <p:nvPr/>
        </p:nvCxnSpPr>
        <p:spPr bwMode="auto">
          <a:xfrm>
            <a:off x="57642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3" name="Oval 37">
            <a:extLst>
              <a:ext uri="{FF2B5EF4-FFF2-40B4-BE49-F238E27FC236}">
                <a16:creationId xmlns:a16="http://schemas.microsoft.com/office/drawing/2014/main" id="{A9E35E0E-881F-4AB4-A488-BDB46A76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14" name="Oval 38">
            <a:extLst>
              <a:ext uri="{FF2B5EF4-FFF2-40B4-BE49-F238E27FC236}">
                <a16:creationId xmlns:a16="http://schemas.microsoft.com/office/drawing/2014/main" id="{7420B570-CB93-4838-AD57-CCFBA7DB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15" name="AutoShape 39">
            <a:extLst>
              <a:ext uri="{FF2B5EF4-FFF2-40B4-BE49-F238E27FC236}">
                <a16:creationId xmlns:a16="http://schemas.microsoft.com/office/drawing/2014/main" id="{B722EF3C-497B-4817-8232-9E8F0330CE0A}"/>
              </a:ext>
            </a:extLst>
          </p:cNvPr>
          <p:cNvCxnSpPr>
            <a:cxnSpLocks noChangeShapeType="1"/>
            <a:stCxn id="152613" idx="4"/>
            <a:endCxn id="152614" idx="0"/>
          </p:cNvCxnSpPr>
          <p:nvPr/>
        </p:nvCxnSpPr>
        <p:spPr bwMode="auto">
          <a:xfrm>
            <a:off x="6656388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6" name="Oval 40">
            <a:extLst>
              <a:ext uri="{FF2B5EF4-FFF2-40B4-BE49-F238E27FC236}">
                <a16:creationId xmlns:a16="http://schemas.microsoft.com/office/drawing/2014/main" id="{1A87DAEC-59EC-46ED-AD1C-448687DA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17" name="Oval 41">
            <a:extLst>
              <a:ext uri="{FF2B5EF4-FFF2-40B4-BE49-F238E27FC236}">
                <a16:creationId xmlns:a16="http://schemas.microsoft.com/office/drawing/2014/main" id="{4F4FB037-6B2E-4873-B7DA-5E27BC74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18" name="AutoShape 42">
            <a:extLst>
              <a:ext uri="{FF2B5EF4-FFF2-40B4-BE49-F238E27FC236}">
                <a16:creationId xmlns:a16="http://schemas.microsoft.com/office/drawing/2014/main" id="{40B22FB5-0BDB-45B2-902B-79FE681B359F}"/>
              </a:ext>
            </a:extLst>
          </p:cNvPr>
          <p:cNvCxnSpPr>
            <a:cxnSpLocks noChangeShapeType="1"/>
            <a:stCxn id="152616" idx="4"/>
            <a:endCxn id="152617" idx="0"/>
          </p:cNvCxnSpPr>
          <p:nvPr/>
        </p:nvCxnSpPr>
        <p:spPr bwMode="auto">
          <a:xfrm>
            <a:off x="68849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9" name="Oval 43">
            <a:extLst>
              <a:ext uri="{FF2B5EF4-FFF2-40B4-BE49-F238E27FC236}">
                <a16:creationId xmlns:a16="http://schemas.microsoft.com/office/drawing/2014/main" id="{0DA46497-0799-48C5-9610-A63D0EBF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20" name="AutoShape 44">
            <a:extLst>
              <a:ext uri="{FF2B5EF4-FFF2-40B4-BE49-F238E27FC236}">
                <a16:creationId xmlns:a16="http://schemas.microsoft.com/office/drawing/2014/main" id="{65A52805-C1A0-4AC5-9DFC-0F4690C2368B}"/>
              </a:ext>
            </a:extLst>
          </p:cNvPr>
          <p:cNvCxnSpPr>
            <a:cxnSpLocks noChangeShapeType="1"/>
            <a:stCxn id="152613" idx="4"/>
            <a:endCxn id="152619" idx="7"/>
          </p:cNvCxnSpPr>
          <p:nvPr/>
        </p:nvCxnSpPr>
        <p:spPr bwMode="auto">
          <a:xfrm flipH="1">
            <a:off x="6454775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21" name="AutoShape 45">
            <a:extLst>
              <a:ext uri="{FF2B5EF4-FFF2-40B4-BE49-F238E27FC236}">
                <a16:creationId xmlns:a16="http://schemas.microsoft.com/office/drawing/2014/main" id="{89B6CA33-EF3E-4E4F-93BE-6A228C4750C1}"/>
              </a:ext>
            </a:extLst>
          </p:cNvPr>
          <p:cNvCxnSpPr>
            <a:cxnSpLocks noChangeShapeType="1"/>
            <a:stCxn id="152613" idx="4"/>
            <a:endCxn id="152616" idx="0"/>
          </p:cNvCxnSpPr>
          <p:nvPr/>
        </p:nvCxnSpPr>
        <p:spPr bwMode="auto">
          <a:xfrm>
            <a:off x="6656388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2" name="Oval 46">
            <a:extLst>
              <a:ext uri="{FF2B5EF4-FFF2-40B4-BE49-F238E27FC236}">
                <a16:creationId xmlns:a16="http://schemas.microsoft.com/office/drawing/2014/main" id="{EE5E104D-F3F1-4971-BFBA-FB45F6E9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23" name="AutoShape 47">
            <a:extLst>
              <a:ext uri="{FF2B5EF4-FFF2-40B4-BE49-F238E27FC236}">
                <a16:creationId xmlns:a16="http://schemas.microsoft.com/office/drawing/2014/main" id="{91E8676F-423F-460C-B7B7-EB94D4A13869}"/>
              </a:ext>
            </a:extLst>
          </p:cNvPr>
          <p:cNvCxnSpPr>
            <a:cxnSpLocks noChangeShapeType="1"/>
            <a:stCxn id="152613" idx="4"/>
            <a:endCxn id="152622" idx="0"/>
          </p:cNvCxnSpPr>
          <p:nvPr/>
        </p:nvCxnSpPr>
        <p:spPr bwMode="auto">
          <a:xfrm>
            <a:off x="6656388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4" name="Oval 48">
            <a:extLst>
              <a:ext uri="{FF2B5EF4-FFF2-40B4-BE49-F238E27FC236}">
                <a16:creationId xmlns:a16="http://schemas.microsoft.com/office/drawing/2014/main" id="{DC548935-6F69-46BD-B5E2-6E2A4E7D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25" name="AutoShape 49">
            <a:extLst>
              <a:ext uri="{FF2B5EF4-FFF2-40B4-BE49-F238E27FC236}">
                <a16:creationId xmlns:a16="http://schemas.microsoft.com/office/drawing/2014/main" id="{5F38E1C6-A9F7-46DF-AABC-930E5433099E}"/>
              </a:ext>
            </a:extLst>
          </p:cNvPr>
          <p:cNvCxnSpPr>
            <a:cxnSpLocks noChangeShapeType="1"/>
            <a:stCxn id="152622" idx="4"/>
            <a:endCxn id="152624" idx="0"/>
          </p:cNvCxnSpPr>
          <p:nvPr/>
        </p:nvCxnSpPr>
        <p:spPr bwMode="auto">
          <a:xfrm>
            <a:off x="7189788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6" name="Oval 50">
            <a:extLst>
              <a:ext uri="{FF2B5EF4-FFF2-40B4-BE49-F238E27FC236}">
                <a16:creationId xmlns:a16="http://schemas.microsoft.com/office/drawing/2014/main" id="{9EE3E1E2-EA8C-4751-A54F-A3C871B29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27" name="AutoShape 51">
            <a:extLst>
              <a:ext uri="{FF2B5EF4-FFF2-40B4-BE49-F238E27FC236}">
                <a16:creationId xmlns:a16="http://schemas.microsoft.com/office/drawing/2014/main" id="{71D287B3-2403-40BA-AD8F-EB285AA745FB}"/>
              </a:ext>
            </a:extLst>
          </p:cNvPr>
          <p:cNvCxnSpPr>
            <a:cxnSpLocks noChangeShapeType="1"/>
            <a:stCxn id="152622" idx="4"/>
            <a:endCxn id="152626" idx="0"/>
          </p:cNvCxnSpPr>
          <p:nvPr/>
        </p:nvCxnSpPr>
        <p:spPr bwMode="auto">
          <a:xfrm>
            <a:off x="71897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8" name="Oval 52">
            <a:extLst>
              <a:ext uri="{FF2B5EF4-FFF2-40B4-BE49-F238E27FC236}">
                <a16:creationId xmlns:a16="http://schemas.microsoft.com/office/drawing/2014/main" id="{99ABE2EC-DE08-4CB6-94F8-2B643BC6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29" name="Oval 53">
            <a:extLst>
              <a:ext uri="{FF2B5EF4-FFF2-40B4-BE49-F238E27FC236}">
                <a16:creationId xmlns:a16="http://schemas.microsoft.com/office/drawing/2014/main" id="{FED723C5-2A44-4BC8-A3B4-4B9D78146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30" name="AutoShape 54">
            <a:extLst>
              <a:ext uri="{FF2B5EF4-FFF2-40B4-BE49-F238E27FC236}">
                <a16:creationId xmlns:a16="http://schemas.microsoft.com/office/drawing/2014/main" id="{FAC665A7-B2AC-4ACB-98A4-31A9FC15B069}"/>
              </a:ext>
            </a:extLst>
          </p:cNvPr>
          <p:cNvCxnSpPr>
            <a:cxnSpLocks noChangeShapeType="1"/>
            <a:stCxn id="152628" idx="4"/>
            <a:endCxn id="152629" idx="0"/>
          </p:cNvCxnSpPr>
          <p:nvPr/>
        </p:nvCxnSpPr>
        <p:spPr bwMode="auto">
          <a:xfrm>
            <a:off x="7962900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1" name="Oval 55">
            <a:extLst>
              <a:ext uri="{FF2B5EF4-FFF2-40B4-BE49-F238E27FC236}">
                <a16:creationId xmlns:a16="http://schemas.microsoft.com/office/drawing/2014/main" id="{E22115D5-561C-4733-8ED6-7DEAE270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32" name="Oval 56">
            <a:extLst>
              <a:ext uri="{FF2B5EF4-FFF2-40B4-BE49-F238E27FC236}">
                <a16:creationId xmlns:a16="http://schemas.microsoft.com/office/drawing/2014/main" id="{6B7790DD-DBA0-4624-A04A-7F7C7121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91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33" name="AutoShape 57">
            <a:extLst>
              <a:ext uri="{FF2B5EF4-FFF2-40B4-BE49-F238E27FC236}">
                <a16:creationId xmlns:a16="http://schemas.microsoft.com/office/drawing/2014/main" id="{7D2773C9-7744-4180-8EFB-098B481BEFE0}"/>
              </a:ext>
            </a:extLst>
          </p:cNvPr>
          <p:cNvCxnSpPr>
            <a:cxnSpLocks noChangeShapeType="1"/>
            <a:stCxn id="152631" idx="4"/>
            <a:endCxn id="152632" idx="0"/>
          </p:cNvCxnSpPr>
          <p:nvPr/>
        </p:nvCxnSpPr>
        <p:spPr bwMode="auto">
          <a:xfrm>
            <a:off x="8191500" y="548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4" name="Oval 58">
            <a:extLst>
              <a:ext uri="{FF2B5EF4-FFF2-40B4-BE49-F238E27FC236}">
                <a16:creationId xmlns:a16="http://schemas.microsoft.com/office/drawing/2014/main" id="{7DBCA96C-3A87-4287-B751-1BFF25B8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35" name="AutoShape 59">
            <a:extLst>
              <a:ext uri="{FF2B5EF4-FFF2-40B4-BE49-F238E27FC236}">
                <a16:creationId xmlns:a16="http://schemas.microsoft.com/office/drawing/2014/main" id="{631AE8AE-A920-4056-8B3B-C8997D7B8000}"/>
              </a:ext>
            </a:extLst>
          </p:cNvPr>
          <p:cNvCxnSpPr>
            <a:cxnSpLocks noChangeShapeType="1"/>
            <a:stCxn id="152628" idx="4"/>
            <a:endCxn id="152634" idx="7"/>
          </p:cNvCxnSpPr>
          <p:nvPr/>
        </p:nvCxnSpPr>
        <p:spPr bwMode="auto">
          <a:xfrm flipH="1">
            <a:off x="7761288" y="5105400"/>
            <a:ext cx="201612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6" name="AutoShape 60">
            <a:extLst>
              <a:ext uri="{FF2B5EF4-FFF2-40B4-BE49-F238E27FC236}">
                <a16:creationId xmlns:a16="http://schemas.microsoft.com/office/drawing/2014/main" id="{7F9F0E83-4911-4DB7-9117-42C270869FE1}"/>
              </a:ext>
            </a:extLst>
          </p:cNvPr>
          <p:cNvCxnSpPr>
            <a:cxnSpLocks noChangeShapeType="1"/>
            <a:stCxn id="152628" idx="4"/>
            <a:endCxn id="152631" idx="0"/>
          </p:cNvCxnSpPr>
          <p:nvPr/>
        </p:nvCxnSpPr>
        <p:spPr bwMode="auto">
          <a:xfrm>
            <a:off x="7962900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7" name="AutoShape 61">
            <a:extLst>
              <a:ext uri="{FF2B5EF4-FFF2-40B4-BE49-F238E27FC236}">
                <a16:creationId xmlns:a16="http://schemas.microsoft.com/office/drawing/2014/main" id="{F9063A94-D185-4EE4-BCC9-616BA1E77D04}"/>
              </a:ext>
            </a:extLst>
          </p:cNvPr>
          <p:cNvCxnSpPr>
            <a:cxnSpLocks noChangeShapeType="1"/>
            <a:stCxn id="152613" idx="4"/>
            <a:endCxn id="152628" idx="0"/>
          </p:cNvCxnSpPr>
          <p:nvPr/>
        </p:nvCxnSpPr>
        <p:spPr bwMode="auto">
          <a:xfrm>
            <a:off x="6656388" y="4724400"/>
            <a:ext cx="1306512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8" name="Rectangle 62">
            <a:extLst>
              <a:ext uri="{FF2B5EF4-FFF2-40B4-BE49-F238E27FC236}">
                <a16:creationId xmlns:a16="http://schemas.microsoft.com/office/drawing/2014/main" id="{C7E3AA51-7B21-4331-87FF-40676A56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39" name="Rectangle 63">
            <a:extLst>
              <a:ext uri="{FF2B5EF4-FFF2-40B4-BE49-F238E27FC236}">
                <a16:creationId xmlns:a16="http://schemas.microsoft.com/office/drawing/2014/main" id="{A6EBB504-1A54-433E-B1E9-196F5070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40" name="Rectangle 64">
            <a:extLst>
              <a:ext uri="{FF2B5EF4-FFF2-40B4-BE49-F238E27FC236}">
                <a16:creationId xmlns:a16="http://schemas.microsoft.com/office/drawing/2014/main" id="{0D335573-28BA-4D59-821E-886AAF7E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41" name="Rectangle 65">
            <a:extLst>
              <a:ext uri="{FF2B5EF4-FFF2-40B4-BE49-F238E27FC236}">
                <a16:creationId xmlns:a16="http://schemas.microsoft.com/office/drawing/2014/main" id="{8DB474FD-09F2-488D-8D43-F61D54A4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42" name="Rectangle 66">
            <a:extLst>
              <a:ext uri="{FF2B5EF4-FFF2-40B4-BE49-F238E27FC236}">
                <a16:creationId xmlns:a16="http://schemas.microsoft.com/office/drawing/2014/main" id="{E9BE531D-908B-4BC3-81DD-1A6B578D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43" name="Rectangle 67">
            <a:extLst>
              <a:ext uri="{FF2B5EF4-FFF2-40B4-BE49-F238E27FC236}">
                <a16:creationId xmlns:a16="http://schemas.microsoft.com/office/drawing/2014/main" id="{4DCDA8DE-757B-45CD-A0CD-90920A9B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44" name="Rectangle 68">
            <a:extLst>
              <a:ext uri="{FF2B5EF4-FFF2-40B4-BE49-F238E27FC236}">
                <a16:creationId xmlns:a16="http://schemas.microsoft.com/office/drawing/2014/main" id="{0EF2EC53-480A-4807-82B3-8924FBD65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52645" name="Rectangle 69">
            <a:extLst>
              <a:ext uri="{FF2B5EF4-FFF2-40B4-BE49-F238E27FC236}">
                <a16:creationId xmlns:a16="http://schemas.microsoft.com/office/drawing/2014/main" id="{3E669130-8087-4AF7-8F20-C885F596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152646" name="Rectangle 70">
            <a:extLst>
              <a:ext uri="{FF2B5EF4-FFF2-40B4-BE49-F238E27FC236}">
                <a16:creationId xmlns:a16="http://schemas.microsoft.com/office/drawing/2014/main" id="{9CFDE25B-7E70-4817-9EBD-6490589A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152647" name="Rectangle 71">
            <a:extLst>
              <a:ext uri="{FF2B5EF4-FFF2-40B4-BE49-F238E27FC236}">
                <a16:creationId xmlns:a16="http://schemas.microsoft.com/office/drawing/2014/main" id="{F4C6E9F5-92A0-42B9-B275-50E21285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152648" name="Rectangle 72">
            <a:extLst>
              <a:ext uri="{FF2B5EF4-FFF2-40B4-BE49-F238E27FC236}">
                <a16:creationId xmlns:a16="http://schemas.microsoft.com/office/drawing/2014/main" id="{D833CCA7-3574-4F85-819A-EC740EAC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</a:p>
        </p:txBody>
      </p:sp>
      <p:sp>
        <p:nvSpPr>
          <p:cNvPr id="152649" name="Rectangle 73">
            <a:extLst>
              <a:ext uri="{FF2B5EF4-FFF2-40B4-BE49-F238E27FC236}">
                <a16:creationId xmlns:a16="http://schemas.microsoft.com/office/drawing/2014/main" id="{3C3E05C7-9A76-4BE6-9C75-DE041770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594995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13</a:t>
            </a:r>
          </a:p>
        </p:txBody>
      </p:sp>
      <p:graphicFrame>
        <p:nvGraphicFramePr>
          <p:cNvPr id="152660" name="Object 84">
            <a:extLst>
              <a:ext uri="{FF2B5EF4-FFF2-40B4-BE49-F238E27FC236}">
                <a16:creationId xmlns:a16="http://schemas.microsoft.com/office/drawing/2014/main" id="{FBCBBDA9-26D2-43F5-896D-56B831FFA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152660" name="Object 84">
                        <a:extLst>
                          <a:ext uri="{FF2B5EF4-FFF2-40B4-BE49-F238E27FC236}">
                            <a16:creationId xmlns:a16="http://schemas.microsoft.com/office/drawing/2014/main" id="{FBCBBDA9-26D2-43F5-896D-56B831FFA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61" name="Oval 85">
            <a:extLst>
              <a:ext uri="{FF2B5EF4-FFF2-40B4-BE49-F238E27FC236}">
                <a16:creationId xmlns:a16="http://schemas.microsoft.com/office/drawing/2014/main" id="{87A13C75-FB48-4D95-955F-26B4A053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52662" name="Oval 86">
            <a:extLst>
              <a:ext uri="{FF2B5EF4-FFF2-40B4-BE49-F238E27FC236}">
                <a16:creationId xmlns:a16="http://schemas.microsoft.com/office/drawing/2014/main" id="{D6BEE591-F1DC-407C-AC79-4B93771B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663" name="Oval 87">
            <a:extLst>
              <a:ext uri="{FF2B5EF4-FFF2-40B4-BE49-F238E27FC236}">
                <a16:creationId xmlns:a16="http://schemas.microsoft.com/office/drawing/2014/main" id="{F82D564C-6068-45F3-87AC-8208DF7DF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152664" name="Oval 88">
            <a:extLst>
              <a:ext uri="{FF2B5EF4-FFF2-40B4-BE49-F238E27FC236}">
                <a16:creationId xmlns:a16="http://schemas.microsoft.com/office/drawing/2014/main" id="{ABA82A3A-9FE4-4EB0-AD2E-31A16A9E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k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2665" name="AutoShape 89">
            <a:extLst>
              <a:ext uri="{FF2B5EF4-FFF2-40B4-BE49-F238E27FC236}">
                <a16:creationId xmlns:a16="http://schemas.microsoft.com/office/drawing/2014/main" id="{0E0983E4-3440-48F6-8926-855651D2B640}"/>
              </a:ext>
            </a:extLst>
          </p:cNvPr>
          <p:cNvCxnSpPr>
            <a:cxnSpLocks noChangeShapeType="1"/>
            <a:stCxn id="152661" idx="4"/>
            <a:endCxn id="1526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6" name="AutoShape 90">
            <a:extLst>
              <a:ext uri="{FF2B5EF4-FFF2-40B4-BE49-F238E27FC236}">
                <a16:creationId xmlns:a16="http://schemas.microsoft.com/office/drawing/2014/main" id="{F58C96ED-0407-4054-B92F-60E428F66F7F}"/>
              </a:ext>
            </a:extLst>
          </p:cNvPr>
          <p:cNvCxnSpPr>
            <a:cxnSpLocks noChangeShapeType="1"/>
            <a:stCxn id="152661" idx="4"/>
            <a:endCxn id="1526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7" name="AutoShape 91">
            <a:extLst>
              <a:ext uri="{FF2B5EF4-FFF2-40B4-BE49-F238E27FC236}">
                <a16:creationId xmlns:a16="http://schemas.microsoft.com/office/drawing/2014/main" id="{94A4887B-FA4F-43B8-9EA3-C7DDB124D0A4}"/>
              </a:ext>
            </a:extLst>
          </p:cNvPr>
          <p:cNvCxnSpPr>
            <a:cxnSpLocks noChangeShapeType="1"/>
            <a:stCxn id="152661" idx="4"/>
            <a:endCxn id="1526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68" name="Rectangle 92">
            <a:extLst>
              <a:ext uri="{FF2B5EF4-FFF2-40B4-BE49-F238E27FC236}">
                <a16:creationId xmlns:a16="http://schemas.microsoft.com/office/drawing/2014/main" id="{4A9EC1FD-F28E-461B-93B8-94AE6F84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510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4" grpId="0"/>
      <p:bldP spid="152645" grpId="0"/>
      <p:bldP spid="152646" grpId="0"/>
      <p:bldP spid="152647" grpId="0"/>
      <p:bldP spid="152648" grpId="0"/>
      <p:bldP spid="1526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84C3F26-D184-4571-8059-C5BFBD6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Bounding the Rank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B3F559C5-B55C-4EBC-9E9A-BC7055B1D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>
                <a:solidFill>
                  <a:schemeClr val="folHlink"/>
                </a:solidFill>
              </a:rPr>
              <a:t>Lemma.  </a:t>
            </a:r>
            <a:r>
              <a:rPr kumimoji="0" lang="en-US" altLang="en-US">
                <a:solidFill>
                  <a:schemeClr val="tx1"/>
                </a:solidFill>
              </a:rPr>
              <a:t>Fix a point in time.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 be a node, and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1</a:t>
            </a:r>
            <a:r>
              <a:rPr kumimoji="0" lang="en-US" altLang="en-US">
                <a:solidFill>
                  <a:schemeClr val="tx1"/>
                </a:solidFill>
              </a:rPr>
              <a:t>, …,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k  </a:t>
            </a:r>
            <a:r>
              <a:rPr kumimoji="0" lang="en-US" altLang="en-US">
                <a:solidFill>
                  <a:schemeClr val="tx1"/>
                </a:solidFill>
              </a:rPr>
              <a:t>denote</a:t>
            </a:r>
            <a:br>
              <a:rPr kumimoji="0" lang="en-US" altLang="en-US">
                <a:solidFill>
                  <a:schemeClr val="tx1"/>
                </a:solidFill>
              </a:rPr>
            </a:br>
            <a:r>
              <a:rPr kumimoji="0" lang="en-US" alt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r>
              <a:rPr kumimoji="0" lang="en-US" altLang="en-US">
                <a:solidFill>
                  <a:schemeClr val="folHlink"/>
                </a:solidFill>
              </a:rPr>
              <a:t>Def.  </a:t>
            </a:r>
            <a:r>
              <a:rPr kumimoji="0" lang="en-US" altLang="en-US">
                <a:solidFill>
                  <a:schemeClr val="tx1"/>
                </a:solidFill>
              </a:rPr>
              <a:t>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 be smallest possible tree of rank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 satisfying property.  </a:t>
            </a:r>
          </a:p>
        </p:txBody>
      </p:sp>
      <p:sp>
        <p:nvSpPr>
          <p:cNvPr id="134163" name="Oval 19">
            <a:extLst>
              <a:ext uri="{FF2B5EF4-FFF2-40B4-BE49-F238E27FC236}">
                <a16:creationId xmlns:a16="http://schemas.microsoft.com/office/drawing/2014/main" id="{58485D6E-43E6-4AFC-9F50-ED5FDCA3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164" name="Oval 20">
            <a:extLst>
              <a:ext uri="{FF2B5EF4-FFF2-40B4-BE49-F238E27FC236}">
                <a16:creationId xmlns:a16="http://schemas.microsoft.com/office/drawing/2014/main" id="{E22A8547-C9F7-481F-B912-43B2B4D8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65" name="AutoShape 21">
            <a:extLst>
              <a:ext uri="{FF2B5EF4-FFF2-40B4-BE49-F238E27FC236}">
                <a16:creationId xmlns:a16="http://schemas.microsoft.com/office/drawing/2014/main" id="{5C464F58-D1C1-4640-8F27-D10F78A48386}"/>
              </a:ext>
            </a:extLst>
          </p:cNvPr>
          <p:cNvCxnSpPr>
            <a:cxnSpLocks noChangeShapeType="1"/>
            <a:stCxn id="134163" idx="4"/>
            <a:endCxn id="134164" idx="0"/>
          </p:cNvCxnSpPr>
          <p:nvPr/>
        </p:nvCxnSpPr>
        <p:spPr bwMode="auto">
          <a:xfrm>
            <a:off x="1649413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6" name="Oval 22">
            <a:extLst>
              <a:ext uri="{FF2B5EF4-FFF2-40B4-BE49-F238E27FC236}">
                <a16:creationId xmlns:a16="http://schemas.microsoft.com/office/drawing/2014/main" id="{4BAF2CD4-7C1F-415E-AE0A-AF502208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167" name="Oval 23">
            <a:extLst>
              <a:ext uri="{FF2B5EF4-FFF2-40B4-BE49-F238E27FC236}">
                <a16:creationId xmlns:a16="http://schemas.microsoft.com/office/drawing/2014/main" id="{11035ECF-3997-4A80-B101-76BB13BF5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68" name="AutoShape 24">
            <a:extLst>
              <a:ext uri="{FF2B5EF4-FFF2-40B4-BE49-F238E27FC236}">
                <a16:creationId xmlns:a16="http://schemas.microsoft.com/office/drawing/2014/main" id="{9A7E032B-0860-475A-BFCC-2CE4BF0A9DCF}"/>
              </a:ext>
            </a:extLst>
          </p:cNvPr>
          <p:cNvCxnSpPr>
            <a:cxnSpLocks noChangeShapeType="1"/>
            <a:stCxn id="134166" idx="4"/>
            <a:endCxn id="134167" idx="0"/>
          </p:cNvCxnSpPr>
          <p:nvPr/>
        </p:nvCxnSpPr>
        <p:spPr bwMode="auto">
          <a:xfrm>
            <a:off x="189230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9" name="Oval 25">
            <a:extLst>
              <a:ext uri="{FF2B5EF4-FFF2-40B4-BE49-F238E27FC236}">
                <a16:creationId xmlns:a16="http://schemas.microsoft.com/office/drawing/2014/main" id="{512740C6-7700-4D84-9902-A433F6AA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70" name="AutoShape 26">
            <a:extLst>
              <a:ext uri="{FF2B5EF4-FFF2-40B4-BE49-F238E27FC236}">
                <a16:creationId xmlns:a16="http://schemas.microsoft.com/office/drawing/2014/main" id="{4518DE3E-C074-43E8-A425-CD96602114EC}"/>
              </a:ext>
            </a:extLst>
          </p:cNvPr>
          <p:cNvCxnSpPr>
            <a:cxnSpLocks noChangeShapeType="1"/>
            <a:stCxn id="134163" idx="4"/>
            <a:endCxn id="134169" idx="7"/>
          </p:cNvCxnSpPr>
          <p:nvPr/>
        </p:nvCxnSpPr>
        <p:spPr bwMode="auto">
          <a:xfrm flipH="1">
            <a:off x="1438275" y="4741863"/>
            <a:ext cx="21113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7">
            <a:extLst>
              <a:ext uri="{FF2B5EF4-FFF2-40B4-BE49-F238E27FC236}">
                <a16:creationId xmlns:a16="http://schemas.microsoft.com/office/drawing/2014/main" id="{3957659C-8B7F-4AD6-9C79-FF48D54E2DF2}"/>
              </a:ext>
            </a:extLst>
          </p:cNvPr>
          <p:cNvCxnSpPr>
            <a:cxnSpLocks noChangeShapeType="1"/>
            <a:stCxn id="134163" idx="4"/>
            <a:endCxn id="134166" idx="0"/>
          </p:cNvCxnSpPr>
          <p:nvPr/>
        </p:nvCxnSpPr>
        <p:spPr bwMode="auto">
          <a:xfrm>
            <a:off x="1649413" y="4741863"/>
            <a:ext cx="24288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2" name="Oval 28">
            <a:extLst>
              <a:ext uri="{FF2B5EF4-FFF2-40B4-BE49-F238E27FC236}">
                <a16:creationId xmlns:a16="http://schemas.microsoft.com/office/drawing/2014/main" id="{9F005A1E-E00E-45F1-BA43-6BACD3370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75" name="AutoShape 31">
            <a:extLst>
              <a:ext uri="{FF2B5EF4-FFF2-40B4-BE49-F238E27FC236}">
                <a16:creationId xmlns:a16="http://schemas.microsoft.com/office/drawing/2014/main" id="{841A6464-B74F-48BA-B671-E38669295CE2}"/>
              </a:ext>
            </a:extLst>
          </p:cNvPr>
          <p:cNvCxnSpPr>
            <a:cxnSpLocks noChangeShapeType="1"/>
            <a:stCxn id="134163" idx="4"/>
            <a:endCxn id="134172" idx="0"/>
          </p:cNvCxnSpPr>
          <p:nvPr/>
        </p:nvCxnSpPr>
        <p:spPr bwMode="auto">
          <a:xfrm>
            <a:off x="1649413" y="4741863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2" name="Oval 38">
            <a:extLst>
              <a:ext uri="{FF2B5EF4-FFF2-40B4-BE49-F238E27FC236}">
                <a16:creationId xmlns:a16="http://schemas.microsoft.com/office/drawing/2014/main" id="{04F349FC-5314-422C-8D33-47B8EC5A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83" name="AutoShape 39">
            <a:extLst>
              <a:ext uri="{FF2B5EF4-FFF2-40B4-BE49-F238E27FC236}">
                <a16:creationId xmlns:a16="http://schemas.microsoft.com/office/drawing/2014/main" id="{BEDA46A7-9AA2-4B31-8F99-3D50BFB8325A}"/>
              </a:ext>
            </a:extLst>
          </p:cNvPr>
          <p:cNvCxnSpPr>
            <a:cxnSpLocks noChangeShapeType="1"/>
            <a:stCxn id="134172" idx="4"/>
            <a:endCxn id="134182" idx="0"/>
          </p:cNvCxnSpPr>
          <p:nvPr/>
        </p:nvCxnSpPr>
        <p:spPr bwMode="auto">
          <a:xfrm>
            <a:off x="221456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4" name="Oval 40">
            <a:extLst>
              <a:ext uri="{FF2B5EF4-FFF2-40B4-BE49-F238E27FC236}">
                <a16:creationId xmlns:a16="http://schemas.microsoft.com/office/drawing/2014/main" id="{18FFF1ED-B877-4930-B0DE-D2E05A41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85" name="AutoShape 41">
            <a:extLst>
              <a:ext uri="{FF2B5EF4-FFF2-40B4-BE49-F238E27FC236}">
                <a16:creationId xmlns:a16="http://schemas.microsoft.com/office/drawing/2014/main" id="{3E8FACC4-636D-4949-BEF9-E61938B7D235}"/>
              </a:ext>
            </a:extLst>
          </p:cNvPr>
          <p:cNvCxnSpPr>
            <a:cxnSpLocks noChangeShapeType="1"/>
            <a:stCxn id="134172" idx="4"/>
            <a:endCxn id="134184" idx="0"/>
          </p:cNvCxnSpPr>
          <p:nvPr/>
        </p:nvCxnSpPr>
        <p:spPr bwMode="auto">
          <a:xfrm>
            <a:off x="221456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6" name="Oval 42">
            <a:extLst>
              <a:ext uri="{FF2B5EF4-FFF2-40B4-BE49-F238E27FC236}">
                <a16:creationId xmlns:a16="http://schemas.microsoft.com/office/drawing/2014/main" id="{21C35873-5719-44F0-AC8A-ADE36E3A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187" name="Oval 43">
            <a:extLst>
              <a:ext uri="{FF2B5EF4-FFF2-40B4-BE49-F238E27FC236}">
                <a16:creationId xmlns:a16="http://schemas.microsoft.com/office/drawing/2014/main" id="{87742908-A0D2-445E-93CA-F95535A6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88" name="AutoShape 44">
            <a:extLst>
              <a:ext uri="{FF2B5EF4-FFF2-40B4-BE49-F238E27FC236}">
                <a16:creationId xmlns:a16="http://schemas.microsoft.com/office/drawing/2014/main" id="{096A716B-CA55-4FD2-B584-75641C778558}"/>
              </a:ext>
            </a:extLst>
          </p:cNvPr>
          <p:cNvCxnSpPr>
            <a:cxnSpLocks noChangeShapeType="1"/>
            <a:stCxn id="134186" idx="4"/>
            <a:endCxn id="134187" idx="0"/>
          </p:cNvCxnSpPr>
          <p:nvPr/>
        </p:nvCxnSpPr>
        <p:spPr bwMode="auto">
          <a:xfrm>
            <a:off x="3011488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9" name="Oval 45">
            <a:extLst>
              <a:ext uri="{FF2B5EF4-FFF2-40B4-BE49-F238E27FC236}">
                <a16:creationId xmlns:a16="http://schemas.microsoft.com/office/drawing/2014/main" id="{EC20F305-0A39-401D-B1F6-A52D7443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190" name="Oval 46">
            <a:extLst>
              <a:ext uri="{FF2B5EF4-FFF2-40B4-BE49-F238E27FC236}">
                <a16:creationId xmlns:a16="http://schemas.microsoft.com/office/drawing/2014/main" id="{C7DB1588-A7F0-48DD-8E69-B5BBF42E2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91" name="AutoShape 47">
            <a:extLst>
              <a:ext uri="{FF2B5EF4-FFF2-40B4-BE49-F238E27FC236}">
                <a16:creationId xmlns:a16="http://schemas.microsoft.com/office/drawing/2014/main" id="{263F06C7-933D-4D21-BA64-20EDB34950B9}"/>
              </a:ext>
            </a:extLst>
          </p:cNvPr>
          <p:cNvCxnSpPr>
            <a:cxnSpLocks noChangeShapeType="1"/>
            <a:stCxn id="134189" idx="4"/>
            <a:endCxn id="134190" idx="0"/>
          </p:cNvCxnSpPr>
          <p:nvPr/>
        </p:nvCxnSpPr>
        <p:spPr bwMode="auto">
          <a:xfrm>
            <a:off x="3252788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2" name="Oval 48">
            <a:extLst>
              <a:ext uri="{FF2B5EF4-FFF2-40B4-BE49-F238E27FC236}">
                <a16:creationId xmlns:a16="http://schemas.microsoft.com/office/drawing/2014/main" id="{11EBB3C7-A719-4520-9750-02D41165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93" name="AutoShape 49">
            <a:extLst>
              <a:ext uri="{FF2B5EF4-FFF2-40B4-BE49-F238E27FC236}">
                <a16:creationId xmlns:a16="http://schemas.microsoft.com/office/drawing/2014/main" id="{AF6C886C-0DF0-4ACB-B604-8F840158D1C3}"/>
              </a:ext>
            </a:extLst>
          </p:cNvPr>
          <p:cNvCxnSpPr>
            <a:cxnSpLocks noChangeShapeType="1"/>
            <a:stCxn id="134186" idx="4"/>
            <a:endCxn id="134192" idx="7"/>
          </p:cNvCxnSpPr>
          <p:nvPr/>
        </p:nvCxnSpPr>
        <p:spPr bwMode="auto">
          <a:xfrm flipH="1">
            <a:off x="2797175" y="474186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94" name="AutoShape 50">
            <a:extLst>
              <a:ext uri="{FF2B5EF4-FFF2-40B4-BE49-F238E27FC236}">
                <a16:creationId xmlns:a16="http://schemas.microsoft.com/office/drawing/2014/main" id="{CEFF4F36-0A51-4BB5-A335-75BF205CF1BD}"/>
              </a:ext>
            </a:extLst>
          </p:cNvPr>
          <p:cNvCxnSpPr>
            <a:cxnSpLocks noChangeShapeType="1"/>
            <a:stCxn id="134186" idx="4"/>
            <a:endCxn id="134189" idx="0"/>
          </p:cNvCxnSpPr>
          <p:nvPr/>
        </p:nvCxnSpPr>
        <p:spPr bwMode="auto">
          <a:xfrm>
            <a:off x="3011488" y="474186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5" name="Oval 51">
            <a:extLst>
              <a:ext uri="{FF2B5EF4-FFF2-40B4-BE49-F238E27FC236}">
                <a16:creationId xmlns:a16="http://schemas.microsoft.com/office/drawing/2014/main" id="{E523BA58-D024-4AA4-8EE3-AECDAC1CE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96" name="AutoShape 52">
            <a:extLst>
              <a:ext uri="{FF2B5EF4-FFF2-40B4-BE49-F238E27FC236}">
                <a16:creationId xmlns:a16="http://schemas.microsoft.com/office/drawing/2014/main" id="{6B457C0E-5AAF-4601-9F6C-CECC4A022A07}"/>
              </a:ext>
            </a:extLst>
          </p:cNvPr>
          <p:cNvCxnSpPr>
            <a:cxnSpLocks noChangeShapeType="1"/>
            <a:stCxn id="134186" idx="4"/>
            <a:endCxn id="134195" idx="0"/>
          </p:cNvCxnSpPr>
          <p:nvPr/>
        </p:nvCxnSpPr>
        <p:spPr bwMode="auto">
          <a:xfrm>
            <a:off x="3011488" y="4741863"/>
            <a:ext cx="563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7" name="Oval 53">
            <a:extLst>
              <a:ext uri="{FF2B5EF4-FFF2-40B4-BE49-F238E27FC236}">
                <a16:creationId xmlns:a16="http://schemas.microsoft.com/office/drawing/2014/main" id="{8C6826BE-B88D-4A64-AA75-D5699B7B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198" name="AutoShape 54">
            <a:extLst>
              <a:ext uri="{FF2B5EF4-FFF2-40B4-BE49-F238E27FC236}">
                <a16:creationId xmlns:a16="http://schemas.microsoft.com/office/drawing/2014/main" id="{3F61E736-6DE4-4472-88DE-62F0B4A1A6BD}"/>
              </a:ext>
            </a:extLst>
          </p:cNvPr>
          <p:cNvCxnSpPr>
            <a:cxnSpLocks noChangeShapeType="1"/>
            <a:stCxn id="134195" idx="4"/>
            <a:endCxn id="134197" idx="0"/>
          </p:cNvCxnSpPr>
          <p:nvPr/>
        </p:nvCxnSpPr>
        <p:spPr bwMode="auto">
          <a:xfrm>
            <a:off x="3575050" y="5145088"/>
            <a:ext cx="242888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9" name="Oval 55">
            <a:extLst>
              <a:ext uri="{FF2B5EF4-FFF2-40B4-BE49-F238E27FC236}">
                <a16:creationId xmlns:a16="http://schemas.microsoft.com/office/drawing/2014/main" id="{9052FC06-4C7B-4DD9-978A-5605F368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00" name="AutoShape 56">
            <a:extLst>
              <a:ext uri="{FF2B5EF4-FFF2-40B4-BE49-F238E27FC236}">
                <a16:creationId xmlns:a16="http://schemas.microsoft.com/office/drawing/2014/main" id="{CDA71F8A-A76B-4913-B03C-670E61779754}"/>
              </a:ext>
            </a:extLst>
          </p:cNvPr>
          <p:cNvCxnSpPr>
            <a:cxnSpLocks noChangeShapeType="1"/>
            <a:stCxn id="134195" idx="4"/>
            <a:endCxn id="134199" idx="0"/>
          </p:cNvCxnSpPr>
          <p:nvPr/>
        </p:nvCxnSpPr>
        <p:spPr bwMode="auto">
          <a:xfrm>
            <a:off x="357505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1" name="Oval 57">
            <a:extLst>
              <a:ext uri="{FF2B5EF4-FFF2-40B4-BE49-F238E27FC236}">
                <a16:creationId xmlns:a16="http://schemas.microsoft.com/office/drawing/2014/main" id="{1ADEA4AD-82F1-467B-AB3E-3A3601743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06412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02" name="Oval 58">
            <a:extLst>
              <a:ext uri="{FF2B5EF4-FFF2-40B4-BE49-F238E27FC236}">
                <a16:creationId xmlns:a16="http://schemas.microsoft.com/office/drawing/2014/main" id="{821199F2-01B5-4DEE-9F1D-30D00E63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465763"/>
            <a:ext cx="79375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03" name="AutoShape 59">
            <a:extLst>
              <a:ext uri="{FF2B5EF4-FFF2-40B4-BE49-F238E27FC236}">
                <a16:creationId xmlns:a16="http://schemas.microsoft.com/office/drawing/2014/main" id="{9940C3CA-0359-48DF-B996-B9F10370EE5A}"/>
              </a:ext>
            </a:extLst>
          </p:cNvPr>
          <p:cNvCxnSpPr>
            <a:cxnSpLocks noChangeShapeType="1"/>
            <a:stCxn id="134201" idx="4"/>
            <a:endCxn id="134202" idx="0"/>
          </p:cNvCxnSpPr>
          <p:nvPr/>
        </p:nvCxnSpPr>
        <p:spPr bwMode="auto">
          <a:xfrm>
            <a:off x="439261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4" name="Oval 60">
            <a:extLst>
              <a:ext uri="{FF2B5EF4-FFF2-40B4-BE49-F238E27FC236}">
                <a16:creationId xmlns:a16="http://schemas.microsoft.com/office/drawing/2014/main" id="{3FE8C860-CE58-4485-8DA6-6384360B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05" name="Oval 61">
            <a:extLst>
              <a:ext uri="{FF2B5EF4-FFF2-40B4-BE49-F238E27FC236}">
                <a16:creationId xmlns:a16="http://schemas.microsoft.com/office/drawing/2014/main" id="{EC744B0E-6E09-4BBB-ACC6-F414AE27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5870575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06" name="AutoShape 62">
            <a:extLst>
              <a:ext uri="{FF2B5EF4-FFF2-40B4-BE49-F238E27FC236}">
                <a16:creationId xmlns:a16="http://schemas.microsoft.com/office/drawing/2014/main" id="{769614EC-2CC3-476B-87FC-D00C3D583BA6}"/>
              </a:ext>
            </a:extLst>
          </p:cNvPr>
          <p:cNvCxnSpPr>
            <a:cxnSpLocks noChangeShapeType="1"/>
            <a:stCxn id="134204" idx="4"/>
            <a:endCxn id="134205" idx="0"/>
          </p:cNvCxnSpPr>
          <p:nvPr/>
        </p:nvCxnSpPr>
        <p:spPr bwMode="auto">
          <a:xfrm>
            <a:off x="4635500" y="5546725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7" name="Oval 63">
            <a:extLst>
              <a:ext uri="{FF2B5EF4-FFF2-40B4-BE49-F238E27FC236}">
                <a16:creationId xmlns:a16="http://schemas.microsoft.com/office/drawing/2014/main" id="{4FFA4495-3695-41DC-9B86-E2D2145B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08" name="AutoShape 64">
            <a:extLst>
              <a:ext uri="{FF2B5EF4-FFF2-40B4-BE49-F238E27FC236}">
                <a16:creationId xmlns:a16="http://schemas.microsoft.com/office/drawing/2014/main" id="{E418198B-7588-4731-96D5-A9C5E3A4D372}"/>
              </a:ext>
            </a:extLst>
          </p:cNvPr>
          <p:cNvCxnSpPr>
            <a:cxnSpLocks noChangeShapeType="1"/>
            <a:stCxn id="134201" idx="4"/>
            <a:endCxn id="134207" idx="7"/>
          </p:cNvCxnSpPr>
          <p:nvPr/>
        </p:nvCxnSpPr>
        <p:spPr bwMode="auto">
          <a:xfrm flipH="1">
            <a:off x="4179888" y="51450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09" name="AutoShape 65">
            <a:extLst>
              <a:ext uri="{FF2B5EF4-FFF2-40B4-BE49-F238E27FC236}">
                <a16:creationId xmlns:a16="http://schemas.microsoft.com/office/drawing/2014/main" id="{DA934A37-A998-41CF-BD58-9049707764C5}"/>
              </a:ext>
            </a:extLst>
          </p:cNvPr>
          <p:cNvCxnSpPr>
            <a:cxnSpLocks noChangeShapeType="1"/>
            <a:stCxn id="134201" idx="4"/>
            <a:endCxn id="134204" idx="0"/>
          </p:cNvCxnSpPr>
          <p:nvPr/>
        </p:nvCxnSpPr>
        <p:spPr bwMode="auto">
          <a:xfrm>
            <a:off x="439261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10" name="AutoShape 66">
            <a:extLst>
              <a:ext uri="{FF2B5EF4-FFF2-40B4-BE49-F238E27FC236}">
                <a16:creationId xmlns:a16="http://schemas.microsoft.com/office/drawing/2014/main" id="{3DFA2D12-A4F2-43F1-A579-69561D5DBB6D}"/>
              </a:ext>
            </a:extLst>
          </p:cNvPr>
          <p:cNvCxnSpPr>
            <a:cxnSpLocks noChangeShapeType="1"/>
            <a:stCxn id="134186" idx="4"/>
            <a:endCxn id="134201" idx="0"/>
          </p:cNvCxnSpPr>
          <p:nvPr/>
        </p:nvCxnSpPr>
        <p:spPr bwMode="auto">
          <a:xfrm>
            <a:off x="3011488" y="4741863"/>
            <a:ext cx="1381125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15" name="Rectangle 71">
            <a:extLst>
              <a:ext uri="{FF2B5EF4-FFF2-40B4-BE49-F238E27FC236}">
                <a16:creationId xmlns:a16="http://schemas.microsoft.com/office/drawing/2014/main" id="{22084B0E-50EB-4152-A430-AA7603D5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425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16" name="Rectangle 72">
            <a:extLst>
              <a:ext uri="{FF2B5EF4-FFF2-40B4-BE49-F238E27FC236}">
                <a16:creationId xmlns:a16="http://schemas.microsoft.com/office/drawing/2014/main" id="{20FD3DAE-07B2-48BE-9192-520178DC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425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21" name="Rectangle 77">
            <a:extLst>
              <a:ext uri="{FF2B5EF4-FFF2-40B4-BE49-F238E27FC236}">
                <a16:creationId xmlns:a16="http://schemas.microsoft.com/office/drawing/2014/main" id="{77243569-4D45-4899-A058-F191909D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63166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</a:p>
        </p:txBody>
      </p:sp>
      <p:sp>
        <p:nvSpPr>
          <p:cNvPr id="134222" name="Rectangle 78">
            <a:extLst>
              <a:ext uri="{FF2B5EF4-FFF2-40B4-BE49-F238E27FC236}">
                <a16:creationId xmlns:a16="http://schemas.microsoft.com/office/drawing/2014/main" id="{4CB2737E-2566-4272-B76F-534AB781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63166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13</a:t>
            </a:r>
          </a:p>
        </p:txBody>
      </p:sp>
      <p:sp>
        <p:nvSpPr>
          <p:cNvPr id="134251" name="Oval 107">
            <a:extLst>
              <a:ext uri="{FF2B5EF4-FFF2-40B4-BE49-F238E27FC236}">
                <a16:creationId xmlns:a16="http://schemas.microsoft.com/office/drawing/2014/main" id="{4752640C-3E28-4682-A201-4923313C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46577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52" name="Oval 108">
            <a:extLst>
              <a:ext uri="{FF2B5EF4-FFF2-40B4-BE49-F238E27FC236}">
                <a16:creationId xmlns:a16="http://schemas.microsoft.com/office/drawing/2014/main" id="{43D6CC0F-A20B-4BE8-855D-E3812035B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53" name="AutoShape 109">
            <a:extLst>
              <a:ext uri="{FF2B5EF4-FFF2-40B4-BE49-F238E27FC236}">
                <a16:creationId xmlns:a16="http://schemas.microsoft.com/office/drawing/2014/main" id="{E75481CF-C7AD-4420-8B9C-DEBEF6F37EC7}"/>
              </a:ext>
            </a:extLst>
          </p:cNvPr>
          <p:cNvCxnSpPr>
            <a:cxnSpLocks noChangeShapeType="1"/>
            <a:stCxn id="134251" idx="4"/>
            <a:endCxn id="134252" idx="0"/>
          </p:cNvCxnSpPr>
          <p:nvPr/>
        </p:nvCxnSpPr>
        <p:spPr bwMode="auto">
          <a:xfrm>
            <a:off x="5108575" y="47386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4" name="Oval 110">
            <a:extLst>
              <a:ext uri="{FF2B5EF4-FFF2-40B4-BE49-F238E27FC236}">
                <a16:creationId xmlns:a16="http://schemas.microsoft.com/office/drawing/2014/main" id="{E305D38A-147A-48C8-B5CD-4698B6CC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55" name="Oval 111">
            <a:extLst>
              <a:ext uri="{FF2B5EF4-FFF2-40B4-BE49-F238E27FC236}">
                <a16:creationId xmlns:a16="http://schemas.microsoft.com/office/drawing/2014/main" id="{6D63C434-1AF0-449E-9681-BB22B392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56" name="AutoShape 112">
            <a:extLst>
              <a:ext uri="{FF2B5EF4-FFF2-40B4-BE49-F238E27FC236}">
                <a16:creationId xmlns:a16="http://schemas.microsoft.com/office/drawing/2014/main" id="{0DCA749D-F2C3-4A2D-AB67-16BD884D28AC}"/>
              </a:ext>
            </a:extLst>
          </p:cNvPr>
          <p:cNvCxnSpPr>
            <a:cxnSpLocks noChangeShapeType="1"/>
            <a:stCxn id="134254" idx="4"/>
            <a:endCxn id="134255" idx="0"/>
          </p:cNvCxnSpPr>
          <p:nvPr/>
        </p:nvCxnSpPr>
        <p:spPr bwMode="auto">
          <a:xfrm>
            <a:off x="5351463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7" name="Oval 113">
            <a:extLst>
              <a:ext uri="{FF2B5EF4-FFF2-40B4-BE49-F238E27FC236}">
                <a16:creationId xmlns:a16="http://schemas.microsoft.com/office/drawing/2014/main" id="{F8F20CD0-CA84-4036-848A-2A71F971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58" name="AutoShape 114">
            <a:extLst>
              <a:ext uri="{FF2B5EF4-FFF2-40B4-BE49-F238E27FC236}">
                <a16:creationId xmlns:a16="http://schemas.microsoft.com/office/drawing/2014/main" id="{BDFA7FD3-95C9-452A-9061-C9F7286DAA53}"/>
              </a:ext>
            </a:extLst>
          </p:cNvPr>
          <p:cNvCxnSpPr>
            <a:cxnSpLocks noChangeShapeType="1"/>
            <a:stCxn id="134251" idx="4"/>
            <a:endCxn id="134257" idx="7"/>
          </p:cNvCxnSpPr>
          <p:nvPr/>
        </p:nvCxnSpPr>
        <p:spPr bwMode="auto">
          <a:xfrm flipH="1">
            <a:off x="4895850" y="47386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59" name="AutoShape 115">
            <a:extLst>
              <a:ext uri="{FF2B5EF4-FFF2-40B4-BE49-F238E27FC236}">
                <a16:creationId xmlns:a16="http://schemas.microsoft.com/office/drawing/2014/main" id="{E8F80D35-431B-479D-BA57-0E9FAE4A52F2}"/>
              </a:ext>
            </a:extLst>
          </p:cNvPr>
          <p:cNvCxnSpPr>
            <a:cxnSpLocks noChangeShapeType="1"/>
            <a:stCxn id="134251" idx="4"/>
            <a:endCxn id="134254" idx="0"/>
          </p:cNvCxnSpPr>
          <p:nvPr/>
        </p:nvCxnSpPr>
        <p:spPr bwMode="auto">
          <a:xfrm>
            <a:off x="5108575" y="4738688"/>
            <a:ext cx="24288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0" name="Oval 116">
            <a:extLst>
              <a:ext uri="{FF2B5EF4-FFF2-40B4-BE49-F238E27FC236}">
                <a16:creationId xmlns:a16="http://schemas.microsoft.com/office/drawing/2014/main" id="{52D66D18-30BD-4647-A53F-500EA5629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61" name="AutoShape 117">
            <a:extLst>
              <a:ext uri="{FF2B5EF4-FFF2-40B4-BE49-F238E27FC236}">
                <a16:creationId xmlns:a16="http://schemas.microsoft.com/office/drawing/2014/main" id="{2B93B984-C3B8-438E-8073-37403173A219}"/>
              </a:ext>
            </a:extLst>
          </p:cNvPr>
          <p:cNvCxnSpPr>
            <a:cxnSpLocks noChangeShapeType="1"/>
            <a:stCxn id="134251" idx="4"/>
            <a:endCxn id="134260" idx="0"/>
          </p:cNvCxnSpPr>
          <p:nvPr/>
        </p:nvCxnSpPr>
        <p:spPr bwMode="auto">
          <a:xfrm>
            <a:off x="5108575" y="4738688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2" name="Oval 118">
            <a:extLst>
              <a:ext uri="{FF2B5EF4-FFF2-40B4-BE49-F238E27FC236}">
                <a16:creationId xmlns:a16="http://schemas.microsoft.com/office/drawing/2014/main" id="{A5AAC6DC-D474-402F-BF1D-9996473A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63" name="AutoShape 119">
            <a:extLst>
              <a:ext uri="{FF2B5EF4-FFF2-40B4-BE49-F238E27FC236}">
                <a16:creationId xmlns:a16="http://schemas.microsoft.com/office/drawing/2014/main" id="{B7D5D77A-E0BF-42B3-BFA6-8D9F0B1914B5}"/>
              </a:ext>
            </a:extLst>
          </p:cNvPr>
          <p:cNvCxnSpPr>
            <a:cxnSpLocks noChangeShapeType="1"/>
            <a:stCxn id="134260" idx="4"/>
            <a:endCxn id="134262" idx="0"/>
          </p:cNvCxnSpPr>
          <p:nvPr/>
        </p:nvCxnSpPr>
        <p:spPr bwMode="auto">
          <a:xfrm>
            <a:off x="5673725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4" name="Oval 120">
            <a:extLst>
              <a:ext uri="{FF2B5EF4-FFF2-40B4-BE49-F238E27FC236}">
                <a16:creationId xmlns:a16="http://schemas.microsoft.com/office/drawing/2014/main" id="{ACB30A2C-6BE2-405F-8B0B-D43BFB9F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65" name="AutoShape 121">
            <a:extLst>
              <a:ext uri="{FF2B5EF4-FFF2-40B4-BE49-F238E27FC236}">
                <a16:creationId xmlns:a16="http://schemas.microsoft.com/office/drawing/2014/main" id="{A66EEC90-F518-40C1-B7B6-47A3F9960930}"/>
              </a:ext>
            </a:extLst>
          </p:cNvPr>
          <p:cNvCxnSpPr>
            <a:cxnSpLocks noChangeShapeType="1"/>
            <a:stCxn id="134260" idx="4"/>
            <a:endCxn id="134264" idx="0"/>
          </p:cNvCxnSpPr>
          <p:nvPr/>
        </p:nvCxnSpPr>
        <p:spPr bwMode="auto">
          <a:xfrm>
            <a:off x="5673725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6" name="Oval 122">
            <a:extLst>
              <a:ext uri="{FF2B5EF4-FFF2-40B4-BE49-F238E27FC236}">
                <a16:creationId xmlns:a16="http://schemas.microsoft.com/office/drawing/2014/main" id="{72880EC7-F027-44C8-B9B7-D3971A66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67" name="Oval 123">
            <a:extLst>
              <a:ext uri="{FF2B5EF4-FFF2-40B4-BE49-F238E27FC236}">
                <a16:creationId xmlns:a16="http://schemas.microsoft.com/office/drawing/2014/main" id="{837B5CED-4373-4111-BABB-74AFC7A2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68" name="AutoShape 124">
            <a:extLst>
              <a:ext uri="{FF2B5EF4-FFF2-40B4-BE49-F238E27FC236}">
                <a16:creationId xmlns:a16="http://schemas.microsoft.com/office/drawing/2014/main" id="{6563257A-9EE0-4B28-A776-801BE4CF196D}"/>
              </a:ext>
            </a:extLst>
          </p:cNvPr>
          <p:cNvCxnSpPr>
            <a:cxnSpLocks noChangeShapeType="1"/>
            <a:stCxn id="134266" idx="4"/>
            <a:endCxn id="134267" idx="0"/>
          </p:cNvCxnSpPr>
          <p:nvPr/>
        </p:nvCxnSpPr>
        <p:spPr bwMode="auto">
          <a:xfrm>
            <a:off x="6491288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9" name="Oval 125">
            <a:extLst>
              <a:ext uri="{FF2B5EF4-FFF2-40B4-BE49-F238E27FC236}">
                <a16:creationId xmlns:a16="http://schemas.microsoft.com/office/drawing/2014/main" id="{EA0A8D0A-EAEB-4413-BAEE-9AE48150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5464175"/>
            <a:ext cx="77787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70" name="Oval 126">
            <a:extLst>
              <a:ext uri="{FF2B5EF4-FFF2-40B4-BE49-F238E27FC236}">
                <a16:creationId xmlns:a16="http://schemas.microsoft.com/office/drawing/2014/main" id="{33418D20-6013-40EC-9B63-BF4942F4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5865813"/>
            <a:ext cx="77787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71" name="AutoShape 127">
            <a:extLst>
              <a:ext uri="{FF2B5EF4-FFF2-40B4-BE49-F238E27FC236}">
                <a16:creationId xmlns:a16="http://schemas.microsoft.com/office/drawing/2014/main" id="{64063B23-8FA0-448F-9C3B-A3AAA7A7A35D}"/>
              </a:ext>
            </a:extLst>
          </p:cNvPr>
          <p:cNvCxnSpPr>
            <a:cxnSpLocks noChangeShapeType="1"/>
            <a:stCxn id="134269" idx="4"/>
            <a:endCxn id="134270" idx="0"/>
          </p:cNvCxnSpPr>
          <p:nvPr/>
        </p:nvCxnSpPr>
        <p:spPr bwMode="auto">
          <a:xfrm>
            <a:off x="6732588" y="554513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2" name="Oval 128">
            <a:extLst>
              <a:ext uri="{FF2B5EF4-FFF2-40B4-BE49-F238E27FC236}">
                <a16:creationId xmlns:a16="http://schemas.microsoft.com/office/drawing/2014/main" id="{AB7CD79E-622D-460B-A287-ED91BEF5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46417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73" name="AutoShape 129">
            <a:extLst>
              <a:ext uri="{FF2B5EF4-FFF2-40B4-BE49-F238E27FC236}">
                <a16:creationId xmlns:a16="http://schemas.microsoft.com/office/drawing/2014/main" id="{91B934D4-984C-4D7B-BA4C-D3B00D061D45}"/>
              </a:ext>
            </a:extLst>
          </p:cNvPr>
          <p:cNvCxnSpPr>
            <a:cxnSpLocks noChangeShapeType="1"/>
            <a:stCxn id="134266" idx="4"/>
            <a:endCxn id="134272" idx="7"/>
          </p:cNvCxnSpPr>
          <p:nvPr/>
        </p:nvCxnSpPr>
        <p:spPr bwMode="auto">
          <a:xfrm flipH="1">
            <a:off x="6276975" y="514191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4" name="AutoShape 130">
            <a:extLst>
              <a:ext uri="{FF2B5EF4-FFF2-40B4-BE49-F238E27FC236}">
                <a16:creationId xmlns:a16="http://schemas.microsoft.com/office/drawing/2014/main" id="{54DEC814-4CC6-4A91-98E0-3D6CFD6B3D7F}"/>
              </a:ext>
            </a:extLst>
          </p:cNvPr>
          <p:cNvCxnSpPr>
            <a:cxnSpLocks noChangeShapeType="1"/>
            <a:stCxn id="134266" idx="4"/>
            <a:endCxn id="134269" idx="0"/>
          </p:cNvCxnSpPr>
          <p:nvPr/>
        </p:nvCxnSpPr>
        <p:spPr bwMode="auto">
          <a:xfrm>
            <a:off x="6491288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5" name="AutoShape 131">
            <a:extLst>
              <a:ext uri="{FF2B5EF4-FFF2-40B4-BE49-F238E27FC236}">
                <a16:creationId xmlns:a16="http://schemas.microsoft.com/office/drawing/2014/main" id="{9FA5096B-E1DD-413E-8A29-816301E06875}"/>
              </a:ext>
            </a:extLst>
          </p:cNvPr>
          <p:cNvCxnSpPr>
            <a:cxnSpLocks noChangeShapeType="1"/>
            <a:stCxn id="134251" idx="4"/>
            <a:endCxn id="134266" idx="0"/>
          </p:cNvCxnSpPr>
          <p:nvPr/>
        </p:nvCxnSpPr>
        <p:spPr bwMode="auto">
          <a:xfrm>
            <a:off x="5108575" y="4738688"/>
            <a:ext cx="138271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6" name="Rectangle 132">
            <a:extLst>
              <a:ext uri="{FF2B5EF4-FFF2-40B4-BE49-F238E27FC236}">
                <a16:creationId xmlns:a16="http://schemas.microsoft.com/office/drawing/2014/main" id="{57E2759E-28A7-44C7-95C4-BFD45E37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2545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77" name="Rectangle 133">
            <a:extLst>
              <a:ext uri="{FF2B5EF4-FFF2-40B4-BE49-F238E27FC236}">
                <a16:creationId xmlns:a16="http://schemas.microsoft.com/office/drawing/2014/main" id="{31AEBC55-B7D7-4CAD-B402-A829EBA7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6313488"/>
            <a:ext cx="119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8 + 13 = 21</a:t>
            </a:r>
          </a:p>
        </p:txBody>
      </p:sp>
      <p:sp>
        <p:nvSpPr>
          <p:cNvPr id="134278" name="Oval 134">
            <a:extLst>
              <a:ext uri="{FF2B5EF4-FFF2-40B4-BE49-F238E27FC236}">
                <a16:creationId xmlns:a16="http://schemas.microsoft.com/office/drawing/2014/main" id="{6E315CD2-C0F9-4923-88E7-FF5295F5E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50768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79" name="Oval 135">
            <a:extLst>
              <a:ext uri="{FF2B5EF4-FFF2-40B4-BE49-F238E27FC236}">
                <a16:creationId xmlns:a16="http://schemas.microsoft.com/office/drawing/2014/main" id="{1A08D3F1-2FC7-4E15-91CC-F4FFC601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80" name="AutoShape 136">
            <a:extLst>
              <a:ext uri="{FF2B5EF4-FFF2-40B4-BE49-F238E27FC236}">
                <a16:creationId xmlns:a16="http://schemas.microsoft.com/office/drawing/2014/main" id="{2A2473BE-A8F1-41C5-908B-11D13703237E}"/>
              </a:ext>
            </a:extLst>
          </p:cNvPr>
          <p:cNvCxnSpPr>
            <a:cxnSpLocks noChangeShapeType="1"/>
            <a:stCxn id="134278" idx="4"/>
            <a:endCxn id="134279" idx="0"/>
          </p:cNvCxnSpPr>
          <p:nvPr/>
        </p:nvCxnSpPr>
        <p:spPr bwMode="auto">
          <a:xfrm>
            <a:off x="7650163" y="5157788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1" name="Oval 137">
            <a:extLst>
              <a:ext uri="{FF2B5EF4-FFF2-40B4-BE49-F238E27FC236}">
                <a16:creationId xmlns:a16="http://schemas.microsoft.com/office/drawing/2014/main" id="{AC839A59-55D9-4C84-899B-3C075504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82" name="Oval 138">
            <a:extLst>
              <a:ext uri="{FF2B5EF4-FFF2-40B4-BE49-F238E27FC236}">
                <a16:creationId xmlns:a16="http://schemas.microsoft.com/office/drawing/2014/main" id="{9CC4400D-227E-490F-BA2C-0FC4A708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83" name="AutoShape 139">
            <a:extLst>
              <a:ext uri="{FF2B5EF4-FFF2-40B4-BE49-F238E27FC236}">
                <a16:creationId xmlns:a16="http://schemas.microsoft.com/office/drawing/2014/main" id="{D48F3689-259F-4440-B5D1-071AE5B0B5FA}"/>
              </a:ext>
            </a:extLst>
          </p:cNvPr>
          <p:cNvCxnSpPr>
            <a:cxnSpLocks noChangeShapeType="1"/>
            <a:stCxn id="134281" idx="4"/>
            <a:endCxn id="134282" idx="0"/>
          </p:cNvCxnSpPr>
          <p:nvPr/>
        </p:nvCxnSpPr>
        <p:spPr bwMode="auto">
          <a:xfrm>
            <a:off x="789146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4" name="Oval 140">
            <a:extLst>
              <a:ext uri="{FF2B5EF4-FFF2-40B4-BE49-F238E27FC236}">
                <a16:creationId xmlns:a16="http://schemas.microsoft.com/office/drawing/2014/main" id="{AB57A88B-DAF4-4BC3-877D-C534563E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5481638"/>
            <a:ext cx="77788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85" name="AutoShape 141">
            <a:extLst>
              <a:ext uri="{FF2B5EF4-FFF2-40B4-BE49-F238E27FC236}">
                <a16:creationId xmlns:a16="http://schemas.microsoft.com/office/drawing/2014/main" id="{2BDCC810-2A47-4474-9102-6A88337CD276}"/>
              </a:ext>
            </a:extLst>
          </p:cNvPr>
          <p:cNvCxnSpPr>
            <a:cxnSpLocks noChangeShapeType="1"/>
            <a:stCxn id="134278" idx="4"/>
            <a:endCxn id="134284" idx="7"/>
          </p:cNvCxnSpPr>
          <p:nvPr/>
        </p:nvCxnSpPr>
        <p:spPr bwMode="auto">
          <a:xfrm flipH="1">
            <a:off x="7435850" y="5157788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86" name="AutoShape 142">
            <a:extLst>
              <a:ext uri="{FF2B5EF4-FFF2-40B4-BE49-F238E27FC236}">
                <a16:creationId xmlns:a16="http://schemas.microsoft.com/office/drawing/2014/main" id="{0EBFA759-4603-4365-B1E6-5908194EB8DB}"/>
              </a:ext>
            </a:extLst>
          </p:cNvPr>
          <p:cNvCxnSpPr>
            <a:cxnSpLocks noChangeShapeType="1"/>
            <a:stCxn id="134278" idx="4"/>
            <a:endCxn id="134281" idx="0"/>
          </p:cNvCxnSpPr>
          <p:nvPr/>
        </p:nvCxnSpPr>
        <p:spPr bwMode="auto">
          <a:xfrm>
            <a:off x="7650163" y="5157788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7" name="Oval 143">
            <a:extLst>
              <a:ext uri="{FF2B5EF4-FFF2-40B4-BE49-F238E27FC236}">
                <a16:creationId xmlns:a16="http://schemas.microsoft.com/office/drawing/2014/main" id="{53AB5E4A-076A-4EE9-8E1B-B96F5384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88" name="AutoShape 144">
            <a:extLst>
              <a:ext uri="{FF2B5EF4-FFF2-40B4-BE49-F238E27FC236}">
                <a16:creationId xmlns:a16="http://schemas.microsoft.com/office/drawing/2014/main" id="{E847194E-02A5-4684-8FAC-E00F34E82A30}"/>
              </a:ext>
            </a:extLst>
          </p:cNvPr>
          <p:cNvCxnSpPr>
            <a:cxnSpLocks noChangeShapeType="1"/>
            <a:stCxn id="134278" idx="4"/>
            <a:endCxn id="134287" idx="0"/>
          </p:cNvCxnSpPr>
          <p:nvPr/>
        </p:nvCxnSpPr>
        <p:spPr bwMode="auto">
          <a:xfrm>
            <a:off x="7650163" y="5157788"/>
            <a:ext cx="5651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9" name="Oval 145">
            <a:extLst>
              <a:ext uri="{FF2B5EF4-FFF2-40B4-BE49-F238E27FC236}">
                <a16:creationId xmlns:a16="http://schemas.microsoft.com/office/drawing/2014/main" id="{F0250E23-B1CB-48FB-AFA5-4CAB9594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90" name="AutoShape 146">
            <a:extLst>
              <a:ext uri="{FF2B5EF4-FFF2-40B4-BE49-F238E27FC236}">
                <a16:creationId xmlns:a16="http://schemas.microsoft.com/office/drawing/2014/main" id="{90FAF8E1-642E-4322-B55B-24A185A87559}"/>
              </a:ext>
            </a:extLst>
          </p:cNvPr>
          <p:cNvCxnSpPr>
            <a:cxnSpLocks noChangeShapeType="1"/>
            <a:stCxn id="134287" idx="4"/>
            <a:endCxn id="134289" idx="0"/>
          </p:cNvCxnSpPr>
          <p:nvPr/>
        </p:nvCxnSpPr>
        <p:spPr bwMode="auto">
          <a:xfrm>
            <a:off x="8215313" y="5561013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1" name="Oval 147">
            <a:extLst>
              <a:ext uri="{FF2B5EF4-FFF2-40B4-BE49-F238E27FC236}">
                <a16:creationId xmlns:a16="http://schemas.microsoft.com/office/drawing/2014/main" id="{08EE6D12-207E-40F9-9C2B-EC40D64B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292" name="AutoShape 148">
            <a:extLst>
              <a:ext uri="{FF2B5EF4-FFF2-40B4-BE49-F238E27FC236}">
                <a16:creationId xmlns:a16="http://schemas.microsoft.com/office/drawing/2014/main" id="{2B65E062-CCC8-4FE2-83BB-7785519F30F7}"/>
              </a:ext>
            </a:extLst>
          </p:cNvPr>
          <p:cNvCxnSpPr>
            <a:cxnSpLocks noChangeShapeType="1"/>
            <a:stCxn id="134287" idx="4"/>
            <a:endCxn id="134291" idx="0"/>
          </p:cNvCxnSpPr>
          <p:nvPr/>
        </p:nvCxnSpPr>
        <p:spPr bwMode="auto">
          <a:xfrm>
            <a:off x="821531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93" name="AutoShape 149">
            <a:extLst>
              <a:ext uri="{FF2B5EF4-FFF2-40B4-BE49-F238E27FC236}">
                <a16:creationId xmlns:a16="http://schemas.microsoft.com/office/drawing/2014/main" id="{929061F6-5B37-4160-8EB2-E11868C83F16}"/>
              </a:ext>
            </a:extLst>
          </p:cNvPr>
          <p:cNvCxnSpPr>
            <a:cxnSpLocks noChangeShapeType="1"/>
            <a:stCxn id="134251" idx="4"/>
            <a:endCxn id="134278" idx="0"/>
          </p:cNvCxnSpPr>
          <p:nvPr/>
        </p:nvCxnSpPr>
        <p:spPr bwMode="auto">
          <a:xfrm>
            <a:off x="5110163" y="4738688"/>
            <a:ext cx="254000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6" name="Freeform 152">
            <a:extLst>
              <a:ext uri="{FF2B5EF4-FFF2-40B4-BE49-F238E27FC236}">
                <a16:creationId xmlns:a16="http://schemas.microsoft.com/office/drawing/2014/main" id="{BF140889-8FDF-4906-B837-7BE67117D679}"/>
              </a:ext>
            </a:extLst>
          </p:cNvPr>
          <p:cNvSpPr>
            <a:spLocks/>
          </p:cNvSpPr>
          <p:nvPr/>
        </p:nvSpPr>
        <p:spPr bwMode="auto">
          <a:xfrm>
            <a:off x="4737100" y="4503738"/>
            <a:ext cx="2159000" cy="1620837"/>
          </a:xfrm>
          <a:custGeom>
            <a:avLst/>
            <a:gdLst>
              <a:gd name="T0" fmla="*/ 88 w 1360"/>
              <a:gd name="T1" fmla="*/ 53 h 1021"/>
              <a:gd name="T2" fmla="*/ 728 w 1360"/>
              <a:gd name="T3" fmla="*/ 93 h 1021"/>
              <a:gd name="T4" fmla="*/ 824 w 1360"/>
              <a:gd name="T5" fmla="*/ 109 h 1021"/>
              <a:gd name="T6" fmla="*/ 920 w 1360"/>
              <a:gd name="T7" fmla="*/ 149 h 1021"/>
              <a:gd name="T8" fmla="*/ 976 w 1360"/>
              <a:gd name="T9" fmla="*/ 165 h 1021"/>
              <a:gd name="T10" fmla="*/ 1024 w 1360"/>
              <a:gd name="T11" fmla="*/ 181 h 1021"/>
              <a:gd name="T12" fmla="*/ 1064 w 1360"/>
              <a:gd name="T13" fmla="*/ 213 h 1021"/>
              <a:gd name="T14" fmla="*/ 1112 w 1360"/>
              <a:gd name="T15" fmla="*/ 245 h 1021"/>
              <a:gd name="T16" fmla="*/ 1128 w 1360"/>
              <a:gd name="T17" fmla="*/ 269 h 1021"/>
              <a:gd name="T18" fmla="*/ 1152 w 1360"/>
              <a:gd name="T19" fmla="*/ 277 h 1021"/>
              <a:gd name="T20" fmla="*/ 1208 w 1360"/>
              <a:gd name="T21" fmla="*/ 341 h 1021"/>
              <a:gd name="T22" fmla="*/ 1288 w 1360"/>
              <a:gd name="T23" fmla="*/ 461 h 1021"/>
              <a:gd name="T24" fmla="*/ 1360 w 1360"/>
              <a:gd name="T25" fmla="*/ 661 h 1021"/>
              <a:gd name="T26" fmla="*/ 1336 w 1360"/>
              <a:gd name="T27" fmla="*/ 917 h 1021"/>
              <a:gd name="T28" fmla="*/ 1320 w 1360"/>
              <a:gd name="T29" fmla="*/ 989 h 1021"/>
              <a:gd name="T30" fmla="*/ 1272 w 1360"/>
              <a:gd name="T31" fmla="*/ 1021 h 1021"/>
              <a:gd name="T32" fmla="*/ 1032 w 1360"/>
              <a:gd name="T33" fmla="*/ 1005 h 1021"/>
              <a:gd name="T34" fmla="*/ 544 w 1360"/>
              <a:gd name="T35" fmla="*/ 901 h 1021"/>
              <a:gd name="T36" fmla="*/ 408 w 1360"/>
              <a:gd name="T37" fmla="*/ 829 h 1021"/>
              <a:gd name="T38" fmla="*/ 384 w 1360"/>
              <a:gd name="T39" fmla="*/ 813 h 1021"/>
              <a:gd name="T40" fmla="*/ 352 w 1360"/>
              <a:gd name="T41" fmla="*/ 765 h 1021"/>
              <a:gd name="T42" fmla="*/ 296 w 1360"/>
              <a:gd name="T43" fmla="*/ 709 h 1021"/>
              <a:gd name="T44" fmla="*/ 232 w 1360"/>
              <a:gd name="T45" fmla="*/ 637 h 1021"/>
              <a:gd name="T46" fmla="*/ 152 w 1360"/>
              <a:gd name="T47" fmla="*/ 549 h 1021"/>
              <a:gd name="T48" fmla="*/ 104 w 1360"/>
              <a:gd name="T49" fmla="*/ 533 h 1021"/>
              <a:gd name="T50" fmla="*/ 48 w 1360"/>
              <a:gd name="T51" fmla="*/ 477 h 1021"/>
              <a:gd name="T52" fmla="*/ 8 w 1360"/>
              <a:gd name="T53" fmla="*/ 405 h 1021"/>
              <a:gd name="T54" fmla="*/ 0 w 1360"/>
              <a:gd name="T55" fmla="*/ 381 h 1021"/>
              <a:gd name="T56" fmla="*/ 32 w 1360"/>
              <a:gd name="T57" fmla="*/ 197 h 1021"/>
              <a:gd name="T58" fmla="*/ 48 w 1360"/>
              <a:gd name="T59" fmla="*/ 173 h 1021"/>
              <a:gd name="T60" fmla="*/ 64 w 1360"/>
              <a:gd name="T61" fmla="*/ 125 h 1021"/>
              <a:gd name="T62" fmla="*/ 88 w 1360"/>
              <a:gd name="T63" fmla="*/ 53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0" h="1021">
                <a:moveTo>
                  <a:pt x="88" y="53"/>
                </a:moveTo>
                <a:cubicBezTo>
                  <a:pt x="299" y="0"/>
                  <a:pt x="518" y="66"/>
                  <a:pt x="728" y="93"/>
                </a:cubicBezTo>
                <a:cubicBezTo>
                  <a:pt x="793" y="114"/>
                  <a:pt x="690" y="82"/>
                  <a:pt x="824" y="109"/>
                </a:cubicBezTo>
                <a:cubicBezTo>
                  <a:pt x="864" y="117"/>
                  <a:pt x="886" y="132"/>
                  <a:pt x="920" y="149"/>
                </a:cubicBezTo>
                <a:cubicBezTo>
                  <a:pt x="933" y="155"/>
                  <a:pt x="963" y="161"/>
                  <a:pt x="976" y="165"/>
                </a:cubicBezTo>
                <a:cubicBezTo>
                  <a:pt x="992" y="169"/>
                  <a:pt x="1024" y="181"/>
                  <a:pt x="1024" y="181"/>
                </a:cubicBezTo>
                <a:cubicBezTo>
                  <a:pt x="1053" y="225"/>
                  <a:pt x="1023" y="190"/>
                  <a:pt x="1064" y="213"/>
                </a:cubicBezTo>
                <a:cubicBezTo>
                  <a:pt x="1080" y="222"/>
                  <a:pt x="1112" y="245"/>
                  <a:pt x="1112" y="245"/>
                </a:cubicBezTo>
                <a:cubicBezTo>
                  <a:pt x="1117" y="253"/>
                  <a:pt x="1120" y="262"/>
                  <a:pt x="1128" y="269"/>
                </a:cubicBezTo>
                <a:cubicBezTo>
                  <a:pt x="1134" y="274"/>
                  <a:pt x="1146" y="271"/>
                  <a:pt x="1152" y="277"/>
                </a:cubicBezTo>
                <a:cubicBezTo>
                  <a:pt x="1245" y="370"/>
                  <a:pt x="1139" y="295"/>
                  <a:pt x="1208" y="341"/>
                </a:cubicBezTo>
                <a:cubicBezTo>
                  <a:pt x="1230" y="385"/>
                  <a:pt x="1271" y="410"/>
                  <a:pt x="1288" y="461"/>
                </a:cubicBezTo>
                <a:cubicBezTo>
                  <a:pt x="1310" y="528"/>
                  <a:pt x="1340" y="591"/>
                  <a:pt x="1360" y="661"/>
                </a:cubicBezTo>
                <a:cubicBezTo>
                  <a:pt x="1355" y="763"/>
                  <a:pt x="1351" y="825"/>
                  <a:pt x="1336" y="917"/>
                </a:cubicBezTo>
                <a:cubicBezTo>
                  <a:pt x="1331" y="941"/>
                  <a:pt x="1336" y="970"/>
                  <a:pt x="1320" y="989"/>
                </a:cubicBezTo>
                <a:cubicBezTo>
                  <a:pt x="1307" y="1003"/>
                  <a:pt x="1272" y="1021"/>
                  <a:pt x="1272" y="1021"/>
                </a:cubicBezTo>
                <a:cubicBezTo>
                  <a:pt x="1192" y="1015"/>
                  <a:pt x="1111" y="1011"/>
                  <a:pt x="1032" y="1005"/>
                </a:cubicBezTo>
                <a:cubicBezTo>
                  <a:pt x="867" y="991"/>
                  <a:pt x="705" y="933"/>
                  <a:pt x="544" y="901"/>
                </a:cubicBezTo>
                <a:cubicBezTo>
                  <a:pt x="496" y="877"/>
                  <a:pt x="459" y="841"/>
                  <a:pt x="408" y="829"/>
                </a:cubicBezTo>
                <a:cubicBezTo>
                  <a:pt x="400" y="823"/>
                  <a:pt x="390" y="820"/>
                  <a:pt x="384" y="813"/>
                </a:cubicBezTo>
                <a:cubicBezTo>
                  <a:pt x="371" y="798"/>
                  <a:pt x="365" y="778"/>
                  <a:pt x="352" y="765"/>
                </a:cubicBezTo>
                <a:cubicBezTo>
                  <a:pt x="333" y="746"/>
                  <a:pt x="310" y="730"/>
                  <a:pt x="296" y="709"/>
                </a:cubicBezTo>
                <a:cubicBezTo>
                  <a:pt x="273" y="674"/>
                  <a:pt x="270" y="656"/>
                  <a:pt x="232" y="637"/>
                </a:cubicBezTo>
                <a:cubicBezTo>
                  <a:pt x="221" y="596"/>
                  <a:pt x="195" y="563"/>
                  <a:pt x="152" y="549"/>
                </a:cubicBezTo>
                <a:cubicBezTo>
                  <a:pt x="136" y="543"/>
                  <a:pt x="104" y="533"/>
                  <a:pt x="104" y="533"/>
                </a:cubicBezTo>
                <a:cubicBezTo>
                  <a:pt x="91" y="495"/>
                  <a:pt x="87" y="486"/>
                  <a:pt x="48" y="477"/>
                </a:cubicBezTo>
                <a:cubicBezTo>
                  <a:pt x="12" y="441"/>
                  <a:pt x="27" y="463"/>
                  <a:pt x="8" y="405"/>
                </a:cubicBezTo>
                <a:cubicBezTo>
                  <a:pt x="5" y="397"/>
                  <a:pt x="0" y="381"/>
                  <a:pt x="0" y="381"/>
                </a:cubicBezTo>
                <a:cubicBezTo>
                  <a:pt x="5" y="327"/>
                  <a:pt x="9" y="248"/>
                  <a:pt x="32" y="197"/>
                </a:cubicBezTo>
                <a:cubicBezTo>
                  <a:pt x="35" y="188"/>
                  <a:pt x="44" y="181"/>
                  <a:pt x="48" y="173"/>
                </a:cubicBezTo>
                <a:cubicBezTo>
                  <a:pt x="54" y="157"/>
                  <a:pt x="64" y="125"/>
                  <a:pt x="64" y="125"/>
                </a:cubicBezTo>
                <a:lnTo>
                  <a:pt x="88" y="53"/>
                </a:ln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297" name="Freeform 153">
            <a:extLst>
              <a:ext uri="{FF2B5EF4-FFF2-40B4-BE49-F238E27FC236}">
                <a16:creationId xmlns:a16="http://schemas.microsoft.com/office/drawing/2014/main" id="{88A87703-24C8-46D2-9839-30F505E9F3A4}"/>
              </a:ext>
            </a:extLst>
          </p:cNvPr>
          <p:cNvSpPr>
            <a:spLocks/>
          </p:cNvSpPr>
          <p:nvPr/>
        </p:nvSpPr>
        <p:spPr bwMode="auto">
          <a:xfrm>
            <a:off x="7277100" y="4941888"/>
            <a:ext cx="1330325" cy="1230312"/>
          </a:xfrm>
          <a:custGeom>
            <a:avLst/>
            <a:gdLst>
              <a:gd name="T0" fmla="*/ 80 w 838"/>
              <a:gd name="T1" fmla="*/ 113 h 775"/>
              <a:gd name="T2" fmla="*/ 152 w 838"/>
              <a:gd name="T3" fmla="*/ 73 h 775"/>
              <a:gd name="T4" fmla="*/ 176 w 838"/>
              <a:gd name="T5" fmla="*/ 57 h 775"/>
              <a:gd name="T6" fmla="*/ 200 w 838"/>
              <a:gd name="T7" fmla="*/ 41 h 775"/>
              <a:gd name="T8" fmla="*/ 288 w 838"/>
              <a:gd name="T9" fmla="*/ 17 h 775"/>
              <a:gd name="T10" fmla="*/ 392 w 838"/>
              <a:gd name="T11" fmla="*/ 49 h 775"/>
              <a:gd name="T12" fmla="*/ 464 w 838"/>
              <a:gd name="T13" fmla="*/ 81 h 775"/>
              <a:gd name="T14" fmla="*/ 512 w 838"/>
              <a:gd name="T15" fmla="*/ 121 h 775"/>
              <a:gd name="T16" fmla="*/ 560 w 838"/>
              <a:gd name="T17" fmla="*/ 137 h 775"/>
              <a:gd name="T18" fmla="*/ 632 w 838"/>
              <a:gd name="T19" fmla="*/ 193 h 775"/>
              <a:gd name="T20" fmla="*/ 656 w 838"/>
              <a:gd name="T21" fmla="*/ 209 h 775"/>
              <a:gd name="T22" fmla="*/ 744 w 838"/>
              <a:gd name="T23" fmla="*/ 305 h 775"/>
              <a:gd name="T24" fmla="*/ 792 w 838"/>
              <a:gd name="T25" fmla="*/ 401 h 775"/>
              <a:gd name="T26" fmla="*/ 832 w 838"/>
              <a:gd name="T27" fmla="*/ 545 h 775"/>
              <a:gd name="T28" fmla="*/ 768 w 838"/>
              <a:gd name="T29" fmla="*/ 761 h 775"/>
              <a:gd name="T30" fmla="*/ 448 w 838"/>
              <a:gd name="T31" fmla="*/ 745 h 775"/>
              <a:gd name="T32" fmla="*/ 344 w 838"/>
              <a:gd name="T33" fmla="*/ 705 h 775"/>
              <a:gd name="T34" fmla="*/ 248 w 838"/>
              <a:gd name="T35" fmla="*/ 633 h 775"/>
              <a:gd name="T36" fmla="*/ 200 w 838"/>
              <a:gd name="T37" fmla="*/ 593 h 775"/>
              <a:gd name="T38" fmla="*/ 72 w 838"/>
              <a:gd name="T39" fmla="*/ 513 h 775"/>
              <a:gd name="T40" fmla="*/ 40 w 838"/>
              <a:gd name="T41" fmla="*/ 433 h 775"/>
              <a:gd name="T42" fmla="*/ 0 w 838"/>
              <a:gd name="T43" fmla="*/ 361 h 775"/>
              <a:gd name="T44" fmla="*/ 80 w 838"/>
              <a:gd name="T45" fmla="*/ 113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8" h="775">
                <a:moveTo>
                  <a:pt x="80" y="113"/>
                </a:moveTo>
                <a:cubicBezTo>
                  <a:pt x="122" y="98"/>
                  <a:pt x="96" y="109"/>
                  <a:pt x="152" y="73"/>
                </a:cubicBezTo>
                <a:cubicBezTo>
                  <a:pt x="160" y="67"/>
                  <a:pt x="168" y="62"/>
                  <a:pt x="176" y="57"/>
                </a:cubicBezTo>
                <a:cubicBezTo>
                  <a:pt x="184" y="51"/>
                  <a:pt x="200" y="41"/>
                  <a:pt x="200" y="41"/>
                </a:cubicBezTo>
                <a:cubicBezTo>
                  <a:pt x="226" y="0"/>
                  <a:pt x="239" y="8"/>
                  <a:pt x="288" y="17"/>
                </a:cubicBezTo>
                <a:cubicBezTo>
                  <a:pt x="322" y="34"/>
                  <a:pt x="355" y="38"/>
                  <a:pt x="392" y="49"/>
                </a:cubicBezTo>
                <a:cubicBezTo>
                  <a:pt x="418" y="56"/>
                  <a:pt x="437" y="72"/>
                  <a:pt x="464" y="81"/>
                </a:cubicBezTo>
                <a:cubicBezTo>
                  <a:pt x="479" y="96"/>
                  <a:pt x="491" y="112"/>
                  <a:pt x="512" y="121"/>
                </a:cubicBezTo>
                <a:cubicBezTo>
                  <a:pt x="527" y="127"/>
                  <a:pt x="560" y="137"/>
                  <a:pt x="560" y="137"/>
                </a:cubicBezTo>
                <a:cubicBezTo>
                  <a:pt x="597" y="174"/>
                  <a:pt x="574" y="154"/>
                  <a:pt x="632" y="193"/>
                </a:cubicBezTo>
                <a:cubicBezTo>
                  <a:pt x="640" y="198"/>
                  <a:pt x="656" y="209"/>
                  <a:pt x="656" y="209"/>
                </a:cubicBezTo>
                <a:cubicBezTo>
                  <a:pt x="681" y="247"/>
                  <a:pt x="705" y="279"/>
                  <a:pt x="744" y="305"/>
                </a:cubicBezTo>
                <a:cubicBezTo>
                  <a:pt x="762" y="332"/>
                  <a:pt x="783" y="368"/>
                  <a:pt x="792" y="401"/>
                </a:cubicBezTo>
                <a:cubicBezTo>
                  <a:pt x="804" y="451"/>
                  <a:pt x="802" y="501"/>
                  <a:pt x="832" y="545"/>
                </a:cubicBezTo>
                <a:cubicBezTo>
                  <a:pt x="826" y="621"/>
                  <a:pt x="838" y="713"/>
                  <a:pt x="768" y="761"/>
                </a:cubicBezTo>
                <a:cubicBezTo>
                  <a:pt x="661" y="757"/>
                  <a:pt x="550" y="775"/>
                  <a:pt x="448" y="745"/>
                </a:cubicBezTo>
                <a:cubicBezTo>
                  <a:pt x="205" y="673"/>
                  <a:pt x="502" y="736"/>
                  <a:pt x="344" y="705"/>
                </a:cubicBezTo>
                <a:cubicBezTo>
                  <a:pt x="312" y="683"/>
                  <a:pt x="275" y="660"/>
                  <a:pt x="248" y="633"/>
                </a:cubicBezTo>
                <a:cubicBezTo>
                  <a:pt x="204" y="589"/>
                  <a:pt x="245" y="608"/>
                  <a:pt x="200" y="593"/>
                </a:cubicBezTo>
                <a:cubicBezTo>
                  <a:pt x="172" y="552"/>
                  <a:pt x="118" y="528"/>
                  <a:pt x="72" y="513"/>
                </a:cubicBezTo>
                <a:cubicBezTo>
                  <a:pt x="59" y="487"/>
                  <a:pt x="55" y="456"/>
                  <a:pt x="40" y="433"/>
                </a:cubicBezTo>
                <a:cubicBezTo>
                  <a:pt x="3" y="377"/>
                  <a:pt x="14" y="403"/>
                  <a:pt x="0" y="361"/>
                </a:cubicBezTo>
                <a:cubicBezTo>
                  <a:pt x="9" y="269"/>
                  <a:pt x="24" y="187"/>
                  <a:pt x="80" y="113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34298" name="Object 154">
            <a:extLst>
              <a:ext uri="{FF2B5EF4-FFF2-40B4-BE49-F238E27FC236}">
                <a16:creationId xmlns:a16="http://schemas.microsoft.com/office/drawing/2014/main" id="{D0DF265C-A05C-424E-BFC1-0A0E99272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134298" name="Object 154">
                        <a:extLst>
                          <a:ext uri="{FF2B5EF4-FFF2-40B4-BE49-F238E27FC236}">
                            <a16:creationId xmlns:a16="http://schemas.microsoft.com/office/drawing/2014/main" id="{D0DF265C-A05C-424E-BFC1-0A0E99272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99" name="Oval 155">
            <a:extLst>
              <a:ext uri="{FF2B5EF4-FFF2-40B4-BE49-F238E27FC236}">
                <a16:creationId xmlns:a16="http://schemas.microsoft.com/office/drawing/2014/main" id="{D224185E-B7DF-4311-8171-E4D6F82B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34300" name="Oval 156">
            <a:extLst>
              <a:ext uri="{FF2B5EF4-FFF2-40B4-BE49-F238E27FC236}">
                <a16:creationId xmlns:a16="http://schemas.microsoft.com/office/drawing/2014/main" id="{73079ADB-F42C-44FE-8A8A-7119D6EA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301" name="Oval 157">
            <a:extLst>
              <a:ext uri="{FF2B5EF4-FFF2-40B4-BE49-F238E27FC236}">
                <a16:creationId xmlns:a16="http://schemas.microsoft.com/office/drawing/2014/main" id="{07DD9829-BFC0-4351-B3D3-66F7EDD9B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134302" name="Oval 158">
            <a:extLst>
              <a:ext uri="{FF2B5EF4-FFF2-40B4-BE49-F238E27FC236}">
                <a16:creationId xmlns:a16="http://schemas.microsoft.com/office/drawing/2014/main" id="{83161259-36C7-40C8-A9E3-DA0FF7C6D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k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34303" name="AutoShape 159">
            <a:extLst>
              <a:ext uri="{FF2B5EF4-FFF2-40B4-BE49-F238E27FC236}">
                <a16:creationId xmlns:a16="http://schemas.microsoft.com/office/drawing/2014/main" id="{9CF30DE3-C471-4463-ABC1-34FB23EAA8CC}"/>
              </a:ext>
            </a:extLst>
          </p:cNvPr>
          <p:cNvCxnSpPr>
            <a:cxnSpLocks noChangeShapeType="1"/>
            <a:stCxn id="134299" idx="4"/>
            <a:endCxn id="13430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4" name="AutoShape 160">
            <a:extLst>
              <a:ext uri="{FF2B5EF4-FFF2-40B4-BE49-F238E27FC236}">
                <a16:creationId xmlns:a16="http://schemas.microsoft.com/office/drawing/2014/main" id="{A4F429C0-0452-428C-9602-8FD202BD1FC0}"/>
              </a:ext>
            </a:extLst>
          </p:cNvPr>
          <p:cNvCxnSpPr>
            <a:cxnSpLocks noChangeShapeType="1"/>
            <a:stCxn id="134299" idx="4"/>
            <a:endCxn id="13430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5" name="AutoShape 161">
            <a:extLst>
              <a:ext uri="{FF2B5EF4-FFF2-40B4-BE49-F238E27FC236}">
                <a16:creationId xmlns:a16="http://schemas.microsoft.com/office/drawing/2014/main" id="{6D09FE98-DD34-44D6-A3AE-A1E7FBB18169}"/>
              </a:ext>
            </a:extLst>
          </p:cNvPr>
          <p:cNvCxnSpPr>
            <a:cxnSpLocks noChangeShapeType="1"/>
            <a:stCxn id="134299" idx="4"/>
            <a:endCxn id="13430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306" name="Rectangle 162">
            <a:extLst>
              <a:ext uri="{FF2B5EF4-FFF2-40B4-BE49-F238E27FC236}">
                <a16:creationId xmlns:a16="http://schemas.microsoft.com/office/drawing/2014/main" id="{4828439E-D99A-4B03-A195-7D39B4F2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1919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AE6646CE-2131-4FFA-A7AE-819070134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Bounding the Rank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34B690D-116F-4CC6-A10C-1AF26BC3C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>
                <a:solidFill>
                  <a:schemeClr val="folHlink"/>
                </a:solidFill>
              </a:rPr>
              <a:t>Lemma.  </a:t>
            </a:r>
            <a:r>
              <a:rPr kumimoji="0" lang="en-US" altLang="en-US">
                <a:solidFill>
                  <a:schemeClr val="tx1"/>
                </a:solidFill>
              </a:rPr>
              <a:t>Fix a point in time.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 be a node, and 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1</a:t>
            </a:r>
            <a:r>
              <a:rPr kumimoji="0" lang="en-US" altLang="en-US">
                <a:solidFill>
                  <a:schemeClr val="tx1"/>
                </a:solidFill>
              </a:rPr>
              <a:t>, …,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y</a:t>
            </a:r>
            <a:r>
              <a:rPr kumimoji="0" lang="en-US" altLang="en-US" baseline="-25000">
                <a:solidFill>
                  <a:schemeClr val="tx1"/>
                </a:solidFill>
              </a:rPr>
              <a:t>k  </a:t>
            </a:r>
            <a:r>
              <a:rPr kumimoji="0" lang="en-US" altLang="en-US">
                <a:solidFill>
                  <a:schemeClr val="tx1"/>
                </a:solidFill>
              </a:rPr>
              <a:t>denote</a:t>
            </a:r>
            <a:br>
              <a:rPr kumimoji="0" lang="en-US" altLang="en-US">
                <a:solidFill>
                  <a:schemeClr val="tx1"/>
                </a:solidFill>
              </a:rPr>
            </a:br>
            <a:r>
              <a:rPr kumimoji="0" lang="en-US" alt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x</a:t>
            </a:r>
            <a:r>
              <a:rPr kumimoji="0" lang="en-US" alt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  <a:p>
            <a:r>
              <a:rPr kumimoji="0" lang="en-US" altLang="en-US">
                <a:solidFill>
                  <a:schemeClr val="folHlink"/>
                </a:solidFill>
              </a:rPr>
              <a:t>Def.  </a:t>
            </a:r>
            <a:r>
              <a:rPr kumimoji="0" lang="en-US" altLang="en-US">
                <a:solidFill>
                  <a:schemeClr val="tx1"/>
                </a:solidFill>
              </a:rPr>
              <a:t>Let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 be smallest possible tree of rank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 satisfying property.  </a:t>
            </a:r>
          </a:p>
          <a:p>
            <a:endParaRPr kumimoji="0" lang="en-US" altLang="en-US">
              <a:solidFill>
                <a:schemeClr val="tx1"/>
              </a:solidFill>
            </a:endParaRPr>
          </a:p>
          <a:p>
            <a:r>
              <a:rPr kumimoji="0" lang="en-US" altLang="en-US">
                <a:solidFill>
                  <a:schemeClr val="folHlink"/>
                </a:solidFill>
              </a:rPr>
              <a:t>Fibonacci fact. 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2000" baseline="-25000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 </a:t>
            </a:r>
            <a:r>
              <a:rPr kumimoji="0" lang="en-US" altLang="en-US" sz="2000" baseline="30000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, where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  =  (1 + 5) / 2   1.618.</a:t>
            </a:r>
          </a:p>
          <a:p>
            <a:endParaRPr kumimoji="0"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kumimoji="0" lang="en-US" altLang="en-US">
                <a:solidFill>
                  <a:schemeClr val="folHlink"/>
                </a:solidFill>
              </a:rPr>
              <a:t>Corollary. 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)  log</a:t>
            </a:r>
            <a:r>
              <a:rPr kumimoji="0" lang="en-US" altLang="en-US" baseline="-25000">
                <a:solidFill>
                  <a:schemeClr val="tx1"/>
                </a:solidFill>
                <a:sym typeface="Symbol" panose="05050102010706020507" pitchFamily="18" charset="2"/>
              </a:rPr>
              <a:t>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n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144459" name="Rectangle 75">
            <a:extLst>
              <a:ext uri="{FF2B5EF4-FFF2-40B4-BE49-F238E27FC236}">
                <a16:creationId xmlns:a16="http://schemas.microsoft.com/office/drawing/2014/main" id="{1E5CB9B8-9F22-4ADF-931F-F3A3ED9C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4949825"/>
            <a:ext cx="1081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golden ratio</a:t>
            </a:r>
          </a:p>
        </p:txBody>
      </p:sp>
      <p:sp>
        <p:nvSpPr>
          <p:cNvPr id="144460" name="Line 76">
            <a:extLst>
              <a:ext uri="{FF2B5EF4-FFF2-40B4-BE49-F238E27FC236}">
                <a16:creationId xmlns:a16="http://schemas.microsoft.com/office/drawing/2014/main" id="{A4B0963A-A3BA-406D-9533-6960E2931B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2600" y="4649788"/>
            <a:ext cx="255588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461" name="Oval 77">
            <a:extLst>
              <a:ext uri="{FF2B5EF4-FFF2-40B4-BE49-F238E27FC236}">
                <a16:creationId xmlns:a16="http://schemas.microsoft.com/office/drawing/2014/main" id="{F56BB4B6-3377-4D79-A008-FB41FE6B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144462" name="Oval 78">
            <a:extLst>
              <a:ext uri="{FF2B5EF4-FFF2-40B4-BE49-F238E27FC236}">
                <a16:creationId xmlns:a16="http://schemas.microsoft.com/office/drawing/2014/main" id="{CA96D926-EB25-4902-ADE3-ACF9F2AB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463" name="Oval 79">
            <a:extLst>
              <a:ext uri="{FF2B5EF4-FFF2-40B4-BE49-F238E27FC236}">
                <a16:creationId xmlns:a16="http://schemas.microsoft.com/office/drawing/2014/main" id="{12D4972F-54F7-4973-A51F-AE86B20C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144464" name="Oval 80">
            <a:extLst>
              <a:ext uri="{FF2B5EF4-FFF2-40B4-BE49-F238E27FC236}">
                <a16:creationId xmlns:a16="http://schemas.microsoft.com/office/drawing/2014/main" id="{BD778147-57A1-4294-9ED0-81D31BD0F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0" lang="en-US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k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44465" name="AutoShape 81">
            <a:extLst>
              <a:ext uri="{FF2B5EF4-FFF2-40B4-BE49-F238E27FC236}">
                <a16:creationId xmlns:a16="http://schemas.microsoft.com/office/drawing/2014/main" id="{7FB6C2E2-5F18-4F77-ABD5-6DA22A2301BA}"/>
              </a:ext>
            </a:extLst>
          </p:cNvPr>
          <p:cNvCxnSpPr>
            <a:cxnSpLocks noChangeShapeType="1"/>
            <a:stCxn id="144461" idx="4"/>
            <a:endCxn id="1444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6" name="AutoShape 82">
            <a:extLst>
              <a:ext uri="{FF2B5EF4-FFF2-40B4-BE49-F238E27FC236}">
                <a16:creationId xmlns:a16="http://schemas.microsoft.com/office/drawing/2014/main" id="{7209094C-1642-460F-9414-B6E8BBA9794D}"/>
              </a:ext>
            </a:extLst>
          </p:cNvPr>
          <p:cNvCxnSpPr>
            <a:cxnSpLocks noChangeShapeType="1"/>
            <a:stCxn id="144461" idx="4"/>
            <a:endCxn id="1444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7" name="AutoShape 83">
            <a:extLst>
              <a:ext uri="{FF2B5EF4-FFF2-40B4-BE49-F238E27FC236}">
                <a16:creationId xmlns:a16="http://schemas.microsoft.com/office/drawing/2014/main" id="{653E6095-F2D5-4921-8064-CC99C153C1BE}"/>
              </a:ext>
            </a:extLst>
          </p:cNvPr>
          <p:cNvCxnSpPr>
            <a:cxnSpLocks noChangeShapeType="1"/>
            <a:stCxn id="144461" idx="4"/>
            <a:endCxn id="1444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68" name="Rectangle 84">
            <a:extLst>
              <a:ext uri="{FF2B5EF4-FFF2-40B4-BE49-F238E27FC236}">
                <a16:creationId xmlns:a16="http://schemas.microsoft.com/office/drawing/2014/main" id="{89C104F0-6217-4870-83BE-ACF2F5F0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…</a:t>
            </a:r>
          </a:p>
        </p:txBody>
      </p:sp>
      <p:graphicFrame>
        <p:nvGraphicFramePr>
          <p:cNvPr id="144469" name="Object 85">
            <a:extLst>
              <a:ext uri="{FF2B5EF4-FFF2-40B4-BE49-F238E27FC236}">
                <a16:creationId xmlns:a16="http://schemas.microsoft.com/office/drawing/2014/main" id="{234A035E-A21E-446E-9AF9-437270F93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144469" name="Object 85">
                        <a:extLst>
                          <a:ext uri="{FF2B5EF4-FFF2-40B4-BE49-F238E27FC236}">
                            <a16:creationId xmlns:a16="http://schemas.microsoft.com/office/drawing/2014/main" id="{234A035E-A21E-446E-9AF9-437270F93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631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1BA6977-E5DC-4715-A221-A1D7C127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Fibonacci Numbers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739" name="Line 3">
            <a:extLst>
              <a:ext uri="{FF2B5EF4-FFF2-40B4-BE49-F238E27FC236}">
                <a16:creationId xmlns:a16="http://schemas.microsoft.com/office/drawing/2014/main" id="{23E8BBA0-4A91-463C-8963-8B049DEDF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31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4F658AC-3576-4D4E-BA74-F181FB121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Numbers:  Exponential Growth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C6B7632-C3E4-485C-BB40-C38AC4C6C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410200"/>
          </a:xfrm>
        </p:spPr>
        <p:txBody>
          <a:bodyPr/>
          <a:lstStyle/>
          <a:p>
            <a:r>
              <a:rPr kumimoji="0" lang="en-US" altLang="en-US">
                <a:solidFill>
                  <a:schemeClr val="folHlink"/>
                </a:solidFill>
              </a:rPr>
              <a:t>Def.  </a:t>
            </a:r>
            <a:r>
              <a:rPr kumimoji="0" lang="en-US" altLang="en-US">
                <a:solidFill>
                  <a:schemeClr val="tx1"/>
                </a:solidFill>
              </a:rPr>
              <a:t>The Fibonacci sequence is:  1, 2, 3, 5, 8, 13, 21, …</a:t>
            </a:r>
          </a:p>
          <a:p>
            <a:pPr lvl="1">
              <a:buClrTx/>
              <a:buSzTx/>
              <a:buFontTx/>
              <a:buChar char="•"/>
            </a:pPr>
            <a:endParaRPr kumimoji="0" lang="en-US" altLang="en-US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altLang="en-US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altLang="en-US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altLang="en-US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altLang="en-US">
              <a:solidFill>
                <a:schemeClr val="hlink"/>
              </a:solidFill>
            </a:endParaRPr>
          </a:p>
          <a:p>
            <a:r>
              <a:rPr kumimoji="0" lang="en-US" altLang="en-US">
                <a:solidFill>
                  <a:schemeClr val="folHlink"/>
                </a:solidFill>
              </a:rPr>
              <a:t>Lemma.   </a:t>
            </a:r>
            <a:r>
              <a:rPr kumimoji="0" lang="en-US" altLang="en-US">
                <a:solidFill>
                  <a:schemeClr val="tx1"/>
                </a:solidFill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 baseline="-25000">
                <a:solidFill>
                  <a:schemeClr val="tx1"/>
                </a:solidFill>
              </a:rPr>
              <a:t> 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 </a:t>
            </a:r>
            <a:r>
              <a:rPr kumimoji="0" lang="en-US" altLang="en-US" baseline="30000">
                <a:solidFill>
                  <a:schemeClr val="tx1"/>
                </a:solidFill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olidFill>
                  <a:schemeClr val="tx1"/>
                </a:solidFill>
              </a:rPr>
              <a:t>, where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  =  (1 + 5) / 2  1.618.</a:t>
            </a:r>
            <a:endParaRPr kumimoji="0" lang="en-US" altLang="en-US">
              <a:solidFill>
                <a:schemeClr val="tx1"/>
              </a:solidFill>
            </a:endParaRPr>
          </a:p>
          <a:p>
            <a:endParaRPr kumimoji="0" lang="en-US" altLang="en-US">
              <a:solidFill>
                <a:schemeClr val="folHlink"/>
              </a:solidFill>
            </a:endParaRPr>
          </a:p>
          <a:p>
            <a:r>
              <a:rPr kumimoji="0" lang="en-US" altLang="en-US">
                <a:solidFill>
                  <a:schemeClr val="folHlink"/>
                </a:solidFill>
              </a:rPr>
              <a:t>Pf.</a:t>
            </a:r>
            <a:r>
              <a:rPr kumimoji="0" lang="en-US" altLang="en-US">
                <a:solidFill>
                  <a:schemeClr val="tx1"/>
                </a:solidFill>
              </a:rPr>
              <a:t>  </a:t>
            </a:r>
            <a:r>
              <a:rPr kumimoji="0" lang="en-US" altLang="en-US">
                <a:solidFill>
                  <a:schemeClr val="hlink"/>
                </a:solidFill>
              </a:rPr>
              <a:t>[by induction on k]</a:t>
            </a:r>
            <a:endParaRPr kumimoji="0" lang="en-US" altLang="en-US">
              <a:solidFill>
                <a:schemeClr val="tx1"/>
              </a:solidFill>
            </a:endParaRPr>
          </a:p>
          <a:p>
            <a:pPr lvl="1"/>
            <a:r>
              <a:rPr kumimoji="0" lang="en-US" altLang="en-US"/>
              <a:t>Base cases:  </a:t>
            </a:r>
            <a:r>
              <a:rPr kumimoji="0" lang="en-US" altLang="en-US"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/>
              <a:t>0</a:t>
            </a:r>
            <a:r>
              <a:rPr kumimoji="0" lang="en-US" altLang="en-US"/>
              <a:t> = 1 </a:t>
            </a:r>
            <a:r>
              <a:rPr kumimoji="0" lang="en-US" altLang="en-US">
                <a:sym typeface="Symbol" panose="05050102010706020507" pitchFamily="18" charset="2"/>
              </a:rPr>
              <a:t> 1</a:t>
            </a:r>
            <a:r>
              <a:rPr kumimoji="0" lang="en-US" altLang="en-US"/>
              <a:t>,  </a:t>
            </a:r>
            <a:r>
              <a:rPr kumimoji="0" lang="en-US" altLang="en-US"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/>
              <a:t>1</a:t>
            </a:r>
            <a:r>
              <a:rPr kumimoji="0" lang="en-US" altLang="en-US"/>
              <a:t> = 2  </a:t>
            </a:r>
            <a:r>
              <a:rPr kumimoji="0" lang="en-US" altLang="en-US">
                <a:sym typeface="Symbol" panose="05050102010706020507" pitchFamily="18" charset="2"/>
              </a:rPr>
              <a:t>  .</a:t>
            </a:r>
          </a:p>
          <a:p>
            <a:pPr lvl="1"/>
            <a:r>
              <a:rPr kumimoji="0" lang="en-US" altLang="en-US">
                <a:sym typeface="Symbol" panose="05050102010706020507" pitchFamily="18" charset="2"/>
              </a:rPr>
              <a:t>Inductive hypotheses:  </a:t>
            </a:r>
            <a:r>
              <a:rPr kumimoji="0" lang="en-US" altLang="en-US"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>
                <a:latin typeface="Lucida Sans Italic" panose="020B0602030504090204" pitchFamily="34" charset="0"/>
              </a:rPr>
              <a:t>k</a:t>
            </a:r>
            <a:r>
              <a:rPr kumimoji="0" lang="en-US" altLang="en-US"/>
              <a:t>  </a:t>
            </a:r>
            <a:r>
              <a:rPr kumimoji="0" lang="en-US" altLang="en-US">
                <a:sym typeface="Symbol" panose="05050102010706020507" pitchFamily="18" charset="2"/>
              </a:rPr>
              <a:t>  </a:t>
            </a:r>
            <a:r>
              <a:rPr kumimoji="0" lang="en-US" altLang="en-US" baseline="30000">
                <a:latin typeface="Lucida Sans Italic" panose="020B0602030504090204" pitchFamily="34" charset="0"/>
              </a:rPr>
              <a:t>k</a:t>
            </a:r>
            <a:r>
              <a:rPr kumimoji="0" lang="en-US" altLang="en-US">
                <a:sym typeface="Symbol" panose="05050102010706020507" pitchFamily="18" charset="2"/>
              </a:rPr>
              <a:t>  and </a:t>
            </a:r>
            <a:r>
              <a:rPr kumimoji="0" lang="en-US" altLang="en-US">
                <a:latin typeface="Lucida Sans Italic" panose="020B0602030504090204" pitchFamily="34" charset="0"/>
              </a:rPr>
              <a:t>F</a:t>
            </a:r>
            <a:r>
              <a:rPr kumimoji="0" lang="en-US" altLang="en-US" baseline="-25000">
                <a:latin typeface="Lucida Sans Italic" panose="020B0602030504090204" pitchFamily="34" charset="0"/>
              </a:rPr>
              <a:t>k+</a:t>
            </a:r>
            <a:r>
              <a:rPr kumimoji="0" lang="en-US" altLang="en-US" baseline="-25000"/>
              <a:t>1</a:t>
            </a:r>
            <a:r>
              <a:rPr kumimoji="0" lang="en-US" altLang="en-US"/>
              <a:t> </a:t>
            </a:r>
            <a:r>
              <a:rPr kumimoji="0" lang="en-US" altLang="en-US">
                <a:sym typeface="Symbol" panose="05050102010706020507" pitchFamily="18" charset="2"/>
              </a:rPr>
              <a:t>  </a:t>
            </a:r>
            <a:r>
              <a:rPr kumimoji="0" lang="en-US" altLang="en-US" baseline="30000">
                <a:latin typeface="Lucida Sans Italic" panose="020B0602030504090204" pitchFamily="34" charset="0"/>
              </a:rPr>
              <a:t>k + </a:t>
            </a:r>
            <a:r>
              <a:rPr kumimoji="0" lang="en-US" altLang="en-US" baseline="30000"/>
              <a:t>1</a:t>
            </a:r>
          </a:p>
        </p:txBody>
      </p:sp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2914A8E8-BCDE-49A9-8A84-F56685DF9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1524000"/>
          <a:ext cx="24717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2463800" imgH="977900" progId="Equation.3">
                  <p:embed/>
                </p:oleObj>
              </mc:Choice>
              <mc:Fallback>
                <p:oleObj name="Equation" r:id="rId4" imgW="2463800" imgH="977900" progId="Equation.3">
                  <p:embed/>
                  <p:pic>
                    <p:nvPicPr>
                      <p:cNvPr id="118788" name="Object 4">
                        <a:extLst>
                          <a:ext uri="{FF2B5EF4-FFF2-40B4-BE49-F238E27FC236}">
                            <a16:creationId xmlns:a16="http://schemas.microsoft.com/office/drawing/2014/main" id="{2914A8E8-BCDE-49A9-8A84-F56685DF9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524000"/>
                        <a:ext cx="24717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Rectangle 7">
            <a:extLst>
              <a:ext uri="{FF2B5EF4-FFF2-40B4-BE49-F238E27FC236}">
                <a16:creationId xmlns:a16="http://schemas.microsoft.com/office/drawing/2014/main" id="{6BABD864-15B0-47A1-AA29-818ABD35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1836738"/>
            <a:ext cx="2516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slightly non-standard definition</a:t>
            </a:r>
          </a:p>
        </p:txBody>
      </p:sp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D442B9F1-8FF0-4B2F-968F-C29145619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995863"/>
          <a:ext cx="212883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739900" imgH="1460500" progId="Equation.3">
                  <p:embed/>
                </p:oleObj>
              </mc:Choice>
              <mc:Fallback>
                <p:oleObj name="Equation" r:id="rId6" imgW="1739900" imgH="1460500" progId="Equation.3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id="{D442B9F1-8FF0-4B2F-968F-C29145619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510" t="-6261" r="-10510" b="-6261"/>
                      <a:stretch>
                        <a:fillRect/>
                      </a:stretch>
                    </p:blipFill>
                    <p:spPr bwMode="auto">
                      <a:xfrm>
                        <a:off x="2819400" y="4995863"/>
                        <a:ext cx="2128838" cy="16541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Rectangle 9">
            <a:extLst>
              <a:ext uri="{FF2B5EF4-FFF2-40B4-BE49-F238E27FC236}">
                <a16:creationId xmlns:a16="http://schemas.microsoft.com/office/drawing/2014/main" id="{4360A2E0-339B-4169-BADD-6B51EBD5C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10275"/>
            <a:ext cx="98901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Font typeface="Monotype Sorts" pitchFamily="1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(</a:t>
            </a:r>
            <a:r>
              <a:rPr kumimoji="1" lang="en-US" altLang="en-US" sz="1200" b="0" i="0" u="none" strike="noStrike" kern="1200" cap="none" spc="0" normalizeH="0" baseline="30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=  + 1)</a:t>
            </a:r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794" name="Rectangle 10">
            <a:extLst>
              <a:ext uri="{FF2B5EF4-FFF2-40B4-BE49-F238E27FC236}">
                <a16:creationId xmlns:a16="http://schemas.microsoft.com/office/drawing/2014/main" id="{58DBA0C7-8B6A-480B-8A31-863D3912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75275"/>
            <a:ext cx="18192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Font typeface="Monotype Sorts" pitchFamily="1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(inductive hypothesis)</a:t>
            </a:r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795" name="Rectangle 11">
            <a:extLst>
              <a:ext uri="{FF2B5EF4-FFF2-40B4-BE49-F238E27FC236}">
                <a16:creationId xmlns:a16="http://schemas.microsoft.com/office/drawing/2014/main" id="{50FA0807-6328-4A43-AD7D-1BE3B7A6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41900"/>
            <a:ext cx="992188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Font typeface="Monotype Sorts" pitchFamily="1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(definition)</a:t>
            </a:r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796" name="Rectangle 12">
            <a:extLst>
              <a:ext uri="{FF2B5EF4-FFF2-40B4-BE49-F238E27FC236}">
                <a16:creationId xmlns:a16="http://schemas.microsoft.com/office/drawing/2014/main" id="{9967D621-9093-4106-BF58-56C16167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80075"/>
            <a:ext cx="833438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Font typeface="Monotype Sorts" pitchFamily="1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(algebra)</a:t>
            </a:r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797" name="Rectangle 13">
            <a:extLst>
              <a:ext uri="{FF2B5EF4-FFF2-40B4-BE49-F238E27FC236}">
                <a16:creationId xmlns:a16="http://schemas.microsoft.com/office/drawing/2014/main" id="{CE850830-70BC-4429-9DE0-1270BF69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08725"/>
            <a:ext cx="833438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Font typeface="Monotype Sorts" pitchFamily="1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(algebra)</a:t>
            </a:r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158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>
            <a:extLst>
              <a:ext uri="{FF2B5EF4-FFF2-40B4-BE49-F238E27FC236}">
                <a16:creationId xmlns:a16="http://schemas.microsoft.com/office/drawing/2014/main" id="{779A4049-A659-42F5-9C4E-88270DCB6B2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90600"/>
            <a:ext cx="7210425" cy="3438525"/>
            <a:chOff x="480" y="624"/>
            <a:chExt cx="4542" cy="2166"/>
          </a:xfrm>
        </p:grpSpPr>
        <p:pic>
          <p:nvPicPr>
            <p:cNvPr id="124931" name="Picture 3">
              <a:extLst>
                <a:ext uri="{FF2B5EF4-FFF2-40B4-BE49-F238E27FC236}">
                  <a16:creationId xmlns:a16="http://schemas.microsoft.com/office/drawing/2014/main" id="{B3FCC956-AC29-425D-8442-6D3FF9DCE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624"/>
              <a:ext cx="1710" cy="1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4932" name="Picture 4">
              <a:extLst>
                <a:ext uri="{FF2B5EF4-FFF2-40B4-BE49-F238E27FC236}">
                  <a16:creationId xmlns:a16="http://schemas.microsoft.com/office/drawing/2014/main" id="{CFAAD175-1BD3-4259-ADA6-E7D617467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624"/>
              <a:ext cx="2238" cy="2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24933" name="Group 5">
            <a:extLst>
              <a:ext uri="{FF2B5EF4-FFF2-40B4-BE49-F238E27FC236}">
                <a16:creationId xmlns:a16="http://schemas.microsoft.com/office/drawing/2014/main" id="{31AB7F92-034D-4900-8DF1-F5E13DB14ED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90600"/>
            <a:ext cx="7210425" cy="3438525"/>
            <a:chOff x="480" y="624"/>
            <a:chExt cx="4542" cy="2166"/>
          </a:xfrm>
        </p:grpSpPr>
        <p:pic>
          <p:nvPicPr>
            <p:cNvPr id="124934" name="Picture 6">
              <a:extLst>
                <a:ext uri="{FF2B5EF4-FFF2-40B4-BE49-F238E27FC236}">
                  <a16:creationId xmlns:a16="http://schemas.microsoft.com/office/drawing/2014/main" id="{3D7C28D1-D127-4CD2-B773-473434E9F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624"/>
              <a:ext cx="1710" cy="1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4935" name="Picture 7">
              <a:extLst>
                <a:ext uri="{FF2B5EF4-FFF2-40B4-BE49-F238E27FC236}">
                  <a16:creationId xmlns:a16="http://schemas.microsoft.com/office/drawing/2014/main" id="{1EDD3437-0F71-490C-A353-59B7EAC61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624"/>
              <a:ext cx="2238" cy="2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24936" name="Group 8">
            <a:extLst>
              <a:ext uri="{FF2B5EF4-FFF2-40B4-BE49-F238E27FC236}">
                <a16:creationId xmlns:a16="http://schemas.microsoft.com/office/drawing/2014/main" id="{363FF1ED-8CE5-4C78-B054-FDC9CBC5D94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90600"/>
            <a:ext cx="7210425" cy="3438525"/>
            <a:chOff x="480" y="2154"/>
            <a:chExt cx="4542" cy="2166"/>
          </a:xfrm>
        </p:grpSpPr>
        <p:pic>
          <p:nvPicPr>
            <p:cNvPr id="124937" name="Picture 9">
              <a:extLst>
                <a:ext uri="{FF2B5EF4-FFF2-40B4-BE49-F238E27FC236}">
                  <a16:creationId xmlns:a16="http://schemas.microsoft.com/office/drawing/2014/main" id="{2650C9F3-7EF2-4185-B94D-3B519E2E2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154"/>
              <a:ext cx="1710" cy="1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4938" name="Picture 10">
              <a:extLst>
                <a:ext uri="{FF2B5EF4-FFF2-40B4-BE49-F238E27FC236}">
                  <a16:creationId xmlns:a16="http://schemas.microsoft.com/office/drawing/2014/main" id="{021BE1A9-BD05-446B-B286-68A0AF08F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154"/>
              <a:ext cx="2238" cy="2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24939" name="Rectangle 11">
            <a:extLst>
              <a:ext uri="{FF2B5EF4-FFF2-40B4-BE49-F238E27FC236}">
                <a16:creationId xmlns:a16="http://schemas.microsoft.com/office/drawing/2014/main" id="{F193DCEB-42B2-44FD-8E6B-D18F24DC0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Numbers and Nature</a:t>
            </a:r>
          </a:p>
        </p:txBody>
      </p:sp>
      <p:sp>
        <p:nvSpPr>
          <p:cNvPr id="124940" name="Text Box 12">
            <a:extLst>
              <a:ext uri="{FF2B5EF4-FFF2-40B4-BE49-F238E27FC236}">
                <a16:creationId xmlns:a16="http://schemas.microsoft.com/office/drawing/2014/main" id="{96DB7FF2-544C-4F22-B999-A219D6139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pinecone</a:t>
            </a:r>
          </a:p>
        </p:txBody>
      </p:sp>
      <p:sp>
        <p:nvSpPr>
          <p:cNvPr id="124941" name="Text Box 13">
            <a:extLst>
              <a:ext uri="{FF2B5EF4-FFF2-40B4-BE49-F238E27FC236}">
                <a16:creationId xmlns:a16="http://schemas.microsoft.com/office/drawing/2014/main" id="{88D378A2-20EA-4750-BA04-BC03CD65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958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cauliflower</a:t>
            </a:r>
          </a:p>
        </p:txBody>
      </p:sp>
    </p:spTree>
    <p:extLst>
      <p:ext uri="{BB962C8B-B14F-4D97-AF65-F5344CB8AC3E}">
        <p14:creationId xmlns:p14="http://schemas.microsoft.com/office/powerpoint/2010/main" val="4887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4F7F42BE-8D59-4EFF-AD41-463F29CF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Union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15" name="Line 3">
            <a:extLst>
              <a:ext uri="{FF2B5EF4-FFF2-40B4-BE49-F238E27FC236}">
                <a16:creationId xmlns:a16="http://schemas.microsoft.com/office/drawing/2014/main" id="{49FCD0D1-1921-4853-8C51-B7D5F352C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7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2">
            <a:extLst>
              <a:ext uri="{FF2B5EF4-FFF2-40B4-BE49-F238E27FC236}">
                <a16:creationId xmlns:a16="http://schemas.microsoft.com/office/drawing/2014/main" id="{72A23070-8ADB-4359-9867-BA1FB07B4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027" name="AutoShape 3">
            <a:extLst>
              <a:ext uri="{FF2B5EF4-FFF2-40B4-BE49-F238E27FC236}">
                <a16:creationId xmlns:a16="http://schemas.microsoft.com/office/drawing/2014/main" id="{21FFA620-01EB-4009-B3BB-9A3F9A3BEBD3}"/>
              </a:ext>
            </a:extLst>
          </p:cNvPr>
          <p:cNvCxnSpPr>
            <a:cxnSpLocks noChangeShapeType="1"/>
            <a:stCxn id="1049" idx="2"/>
            <a:endCxn id="1026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8" name="Oval 4">
            <a:extLst>
              <a:ext uri="{FF2B5EF4-FFF2-40B4-BE49-F238E27FC236}">
                <a16:creationId xmlns:a16="http://schemas.microsoft.com/office/drawing/2014/main" id="{9E9E16A8-E921-46ED-8DBF-E3D769AED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029" name="AutoShape 5">
            <a:extLst>
              <a:ext uri="{FF2B5EF4-FFF2-40B4-BE49-F238E27FC236}">
                <a16:creationId xmlns:a16="http://schemas.microsoft.com/office/drawing/2014/main" id="{B5189F80-CEE2-4D2F-93F1-9F7F91F7B0D6}"/>
              </a:ext>
            </a:extLst>
          </p:cNvPr>
          <p:cNvCxnSpPr>
            <a:cxnSpLocks noChangeShapeType="1"/>
            <a:stCxn id="1026" idx="2"/>
            <a:endCxn id="1028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0" name="Oval 6">
            <a:extLst>
              <a:ext uri="{FF2B5EF4-FFF2-40B4-BE49-F238E27FC236}">
                <a16:creationId xmlns:a16="http://schemas.microsoft.com/office/drawing/2014/main" id="{C0A13E3A-503F-401C-89B8-AF867845F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031" name="Oval 7">
            <a:extLst>
              <a:ext uri="{FF2B5EF4-FFF2-40B4-BE49-F238E27FC236}">
                <a16:creationId xmlns:a16="http://schemas.microsoft.com/office/drawing/2014/main" id="{8785ED59-82C0-4931-A041-B13A768B8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1032" name="AutoShape 8">
            <a:extLst>
              <a:ext uri="{FF2B5EF4-FFF2-40B4-BE49-F238E27FC236}">
                <a16:creationId xmlns:a16="http://schemas.microsoft.com/office/drawing/2014/main" id="{111E2FF0-6266-41F7-B62C-90FA1481C0F2}"/>
              </a:ext>
            </a:extLst>
          </p:cNvPr>
          <p:cNvCxnSpPr>
            <a:cxnSpLocks noChangeShapeType="1"/>
            <a:stCxn id="1030" idx="0"/>
            <a:endCxn id="1031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3" name="AutoShape 9">
            <a:extLst>
              <a:ext uri="{FF2B5EF4-FFF2-40B4-BE49-F238E27FC236}">
                <a16:creationId xmlns:a16="http://schemas.microsoft.com/office/drawing/2014/main" id="{0F6C126E-614C-43D2-AF50-3C0C1F5F1B02}"/>
              </a:ext>
            </a:extLst>
          </p:cNvPr>
          <p:cNvCxnSpPr>
            <a:cxnSpLocks noChangeShapeType="1"/>
            <a:stCxn id="1040" idx="2"/>
            <a:endCxn id="1031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4" name="Oval 10">
            <a:extLst>
              <a:ext uri="{FF2B5EF4-FFF2-40B4-BE49-F238E27FC236}">
                <a16:creationId xmlns:a16="http://schemas.microsoft.com/office/drawing/2014/main" id="{0192E7EB-70C4-4061-8D94-13D749A2F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035" name="Oval 11">
            <a:extLst>
              <a:ext uri="{FF2B5EF4-FFF2-40B4-BE49-F238E27FC236}">
                <a16:creationId xmlns:a16="http://schemas.microsoft.com/office/drawing/2014/main" id="{9B174B3B-7C65-4DA7-8DAC-CFFEF8ECC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036" name="AutoShape 12">
            <a:extLst>
              <a:ext uri="{FF2B5EF4-FFF2-40B4-BE49-F238E27FC236}">
                <a16:creationId xmlns:a16="http://schemas.microsoft.com/office/drawing/2014/main" id="{B8C0F56A-3E18-42DF-816D-BAC02B1D93F2}"/>
              </a:ext>
            </a:extLst>
          </p:cNvPr>
          <p:cNvCxnSpPr>
            <a:cxnSpLocks noChangeShapeType="1"/>
            <a:stCxn id="1034" idx="0"/>
            <a:endCxn id="1035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7" name="Oval 13">
            <a:extLst>
              <a:ext uri="{FF2B5EF4-FFF2-40B4-BE49-F238E27FC236}">
                <a16:creationId xmlns:a16="http://schemas.microsoft.com/office/drawing/2014/main" id="{ECC44F7E-81A3-424E-A7BC-2E1BE136A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038" name="AutoShape 14">
            <a:extLst>
              <a:ext uri="{FF2B5EF4-FFF2-40B4-BE49-F238E27FC236}">
                <a16:creationId xmlns:a16="http://schemas.microsoft.com/office/drawing/2014/main" id="{30A216E4-9FC5-4CD0-952F-653AC4FBA702}"/>
              </a:ext>
            </a:extLst>
          </p:cNvPr>
          <p:cNvCxnSpPr>
            <a:cxnSpLocks noChangeShapeType="1"/>
            <a:stCxn id="1037" idx="0"/>
            <a:endCxn id="1040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9" name="AutoShape 15">
            <a:extLst>
              <a:ext uri="{FF2B5EF4-FFF2-40B4-BE49-F238E27FC236}">
                <a16:creationId xmlns:a16="http://schemas.microsoft.com/office/drawing/2014/main" id="{81BF0D91-B74D-442D-A298-E210E6F5FDBF}"/>
              </a:ext>
            </a:extLst>
          </p:cNvPr>
          <p:cNvCxnSpPr>
            <a:cxnSpLocks noChangeShapeType="1"/>
            <a:stCxn id="1035" idx="7"/>
            <a:endCxn id="1040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0" name="Oval 16">
            <a:extLst>
              <a:ext uri="{FF2B5EF4-FFF2-40B4-BE49-F238E27FC236}">
                <a16:creationId xmlns:a16="http://schemas.microsoft.com/office/drawing/2014/main" id="{0E642B61-2230-44DF-8040-3D1AF7F5D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041" name="AutoShape 17">
            <a:extLst>
              <a:ext uri="{FF2B5EF4-FFF2-40B4-BE49-F238E27FC236}">
                <a16:creationId xmlns:a16="http://schemas.microsoft.com/office/drawing/2014/main" id="{179A98E6-65B7-48C1-905C-887BCCD1CDC1}"/>
              </a:ext>
            </a:extLst>
          </p:cNvPr>
          <p:cNvCxnSpPr>
            <a:cxnSpLocks noChangeShapeType="1"/>
            <a:stCxn id="1040" idx="6"/>
            <a:endCxn id="1028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2" name="Text Box 18">
            <a:extLst>
              <a:ext uri="{FF2B5EF4-FFF2-40B4-BE49-F238E27FC236}">
                <a16:creationId xmlns:a16="http://schemas.microsoft.com/office/drawing/2014/main" id="{A9B95F07-33F2-4668-A4C6-EA2453088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3" name="Oval 19">
            <a:extLst>
              <a:ext uri="{FF2B5EF4-FFF2-40B4-BE49-F238E27FC236}">
                <a16:creationId xmlns:a16="http://schemas.microsoft.com/office/drawing/2014/main" id="{29DE17CD-4A56-4C9C-AEB1-F9E7F9814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044" name="AutoShape 20">
            <a:extLst>
              <a:ext uri="{FF2B5EF4-FFF2-40B4-BE49-F238E27FC236}">
                <a16:creationId xmlns:a16="http://schemas.microsoft.com/office/drawing/2014/main" id="{61EFC5FD-94C3-4827-90A7-0215C7094EFD}"/>
              </a:ext>
            </a:extLst>
          </p:cNvPr>
          <p:cNvCxnSpPr>
            <a:cxnSpLocks noChangeShapeType="1"/>
            <a:stCxn id="1043" idx="0"/>
            <a:endCxn id="1047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5" name="Oval 21">
            <a:extLst>
              <a:ext uri="{FF2B5EF4-FFF2-40B4-BE49-F238E27FC236}">
                <a16:creationId xmlns:a16="http://schemas.microsoft.com/office/drawing/2014/main" id="{CC5E9BE7-4C59-4097-AC60-86EFB11E3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046" name="AutoShape 22">
            <a:extLst>
              <a:ext uri="{FF2B5EF4-FFF2-40B4-BE49-F238E27FC236}">
                <a16:creationId xmlns:a16="http://schemas.microsoft.com/office/drawing/2014/main" id="{6F96A4A2-911F-4A0F-9348-D1472FF89A24}"/>
              </a:ext>
            </a:extLst>
          </p:cNvPr>
          <p:cNvCxnSpPr>
            <a:cxnSpLocks noChangeShapeType="1"/>
            <a:stCxn id="1045" idx="0"/>
            <a:endCxn id="1049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7" name="Oval 23">
            <a:extLst>
              <a:ext uri="{FF2B5EF4-FFF2-40B4-BE49-F238E27FC236}">
                <a16:creationId xmlns:a16="http://schemas.microsoft.com/office/drawing/2014/main" id="{BAC72F3D-7FEC-4F26-B752-BB0C56452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048" name="Oval 24">
            <a:extLst>
              <a:ext uri="{FF2B5EF4-FFF2-40B4-BE49-F238E27FC236}">
                <a16:creationId xmlns:a16="http://schemas.microsoft.com/office/drawing/2014/main" id="{B7B014DF-E757-49E2-AC57-11EC563F9C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049" name="Oval 25">
            <a:extLst>
              <a:ext uri="{FF2B5EF4-FFF2-40B4-BE49-F238E27FC236}">
                <a16:creationId xmlns:a16="http://schemas.microsoft.com/office/drawing/2014/main" id="{699BE946-539C-4421-9B6C-A0D614AA6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1050" name="AutoShape 26">
            <a:extLst>
              <a:ext uri="{FF2B5EF4-FFF2-40B4-BE49-F238E27FC236}">
                <a16:creationId xmlns:a16="http://schemas.microsoft.com/office/drawing/2014/main" id="{24E3BC86-2F19-432C-8CAC-4EE5D08E5331}"/>
              </a:ext>
            </a:extLst>
          </p:cNvPr>
          <p:cNvCxnSpPr>
            <a:cxnSpLocks noChangeShapeType="1"/>
            <a:stCxn id="1048" idx="0"/>
            <a:endCxn id="1049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1" name="AutoShape 27">
            <a:extLst>
              <a:ext uri="{FF2B5EF4-FFF2-40B4-BE49-F238E27FC236}">
                <a16:creationId xmlns:a16="http://schemas.microsoft.com/office/drawing/2014/main" id="{2D206C10-D720-4CCB-91B4-1F0081B8DD23}"/>
              </a:ext>
            </a:extLst>
          </p:cNvPr>
          <p:cNvCxnSpPr>
            <a:cxnSpLocks noChangeShapeType="1"/>
            <a:stCxn id="1047" idx="7"/>
            <a:endCxn id="1049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2" name="Oval 28">
            <a:extLst>
              <a:ext uri="{FF2B5EF4-FFF2-40B4-BE49-F238E27FC236}">
                <a16:creationId xmlns:a16="http://schemas.microsoft.com/office/drawing/2014/main" id="{81DF3571-D592-49C1-9BBA-02F586D77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053" name="AutoShape 29">
            <a:extLst>
              <a:ext uri="{FF2B5EF4-FFF2-40B4-BE49-F238E27FC236}">
                <a16:creationId xmlns:a16="http://schemas.microsoft.com/office/drawing/2014/main" id="{8979F906-7A4E-4912-9A62-34A9E9009314}"/>
              </a:ext>
            </a:extLst>
          </p:cNvPr>
          <p:cNvCxnSpPr>
            <a:cxnSpLocks noChangeShapeType="1"/>
            <a:stCxn id="1052" idx="0"/>
            <a:endCxn id="1045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4" name="Rectangle 30">
            <a:extLst>
              <a:ext uri="{FF2B5EF4-FFF2-40B4-BE49-F238E27FC236}">
                <a16:creationId xmlns:a16="http://schemas.microsoft.com/office/drawing/2014/main" id="{2AC6E191-01C0-468E-90A9-5C4397242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Structure</a:t>
            </a:r>
          </a:p>
        </p:txBody>
      </p:sp>
      <p:sp>
        <p:nvSpPr>
          <p:cNvPr id="1055" name="Rectangle 31">
            <a:extLst>
              <a:ext uri="{FF2B5EF4-FFF2-40B4-BE49-F238E27FC236}">
                <a16:creationId xmlns:a16="http://schemas.microsoft.com/office/drawing/2014/main" id="{053B09C3-E461-4C7C-A27E-F079536E5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Fibonacci heap.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Set of heap-ordered trees.</a:t>
            </a:r>
          </a:p>
          <a:p>
            <a:pPr lvl="1"/>
            <a:r>
              <a:rPr kumimoji="0" lang="en-US" altLang="en-US"/>
              <a:t>Maintain pointer to minimum element.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Set of marked nodes.</a:t>
            </a:r>
            <a:endParaRPr kumimoji="0" lang="en-US" altLang="en-US"/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381703A5-2A97-4E16-86FE-1C3CC6F1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061" name="Line 37">
            <a:extLst>
              <a:ext uri="{FF2B5EF4-FFF2-40B4-BE49-F238E27FC236}">
                <a16:creationId xmlns:a16="http://schemas.microsoft.com/office/drawing/2014/main" id="{DFE892F9-35C6-480A-AA78-255EF2033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62" name="Rectangle 38">
            <a:extLst>
              <a:ext uri="{FF2B5EF4-FFF2-40B4-BE49-F238E27FC236}">
                <a16:creationId xmlns:a16="http://schemas.microsoft.com/office/drawing/2014/main" id="{4A366FD0-DD9C-4EB4-9AC0-BC0C2DB2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224088"/>
            <a:ext cx="198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find-min takes O(1) time</a:t>
            </a:r>
          </a:p>
        </p:txBody>
      </p:sp>
      <p:sp>
        <p:nvSpPr>
          <p:cNvPr id="1063" name="Line 39">
            <a:extLst>
              <a:ext uri="{FF2B5EF4-FFF2-40B4-BE49-F238E27FC236}">
                <a16:creationId xmlns:a16="http://schemas.microsoft.com/office/drawing/2014/main" id="{720750CA-F35D-4503-971E-B6D5EAA886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9838" y="1970088"/>
            <a:ext cx="244475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883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A6B67000-6491-4345-B863-A42C39132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BA03A30-3E43-412D-BE54-BD9081B7E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Union.  </a:t>
            </a:r>
            <a:r>
              <a:rPr kumimoji="0" lang="en-US" altLang="en-US">
                <a:solidFill>
                  <a:schemeClr val="tx1"/>
                </a:solidFill>
              </a:rPr>
              <a:t>Combine two Fibonacci heaps.</a:t>
            </a:r>
          </a:p>
          <a:p>
            <a:pPr lvl="1"/>
            <a:endParaRPr kumimoji="0" lang="en-US" altLang="en-US"/>
          </a:p>
          <a:p>
            <a:r>
              <a:rPr kumimoji="0" lang="en-US" altLang="en-US"/>
              <a:t>Representation.  </a:t>
            </a:r>
            <a:r>
              <a:rPr kumimoji="0" lang="en-US" altLang="en-US">
                <a:solidFill>
                  <a:schemeClr val="tx1"/>
                </a:solidFill>
              </a:rPr>
              <a:t>Root lists are circular, doubly linked lists.</a:t>
            </a:r>
          </a:p>
          <a:p>
            <a:pPr lvl="1"/>
            <a:endParaRPr kumimoji="0" lang="en-US" altLang="en-US"/>
          </a:p>
        </p:txBody>
      </p:sp>
      <p:sp>
        <p:nvSpPr>
          <p:cNvPr id="160772" name="Oval 4">
            <a:extLst>
              <a:ext uri="{FF2B5EF4-FFF2-40B4-BE49-F238E27FC236}">
                <a16:creationId xmlns:a16="http://schemas.microsoft.com/office/drawing/2014/main" id="{CFFB5C77-A049-4FA6-B3F6-11F1CCD9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60773" name="AutoShape 5">
            <a:extLst>
              <a:ext uri="{FF2B5EF4-FFF2-40B4-BE49-F238E27FC236}">
                <a16:creationId xmlns:a16="http://schemas.microsoft.com/office/drawing/2014/main" id="{2C11A7D5-7ADC-46B1-8ABC-152C3E47081A}"/>
              </a:ext>
            </a:extLst>
          </p:cNvPr>
          <p:cNvCxnSpPr>
            <a:cxnSpLocks noChangeShapeType="1"/>
            <a:stCxn id="160772" idx="0"/>
            <a:endCxn id="16077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4" name="Oval 6">
            <a:extLst>
              <a:ext uri="{FF2B5EF4-FFF2-40B4-BE49-F238E27FC236}">
                <a16:creationId xmlns:a16="http://schemas.microsoft.com/office/drawing/2014/main" id="{DD04D73C-5934-4E4C-9B2B-6BC9F3580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60775" name="AutoShape 7">
            <a:extLst>
              <a:ext uri="{FF2B5EF4-FFF2-40B4-BE49-F238E27FC236}">
                <a16:creationId xmlns:a16="http://schemas.microsoft.com/office/drawing/2014/main" id="{C3D47AA3-4BBB-4872-A593-08184A4B86E1}"/>
              </a:ext>
            </a:extLst>
          </p:cNvPr>
          <p:cNvCxnSpPr>
            <a:cxnSpLocks noChangeShapeType="1"/>
            <a:stCxn id="160774" idx="0"/>
            <a:endCxn id="160781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6" name="Oval 8">
            <a:extLst>
              <a:ext uri="{FF2B5EF4-FFF2-40B4-BE49-F238E27FC236}">
                <a16:creationId xmlns:a16="http://schemas.microsoft.com/office/drawing/2014/main" id="{2D83223D-85DF-42F9-A675-741C2B8CF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60777" name="AutoShape 9">
            <a:extLst>
              <a:ext uri="{FF2B5EF4-FFF2-40B4-BE49-F238E27FC236}">
                <a16:creationId xmlns:a16="http://schemas.microsoft.com/office/drawing/2014/main" id="{97FA614C-83E4-450F-9349-808999892D1A}"/>
              </a:ext>
            </a:extLst>
          </p:cNvPr>
          <p:cNvCxnSpPr>
            <a:cxnSpLocks noChangeShapeType="1"/>
            <a:stCxn id="160781" idx="2"/>
            <a:endCxn id="160776" idx="6"/>
          </p:cNvCxnSpPr>
          <p:nvPr/>
        </p:nvCxnSpPr>
        <p:spPr bwMode="auto">
          <a:xfrm flipH="1">
            <a:off x="6035675" y="4835525"/>
            <a:ext cx="11271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8" name="Oval 10">
            <a:extLst>
              <a:ext uri="{FF2B5EF4-FFF2-40B4-BE49-F238E27FC236}">
                <a16:creationId xmlns:a16="http://schemas.microsoft.com/office/drawing/2014/main" id="{A982449A-AA77-4B05-B780-3358B9A585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60779" name="Oval 11">
            <a:extLst>
              <a:ext uri="{FF2B5EF4-FFF2-40B4-BE49-F238E27FC236}">
                <a16:creationId xmlns:a16="http://schemas.microsoft.com/office/drawing/2014/main" id="{E1DA0361-4566-403D-97BC-DADA19AE74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60780" name="Oval 12">
            <a:extLst>
              <a:ext uri="{FF2B5EF4-FFF2-40B4-BE49-F238E27FC236}">
                <a16:creationId xmlns:a16="http://schemas.microsoft.com/office/drawing/2014/main" id="{C95EE8DF-3F33-48C8-9F7F-A856C762DD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60781" name="Oval 13">
            <a:extLst>
              <a:ext uri="{FF2B5EF4-FFF2-40B4-BE49-F238E27FC236}">
                <a16:creationId xmlns:a16="http://schemas.microsoft.com/office/drawing/2014/main" id="{35EC5CF9-EA73-4C30-AC0C-D19C41301F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160782" name="Oval 14">
            <a:extLst>
              <a:ext uri="{FF2B5EF4-FFF2-40B4-BE49-F238E27FC236}">
                <a16:creationId xmlns:a16="http://schemas.microsoft.com/office/drawing/2014/main" id="{1CC41DDE-FF17-425C-9B6A-D68F9C477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60783" name="Oval 15">
            <a:extLst>
              <a:ext uri="{FF2B5EF4-FFF2-40B4-BE49-F238E27FC236}">
                <a16:creationId xmlns:a16="http://schemas.microsoft.com/office/drawing/2014/main" id="{84B31D4D-321E-463D-AE42-9C98FFD33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60784" name="AutoShape 16">
            <a:extLst>
              <a:ext uri="{FF2B5EF4-FFF2-40B4-BE49-F238E27FC236}">
                <a16:creationId xmlns:a16="http://schemas.microsoft.com/office/drawing/2014/main" id="{2350679B-0791-427E-8DF6-887D9D45589E}"/>
              </a:ext>
            </a:extLst>
          </p:cNvPr>
          <p:cNvCxnSpPr>
            <a:cxnSpLocks noChangeShapeType="1"/>
            <a:stCxn id="160782" idx="0"/>
            <a:endCxn id="160783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85" name="AutoShape 17">
            <a:extLst>
              <a:ext uri="{FF2B5EF4-FFF2-40B4-BE49-F238E27FC236}">
                <a16:creationId xmlns:a16="http://schemas.microsoft.com/office/drawing/2014/main" id="{3BD21DE6-948F-4C55-A691-AD82390F123E}"/>
              </a:ext>
            </a:extLst>
          </p:cNvPr>
          <p:cNvCxnSpPr>
            <a:cxnSpLocks noChangeShapeType="1"/>
            <a:stCxn id="160792" idx="2"/>
            <a:endCxn id="160783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6" name="Oval 18">
            <a:extLst>
              <a:ext uri="{FF2B5EF4-FFF2-40B4-BE49-F238E27FC236}">
                <a16:creationId xmlns:a16="http://schemas.microsoft.com/office/drawing/2014/main" id="{89054804-A903-43D8-B51E-600DB2810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60787" name="Oval 19">
            <a:extLst>
              <a:ext uri="{FF2B5EF4-FFF2-40B4-BE49-F238E27FC236}">
                <a16:creationId xmlns:a16="http://schemas.microsoft.com/office/drawing/2014/main" id="{EC53CFF3-0DD3-4555-B03A-71213FB05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60788" name="AutoShape 20">
            <a:extLst>
              <a:ext uri="{FF2B5EF4-FFF2-40B4-BE49-F238E27FC236}">
                <a16:creationId xmlns:a16="http://schemas.microsoft.com/office/drawing/2014/main" id="{9C29D327-B3BA-4493-A264-0F9491B2AA38}"/>
              </a:ext>
            </a:extLst>
          </p:cNvPr>
          <p:cNvCxnSpPr>
            <a:cxnSpLocks noChangeShapeType="1"/>
            <a:stCxn id="160786" idx="0"/>
            <a:endCxn id="160787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9" name="Oval 21">
            <a:extLst>
              <a:ext uri="{FF2B5EF4-FFF2-40B4-BE49-F238E27FC236}">
                <a16:creationId xmlns:a16="http://schemas.microsoft.com/office/drawing/2014/main" id="{80171BFE-861E-46F3-99E0-1441021039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60790" name="AutoShape 22">
            <a:extLst>
              <a:ext uri="{FF2B5EF4-FFF2-40B4-BE49-F238E27FC236}">
                <a16:creationId xmlns:a16="http://schemas.microsoft.com/office/drawing/2014/main" id="{D0623347-8F8F-42E3-A5D0-311ABE9E23BC}"/>
              </a:ext>
            </a:extLst>
          </p:cNvPr>
          <p:cNvCxnSpPr>
            <a:cxnSpLocks noChangeShapeType="1"/>
            <a:stCxn id="160789" idx="0"/>
            <a:endCxn id="160792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1" name="AutoShape 23">
            <a:extLst>
              <a:ext uri="{FF2B5EF4-FFF2-40B4-BE49-F238E27FC236}">
                <a16:creationId xmlns:a16="http://schemas.microsoft.com/office/drawing/2014/main" id="{EF2E89D0-A65D-4A31-B764-DF98D33D08D0}"/>
              </a:ext>
            </a:extLst>
          </p:cNvPr>
          <p:cNvCxnSpPr>
            <a:cxnSpLocks noChangeShapeType="1"/>
            <a:stCxn id="160787" idx="7"/>
            <a:endCxn id="160792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2" name="Oval 24">
            <a:extLst>
              <a:ext uri="{FF2B5EF4-FFF2-40B4-BE49-F238E27FC236}">
                <a16:creationId xmlns:a16="http://schemas.microsoft.com/office/drawing/2014/main" id="{7E276EB6-3928-4622-B1C5-2B95078F9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60793" name="AutoShape 25">
            <a:extLst>
              <a:ext uri="{FF2B5EF4-FFF2-40B4-BE49-F238E27FC236}">
                <a16:creationId xmlns:a16="http://schemas.microsoft.com/office/drawing/2014/main" id="{5DEA41AF-E6D0-43F2-8209-AB886A4D3143}"/>
              </a:ext>
            </a:extLst>
          </p:cNvPr>
          <p:cNvCxnSpPr>
            <a:cxnSpLocks noChangeShapeType="1"/>
            <a:stCxn id="160792" idx="6"/>
            <a:endCxn id="160778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4" name="AutoShape 26">
            <a:extLst>
              <a:ext uri="{FF2B5EF4-FFF2-40B4-BE49-F238E27FC236}">
                <a16:creationId xmlns:a16="http://schemas.microsoft.com/office/drawing/2014/main" id="{57EA8502-A75E-4C8B-965C-697A1308AF95}"/>
              </a:ext>
            </a:extLst>
          </p:cNvPr>
          <p:cNvCxnSpPr>
            <a:cxnSpLocks noChangeShapeType="1"/>
            <a:stCxn id="160780" idx="0"/>
            <a:endCxn id="160781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5" name="AutoShape 27">
            <a:extLst>
              <a:ext uri="{FF2B5EF4-FFF2-40B4-BE49-F238E27FC236}">
                <a16:creationId xmlns:a16="http://schemas.microsoft.com/office/drawing/2014/main" id="{2FE58465-C35D-416E-9B13-C2A039950B62}"/>
              </a:ext>
            </a:extLst>
          </p:cNvPr>
          <p:cNvCxnSpPr>
            <a:cxnSpLocks noChangeShapeType="1"/>
            <a:stCxn id="160779" idx="7"/>
            <a:endCxn id="160781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6" name="Oval 28">
            <a:extLst>
              <a:ext uri="{FF2B5EF4-FFF2-40B4-BE49-F238E27FC236}">
                <a16:creationId xmlns:a16="http://schemas.microsoft.com/office/drawing/2014/main" id="{8F90C1E7-2531-47AE-8F05-344DEACE5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60797" name="AutoShape 29">
            <a:extLst>
              <a:ext uri="{FF2B5EF4-FFF2-40B4-BE49-F238E27FC236}">
                <a16:creationId xmlns:a16="http://schemas.microsoft.com/office/drawing/2014/main" id="{290BE509-6695-4159-9D34-5965982E56F9}"/>
              </a:ext>
            </a:extLst>
          </p:cNvPr>
          <p:cNvCxnSpPr>
            <a:cxnSpLocks noChangeShapeType="1"/>
            <a:stCxn id="160796" idx="0"/>
            <a:endCxn id="160774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8" name="Oval 30">
            <a:extLst>
              <a:ext uri="{FF2B5EF4-FFF2-40B4-BE49-F238E27FC236}">
                <a16:creationId xmlns:a16="http://schemas.microsoft.com/office/drawing/2014/main" id="{31DEEDEB-12D0-4E80-A513-697DFB01EE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cxnSp>
        <p:nvCxnSpPr>
          <p:cNvPr id="160799" name="AutoShape 31">
            <a:extLst>
              <a:ext uri="{FF2B5EF4-FFF2-40B4-BE49-F238E27FC236}">
                <a16:creationId xmlns:a16="http://schemas.microsoft.com/office/drawing/2014/main" id="{1C74A0FC-91FE-453C-964D-B17BA280AA13}"/>
              </a:ext>
            </a:extLst>
          </p:cNvPr>
          <p:cNvCxnSpPr>
            <a:cxnSpLocks noChangeShapeType="1"/>
            <a:stCxn id="160781" idx="6"/>
            <a:endCxn id="160798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0" name="AutoShape 32">
            <a:extLst>
              <a:ext uri="{FF2B5EF4-FFF2-40B4-BE49-F238E27FC236}">
                <a16:creationId xmlns:a16="http://schemas.microsoft.com/office/drawing/2014/main" id="{90BB84AF-E8C8-47F1-8637-EA5BD47E2CD4}"/>
              </a:ext>
            </a:extLst>
          </p:cNvPr>
          <p:cNvCxnSpPr>
            <a:cxnSpLocks noChangeShapeType="1"/>
            <a:stCxn id="160778" idx="1"/>
            <a:endCxn id="160783" idx="7"/>
          </p:cNvCxnSpPr>
          <p:nvPr/>
        </p:nvCxnSpPr>
        <p:spPr bwMode="auto">
          <a:xfrm rot="16200000" flipH="1" flipV="1">
            <a:off x="2632075" y="3608388"/>
            <a:ext cx="1588" cy="2189162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1" name="AutoShape 33">
            <a:extLst>
              <a:ext uri="{FF2B5EF4-FFF2-40B4-BE49-F238E27FC236}">
                <a16:creationId xmlns:a16="http://schemas.microsoft.com/office/drawing/2014/main" id="{F74D6F11-F359-4039-8BE6-5FE0A8CE3C34}"/>
              </a:ext>
            </a:extLst>
          </p:cNvPr>
          <p:cNvCxnSpPr>
            <a:cxnSpLocks noChangeShapeType="1"/>
            <a:stCxn id="160798" idx="1"/>
            <a:endCxn id="160776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802" name="Rectangle 34">
            <a:extLst>
              <a:ext uri="{FF2B5EF4-FFF2-40B4-BE49-F238E27FC236}">
                <a16:creationId xmlns:a16="http://schemas.microsoft.com/office/drawing/2014/main" id="{2E711E5E-38BC-4F65-BD5F-BAA35BA3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811588"/>
            <a:ext cx="4651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60803" name="Line 35">
            <a:extLst>
              <a:ext uri="{FF2B5EF4-FFF2-40B4-BE49-F238E27FC236}">
                <a16:creationId xmlns:a16="http://schemas.microsoft.com/office/drawing/2014/main" id="{23A2D9F3-63B3-475D-9533-85BB82603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804" name="Rectangle 36">
            <a:extLst>
              <a:ext uri="{FF2B5EF4-FFF2-40B4-BE49-F238E27FC236}">
                <a16:creationId xmlns:a16="http://schemas.microsoft.com/office/drawing/2014/main" id="{6B8F3BDE-B9B9-43AB-84AC-07EC92A23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60805" name="Line 37">
            <a:extLst>
              <a:ext uri="{FF2B5EF4-FFF2-40B4-BE49-F238E27FC236}">
                <a16:creationId xmlns:a16="http://schemas.microsoft.com/office/drawing/2014/main" id="{90CD226F-97FE-47A5-B307-BA5A8541F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806" name="Text Box 38">
            <a:extLst>
              <a:ext uri="{FF2B5EF4-FFF2-40B4-BE49-F238E27FC236}">
                <a16:creationId xmlns:a16="http://schemas.microsoft.com/office/drawing/2014/main" id="{3F75F16B-5D49-42E4-8711-E45CA745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50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H'</a:t>
            </a:r>
          </a:p>
        </p:txBody>
      </p:sp>
      <p:sp>
        <p:nvSpPr>
          <p:cNvPr id="160807" name="Text Box 39">
            <a:extLst>
              <a:ext uri="{FF2B5EF4-FFF2-40B4-BE49-F238E27FC236}">
                <a16:creationId xmlns:a16="http://schemas.microsoft.com/office/drawing/2014/main" id="{5C5C1ACE-A766-4D8F-85FF-050A8D38D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6156325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H''</a:t>
            </a:r>
          </a:p>
        </p:txBody>
      </p:sp>
    </p:spTree>
    <p:extLst>
      <p:ext uri="{BB962C8B-B14F-4D97-AF65-F5344CB8AC3E}">
        <p14:creationId xmlns:p14="http://schemas.microsoft.com/office/powerpoint/2010/main" val="2731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AB4F70AC-EF7E-4405-92B9-582DF8783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1805A8B8-2865-4B3F-923B-B081DD288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Union.  </a:t>
            </a:r>
            <a:r>
              <a:rPr kumimoji="0" lang="en-US" altLang="en-US">
                <a:solidFill>
                  <a:schemeClr val="tx1"/>
                </a:solidFill>
              </a:rPr>
              <a:t>Combine two Fibonacci heaps.</a:t>
            </a:r>
          </a:p>
          <a:p>
            <a:pPr lvl="1"/>
            <a:endParaRPr kumimoji="0" lang="en-US" altLang="en-US"/>
          </a:p>
          <a:p>
            <a:r>
              <a:rPr kumimoji="0" lang="en-US" altLang="en-US"/>
              <a:t>Representation.  </a:t>
            </a:r>
            <a:r>
              <a:rPr kumimoji="0" lang="en-US" altLang="en-US">
                <a:solidFill>
                  <a:schemeClr val="tx1"/>
                </a:solidFill>
              </a:rPr>
              <a:t>Root lists are circular, doubly linked lists.</a:t>
            </a:r>
          </a:p>
          <a:p>
            <a:pPr lvl="1"/>
            <a:endParaRPr kumimoji="0" lang="en-US" altLang="en-US"/>
          </a:p>
        </p:txBody>
      </p:sp>
      <p:sp>
        <p:nvSpPr>
          <p:cNvPr id="162820" name="Oval 4">
            <a:extLst>
              <a:ext uri="{FF2B5EF4-FFF2-40B4-BE49-F238E27FC236}">
                <a16:creationId xmlns:a16="http://schemas.microsoft.com/office/drawing/2014/main" id="{DD1EE760-09B5-4F30-AD5E-BF7C91A1A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62821" name="AutoShape 5">
            <a:extLst>
              <a:ext uri="{FF2B5EF4-FFF2-40B4-BE49-F238E27FC236}">
                <a16:creationId xmlns:a16="http://schemas.microsoft.com/office/drawing/2014/main" id="{5DFD746E-37A7-428F-9E62-E923D8A55700}"/>
              </a:ext>
            </a:extLst>
          </p:cNvPr>
          <p:cNvCxnSpPr>
            <a:cxnSpLocks noChangeShapeType="1"/>
            <a:stCxn id="162820" idx="0"/>
            <a:endCxn id="16282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2" name="Oval 6">
            <a:extLst>
              <a:ext uri="{FF2B5EF4-FFF2-40B4-BE49-F238E27FC236}">
                <a16:creationId xmlns:a16="http://schemas.microsoft.com/office/drawing/2014/main" id="{8F4C4E51-5387-49F6-8E80-9FF99947C4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62823" name="AutoShape 7">
            <a:extLst>
              <a:ext uri="{FF2B5EF4-FFF2-40B4-BE49-F238E27FC236}">
                <a16:creationId xmlns:a16="http://schemas.microsoft.com/office/drawing/2014/main" id="{B38A886C-526F-47CC-BE14-115ECD2CDF7A}"/>
              </a:ext>
            </a:extLst>
          </p:cNvPr>
          <p:cNvCxnSpPr>
            <a:cxnSpLocks noChangeShapeType="1"/>
            <a:stCxn id="162822" idx="0"/>
            <a:endCxn id="16282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4" name="Oval 8">
            <a:extLst>
              <a:ext uri="{FF2B5EF4-FFF2-40B4-BE49-F238E27FC236}">
                <a16:creationId xmlns:a16="http://schemas.microsoft.com/office/drawing/2014/main" id="{2E4EAB16-634C-4E8B-95C5-EAEE5E48A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162825" name="Oval 9">
            <a:extLst>
              <a:ext uri="{FF2B5EF4-FFF2-40B4-BE49-F238E27FC236}">
                <a16:creationId xmlns:a16="http://schemas.microsoft.com/office/drawing/2014/main" id="{84F8F4E5-8F83-4CFA-AF9A-1D69943972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62826" name="Oval 10">
            <a:extLst>
              <a:ext uri="{FF2B5EF4-FFF2-40B4-BE49-F238E27FC236}">
                <a16:creationId xmlns:a16="http://schemas.microsoft.com/office/drawing/2014/main" id="{1AC2C412-E355-4FA1-8B70-EBC70520F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62827" name="Oval 11">
            <a:extLst>
              <a:ext uri="{FF2B5EF4-FFF2-40B4-BE49-F238E27FC236}">
                <a16:creationId xmlns:a16="http://schemas.microsoft.com/office/drawing/2014/main" id="{569788EF-C38E-4969-BBBC-E9369EB46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62828" name="Oval 12">
            <a:extLst>
              <a:ext uri="{FF2B5EF4-FFF2-40B4-BE49-F238E27FC236}">
                <a16:creationId xmlns:a16="http://schemas.microsoft.com/office/drawing/2014/main" id="{0529D303-AB18-4A58-9BDF-705E5549A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162829" name="Oval 13">
            <a:extLst>
              <a:ext uri="{FF2B5EF4-FFF2-40B4-BE49-F238E27FC236}">
                <a16:creationId xmlns:a16="http://schemas.microsoft.com/office/drawing/2014/main" id="{920B869D-FB8C-4A8B-93E6-83DDF0D5A9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62830" name="Oval 14">
            <a:extLst>
              <a:ext uri="{FF2B5EF4-FFF2-40B4-BE49-F238E27FC236}">
                <a16:creationId xmlns:a16="http://schemas.microsoft.com/office/drawing/2014/main" id="{1FE39428-CB44-4371-92A2-B2180ABD70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62831" name="AutoShape 15">
            <a:extLst>
              <a:ext uri="{FF2B5EF4-FFF2-40B4-BE49-F238E27FC236}">
                <a16:creationId xmlns:a16="http://schemas.microsoft.com/office/drawing/2014/main" id="{64E279D1-7520-47E2-8A31-CEDC6998AA4A}"/>
              </a:ext>
            </a:extLst>
          </p:cNvPr>
          <p:cNvCxnSpPr>
            <a:cxnSpLocks noChangeShapeType="1"/>
            <a:stCxn id="162829" idx="0"/>
            <a:endCxn id="16283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2" name="AutoShape 16">
            <a:extLst>
              <a:ext uri="{FF2B5EF4-FFF2-40B4-BE49-F238E27FC236}">
                <a16:creationId xmlns:a16="http://schemas.microsoft.com/office/drawing/2014/main" id="{EA8ED27A-AA4F-4441-9B07-C521966A294B}"/>
              </a:ext>
            </a:extLst>
          </p:cNvPr>
          <p:cNvCxnSpPr>
            <a:cxnSpLocks noChangeShapeType="1"/>
            <a:stCxn id="162839" idx="2"/>
            <a:endCxn id="16283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3" name="Oval 17">
            <a:extLst>
              <a:ext uri="{FF2B5EF4-FFF2-40B4-BE49-F238E27FC236}">
                <a16:creationId xmlns:a16="http://schemas.microsoft.com/office/drawing/2014/main" id="{1F0AB8C3-94CF-4068-A86F-E038FB056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62834" name="Oval 18">
            <a:extLst>
              <a:ext uri="{FF2B5EF4-FFF2-40B4-BE49-F238E27FC236}">
                <a16:creationId xmlns:a16="http://schemas.microsoft.com/office/drawing/2014/main" id="{CF4DE888-C2A4-4355-BB15-4651BAC01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62835" name="AutoShape 19">
            <a:extLst>
              <a:ext uri="{FF2B5EF4-FFF2-40B4-BE49-F238E27FC236}">
                <a16:creationId xmlns:a16="http://schemas.microsoft.com/office/drawing/2014/main" id="{1C0E0141-295E-47E0-8DD9-3DEFBAC4DC82}"/>
              </a:ext>
            </a:extLst>
          </p:cNvPr>
          <p:cNvCxnSpPr>
            <a:cxnSpLocks noChangeShapeType="1"/>
            <a:stCxn id="162833" idx="0"/>
            <a:endCxn id="16283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6" name="Oval 20">
            <a:extLst>
              <a:ext uri="{FF2B5EF4-FFF2-40B4-BE49-F238E27FC236}">
                <a16:creationId xmlns:a16="http://schemas.microsoft.com/office/drawing/2014/main" id="{3C267DE6-AD80-4537-9D3B-1B06DA3CF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62837" name="AutoShape 21">
            <a:extLst>
              <a:ext uri="{FF2B5EF4-FFF2-40B4-BE49-F238E27FC236}">
                <a16:creationId xmlns:a16="http://schemas.microsoft.com/office/drawing/2014/main" id="{72FE5BB4-E0F5-4021-B1DF-AE4D1CC57BD3}"/>
              </a:ext>
            </a:extLst>
          </p:cNvPr>
          <p:cNvCxnSpPr>
            <a:cxnSpLocks noChangeShapeType="1"/>
            <a:stCxn id="162836" idx="0"/>
            <a:endCxn id="16283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8" name="AutoShape 22">
            <a:extLst>
              <a:ext uri="{FF2B5EF4-FFF2-40B4-BE49-F238E27FC236}">
                <a16:creationId xmlns:a16="http://schemas.microsoft.com/office/drawing/2014/main" id="{E73201E6-BFD3-4F58-BA3A-405335365672}"/>
              </a:ext>
            </a:extLst>
          </p:cNvPr>
          <p:cNvCxnSpPr>
            <a:cxnSpLocks noChangeShapeType="1"/>
            <a:stCxn id="162834" idx="7"/>
            <a:endCxn id="16283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9" name="Oval 23">
            <a:extLst>
              <a:ext uri="{FF2B5EF4-FFF2-40B4-BE49-F238E27FC236}">
                <a16:creationId xmlns:a16="http://schemas.microsoft.com/office/drawing/2014/main" id="{5B25A3F4-A121-4EF7-8328-A02EE1D8A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62840" name="AutoShape 24">
            <a:extLst>
              <a:ext uri="{FF2B5EF4-FFF2-40B4-BE49-F238E27FC236}">
                <a16:creationId xmlns:a16="http://schemas.microsoft.com/office/drawing/2014/main" id="{6EFB2221-D5A3-4DC4-A7AA-855F5A982FD0}"/>
              </a:ext>
            </a:extLst>
          </p:cNvPr>
          <p:cNvCxnSpPr>
            <a:cxnSpLocks noChangeShapeType="1"/>
            <a:stCxn id="162839" idx="6"/>
            <a:endCxn id="16282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1" name="AutoShape 25">
            <a:extLst>
              <a:ext uri="{FF2B5EF4-FFF2-40B4-BE49-F238E27FC236}">
                <a16:creationId xmlns:a16="http://schemas.microsoft.com/office/drawing/2014/main" id="{0254C874-0D57-49C1-B048-BA9CBD09C314}"/>
              </a:ext>
            </a:extLst>
          </p:cNvPr>
          <p:cNvCxnSpPr>
            <a:cxnSpLocks noChangeShapeType="1"/>
            <a:stCxn id="162827" idx="0"/>
            <a:endCxn id="16282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2" name="AutoShape 26">
            <a:extLst>
              <a:ext uri="{FF2B5EF4-FFF2-40B4-BE49-F238E27FC236}">
                <a16:creationId xmlns:a16="http://schemas.microsoft.com/office/drawing/2014/main" id="{CCBFBBD2-FE3D-466D-9147-414A5DFD1CB1}"/>
              </a:ext>
            </a:extLst>
          </p:cNvPr>
          <p:cNvCxnSpPr>
            <a:cxnSpLocks noChangeShapeType="1"/>
            <a:stCxn id="162826" idx="7"/>
            <a:endCxn id="16282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3" name="Oval 27">
            <a:extLst>
              <a:ext uri="{FF2B5EF4-FFF2-40B4-BE49-F238E27FC236}">
                <a16:creationId xmlns:a16="http://schemas.microsoft.com/office/drawing/2014/main" id="{B1E93F62-10A2-4141-977A-A0134FA4F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62844" name="AutoShape 28">
            <a:extLst>
              <a:ext uri="{FF2B5EF4-FFF2-40B4-BE49-F238E27FC236}">
                <a16:creationId xmlns:a16="http://schemas.microsoft.com/office/drawing/2014/main" id="{268D8506-2653-4D87-ADA8-A63CE397B069}"/>
              </a:ext>
            </a:extLst>
          </p:cNvPr>
          <p:cNvCxnSpPr>
            <a:cxnSpLocks noChangeShapeType="1"/>
            <a:stCxn id="162843" idx="0"/>
            <a:endCxn id="16282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5" name="Oval 29">
            <a:extLst>
              <a:ext uri="{FF2B5EF4-FFF2-40B4-BE49-F238E27FC236}">
                <a16:creationId xmlns:a16="http://schemas.microsoft.com/office/drawing/2014/main" id="{BDCE3208-B427-4A17-8313-DCE766380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cxnSp>
        <p:nvCxnSpPr>
          <p:cNvPr id="162846" name="AutoShape 30">
            <a:extLst>
              <a:ext uri="{FF2B5EF4-FFF2-40B4-BE49-F238E27FC236}">
                <a16:creationId xmlns:a16="http://schemas.microsoft.com/office/drawing/2014/main" id="{21EF53A4-196B-40CF-8207-6F8CF248AABC}"/>
              </a:ext>
            </a:extLst>
          </p:cNvPr>
          <p:cNvCxnSpPr>
            <a:cxnSpLocks noChangeShapeType="1"/>
            <a:stCxn id="162828" idx="6"/>
            <a:endCxn id="16284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7" name="AutoShape 31">
            <a:extLst>
              <a:ext uri="{FF2B5EF4-FFF2-40B4-BE49-F238E27FC236}">
                <a16:creationId xmlns:a16="http://schemas.microsoft.com/office/drawing/2014/main" id="{16F58E23-73CF-4BDC-9969-2C7A199405A8}"/>
              </a:ext>
            </a:extLst>
          </p:cNvPr>
          <p:cNvCxnSpPr>
            <a:cxnSpLocks noChangeShapeType="1"/>
            <a:stCxn id="162824" idx="1"/>
            <a:endCxn id="16283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8" name="AutoShape 32">
            <a:extLst>
              <a:ext uri="{FF2B5EF4-FFF2-40B4-BE49-F238E27FC236}">
                <a16:creationId xmlns:a16="http://schemas.microsoft.com/office/drawing/2014/main" id="{04918D5D-BAD4-4FF7-B80D-E577BE42E8F7}"/>
              </a:ext>
            </a:extLst>
          </p:cNvPr>
          <p:cNvCxnSpPr>
            <a:cxnSpLocks noChangeShapeType="1"/>
            <a:stCxn id="162845" idx="1"/>
            <a:endCxn id="16282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9" name="AutoShape 33">
            <a:extLst>
              <a:ext uri="{FF2B5EF4-FFF2-40B4-BE49-F238E27FC236}">
                <a16:creationId xmlns:a16="http://schemas.microsoft.com/office/drawing/2014/main" id="{D5C17017-4AD5-479F-9605-253125A3A49C}"/>
              </a:ext>
            </a:extLst>
          </p:cNvPr>
          <p:cNvCxnSpPr>
            <a:cxnSpLocks noChangeShapeType="1"/>
            <a:stCxn id="162825" idx="7"/>
            <a:endCxn id="16282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50" name="Rectangle 34">
            <a:extLst>
              <a:ext uri="{FF2B5EF4-FFF2-40B4-BE49-F238E27FC236}">
                <a16:creationId xmlns:a16="http://schemas.microsoft.com/office/drawing/2014/main" id="{DA7BE91F-2DDB-4843-B7AE-5B48FBCC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62851" name="Line 35">
            <a:extLst>
              <a:ext uri="{FF2B5EF4-FFF2-40B4-BE49-F238E27FC236}">
                <a16:creationId xmlns:a16="http://schemas.microsoft.com/office/drawing/2014/main" id="{139C2CFC-227D-44E1-BCD5-70A97FE26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id="{57FC2C60-78D4-4D87-98EC-033067316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</a:p>
        </p:txBody>
      </p:sp>
    </p:spTree>
    <p:extLst>
      <p:ext uri="{BB962C8B-B14F-4D97-AF65-F5344CB8AC3E}">
        <p14:creationId xmlns:p14="http://schemas.microsoft.com/office/powerpoint/2010/main" val="1014684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9704D41F-A0EA-4A65-A94E-4CD2DD14E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CA3C49BF-1F97-46E4-BE1A-4902AA2C1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Actual cost.  </a:t>
            </a:r>
            <a:r>
              <a:rPr kumimoji="0" lang="en-US" altLang="en-US">
                <a:solidFill>
                  <a:schemeClr val="hlink"/>
                </a:solidFill>
              </a:rPr>
              <a:t>O(1) </a:t>
            </a:r>
            <a:endParaRPr kumimoji="0" lang="en-US" altLang="en-US">
              <a:solidFill>
                <a:schemeClr val="tx1"/>
              </a:solidFill>
            </a:endParaRPr>
          </a:p>
          <a:p>
            <a:pPr lvl="1"/>
            <a:endParaRPr kumimoji="0" lang="en-US" altLang="en-US"/>
          </a:p>
          <a:p>
            <a:r>
              <a:rPr kumimoji="0" lang="en-US" altLang="en-US"/>
              <a:t>Change in potential.  </a:t>
            </a:r>
            <a:r>
              <a:rPr kumimoji="0" lang="en-US" altLang="en-US">
                <a:solidFill>
                  <a:schemeClr val="hlink"/>
                </a:solidFill>
              </a:rPr>
              <a:t>0</a:t>
            </a:r>
            <a:endParaRPr kumimoji="0" lang="en-US" altLang="en-US"/>
          </a:p>
          <a:p>
            <a:pPr lvl="1"/>
            <a:endParaRPr kumimoji="0" lang="en-US" altLang="en-US"/>
          </a:p>
          <a:p>
            <a:r>
              <a:rPr kumimoji="0" lang="en-US" altLang="en-US"/>
              <a:t>Amortized cost.  </a:t>
            </a:r>
            <a:r>
              <a:rPr kumimoji="0" lang="en-US" altLang="en-US">
                <a:solidFill>
                  <a:schemeClr val="hlink"/>
                </a:solidFill>
              </a:rPr>
              <a:t>O(1)</a:t>
            </a:r>
            <a:endParaRPr kumimoji="0" lang="en-US" altLang="en-US"/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7C6E4886-488E-449A-BA2E-860F3252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1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 = 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 + 2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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ADD2D940-4522-4C70-BAF4-9384697E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potential function</a:t>
            </a:r>
          </a:p>
        </p:txBody>
      </p:sp>
      <p:sp>
        <p:nvSpPr>
          <p:cNvPr id="164870" name="Oval 6">
            <a:extLst>
              <a:ext uri="{FF2B5EF4-FFF2-40B4-BE49-F238E27FC236}">
                <a16:creationId xmlns:a16="http://schemas.microsoft.com/office/drawing/2014/main" id="{D81AC2D2-CC1A-490F-8704-F176A285C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64871" name="AutoShape 7">
            <a:extLst>
              <a:ext uri="{FF2B5EF4-FFF2-40B4-BE49-F238E27FC236}">
                <a16:creationId xmlns:a16="http://schemas.microsoft.com/office/drawing/2014/main" id="{561C0C8D-2CAD-4C8F-A868-F05FBE512325}"/>
              </a:ext>
            </a:extLst>
          </p:cNvPr>
          <p:cNvCxnSpPr>
            <a:cxnSpLocks noChangeShapeType="1"/>
            <a:stCxn id="164870" idx="0"/>
            <a:endCxn id="16487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2" name="Oval 8">
            <a:extLst>
              <a:ext uri="{FF2B5EF4-FFF2-40B4-BE49-F238E27FC236}">
                <a16:creationId xmlns:a16="http://schemas.microsoft.com/office/drawing/2014/main" id="{3739BCD7-DE17-4A21-B21A-6502C78A5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64873" name="AutoShape 9">
            <a:extLst>
              <a:ext uri="{FF2B5EF4-FFF2-40B4-BE49-F238E27FC236}">
                <a16:creationId xmlns:a16="http://schemas.microsoft.com/office/drawing/2014/main" id="{15869CFB-2470-489A-9B92-4C5C60BEE53E}"/>
              </a:ext>
            </a:extLst>
          </p:cNvPr>
          <p:cNvCxnSpPr>
            <a:cxnSpLocks noChangeShapeType="1"/>
            <a:stCxn id="164872" idx="0"/>
            <a:endCxn id="16487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4" name="Oval 10">
            <a:extLst>
              <a:ext uri="{FF2B5EF4-FFF2-40B4-BE49-F238E27FC236}">
                <a16:creationId xmlns:a16="http://schemas.microsoft.com/office/drawing/2014/main" id="{A9E4E67B-ABFA-4DBA-925C-3AF68AF014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164875" name="Oval 11">
            <a:extLst>
              <a:ext uri="{FF2B5EF4-FFF2-40B4-BE49-F238E27FC236}">
                <a16:creationId xmlns:a16="http://schemas.microsoft.com/office/drawing/2014/main" id="{C9FC15D7-D0FE-4CB7-81D8-F555A37E9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sp>
        <p:nvSpPr>
          <p:cNvPr id="164876" name="Oval 12">
            <a:extLst>
              <a:ext uri="{FF2B5EF4-FFF2-40B4-BE49-F238E27FC236}">
                <a16:creationId xmlns:a16="http://schemas.microsoft.com/office/drawing/2014/main" id="{2D889DF7-7D82-4550-8802-C1239E0B6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64877" name="Oval 13">
            <a:extLst>
              <a:ext uri="{FF2B5EF4-FFF2-40B4-BE49-F238E27FC236}">
                <a16:creationId xmlns:a16="http://schemas.microsoft.com/office/drawing/2014/main" id="{73B5313D-73FA-45EB-935E-FCDF81393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64878" name="Oval 14">
            <a:extLst>
              <a:ext uri="{FF2B5EF4-FFF2-40B4-BE49-F238E27FC236}">
                <a16:creationId xmlns:a16="http://schemas.microsoft.com/office/drawing/2014/main" id="{D0E4E6CB-1F6D-4799-8B32-605440259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164879" name="Oval 15">
            <a:extLst>
              <a:ext uri="{FF2B5EF4-FFF2-40B4-BE49-F238E27FC236}">
                <a16:creationId xmlns:a16="http://schemas.microsoft.com/office/drawing/2014/main" id="{CB39808C-626A-44A3-8344-5F3B63585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64880" name="Oval 16">
            <a:extLst>
              <a:ext uri="{FF2B5EF4-FFF2-40B4-BE49-F238E27FC236}">
                <a16:creationId xmlns:a16="http://schemas.microsoft.com/office/drawing/2014/main" id="{298CAE80-6AFC-4CA0-904D-866B3F7F9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64881" name="AutoShape 17">
            <a:extLst>
              <a:ext uri="{FF2B5EF4-FFF2-40B4-BE49-F238E27FC236}">
                <a16:creationId xmlns:a16="http://schemas.microsoft.com/office/drawing/2014/main" id="{40F7A5BE-4AEF-46BA-8696-92ECBB5EC256}"/>
              </a:ext>
            </a:extLst>
          </p:cNvPr>
          <p:cNvCxnSpPr>
            <a:cxnSpLocks noChangeShapeType="1"/>
            <a:stCxn id="164879" idx="0"/>
            <a:endCxn id="16488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2" name="AutoShape 18">
            <a:extLst>
              <a:ext uri="{FF2B5EF4-FFF2-40B4-BE49-F238E27FC236}">
                <a16:creationId xmlns:a16="http://schemas.microsoft.com/office/drawing/2014/main" id="{4AC2DA9C-9EDF-49C8-974B-78CAD1479574}"/>
              </a:ext>
            </a:extLst>
          </p:cNvPr>
          <p:cNvCxnSpPr>
            <a:cxnSpLocks noChangeShapeType="1"/>
            <a:stCxn id="164889" idx="2"/>
            <a:endCxn id="16488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3" name="Oval 19">
            <a:extLst>
              <a:ext uri="{FF2B5EF4-FFF2-40B4-BE49-F238E27FC236}">
                <a16:creationId xmlns:a16="http://schemas.microsoft.com/office/drawing/2014/main" id="{82C4B101-9807-4391-81EB-F7B6FCF6DB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64884" name="Oval 20">
            <a:extLst>
              <a:ext uri="{FF2B5EF4-FFF2-40B4-BE49-F238E27FC236}">
                <a16:creationId xmlns:a16="http://schemas.microsoft.com/office/drawing/2014/main" id="{AC611BAB-E6AF-42F2-B674-DCA1A2EDE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64885" name="AutoShape 21">
            <a:extLst>
              <a:ext uri="{FF2B5EF4-FFF2-40B4-BE49-F238E27FC236}">
                <a16:creationId xmlns:a16="http://schemas.microsoft.com/office/drawing/2014/main" id="{D89A3148-E9E9-4479-942D-8552176F2044}"/>
              </a:ext>
            </a:extLst>
          </p:cNvPr>
          <p:cNvCxnSpPr>
            <a:cxnSpLocks noChangeShapeType="1"/>
            <a:stCxn id="164883" idx="0"/>
            <a:endCxn id="16488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6" name="Oval 22">
            <a:extLst>
              <a:ext uri="{FF2B5EF4-FFF2-40B4-BE49-F238E27FC236}">
                <a16:creationId xmlns:a16="http://schemas.microsoft.com/office/drawing/2014/main" id="{8B088E25-90C6-41B2-B6E6-10C978552C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64887" name="AutoShape 23">
            <a:extLst>
              <a:ext uri="{FF2B5EF4-FFF2-40B4-BE49-F238E27FC236}">
                <a16:creationId xmlns:a16="http://schemas.microsoft.com/office/drawing/2014/main" id="{F4D4A74A-79E6-4FD9-B9F6-3822BDD388ED}"/>
              </a:ext>
            </a:extLst>
          </p:cNvPr>
          <p:cNvCxnSpPr>
            <a:cxnSpLocks noChangeShapeType="1"/>
            <a:stCxn id="164886" idx="0"/>
            <a:endCxn id="16488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8" name="AutoShape 24">
            <a:extLst>
              <a:ext uri="{FF2B5EF4-FFF2-40B4-BE49-F238E27FC236}">
                <a16:creationId xmlns:a16="http://schemas.microsoft.com/office/drawing/2014/main" id="{61DB053A-C8BD-4053-9114-FE720EDD6592}"/>
              </a:ext>
            </a:extLst>
          </p:cNvPr>
          <p:cNvCxnSpPr>
            <a:cxnSpLocks noChangeShapeType="1"/>
            <a:stCxn id="164884" idx="7"/>
            <a:endCxn id="16488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9" name="Oval 25">
            <a:extLst>
              <a:ext uri="{FF2B5EF4-FFF2-40B4-BE49-F238E27FC236}">
                <a16:creationId xmlns:a16="http://schemas.microsoft.com/office/drawing/2014/main" id="{5CB6E1D1-16E5-489E-9AEF-2898D39EA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64890" name="AutoShape 26">
            <a:extLst>
              <a:ext uri="{FF2B5EF4-FFF2-40B4-BE49-F238E27FC236}">
                <a16:creationId xmlns:a16="http://schemas.microsoft.com/office/drawing/2014/main" id="{D7DBA4EB-B23E-496E-BC55-70905103C13E}"/>
              </a:ext>
            </a:extLst>
          </p:cNvPr>
          <p:cNvCxnSpPr>
            <a:cxnSpLocks noChangeShapeType="1"/>
            <a:stCxn id="164889" idx="6"/>
            <a:endCxn id="16487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1" name="AutoShape 27">
            <a:extLst>
              <a:ext uri="{FF2B5EF4-FFF2-40B4-BE49-F238E27FC236}">
                <a16:creationId xmlns:a16="http://schemas.microsoft.com/office/drawing/2014/main" id="{1F89051A-7ADF-4295-87BF-EFDF4599A6AC}"/>
              </a:ext>
            </a:extLst>
          </p:cNvPr>
          <p:cNvCxnSpPr>
            <a:cxnSpLocks noChangeShapeType="1"/>
            <a:stCxn id="164877" idx="0"/>
            <a:endCxn id="16487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2" name="AutoShape 28">
            <a:extLst>
              <a:ext uri="{FF2B5EF4-FFF2-40B4-BE49-F238E27FC236}">
                <a16:creationId xmlns:a16="http://schemas.microsoft.com/office/drawing/2014/main" id="{AF036FA5-47FB-4FD1-8EF3-9BC7F1E88777}"/>
              </a:ext>
            </a:extLst>
          </p:cNvPr>
          <p:cNvCxnSpPr>
            <a:cxnSpLocks noChangeShapeType="1"/>
            <a:stCxn id="164876" idx="7"/>
            <a:endCxn id="16487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3" name="Oval 29">
            <a:extLst>
              <a:ext uri="{FF2B5EF4-FFF2-40B4-BE49-F238E27FC236}">
                <a16:creationId xmlns:a16="http://schemas.microsoft.com/office/drawing/2014/main" id="{3D24CBB1-68D5-478E-8629-8B340C6C3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64894" name="AutoShape 30">
            <a:extLst>
              <a:ext uri="{FF2B5EF4-FFF2-40B4-BE49-F238E27FC236}">
                <a16:creationId xmlns:a16="http://schemas.microsoft.com/office/drawing/2014/main" id="{1CA51307-AE28-4131-AF81-8B9382FAFADD}"/>
              </a:ext>
            </a:extLst>
          </p:cNvPr>
          <p:cNvCxnSpPr>
            <a:cxnSpLocks noChangeShapeType="1"/>
            <a:stCxn id="164893" idx="0"/>
            <a:endCxn id="16487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5" name="Oval 31">
            <a:extLst>
              <a:ext uri="{FF2B5EF4-FFF2-40B4-BE49-F238E27FC236}">
                <a16:creationId xmlns:a16="http://schemas.microsoft.com/office/drawing/2014/main" id="{30D57909-92DB-4184-AB91-EB0CA0FF1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21</a:t>
            </a:r>
          </a:p>
        </p:txBody>
      </p:sp>
      <p:cxnSp>
        <p:nvCxnSpPr>
          <p:cNvPr id="164896" name="AutoShape 32">
            <a:extLst>
              <a:ext uri="{FF2B5EF4-FFF2-40B4-BE49-F238E27FC236}">
                <a16:creationId xmlns:a16="http://schemas.microsoft.com/office/drawing/2014/main" id="{F3C90F27-1E57-4725-9255-71C985D8EBD3}"/>
              </a:ext>
            </a:extLst>
          </p:cNvPr>
          <p:cNvCxnSpPr>
            <a:cxnSpLocks noChangeShapeType="1"/>
            <a:stCxn id="164878" idx="6"/>
            <a:endCxn id="16489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7" name="AutoShape 33">
            <a:extLst>
              <a:ext uri="{FF2B5EF4-FFF2-40B4-BE49-F238E27FC236}">
                <a16:creationId xmlns:a16="http://schemas.microsoft.com/office/drawing/2014/main" id="{73568CA8-814A-4C7A-93BE-6F9B1B01C7D6}"/>
              </a:ext>
            </a:extLst>
          </p:cNvPr>
          <p:cNvCxnSpPr>
            <a:cxnSpLocks noChangeShapeType="1"/>
            <a:stCxn id="164874" idx="1"/>
            <a:endCxn id="16488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8" name="AutoShape 34">
            <a:extLst>
              <a:ext uri="{FF2B5EF4-FFF2-40B4-BE49-F238E27FC236}">
                <a16:creationId xmlns:a16="http://schemas.microsoft.com/office/drawing/2014/main" id="{ECD1758B-2F92-4A05-B672-0A3662A04B84}"/>
              </a:ext>
            </a:extLst>
          </p:cNvPr>
          <p:cNvCxnSpPr>
            <a:cxnSpLocks noChangeShapeType="1"/>
            <a:stCxn id="164895" idx="1"/>
            <a:endCxn id="16487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9" name="AutoShape 35">
            <a:extLst>
              <a:ext uri="{FF2B5EF4-FFF2-40B4-BE49-F238E27FC236}">
                <a16:creationId xmlns:a16="http://schemas.microsoft.com/office/drawing/2014/main" id="{BAE14703-E329-4B64-888F-890B5C5D285C}"/>
              </a:ext>
            </a:extLst>
          </p:cNvPr>
          <p:cNvCxnSpPr>
            <a:cxnSpLocks noChangeShapeType="1"/>
            <a:stCxn id="164875" idx="7"/>
            <a:endCxn id="16487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900" name="Rectangle 36">
            <a:extLst>
              <a:ext uri="{FF2B5EF4-FFF2-40B4-BE49-F238E27FC236}">
                <a16:creationId xmlns:a16="http://schemas.microsoft.com/office/drawing/2014/main" id="{F1715616-F7C0-4EDB-965B-29720215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64901" name="Line 37">
            <a:extLst>
              <a:ext uri="{FF2B5EF4-FFF2-40B4-BE49-F238E27FC236}">
                <a16:creationId xmlns:a16="http://schemas.microsoft.com/office/drawing/2014/main" id="{F0710727-8720-49F1-B92F-48226EF87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902" name="Text Box 38">
            <a:extLst>
              <a:ext uri="{FF2B5EF4-FFF2-40B4-BE49-F238E27FC236}">
                <a16:creationId xmlns:a16="http://schemas.microsoft.com/office/drawing/2014/main" id="{1CC24CB3-2000-4B12-9A07-A10B659F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</a:p>
        </p:txBody>
      </p:sp>
    </p:spTree>
    <p:extLst>
      <p:ext uri="{BB962C8B-B14F-4D97-AF65-F5344CB8AC3E}">
        <p14:creationId xmlns:p14="http://schemas.microsoft.com/office/powerpoint/2010/main" val="22226544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342165C2-8B48-41E2-A099-A02DAC73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Delete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291" name="Line 3">
            <a:extLst>
              <a:ext uri="{FF2B5EF4-FFF2-40B4-BE49-F238E27FC236}">
                <a16:creationId xmlns:a16="http://schemas.microsoft.com/office/drawing/2014/main" id="{091C080D-4C39-4B53-8979-CBEACD7D1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790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BE2BCBE4-1284-42ED-B2C3-911A82874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12813"/>
            <a:ext cx="7851775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 altLang="en-US"/>
              <a:t>Delete node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decrease-key</a:t>
            </a:r>
            <a:r>
              <a:rPr kumimoji="0" lang="en-US" altLang="en-US"/>
              <a:t> of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 to -</a:t>
            </a:r>
            <a:r>
              <a:rPr kumimoji="0" lang="en-US" altLang="en-US">
                <a:sym typeface="Symbol" panose="05050102010706020507" pitchFamily="18" charset="2"/>
              </a:rPr>
              <a:t>.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delete-min</a:t>
            </a:r>
            <a:r>
              <a:rPr kumimoji="0" lang="en-US" altLang="en-US">
                <a:sym typeface="Symbol" panose="05050102010706020507" pitchFamily="18" charset="2"/>
              </a:rPr>
              <a:t> element in heap.</a:t>
            </a:r>
          </a:p>
          <a:p>
            <a:pPr lvl="1"/>
            <a:endParaRPr kumimoji="0" lang="en-US" altLang="en-US">
              <a:sym typeface="Symbol" panose="05050102010706020507" pitchFamily="18" charset="2"/>
            </a:endParaRPr>
          </a:p>
          <a:p>
            <a:r>
              <a:rPr kumimoji="0" lang="en-US" altLang="en-US"/>
              <a:t>Amortized cost.  </a:t>
            </a:r>
            <a:r>
              <a:rPr kumimoji="0" lang="en-US" altLang="en-US">
                <a:solidFill>
                  <a:schemeClr val="hlink"/>
                </a:solidFill>
              </a:rPr>
              <a:t>O(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rank</a:t>
            </a:r>
            <a:r>
              <a:rPr kumimoji="0" lang="en-US" altLang="en-US">
                <a:solidFill>
                  <a:schemeClr val="hlink"/>
                </a:solidFill>
              </a:rPr>
              <a:t>(</a:t>
            </a:r>
            <a:r>
              <a:rPr kumimoji="0" lang="en-US" altLang="en-US">
                <a:solidFill>
                  <a:schemeClr val="hlink"/>
                </a:solidFill>
                <a:latin typeface="Lucida Sans Italic" panose="020B0602030504090204" pitchFamily="34" charset="0"/>
              </a:rPr>
              <a:t>H</a:t>
            </a:r>
            <a:r>
              <a:rPr kumimoji="0" lang="en-US" altLang="en-US">
                <a:solidFill>
                  <a:schemeClr val="hlink"/>
                </a:solidFill>
              </a:rPr>
              <a:t>))</a:t>
            </a:r>
            <a:endParaRPr kumimoji="0" lang="en-US" altLang="en-US"/>
          </a:p>
          <a:p>
            <a:pPr lvl="1"/>
            <a:r>
              <a:rPr kumimoji="0" lang="en-US" altLang="en-US"/>
              <a:t>O(1) amortized for </a:t>
            </a:r>
            <a:r>
              <a:rPr kumimoji="0" lang="en-US" altLang="en-US">
                <a:latin typeface="Lucida Sans Italic" panose="020B0602030504090204" pitchFamily="34" charset="0"/>
              </a:rPr>
              <a:t>decrease-key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/>
              <a:t>O(</a:t>
            </a:r>
            <a:r>
              <a:rPr kumimoji="0" lang="en-US" altLang="en-US">
                <a:latin typeface="Lucida Sans Italic" panose="020B0602030504090204" pitchFamily="34" charset="0"/>
              </a:rPr>
              <a:t>rank</a:t>
            </a:r>
            <a:r>
              <a:rPr kumimoji="0" lang="en-US" altLang="en-US"/>
              <a:t>(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)) amortized for </a:t>
            </a:r>
            <a:r>
              <a:rPr kumimoji="0" lang="en-US" altLang="en-US">
                <a:latin typeface="Lucida Sans Italic" panose="020B0602030504090204" pitchFamily="34" charset="0"/>
              </a:rPr>
              <a:t>delete-min</a:t>
            </a:r>
            <a:r>
              <a:rPr kumimoji="0" lang="en-US" altLang="en-US"/>
              <a:t>.</a:t>
            </a:r>
          </a:p>
          <a:p>
            <a:pPr lvl="1"/>
            <a:endParaRPr kumimoji="0" lang="en-US" alt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AF6951E-A241-4888-8A9D-83DEB3C17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</a:t>
            </a:r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id="{D4AFB15F-FAFF-40C5-81DD-BD6B5D2CA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1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 = 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 + 2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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11D56D57-0DAE-4D03-AD7E-81BFD384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41645479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>
            <a:extLst>
              <a:ext uri="{FF2B5EF4-FFF2-40B4-BE49-F238E27FC236}">
                <a16:creationId xmlns:a16="http://schemas.microsoft.com/office/drawing/2014/main" id="{C4CA2C53-09FF-4250-8B1E-51F9DBB6D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16058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make-heap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5FD04474-DD6B-4F8C-AD9B-DD234E876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536700"/>
            <a:ext cx="1539875" cy="623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Operation</a:t>
            </a:r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AC4A4BA8-45A2-4AF3-9A4D-4B16041A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91465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insert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2A941E79-11C5-4B4E-862F-A7F6E932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822825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find-min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495" name="Rectangle 7">
            <a:extLst>
              <a:ext uri="{FF2B5EF4-FFF2-40B4-BE49-F238E27FC236}">
                <a16:creationId xmlns:a16="http://schemas.microsoft.com/office/drawing/2014/main" id="{0EDB9056-E0EF-4FA4-9714-9E4CB88E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29723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delete-min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496" name="Rectangle 8">
            <a:extLst>
              <a:ext uri="{FF2B5EF4-FFF2-40B4-BE49-F238E27FC236}">
                <a16:creationId xmlns:a16="http://schemas.microsoft.com/office/drawing/2014/main" id="{10757859-CDC2-4C03-8DBD-6CDFCA9F9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441825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union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497" name="Rectangle 9">
            <a:extLst>
              <a:ext uri="{FF2B5EF4-FFF2-40B4-BE49-F238E27FC236}">
                <a16:creationId xmlns:a16="http://schemas.microsoft.com/office/drawing/2014/main" id="{2C226470-7188-4868-9713-550DB937C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679825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decrease-key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498" name="Rectangle 10">
            <a:extLst>
              <a:ext uri="{FF2B5EF4-FFF2-40B4-BE49-F238E27FC236}">
                <a16:creationId xmlns:a16="http://schemas.microsoft.com/office/drawing/2014/main" id="{342347D5-4657-4360-A397-9A8BCB32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062413"/>
            <a:ext cx="153987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delete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499" name="Rectangle 11">
            <a:extLst>
              <a:ext uri="{FF2B5EF4-FFF2-40B4-BE49-F238E27FC236}">
                <a16:creationId xmlns:a16="http://schemas.microsoft.com/office/drawing/2014/main" id="{D2DC9C55-B96A-4CF8-A488-6C08804A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160588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00" name="Rectangle 12">
            <a:extLst>
              <a:ext uri="{FF2B5EF4-FFF2-40B4-BE49-F238E27FC236}">
                <a16:creationId xmlns:a16="http://schemas.microsoft.com/office/drawing/2014/main" id="{FE8CE6B7-79CA-4321-AC1D-5EB3D783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536700"/>
            <a:ext cx="1025525" cy="623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Binary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191501" name="Rectangle 13">
            <a:extLst>
              <a:ext uri="{FF2B5EF4-FFF2-40B4-BE49-F238E27FC236}">
                <a16:creationId xmlns:a16="http://schemas.microsoft.com/office/drawing/2014/main" id="{CA5D76CD-F610-44BD-B707-80B5BD37E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91465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02" name="Rectangle 14">
            <a:extLst>
              <a:ext uri="{FF2B5EF4-FFF2-40B4-BE49-F238E27FC236}">
                <a16:creationId xmlns:a16="http://schemas.microsoft.com/office/drawing/2014/main" id="{B92A873B-C13E-4707-84E4-E859AA84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822825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03" name="Rectangle 15">
            <a:extLst>
              <a:ext uri="{FF2B5EF4-FFF2-40B4-BE49-F238E27FC236}">
                <a16:creationId xmlns:a16="http://schemas.microsoft.com/office/drawing/2014/main" id="{358A1EF9-01C7-47DC-B203-952FEF58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297238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04" name="Rectangle 16">
            <a:extLst>
              <a:ext uri="{FF2B5EF4-FFF2-40B4-BE49-F238E27FC236}">
                <a16:creationId xmlns:a16="http://schemas.microsoft.com/office/drawing/2014/main" id="{545BD784-CE2F-4088-A6FA-7B21AAB9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441825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05" name="Rectangle 17">
            <a:extLst>
              <a:ext uri="{FF2B5EF4-FFF2-40B4-BE49-F238E27FC236}">
                <a16:creationId xmlns:a16="http://schemas.microsoft.com/office/drawing/2014/main" id="{AD99B0FD-80BF-4BF1-B7FB-4968DBFF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679825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06" name="Rectangle 18">
            <a:extLst>
              <a:ext uri="{FF2B5EF4-FFF2-40B4-BE49-F238E27FC236}">
                <a16:creationId xmlns:a16="http://schemas.microsoft.com/office/drawing/2014/main" id="{B3E3800B-78B2-4279-BB8F-4419CC96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062413"/>
            <a:ext cx="102552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07" name="Rectangle 19">
            <a:extLst>
              <a:ext uri="{FF2B5EF4-FFF2-40B4-BE49-F238E27FC236}">
                <a16:creationId xmlns:a16="http://schemas.microsoft.com/office/drawing/2014/main" id="{44125121-22E3-4231-901D-624CB948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160588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08" name="Rectangle 20">
            <a:extLst>
              <a:ext uri="{FF2B5EF4-FFF2-40B4-BE49-F238E27FC236}">
                <a16:creationId xmlns:a16="http://schemas.microsoft.com/office/drawing/2014/main" id="{5AF04F73-9AC8-467D-8A2C-E579E53A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536700"/>
            <a:ext cx="1090613" cy="623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Binomial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191509" name="Rectangle 21">
            <a:extLst>
              <a:ext uri="{FF2B5EF4-FFF2-40B4-BE49-F238E27FC236}">
                <a16:creationId xmlns:a16="http://schemas.microsoft.com/office/drawing/2014/main" id="{3459825D-9F2A-4B0E-A50C-BD26340C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91465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10" name="Rectangle 22">
            <a:extLst>
              <a:ext uri="{FF2B5EF4-FFF2-40B4-BE49-F238E27FC236}">
                <a16:creationId xmlns:a16="http://schemas.microsoft.com/office/drawing/2014/main" id="{5D2E6305-CE65-4828-839C-2965FC77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822825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11" name="Rectangle 23">
            <a:extLst>
              <a:ext uri="{FF2B5EF4-FFF2-40B4-BE49-F238E27FC236}">
                <a16:creationId xmlns:a16="http://schemas.microsoft.com/office/drawing/2014/main" id="{A5102BEE-5D7C-430B-BB34-416E93BA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297238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12" name="Rectangle 24">
            <a:extLst>
              <a:ext uri="{FF2B5EF4-FFF2-40B4-BE49-F238E27FC236}">
                <a16:creationId xmlns:a16="http://schemas.microsoft.com/office/drawing/2014/main" id="{CD080238-D7A5-42E0-B398-5CCAE9376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441825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13" name="Rectangle 25">
            <a:extLst>
              <a:ext uri="{FF2B5EF4-FFF2-40B4-BE49-F238E27FC236}">
                <a16:creationId xmlns:a16="http://schemas.microsoft.com/office/drawing/2014/main" id="{4C6956C3-7E83-4DD0-B0A7-61A591A87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679825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14" name="Rectangle 26">
            <a:extLst>
              <a:ext uri="{FF2B5EF4-FFF2-40B4-BE49-F238E27FC236}">
                <a16:creationId xmlns:a16="http://schemas.microsoft.com/office/drawing/2014/main" id="{D434149C-8B16-4082-9A2B-4897557C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062413"/>
            <a:ext cx="1090613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15" name="Rectangle 27">
            <a:extLst>
              <a:ext uri="{FF2B5EF4-FFF2-40B4-BE49-F238E27FC236}">
                <a16:creationId xmlns:a16="http://schemas.microsoft.com/office/drawing/2014/main" id="{F992F526-AC6E-4EF3-B4B1-B83F8F4D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160588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16" name="Rectangle 28">
            <a:extLst>
              <a:ext uri="{FF2B5EF4-FFF2-40B4-BE49-F238E27FC236}">
                <a16:creationId xmlns:a16="http://schemas.microsoft.com/office/drawing/2014/main" id="{3728925B-0BFC-4B6E-AB92-01526824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1536700"/>
            <a:ext cx="1076325" cy="623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Fibonacci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 </a:t>
            </a:r>
            <a:r>
              <a:rPr kumimoji="0" lang="en-US" altLang="en-US" sz="14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†</a:t>
            </a:r>
          </a:p>
        </p:txBody>
      </p:sp>
      <p:sp>
        <p:nvSpPr>
          <p:cNvPr id="191517" name="Rectangle 29">
            <a:extLst>
              <a:ext uri="{FF2B5EF4-FFF2-40B4-BE49-F238E27FC236}">
                <a16:creationId xmlns:a16="http://schemas.microsoft.com/office/drawing/2014/main" id="{638D6C1E-2FA1-4C9D-81C2-5BDDE968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914650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18" name="Rectangle 30">
            <a:extLst>
              <a:ext uri="{FF2B5EF4-FFF2-40B4-BE49-F238E27FC236}">
                <a16:creationId xmlns:a16="http://schemas.microsoft.com/office/drawing/2014/main" id="{40A71C67-459F-4C25-A42F-611E3886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822825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19" name="Rectangle 31">
            <a:extLst>
              <a:ext uri="{FF2B5EF4-FFF2-40B4-BE49-F238E27FC236}">
                <a16:creationId xmlns:a16="http://schemas.microsoft.com/office/drawing/2014/main" id="{1B1A1459-C1CE-4AD3-B9C6-117232AA9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297238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20" name="Rectangle 32">
            <a:extLst>
              <a:ext uri="{FF2B5EF4-FFF2-40B4-BE49-F238E27FC236}">
                <a16:creationId xmlns:a16="http://schemas.microsoft.com/office/drawing/2014/main" id="{EA9DC2F7-6F90-4BFA-8B4F-E5278C69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441825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21" name="Rectangle 33">
            <a:extLst>
              <a:ext uri="{FF2B5EF4-FFF2-40B4-BE49-F238E27FC236}">
                <a16:creationId xmlns:a16="http://schemas.microsoft.com/office/drawing/2014/main" id="{3699CC94-CF02-4768-B181-62415971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679825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22" name="Rectangle 34">
            <a:extLst>
              <a:ext uri="{FF2B5EF4-FFF2-40B4-BE49-F238E27FC236}">
                <a16:creationId xmlns:a16="http://schemas.microsoft.com/office/drawing/2014/main" id="{B723D0DA-BB71-4EAC-AC86-B21DDDB7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062413"/>
            <a:ext cx="1076325" cy="379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23" name="Rectangle 35">
            <a:extLst>
              <a:ext uri="{FF2B5EF4-FFF2-40B4-BE49-F238E27FC236}">
                <a16:creationId xmlns:a16="http://schemas.microsoft.com/office/drawing/2014/main" id="{D5F160F4-1A75-4CA4-9AEE-50765948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160588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24" name="Rectangle 36">
            <a:extLst>
              <a:ext uri="{FF2B5EF4-FFF2-40B4-BE49-F238E27FC236}">
                <a16:creationId xmlns:a16="http://schemas.microsoft.com/office/drawing/2014/main" id="{868EB5B8-1A38-452F-8111-2A02AE1A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536700"/>
            <a:ext cx="1055687" cy="623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Relaxed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Heap</a:t>
            </a:r>
          </a:p>
        </p:txBody>
      </p:sp>
      <p:sp>
        <p:nvSpPr>
          <p:cNvPr id="191525" name="Rectangle 37">
            <a:extLst>
              <a:ext uri="{FF2B5EF4-FFF2-40B4-BE49-F238E27FC236}">
                <a16:creationId xmlns:a16="http://schemas.microsoft.com/office/drawing/2014/main" id="{C2303194-90A6-4CA8-A7E0-CEF560FA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91465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26" name="Rectangle 38">
            <a:extLst>
              <a:ext uri="{FF2B5EF4-FFF2-40B4-BE49-F238E27FC236}">
                <a16:creationId xmlns:a16="http://schemas.microsoft.com/office/drawing/2014/main" id="{0F657A9D-AFC6-4D42-91EE-B7564D40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822825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27" name="Rectangle 39">
            <a:extLst>
              <a:ext uri="{FF2B5EF4-FFF2-40B4-BE49-F238E27FC236}">
                <a16:creationId xmlns:a16="http://schemas.microsoft.com/office/drawing/2014/main" id="{1A133C92-7CE5-4D2B-9E7F-2720D0E8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297238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28" name="Rectangle 40">
            <a:extLst>
              <a:ext uri="{FF2B5EF4-FFF2-40B4-BE49-F238E27FC236}">
                <a16:creationId xmlns:a16="http://schemas.microsoft.com/office/drawing/2014/main" id="{C0FAC33E-7D09-4F32-94C4-5B250129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441825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29" name="Rectangle 41">
            <a:extLst>
              <a:ext uri="{FF2B5EF4-FFF2-40B4-BE49-F238E27FC236}">
                <a16:creationId xmlns:a16="http://schemas.microsoft.com/office/drawing/2014/main" id="{1E07BE1F-CE67-465E-9EC0-38468C76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679825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30" name="Rectangle 42">
            <a:extLst>
              <a:ext uri="{FF2B5EF4-FFF2-40B4-BE49-F238E27FC236}">
                <a16:creationId xmlns:a16="http://schemas.microsoft.com/office/drawing/2014/main" id="{E8C2A145-FB35-4516-A040-3BD93207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062413"/>
            <a:ext cx="1055687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31" name="Rectangle 43">
            <a:extLst>
              <a:ext uri="{FF2B5EF4-FFF2-40B4-BE49-F238E27FC236}">
                <a16:creationId xmlns:a16="http://schemas.microsoft.com/office/drawing/2014/main" id="{A8A81041-725B-405D-97BD-F91A2A8B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160588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32" name="Rectangle 44">
            <a:extLst>
              <a:ext uri="{FF2B5EF4-FFF2-40B4-BE49-F238E27FC236}">
                <a16:creationId xmlns:a16="http://schemas.microsoft.com/office/drawing/2014/main" id="{2AA1DDF4-A1CB-4581-8E67-0A675364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536700"/>
            <a:ext cx="973137" cy="623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Linked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List</a:t>
            </a:r>
          </a:p>
        </p:txBody>
      </p:sp>
      <p:sp>
        <p:nvSpPr>
          <p:cNvPr id="191533" name="Rectangle 45">
            <a:extLst>
              <a:ext uri="{FF2B5EF4-FFF2-40B4-BE49-F238E27FC236}">
                <a16:creationId xmlns:a16="http://schemas.microsoft.com/office/drawing/2014/main" id="{FCAA9EA4-9B1A-4F21-99AF-97B0E54B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91465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34" name="Rectangle 46">
            <a:extLst>
              <a:ext uri="{FF2B5EF4-FFF2-40B4-BE49-F238E27FC236}">
                <a16:creationId xmlns:a16="http://schemas.microsoft.com/office/drawing/2014/main" id="{BFD05E86-95D3-46D2-9BBB-A0C0390C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822825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535" name="Rectangle 47">
            <a:extLst>
              <a:ext uri="{FF2B5EF4-FFF2-40B4-BE49-F238E27FC236}">
                <a16:creationId xmlns:a16="http://schemas.microsoft.com/office/drawing/2014/main" id="{1A68CCF9-3243-4BA8-8409-E45813B7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97238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36" name="Rectangle 48">
            <a:extLst>
              <a:ext uri="{FF2B5EF4-FFF2-40B4-BE49-F238E27FC236}">
                <a16:creationId xmlns:a16="http://schemas.microsoft.com/office/drawing/2014/main" id="{05C31D47-9656-486B-9230-A9E09C0A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441825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37" name="Rectangle 49">
            <a:extLst>
              <a:ext uri="{FF2B5EF4-FFF2-40B4-BE49-F238E27FC236}">
                <a16:creationId xmlns:a16="http://schemas.microsoft.com/office/drawing/2014/main" id="{8B1E76BF-4931-4CAD-B95D-75111807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679825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38" name="Rectangle 50">
            <a:extLst>
              <a:ext uri="{FF2B5EF4-FFF2-40B4-BE49-F238E27FC236}">
                <a16:creationId xmlns:a16="http://schemas.microsoft.com/office/drawing/2014/main" id="{6D110B97-A2C0-441B-A4D0-1591ABF2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62413"/>
            <a:ext cx="973137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</a:t>
            </a:r>
          </a:p>
        </p:txBody>
      </p:sp>
      <p:sp>
        <p:nvSpPr>
          <p:cNvPr id="191539" name="Rectangle 51">
            <a:extLst>
              <a:ext uri="{FF2B5EF4-FFF2-40B4-BE49-F238E27FC236}">
                <a16:creationId xmlns:a16="http://schemas.microsoft.com/office/drawing/2014/main" id="{7E24B9D4-DAE5-4532-9A96-ED41D91F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532063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is-empty</a:t>
            </a:r>
            <a:endParaRPr kumimoji="0" lang="en-US" altLang="en-US" sz="14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540" name="Rectangle 52">
            <a:extLst>
              <a:ext uri="{FF2B5EF4-FFF2-40B4-BE49-F238E27FC236}">
                <a16:creationId xmlns:a16="http://schemas.microsoft.com/office/drawing/2014/main" id="{58F7CBDD-4240-4B87-B3D5-26295448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532063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41" name="Rectangle 53">
            <a:extLst>
              <a:ext uri="{FF2B5EF4-FFF2-40B4-BE49-F238E27FC236}">
                <a16:creationId xmlns:a16="http://schemas.microsoft.com/office/drawing/2014/main" id="{0DA1438B-1C5E-4A36-BC0B-17FB21EF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532063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42" name="Rectangle 54">
            <a:extLst>
              <a:ext uri="{FF2B5EF4-FFF2-40B4-BE49-F238E27FC236}">
                <a16:creationId xmlns:a16="http://schemas.microsoft.com/office/drawing/2014/main" id="{3B56D5FD-82CE-4F1A-9440-52CC96C9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532063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43" name="Rectangle 55">
            <a:extLst>
              <a:ext uri="{FF2B5EF4-FFF2-40B4-BE49-F238E27FC236}">
                <a16:creationId xmlns:a16="http://schemas.microsoft.com/office/drawing/2014/main" id="{E7F97AC5-1890-491E-BA8C-B08BB15A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532063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44" name="Rectangle 56">
            <a:extLst>
              <a:ext uri="{FF2B5EF4-FFF2-40B4-BE49-F238E27FC236}">
                <a16:creationId xmlns:a16="http://schemas.microsoft.com/office/drawing/2014/main" id="{82B08711-60E6-47AD-914E-4DAC5075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32063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91545" name="Rectangle 57">
            <a:extLst>
              <a:ext uri="{FF2B5EF4-FFF2-40B4-BE49-F238E27FC236}">
                <a16:creationId xmlns:a16="http://schemas.microsoft.com/office/drawing/2014/main" id="{02D2F222-AE65-4C2F-A289-F34539B85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Queues Performance Cost Summary</a:t>
            </a:r>
          </a:p>
        </p:txBody>
      </p:sp>
      <p:sp>
        <p:nvSpPr>
          <p:cNvPr id="191546" name="Text Box 58">
            <a:extLst>
              <a:ext uri="{FF2B5EF4-FFF2-40B4-BE49-F238E27FC236}">
                <a16:creationId xmlns:a16="http://schemas.microsoft.com/office/drawing/2014/main" id="{7B9098DA-E1E5-4E24-BBC3-199A92D90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52959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†  amortized</a:t>
            </a:r>
          </a:p>
        </p:txBody>
      </p:sp>
      <p:sp>
        <p:nvSpPr>
          <p:cNvPr id="191547" name="Text Box 59">
            <a:extLst>
              <a:ext uri="{FF2B5EF4-FFF2-40B4-BE49-F238E27FC236}">
                <a16:creationId xmlns:a16="http://schemas.microsoft.com/office/drawing/2014/main" id="{D1C2009D-0F2C-4634-AB07-B8995AE4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95900"/>
            <a:ext cx="3246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number of elements 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71466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Oval 2">
            <a:extLst>
              <a:ext uri="{FF2B5EF4-FFF2-40B4-BE49-F238E27FC236}">
                <a16:creationId xmlns:a16="http://schemas.microsoft.com/office/drawing/2014/main" id="{39727BA4-0124-4518-AA69-5AD2F4A6FF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48483" name="AutoShape 3">
            <a:extLst>
              <a:ext uri="{FF2B5EF4-FFF2-40B4-BE49-F238E27FC236}">
                <a16:creationId xmlns:a16="http://schemas.microsoft.com/office/drawing/2014/main" id="{5C3ED54E-DBF5-4793-97A5-0E50919D6A29}"/>
              </a:ext>
            </a:extLst>
          </p:cNvPr>
          <p:cNvCxnSpPr>
            <a:cxnSpLocks noChangeShapeType="1"/>
            <a:stCxn id="148505" idx="2"/>
            <a:endCxn id="14848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4" name="Oval 4">
            <a:extLst>
              <a:ext uri="{FF2B5EF4-FFF2-40B4-BE49-F238E27FC236}">
                <a16:creationId xmlns:a16="http://schemas.microsoft.com/office/drawing/2014/main" id="{55047B24-382D-466F-B563-900F781559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48485" name="AutoShape 5">
            <a:extLst>
              <a:ext uri="{FF2B5EF4-FFF2-40B4-BE49-F238E27FC236}">
                <a16:creationId xmlns:a16="http://schemas.microsoft.com/office/drawing/2014/main" id="{5FA82D2F-0D6D-4695-900E-02F7F0659811}"/>
              </a:ext>
            </a:extLst>
          </p:cNvPr>
          <p:cNvCxnSpPr>
            <a:cxnSpLocks noChangeShapeType="1"/>
            <a:stCxn id="148482" idx="2"/>
            <a:endCxn id="14848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6" name="Oval 6">
            <a:extLst>
              <a:ext uri="{FF2B5EF4-FFF2-40B4-BE49-F238E27FC236}">
                <a16:creationId xmlns:a16="http://schemas.microsoft.com/office/drawing/2014/main" id="{68AE6DD3-DC09-4F1D-A145-002D98674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48487" name="Oval 7">
            <a:extLst>
              <a:ext uri="{FF2B5EF4-FFF2-40B4-BE49-F238E27FC236}">
                <a16:creationId xmlns:a16="http://schemas.microsoft.com/office/drawing/2014/main" id="{7C32AA90-2A98-4FEF-BBBA-0B643FB7C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148488" name="AutoShape 8">
            <a:extLst>
              <a:ext uri="{FF2B5EF4-FFF2-40B4-BE49-F238E27FC236}">
                <a16:creationId xmlns:a16="http://schemas.microsoft.com/office/drawing/2014/main" id="{DF8477BE-51E2-477D-BF32-4461E14A9DD2}"/>
              </a:ext>
            </a:extLst>
          </p:cNvPr>
          <p:cNvCxnSpPr>
            <a:cxnSpLocks noChangeShapeType="1"/>
            <a:stCxn id="148486" idx="0"/>
            <a:endCxn id="1484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89" name="AutoShape 9">
            <a:extLst>
              <a:ext uri="{FF2B5EF4-FFF2-40B4-BE49-F238E27FC236}">
                <a16:creationId xmlns:a16="http://schemas.microsoft.com/office/drawing/2014/main" id="{F256A2A5-99F8-451F-A180-FA504D7ABCF8}"/>
              </a:ext>
            </a:extLst>
          </p:cNvPr>
          <p:cNvCxnSpPr>
            <a:cxnSpLocks noChangeShapeType="1"/>
            <a:stCxn id="148496" idx="2"/>
            <a:endCxn id="1484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0" name="Oval 10">
            <a:extLst>
              <a:ext uri="{FF2B5EF4-FFF2-40B4-BE49-F238E27FC236}">
                <a16:creationId xmlns:a16="http://schemas.microsoft.com/office/drawing/2014/main" id="{7F9BC079-26ED-40DA-98C2-588742E10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48491" name="Oval 11">
            <a:extLst>
              <a:ext uri="{FF2B5EF4-FFF2-40B4-BE49-F238E27FC236}">
                <a16:creationId xmlns:a16="http://schemas.microsoft.com/office/drawing/2014/main" id="{29C8EC8A-8EAF-42BA-A216-F6F0DFCB5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48492" name="AutoShape 12">
            <a:extLst>
              <a:ext uri="{FF2B5EF4-FFF2-40B4-BE49-F238E27FC236}">
                <a16:creationId xmlns:a16="http://schemas.microsoft.com/office/drawing/2014/main" id="{178EE782-3500-4F02-91FA-AF0E6284CD03}"/>
              </a:ext>
            </a:extLst>
          </p:cNvPr>
          <p:cNvCxnSpPr>
            <a:cxnSpLocks noChangeShapeType="1"/>
            <a:stCxn id="148490" idx="0"/>
            <a:endCxn id="1484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3" name="Oval 13">
            <a:extLst>
              <a:ext uri="{FF2B5EF4-FFF2-40B4-BE49-F238E27FC236}">
                <a16:creationId xmlns:a16="http://schemas.microsoft.com/office/drawing/2014/main" id="{0BC76794-5641-4C85-95B7-9B307296D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48494" name="AutoShape 14">
            <a:extLst>
              <a:ext uri="{FF2B5EF4-FFF2-40B4-BE49-F238E27FC236}">
                <a16:creationId xmlns:a16="http://schemas.microsoft.com/office/drawing/2014/main" id="{B3D65B38-66D2-4F13-A545-D16877F22D52}"/>
              </a:ext>
            </a:extLst>
          </p:cNvPr>
          <p:cNvCxnSpPr>
            <a:cxnSpLocks noChangeShapeType="1"/>
            <a:stCxn id="148493" idx="0"/>
            <a:endCxn id="1484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95" name="AutoShape 15">
            <a:extLst>
              <a:ext uri="{FF2B5EF4-FFF2-40B4-BE49-F238E27FC236}">
                <a16:creationId xmlns:a16="http://schemas.microsoft.com/office/drawing/2014/main" id="{897E2766-B1FB-4467-A04A-2656811A4ED7}"/>
              </a:ext>
            </a:extLst>
          </p:cNvPr>
          <p:cNvCxnSpPr>
            <a:cxnSpLocks noChangeShapeType="1"/>
            <a:stCxn id="148491" idx="7"/>
            <a:endCxn id="1484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6" name="Oval 16">
            <a:extLst>
              <a:ext uri="{FF2B5EF4-FFF2-40B4-BE49-F238E27FC236}">
                <a16:creationId xmlns:a16="http://schemas.microsoft.com/office/drawing/2014/main" id="{C7E54383-C991-419B-BEED-E5F69A902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48497" name="AutoShape 17">
            <a:extLst>
              <a:ext uri="{FF2B5EF4-FFF2-40B4-BE49-F238E27FC236}">
                <a16:creationId xmlns:a16="http://schemas.microsoft.com/office/drawing/2014/main" id="{2D2EC0A3-3461-42ED-9C57-4E5FCF1A9961}"/>
              </a:ext>
            </a:extLst>
          </p:cNvPr>
          <p:cNvCxnSpPr>
            <a:cxnSpLocks noChangeShapeType="1"/>
            <a:stCxn id="148496" idx="6"/>
            <a:endCxn id="14848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8" name="Text Box 18">
            <a:extLst>
              <a:ext uri="{FF2B5EF4-FFF2-40B4-BE49-F238E27FC236}">
                <a16:creationId xmlns:a16="http://schemas.microsoft.com/office/drawing/2014/main" id="{008F7471-0453-4C74-92EC-D127C852A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499" name="Oval 19">
            <a:extLst>
              <a:ext uri="{FF2B5EF4-FFF2-40B4-BE49-F238E27FC236}">
                <a16:creationId xmlns:a16="http://schemas.microsoft.com/office/drawing/2014/main" id="{00C55D3D-1FDD-4BCF-84BC-7DB4D2A41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48500" name="AutoShape 20">
            <a:extLst>
              <a:ext uri="{FF2B5EF4-FFF2-40B4-BE49-F238E27FC236}">
                <a16:creationId xmlns:a16="http://schemas.microsoft.com/office/drawing/2014/main" id="{E610BC96-B313-417E-8F94-6CAF3619FD9E}"/>
              </a:ext>
            </a:extLst>
          </p:cNvPr>
          <p:cNvCxnSpPr>
            <a:cxnSpLocks noChangeShapeType="1"/>
            <a:stCxn id="148499" idx="0"/>
            <a:endCxn id="14850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1" name="Oval 21">
            <a:extLst>
              <a:ext uri="{FF2B5EF4-FFF2-40B4-BE49-F238E27FC236}">
                <a16:creationId xmlns:a16="http://schemas.microsoft.com/office/drawing/2014/main" id="{C4CC3068-DCA2-4396-BD12-12A28800F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48502" name="AutoShape 22">
            <a:extLst>
              <a:ext uri="{FF2B5EF4-FFF2-40B4-BE49-F238E27FC236}">
                <a16:creationId xmlns:a16="http://schemas.microsoft.com/office/drawing/2014/main" id="{AE2A3154-265B-49EA-81C7-5D08EE777506}"/>
              </a:ext>
            </a:extLst>
          </p:cNvPr>
          <p:cNvCxnSpPr>
            <a:cxnSpLocks noChangeShapeType="1"/>
            <a:stCxn id="148501" idx="0"/>
            <a:endCxn id="14850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3" name="Oval 23">
            <a:extLst>
              <a:ext uri="{FF2B5EF4-FFF2-40B4-BE49-F238E27FC236}">
                <a16:creationId xmlns:a16="http://schemas.microsoft.com/office/drawing/2014/main" id="{56B73E2C-C8DE-415E-A5F7-A8B9D3A3E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48504" name="Oval 24">
            <a:extLst>
              <a:ext uri="{FF2B5EF4-FFF2-40B4-BE49-F238E27FC236}">
                <a16:creationId xmlns:a16="http://schemas.microsoft.com/office/drawing/2014/main" id="{1BE44CD9-AEDD-451B-B9B1-981C9C9F2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48505" name="Oval 25">
            <a:extLst>
              <a:ext uri="{FF2B5EF4-FFF2-40B4-BE49-F238E27FC236}">
                <a16:creationId xmlns:a16="http://schemas.microsoft.com/office/drawing/2014/main" id="{9B4160D2-BF71-4851-8B37-659BAF5E4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148506" name="AutoShape 26">
            <a:extLst>
              <a:ext uri="{FF2B5EF4-FFF2-40B4-BE49-F238E27FC236}">
                <a16:creationId xmlns:a16="http://schemas.microsoft.com/office/drawing/2014/main" id="{29B87998-3D84-4B6D-8455-FB9244023E61}"/>
              </a:ext>
            </a:extLst>
          </p:cNvPr>
          <p:cNvCxnSpPr>
            <a:cxnSpLocks noChangeShapeType="1"/>
            <a:stCxn id="148504" idx="0"/>
            <a:endCxn id="14850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507" name="AutoShape 27">
            <a:extLst>
              <a:ext uri="{FF2B5EF4-FFF2-40B4-BE49-F238E27FC236}">
                <a16:creationId xmlns:a16="http://schemas.microsoft.com/office/drawing/2014/main" id="{8DC7E161-E4AB-4DB1-8112-97E0CFC05B9E}"/>
              </a:ext>
            </a:extLst>
          </p:cNvPr>
          <p:cNvCxnSpPr>
            <a:cxnSpLocks noChangeShapeType="1"/>
            <a:stCxn id="148503" idx="7"/>
            <a:endCxn id="14850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8" name="Oval 28">
            <a:extLst>
              <a:ext uri="{FF2B5EF4-FFF2-40B4-BE49-F238E27FC236}">
                <a16:creationId xmlns:a16="http://schemas.microsoft.com/office/drawing/2014/main" id="{A2101202-4DF8-4696-9B2C-EADEB07A8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48509" name="AutoShape 29">
            <a:extLst>
              <a:ext uri="{FF2B5EF4-FFF2-40B4-BE49-F238E27FC236}">
                <a16:creationId xmlns:a16="http://schemas.microsoft.com/office/drawing/2014/main" id="{578A7C3C-9828-4FC6-A918-8D28D4673146}"/>
              </a:ext>
            </a:extLst>
          </p:cNvPr>
          <p:cNvCxnSpPr>
            <a:cxnSpLocks noChangeShapeType="1"/>
            <a:stCxn id="148508" idx="0"/>
            <a:endCxn id="14850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10" name="Rectangle 30">
            <a:extLst>
              <a:ext uri="{FF2B5EF4-FFF2-40B4-BE49-F238E27FC236}">
                <a16:creationId xmlns:a16="http://schemas.microsoft.com/office/drawing/2014/main" id="{2570D962-4183-41C3-9537-52B4B82A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Structure</a:t>
            </a:r>
          </a:p>
        </p:txBody>
      </p:sp>
      <p:sp>
        <p:nvSpPr>
          <p:cNvPr id="148511" name="Rectangle 31">
            <a:extLst>
              <a:ext uri="{FF2B5EF4-FFF2-40B4-BE49-F238E27FC236}">
                <a16:creationId xmlns:a16="http://schemas.microsoft.com/office/drawing/2014/main" id="{884AD325-6CFE-4233-B9F3-A5DC2ACB4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Fibonacci heap.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Set of heap-ordered trees.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</a:rPr>
              <a:t>Maintain pointer to minimum element.</a:t>
            </a:r>
          </a:p>
          <a:p>
            <a:pPr lvl="1"/>
            <a:r>
              <a:rPr kumimoji="0" lang="en-US" altLang="en-US"/>
              <a:t>Set of marked nodes.</a:t>
            </a:r>
          </a:p>
          <a:p>
            <a:pPr lvl="1"/>
            <a:endParaRPr kumimoji="0" lang="en-US" altLang="en-US"/>
          </a:p>
        </p:txBody>
      </p:sp>
      <p:sp>
        <p:nvSpPr>
          <p:cNvPr id="148512" name="Rectangle 32">
            <a:extLst>
              <a:ext uri="{FF2B5EF4-FFF2-40B4-BE49-F238E27FC236}">
                <a16:creationId xmlns:a16="http://schemas.microsoft.com/office/drawing/2014/main" id="{4EAA95FF-9D89-45DA-827F-DDF2AE21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48513" name="Line 33">
            <a:extLst>
              <a:ext uri="{FF2B5EF4-FFF2-40B4-BE49-F238E27FC236}">
                <a16:creationId xmlns:a16="http://schemas.microsoft.com/office/drawing/2014/main" id="{36502383-2296-4129-89F0-EED300AE4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514" name="Rectangle 34">
            <a:extLst>
              <a:ext uri="{FF2B5EF4-FFF2-40B4-BE49-F238E27FC236}">
                <a16:creationId xmlns:a16="http://schemas.microsoft.com/office/drawing/2014/main" id="{9A11AE4B-B3E9-468E-BDE6-997919A9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470150"/>
            <a:ext cx="274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use to keep heaps flat (stay tuned)</a:t>
            </a:r>
          </a:p>
        </p:txBody>
      </p:sp>
      <p:sp>
        <p:nvSpPr>
          <p:cNvPr id="148515" name="Line 35">
            <a:extLst>
              <a:ext uri="{FF2B5EF4-FFF2-40B4-BE49-F238E27FC236}">
                <a16:creationId xmlns:a16="http://schemas.microsoft.com/office/drawing/2014/main" id="{500E8B54-2781-4016-B4EC-8EA08BB1E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4575" y="2287588"/>
            <a:ext cx="1920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516" name="Rectangle 36">
            <a:extLst>
              <a:ext uri="{FF2B5EF4-FFF2-40B4-BE49-F238E27FC236}">
                <a16:creationId xmlns:a16="http://schemas.microsoft.com/office/drawing/2014/main" id="{B9666C9E-644B-492D-A80A-0EBE6808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marked</a:t>
            </a:r>
          </a:p>
        </p:txBody>
      </p:sp>
      <p:sp>
        <p:nvSpPr>
          <p:cNvPr id="148517" name="Line 37">
            <a:extLst>
              <a:ext uri="{FF2B5EF4-FFF2-40B4-BE49-F238E27FC236}">
                <a16:creationId xmlns:a16="http://schemas.microsoft.com/office/drawing/2014/main" id="{1016FD76-4A7A-48F6-BD29-DB2E2A879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0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A6C3DE-BB65-4A1A-9C5F-57626B673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Notation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0E0D9DC-FC75-44E8-AB61-74570B759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Notation.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n             </a:t>
            </a:r>
            <a:r>
              <a:rPr kumimoji="0" lang="en-US" altLang="en-US"/>
              <a:t>= number of nodes in heap.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rank(x)</a:t>
            </a:r>
            <a:r>
              <a:rPr kumimoji="0" lang="en-US" altLang="en-US"/>
              <a:t>    = number of children of node </a:t>
            </a:r>
            <a:r>
              <a:rPr kumimoji="0" lang="en-US" altLang="en-US">
                <a:latin typeface="Lucida Sans Italic" panose="020B0602030504090204" pitchFamily="34" charset="0"/>
              </a:rPr>
              <a:t>x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rank(H)</a:t>
            </a:r>
            <a:r>
              <a:rPr kumimoji="0" lang="en-US" altLang="en-US"/>
              <a:t>    = max rank of any node in heap 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trees(H)</a:t>
            </a:r>
            <a:r>
              <a:rPr kumimoji="0" lang="en-US" altLang="en-US"/>
              <a:t>   = number of trees in heap 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.</a:t>
            </a:r>
          </a:p>
          <a:p>
            <a:pPr lvl="1"/>
            <a:r>
              <a:rPr kumimoji="0" lang="en-US" altLang="en-US">
                <a:latin typeface="Lucida Sans Italic" panose="020B0602030504090204" pitchFamily="34" charset="0"/>
              </a:rPr>
              <a:t>marks(H)</a:t>
            </a:r>
            <a:r>
              <a:rPr kumimoji="0" lang="en-US" altLang="en-US"/>
              <a:t> = number of marked nodes in heap </a:t>
            </a:r>
            <a:r>
              <a:rPr kumimoji="0" lang="en-US" altLang="en-US">
                <a:latin typeface="Lucida Sans Italic" panose="020B0602030504090204" pitchFamily="34" charset="0"/>
              </a:rPr>
              <a:t>H</a:t>
            </a:r>
            <a:r>
              <a:rPr kumimoji="0" lang="en-US" altLang="en-US"/>
              <a:t>.</a:t>
            </a:r>
          </a:p>
          <a:p>
            <a:pPr lvl="1"/>
            <a:endParaRPr kumimoji="0" lang="en-US" altLang="en-US"/>
          </a:p>
          <a:p>
            <a:pPr lvl="1"/>
            <a:endParaRPr kumimoji="0" lang="en-US" altLang="en-US"/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C4AFC427-EEF7-439E-A0BB-66BDFF0956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CBB153E9-5A1A-49C7-860B-76729B1776D6}"/>
              </a:ext>
            </a:extLst>
          </p:cNvPr>
          <p:cNvCxnSpPr>
            <a:cxnSpLocks noChangeShapeType="1"/>
            <a:stCxn id="14362" idx="2"/>
            <a:endCxn id="1434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2" name="Oval 6">
            <a:extLst>
              <a:ext uri="{FF2B5EF4-FFF2-40B4-BE49-F238E27FC236}">
                <a16:creationId xmlns:a16="http://schemas.microsoft.com/office/drawing/2014/main" id="{4A772A05-5817-4CD5-ADE2-437FA5506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AD54E1B0-99AC-4699-AC8C-28F117E5FC32}"/>
              </a:ext>
            </a:extLst>
          </p:cNvPr>
          <p:cNvCxnSpPr>
            <a:cxnSpLocks noChangeShapeType="1"/>
            <a:stCxn id="14340" idx="2"/>
            <a:endCxn id="1434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4" name="Oval 8">
            <a:extLst>
              <a:ext uri="{FF2B5EF4-FFF2-40B4-BE49-F238E27FC236}">
                <a16:creationId xmlns:a16="http://schemas.microsoft.com/office/drawing/2014/main" id="{75CEB2BE-F22D-4439-A032-4A9CC3A3F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CC97EEB1-7F10-4CA5-87B6-3D1A8507B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14346" name="AutoShape 10">
            <a:extLst>
              <a:ext uri="{FF2B5EF4-FFF2-40B4-BE49-F238E27FC236}">
                <a16:creationId xmlns:a16="http://schemas.microsoft.com/office/drawing/2014/main" id="{97B6B613-3F4D-46CD-9D03-3164BCBF1F1F}"/>
              </a:ext>
            </a:extLst>
          </p:cNvPr>
          <p:cNvCxnSpPr>
            <a:cxnSpLocks noChangeShapeType="1"/>
            <a:stCxn id="14344" idx="0"/>
            <a:endCxn id="1434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>
            <a:extLst>
              <a:ext uri="{FF2B5EF4-FFF2-40B4-BE49-F238E27FC236}">
                <a16:creationId xmlns:a16="http://schemas.microsoft.com/office/drawing/2014/main" id="{2B66EC14-04F6-490F-AB5B-3713A35B1A39}"/>
              </a:ext>
            </a:extLst>
          </p:cNvPr>
          <p:cNvCxnSpPr>
            <a:cxnSpLocks noChangeShapeType="1"/>
            <a:stCxn id="14354" idx="2"/>
            <a:endCxn id="1434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8" name="Oval 12">
            <a:extLst>
              <a:ext uri="{FF2B5EF4-FFF2-40B4-BE49-F238E27FC236}">
                <a16:creationId xmlns:a16="http://schemas.microsoft.com/office/drawing/2014/main" id="{F65C76EF-B557-4ED1-A46F-FA4AF46C0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4349" name="Oval 13">
            <a:extLst>
              <a:ext uri="{FF2B5EF4-FFF2-40B4-BE49-F238E27FC236}">
                <a16:creationId xmlns:a16="http://schemas.microsoft.com/office/drawing/2014/main" id="{E7A4E266-83FA-4DD2-9FA8-DF6DA8F53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4350" name="AutoShape 14">
            <a:extLst>
              <a:ext uri="{FF2B5EF4-FFF2-40B4-BE49-F238E27FC236}">
                <a16:creationId xmlns:a16="http://schemas.microsoft.com/office/drawing/2014/main" id="{CAF57A9A-94BB-4DF1-BE20-507FFB019707}"/>
              </a:ext>
            </a:extLst>
          </p:cNvPr>
          <p:cNvCxnSpPr>
            <a:cxnSpLocks noChangeShapeType="1"/>
            <a:stCxn id="14348" idx="0"/>
            <a:endCxn id="1434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1" name="Oval 15">
            <a:extLst>
              <a:ext uri="{FF2B5EF4-FFF2-40B4-BE49-F238E27FC236}">
                <a16:creationId xmlns:a16="http://schemas.microsoft.com/office/drawing/2014/main" id="{EDD93FB0-3DF0-48C6-9248-6A948239E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4352" name="AutoShape 16">
            <a:extLst>
              <a:ext uri="{FF2B5EF4-FFF2-40B4-BE49-F238E27FC236}">
                <a16:creationId xmlns:a16="http://schemas.microsoft.com/office/drawing/2014/main" id="{42F169B0-735D-4B72-A448-D08E3F361AC7}"/>
              </a:ext>
            </a:extLst>
          </p:cNvPr>
          <p:cNvCxnSpPr>
            <a:cxnSpLocks noChangeShapeType="1"/>
            <a:stCxn id="14351" idx="0"/>
            <a:endCxn id="1435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3" name="AutoShape 17">
            <a:extLst>
              <a:ext uri="{FF2B5EF4-FFF2-40B4-BE49-F238E27FC236}">
                <a16:creationId xmlns:a16="http://schemas.microsoft.com/office/drawing/2014/main" id="{9E002548-234A-4889-A854-36C5E782AA6D}"/>
              </a:ext>
            </a:extLst>
          </p:cNvPr>
          <p:cNvCxnSpPr>
            <a:cxnSpLocks noChangeShapeType="1"/>
            <a:stCxn id="14349" idx="7"/>
            <a:endCxn id="1435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4" name="Oval 18">
            <a:extLst>
              <a:ext uri="{FF2B5EF4-FFF2-40B4-BE49-F238E27FC236}">
                <a16:creationId xmlns:a16="http://schemas.microsoft.com/office/drawing/2014/main" id="{D7E1C4A2-F0C7-4442-A28A-AE2FB85F3D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4355" name="AutoShape 19">
            <a:extLst>
              <a:ext uri="{FF2B5EF4-FFF2-40B4-BE49-F238E27FC236}">
                <a16:creationId xmlns:a16="http://schemas.microsoft.com/office/drawing/2014/main" id="{33D12463-0086-4807-A4D0-DBD10DD85D40}"/>
              </a:ext>
            </a:extLst>
          </p:cNvPr>
          <p:cNvCxnSpPr>
            <a:cxnSpLocks noChangeShapeType="1"/>
            <a:stCxn id="14354" idx="6"/>
            <a:endCxn id="1434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6" name="Oval 20">
            <a:extLst>
              <a:ext uri="{FF2B5EF4-FFF2-40B4-BE49-F238E27FC236}">
                <a16:creationId xmlns:a16="http://schemas.microsoft.com/office/drawing/2014/main" id="{C3869829-8A10-4926-BDD8-0E1A12D61F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4357" name="AutoShape 21">
            <a:extLst>
              <a:ext uri="{FF2B5EF4-FFF2-40B4-BE49-F238E27FC236}">
                <a16:creationId xmlns:a16="http://schemas.microsoft.com/office/drawing/2014/main" id="{96314055-94AE-4E13-9876-107F81472AE1}"/>
              </a:ext>
            </a:extLst>
          </p:cNvPr>
          <p:cNvCxnSpPr>
            <a:cxnSpLocks noChangeShapeType="1"/>
            <a:stCxn id="14356" idx="0"/>
            <a:endCxn id="1436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8" name="Oval 22">
            <a:extLst>
              <a:ext uri="{FF2B5EF4-FFF2-40B4-BE49-F238E27FC236}">
                <a16:creationId xmlns:a16="http://schemas.microsoft.com/office/drawing/2014/main" id="{59EEBB1B-2C0F-4D76-85B5-B4E03614F1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4359" name="AutoShape 23">
            <a:extLst>
              <a:ext uri="{FF2B5EF4-FFF2-40B4-BE49-F238E27FC236}">
                <a16:creationId xmlns:a16="http://schemas.microsoft.com/office/drawing/2014/main" id="{E59DF17E-041F-45B8-9BF9-3542AF31877B}"/>
              </a:ext>
            </a:extLst>
          </p:cNvPr>
          <p:cNvCxnSpPr>
            <a:cxnSpLocks noChangeShapeType="1"/>
            <a:stCxn id="14358" idx="0"/>
            <a:endCxn id="1436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0" name="Oval 24">
            <a:extLst>
              <a:ext uri="{FF2B5EF4-FFF2-40B4-BE49-F238E27FC236}">
                <a16:creationId xmlns:a16="http://schemas.microsoft.com/office/drawing/2014/main" id="{FB91BE6D-A6FA-4630-B4F5-A06D0DB07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4361" name="Oval 25">
            <a:extLst>
              <a:ext uri="{FF2B5EF4-FFF2-40B4-BE49-F238E27FC236}">
                <a16:creationId xmlns:a16="http://schemas.microsoft.com/office/drawing/2014/main" id="{5377C939-A6F3-4F2B-A8B8-AC3D80C5C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4362" name="Oval 26">
            <a:extLst>
              <a:ext uri="{FF2B5EF4-FFF2-40B4-BE49-F238E27FC236}">
                <a16:creationId xmlns:a16="http://schemas.microsoft.com/office/drawing/2014/main" id="{B5F18771-E831-427A-B80D-6969CA17E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03A0BFC2-D50E-437C-B7AF-BF16E5CC4CD9}"/>
              </a:ext>
            </a:extLst>
          </p:cNvPr>
          <p:cNvCxnSpPr>
            <a:cxnSpLocks noChangeShapeType="1"/>
            <a:stCxn id="14361" idx="0"/>
            <a:endCxn id="1436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4D013D5C-380D-4ABA-8ACE-536B8622B860}"/>
              </a:ext>
            </a:extLst>
          </p:cNvPr>
          <p:cNvCxnSpPr>
            <a:cxnSpLocks noChangeShapeType="1"/>
            <a:stCxn id="14360" idx="7"/>
            <a:endCxn id="1436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5" name="Oval 29">
            <a:extLst>
              <a:ext uri="{FF2B5EF4-FFF2-40B4-BE49-F238E27FC236}">
                <a16:creationId xmlns:a16="http://schemas.microsoft.com/office/drawing/2014/main" id="{4E6EC6FF-7496-4791-AE2B-A66A2D315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3FA87258-C928-4497-A9C1-3F4A0C925A1E}"/>
              </a:ext>
            </a:extLst>
          </p:cNvPr>
          <p:cNvCxnSpPr>
            <a:cxnSpLocks noChangeShapeType="1"/>
            <a:stCxn id="14365" idx="0"/>
            <a:endCxn id="1435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7" name="Oval 31">
            <a:extLst>
              <a:ext uri="{FF2B5EF4-FFF2-40B4-BE49-F238E27FC236}">
                <a16:creationId xmlns:a16="http://schemas.microsoft.com/office/drawing/2014/main" id="{6FCC672B-688D-478D-9CD5-F5F053BD2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6925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rank = 3    </a:t>
            </a: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F2F95195-6576-4241-BC6C-FA26BA64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E2B979A4-0EFC-4F99-BD54-827BBD15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70" name="Line 34">
            <a:extLst>
              <a:ext uri="{FF2B5EF4-FFF2-40B4-BE49-F238E27FC236}">
                <a16:creationId xmlns:a16="http://schemas.microsoft.com/office/drawing/2014/main" id="{A3361170-9572-4E33-BD4C-CE02485A0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4168775"/>
            <a:ext cx="8905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73" name="Line 37">
            <a:extLst>
              <a:ext uri="{FF2B5EF4-FFF2-40B4-BE49-F238E27FC236}">
                <a16:creationId xmlns:a16="http://schemas.microsoft.com/office/drawing/2014/main" id="{863A8A8E-448C-4A3A-8E68-89CB90FED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76" name="Oval 40">
            <a:extLst>
              <a:ext uri="{FF2B5EF4-FFF2-40B4-BE49-F238E27FC236}">
                <a16:creationId xmlns:a16="http://schemas.microsoft.com/office/drawing/2014/main" id="{AC7D2C77-EB9D-4877-B3FF-E8F08B87F1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trees(H) = 5</a:t>
            </a:r>
          </a:p>
        </p:txBody>
      </p:sp>
      <p:sp>
        <p:nvSpPr>
          <p:cNvPr id="14377" name="Oval 41">
            <a:extLst>
              <a:ext uri="{FF2B5EF4-FFF2-40B4-BE49-F238E27FC236}">
                <a16:creationId xmlns:a16="http://schemas.microsoft.com/office/drawing/2014/main" id="{9A40F3A5-4A93-4B72-BE6C-BAE867D9D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marks(H) = 3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DED504D5-B3D3-4411-8FB1-021C4EE0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marked</a:t>
            </a:r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D35EA2BA-CA0C-4EED-B725-7ABD430056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127326C9-078F-4CB8-80B2-784F8B144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9613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n = 14</a:t>
            </a:r>
          </a:p>
        </p:txBody>
      </p:sp>
    </p:spTree>
    <p:extLst>
      <p:ext uri="{BB962C8B-B14F-4D97-AF65-F5344CB8AC3E}">
        <p14:creationId xmlns:p14="http://schemas.microsoft.com/office/powerpoint/2010/main" val="191730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ED55ED3-6ED7-49E5-B6A8-A130A7C1C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Potential Function</a:t>
            </a:r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AD177655-2844-423E-8BFF-73BDF5721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</a:p>
        </p:txBody>
      </p: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AA35558D-F5ED-4EF4-AE37-E2024DB676C9}"/>
              </a:ext>
            </a:extLst>
          </p:cNvPr>
          <p:cNvCxnSpPr>
            <a:cxnSpLocks noChangeShapeType="1"/>
            <a:stCxn id="16411" idx="2"/>
            <a:endCxn id="16388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0" name="Oval 6">
            <a:extLst>
              <a:ext uri="{FF2B5EF4-FFF2-40B4-BE49-F238E27FC236}">
                <a16:creationId xmlns:a16="http://schemas.microsoft.com/office/drawing/2014/main" id="{7F5E5B7E-5F45-4E95-A72D-27E5F1375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23</a:t>
            </a:r>
          </a:p>
        </p:txBody>
      </p: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B7D776E4-F45A-4DBA-BF17-FB67B6F6C646}"/>
              </a:ext>
            </a:extLst>
          </p:cNvPr>
          <p:cNvCxnSpPr>
            <a:cxnSpLocks noChangeShapeType="1"/>
            <a:stCxn id="16388" idx="2"/>
            <a:endCxn id="16390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2" name="Oval 8">
            <a:extLst>
              <a:ext uri="{FF2B5EF4-FFF2-40B4-BE49-F238E27FC236}">
                <a16:creationId xmlns:a16="http://schemas.microsoft.com/office/drawing/2014/main" id="{4B505408-9A6C-4304-8F06-0B6B5A58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30</a:t>
            </a:r>
          </a:p>
        </p:txBody>
      </p:sp>
      <p:sp>
        <p:nvSpPr>
          <p:cNvPr id="16393" name="Oval 9">
            <a:extLst>
              <a:ext uri="{FF2B5EF4-FFF2-40B4-BE49-F238E27FC236}">
                <a16:creationId xmlns:a16="http://schemas.microsoft.com/office/drawing/2014/main" id="{9DA88602-9C75-4677-9588-53027E17B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17</a:t>
            </a:r>
          </a:p>
        </p:txBody>
      </p:sp>
      <p:cxnSp>
        <p:nvCxnSpPr>
          <p:cNvPr id="16394" name="AutoShape 10">
            <a:extLst>
              <a:ext uri="{FF2B5EF4-FFF2-40B4-BE49-F238E27FC236}">
                <a16:creationId xmlns:a16="http://schemas.microsoft.com/office/drawing/2014/main" id="{2B6F408D-CB89-49DA-A712-44300978EDB1}"/>
              </a:ext>
            </a:extLst>
          </p:cNvPr>
          <p:cNvCxnSpPr>
            <a:cxnSpLocks noChangeShapeType="1"/>
            <a:stCxn id="16392" idx="0"/>
            <a:endCxn id="16393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>
            <a:extLst>
              <a:ext uri="{FF2B5EF4-FFF2-40B4-BE49-F238E27FC236}">
                <a16:creationId xmlns:a16="http://schemas.microsoft.com/office/drawing/2014/main" id="{B2587C14-CA88-4A1E-91BB-EC62A792305E}"/>
              </a:ext>
            </a:extLst>
          </p:cNvPr>
          <p:cNvCxnSpPr>
            <a:cxnSpLocks noChangeShapeType="1"/>
            <a:stCxn id="16402" idx="2"/>
            <a:endCxn id="16393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Oval 12">
            <a:extLst>
              <a:ext uri="{FF2B5EF4-FFF2-40B4-BE49-F238E27FC236}">
                <a16:creationId xmlns:a16="http://schemas.microsoft.com/office/drawing/2014/main" id="{DCE0530B-8B05-4347-9938-A119A83489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35</a:t>
            </a:r>
          </a:p>
        </p:txBody>
      </p:sp>
      <p:sp>
        <p:nvSpPr>
          <p:cNvPr id="16397" name="Oval 13">
            <a:extLst>
              <a:ext uri="{FF2B5EF4-FFF2-40B4-BE49-F238E27FC236}">
                <a16:creationId xmlns:a16="http://schemas.microsoft.com/office/drawing/2014/main" id="{5EC4AB69-BAE1-40AF-B0B7-AA4079D1CB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26</a:t>
            </a:r>
          </a:p>
        </p:txBody>
      </p:sp>
      <p:cxnSp>
        <p:nvCxnSpPr>
          <p:cNvPr id="16398" name="AutoShape 14">
            <a:extLst>
              <a:ext uri="{FF2B5EF4-FFF2-40B4-BE49-F238E27FC236}">
                <a16:creationId xmlns:a16="http://schemas.microsoft.com/office/drawing/2014/main" id="{B15241E4-0584-458E-8212-F0BC0769AFF1}"/>
              </a:ext>
            </a:extLst>
          </p:cNvPr>
          <p:cNvCxnSpPr>
            <a:cxnSpLocks noChangeShapeType="1"/>
            <a:stCxn id="16396" idx="0"/>
            <a:endCxn id="16397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9" name="Oval 15">
            <a:extLst>
              <a:ext uri="{FF2B5EF4-FFF2-40B4-BE49-F238E27FC236}">
                <a16:creationId xmlns:a16="http://schemas.microsoft.com/office/drawing/2014/main" id="{9AAA37A7-7D0F-47A9-ACAF-D66D2C79C6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46</a:t>
            </a:r>
          </a:p>
        </p:txBody>
      </p:sp>
      <p:cxnSp>
        <p:nvCxnSpPr>
          <p:cNvPr id="16400" name="AutoShape 16">
            <a:extLst>
              <a:ext uri="{FF2B5EF4-FFF2-40B4-BE49-F238E27FC236}">
                <a16:creationId xmlns:a16="http://schemas.microsoft.com/office/drawing/2014/main" id="{E3BC34C2-4EC2-4CA3-915E-54C585E2454C}"/>
              </a:ext>
            </a:extLst>
          </p:cNvPr>
          <p:cNvCxnSpPr>
            <a:cxnSpLocks noChangeShapeType="1"/>
            <a:stCxn id="16399" idx="0"/>
            <a:endCxn id="16402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7">
            <a:extLst>
              <a:ext uri="{FF2B5EF4-FFF2-40B4-BE49-F238E27FC236}">
                <a16:creationId xmlns:a16="http://schemas.microsoft.com/office/drawing/2014/main" id="{409415F8-B39A-4827-911B-AD2CE996DC65}"/>
              </a:ext>
            </a:extLst>
          </p:cNvPr>
          <p:cNvCxnSpPr>
            <a:cxnSpLocks noChangeShapeType="1"/>
            <a:stCxn id="16397" idx="7"/>
            <a:endCxn id="16402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2" name="Oval 18">
            <a:extLst>
              <a:ext uri="{FF2B5EF4-FFF2-40B4-BE49-F238E27FC236}">
                <a16:creationId xmlns:a16="http://schemas.microsoft.com/office/drawing/2014/main" id="{F6B41663-4E69-4D0F-BF2C-EC3F99640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24</a:t>
            </a:r>
          </a:p>
        </p:txBody>
      </p:sp>
      <p:cxnSp>
        <p:nvCxnSpPr>
          <p:cNvPr id="16403" name="AutoShape 19">
            <a:extLst>
              <a:ext uri="{FF2B5EF4-FFF2-40B4-BE49-F238E27FC236}">
                <a16:creationId xmlns:a16="http://schemas.microsoft.com/office/drawing/2014/main" id="{F9C9B416-8BEB-4FA9-BD9D-A9E107DE8457}"/>
              </a:ext>
            </a:extLst>
          </p:cNvPr>
          <p:cNvCxnSpPr>
            <a:cxnSpLocks noChangeShapeType="1"/>
            <a:stCxn id="16402" idx="6"/>
            <a:endCxn id="16390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4" name="Text Box 20">
            <a:extLst>
              <a:ext uri="{FF2B5EF4-FFF2-40B4-BE49-F238E27FC236}">
                <a16:creationId xmlns:a16="http://schemas.microsoft.com/office/drawing/2014/main" id="{5C916507-1D03-4EF0-ADDD-62A042071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384333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(</a:t>
            </a: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) = 5 + 23 = 11</a:t>
            </a:r>
          </a:p>
        </p:txBody>
      </p:sp>
      <p:sp>
        <p:nvSpPr>
          <p:cNvPr id="16405" name="Oval 21">
            <a:extLst>
              <a:ext uri="{FF2B5EF4-FFF2-40B4-BE49-F238E27FC236}">
                <a16:creationId xmlns:a16="http://schemas.microsoft.com/office/drawing/2014/main" id="{99CE51B6-CC13-4CB1-9691-F0FF924B9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39</a:t>
            </a:r>
          </a:p>
        </p:txBody>
      </p:sp>
      <p:cxnSp>
        <p:nvCxnSpPr>
          <p:cNvPr id="16406" name="AutoShape 22">
            <a:extLst>
              <a:ext uri="{FF2B5EF4-FFF2-40B4-BE49-F238E27FC236}">
                <a16:creationId xmlns:a16="http://schemas.microsoft.com/office/drawing/2014/main" id="{D9E5AD49-06E8-40DB-A21F-624C4CE55BB4}"/>
              </a:ext>
            </a:extLst>
          </p:cNvPr>
          <p:cNvCxnSpPr>
            <a:cxnSpLocks noChangeShapeType="1"/>
            <a:stCxn id="16405" idx="0"/>
            <a:endCxn id="1640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7" name="Oval 23">
            <a:extLst>
              <a:ext uri="{FF2B5EF4-FFF2-40B4-BE49-F238E27FC236}">
                <a16:creationId xmlns:a16="http://schemas.microsoft.com/office/drawing/2014/main" id="{815BE496-6A13-4CA3-9B28-53DE639B95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41</a:t>
            </a:r>
          </a:p>
        </p:txBody>
      </p:sp>
      <p:cxnSp>
        <p:nvCxnSpPr>
          <p:cNvPr id="16408" name="AutoShape 24">
            <a:extLst>
              <a:ext uri="{FF2B5EF4-FFF2-40B4-BE49-F238E27FC236}">
                <a16:creationId xmlns:a16="http://schemas.microsoft.com/office/drawing/2014/main" id="{9F49C6FB-CB96-45FC-A8F4-256DBFAF9A03}"/>
              </a:ext>
            </a:extLst>
          </p:cNvPr>
          <p:cNvCxnSpPr>
            <a:cxnSpLocks noChangeShapeType="1"/>
            <a:stCxn id="16407" idx="0"/>
            <a:endCxn id="16411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9" name="Oval 25">
            <a:extLst>
              <a:ext uri="{FF2B5EF4-FFF2-40B4-BE49-F238E27FC236}">
                <a16:creationId xmlns:a16="http://schemas.microsoft.com/office/drawing/2014/main" id="{1951DE2A-6D99-4D9C-A6BE-B06608F5F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18</a:t>
            </a:r>
          </a:p>
        </p:txBody>
      </p:sp>
      <p:sp>
        <p:nvSpPr>
          <p:cNvPr id="16410" name="Oval 26">
            <a:extLst>
              <a:ext uri="{FF2B5EF4-FFF2-40B4-BE49-F238E27FC236}">
                <a16:creationId xmlns:a16="http://schemas.microsoft.com/office/drawing/2014/main" id="{79A7999D-617B-4645-8C9F-CD2530897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52</a:t>
            </a:r>
          </a:p>
        </p:txBody>
      </p:sp>
      <p:sp>
        <p:nvSpPr>
          <p:cNvPr id="16411" name="Oval 27">
            <a:extLst>
              <a:ext uri="{FF2B5EF4-FFF2-40B4-BE49-F238E27FC236}">
                <a16:creationId xmlns:a16="http://schemas.microsoft.com/office/drawing/2014/main" id="{FE59C1AB-E758-43BA-AD5F-1D614EF91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0FF50A79-5C12-44C3-A6BA-7FB81AC373CA}"/>
              </a:ext>
            </a:extLst>
          </p:cNvPr>
          <p:cNvCxnSpPr>
            <a:cxnSpLocks noChangeShapeType="1"/>
            <a:stCxn id="16410" idx="0"/>
            <a:endCxn id="16411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899F6F2E-F61A-4B80-A18C-BB4DF032B5BD}"/>
              </a:ext>
            </a:extLst>
          </p:cNvPr>
          <p:cNvCxnSpPr>
            <a:cxnSpLocks noChangeShapeType="1"/>
            <a:stCxn id="16409" idx="7"/>
            <a:endCxn id="16411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Oval 30">
            <a:extLst>
              <a:ext uri="{FF2B5EF4-FFF2-40B4-BE49-F238E27FC236}">
                <a16:creationId xmlns:a16="http://schemas.microsoft.com/office/drawing/2014/main" id="{B0AE8700-4BF5-4328-A1B4-D7E8DD194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44</a:t>
            </a:r>
          </a:p>
        </p:txBody>
      </p:sp>
      <p:cxnSp>
        <p:nvCxnSpPr>
          <p:cNvPr id="16415" name="AutoShape 31">
            <a:extLst>
              <a:ext uri="{FF2B5EF4-FFF2-40B4-BE49-F238E27FC236}">
                <a16:creationId xmlns:a16="http://schemas.microsoft.com/office/drawing/2014/main" id="{059C947B-6CE6-44AB-AFE7-C6C89ECD73C1}"/>
              </a:ext>
            </a:extLst>
          </p:cNvPr>
          <p:cNvCxnSpPr>
            <a:cxnSpLocks noChangeShapeType="1"/>
            <a:stCxn id="16414" idx="0"/>
            <a:endCxn id="16407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224DB11E-FE1A-4E30-82BB-7A260191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C37D1032-5820-4459-84CB-AD84FF27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Heap H</a:t>
            </a: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Lucida Sans Italic" panose="020B060203050409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19" name="Line 35">
            <a:extLst>
              <a:ext uri="{FF2B5EF4-FFF2-40B4-BE49-F238E27FC236}">
                <a16:creationId xmlns:a16="http://schemas.microsoft.com/office/drawing/2014/main" id="{B8E805D3-ADBB-4003-9BC3-ADB019BC9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C4B3B6DD-3AA8-4C04-AEDA-077C1EB0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419225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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1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 = 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 + 2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</a:t>
            </a:r>
            <a:r>
              <a:rPr kumimoji="1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442DBC32-12E3-4576-B2FB-BB4B7B29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1998663"/>
            <a:ext cx="1597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potential of heap H</a:t>
            </a:r>
          </a:p>
        </p:txBody>
      </p:sp>
      <p:sp>
        <p:nvSpPr>
          <p:cNvPr id="16422" name="Oval 38">
            <a:extLst>
              <a:ext uri="{FF2B5EF4-FFF2-40B4-BE49-F238E27FC236}">
                <a16:creationId xmlns:a16="http://schemas.microsoft.com/office/drawing/2014/main" id="{2E99CBA4-F185-4AA8-A4F3-ACE5FA8C4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trees(H) = 5</a:t>
            </a:r>
          </a:p>
        </p:txBody>
      </p:sp>
      <p:sp>
        <p:nvSpPr>
          <p:cNvPr id="16423" name="Oval 39">
            <a:extLst>
              <a:ext uri="{FF2B5EF4-FFF2-40B4-BE49-F238E27FC236}">
                <a16:creationId xmlns:a16="http://schemas.microsoft.com/office/drawing/2014/main" id="{FFF7D6BF-F6FF-4460-8622-4BD00B7D1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marks(H) = 3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56C97A16-800D-443B-844D-DA07F3EF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Italic" panose="020B0602030504090204" pitchFamily="34" charset="0"/>
                <a:ea typeface="ＭＳ Ｐゴシック" panose="020B0600070205080204" pitchFamily="34" charset="-128"/>
                <a:cs typeface="+mn-cs"/>
              </a:rPr>
              <a:t>marked</a:t>
            </a:r>
          </a:p>
        </p:txBody>
      </p:sp>
      <p:sp>
        <p:nvSpPr>
          <p:cNvPr id="16427" name="Line 43">
            <a:extLst>
              <a:ext uri="{FF2B5EF4-FFF2-40B4-BE49-F238E27FC236}">
                <a16:creationId xmlns:a16="http://schemas.microsoft.com/office/drawing/2014/main" id="{0AA803B4-4C13-4A54-9D3D-76ED4DD5F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517643"/>
      </p:ext>
    </p:extLst>
  </p:cSld>
  <p:clrMapOvr>
    <a:masterClrMapping/>
  </p:clrMapOvr>
</p:sld>
</file>

<file path=ppt/theme/theme1.xml><?xml version="1.0" encoding="utf-8"?>
<a:theme xmlns:a="http://schemas.openxmlformats.org/drawingml/2006/main" name="SRIN Academy 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SRIN Academy Algorithm</Template>
  <TotalTime>139</TotalTime>
  <Words>4249</Words>
  <Application>Microsoft Office PowerPoint</Application>
  <PresentationFormat>On-screen Show (4:3)</PresentationFormat>
  <Paragraphs>1529</Paragraphs>
  <Slides>65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MS PGothic</vt:lpstr>
      <vt:lpstr>Arial</vt:lpstr>
      <vt:lpstr>Calibri</vt:lpstr>
      <vt:lpstr>Lucida Grande</vt:lpstr>
      <vt:lpstr>Lucida Sans</vt:lpstr>
      <vt:lpstr>Lucida Sans Italic</vt:lpstr>
      <vt:lpstr>Lucida Typewriter</vt:lpstr>
      <vt:lpstr>Monotype Sorts</vt:lpstr>
      <vt:lpstr>Symbol</vt:lpstr>
      <vt:lpstr>Wingdings</vt:lpstr>
      <vt:lpstr>SRIN Academy Algorithm</vt:lpstr>
      <vt:lpstr>cos423</vt:lpstr>
      <vt:lpstr>Equation</vt:lpstr>
      <vt:lpstr>Fibbonacci Heaps</vt:lpstr>
      <vt:lpstr>Priority Queues Performance Cost Summary</vt:lpstr>
      <vt:lpstr>Priority Queues Performance Cost Summary</vt:lpstr>
      <vt:lpstr>Fibonacci Heaps</vt:lpstr>
      <vt:lpstr>Fibonacci Heaps:  Structure</vt:lpstr>
      <vt:lpstr>Fibonacci Heaps:  Structure</vt:lpstr>
      <vt:lpstr>Fibonacci Heaps:  Structure</vt:lpstr>
      <vt:lpstr>Fibonacci Heaps:  Notation</vt:lpstr>
      <vt:lpstr>Fibonacci Heaps:  Potential Function</vt:lpstr>
      <vt:lpstr>PowerPoint Presentation</vt:lpstr>
      <vt:lpstr>Fibonacci Heaps:  Insert</vt:lpstr>
      <vt:lpstr>Fibonacci Heaps:  Insert</vt:lpstr>
      <vt:lpstr>Fibonacci Heaps:  Insert Analysis</vt:lpstr>
      <vt:lpstr>PowerPoint Presentation</vt:lpstr>
      <vt:lpstr>Linking Operation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 Analysis</vt:lpstr>
      <vt:lpstr>Fibonacci Heaps:  Delete Min Analysis</vt:lpstr>
      <vt:lpstr>PowerPoint Presentation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 Analysis</vt:lpstr>
      <vt:lpstr>PowerPoint Presentation</vt:lpstr>
      <vt:lpstr>Analysis Summary</vt:lpstr>
      <vt:lpstr>Fibonacci Heaps:  Bounding the Rank</vt:lpstr>
      <vt:lpstr>Fibonacci Heaps:  Bounding the Rank</vt:lpstr>
      <vt:lpstr>Fibonacci Heaps:  Bounding the Rank</vt:lpstr>
      <vt:lpstr>Fibonacci Heaps:  Bounding the Rank</vt:lpstr>
      <vt:lpstr>PowerPoint Presentation</vt:lpstr>
      <vt:lpstr>Fibonacci Numbers:  Exponential Growth</vt:lpstr>
      <vt:lpstr>Fibonacci Numbers and Nature</vt:lpstr>
      <vt:lpstr>PowerPoint Presentation</vt:lpstr>
      <vt:lpstr>Fibonacci Heaps:  Union</vt:lpstr>
      <vt:lpstr>Fibonacci Heaps:  Union</vt:lpstr>
      <vt:lpstr>Fibonacci Heaps:  Union</vt:lpstr>
      <vt:lpstr>PowerPoint Presentation</vt:lpstr>
      <vt:lpstr>Fibonacci Heaps:  Delete</vt:lpstr>
      <vt:lpstr>Priority Queues Performance Cost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Leonardi -</dc:creator>
  <cp:lastModifiedBy>Leonardi -</cp:lastModifiedBy>
  <cp:revision>29</cp:revision>
  <dcterms:created xsi:type="dcterms:W3CDTF">2006-08-16T00:00:00Z</dcterms:created>
  <dcterms:modified xsi:type="dcterms:W3CDTF">2017-11-05T14:06:44Z</dcterms:modified>
</cp:coreProperties>
</file>