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7"/>
  </p:notesMasterIdLst>
  <p:handoutMasterIdLst>
    <p:handoutMasterId r:id="rId18"/>
  </p:handoutMasterIdLst>
  <p:sldIdLst>
    <p:sldId id="256" r:id="rId5"/>
    <p:sldId id="257" r:id="rId6"/>
    <p:sldId id="258" r:id="rId7"/>
    <p:sldId id="265" r:id="rId8"/>
    <p:sldId id="266" r:id="rId9"/>
    <p:sldId id="267" r:id="rId10"/>
    <p:sldId id="268" r:id="rId11"/>
    <p:sldId id="269" r:id="rId12"/>
    <p:sldId id="271" r:id="rId13"/>
    <p:sldId id="272"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1056"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A18CS4052</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Nurul Ismat Tanni</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A18CS9012</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Md Tasnim Azam Simon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2A9B6C90-9B70-4ED8-9084-8651413BB905}">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Md Shakil Chowdhury</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5A524E6-8A71-49A1-AF74-29696A02028A}">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Bayes Ahmed Shoharto</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51A6936C-668E-4912-B1B4-BA2D45D3F624}">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A18CS4047</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E68031D9-E3F9-439E-86FC-2A0A3A3988D0}" type="sibTrans" cxnId="{000FE2BB-9FE6-4965-ADF5-E3E85B644286}">
      <dgm:prSet/>
      <dgm:spPr/>
      <dgm:t>
        <a:bodyPr/>
        <a:lstStyle/>
        <a:p>
          <a:endParaRPr lang="en-US"/>
        </a:p>
      </dgm:t>
    </dgm:pt>
    <dgm:pt modelId="{8F7D40F1-9723-47F5-BFD2-340696378D49}" type="parTrans" cxnId="{000FE2BB-9FE6-4965-ADF5-E3E85B644286}">
      <dgm:prSet/>
      <dgm:spPr/>
      <dgm:t>
        <a:bodyPr/>
        <a:lstStyle/>
        <a:p>
          <a:endParaRPr lang="en-US"/>
        </a:p>
      </dgm:t>
    </dgm:pt>
    <dgm:pt modelId="{928B5CB8-3545-4EE5-8BED-981D3C6157A5}">
      <dgm:prSet phldrT="[Text]"/>
      <dgm:spPr/>
      <dgm:t>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A18CS4051</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EF545BA-8D8A-4813-A428-2F18D76E61FA}" type="sibTrans" cxnId="{085D3777-7996-4375-B5FB-BFD96D1BF9E4}">
      <dgm:prSet/>
      <dgm:spPr/>
      <dgm:t>
        <a:bodyPr/>
        <a:lstStyle/>
        <a:p>
          <a:endParaRPr lang="en-US"/>
        </a:p>
      </dgm:t>
    </dgm:pt>
    <dgm:pt modelId="{8452F8D0-82FD-4609-B6BD-446E31563D8A}" type="parTrans" cxnId="{085D3777-7996-4375-B5FB-BFD96D1BF9E4}">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66EBA0EC-F77C-4ABE-8815-8C8F4F6ACAB5}" type="presOf" srcId="{95A524E6-8A71-49A1-AF74-29696A02028A}" destId="{95E0557D-F0A1-4F38-8083-55DE7503164F}" srcOrd="0" destOrd="0" presId="urn:microsoft.com/office/officeart/2005/8/layout/vList5"/>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Nurul Ismat Tanni</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A18CS4052</a:t>
          </a:r>
          <a:endParaRPr lang="en-US" sz="43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Md Tasnim Azam Simon</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A18CS9012</a:t>
          </a:r>
          <a:endParaRPr lang="en-US" sz="43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Md Shakil Chowdhury</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A18CS4047</a:t>
          </a:r>
          <a:endParaRPr lang="en-US" sz="43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Bayes Ahmed Shoharto</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A18CS4051</a:t>
          </a:r>
          <a:endParaRPr lang="en-US" sz="43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41619" y="2728988"/>
        <a:ext cx="3482922" cy="7693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13-May-19</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13-May-19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13-May-19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13-May-19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emo.utm.cyberwor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p:txBody>
          <a:bodyPr>
            <a:normAutofit/>
          </a:bodyPr>
          <a:lstStyle/>
          <a:p>
            <a:pPr algn="ctr"/>
            <a:r>
              <a:rPr lang="en-US" sz="4000" dirty="0" smtClean="0">
                <a:latin typeface="Rockwell" panose="02060603020205020403" pitchFamily="18" charset="0"/>
              </a:rPr>
              <a:t>&lt;Masjid Management System&gt;</a:t>
            </a:r>
            <a:endParaRPr lang="en-US" sz="40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&lt;Group Name : </a:t>
            </a:r>
            <a:r>
              <a:rPr lang="en-US" sz="2400" dirty="0" smtClean="0">
                <a:latin typeface="Tahoma" panose="020B0604030504040204" pitchFamily="34" charset="0"/>
                <a:ea typeface="Tahoma" panose="020B0604030504040204" pitchFamily="34" charset="0"/>
                <a:cs typeface="Tahoma" panose="020B0604030504040204" pitchFamily="34" charset="0"/>
              </a:rPr>
              <a:t>utm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Cyberwort</a:t>
            </a:r>
            <a:r>
              <a:rPr lang="en-US" sz="2400" dirty="0" smtClean="0">
                <a:latin typeface="Tahoma" panose="020B0604030504040204" pitchFamily="34" charset="0"/>
                <a:ea typeface="Tahoma" panose="020B0604030504040204" pitchFamily="34" charset="0"/>
                <a:cs typeface="Tahoma" panose="020B0604030504040204" pitchFamily="34" charset="0"/>
              </a:rPr>
              <a:t>&gt;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users</a:t>
            </a:r>
            <a:endParaRPr lang="en-US" dirty="0"/>
          </a:p>
        </p:txBody>
      </p:sp>
      <p:sp>
        <p:nvSpPr>
          <p:cNvPr id="3" name="Content Placeholder 2"/>
          <p:cNvSpPr>
            <a:spLocks noGrp="1"/>
          </p:cNvSpPr>
          <p:nvPr>
            <p:ph idx="1"/>
          </p:nvPr>
        </p:nvSpPr>
        <p:spPr/>
        <p:txBody>
          <a:bodyPr/>
          <a:lstStyle/>
          <a:p>
            <a:r>
              <a:rPr lang="en-US" dirty="0" smtClean="0"/>
              <a:t>Masjid Authorities</a:t>
            </a:r>
          </a:p>
          <a:p>
            <a:r>
              <a:rPr lang="en-US" dirty="0" smtClean="0"/>
              <a:t>General people</a:t>
            </a:r>
          </a:p>
          <a:p>
            <a:r>
              <a:rPr lang="en-US" dirty="0" smtClean="0"/>
              <a:t>Travelers / </a:t>
            </a:r>
            <a:r>
              <a:rPr lang="en-US" dirty="0" smtClean="0"/>
              <a:t>Musafir</a:t>
            </a:r>
            <a:endParaRPr lang="en-US" dirty="0" smtClean="0"/>
          </a:p>
          <a:p>
            <a:r>
              <a:rPr lang="en-US" dirty="0" smtClean="0"/>
              <a:t>Students </a:t>
            </a:r>
          </a:p>
        </p:txBody>
      </p:sp>
    </p:spTree>
    <p:extLst>
      <p:ext uri="{BB962C8B-B14F-4D97-AF65-F5344CB8AC3E}">
        <p14:creationId xmlns:p14="http://schemas.microsoft.com/office/powerpoint/2010/main" val="158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712789"/>
            <a:ext cx="9905998" cy="1478570"/>
          </a:xfrm>
        </p:spPr>
        <p:txBody>
          <a:bodyPr/>
          <a:lstStyle/>
          <a:p>
            <a:pPr algn="ctr"/>
            <a:r>
              <a:rPr lang="en-US" dirty="0" smtClean="0"/>
              <a:t>Any question ?</a:t>
            </a:r>
            <a:endParaRPr lang="en-US" dirty="0"/>
          </a:p>
        </p:txBody>
      </p:sp>
    </p:spTree>
    <p:extLst>
      <p:ext uri="{BB962C8B-B14F-4D97-AF65-F5344CB8AC3E}">
        <p14:creationId xmlns:p14="http://schemas.microsoft.com/office/powerpoint/2010/main" val="60550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506311"/>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87683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Team Members</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83331381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Introduction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lstStyle/>
          <a:p>
            <a:r>
              <a:rPr lang="en-US" dirty="0"/>
              <a:t>Our proposed project name is “Masjid Management System”. In this project we try to focus on the problems of UTM central masjid. And try to give specific solution of its. By our proposed Masjid Management System the authorities can able to solve their regular problems.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An </a:t>
            </a:r>
            <a:r>
              <a:rPr lang="en-US" sz="4400" dirty="0" smtClean="0">
                <a:latin typeface="Rockwell" panose="02060603020205020403" pitchFamily="18" charset="0"/>
              </a:rPr>
              <a:t>nabc</a:t>
            </a:r>
            <a:r>
              <a:rPr lang="en-US" sz="4400" dirty="0" smtClean="0">
                <a:latin typeface="Rockwell" panose="02060603020205020403" pitchFamily="18" charset="0"/>
              </a:rPr>
              <a:t> Approach for our System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Need</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1. Now-a-days people wants to get engaged with the mosque.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2. Authority also try to publish their Islamic program schedule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3. Authority feel more </a:t>
            </a:r>
            <a:r>
              <a:rPr lang="en-US" dirty="0" smtClean="0">
                <a:latin typeface="Tahoma" panose="020B0604030504040204" pitchFamily="34" charset="0"/>
                <a:ea typeface="Tahoma" panose="020B0604030504040204" pitchFamily="34" charset="0"/>
                <a:cs typeface="Tahoma" panose="020B0604030504040204" pitchFamily="34" charset="0"/>
              </a:rPr>
              <a:t>secqured</a:t>
            </a:r>
            <a:r>
              <a:rPr lang="en-US" dirty="0" smtClean="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413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An </a:t>
            </a:r>
            <a:r>
              <a:rPr lang="en-US" sz="4400" dirty="0" smtClean="0">
                <a:latin typeface="Rockwell" panose="02060603020205020403" pitchFamily="18" charset="0"/>
              </a:rPr>
              <a:t>nabc</a:t>
            </a:r>
            <a:r>
              <a:rPr lang="en-US" sz="4400" dirty="0" smtClean="0">
                <a:latin typeface="Rockwell" panose="02060603020205020403" pitchFamily="18" charset="0"/>
              </a:rPr>
              <a:t> Approach for our System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Approach</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1. Islamic Program broadcasting system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2. Donation Management System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3. Search Mosque by location &amp; facilities</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846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An </a:t>
            </a:r>
            <a:r>
              <a:rPr lang="en-US" sz="4400" dirty="0" smtClean="0">
                <a:latin typeface="Rockwell" panose="02060603020205020403" pitchFamily="18" charset="0"/>
              </a:rPr>
              <a:t>nabc</a:t>
            </a:r>
            <a:r>
              <a:rPr lang="en-US" sz="4400" dirty="0" smtClean="0">
                <a:latin typeface="Rockwell" panose="02060603020205020403" pitchFamily="18" charset="0"/>
              </a:rPr>
              <a:t> Approach for our System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Benefits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1. People are very well known about masjid daily activities</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2. Authority can collect their donation money by online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3. Travelers can Search Mosque by location &amp; facilities</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647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An </a:t>
            </a:r>
            <a:r>
              <a:rPr lang="en-US" sz="4400" dirty="0" smtClean="0">
                <a:latin typeface="Rockwell" panose="02060603020205020403" pitchFamily="18" charset="0"/>
              </a:rPr>
              <a:t>nabc</a:t>
            </a:r>
            <a:r>
              <a:rPr lang="en-US" sz="4400" dirty="0" smtClean="0">
                <a:latin typeface="Rockwell" panose="02060603020205020403" pitchFamily="18" charset="0"/>
              </a:rPr>
              <a:t> Approach for our System</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Competition</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1. Some Authority are not able to use technology very much</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2. Although some area don’t have good internet connection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3. Sometimes people are not feel not secured about online 	transition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3757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project prototype		</a:t>
            </a:r>
            <a:endParaRPr lang="en-US" dirty="0"/>
          </a:p>
        </p:txBody>
      </p:sp>
      <p:sp>
        <p:nvSpPr>
          <p:cNvPr id="3" name="Content Placeholder 2"/>
          <p:cNvSpPr>
            <a:spLocks noGrp="1"/>
          </p:cNvSpPr>
          <p:nvPr>
            <p:ph idx="1"/>
          </p:nvPr>
        </p:nvSpPr>
        <p:spPr/>
        <p:txBody>
          <a:bodyPr>
            <a:norm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hlinkClick r:id="rId2"/>
              </a:rPr>
              <a:t>http://demo.utm.cyberwort.com</a:t>
            </a:r>
            <a:r>
              <a:rPr lang="en-US" sz="4400" b="1" dirty="0" smtClean="0">
                <a:ln w="9525">
                  <a:solidFill>
                    <a:schemeClr val="bg1"/>
                  </a:solidFill>
                  <a:prstDash val="solid"/>
                </a:ln>
                <a:effectLst>
                  <a:outerShdw blurRad="12700" dist="38100" dir="2700000" algn="tl" rotWithShape="0">
                    <a:schemeClr val="bg1">
                      <a:lumMod val="50000"/>
                    </a:schemeClr>
                  </a:outerShdw>
                </a:effectLst>
                <a:hlinkClick r:id="rId2"/>
              </a:rPr>
              <a:t>/</a:t>
            </a:r>
            <a:endParaRPr lang="en-US" sz="4400" b="1" dirty="0" smtClean="0">
              <a:ln w="9525">
                <a:solidFill>
                  <a:schemeClr val="bg1"/>
                </a:solidFill>
                <a:prstDash val="solid"/>
              </a:ln>
              <a:effectLst>
                <a:outerShdw blurRad="12700" dist="38100" dir="2700000" algn="tl" rotWithShape="0">
                  <a:schemeClr val="bg1">
                    <a:lumMod val="50000"/>
                  </a:schemeClr>
                </a:outerShdw>
              </a:effectLst>
            </a:endParaRPr>
          </a:p>
          <a:p>
            <a:pPr marL="0" indent="0" algn="ctr">
              <a:buNone/>
            </a:pPr>
            <a:endParaRPr lang="en-US" sz="4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2643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system features	</a:t>
            </a:r>
            <a:endParaRPr lang="en-US" dirty="0"/>
          </a:p>
        </p:txBody>
      </p:sp>
      <p:sp>
        <p:nvSpPr>
          <p:cNvPr id="3" name="Content Placeholder 2"/>
          <p:cNvSpPr>
            <a:spLocks noGrp="1"/>
          </p:cNvSpPr>
          <p:nvPr>
            <p:ph idx="1"/>
          </p:nvPr>
        </p:nvSpPr>
        <p:spPr/>
        <p:txBody>
          <a:bodyPr/>
          <a:lstStyle/>
          <a:p>
            <a:r>
              <a:rPr lang="en-US" dirty="0" smtClean="0"/>
              <a:t>User management system</a:t>
            </a:r>
          </a:p>
          <a:p>
            <a:r>
              <a:rPr lang="en-US" dirty="0" smtClean="0"/>
              <a:t>Donation management system</a:t>
            </a:r>
          </a:p>
          <a:p>
            <a:r>
              <a:rPr lang="en-US" dirty="0" smtClean="0"/>
              <a:t>Search masjid by location</a:t>
            </a:r>
          </a:p>
          <a:p>
            <a:r>
              <a:rPr lang="en-US" dirty="0" smtClean="0"/>
              <a:t>View masjid facilities by search</a:t>
            </a:r>
          </a:p>
          <a:p>
            <a:r>
              <a:rPr lang="en-US" dirty="0" smtClean="0"/>
              <a:t>Islamic program broadcasting system</a:t>
            </a:r>
          </a:p>
          <a:p>
            <a:r>
              <a:rPr lang="en-US" dirty="0" smtClean="0"/>
              <a:t>Program schedule</a:t>
            </a:r>
          </a:p>
        </p:txBody>
      </p:sp>
    </p:spTree>
    <p:extLst>
      <p:ext uri="{BB962C8B-B14F-4D97-AF65-F5344CB8AC3E}">
        <p14:creationId xmlns:p14="http://schemas.microsoft.com/office/powerpoint/2010/main" val="1836081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156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Tahoma</vt:lpstr>
      <vt:lpstr>Trebuchet MS</vt:lpstr>
      <vt:lpstr>Tw Cen MT</vt:lpstr>
      <vt:lpstr>Circuit</vt:lpstr>
      <vt:lpstr>&lt;Masjid Management System&gt;</vt:lpstr>
      <vt:lpstr>Team Members</vt:lpstr>
      <vt:lpstr>Introduction</vt:lpstr>
      <vt:lpstr>An nabc Approach for our System</vt:lpstr>
      <vt:lpstr>An nabc Approach for our System</vt:lpstr>
      <vt:lpstr>An nabc Approach for our System</vt:lpstr>
      <vt:lpstr>An nabc Approach for our System</vt:lpstr>
      <vt:lpstr>Our project prototype  </vt:lpstr>
      <vt:lpstr>Our system features </vt:lpstr>
      <vt:lpstr>Target users</vt:lpstr>
      <vt:lpstr>Any question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2019-05-13T08:08:41Z</dcterms:created>
  <dcterms:modified xsi:type="dcterms:W3CDTF">2019-05-13T09:07:34Z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