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79" r:id="rId3"/>
    <p:sldId id="280" r:id="rId4"/>
    <p:sldId id="281" r:id="rId5"/>
    <p:sldId id="282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8700"/>
    <a:srgbClr val="FFECD9"/>
    <a:srgbClr val="FF9800"/>
    <a:srgbClr val="FFDBB7"/>
    <a:srgbClr val="E1EEEF"/>
    <a:srgbClr val="FFDFAF"/>
    <a:srgbClr val="E7C1FF"/>
    <a:srgbClr val="FFC979"/>
    <a:srgbClr val="BAD9DC"/>
    <a:srgbClr val="4A89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05" autoAdjust="0"/>
    <p:restoredTop sz="94660"/>
  </p:normalViewPr>
  <p:slideViewPr>
    <p:cSldViewPr snapToGrid="0">
      <p:cViewPr>
        <p:scale>
          <a:sx n="66" d="100"/>
          <a:sy n="66" d="100"/>
        </p:scale>
        <p:origin x="559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87175-3163-828D-9DCF-71515FEB94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89D825-946F-BDA2-917A-20B03EF5A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73632-1150-C887-174C-F0AF8F005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622-6329-49C3-B17D-A57F3145E02F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A8816-9A0A-F0E6-D37C-B25DF3EDE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9BE60-F555-EDA7-D2CF-D476EC992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44418-405D-4BBD-97AC-D3855EAB7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8652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8DB8E-ACB0-7C11-E1A2-B89208E5A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4B4560-65F0-1DDE-AFC0-7588D333C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4CDE7-DA7E-7D7A-1805-29931DA14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622-6329-49C3-B17D-A57F3145E02F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31B0C-4730-91BB-A485-8A8264F11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99FCB-DD8E-1469-DE81-5D6C4BBE3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44418-405D-4BBD-97AC-D3855EAB7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0325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93EC0C-FF48-D230-D4E0-FC0C703F44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60C9AB-1412-B050-FF49-AF161DE26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D2602-9E6F-31DE-27B9-931F3F61D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622-6329-49C3-B17D-A57F3145E02F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4BBE7-C0B4-104B-44DE-49FC56855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4C771-4A2F-38B9-13E7-ADF4CC26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44418-405D-4BBD-97AC-D3855EAB7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46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5922C-2EDE-DB35-8241-52DB00669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165DD-0A4D-17D4-807C-1DC7FDED8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F4003-5B6B-4B63-89BA-724A21D16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622-6329-49C3-B17D-A57F3145E02F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AE889-184C-4587-50E0-16EB29F5C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F173A-0959-85C4-061D-6807EBCFA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44418-405D-4BBD-97AC-D3855EAB7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8004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FD7BD-FF52-368F-B43A-370655E86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71C46-41B7-37B0-0865-C9165D7AC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5D231-D916-7C59-00D6-BD73B1931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622-6329-49C3-B17D-A57F3145E02F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53531-EB35-F781-E181-8B45EDDEB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E73C9-3BA9-036D-C239-E2B3BB981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44418-405D-4BBD-97AC-D3855EAB7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318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4E78A-9A8D-0DAE-2F3A-0FB6BDACD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0AD02-9328-9C24-F07B-43A9E58BD8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013D8C-A29F-3FDA-0049-F89EB1B23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B98AC2-895F-F7D5-0C76-11F3CA9BA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622-6329-49C3-B17D-A57F3145E02F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6A8A9-BB24-4484-7109-28A3666F5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45E6F-ACA6-7037-901E-70B6A5372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44418-405D-4BBD-97AC-D3855EAB7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803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7D46C-8BB3-C695-7562-91A7713AD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99EB2-AC27-31EF-03F2-DD7ED48B4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FCC8B-DB1B-AF67-A771-2A85D1AD4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789824-E78D-25BA-6ACC-D2F16B3DF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A6346-433A-A8FB-53DE-75321B20D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AA5132-88BE-5AC2-CB62-7032EF5F1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622-6329-49C3-B17D-A57F3145E02F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04354C-ECA9-6114-AB88-FAE3174C9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B71448-2854-B95F-BBE3-410280815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44418-405D-4BBD-97AC-D3855EAB7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2078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6A637-84C5-9C5D-F7F1-BE0223303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90B856-2635-4112-8E28-18BF7F317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622-6329-49C3-B17D-A57F3145E02F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66CF64-F3FC-D163-D182-D722FCF9C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C31FEF-51BC-9AA3-60CB-27DF30836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44418-405D-4BBD-97AC-D3855EAB7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09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5D233C-B7AD-3AF2-1377-DDD12C4B3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622-6329-49C3-B17D-A57F3145E02F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0175A1-954A-EC82-4DBB-0E6DC84FA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7D0EC8-D2C9-1796-87CA-6757DA696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44418-405D-4BBD-97AC-D3855EAB7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409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6523A-FD58-B893-EC77-7E734D54A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D6344-239C-57BE-E76F-FD73B727C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6D67D-9AA3-7A3A-6B10-D39B45497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7AE8CC-A44B-B6A6-9260-0DCA7C162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622-6329-49C3-B17D-A57F3145E02F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AE98D0-A439-15E3-D110-36A3446C9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69FD5-86DC-4328-A8F7-44041E8F1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44418-405D-4BBD-97AC-D3855EAB7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05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5F062-9A16-BDE9-1A90-F6AD7431E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1399FD-EDD3-6F58-B338-E81E4974FE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A5A381-4DB0-8E37-82CA-549A72F62E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90A25-9652-2D45-DD55-D7E34E9F2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622-6329-49C3-B17D-A57F3145E02F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F070E9-36D9-F023-99F9-F6456DBF1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5204DB-025D-D231-40BB-DE351114D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44418-405D-4BBD-97AC-D3855EAB7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4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5E9904-84F5-6B1E-9741-17946F794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7430D-0850-9015-3A9E-58A0569F8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84259-08DD-3374-E77E-D8F7181C56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EB622-6329-49C3-B17D-A57F3145E02F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E5020-E0F8-6593-6A2D-9FAE04DD91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EA4D3-A164-4E78-C831-F1D98C6B4A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44418-405D-4BBD-97AC-D3855EAB7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738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uiuqb.vercel.app/JiggashaSRS.pdf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905106" y="4177744"/>
            <a:ext cx="6334905" cy="2359823"/>
            <a:chOff x="905106" y="4697289"/>
            <a:chExt cx="6334905" cy="2359823"/>
          </a:xfrm>
        </p:grpSpPr>
        <p:sp>
          <p:nvSpPr>
            <p:cNvPr id="7" name="TextBox 6"/>
            <p:cNvSpPr txBox="1"/>
            <p:nvPr/>
          </p:nvSpPr>
          <p:spPr>
            <a:xfrm>
              <a:off x="905106" y="4697289"/>
              <a:ext cx="24833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FF98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Presented By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25654" y="5272008"/>
              <a:ext cx="6314357" cy="17851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Clr>
                  <a:srgbClr val="FF9800"/>
                </a:buClr>
                <a:buFont typeface="Arial" panose="020B0604020202020204" pitchFamily="34" charset="0"/>
                <a:buChar char="●"/>
              </a:pPr>
              <a:r>
                <a:rPr lang="en-US" sz="2200" b="1" dirty="0" smtClean="0"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Md. Abu Bakar </a:t>
              </a:r>
              <a:r>
                <a:rPr lang="en-US" sz="2200" dirty="0"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(</a:t>
              </a:r>
              <a:r>
                <a:rPr lang="en-US" sz="2200" dirty="0" smtClean="0"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0112230200)</a:t>
              </a:r>
              <a:endParaRPr lang="en-US" sz="2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  <a:p>
              <a:pPr marL="342900" indent="-342900">
                <a:buClr>
                  <a:srgbClr val="FF9800"/>
                </a:buClr>
                <a:buFont typeface="Arial" panose="020B0604020202020204" pitchFamily="34" charset="0"/>
                <a:buChar char="●"/>
              </a:pPr>
              <a:r>
                <a:rPr lang="en-US" sz="2200" b="1" dirty="0" err="1"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Mueen</a:t>
              </a:r>
              <a:r>
                <a:rPr lang="en-US" sz="2200" b="1" dirty="0"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 </a:t>
              </a:r>
              <a:r>
                <a:rPr lang="en-US" sz="2200" b="1" dirty="0" err="1"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Ishraq</a:t>
              </a:r>
              <a:r>
                <a:rPr lang="en-US" sz="2200" b="1" dirty="0"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 </a:t>
              </a:r>
              <a:r>
                <a:rPr lang="en-US" sz="2200" b="1" dirty="0" err="1"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Ananata</a:t>
              </a:r>
              <a:r>
                <a:rPr lang="en-US" sz="2200" b="1" dirty="0"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 </a:t>
              </a:r>
              <a:r>
                <a:rPr lang="en-US" sz="2200" dirty="0"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(0112230155)</a:t>
              </a:r>
            </a:p>
            <a:p>
              <a:pPr marL="342900" indent="-342900">
                <a:buClr>
                  <a:srgbClr val="FF9800"/>
                </a:buClr>
                <a:buFont typeface="Arial" panose="020B0604020202020204" pitchFamily="34" charset="0"/>
                <a:buChar char="●"/>
              </a:pPr>
              <a:r>
                <a:rPr lang="en-US" sz="2200" b="1" dirty="0"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Md. Nurul </a:t>
              </a:r>
              <a:r>
                <a:rPr lang="en-US" sz="2200" b="1" dirty="0" err="1"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Alam</a:t>
              </a:r>
              <a:r>
                <a:rPr lang="en-US" sz="2200" b="1" dirty="0"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 </a:t>
              </a:r>
              <a:r>
                <a:rPr lang="en-US" sz="2200" b="1" dirty="0" err="1"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Siddiqei</a:t>
              </a:r>
              <a:r>
                <a:rPr lang="en-US" sz="2200" b="1" dirty="0"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 </a:t>
              </a:r>
              <a:r>
                <a:rPr lang="en-US" sz="2200" b="1" dirty="0" err="1"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Ador</a:t>
              </a:r>
              <a:r>
                <a:rPr lang="en-US" sz="2200" b="1" dirty="0"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 </a:t>
              </a:r>
              <a:r>
                <a:rPr lang="en-US" sz="2200" dirty="0"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(0112230170)</a:t>
              </a:r>
            </a:p>
            <a:p>
              <a:pPr marL="342900" indent="-342900">
                <a:buClr>
                  <a:srgbClr val="FF9800"/>
                </a:buClr>
                <a:buFont typeface="Arial" panose="020B0604020202020204" pitchFamily="34" charset="0"/>
                <a:buChar char="●"/>
              </a:pPr>
              <a:r>
                <a:rPr lang="en-US" sz="2200" b="1" dirty="0"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Md. Ali Arman </a:t>
              </a:r>
              <a:r>
                <a:rPr lang="en-US" sz="2200" b="1" dirty="0" err="1"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Jayed</a:t>
              </a:r>
              <a:r>
                <a:rPr lang="en-US" sz="2200" b="1" dirty="0"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 </a:t>
              </a:r>
              <a:r>
                <a:rPr lang="en-US" sz="2200" dirty="0"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(0112231018)</a:t>
              </a:r>
              <a:r>
                <a:rPr lang="en-US" sz="2200" b="1" dirty="0"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 </a:t>
              </a:r>
              <a:endParaRPr lang="en-US" sz="2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  <a:p>
              <a:pPr marL="342900" indent="-342900">
                <a:buClr>
                  <a:srgbClr val="FF9800"/>
                </a:buClr>
                <a:buFont typeface="Arial" panose="020B0604020202020204" pitchFamily="34" charset="0"/>
                <a:buChar char="●"/>
              </a:pPr>
              <a:r>
                <a:rPr lang="en-US" sz="2200" b="1" dirty="0"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Nahin Intesher </a:t>
              </a:r>
              <a:r>
                <a:rPr lang="en-US" sz="2200" dirty="0"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(0112230169)</a:t>
              </a:r>
              <a:endParaRPr lang="en-US" sz="22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833187" y="1955800"/>
            <a:ext cx="10064871" cy="2818862"/>
            <a:chOff x="833187" y="784220"/>
            <a:chExt cx="10064871" cy="2403247"/>
          </a:xfrm>
        </p:grpSpPr>
        <p:sp>
          <p:nvSpPr>
            <p:cNvPr id="5" name="TextBox 4"/>
            <p:cNvSpPr txBox="1"/>
            <p:nvPr/>
          </p:nvSpPr>
          <p:spPr>
            <a:xfrm>
              <a:off x="905106" y="784220"/>
              <a:ext cx="9992952" cy="708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>
                  <a:effectLst>
                    <a:outerShdw blurRad="444500" dist="38100" dir="2700000" algn="tl" rotWithShape="0">
                      <a:schemeClr val="bg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Presentation on </a:t>
              </a:r>
              <a:r>
                <a:rPr lang="en-US" sz="4800" dirty="0" err="1" smtClean="0">
                  <a:effectLst>
                    <a:outerShdw blurRad="444500" dist="38100" dir="2700000" algn="tl" rotWithShape="0">
                      <a:schemeClr val="bg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SRC</a:t>
              </a:r>
              <a:r>
                <a:rPr lang="en-US" sz="4800" dirty="0" smtClean="0">
                  <a:effectLst>
                    <a:outerShdw blurRad="444500" dist="38100" dir="2700000" algn="tl" rotWithShape="0">
                      <a:schemeClr val="bg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Document</a:t>
              </a:r>
              <a:endParaRPr lang="en-US" sz="4800" dirty="0">
                <a:effectLst>
                  <a:outerShdw blurRad="4445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33187" y="1534361"/>
              <a:ext cx="7119578" cy="1653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solidFill>
                    <a:schemeClr val="bg1"/>
                  </a:solidFill>
                  <a:effectLst>
                    <a:outerShdw blurRad="444500" dist="38100" dir="2700000" algn="tl" rotWithShape="0">
                      <a:schemeClr val="bg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  <a:cs typeface="Arial" panose="020B0604020202020204" pitchFamily="34" charset="0"/>
                </a:rPr>
                <a:t>System Analysis</a:t>
              </a:r>
            </a:p>
            <a:p>
              <a:r>
                <a:rPr lang="en-US" sz="6000" dirty="0">
                  <a:solidFill>
                    <a:schemeClr val="bg1"/>
                  </a:solidFill>
                  <a:effectLst>
                    <a:outerShdw blurRad="444500" dist="38100" dir="2700000" algn="tl" rotWithShape="0">
                      <a:schemeClr val="bg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  <a:cs typeface="Arial" panose="020B0604020202020204" pitchFamily="34" charset="0"/>
                </a:rPr>
                <a:t>And </a:t>
              </a:r>
              <a:r>
                <a:rPr lang="en-US" sz="6000" dirty="0" smtClean="0">
                  <a:solidFill>
                    <a:schemeClr val="bg1"/>
                  </a:solidFill>
                  <a:effectLst>
                    <a:outerShdw blurRad="444500" dist="38100" dir="2700000" algn="tl" rotWithShape="0">
                      <a:schemeClr val="bg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  <a:cs typeface="Arial" panose="020B0604020202020204" pitchFamily="34" charset="0"/>
                </a:rPr>
                <a:t>Design</a:t>
              </a:r>
              <a:endParaRPr lang="en-US" sz="6000" dirty="0">
                <a:solidFill>
                  <a:schemeClr val="bg1"/>
                </a:solidFill>
                <a:effectLst>
                  <a:outerShdw blurRad="4445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0309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4106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53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-1.48148E-6 L 0.00117 -0.1467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83421" y="2692568"/>
            <a:ext cx="64251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effectLst>
                  <a:outerShdw blurRad="4445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SRS Document</a:t>
            </a:r>
          </a:p>
        </p:txBody>
      </p:sp>
      <p:sp>
        <p:nvSpPr>
          <p:cNvPr id="2" name="Rectangle 1"/>
          <p:cNvSpPr/>
          <p:nvPr/>
        </p:nvSpPr>
        <p:spPr>
          <a:xfrm>
            <a:off x="3047151" y="3898961"/>
            <a:ext cx="60976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effectLst>
                  <a:outerShdw blurRad="4445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(Up to Chapter 4, Activity Diagram)</a:t>
            </a:r>
          </a:p>
        </p:txBody>
      </p:sp>
    </p:spTree>
    <p:extLst>
      <p:ext uri="{BB962C8B-B14F-4D97-AF65-F5344CB8AC3E}">
        <p14:creationId xmlns:p14="http://schemas.microsoft.com/office/powerpoint/2010/main" val="31765619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37323"/>
            <a:ext cx="12192000" cy="1647914"/>
          </a:xfrm>
          <a:prstGeom prst="rect">
            <a:avLst/>
          </a:prstGeom>
          <a:solidFill>
            <a:srgbClr val="FFEC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DBB7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83421" y="271102"/>
            <a:ext cx="64251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FF9800"/>
                </a:solidFill>
                <a:effectLst>
                  <a:outerShdw blurRad="4445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SRS Document</a:t>
            </a:r>
          </a:p>
        </p:txBody>
      </p:sp>
      <p:sp>
        <p:nvSpPr>
          <p:cNvPr id="2" name="AutoShape 2" descr="Forms response chart. Question title: 1. What is your age group? (আপনার বয়স কত?). Number of responses: 70 responses.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3654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37323"/>
            <a:ext cx="12192000" cy="1647914"/>
          </a:xfrm>
          <a:prstGeom prst="rect">
            <a:avLst/>
          </a:prstGeom>
          <a:solidFill>
            <a:srgbClr val="FFEC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DBB7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83421" y="271102"/>
            <a:ext cx="64251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FF9800"/>
                </a:solidFill>
                <a:effectLst>
                  <a:outerShdw blurRad="4445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SRS Document</a:t>
            </a:r>
          </a:p>
        </p:txBody>
      </p:sp>
      <p:sp>
        <p:nvSpPr>
          <p:cNvPr id="2" name="AutoShape 2" descr="Forms response chart. Question title: 1. What is your age group? (আপনার বয়স কত?). Number of responses: 70 responses.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928" y="1828801"/>
            <a:ext cx="3006436" cy="450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1417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37323"/>
            <a:ext cx="12192000" cy="1647914"/>
          </a:xfrm>
          <a:prstGeom prst="rect">
            <a:avLst/>
          </a:prstGeom>
          <a:solidFill>
            <a:srgbClr val="FFEC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DBB7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83421" y="271102"/>
            <a:ext cx="64251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FF9800"/>
                </a:solidFill>
                <a:effectLst>
                  <a:outerShdw blurRad="4445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SRS Document</a:t>
            </a:r>
          </a:p>
        </p:txBody>
      </p:sp>
      <p:sp>
        <p:nvSpPr>
          <p:cNvPr id="2" name="AutoShape 2" descr="Forms response chart. Question title: 1. What is your age group? (আপনার বয়স কত?). Number of responses: 70 responses.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203" y="1828801"/>
            <a:ext cx="3006436" cy="450965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76449" y="3031621"/>
            <a:ext cx="50225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9800"/>
                </a:solidFill>
                <a:effectLst>
                  <a:outerShdw blurRad="4445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Link to the Document</a:t>
            </a:r>
            <a:endParaRPr lang="en-US" sz="3200" dirty="0">
              <a:solidFill>
                <a:srgbClr val="FF9800"/>
              </a:solidFill>
              <a:effectLst>
                <a:outerShdw blurRad="444500" dist="38100" dir="2700000" algn="tl" rotWithShape="0">
                  <a:schemeClr val="bg1">
                    <a:alpha val="40000"/>
                  </a:scheme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72496" y="3920308"/>
            <a:ext cx="60304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hlinkClick r:id="rId3"/>
              </a:rPr>
              <a:t>http://</a:t>
            </a:r>
            <a:r>
              <a:rPr lang="en-US" sz="2800" dirty="0" err="1">
                <a:hlinkClick r:id="rId3"/>
              </a:rPr>
              <a:t>uiuqb.vercel.app</a:t>
            </a:r>
            <a:r>
              <a:rPr lang="en-US" sz="2800" dirty="0">
                <a:hlinkClick r:id="rId3"/>
              </a:rPr>
              <a:t>/</a:t>
            </a:r>
            <a:r>
              <a:rPr lang="en-US" sz="2800" dirty="0" err="1">
                <a:hlinkClick r:id="rId3"/>
              </a:rPr>
              <a:t>JiggashaSRS.pdf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54305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1885950"/>
            <a:ext cx="12192000" cy="3086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6" name="TextBox 5"/>
          <p:cNvSpPr txBox="1"/>
          <p:nvPr/>
        </p:nvSpPr>
        <p:spPr>
          <a:xfrm>
            <a:off x="2812319" y="2447265"/>
            <a:ext cx="6567363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Thanks for</a:t>
            </a:r>
          </a:p>
          <a:p>
            <a:pPr algn="ctr"/>
            <a:r>
              <a:rPr lang="en-US" sz="7200" dirty="0">
                <a:solidFill>
                  <a:srgbClr val="E287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Listening Us</a:t>
            </a:r>
          </a:p>
          <a:p>
            <a:pPr algn="ctr"/>
            <a:r>
              <a:rPr lang="en-US" sz="6000" dirty="0">
                <a:solidFill>
                  <a:schemeClr val="accent2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/>
            </a:r>
            <a:br>
              <a:rPr lang="en-US" sz="6000" dirty="0">
                <a:solidFill>
                  <a:schemeClr val="accent2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endParaRPr lang="en-US" sz="1200" dirty="0">
              <a:solidFill>
                <a:schemeClr val="accent2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5400" b="1" dirty="0">
                <a:solidFill>
                  <a:srgbClr val="FFECD9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Any Query?</a:t>
            </a:r>
            <a:endParaRPr lang="en-US" sz="1600" b="1" dirty="0">
              <a:solidFill>
                <a:srgbClr val="FFECD9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393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6206</TotalTime>
  <Words>77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87</cp:revision>
  <dcterms:created xsi:type="dcterms:W3CDTF">2024-09-06T05:26:38Z</dcterms:created>
  <dcterms:modified xsi:type="dcterms:W3CDTF">2025-04-22T05:09:04Z</dcterms:modified>
</cp:coreProperties>
</file>