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Inconsolata"/>
      <p:regular r:id="rId15"/>
      <p:bold r:id="rId16"/>
    </p:embeddedFont>
    <p:embeddedFont>
      <p:font typeface="Pangolin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7GZbVts4bmxKuCmwyX/kSmOi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7" Type="http://schemas.openxmlformats.org/officeDocument/2006/relationships/font" Target="fonts/Pangolin-regular.fntdata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39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6" name="Google Shape;36;p39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39" name="Google Shape;3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b="0" i="0" sz="28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b="0" i="0" sz="1800" u="none" cap="none" strike="noStrike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Prediksi Harga Emas Menggunakan Metode Regresi Linear berbasis Website</a:t>
            </a:r>
            <a:endParaRPr sz="250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4294967295" type="title"/>
          </p:nvPr>
        </p:nvSpPr>
        <p:spPr>
          <a:xfrm>
            <a:off x="816800" y="1928060"/>
            <a:ext cx="396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40" name="Google Shape;140;p24"/>
          <p:cNvSpPr/>
          <p:nvPr/>
        </p:nvSpPr>
        <p:spPr>
          <a:xfrm>
            <a:off x="5875463" y="1578259"/>
            <a:ext cx="1934246" cy="178651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66375" y="416375"/>
            <a:ext cx="756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KELOMPOK: MERLOFA CHAERUL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Nurul Alifa Putri Muslim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Kelas : Devalopa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Asal   : Universitas Muhammadiyah</a:t>
            </a:r>
            <a:endParaRPr sz="1200"/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Riau	 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Prodi  : Sistem Informasi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Job Desc : Deployment</a:t>
            </a:r>
            <a:endParaRPr sz="1200"/>
          </a:p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3352350" y="1273775"/>
            <a:ext cx="2439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Mychael Yahya Gultom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Kelas : Devalopa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Asal : Universitas Bhayangkara Jakarta Raya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Prodi : S1 -Teknik Industri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Job Desc : Data Acquisition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5794050" y="1331675"/>
            <a:ext cx="27726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Markus Logand Jaya Manurung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Kelas : Devalopa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Asal : Universitas Gunadarma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Prodi : Teknik Elektro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Job desc : Reprocessing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710375" y="2843175"/>
            <a:ext cx="2772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Nur Faizi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Kelas        : Devalopa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Asal	     :.Universitas Diponegoro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Prodi         : S1-Teknik Elektro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Job Desc : Deployment</a:t>
            </a:r>
            <a:endParaRPr sz="1200"/>
          </a:p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756837" y="2843183"/>
            <a:ext cx="24393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Meriati Gabriella Pane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Kelas : Devalopa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Asal : Institut Teknologi Del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Prodi : D4 - TRPL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Job Desc : Modeling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74" name="Google Shape;74;p2"/>
          <p:cNvSpPr txBox="1"/>
          <p:nvPr>
            <p:ph idx="2" type="body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866375" y="1385500"/>
            <a:ext cx="53496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Investasi emas cenderung lebih stabil dan nilainya terus meningkat</a:t>
            </a:r>
            <a:r>
              <a:rPr b="1" lang="en" sz="1200"/>
              <a:t>. </a:t>
            </a:r>
            <a:endParaRPr b="1" sz="1200"/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Situasi perekonomian saat ini tidak menentu seperti perang atau panasnya situasi politik di suatu negara dan bisa berdampak pada harga emas..</a:t>
            </a:r>
            <a:endParaRPr sz="1200"/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Maka dari itu untuk menentukan kapan saat tepat membeli emas, faktor - faktor tersebut bisa menjadi patokan. Selain melihat saat harga emas turun untuk siap dialokasikan untuk investasi jangka panjang maka diperlukan produk yang dapat membantu masyarakat untuk memprediksi harga emas</a:t>
            </a:r>
            <a:endParaRPr/>
          </a:p>
        </p:txBody>
      </p:sp>
      <p:sp>
        <p:nvSpPr>
          <p:cNvPr id="76" name="Google Shape;76;p2"/>
          <p:cNvSpPr txBox="1"/>
          <p:nvPr>
            <p:ph idx="2" type="body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06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 sz="1200">
              <a:solidFill>
                <a:srgbClr val="990000"/>
              </a:solidFill>
            </a:endParaRPr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23717" r="23717" t="0"/>
          <a:stretch/>
        </p:blipFill>
        <p:spPr>
          <a:xfrm rot="123225">
            <a:off x="6804238" y="514460"/>
            <a:ext cx="1607233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Proses Pengumpulan Data</a:t>
            </a:r>
            <a:endParaRPr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Mencari data yang sesuai dari website kaggle.com</a:t>
            </a:r>
            <a:endParaRPr/>
          </a:p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Mengecek data</a:t>
            </a:r>
            <a:endParaRPr/>
          </a:p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Memeriksa data dan menghilangkan missing value</a:t>
            </a:r>
            <a:endParaRPr/>
          </a:p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Melakukan pengolahan data dengan membuat program</a:t>
            </a:r>
            <a:endParaRPr/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2.jpg"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1287750" y="3459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Proses training (algoritma)</a:t>
            </a:r>
            <a:endParaRPr sz="40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129125" y="1020552"/>
            <a:ext cx="1245054" cy="1294696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878750" y="1573400"/>
            <a:ext cx="1896264" cy="12947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Acquisition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756375" y="3238150"/>
            <a:ext cx="1896264" cy="12947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Modeling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044252" y="1446125"/>
            <a:ext cx="2234412" cy="12947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Reprocessing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668150" y="3238150"/>
            <a:ext cx="1896264" cy="12947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Deployment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" name="Google Shape;98;p17"/>
          <p:cNvCxnSpPr>
            <a:stCxn id="94" idx="0"/>
            <a:endCxn id="96" idx="2"/>
          </p:cNvCxnSpPr>
          <p:nvPr/>
        </p:nvCxnSpPr>
        <p:spPr>
          <a:xfrm flipH="1" rot="10800000">
            <a:off x="2773434" y="2093552"/>
            <a:ext cx="127770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5" idx="2"/>
            <a:endCxn id="97" idx="0"/>
          </p:cNvCxnSpPr>
          <p:nvPr/>
        </p:nvCxnSpPr>
        <p:spPr>
          <a:xfrm rot="10800000">
            <a:off x="3562957" y="3885502"/>
            <a:ext cx="21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endCxn id="95" idx="3"/>
          </p:cNvCxnSpPr>
          <p:nvPr/>
        </p:nvCxnSpPr>
        <p:spPr>
          <a:xfrm>
            <a:off x="5837507" y="2503676"/>
            <a:ext cx="8670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idx="4294967295" type="ctrTitle"/>
          </p:nvPr>
        </p:nvSpPr>
        <p:spPr>
          <a:xfrm>
            <a:off x="1145150" y="1263525"/>
            <a:ext cx="355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</a:pPr>
            <a:r>
              <a:rPr lang="en" sz="7200"/>
              <a:t>HASIL AKHIR</a:t>
            </a:r>
            <a:endParaRPr b="0" i="0" sz="7200" u="none" cap="none" strike="noStrike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6814287" y="1610574"/>
            <a:ext cx="1465647" cy="14851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 rot="1473029">
            <a:off x="5481667" y="2352107"/>
            <a:ext cx="856929" cy="83471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6530815" y="1468646"/>
            <a:ext cx="375163" cy="3645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 rot="2487027">
            <a:off x="6289570" y="3122809"/>
            <a:ext cx="266888" cy="25934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Tampilan Website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ath_to_stock_communicate_hands_4.jpg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13" y="1442347"/>
            <a:ext cx="5038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reativeSpace4-11.45.jpg"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2686">
            <a:off x="6270043" y="561344"/>
            <a:ext cx="2055686" cy="205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300" y="621884"/>
            <a:ext cx="6420075" cy="360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950450" y="1459375"/>
            <a:ext cx="495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Kesimpulan dalam pengerjaan</a:t>
            </a:r>
            <a:r>
              <a:rPr b="1"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 ini adalah :</a:t>
            </a:r>
            <a:endParaRPr i="0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Prediksi harga emas menggunakan metode regresi linear cukup mudah untuk dipahami dengan output sebuah website sederhana</a:t>
            </a:r>
            <a:endParaRPr i="0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Prediksi harga emas yang ditampilkan berdasarkan bulan sehingga mudah untuk dipahami </a:t>
            </a:r>
            <a:endParaRPr i="0" sz="1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i="0" lang="en" sz="1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Proses pembelajaran di kelas Orbit AI Mastery sangat menyenangkan dan menambah kemampuan dan wawasan terutama di bidang Artificial Intelligence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098300" y="1076881"/>
            <a:ext cx="1281591" cy="129431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950450" y="75137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Kesimpulan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