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1" r:id="rId2"/>
    <p:sldMasterId id="2147483653" r:id="rId3"/>
  </p:sldMasterIdLst>
  <p:notesMasterIdLst>
    <p:notesMasterId r:id="rId9"/>
  </p:notesMasterIdLst>
  <p:sldIdLst>
    <p:sldId id="256" r:id="rId4"/>
    <p:sldId id="264" r:id="rId5"/>
    <p:sldId id="278" r:id="rId6"/>
    <p:sldId id="273" r:id="rId7"/>
    <p:sldId id="274" r:id="rId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6" autoAdjust="0"/>
    <p:restoredTop sz="96196" autoAdjust="0"/>
  </p:normalViewPr>
  <p:slideViewPr>
    <p:cSldViewPr>
      <p:cViewPr varScale="1">
        <p:scale>
          <a:sx n="51" d="100"/>
          <a:sy n="51" d="100"/>
        </p:scale>
        <p:origin x="84" y="816"/>
      </p:cViewPr>
      <p:guideLst>
        <p:guide orient="horz" pos="1620"/>
        <p:guide pos="2880"/>
      </p:guideLst>
    </p:cSldViewPr>
  </p:slideViewPr>
  <p:notesTextViewPr>
    <p:cViewPr>
      <p:scale>
        <a:sx n="1" d="1"/>
        <a:sy n="1" d="1"/>
      </p:scale>
      <p:origin x="0" y="0"/>
    </p:cViewPr>
  </p:notesTextViewPr>
  <p:sorterViewPr>
    <p:cViewPr>
      <p:scale>
        <a:sx n="200" d="100"/>
        <a:sy n="200" d="100"/>
      </p:scale>
      <p:origin x="0" y="-7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2019-01-22</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1080000" anchor="t"/>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rIns="1800000" anchor="ctr"/>
          <a:lstStyle>
            <a:lvl1pPr marL="0" indent="0" algn="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293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2236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5" r:id="rId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97799" y="1603910"/>
            <a:ext cx="2782423" cy="1109082"/>
          </a:xfrm>
        </p:spPr>
        <p:txBody>
          <a:bodyPr/>
          <a:lstStyle/>
          <a:p>
            <a:pPr lvl="0"/>
            <a:r>
              <a:rPr lang="en-US" altLang="ko-KR" sz="4500" dirty="0">
                <a:solidFill>
                  <a:schemeClr val="accent1">
                    <a:lumMod val="50000"/>
                  </a:schemeClr>
                </a:solidFill>
                <a:latin typeface="Freestyle Script" panose="030804020302050B0404" pitchFamily="66" charset="0"/>
                <a:ea typeface="맑은 고딕" pitchFamily="50" charset="-127"/>
              </a:rPr>
              <a:t>My Personality</a:t>
            </a:r>
            <a:endParaRPr lang="en-US" altLang="ko-KR" sz="4500" b="1" dirty="0">
              <a:solidFill>
                <a:srgbClr val="57A7BD"/>
              </a:solidFill>
            </a:endParaRPr>
          </a:p>
        </p:txBody>
      </p:sp>
      <p:sp>
        <p:nvSpPr>
          <p:cNvPr id="7" name="Text Placeholder 3">
            <a:extLst>
              <a:ext uri="{FF2B5EF4-FFF2-40B4-BE49-F238E27FC236}">
                <a16:creationId xmlns:a16="http://schemas.microsoft.com/office/drawing/2014/main" id="{E8A03A15-3939-4925-9126-610A42A468FF}"/>
              </a:ext>
            </a:extLst>
          </p:cNvPr>
          <p:cNvSpPr txBox="1">
            <a:spLocks/>
          </p:cNvSpPr>
          <p:nvPr/>
        </p:nvSpPr>
        <p:spPr>
          <a:xfrm>
            <a:off x="3581886" y="2427734"/>
            <a:ext cx="2214247" cy="1313088"/>
          </a:xfrm>
          <a:prstGeom prst="rect">
            <a:avLst/>
          </a:prstGeom>
        </p:spPr>
        <p:txBody>
          <a:bodyPr anchor="ctr"/>
          <a:lstStyle>
            <a:lvl1pPr marL="0" indent="0" algn="ctr" defTabSz="914400" rtl="0" eaLnBrk="1" fontAlgn="auto" latinLnBrk="1" hangingPunct="1">
              <a:lnSpc>
                <a:spcPct val="100000"/>
              </a:lnSpc>
              <a:spcBef>
                <a:spcPts val="0"/>
              </a:spcBef>
              <a:spcAft>
                <a:spcPts val="0"/>
              </a:spcAft>
              <a:buFont typeface="Arial" pitchFamily="34" charset="0"/>
              <a:buNone/>
              <a:defRPr sz="1200" b="1" kern="1200" baseline="0">
                <a:solidFill>
                  <a:schemeClr val="accent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D" altLang="ko-KR" dirty="0">
                <a:solidFill>
                  <a:schemeClr val="tx2">
                    <a:lumMod val="60000"/>
                    <a:lumOff val="40000"/>
                  </a:schemeClr>
                </a:solidFill>
              </a:rPr>
              <a:t>Mindy </a:t>
            </a:r>
            <a:r>
              <a:rPr lang="en-ID" altLang="ko-KR" dirty="0" err="1">
                <a:solidFill>
                  <a:schemeClr val="tx2">
                    <a:lumMod val="60000"/>
                    <a:lumOff val="40000"/>
                  </a:schemeClr>
                </a:solidFill>
              </a:rPr>
              <a:t>Atikah</a:t>
            </a:r>
            <a:r>
              <a:rPr lang="en-ID" altLang="ko-KR" dirty="0">
                <a:solidFill>
                  <a:schemeClr val="tx2">
                    <a:lumMod val="60000"/>
                    <a:lumOff val="40000"/>
                  </a:schemeClr>
                </a:solidFill>
              </a:rPr>
              <a:t> Chiara </a:t>
            </a:r>
            <a:r>
              <a:rPr lang="en-ID" altLang="ko-KR" dirty="0" err="1">
                <a:solidFill>
                  <a:schemeClr val="tx2">
                    <a:lumMod val="60000"/>
                    <a:lumOff val="40000"/>
                  </a:schemeClr>
                </a:solidFill>
              </a:rPr>
              <a:t>Gyver</a:t>
            </a:r>
            <a:endParaRPr lang="en-ID" altLang="ko-KR" dirty="0">
              <a:solidFill>
                <a:schemeClr val="tx2">
                  <a:lumMod val="60000"/>
                  <a:lumOff val="40000"/>
                </a:schemeClr>
              </a:solidFill>
            </a:endParaRPr>
          </a:p>
          <a:p>
            <a:r>
              <a:rPr lang="en-ID" altLang="ko-KR" dirty="0">
                <a:solidFill>
                  <a:schemeClr val="tx2">
                    <a:lumMod val="60000"/>
                    <a:lumOff val="40000"/>
                  </a:schemeClr>
                </a:solidFill>
              </a:rPr>
              <a:t>Nurul Awalia Rehania</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0" y="500688"/>
            <a:ext cx="4032448" cy="312390"/>
          </a:xfrm>
        </p:spPr>
        <p:txBody>
          <a:bodyPr/>
          <a:lstStyle/>
          <a:p>
            <a:r>
              <a:rPr lang="en-ID" altLang="ko-KR" b="1" dirty="0">
                <a:ln w="9525">
                  <a:solidFill>
                    <a:schemeClr val="bg1"/>
                  </a:solidFill>
                  <a:prstDash val="solid"/>
                </a:ln>
                <a:solidFill>
                  <a:schemeClr val="tx1"/>
                </a:solidFill>
                <a:effectLst>
                  <a:outerShdw blurRad="12700" dist="38100" dir="2700000" algn="tl" rotWithShape="0">
                    <a:schemeClr val="bg1">
                      <a:lumMod val="50000"/>
                    </a:schemeClr>
                  </a:outerShdw>
                </a:effectLst>
              </a:rPr>
              <a:t>System Analysis</a:t>
            </a:r>
            <a:endParaRPr lang="ko-KR"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 Placeholder 2"/>
          <p:cNvSpPr>
            <a:spLocks noGrp="1"/>
          </p:cNvSpPr>
          <p:nvPr>
            <p:ph type="body" sz="quarter" idx="11"/>
          </p:nvPr>
        </p:nvSpPr>
        <p:spPr>
          <a:xfrm>
            <a:off x="4427984" y="1131590"/>
            <a:ext cx="4176464" cy="3198832"/>
          </a:xfrm>
        </p:spPr>
        <p:txBody>
          <a:bodyPr/>
          <a:lstStyle/>
          <a:p>
            <a:pPr algn="just"/>
            <a:r>
              <a:rPr lang="en-US" dirty="0"/>
              <a:t>Today, we live in society. The way we talk, greet, and response to something will be noticed by others. So, the important thing that we have to understand and will bring us to live better in society is our character—personality. By knowing ourselves we would know what response should we give when had an issue. This project is a web to know someone </a:t>
            </a:r>
          </a:p>
          <a:p>
            <a:pPr algn="just"/>
            <a:r>
              <a:rPr lang="en-US" dirty="0"/>
              <a:t>personality.</a:t>
            </a:r>
          </a:p>
        </p:txBody>
      </p:sp>
      <p:sp>
        <p:nvSpPr>
          <p:cNvPr id="6" name="Parallelogram 30">
            <a:extLst>
              <a:ext uri="{FF2B5EF4-FFF2-40B4-BE49-F238E27FC236}">
                <a16:creationId xmlns:a16="http://schemas.microsoft.com/office/drawing/2014/main" id="{50E60312-58D4-4885-9E3B-1F925AB0602D}"/>
              </a:ext>
            </a:extLst>
          </p:cNvPr>
          <p:cNvSpPr/>
          <p:nvPr/>
        </p:nvSpPr>
        <p:spPr>
          <a:xfrm>
            <a:off x="1979712" y="2211710"/>
            <a:ext cx="792088" cy="864096"/>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8197565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07D92-8384-4244-9DA6-CD3EDD7FD340}"/>
              </a:ext>
            </a:extLst>
          </p:cNvPr>
          <p:cNvSpPr txBox="1"/>
          <p:nvPr/>
        </p:nvSpPr>
        <p:spPr>
          <a:xfrm>
            <a:off x="3489987" y="699542"/>
            <a:ext cx="2164027" cy="400110"/>
          </a:xfrm>
          <a:prstGeom prst="rect">
            <a:avLst/>
          </a:prstGeom>
          <a:noFill/>
        </p:spPr>
        <p:txBody>
          <a:bodyPr wrap="square" rtlCol="0">
            <a:spAutoFit/>
          </a:bodyPr>
          <a:lstStyle/>
          <a:p>
            <a:pPr algn="ctr"/>
            <a:r>
              <a:rPr lang="en-ID" sz="2000" b="1" dirty="0">
                <a:solidFill>
                  <a:schemeClr val="bg1"/>
                </a:solidFill>
              </a:rPr>
              <a:t>INTRODUCTION</a:t>
            </a:r>
          </a:p>
        </p:txBody>
      </p:sp>
      <p:sp>
        <p:nvSpPr>
          <p:cNvPr id="3" name="TextBox 2">
            <a:extLst>
              <a:ext uri="{FF2B5EF4-FFF2-40B4-BE49-F238E27FC236}">
                <a16:creationId xmlns:a16="http://schemas.microsoft.com/office/drawing/2014/main" id="{4AE1371D-AA89-4D7B-AEFF-25A9F1D56A2F}"/>
              </a:ext>
            </a:extLst>
          </p:cNvPr>
          <p:cNvSpPr txBox="1"/>
          <p:nvPr/>
        </p:nvSpPr>
        <p:spPr>
          <a:xfrm>
            <a:off x="1835696" y="1825156"/>
            <a:ext cx="6408712" cy="738664"/>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spcBef>
                <a:spcPct val="20000"/>
              </a:spcBef>
            </a:pPr>
            <a:r>
              <a:rPr lang="en-US" sz="1400" dirty="0" err="1">
                <a:solidFill>
                  <a:schemeClr val="bg1"/>
                </a:solidFill>
                <a:cs typeface="Arial" pitchFamily="34" charset="0"/>
              </a:rPr>
              <a:t>MyPersonality</a:t>
            </a:r>
            <a:r>
              <a:rPr lang="en-US" sz="1400" dirty="0">
                <a:solidFill>
                  <a:schemeClr val="bg1"/>
                </a:solidFill>
                <a:cs typeface="Arial" pitchFamily="34" charset="0"/>
              </a:rPr>
              <a:t> is an online based personality test which provides users to know about </a:t>
            </a:r>
            <a:r>
              <a:rPr lang="en-US" sz="1400" dirty="0" err="1">
                <a:solidFill>
                  <a:schemeClr val="bg1"/>
                </a:solidFill>
                <a:cs typeface="Arial" pitchFamily="34" charset="0"/>
              </a:rPr>
              <a:t>theirselves</a:t>
            </a:r>
            <a:r>
              <a:rPr lang="en-US" sz="1400" dirty="0">
                <a:solidFill>
                  <a:schemeClr val="bg1"/>
                </a:solidFill>
                <a:cs typeface="Arial" pitchFamily="34" charset="0"/>
              </a:rPr>
              <a:t> through the test. Users will get the result about what personality they in, and about the way to strengthen their personality.</a:t>
            </a:r>
            <a:endParaRPr lang="en-ID" sz="1400" dirty="0">
              <a:solidFill>
                <a:schemeClr val="bg1"/>
              </a:solidFill>
              <a:cs typeface="Arial" pitchFamily="34" charset="0"/>
            </a:endParaRPr>
          </a:p>
        </p:txBody>
      </p:sp>
    </p:spTree>
    <p:extLst>
      <p:ext uri="{BB962C8B-B14F-4D97-AF65-F5344CB8AC3E}">
        <p14:creationId xmlns:p14="http://schemas.microsoft.com/office/powerpoint/2010/main" val="1631402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BEB6C4-FB45-4C42-A06B-97C8A49B75D4}"/>
              </a:ext>
            </a:extLst>
          </p:cNvPr>
          <p:cNvSpPr>
            <a:spLocks noGrp="1"/>
          </p:cNvSpPr>
          <p:nvPr>
            <p:ph type="body" sz="quarter" idx="10"/>
          </p:nvPr>
        </p:nvSpPr>
        <p:spPr>
          <a:xfrm>
            <a:off x="2051720" y="2571750"/>
            <a:ext cx="5616624" cy="648072"/>
          </a:xfrm>
        </p:spPr>
        <p:txBody>
          <a:bodyPr/>
          <a:lstStyle/>
          <a:p>
            <a:r>
              <a:rPr lang="en-ID" sz="2800" b="1" dirty="0">
                <a:ln w="9525">
                  <a:solidFill>
                    <a:schemeClr val="bg1"/>
                  </a:solidFill>
                  <a:prstDash val="solid"/>
                </a:ln>
                <a:solidFill>
                  <a:schemeClr val="tx1"/>
                </a:solidFill>
                <a:effectLst>
                  <a:outerShdw blurRad="12700" dist="38100" dir="2700000" algn="tl" rotWithShape="0">
                    <a:schemeClr val="bg1">
                      <a:lumMod val="50000"/>
                    </a:schemeClr>
                  </a:outerShdw>
                </a:effectLst>
              </a:rPr>
              <a:t>IS THERE ANY QUESTION ?</a:t>
            </a:r>
          </a:p>
        </p:txBody>
      </p:sp>
      <p:pic>
        <p:nvPicPr>
          <p:cNvPr id="30" name="Picture 29">
            <a:extLst>
              <a:ext uri="{FF2B5EF4-FFF2-40B4-BE49-F238E27FC236}">
                <a16:creationId xmlns:a16="http://schemas.microsoft.com/office/drawing/2014/main" id="{62F35594-1D53-4DC3-9EF9-BD6DEF007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595" y="1939043"/>
            <a:ext cx="2143498" cy="1606414"/>
          </a:xfrm>
          <a:prstGeom prst="rect">
            <a:avLst/>
          </a:prstGeom>
        </p:spPr>
      </p:pic>
    </p:spTree>
    <p:extLst>
      <p:ext uri="{BB962C8B-B14F-4D97-AF65-F5344CB8AC3E}">
        <p14:creationId xmlns:p14="http://schemas.microsoft.com/office/powerpoint/2010/main" val="1015111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29764C-CC53-470F-AEA1-B98E90E95036}"/>
              </a:ext>
            </a:extLst>
          </p:cNvPr>
          <p:cNvSpPr>
            <a:spLocks noGrp="1"/>
          </p:cNvSpPr>
          <p:nvPr>
            <p:ph type="body" sz="quarter" idx="10"/>
          </p:nvPr>
        </p:nvSpPr>
        <p:spPr>
          <a:xfrm>
            <a:off x="4572000" y="2133439"/>
            <a:ext cx="7524328" cy="576064"/>
          </a:xfrm>
        </p:spPr>
        <p:txBody>
          <a:bodyPr/>
          <a:lstStyle/>
          <a:p>
            <a:r>
              <a:rPr lang="en-ID"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a:t>
            </a:r>
            <a:r>
              <a:rPr lang="en-ID" dirty="0">
                <a:ln w="0"/>
                <a:solidFill>
                  <a:schemeClr val="tx1"/>
                </a:solidFill>
                <a:effectLst>
                  <a:outerShdw blurRad="38100" dist="19050" dir="2700000" algn="tl" rotWithShape="0">
                    <a:schemeClr val="dk1">
                      <a:alpha val="40000"/>
                    </a:schemeClr>
                  </a:outerShdw>
                </a:effectLst>
              </a:rPr>
              <a:t> </a:t>
            </a:r>
            <a:r>
              <a:rPr lang="en-ID" b="1" dirty="0">
                <a:ln w="9525">
                  <a:solidFill>
                    <a:schemeClr val="bg1"/>
                  </a:solidFill>
                  <a:prstDash val="solid"/>
                </a:ln>
                <a:solidFill>
                  <a:schemeClr val="tx1"/>
                </a:solidFill>
                <a:effectLst>
                  <a:outerShdw blurRad="12700" dist="38100" dir="2700000" algn="tl" rotWithShape="0">
                    <a:schemeClr val="bg1">
                      <a:lumMod val="50000"/>
                    </a:schemeClr>
                  </a:outerShdw>
                </a:effectLst>
              </a:rPr>
              <a:t>YOU!</a:t>
            </a:r>
            <a:endParaRPr lang="en-ID"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DAF349E3-1B41-4CD6-8C03-F58CAFB68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269343"/>
            <a:ext cx="2304256" cy="2304256"/>
          </a:xfrm>
          <a:prstGeom prst="rect">
            <a:avLst/>
          </a:prstGeom>
        </p:spPr>
      </p:pic>
    </p:spTree>
    <p:extLst>
      <p:ext uri="{BB962C8B-B14F-4D97-AF65-F5344CB8AC3E}">
        <p14:creationId xmlns:p14="http://schemas.microsoft.com/office/powerpoint/2010/main" val="2702310143"/>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3357</TotalTime>
  <Words>133</Words>
  <Application>Microsoft Office PowerPoint</Application>
  <PresentationFormat>On-screen Show (16:9)</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vt:i4>
      </vt:variant>
    </vt:vector>
  </HeadingPairs>
  <TitlesOfParts>
    <vt:vector size="11" baseType="lpstr">
      <vt:lpstr>맑은 고딕</vt:lpstr>
      <vt:lpstr>Arial</vt:lpstr>
      <vt:lpstr>Freestyle Script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nurul awalia rehania</cp:lastModifiedBy>
  <cp:revision>158</cp:revision>
  <dcterms:created xsi:type="dcterms:W3CDTF">2016-12-05T23:26:54Z</dcterms:created>
  <dcterms:modified xsi:type="dcterms:W3CDTF">2019-01-22T07:43:44Z</dcterms:modified>
</cp:coreProperties>
</file>