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68" r:id="rId13"/>
  </p:sldIdLst>
  <p:sldSz cx="9144000" cy="5143500" type="screen16x9"/>
  <p:notesSz cx="9144000" cy="5143500"/>
  <p:embeddedFontLst>
    <p:embeddedFont>
      <p:font typeface="Oswald" panose="020B0604020202020204" charset="0"/>
      <p:regular r:id="rId15"/>
    </p:embeddedFont>
    <p:embeddedFont>
      <p:font typeface="Open Sans" panose="020B0604020202020204" charset="0"/>
      <p:regular r:id="rId16"/>
      <p:bold r:id="rId17"/>
    </p:embeddedFont>
    <p:embeddedFont>
      <p:font typeface="Century Gothic" panose="020B0604020202020204" charset="0"/>
      <p:regular r:id="rId18"/>
      <p:bold r:id="rId19"/>
      <p:italic r:id="rId20"/>
      <p:boldItalic r:id="rId21"/>
    </p:embeddedFont>
    <p:embeddedFont>
      <p:font typeface="Bookman Old Style" panose="02050604050505020204" pitchFamily="18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92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104892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92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2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92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1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1"/>
          <p:cNvGrpSpPr/>
          <p:nvPr/>
        </p:nvGrpSpPr>
        <p:grpSpPr>
          <a:xfrm>
            <a:off x="7653848" y="-5901"/>
            <a:ext cx="789554" cy="2993127"/>
            <a:chOff x="0" y="0"/>
            <a:chExt cx="1047750" cy="3971925"/>
          </a:xfrm>
          <a:noFill/>
        </p:grpSpPr>
        <p:sp>
          <p:nvSpPr>
            <p:cNvPr id="1048626" name="Freeform 2"/>
            <p:cNvSpPr/>
            <p:nvPr/>
          </p:nvSpPr>
          <p:spPr>
            <a:xfrm>
              <a:off x="514350" y="0"/>
              <a:ext cx="19050" cy="1828800"/>
            </a:xfrm>
            <a:custGeom>
              <a:avLst/>
              <a:gdLst/>
              <a:ahLst/>
              <a:cxnLst/>
              <a:rect l="0" t="0" r="r" b="b"/>
              <a:pathLst>
                <a:path w="19050" h="1828800">
                  <a:moveTo>
                    <a:pt x="0" y="0"/>
                  </a:moveTo>
                  <a:lnTo>
                    <a:pt x="19050" y="0"/>
                  </a:lnTo>
                  <a:lnTo>
                    <a:pt x="19050" y="1828800"/>
                  </a:lnTo>
                  <a:lnTo>
                    <a:pt x="0" y="1828800"/>
                  </a:lnTo>
                  <a:lnTo>
                    <a:pt x="0" y="0"/>
                  </a:lnTo>
                </a:path>
              </a:pathLst>
            </a:custGeom>
            <a:solidFill>
              <a:srgbClr val="412D3F"/>
            </a:solidFill>
          </p:spPr>
        </p:sp>
        <p:sp>
          <p:nvSpPr>
            <p:cNvPr id="1048627" name="Freeform 3"/>
            <p:cNvSpPr/>
            <p:nvPr/>
          </p:nvSpPr>
          <p:spPr>
            <a:xfrm>
              <a:off x="390525" y="1781175"/>
              <a:ext cx="266700" cy="285750"/>
            </a:xfrm>
            <a:custGeom>
              <a:avLst/>
              <a:gdLst/>
              <a:ahLst/>
              <a:cxnLst/>
              <a:rect l="0" t="0" r="r" b="b"/>
              <a:pathLst>
                <a:path w="266700" h="285750">
                  <a:moveTo>
                    <a:pt x="57150" y="57150"/>
                  </a:moveTo>
                  <a:lnTo>
                    <a:pt x="57150" y="228600"/>
                  </a:lnTo>
                  <a:lnTo>
                    <a:pt x="209550" y="228600"/>
                  </a:lnTo>
                  <a:lnTo>
                    <a:pt x="209550" y="57150"/>
                  </a:lnTo>
                  <a:lnTo>
                    <a:pt x="57150" y="57150"/>
                  </a:lnTo>
                  <a:close/>
                  <a:moveTo>
                    <a:pt x="57150" y="0"/>
                  </a:moveTo>
                  <a:lnTo>
                    <a:pt x="209550" y="0"/>
                  </a:lnTo>
                  <a:cubicBezTo>
                    <a:pt x="241113" y="0"/>
                    <a:pt x="266700" y="25587"/>
                    <a:pt x="266700" y="57150"/>
                  </a:cubicBezTo>
                  <a:lnTo>
                    <a:pt x="266700" y="228600"/>
                  </a:lnTo>
                  <a:cubicBezTo>
                    <a:pt x="266700" y="260163"/>
                    <a:pt x="241113" y="285750"/>
                    <a:pt x="209550" y="285750"/>
                  </a:cubicBezTo>
                  <a:lnTo>
                    <a:pt x="57150" y="285750"/>
                  </a:lnTo>
                  <a:cubicBezTo>
                    <a:pt x="25587" y="285750"/>
                    <a:pt x="0" y="260163"/>
                    <a:pt x="0" y="228600"/>
                  </a:cubicBezTo>
                  <a:lnTo>
                    <a:pt x="0" y="57150"/>
                  </a:lnTo>
                  <a:cubicBezTo>
                    <a:pt x="0" y="25587"/>
                    <a:pt x="25587" y="0"/>
                    <a:pt x="57150" y="0"/>
                  </a:cubicBezTo>
                  <a:close/>
                </a:path>
              </a:pathLst>
            </a:custGeom>
            <a:solidFill>
              <a:srgbClr val="412D3F"/>
            </a:solidFill>
          </p:spPr>
        </p:sp>
        <p:sp>
          <p:nvSpPr>
            <p:cNvPr id="1048628" name="Freeform 4"/>
            <p:cNvSpPr/>
            <p:nvPr/>
          </p:nvSpPr>
          <p:spPr>
            <a:xfrm>
              <a:off x="504825" y="3095625"/>
              <a:ext cx="38100" cy="285750"/>
            </a:xfrm>
            <a:custGeom>
              <a:avLst/>
              <a:gdLst/>
              <a:ahLst/>
              <a:cxnLst/>
              <a:rect l="0" t="0" r="r" b="b"/>
              <a:pathLst>
                <a:path w="38100" h="285750">
                  <a:moveTo>
                    <a:pt x="0" y="0"/>
                  </a:moveTo>
                  <a:lnTo>
                    <a:pt x="38100" y="0"/>
                  </a:lnTo>
                  <a:lnTo>
                    <a:pt x="38100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solidFill>
              <a:srgbClr val="FFA62B"/>
            </a:solidFill>
          </p:spPr>
        </p:sp>
        <p:sp>
          <p:nvSpPr>
            <p:cNvPr id="1048629" name="Freeform 5"/>
            <p:cNvSpPr/>
            <p:nvPr/>
          </p:nvSpPr>
          <p:spPr>
            <a:xfrm>
              <a:off x="409575" y="3448050"/>
              <a:ext cx="228600" cy="523875"/>
            </a:xfrm>
            <a:custGeom>
              <a:avLst/>
              <a:gdLst/>
              <a:ahLst/>
              <a:cxnLst/>
              <a:rect l="0" t="0" r="r" b="b"/>
              <a:pathLst>
                <a:path w="228600" h="523875">
                  <a:moveTo>
                    <a:pt x="114300" y="0"/>
                  </a:moveTo>
                  <a:lnTo>
                    <a:pt x="228600" y="523875"/>
                  </a:lnTo>
                  <a:lnTo>
                    <a:pt x="0" y="523875"/>
                  </a:lnTo>
                  <a:close/>
                </a:path>
              </a:pathLst>
            </a:custGeom>
            <a:solidFill>
              <a:srgbClr val="23A9A8"/>
            </a:solidFill>
          </p:spPr>
        </p:sp>
        <p:sp>
          <p:nvSpPr>
            <p:cNvPr id="1048630" name="Freeform 6"/>
            <p:cNvSpPr/>
            <p:nvPr/>
          </p:nvSpPr>
          <p:spPr>
            <a:xfrm>
              <a:off x="409575" y="3448050"/>
              <a:ext cx="114300" cy="523875"/>
            </a:xfrm>
            <a:custGeom>
              <a:avLst/>
              <a:gdLst/>
              <a:ahLst/>
              <a:cxnLst/>
              <a:rect l="0" t="0" r="r" b="b"/>
              <a:pathLst>
                <a:path w="114300" h="523875">
                  <a:moveTo>
                    <a:pt x="114300" y="0"/>
                  </a:moveTo>
                  <a:lnTo>
                    <a:pt x="114300" y="523875"/>
                  </a:lnTo>
                  <a:lnTo>
                    <a:pt x="0" y="523875"/>
                  </a:lnTo>
                  <a:close/>
                </a:path>
              </a:pathLst>
            </a:custGeom>
            <a:solidFill>
              <a:srgbClr val="108093"/>
            </a:solidFill>
          </p:spPr>
        </p:sp>
        <p:sp>
          <p:nvSpPr>
            <p:cNvPr id="1048631" name="Freeform 7"/>
            <p:cNvSpPr/>
            <p:nvPr/>
          </p:nvSpPr>
          <p:spPr>
            <a:xfrm>
              <a:off x="333375" y="1933575"/>
              <a:ext cx="381000" cy="1162050"/>
            </a:xfrm>
            <a:custGeom>
              <a:avLst/>
              <a:gdLst/>
              <a:ahLst/>
              <a:cxnLst/>
              <a:rect l="0" t="0" r="r" b="b"/>
              <a:pathLst>
                <a:path w="381000" h="1162050">
                  <a:moveTo>
                    <a:pt x="0" y="0"/>
                  </a:moveTo>
                  <a:lnTo>
                    <a:pt x="381000" y="0"/>
                  </a:lnTo>
                  <a:lnTo>
                    <a:pt x="381000" y="1162050"/>
                  </a:lnTo>
                  <a:lnTo>
                    <a:pt x="0" y="1162050"/>
                  </a:lnTo>
                  <a:lnTo>
                    <a:pt x="0" y="0"/>
                  </a:lnTo>
                </a:path>
              </a:pathLst>
            </a:custGeom>
            <a:solidFill>
              <a:srgbClr val="BE4435"/>
            </a:solidFill>
          </p:spPr>
        </p:sp>
        <p:sp>
          <p:nvSpPr>
            <p:cNvPr id="1048632" name="Oval 8"/>
            <p:cNvSpPr/>
            <p:nvPr/>
          </p:nvSpPr>
          <p:spPr>
            <a:xfrm>
              <a:off x="0" y="1990725"/>
              <a:ext cx="1047750" cy="1047750"/>
            </a:xfrm>
            <a:prstGeom prst="ellipse">
              <a:avLst/>
            </a:prstGeom>
            <a:solidFill>
              <a:srgbClr val="DE501F"/>
            </a:solidFill>
          </p:spPr>
        </p:sp>
        <p:sp>
          <p:nvSpPr>
            <p:cNvPr id="1048633" name="Oval 9"/>
            <p:cNvSpPr/>
            <p:nvPr/>
          </p:nvSpPr>
          <p:spPr>
            <a:xfrm>
              <a:off x="161925" y="1990725"/>
              <a:ext cx="723900" cy="1047750"/>
            </a:xfrm>
            <a:prstGeom prst="ellipse">
              <a:avLst/>
            </a:prstGeom>
            <a:solidFill>
              <a:srgbClr val="FFDFAA"/>
            </a:solidFill>
          </p:spPr>
        </p:sp>
        <p:sp>
          <p:nvSpPr>
            <p:cNvPr id="1048634" name="Oval 10"/>
            <p:cNvSpPr/>
            <p:nvPr/>
          </p:nvSpPr>
          <p:spPr>
            <a:xfrm>
              <a:off x="361950" y="1990725"/>
              <a:ext cx="314325" cy="1047750"/>
            </a:xfrm>
            <a:prstGeom prst="ellipse">
              <a:avLst/>
            </a:prstGeom>
            <a:solidFill>
              <a:srgbClr val="B6562B"/>
            </a:solidFill>
          </p:spPr>
        </p:sp>
        <p:sp>
          <p:nvSpPr>
            <p:cNvPr id="1048635" name="Freeform 11"/>
            <p:cNvSpPr/>
            <p:nvPr/>
          </p:nvSpPr>
          <p:spPr>
            <a:xfrm>
              <a:off x="361950" y="1990725"/>
              <a:ext cx="157162" cy="1047750"/>
            </a:xfrm>
            <a:custGeom>
              <a:avLst/>
              <a:gdLst/>
              <a:ahLst/>
              <a:cxnLst/>
              <a:rect l="0" t="0" r="r" b="b"/>
              <a:pathLst>
                <a:path w="157163" h="1047750">
                  <a:moveTo>
                    <a:pt x="157163" y="1047750"/>
                  </a:moveTo>
                  <a:lnTo>
                    <a:pt x="157163" y="0"/>
                  </a:lnTo>
                  <a:cubicBezTo>
                    <a:pt x="70364" y="0"/>
                    <a:pt x="0" y="234547"/>
                    <a:pt x="0" y="523875"/>
                  </a:cubicBezTo>
                  <a:cubicBezTo>
                    <a:pt x="0" y="813203"/>
                    <a:pt x="70364" y="1047750"/>
                    <a:pt x="157163" y="1047750"/>
                  </a:cubicBezTo>
                  <a:close/>
                </a:path>
              </a:pathLst>
            </a:custGeom>
            <a:solidFill>
              <a:srgbClr val="FFB62E"/>
            </a:solidFill>
          </p:spPr>
        </p:sp>
        <p:sp>
          <p:nvSpPr>
            <p:cNvPr id="1048636" name="Oval 12"/>
            <p:cNvSpPr/>
            <p:nvPr/>
          </p:nvSpPr>
          <p:spPr>
            <a:xfrm>
              <a:off x="447675" y="3371850"/>
              <a:ext cx="152400" cy="152400"/>
            </a:xfrm>
            <a:prstGeom prst="ellipse">
              <a:avLst/>
            </a:prstGeom>
            <a:solidFill>
              <a:srgbClr val="FFA62B"/>
            </a:solidFill>
          </p:spPr>
        </p:sp>
      </p:grpSp>
      <p:grpSp>
        <p:nvGrpSpPr>
          <p:cNvPr id="30" name="Group 13"/>
          <p:cNvGrpSpPr/>
          <p:nvPr/>
        </p:nvGrpSpPr>
        <p:grpSpPr>
          <a:xfrm>
            <a:off x="6701348" y="-882201"/>
            <a:ext cx="789554" cy="2993127"/>
            <a:chOff x="0" y="0"/>
            <a:chExt cx="1047750" cy="3971925"/>
          </a:xfrm>
          <a:noFill/>
        </p:grpSpPr>
        <p:sp>
          <p:nvSpPr>
            <p:cNvPr id="1048637" name="Freeform 14"/>
            <p:cNvSpPr/>
            <p:nvPr/>
          </p:nvSpPr>
          <p:spPr>
            <a:xfrm>
              <a:off x="514350" y="0"/>
              <a:ext cx="19050" cy="1828800"/>
            </a:xfrm>
            <a:custGeom>
              <a:avLst/>
              <a:gdLst/>
              <a:ahLst/>
              <a:cxnLst/>
              <a:rect l="0" t="0" r="r" b="b"/>
              <a:pathLst>
                <a:path w="19050" h="1828800">
                  <a:moveTo>
                    <a:pt x="0" y="0"/>
                  </a:moveTo>
                  <a:lnTo>
                    <a:pt x="19050" y="0"/>
                  </a:lnTo>
                  <a:lnTo>
                    <a:pt x="19050" y="1828800"/>
                  </a:lnTo>
                  <a:lnTo>
                    <a:pt x="0" y="1828800"/>
                  </a:lnTo>
                  <a:lnTo>
                    <a:pt x="0" y="0"/>
                  </a:lnTo>
                </a:path>
              </a:pathLst>
            </a:custGeom>
            <a:solidFill>
              <a:srgbClr val="412D3F"/>
            </a:solidFill>
          </p:spPr>
        </p:sp>
        <p:sp>
          <p:nvSpPr>
            <p:cNvPr id="1048638" name="Freeform 15"/>
            <p:cNvSpPr/>
            <p:nvPr/>
          </p:nvSpPr>
          <p:spPr>
            <a:xfrm>
              <a:off x="390525" y="1781175"/>
              <a:ext cx="266700" cy="285750"/>
            </a:xfrm>
            <a:custGeom>
              <a:avLst/>
              <a:gdLst/>
              <a:ahLst/>
              <a:cxnLst/>
              <a:rect l="0" t="0" r="r" b="b"/>
              <a:pathLst>
                <a:path w="266700" h="285750">
                  <a:moveTo>
                    <a:pt x="57150" y="57150"/>
                  </a:moveTo>
                  <a:lnTo>
                    <a:pt x="57150" y="228600"/>
                  </a:lnTo>
                  <a:lnTo>
                    <a:pt x="209550" y="228600"/>
                  </a:lnTo>
                  <a:lnTo>
                    <a:pt x="209550" y="57150"/>
                  </a:lnTo>
                  <a:lnTo>
                    <a:pt x="57150" y="57150"/>
                  </a:lnTo>
                  <a:close/>
                  <a:moveTo>
                    <a:pt x="57150" y="0"/>
                  </a:moveTo>
                  <a:lnTo>
                    <a:pt x="209550" y="0"/>
                  </a:lnTo>
                  <a:cubicBezTo>
                    <a:pt x="241113" y="0"/>
                    <a:pt x="266700" y="25587"/>
                    <a:pt x="266700" y="57150"/>
                  </a:cubicBezTo>
                  <a:lnTo>
                    <a:pt x="266700" y="228600"/>
                  </a:lnTo>
                  <a:cubicBezTo>
                    <a:pt x="266700" y="260163"/>
                    <a:pt x="241113" y="285750"/>
                    <a:pt x="209550" y="285750"/>
                  </a:cubicBezTo>
                  <a:lnTo>
                    <a:pt x="57150" y="285750"/>
                  </a:lnTo>
                  <a:cubicBezTo>
                    <a:pt x="25587" y="285750"/>
                    <a:pt x="0" y="260163"/>
                    <a:pt x="0" y="228600"/>
                  </a:cubicBezTo>
                  <a:lnTo>
                    <a:pt x="0" y="57150"/>
                  </a:lnTo>
                  <a:cubicBezTo>
                    <a:pt x="0" y="25587"/>
                    <a:pt x="25587" y="0"/>
                    <a:pt x="57150" y="0"/>
                  </a:cubicBezTo>
                  <a:close/>
                </a:path>
              </a:pathLst>
            </a:custGeom>
            <a:solidFill>
              <a:srgbClr val="412D3F"/>
            </a:solidFill>
          </p:spPr>
        </p:sp>
        <p:sp>
          <p:nvSpPr>
            <p:cNvPr id="1048639" name="Freeform 16"/>
            <p:cNvSpPr/>
            <p:nvPr/>
          </p:nvSpPr>
          <p:spPr>
            <a:xfrm>
              <a:off x="504825" y="3095625"/>
              <a:ext cx="38100" cy="285750"/>
            </a:xfrm>
            <a:custGeom>
              <a:avLst/>
              <a:gdLst/>
              <a:ahLst/>
              <a:cxnLst/>
              <a:rect l="0" t="0" r="r" b="b"/>
              <a:pathLst>
                <a:path w="38100" h="285750">
                  <a:moveTo>
                    <a:pt x="0" y="0"/>
                  </a:moveTo>
                  <a:lnTo>
                    <a:pt x="38100" y="0"/>
                  </a:lnTo>
                  <a:lnTo>
                    <a:pt x="38100" y="285750"/>
                  </a:lnTo>
                  <a:lnTo>
                    <a:pt x="0" y="285750"/>
                  </a:lnTo>
                  <a:lnTo>
                    <a:pt x="0" y="0"/>
                  </a:lnTo>
                </a:path>
              </a:pathLst>
            </a:custGeom>
            <a:solidFill>
              <a:srgbClr val="FFA62B"/>
            </a:solidFill>
          </p:spPr>
        </p:sp>
        <p:sp>
          <p:nvSpPr>
            <p:cNvPr id="1048640" name="Freeform 17"/>
            <p:cNvSpPr/>
            <p:nvPr/>
          </p:nvSpPr>
          <p:spPr>
            <a:xfrm>
              <a:off x="409575" y="3448050"/>
              <a:ext cx="228600" cy="523875"/>
            </a:xfrm>
            <a:custGeom>
              <a:avLst/>
              <a:gdLst/>
              <a:ahLst/>
              <a:cxnLst/>
              <a:rect l="0" t="0" r="r" b="b"/>
              <a:pathLst>
                <a:path w="228600" h="523875">
                  <a:moveTo>
                    <a:pt x="114300" y="0"/>
                  </a:moveTo>
                  <a:lnTo>
                    <a:pt x="228600" y="523875"/>
                  </a:lnTo>
                  <a:lnTo>
                    <a:pt x="0" y="523875"/>
                  </a:lnTo>
                  <a:close/>
                </a:path>
              </a:pathLst>
            </a:custGeom>
            <a:solidFill>
              <a:srgbClr val="23A9A8"/>
            </a:solidFill>
          </p:spPr>
        </p:sp>
        <p:sp>
          <p:nvSpPr>
            <p:cNvPr id="1048641" name="Freeform 18"/>
            <p:cNvSpPr/>
            <p:nvPr/>
          </p:nvSpPr>
          <p:spPr>
            <a:xfrm>
              <a:off x="409575" y="3448050"/>
              <a:ext cx="114300" cy="523875"/>
            </a:xfrm>
            <a:custGeom>
              <a:avLst/>
              <a:gdLst/>
              <a:ahLst/>
              <a:cxnLst/>
              <a:rect l="0" t="0" r="r" b="b"/>
              <a:pathLst>
                <a:path w="114300" h="523875">
                  <a:moveTo>
                    <a:pt x="114300" y="0"/>
                  </a:moveTo>
                  <a:lnTo>
                    <a:pt x="114300" y="523875"/>
                  </a:lnTo>
                  <a:lnTo>
                    <a:pt x="0" y="523875"/>
                  </a:lnTo>
                  <a:close/>
                </a:path>
              </a:pathLst>
            </a:custGeom>
            <a:solidFill>
              <a:srgbClr val="108093"/>
            </a:solidFill>
          </p:spPr>
        </p:sp>
        <p:sp>
          <p:nvSpPr>
            <p:cNvPr id="1048642" name="Freeform 19"/>
            <p:cNvSpPr/>
            <p:nvPr/>
          </p:nvSpPr>
          <p:spPr>
            <a:xfrm>
              <a:off x="333375" y="1933575"/>
              <a:ext cx="381000" cy="1162050"/>
            </a:xfrm>
            <a:custGeom>
              <a:avLst/>
              <a:gdLst/>
              <a:ahLst/>
              <a:cxnLst/>
              <a:rect l="0" t="0" r="r" b="b"/>
              <a:pathLst>
                <a:path w="381000" h="1162050">
                  <a:moveTo>
                    <a:pt x="0" y="0"/>
                  </a:moveTo>
                  <a:lnTo>
                    <a:pt x="381000" y="0"/>
                  </a:lnTo>
                  <a:lnTo>
                    <a:pt x="381000" y="1162050"/>
                  </a:lnTo>
                  <a:lnTo>
                    <a:pt x="0" y="1162050"/>
                  </a:lnTo>
                  <a:lnTo>
                    <a:pt x="0" y="0"/>
                  </a:lnTo>
                </a:path>
              </a:pathLst>
            </a:custGeom>
            <a:solidFill>
              <a:srgbClr val="BE4435"/>
            </a:solidFill>
          </p:spPr>
        </p:sp>
        <p:sp>
          <p:nvSpPr>
            <p:cNvPr id="1048643" name="Oval 20"/>
            <p:cNvSpPr/>
            <p:nvPr/>
          </p:nvSpPr>
          <p:spPr>
            <a:xfrm>
              <a:off x="0" y="1990725"/>
              <a:ext cx="1047750" cy="1047750"/>
            </a:xfrm>
            <a:prstGeom prst="ellipse">
              <a:avLst/>
            </a:prstGeom>
            <a:solidFill>
              <a:srgbClr val="DE501F"/>
            </a:solidFill>
          </p:spPr>
        </p:sp>
        <p:sp>
          <p:nvSpPr>
            <p:cNvPr id="1048644" name="Oval 21"/>
            <p:cNvSpPr/>
            <p:nvPr/>
          </p:nvSpPr>
          <p:spPr>
            <a:xfrm>
              <a:off x="161925" y="1990725"/>
              <a:ext cx="723900" cy="1047750"/>
            </a:xfrm>
            <a:prstGeom prst="ellipse">
              <a:avLst/>
            </a:prstGeom>
            <a:solidFill>
              <a:srgbClr val="FFDFAA"/>
            </a:solidFill>
          </p:spPr>
        </p:sp>
        <p:sp>
          <p:nvSpPr>
            <p:cNvPr id="1048645" name="Oval 22"/>
            <p:cNvSpPr/>
            <p:nvPr/>
          </p:nvSpPr>
          <p:spPr>
            <a:xfrm>
              <a:off x="361950" y="1990725"/>
              <a:ext cx="314325" cy="1047750"/>
            </a:xfrm>
            <a:prstGeom prst="ellipse">
              <a:avLst/>
            </a:prstGeom>
            <a:solidFill>
              <a:srgbClr val="B6562B"/>
            </a:solidFill>
          </p:spPr>
        </p:sp>
        <p:sp>
          <p:nvSpPr>
            <p:cNvPr id="1048646" name="Freeform 23"/>
            <p:cNvSpPr/>
            <p:nvPr/>
          </p:nvSpPr>
          <p:spPr>
            <a:xfrm>
              <a:off x="361950" y="1990725"/>
              <a:ext cx="157162" cy="1047750"/>
            </a:xfrm>
            <a:custGeom>
              <a:avLst/>
              <a:gdLst/>
              <a:ahLst/>
              <a:cxnLst/>
              <a:rect l="0" t="0" r="r" b="b"/>
              <a:pathLst>
                <a:path w="157163" h="1047750">
                  <a:moveTo>
                    <a:pt x="157163" y="1047750"/>
                  </a:moveTo>
                  <a:lnTo>
                    <a:pt x="157163" y="0"/>
                  </a:lnTo>
                  <a:cubicBezTo>
                    <a:pt x="70364" y="0"/>
                    <a:pt x="0" y="234547"/>
                    <a:pt x="0" y="523875"/>
                  </a:cubicBezTo>
                  <a:cubicBezTo>
                    <a:pt x="0" y="813203"/>
                    <a:pt x="70364" y="1047750"/>
                    <a:pt x="157163" y="1047750"/>
                  </a:cubicBezTo>
                  <a:close/>
                </a:path>
              </a:pathLst>
            </a:custGeom>
            <a:solidFill>
              <a:srgbClr val="FFB62E"/>
            </a:solidFill>
          </p:spPr>
        </p:sp>
        <p:sp>
          <p:nvSpPr>
            <p:cNvPr id="1048647" name="Oval 24"/>
            <p:cNvSpPr/>
            <p:nvPr/>
          </p:nvSpPr>
          <p:spPr>
            <a:xfrm>
              <a:off x="447675" y="3371850"/>
              <a:ext cx="152400" cy="152400"/>
            </a:xfrm>
            <a:prstGeom prst="ellipse">
              <a:avLst/>
            </a:prstGeom>
            <a:solidFill>
              <a:srgbClr val="FFA62B"/>
            </a:solidFill>
          </p:spPr>
        </p:sp>
      </p:grp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701925" y="2124746"/>
            <a:ext cx="5965574" cy="1110580"/>
          </a:xfrm>
          <a:prstGeom prst="rect">
            <a:avLst/>
          </a:prstGeom>
        </p:spPr>
        <p:txBody>
          <a:bodyPr vert="horz" rtlCol="0" anchor="b"/>
          <a:lstStyle>
            <a:lvl1pPr lvl="0">
              <a:defRPr lang="en-US" sz="4000" b="1" cap="all" dirty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49" name="Subtitle 2"/>
          <p:cNvSpPr>
            <a:spLocks noGrp="1"/>
          </p:cNvSpPr>
          <p:nvPr>
            <p:ph type="subTitle" idx="1"/>
          </p:nvPr>
        </p:nvSpPr>
        <p:spPr>
          <a:xfrm>
            <a:off x="701925" y="3238500"/>
            <a:ext cx="5965574" cy="476250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47625" lvl="0" indent="0" algn="l">
              <a:lnSpc>
                <a:spcPct val="100000"/>
              </a:lnSpc>
              <a:spcBef>
                <a:spcPts val="0"/>
              </a:spcBef>
              <a:buNone/>
              <a:defRPr lang="en-US" sz="1600" i="0" baseline="0" dirty="0">
                <a:solidFill>
                  <a:schemeClr val="accent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6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"/>
          <p:cNvGrpSpPr>
            <a:grpSpLocks noChangeAspect="1"/>
          </p:cNvGrpSpPr>
          <p:nvPr/>
        </p:nvGrpSpPr>
        <p:grpSpPr>
          <a:xfrm>
            <a:off x="552450" y="1200150"/>
            <a:ext cx="2400300" cy="2959113"/>
            <a:chOff x="552450" y="1276350"/>
            <a:chExt cx="2400300" cy="2959113"/>
          </a:xfrm>
        </p:grpSpPr>
        <p:cxnSp>
          <p:nvCxnSpPr>
            <p:cNvPr id="3145748" name="Straight Connector 2"/>
            <p:cNvCxnSpPr>
              <a:cxnSpLocks/>
            </p:cNvCxnSpPr>
            <p:nvPr/>
          </p:nvCxnSpPr>
          <p:spPr>
            <a:xfrm rot="10800000" flipH="1" flipV="1">
              <a:off x="685800" y="1276350"/>
              <a:ext cx="0" cy="2952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49" name="Straight Connector 3"/>
            <p:cNvCxnSpPr>
              <a:cxnSpLocks/>
            </p:cNvCxnSpPr>
            <p:nvPr/>
          </p:nvCxnSpPr>
          <p:spPr>
            <a:xfrm rot="10800000" flipH="1" flipV="1">
              <a:off x="552450" y="1409700"/>
              <a:ext cx="240030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50" name="Straight Connector 4"/>
            <p:cNvCxnSpPr>
              <a:cxnSpLocks/>
            </p:cNvCxnSpPr>
            <p:nvPr/>
          </p:nvCxnSpPr>
          <p:spPr>
            <a:xfrm rot="10800000" flipH="1" flipV="1">
              <a:off x="2819400" y="1282713"/>
              <a:ext cx="0" cy="2952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51" name="Straight Connector 5"/>
            <p:cNvCxnSpPr>
              <a:cxnSpLocks/>
            </p:cNvCxnSpPr>
            <p:nvPr/>
          </p:nvCxnSpPr>
          <p:spPr>
            <a:xfrm rot="10800000" flipH="1" flipV="1">
              <a:off x="552450" y="4086225"/>
              <a:ext cx="240030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grpSp>
        <p:nvGrpSpPr>
          <p:cNvPr id="62" name="Group 6"/>
          <p:cNvGrpSpPr>
            <a:grpSpLocks noChangeAspect="1"/>
          </p:cNvGrpSpPr>
          <p:nvPr/>
        </p:nvGrpSpPr>
        <p:grpSpPr>
          <a:xfrm>
            <a:off x="3371850" y="1200150"/>
            <a:ext cx="2400300" cy="2959113"/>
            <a:chOff x="3371850" y="1276350"/>
            <a:chExt cx="2400300" cy="2959113"/>
          </a:xfrm>
        </p:grpSpPr>
        <p:cxnSp>
          <p:nvCxnSpPr>
            <p:cNvPr id="3145752" name="Straight Connector 7"/>
            <p:cNvCxnSpPr>
              <a:cxnSpLocks/>
            </p:cNvCxnSpPr>
            <p:nvPr/>
          </p:nvCxnSpPr>
          <p:spPr>
            <a:xfrm rot="10800000" flipH="1" flipV="1">
              <a:off x="3505200" y="1276350"/>
              <a:ext cx="0" cy="2952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53" name="Straight Connector 8"/>
            <p:cNvCxnSpPr>
              <a:cxnSpLocks/>
            </p:cNvCxnSpPr>
            <p:nvPr/>
          </p:nvCxnSpPr>
          <p:spPr>
            <a:xfrm rot="10800000" flipH="1" flipV="1">
              <a:off x="3371850" y="1409700"/>
              <a:ext cx="240030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54" name="Straight Connector 9"/>
            <p:cNvCxnSpPr>
              <a:cxnSpLocks/>
            </p:cNvCxnSpPr>
            <p:nvPr/>
          </p:nvCxnSpPr>
          <p:spPr>
            <a:xfrm rot="10800000" flipH="1" flipV="1">
              <a:off x="5638800" y="1282713"/>
              <a:ext cx="0" cy="2952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55" name="Straight Connector 10"/>
            <p:cNvCxnSpPr>
              <a:cxnSpLocks/>
            </p:cNvCxnSpPr>
            <p:nvPr/>
          </p:nvCxnSpPr>
          <p:spPr>
            <a:xfrm rot="10800000" flipH="1" flipV="1">
              <a:off x="3371850" y="4086225"/>
              <a:ext cx="240030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grpSp>
        <p:nvGrpSpPr>
          <p:cNvPr id="63" name="Group 11"/>
          <p:cNvGrpSpPr>
            <a:grpSpLocks noChangeAspect="1"/>
          </p:cNvGrpSpPr>
          <p:nvPr/>
        </p:nvGrpSpPr>
        <p:grpSpPr>
          <a:xfrm>
            <a:off x="6191250" y="1200150"/>
            <a:ext cx="2400300" cy="2959113"/>
            <a:chOff x="6191250" y="1276350"/>
            <a:chExt cx="2400300" cy="2959113"/>
          </a:xfrm>
        </p:grpSpPr>
        <p:cxnSp>
          <p:nvCxnSpPr>
            <p:cNvPr id="3145756" name="Straight Connector 12"/>
            <p:cNvCxnSpPr>
              <a:cxnSpLocks/>
            </p:cNvCxnSpPr>
            <p:nvPr/>
          </p:nvCxnSpPr>
          <p:spPr>
            <a:xfrm rot="10800000" flipH="1" flipV="1">
              <a:off x="6324600" y="1276350"/>
              <a:ext cx="0" cy="2952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57" name="Straight Connector 13"/>
            <p:cNvCxnSpPr>
              <a:cxnSpLocks/>
            </p:cNvCxnSpPr>
            <p:nvPr/>
          </p:nvCxnSpPr>
          <p:spPr>
            <a:xfrm rot="10800000" flipH="1" flipV="1">
              <a:off x="6191250" y="1409700"/>
              <a:ext cx="240030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58" name="Straight Connector 14"/>
            <p:cNvCxnSpPr>
              <a:cxnSpLocks/>
            </p:cNvCxnSpPr>
            <p:nvPr/>
          </p:nvCxnSpPr>
          <p:spPr>
            <a:xfrm rot="10800000" flipH="1" flipV="1">
              <a:off x="8458200" y="1282713"/>
              <a:ext cx="0" cy="2952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59" name="Straight Connector 15"/>
            <p:cNvCxnSpPr>
              <a:cxnSpLocks/>
            </p:cNvCxnSpPr>
            <p:nvPr/>
          </p:nvCxnSpPr>
          <p:spPr>
            <a:xfrm rot="10800000" flipH="1" flipV="1">
              <a:off x="6191250" y="4086225"/>
              <a:ext cx="240030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sp>
        <p:nvSpPr>
          <p:cNvPr id="1048718" name="Title 6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9" name="Picture Placeholder 2"/>
          <p:cNvSpPr>
            <a:spLocks noGrp="1"/>
          </p:cNvSpPr>
          <p:nvPr>
            <p:ph type="pic" idx="1"/>
          </p:nvPr>
        </p:nvSpPr>
        <p:spPr>
          <a:xfrm>
            <a:off x="800100" y="1428750"/>
            <a:ext cx="1905000" cy="2476500"/>
          </a:xfr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48720" name="Content Placeholder 2"/>
          <p:cNvSpPr>
            <a:spLocks noGrp="1"/>
          </p:cNvSpPr>
          <p:nvPr>
            <p:ph type="body" idx="2"/>
          </p:nvPr>
        </p:nvSpPr>
        <p:spPr>
          <a:xfrm>
            <a:off x="552450" y="4210050"/>
            <a:ext cx="2400300" cy="35250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21" name="Picture Placeholder 2"/>
          <p:cNvSpPr>
            <a:spLocks noGrp="1"/>
          </p:cNvSpPr>
          <p:nvPr>
            <p:ph type="pic" idx="3"/>
          </p:nvPr>
        </p:nvSpPr>
        <p:spPr>
          <a:xfrm>
            <a:off x="3619500" y="1428750"/>
            <a:ext cx="1905000" cy="2476500"/>
          </a:xfr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48722" name="Content Placeholder 2"/>
          <p:cNvSpPr>
            <a:spLocks noGrp="1"/>
          </p:cNvSpPr>
          <p:nvPr>
            <p:ph type="body" idx="4"/>
          </p:nvPr>
        </p:nvSpPr>
        <p:spPr>
          <a:xfrm>
            <a:off x="3371850" y="4210050"/>
            <a:ext cx="2400300" cy="35250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23" name="Picture Placeholder 2"/>
          <p:cNvSpPr>
            <a:spLocks noGrp="1"/>
          </p:cNvSpPr>
          <p:nvPr>
            <p:ph type="pic" idx="5"/>
          </p:nvPr>
        </p:nvSpPr>
        <p:spPr>
          <a:xfrm>
            <a:off x="6438900" y="1428750"/>
            <a:ext cx="1905000" cy="2476500"/>
          </a:xfr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48724" name="Content Placeholder 2"/>
          <p:cNvSpPr>
            <a:spLocks noGrp="1"/>
          </p:cNvSpPr>
          <p:nvPr>
            <p:ph type="body" idx="6"/>
          </p:nvPr>
        </p:nvSpPr>
        <p:spPr>
          <a:xfrm>
            <a:off x="6191250" y="4210050"/>
            <a:ext cx="2400300" cy="352503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4872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4872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2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5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2524125"/>
            <a:ext cx="1562100" cy="1009650"/>
          </a:xfr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48706" name="Picture Placeholder 2"/>
          <p:cNvSpPr>
            <a:spLocks noGrp="1"/>
          </p:cNvSpPr>
          <p:nvPr>
            <p:ph type="pic" idx="2"/>
          </p:nvPr>
        </p:nvSpPr>
        <p:spPr>
          <a:xfrm>
            <a:off x="7124700" y="2524125"/>
            <a:ext cx="1562100" cy="1009650"/>
          </a:xfr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48707" name="Picture Placeholder 2"/>
          <p:cNvSpPr>
            <a:spLocks noGrp="1"/>
          </p:cNvSpPr>
          <p:nvPr>
            <p:ph type="pic" idx="3"/>
          </p:nvPr>
        </p:nvSpPr>
        <p:spPr>
          <a:xfrm>
            <a:off x="2552700" y="1866900"/>
            <a:ext cx="1752600" cy="2343150"/>
          </a:xfr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48708" name="Picture Placeholder 2"/>
          <p:cNvSpPr>
            <a:spLocks noGrp="1"/>
          </p:cNvSpPr>
          <p:nvPr>
            <p:ph type="pic" idx="4"/>
          </p:nvPr>
        </p:nvSpPr>
        <p:spPr>
          <a:xfrm>
            <a:off x="4838700" y="1866900"/>
            <a:ext cx="1752600" cy="2343150"/>
          </a:xfrm>
          <a:solidFill>
            <a:schemeClr val="bg1"/>
          </a:solidFill>
          <a:ln w="38100">
            <a:noFill/>
            <a:miter lim="800000"/>
          </a:ln>
        </p:spPr>
        <p:txBody>
          <a:bodyPr vert="horz" rtlCol="0"/>
          <a:lstStyle/>
          <a:p>
            <a:pPr algn="ctr"/>
            <a:r>
              <a:rPr lang="en-US" dirty="0"/>
              <a:t>Click icon to add picture</a:t>
            </a:r>
          </a:p>
        </p:txBody>
      </p:sp>
      <p:sp>
        <p:nvSpPr>
          <p:cNvPr id="104870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  <p:sp>
        <p:nvSpPr>
          <p:cNvPr id="10487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487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grpSp>
        <p:nvGrpSpPr>
          <p:cNvPr id="54" name="Group 9"/>
          <p:cNvGrpSpPr>
            <a:grpSpLocks noChangeAspect="1"/>
          </p:cNvGrpSpPr>
          <p:nvPr/>
        </p:nvGrpSpPr>
        <p:grpSpPr>
          <a:xfrm>
            <a:off x="247650" y="2314575"/>
            <a:ext cx="1981200" cy="1428750"/>
            <a:chOff x="247650" y="2314575"/>
            <a:chExt cx="1981200" cy="1428750"/>
          </a:xfrm>
        </p:grpSpPr>
        <p:cxnSp>
          <p:nvCxnSpPr>
            <p:cNvPr id="3145728" name="Straight Connector 10"/>
            <p:cNvCxnSpPr>
              <a:cxnSpLocks/>
            </p:cNvCxnSpPr>
            <p:nvPr/>
          </p:nvCxnSpPr>
          <p:spPr>
            <a:xfrm rot="10800000" flipH="1" flipV="1">
              <a:off x="361950" y="2314575"/>
              <a:ext cx="0" cy="1428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 rot="10800000" flipH="1" flipV="1">
              <a:off x="247650" y="2428875"/>
              <a:ext cx="198120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30" name="Straight Connector 12"/>
            <p:cNvCxnSpPr>
              <a:cxnSpLocks/>
            </p:cNvCxnSpPr>
            <p:nvPr/>
          </p:nvCxnSpPr>
          <p:spPr>
            <a:xfrm rot="10800000" flipH="1" flipV="1">
              <a:off x="247650" y="3629025"/>
              <a:ext cx="198120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31" name="Straight Connector 13"/>
            <p:cNvCxnSpPr>
              <a:cxnSpLocks/>
            </p:cNvCxnSpPr>
            <p:nvPr/>
          </p:nvCxnSpPr>
          <p:spPr>
            <a:xfrm rot="10800000" flipH="1" flipV="1">
              <a:off x="2114550" y="2314575"/>
              <a:ext cx="0" cy="1428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grpSp>
        <p:nvGrpSpPr>
          <p:cNvPr id="55" name="Group 14"/>
          <p:cNvGrpSpPr>
            <a:grpSpLocks noChangeAspect="1"/>
          </p:cNvGrpSpPr>
          <p:nvPr/>
        </p:nvGrpSpPr>
        <p:grpSpPr>
          <a:xfrm>
            <a:off x="2343150" y="1657350"/>
            <a:ext cx="2171700" cy="2762250"/>
            <a:chOff x="2343150" y="1657350"/>
            <a:chExt cx="2171700" cy="2762250"/>
          </a:xfrm>
        </p:grpSpPr>
        <p:cxnSp>
          <p:nvCxnSpPr>
            <p:cNvPr id="3145732" name="Straight Connector 15"/>
            <p:cNvCxnSpPr>
              <a:cxnSpLocks/>
            </p:cNvCxnSpPr>
            <p:nvPr/>
          </p:nvCxnSpPr>
          <p:spPr>
            <a:xfrm rot="10800000" flipH="1" flipV="1">
              <a:off x="2457450" y="1657350"/>
              <a:ext cx="0" cy="27622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33" name="Straight Connector 16"/>
            <p:cNvCxnSpPr>
              <a:cxnSpLocks/>
            </p:cNvCxnSpPr>
            <p:nvPr/>
          </p:nvCxnSpPr>
          <p:spPr>
            <a:xfrm rot="10800000" flipH="1" flipV="1">
              <a:off x="4400550" y="1657350"/>
              <a:ext cx="0" cy="27622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34" name="Straight Connector 17"/>
            <p:cNvCxnSpPr>
              <a:cxnSpLocks/>
            </p:cNvCxnSpPr>
            <p:nvPr/>
          </p:nvCxnSpPr>
          <p:spPr>
            <a:xfrm flipH="1" flipV="1">
              <a:off x="2343150" y="1771650"/>
              <a:ext cx="2171700" cy="0"/>
            </a:xfrm>
            <a:prstGeom prst="line">
              <a:avLst/>
            </a:prstGeom>
            <a:solidFill>
              <a:schemeClr val="accent1"/>
            </a:solidFill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35" name="Straight Connector 18"/>
            <p:cNvCxnSpPr>
              <a:cxnSpLocks/>
            </p:cNvCxnSpPr>
            <p:nvPr/>
          </p:nvCxnSpPr>
          <p:spPr>
            <a:xfrm flipH="1" flipV="1">
              <a:off x="2343150" y="4305300"/>
              <a:ext cx="2171700" cy="0"/>
            </a:xfrm>
            <a:prstGeom prst="line">
              <a:avLst/>
            </a:prstGeom>
            <a:solidFill>
              <a:schemeClr val="accent1"/>
            </a:solidFill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grpSp>
        <p:nvGrpSpPr>
          <p:cNvPr id="56" name="Group 19"/>
          <p:cNvGrpSpPr>
            <a:grpSpLocks noChangeAspect="1"/>
          </p:cNvGrpSpPr>
          <p:nvPr/>
        </p:nvGrpSpPr>
        <p:grpSpPr>
          <a:xfrm>
            <a:off x="4629150" y="1657350"/>
            <a:ext cx="2171700" cy="2762250"/>
            <a:chOff x="4629150" y="1657350"/>
            <a:chExt cx="2171700" cy="2762250"/>
          </a:xfrm>
        </p:grpSpPr>
        <p:cxnSp>
          <p:nvCxnSpPr>
            <p:cNvPr id="3145736" name="Straight Connector 20"/>
            <p:cNvCxnSpPr>
              <a:cxnSpLocks/>
            </p:cNvCxnSpPr>
            <p:nvPr/>
          </p:nvCxnSpPr>
          <p:spPr>
            <a:xfrm rot="10800000" flipH="1" flipV="1">
              <a:off x="4743450" y="1657350"/>
              <a:ext cx="0" cy="27622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37" name="Straight Connector 21"/>
            <p:cNvCxnSpPr>
              <a:cxnSpLocks/>
            </p:cNvCxnSpPr>
            <p:nvPr/>
          </p:nvCxnSpPr>
          <p:spPr>
            <a:xfrm rot="10800000" flipH="1" flipV="1">
              <a:off x="6686550" y="1657350"/>
              <a:ext cx="0" cy="27622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38" name="Straight Connector 22"/>
            <p:cNvCxnSpPr>
              <a:cxnSpLocks/>
            </p:cNvCxnSpPr>
            <p:nvPr/>
          </p:nvCxnSpPr>
          <p:spPr>
            <a:xfrm flipH="1" flipV="1">
              <a:off x="4629150" y="1771650"/>
              <a:ext cx="2171700" cy="0"/>
            </a:xfrm>
            <a:prstGeom prst="line">
              <a:avLst/>
            </a:prstGeom>
            <a:solidFill>
              <a:schemeClr val="accent1"/>
            </a:solidFill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39" name="Straight Connector 23"/>
            <p:cNvCxnSpPr>
              <a:cxnSpLocks/>
            </p:cNvCxnSpPr>
            <p:nvPr/>
          </p:nvCxnSpPr>
          <p:spPr>
            <a:xfrm flipH="1" flipV="1">
              <a:off x="4629150" y="4305300"/>
              <a:ext cx="2171700" cy="0"/>
            </a:xfrm>
            <a:prstGeom prst="line">
              <a:avLst/>
            </a:prstGeom>
            <a:solidFill>
              <a:schemeClr val="accent1"/>
            </a:solidFill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grpSp>
        <p:nvGrpSpPr>
          <p:cNvPr id="57" name="Group 24"/>
          <p:cNvGrpSpPr>
            <a:grpSpLocks noChangeAspect="1"/>
          </p:cNvGrpSpPr>
          <p:nvPr/>
        </p:nvGrpSpPr>
        <p:grpSpPr>
          <a:xfrm>
            <a:off x="6915150" y="2314575"/>
            <a:ext cx="1981200" cy="1428750"/>
            <a:chOff x="6915150" y="2314575"/>
            <a:chExt cx="1981200" cy="1428750"/>
          </a:xfrm>
        </p:grpSpPr>
        <p:cxnSp>
          <p:nvCxnSpPr>
            <p:cNvPr id="3145740" name="Straight Connector 25"/>
            <p:cNvCxnSpPr>
              <a:cxnSpLocks/>
            </p:cNvCxnSpPr>
            <p:nvPr/>
          </p:nvCxnSpPr>
          <p:spPr>
            <a:xfrm rot="10800000" flipH="1" flipV="1">
              <a:off x="7029450" y="2314575"/>
              <a:ext cx="0" cy="1428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41" name="Straight Connector 26"/>
            <p:cNvCxnSpPr>
              <a:cxnSpLocks/>
            </p:cNvCxnSpPr>
            <p:nvPr/>
          </p:nvCxnSpPr>
          <p:spPr>
            <a:xfrm rot="10800000" flipH="1" flipV="1">
              <a:off x="6915150" y="2428875"/>
              <a:ext cx="198120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42" name="Straight Connector 27"/>
            <p:cNvCxnSpPr>
              <a:cxnSpLocks/>
            </p:cNvCxnSpPr>
            <p:nvPr/>
          </p:nvCxnSpPr>
          <p:spPr>
            <a:xfrm rot="10800000" flipH="1" flipV="1">
              <a:off x="6915150" y="3629025"/>
              <a:ext cx="198120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43" name="Straight Connector 28"/>
            <p:cNvCxnSpPr>
              <a:cxnSpLocks/>
            </p:cNvCxnSpPr>
            <p:nvPr/>
          </p:nvCxnSpPr>
          <p:spPr>
            <a:xfrm rot="10800000" flipH="1" flipV="1">
              <a:off x="8782050" y="2314575"/>
              <a:ext cx="0" cy="1428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</p:spTree>
    <p:custDataLst>
      <p:tags r:id="rId1"/>
    </p:custData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"/>
          <p:cNvGrpSpPr>
            <a:grpSpLocks noChangeAspect="1"/>
          </p:cNvGrpSpPr>
          <p:nvPr/>
        </p:nvGrpSpPr>
        <p:grpSpPr>
          <a:xfrm>
            <a:off x="7160594" y="3380690"/>
            <a:ext cx="1814160" cy="1369959"/>
            <a:chOff x="7160594" y="3380690"/>
            <a:chExt cx="1814160" cy="1369959"/>
          </a:xfrm>
        </p:grpSpPr>
        <p:grpSp>
          <p:nvGrpSpPr>
            <p:cNvPr id="36" name="Group 2"/>
            <p:cNvGrpSpPr/>
            <p:nvPr/>
          </p:nvGrpSpPr>
          <p:grpSpPr>
            <a:xfrm>
              <a:off x="7389036" y="4510058"/>
              <a:ext cx="1585718" cy="240591"/>
              <a:chOff x="400050" y="1943100"/>
              <a:chExt cx="2762250" cy="419100"/>
            </a:xfrm>
            <a:noFill/>
          </p:grpSpPr>
          <p:sp>
            <p:nvSpPr>
              <p:cNvPr id="1048655" name="Oval 3"/>
              <p:cNvSpPr/>
              <p:nvPr/>
            </p:nvSpPr>
            <p:spPr>
              <a:xfrm>
                <a:off x="400050" y="1943100"/>
                <a:ext cx="2762250" cy="419100"/>
              </a:xfrm>
              <a:prstGeom prst="ellipse">
                <a:avLst/>
              </a:prstGeom>
              <a:solidFill>
                <a:srgbClr val="CBC8C2"/>
              </a:solidFill>
            </p:spPr>
          </p:sp>
          <p:sp>
            <p:nvSpPr>
              <p:cNvPr id="1048656" name="Freeform 4"/>
              <p:cNvSpPr/>
              <p:nvPr/>
            </p:nvSpPr>
            <p:spPr>
              <a:xfrm>
                <a:off x="1352550" y="2019300"/>
                <a:ext cx="1114425" cy="163078"/>
              </a:xfrm>
              <a:custGeom>
                <a:avLst/>
                <a:gdLst/>
                <a:ahLst/>
                <a:cxnLst/>
                <a:rect l="0" t="0" r="r" b="b"/>
                <a:pathLst>
                  <a:path w="1114425" h="163078">
                    <a:moveTo>
                      <a:pt x="557213" y="163078"/>
                    </a:moveTo>
                    <a:cubicBezTo>
                      <a:pt x="864952" y="163078"/>
                      <a:pt x="1114425" y="118284"/>
                      <a:pt x="1114425" y="76200"/>
                    </a:cubicBezTo>
                    <a:cubicBezTo>
                      <a:pt x="1114425" y="34116"/>
                      <a:pt x="864952" y="0"/>
                      <a:pt x="557213" y="0"/>
                    </a:cubicBezTo>
                    <a:cubicBezTo>
                      <a:pt x="249473" y="0"/>
                      <a:pt x="0" y="34116"/>
                      <a:pt x="0" y="76200"/>
                    </a:cubicBezTo>
                    <a:cubicBezTo>
                      <a:pt x="0" y="118284"/>
                      <a:pt x="249473" y="163078"/>
                      <a:pt x="557213" y="163078"/>
                    </a:cubicBezTo>
                    <a:close/>
                  </a:path>
                </a:pathLst>
              </a:custGeom>
              <a:solidFill>
                <a:srgbClr val="B4B0A9"/>
              </a:solidFill>
            </p:spPr>
          </p:sp>
          <p:sp>
            <p:nvSpPr>
              <p:cNvPr id="1048657" name="Oval 5"/>
              <p:cNvSpPr/>
              <p:nvPr/>
            </p:nvSpPr>
            <p:spPr>
              <a:xfrm>
                <a:off x="838200" y="2209800"/>
                <a:ext cx="447675" cy="85725"/>
              </a:xfrm>
              <a:prstGeom prst="ellipse">
                <a:avLst/>
              </a:prstGeom>
              <a:solidFill>
                <a:srgbClr val="B4B0A9"/>
              </a:solidFill>
            </p:spPr>
          </p:sp>
        </p:grpSp>
        <p:grpSp>
          <p:nvGrpSpPr>
            <p:cNvPr id="37" name="Group 6"/>
            <p:cNvGrpSpPr/>
            <p:nvPr/>
          </p:nvGrpSpPr>
          <p:grpSpPr>
            <a:xfrm>
              <a:off x="7160594" y="4349887"/>
              <a:ext cx="980756" cy="279377"/>
              <a:chOff x="2115" y="1664090"/>
              <a:chExt cx="1708433" cy="486662"/>
            </a:xfrm>
            <a:noFill/>
          </p:grpSpPr>
          <p:sp>
            <p:nvSpPr>
              <p:cNvPr id="1048658" name="Freeform 7"/>
              <p:cNvSpPr/>
              <p:nvPr/>
            </p:nvSpPr>
            <p:spPr>
              <a:xfrm>
                <a:off x="2572" y="1766544"/>
                <a:ext cx="1707975" cy="384208"/>
              </a:xfrm>
              <a:custGeom>
                <a:avLst/>
                <a:gdLst/>
                <a:ahLst/>
                <a:cxnLst/>
                <a:rect l="0" t="0" r="r" b="b"/>
                <a:pathLst>
                  <a:path w="1707976" h="384208">
                    <a:moveTo>
                      <a:pt x="869642" y="358915"/>
                    </a:moveTo>
                    <a:cubicBezTo>
                      <a:pt x="1303228" y="384208"/>
                      <a:pt x="1582672" y="299660"/>
                      <a:pt x="1707976" y="105270"/>
                    </a:cubicBezTo>
                    <a:cubicBezTo>
                      <a:pt x="1445856" y="18472"/>
                      <a:pt x="1157399" y="0"/>
                      <a:pt x="842603" y="49853"/>
                    </a:cubicBezTo>
                    <a:cubicBezTo>
                      <a:pt x="527377" y="94787"/>
                      <a:pt x="246509" y="163069"/>
                      <a:pt x="0" y="254698"/>
                    </a:cubicBezTo>
                    <a:cubicBezTo>
                      <a:pt x="146188" y="299020"/>
                      <a:pt x="436069" y="333759"/>
                      <a:pt x="869642" y="358915"/>
                    </a:cubicBezTo>
                    <a:close/>
                  </a:path>
                </a:pathLst>
              </a:custGeom>
              <a:solidFill>
                <a:srgbClr val="6DB368"/>
              </a:solidFill>
            </p:spPr>
          </p:sp>
          <p:sp>
            <p:nvSpPr>
              <p:cNvPr id="1048659" name="Freeform 8"/>
              <p:cNvSpPr/>
              <p:nvPr/>
            </p:nvSpPr>
            <p:spPr>
              <a:xfrm>
                <a:off x="2115" y="1764352"/>
                <a:ext cx="1707975" cy="251664"/>
              </a:xfrm>
              <a:custGeom>
                <a:avLst/>
                <a:gdLst/>
                <a:ahLst/>
                <a:cxnLst/>
                <a:rect l="0" t="0" r="r" b="b"/>
                <a:pathLst>
                  <a:path w="1707976" h="251665">
                    <a:moveTo>
                      <a:pt x="836493" y="193989"/>
                    </a:moveTo>
                    <a:cubicBezTo>
                      <a:pt x="1247075" y="165706"/>
                      <a:pt x="1537569" y="135122"/>
                      <a:pt x="1707976" y="102236"/>
                    </a:cubicBezTo>
                    <a:cubicBezTo>
                      <a:pt x="1446046" y="17608"/>
                      <a:pt x="1157664" y="0"/>
                      <a:pt x="842830" y="49412"/>
                    </a:cubicBezTo>
                    <a:cubicBezTo>
                      <a:pt x="527574" y="94002"/>
                      <a:pt x="246630" y="161420"/>
                      <a:pt x="0" y="251665"/>
                    </a:cubicBezTo>
                    <a:cubicBezTo>
                      <a:pt x="147080" y="241497"/>
                      <a:pt x="425911" y="222271"/>
                      <a:pt x="836493" y="193989"/>
                    </a:cubicBezTo>
                    <a:close/>
                  </a:path>
                </a:pathLst>
              </a:custGeom>
              <a:solidFill>
                <a:srgbClr val="579E51"/>
              </a:solidFill>
            </p:spPr>
          </p:sp>
          <p:sp>
            <p:nvSpPr>
              <p:cNvPr id="1048660" name="Freeform 9"/>
              <p:cNvSpPr/>
              <p:nvPr/>
            </p:nvSpPr>
            <p:spPr>
              <a:xfrm>
                <a:off x="320462" y="1664090"/>
                <a:ext cx="1013071" cy="331964"/>
              </a:xfrm>
              <a:custGeom>
                <a:avLst/>
                <a:gdLst/>
                <a:ahLst/>
                <a:cxnLst/>
                <a:rect l="0" t="0" r="r" b="b"/>
                <a:pathLst>
                  <a:path w="1013072" h="331964">
                    <a:moveTo>
                      <a:pt x="484408" y="242441"/>
                    </a:moveTo>
                    <a:cubicBezTo>
                      <a:pt x="730438" y="331964"/>
                      <a:pt x="906660" y="319904"/>
                      <a:pt x="1013072" y="206262"/>
                    </a:cubicBezTo>
                    <a:cubicBezTo>
                      <a:pt x="877232" y="100543"/>
                      <a:pt x="714139" y="38147"/>
                      <a:pt x="523793" y="19073"/>
                    </a:cubicBezTo>
                    <a:cubicBezTo>
                      <a:pt x="333448" y="0"/>
                      <a:pt x="158850" y="2852"/>
                      <a:pt x="0" y="27630"/>
                    </a:cubicBezTo>
                    <a:cubicBezTo>
                      <a:pt x="76908" y="81314"/>
                      <a:pt x="238377" y="152917"/>
                      <a:pt x="484408" y="242441"/>
                    </a:cubicBezTo>
                    <a:close/>
                  </a:path>
                </a:pathLst>
              </a:custGeom>
              <a:solidFill>
                <a:srgbClr val="6DB368"/>
              </a:solidFill>
            </p:spPr>
          </p:sp>
          <p:sp>
            <p:nvSpPr>
              <p:cNvPr id="1048661" name="Freeform 10"/>
              <p:cNvSpPr/>
              <p:nvPr/>
            </p:nvSpPr>
            <p:spPr>
              <a:xfrm>
                <a:off x="325061" y="1664882"/>
                <a:ext cx="1013071" cy="210115"/>
              </a:xfrm>
              <a:custGeom>
                <a:avLst/>
                <a:gdLst/>
                <a:ahLst/>
                <a:cxnLst/>
                <a:rect l="0" t="0" r="r" b="b"/>
                <a:pathLst>
                  <a:path w="1013072" h="210116">
                    <a:moveTo>
                      <a:pt x="510345" y="124692"/>
                    </a:moveTo>
                    <a:cubicBezTo>
                      <a:pt x="760767" y="174913"/>
                      <a:pt x="928342" y="203388"/>
                      <a:pt x="1013072" y="210116"/>
                    </a:cubicBezTo>
                    <a:cubicBezTo>
                      <a:pt x="877875" y="100750"/>
                      <a:pt x="715046" y="36854"/>
                      <a:pt x="524587" y="18427"/>
                    </a:cubicBezTo>
                    <a:cubicBezTo>
                      <a:pt x="334128" y="0"/>
                      <a:pt x="159265" y="4352"/>
                      <a:pt x="0" y="31484"/>
                    </a:cubicBezTo>
                    <a:cubicBezTo>
                      <a:pt x="89809" y="43402"/>
                      <a:pt x="259924" y="74471"/>
                      <a:pt x="510345" y="124692"/>
                    </a:cubicBezTo>
                    <a:close/>
                  </a:path>
                </a:pathLst>
              </a:custGeom>
              <a:solidFill>
                <a:srgbClr val="579E51"/>
              </a:solidFill>
            </p:spPr>
          </p:sp>
        </p:grpSp>
        <p:sp>
          <p:nvSpPr>
            <p:cNvPr id="1048662" name="Freeform 11"/>
            <p:cNvSpPr/>
            <p:nvPr/>
          </p:nvSpPr>
          <p:spPr>
            <a:xfrm>
              <a:off x="7558544" y="3934420"/>
              <a:ext cx="267931" cy="526425"/>
            </a:xfrm>
            <a:custGeom>
              <a:avLst/>
              <a:gdLst/>
              <a:ahLst/>
              <a:cxnLst/>
              <a:rect l="0" t="0" r="r" b="b"/>
              <a:pathLst>
                <a:path w="466725" h="917009">
                  <a:moveTo>
                    <a:pt x="466725" y="212159"/>
                  </a:moveTo>
                  <a:cubicBezTo>
                    <a:pt x="423521" y="214906"/>
                    <a:pt x="382246" y="189506"/>
                    <a:pt x="342900" y="135959"/>
                  </a:cubicBezTo>
                  <a:cubicBezTo>
                    <a:pt x="312017" y="98776"/>
                    <a:pt x="283442" y="60676"/>
                    <a:pt x="257175" y="21659"/>
                  </a:cubicBezTo>
                  <a:cubicBezTo>
                    <a:pt x="162291" y="0"/>
                    <a:pt x="76566" y="9525"/>
                    <a:pt x="0" y="50234"/>
                  </a:cubicBezTo>
                  <a:cubicBezTo>
                    <a:pt x="47847" y="94624"/>
                    <a:pt x="82772" y="148599"/>
                    <a:pt x="104775" y="212159"/>
                  </a:cubicBezTo>
                  <a:cubicBezTo>
                    <a:pt x="143640" y="307989"/>
                    <a:pt x="140329" y="412449"/>
                    <a:pt x="142875" y="478859"/>
                  </a:cubicBezTo>
                  <a:cubicBezTo>
                    <a:pt x="140329" y="552886"/>
                    <a:pt x="173515" y="873336"/>
                    <a:pt x="466725" y="917009"/>
                  </a:cubicBezTo>
                  <a:lnTo>
                    <a:pt x="466725" y="212159"/>
                  </a:lnTo>
                  <a:close/>
                </a:path>
              </a:pathLst>
            </a:custGeom>
            <a:solidFill>
              <a:srgbClr val="761F1B"/>
            </a:solidFill>
          </p:spPr>
        </p:sp>
        <p:sp>
          <p:nvSpPr>
            <p:cNvPr id="1048663" name="Freeform 12"/>
            <p:cNvSpPr/>
            <p:nvPr/>
          </p:nvSpPr>
          <p:spPr>
            <a:xfrm>
              <a:off x="7574948" y="3952126"/>
              <a:ext cx="120295" cy="31540"/>
            </a:xfrm>
            <a:custGeom>
              <a:avLst/>
              <a:gdLst/>
              <a:ahLst/>
              <a:cxnLst/>
              <a:rect l="0" t="0" r="r" b="b"/>
              <a:pathLst>
                <a:path w="209550" h="54941">
                  <a:moveTo>
                    <a:pt x="209550" y="9867"/>
                  </a:moveTo>
                  <a:cubicBezTo>
                    <a:pt x="153273" y="48591"/>
                    <a:pt x="83423" y="54941"/>
                    <a:pt x="0" y="28917"/>
                  </a:cubicBezTo>
                  <a:cubicBezTo>
                    <a:pt x="60470" y="6350"/>
                    <a:pt x="130320" y="0"/>
                    <a:pt x="209550" y="9867"/>
                  </a:cubicBezTo>
                  <a:close/>
                </a:path>
              </a:pathLst>
            </a:custGeom>
            <a:solidFill>
              <a:srgbClr val="4B1B1A"/>
            </a:solidFill>
          </p:spPr>
        </p:sp>
        <p:sp>
          <p:nvSpPr>
            <p:cNvPr id="1048664" name="Freeform 13"/>
            <p:cNvSpPr/>
            <p:nvPr/>
          </p:nvSpPr>
          <p:spPr>
            <a:xfrm>
              <a:off x="7657509" y="3962570"/>
              <a:ext cx="1158133" cy="647533"/>
            </a:xfrm>
            <a:custGeom>
              <a:avLst/>
              <a:gdLst/>
              <a:ahLst/>
              <a:cxnLst/>
              <a:rect l="0" t="0" r="r" b="b"/>
              <a:pathLst>
                <a:path w="2017416" h="1127974">
                  <a:moveTo>
                    <a:pt x="1008708" y="1199"/>
                  </a:moveTo>
                  <a:lnTo>
                    <a:pt x="385989" y="1199"/>
                  </a:lnTo>
                  <a:cubicBezTo>
                    <a:pt x="348309" y="0"/>
                    <a:pt x="330517" y="23787"/>
                    <a:pt x="332613" y="72561"/>
                  </a:cubicBezTo>
                  <a:cubicBezTo>
                    <a:pt x="322814" y="159092"/>
                    <a:pt x="263075" y="182878"/>
                    <a:pt x="154693" y="286647"/>
                  </a:cubicBezTo>
                  <a:cubicBezTo>
                    <a:pt x="79374" y="368905"/>
                    <a:pt x="0" y="508903"/>
                    <a:pt x="154693" y="732659"/>
                  </a:cubicBezTo>
                  <a:cubicBezTo>
                    <a:pt x="301979" y="954173"/>
                    <a:pt x="488896" y="1043105"/>
                    <a:pt x="563908" y="1071628"/>
                  </a:cubicBezTo>
                  <a:cubicBezTo>
                    <a:pt x="637863" y="1099723"/>
                    <a:pt x="738720" y="1127974"/>
                    <a:pt x="1008708" y="1125149"/>
                  </a:cubicBezTo>
                  <a:cubicBezTo>
                    <a:pt x="1278696" y="1127974"/>
                    <a:pt x="1379552" y="1099723"/>
                    <a:pt x="1453508" y="1071628"/>
                  </a:cubicBezTo>
                  <a:cubicBezTo>
                    <a:pt x="1528520" y="1043105"/>
                    <a:pt x="1715437" y="954173"/>
                    <a:pt x="1862723" y="732659"/>
                  </a:cubicBezTo>
                  <a:cubicBezTo>
                    <a:pt x="2017416" y="508903"/>
                    <a:pt x="1938041" y="368905"/>
                    <a:pt x="1862723" y="286647"/>
                  </a:cubicBezTo>
                  <a:cubicBezTo>
                    <a:pt x="1754341" y="182878"/>
                    <a:pt x="1694602" y="159092"/>
                    <a:pt x="1684803" y="72561"/>
                  </a:cubicBezTo>
                  <a:cubicBezTo>
                    <a:pt x="1686899" y="23787"/>
                    <a:pt x="1669107" y="0"/>
                    <a:pt x="1631427" y="1199"/>
                  </a:cubicBezTo>
                  <a:lnTo>
                    <a:pt x="1008708" y="1199"/>
                  </a:lnTo>
                  <a:close/>
                </a:path>
              </a:pathLst>
            </a:custGeom>
            <a:solidFill>
              <a:srgbClr val="8F2B26"/>
            </a:solidFill>
          </p:spPr>
        </p:sp>
        <p:sp>
          <p:nvSpPr>
            <p:cNvPr id="1048665" name="Freeform 14"/>
            <p:cNvSpPr/>
            <p:nvPr/>
          </p:nvSpPr>
          <p:spPr>
            <a:xfrm>
              <a:off x="7700713" y="3973555"/>
              <a:ext cx="1066258" cy="388866"/>
            </a:xfrm>
            <a:custGeom>
              <a:avLst/>
              <a:gdLst/>
              <a:ahLst/>
              <a:cxnLst/>
              <a:rect l="0" t="0" r="r" b="b"/>
              <a:pathLst>
                <a:path w="1857375" h="677389">
                  <a:moveTo>
                    <a:pt x="928688" y="1114"/>
                  </a:moveTo>
                  <a:lnTo>
                    <a:pt x="325519" y="1114"/>
                  </a:lnTo>
                  <a:cubicBezTo>
                    <a:pt x="281484" y="0"/>
                    <a:pt x="262335" y="22225"/>
                    <a:pt x="268075" y="67789"/>
                  </a:cubicBezTo>
                  <a:cubicBezTo>
                    <a:pt x="252733" y="158714"/>
                    <a:pt x="193460" y="182138"/>
                    <a:pt x="86167" y="286864"/>
                  </a:cubicBezTo>
                  <a:cubicBezTo>
                    <a:pt x="46539" y="325786"/>
                    <a:pt x="11015" y="381656"/>
                    <a:pt x="0" y="448789"/>
                  </a:cubicBezTo>
                  <a:cubicBezTo>
                    <a:pt x="176003" y="601189"/>
                    <a:pt x="485566" y="677389"/>
                    <a:pt x="928688" y="677389"/>
                  </a:cubicBezTo>
                  <a:cubicBezTo>
                    <a:pt x="1371809" y="677389"/>
                    <a:pt x="1681372" y="601189"/>
                    <a:pt x="1857375" y="448789"/>
                  </a:cubicBezTo>
                  <a:cubicBezTo>
                    <a:pt x="1846360" y="381656"/>
                    <a:pt x="1810836" y="325786"/>
                    <a:pt x="1771208" y="286864"/>
                  </a:cubicBezTo>
                  <a:cubicBezTo>
                    <a:pt x="1663915" y="182138"/>
                    <a:pt x="1604642" y="158714"/>
                    <a:pt x="1589300" y="67789"/>
                  </a:cubicBezTo>
                  <a:cubicBezTo>
                    <a:pt x="1595040" y="22225"/>
                    <a:pt x="1575891" y="0"/>
                    <a:pt x="1531856" y="1114"/>
                  </a:cubicBezTo>
                  <a:lnTo>
                    <a:pt x="928688" y="1114"/>
                  </a:lnTo>
                  <a:close/>
                </a:path>
              </a:pathLst>
            </a:custGeom>
            <a:solidFill>
              <a:srgbClr val="993631"/>
            </a:solidFill>
          </p:spPr>
        </p:sp>
        <p:sp>
          <p:nvSpPr>
            <p:cNvPr id="1048666" name="Freeform 15"/>
            <p:cNvSpPr/>
            <p:nvPr/>
          </p:nvSpPr>
          <p:spPr>
            <a:xfrm>
              <a:off x="7880290" y="3826558"/>
              <a:ext cx="701636" cy="273399"/>
            </a:xfrm>
            <a:custGeom>
              <a:avLst/>
              <a:gdLst/>
              <a:ahLst/>
              <a:cxnLst/>
              <a:rect l="0" t="0" r="r" b="b"/>
              <a:pathLst>
                <a:path w="1222220" h="476250">
                  <a:moveTo>
                    <a:pt x="611110" y="476142"/>
                  </a:moveTo>
                  <a:cubicBezTo>
                    <a:pt x="617437" y="476214"/>
                    <a:pt x="623787" y="476250"/>
                    <a:pt x="630160" y="476250"/>
                  </a:cubicBezTo>
                  <a:lnTo>
                    <a:pt x="630160" y="475816"/>
                  </a:lnTo>
                  <a:cubicBezTo>
                    <a:pt x="959309" y="468309"/>
                    <a:pt x="1220179" y="364369"/>
                    <a:pt x="1220710" y="247650"/>
                  </a:cubicBezTo>
                  <a:cubicBezTo>
                    <a:pt x="1222219" y="180435"/>
                    <a:pt x="1219779" y="159638"/>
                    <a:pt x="1182610" y="123825"/>
                  </a:cubicBezTo>
                  <a:cubicBezTo>
                    <a:pt x="1100951" y="48691"/>
                    <a:pt x="878405" y="4427"/>
                    <a:pt x="630160" y="315"/>
                  </a:cubicBezTo>
                  <a:lnTo>
                    <a:pt x="630160" y="0"/>
                  </a:lnTo>
                  <a:cubicBezTo>
                    <a:pt x="623796" y="0"/>
                    <a:pt x="617446" y="26"/>
                    <a:pt x="611110" y="78"/>
                  </a:cubicBezTo>
                  <a:cubicBezTo>
                    <a:pt x="604774" y="26"/>
                    <a:pt x="598423" y="0"/>
                    <a:pt x="592060" y="0"/>
                  </a:cubicBezTo>
                  <a:lnTo>
                    <a:pt x="592060" y="315"/>
                  </a:lnTo>
                  <a:cubicBezTo>
                    <a:pt x="343815" y="4427"/>
                    <a:pt x="121268" y="48691"/>
                    <a:pt x="39610" y="123825"/>
                  </a:cubicBezTo>
                  <a:cubicBezTo>
                    <a:pt x="2440" y="159638"/>
                    <a:pt x="0" y="180435"/>
                    <a:pt x="1510" y="247650"/>
                  </a:cubicBezTo>
                  <a:cubicBezTo>
                    <a:pt x="2040" y="364369"/>
                    <a:pt x="262910" y="468309"/>
                    <a:pt x="592060" y="475816"/>
                  </a:cubicBezTo>
                  <a:lnTo>
                    <a:pt x="592060" y="476250"/>
                  </a:lnTo>
                  <a:cubicBezTo>
                    <a:pt x="598432" y="476250"/>
                    <a:pt x="604783" y="476214"/>
                    <a:pt x="611110" y="476142"/>
                  </a:cubicBezTo>
                  <a:close/>
                </a:path>
              </a:pathLst>
            </a:custGeom>
            <a:solidFill>
              <a:srgbClr val="761F1B"/>
            </a:solidFill>
          </p:spPr>
        </p:sp>
        <p:sp>
          <p:nvSpPr>
            <p:cNvPr id="1048667" name="Freeform 16"/>
            <p:cNvSpPr/>
            <p:nvPr/>
          </p:nvSpPr>
          <p:spPr>
            <a:xfrm>
              <a:off x="7881156" y="3826558"/>
              <a:ext cx="699903" cy="218719"/>
            </a:xfrm>
            <a:custGeom>
              <a:avLst/>
              <a:gdLst/>
              <a:ahLst/>
              <a:cxnLst/>
              <a:rect l="0" t="0" r="r" b="b"/>
              <a:pathLst>
                <a:path w="1219200" h="381000">
                  <a:moveTo>
                    <a:pt x="609600" y="381000"/>
                  </a:moveTo>
                  <a:cubicBezTo>
                    <a:pt x="276859" y="381000"/>
                    <a:pt x="0" y="299456"/>
                    <a:pt x="0" y="200025"/>
                  </a:cubicBezTo>
                  <a:cubicBezTo>
                    <a:pt x="0" y="98277"/>
                    <a:pt x="203370" y="0"/>
                    <a:pt x="609600" y="0"/>
                  </a:cubicBezTo>
                  <a:cubicBezTo>
                    <a:pt x="1015830" y="0"/>
                    <a:pt x="1219200" y="98277"/>
                    <a:pt x="1219200" y="200025"/>
                  </a:cubicBezTo>
                  <a:cubicBezTo>
                    <a:pt x="1219200" y="299456"/>
                    <a:pt x="947407" y="381000"/>
                    <a:pt x="609600" y="381000"/>
                  </a:cubicBezTo>
                  <a:close/>
                </a:path>
              </a:pathLst>
            </a:custGeom>
            <a:solidFill>
              <a:srgbClr val="B25551"/>
            </a:solidFill>
          </p:spPr>
        </p:sp>
        <p:sp>
          <p:nvSpPr>
            <p:cNvPr id="1048668" name="Freeform 17"/>
            <p:cNvSpPr/>
            <p:nvPr/>
          </p:nvSpPr>
          <p:spPr>
            <a:xfrm>
              <a:off x="7897560" y="3837495"/>
              <a:ext cx="667095" cy="196847"/>
            </a:xfrm>
            <a:custGeom>
              <a:avLst/>
              <a:gdLst/>
              <a:ahLst/>
              <a:cxnLst/>
              <a:rect l="0" t="0" r="r" b="b"/>
              <a:pathLst>
                <a:path w="1162050" h="342900">
                  <a:moveTo>
                    <a:pt x="581025" y="342900"/>
                  </a:moveTo>
                  <a:cubicBezTo>
                    <a:pt x="263881" y="342900"/>
                    <a:pt x="0" y="269510"/>
                    <a:pt x="0" y="180975"/>
                  </a:cubicBezTo>
                  <a:cubicBezTo>
                    <a:pt x="0" y="88449"/>
                    <a:pt x="193837" y="0"/>
                    <a:pt x="581025" y="0"/>
                  </a:cubicBezTo>
                  <a:cubicBezTo>
                    <a:pt x="968213" y="0"/>
                    <a:pt x="1162050" y="88449"/>
                    <a:pt x="1162050" y="180975"/>
                  </a:cubicBezTo>
                  <a:cubicBezTo>
                    <a:pt x="1162050" y="269510"/>
                    <a:pt x="902997" y="342900"/>
                    <a:pt x="581025" y="342900"/>
                  </a:cubicBezTo>
                  <a:close/>
                </a:path>
              </a:pathLst>
            </a:custGeom>
            <a:solidFill>
              <a:srgbClr val="993631"/>
            </a:solidFill>
          </p:spPr>
        </p:sp>
        <p:sp>
          <p:nvSpPr>
            <p:cNvPr id="1048669" name="Oval 18"/>
            <p:cNvSpPr/>
            <p:nvPr/>
          </p:nvSpPr>
          <p:spPr>
            <a:xfrm>
              <a:off x="8160023" y="3870302"/>
              <a:ext cx="131231" cy="54679"/>
            </a:xfrm>
            <a:prstGeom prst="ellipse">
              <a:avLst/>
            </a:prstGeom>
            <a:solidFill>
              <a:srgbClr val="421211"/>
            </a:solidFill>
          </p:spPr>
        </p:sp>
        <p:sp>
          <p:nvSpPr>
            <p:cNvPr id="1048670" name="Freeform 19"/>
            <p:cNvSpPr/>
            <p:nvPr/>
          </p:nvSpPr>
          <p:spPr>
            <a:xfrm>
              <a:off x="8149088" y="3760942"/>
              <a:ext cx="153103" cy="153103"/>
            </a:xfrm>
            <a:custGeom>
              <a:avLst/>
              <a:gdLst/>
              <a:ahLst/>
              <a:cxnLst/>
              <a:rect l="0" t="0" r="r" b="b"/>
              <a:pathLst>
                <a:path w="266700" h="266700">
                  <a:moveTo>
                    <a:pt x="133350" y="266700"/>
                  </a:moveTo>
                  <a:cubicBezTo>
                    <a:pt x="94145" y="266700"/>
                    <a:pt x="100129" y="233266"/>
                    <a:pt x="76200" y="209550"/>
                  </a:cubicBezTo>
                  <a:cubicBezTo>
                    <a:pt x="54295" y="182669"/>
                    <a:pt x="0" y="167792"/>
                    <a:pt x="0" y="133350"/>
                  </a:cubicBezTo>
                  <a:cubicBezTo>
                    <a:pt x="0" y="59703"/>
                    <a:pt x="59703" y="0"/>
                    <a:pt x="133350" y="0"/>
                  </a:cubicBezTo>
                  <a:cubicBezTo>
                    <a:pt x="206997" y="0"/>
                    <a:pt x="266700" y="59703"/>
                    <a:pt x="266700" y="133350"/>
                  </a:cubicBezTo>
                  <a:cubicBezTo>
                    <a:pt x="266700" y="167981"/>
                    <a:pt x="211931" y="182625"/>
                    <a:pt x="190500" y="209550"/>
                  </a:cubicBezTo>
                  <a:cubicBezTo>
                    <a:pt x="165901" y="233040"/>
                    <a:pt x="172366" y="266700"/>
                    <a:pt x="133350" y="266700"/>
                  </a:cubicBezTo>
                  <a:close/>
                </a:path>
              </a:pathLst>
            </a:custGeom>
            <a:solidFill>
              <a:srgbClr val="761F1B"/>
            </a:solidFill>
          </p:spPr>
        </p:sp>
        <p:sp>
          <p:nvSpPr>
            <p:cNvPr id="1048671" name="Freeform 20"/>
            <p:cNvSpPr/>
            <p:nvPr/>
          </p:nvSpPr>
          <p:spPr>
            <a:xfrm>
              <a:off x="8173636" y="3782814"/>
              <a:ext cx="102897" cy="47720"/>
            </a:xfrm>
            <a:custGeom>
              <a:avLst/>
              <a:gdLst/>
              <a:ahLst/>
              <a:cxnLst/>
              <a:rect l="0" t="0" r="r" b="b"/>
              <a:pathLst>
                <a:path w="179243" h="83127">
                  <a:moveTo>
                    <a:pt x="89622" y="28169"/>
                  </a:moveTo>
                  <a:cubicBezTo>
                    <a:pt x="51045" y="28169"/>
                    <a:pt x="21171" y="46489"/>
                    <a:pt x="0" y="83127"/>
                  </a:cubicBezTo>
                  <a:cubicBezTo>
                    <a:pt x="0" y="37217"/>
                    <a:pt x="40125" y="0"/>
                    <a:pt x="89622" y="0"/>
                  </a:cubicBezTo>
                  <a:cubicBezTo>
                    <a:pt x="139118" y="0"/>
                    <a:pt x="179243" y="37217"/>
                    <a:pt x="179243" y="83127"/>
                  </a:cubicBezTo>
                  <a:cubicBezTo>
                    <a:pt x="158072" y="46489"/>
                    <a:pt x="128198" y="28169"/>
                    <a:pt x="89622" y="28169"/>
                  </a:cubicBezTo>
                  <a:close/>
                </a:path>
              </a:pathLst>
            </a:custGeom>
            <a:solidFill>
              <a:srgbClr val="B25551"/>
            </a:solidFill>
          </p:spPr>
        </p:sp>
        <p:sp>
          <p:nvSpPr>
            <p:cNvPr id="1048672" name="Freeform 21"/>
            <p:cNvSpPr/>
            <p:nvPr/>
          </p:nvSpPr>
          <p:spPr>
            <a:xfrm>
              <a:off x="7728397" y="3380690"/>
              <a:ext cx="1019108" cy="631780"/>
            </a:xfrm>
            <a:custGeom>
              <a:avLst/>
              <a:gdLst/>
              <a:ahLst/>
              <a:cxnLst/>
              <a:rect l="0" t="0" r="r" b="b"/>
              <a:pathLst>
                <a:path w="1775242" h="1100533">
                  <a:moveTo>
                    <a:pt x="201296" y="1062808"/>
                  </a:moveTo>
                  <a:lnTo>
                    <a:pt x="201296" y="1100533"/>
                  </a:lnTo>
                  <a:lnTo>
                    <a:pt x="163821" y="1100533"/>
                  </a:lnTo>
                  <a:cubicBezTo>
                    <a:pt x="67051" y="902032"/>
                    <a:pt x="15555" y="724357"/>
                    <a:pt x="9333" y="567508"/>
                  </a:cubicBezTo>
                  <a:cubicBezTo>
                    <a:pt x="0" y="332235"/>
                    <a:pt x="151914" y="204487"/>
                    <a:pt x="335577" y="122116"/>
                  </a:cubicBezTo>
                  <a:cubicBezTo>
                    <a:pt x="519241" y="39745"/>
                    <a:pt x="791451" y="0"/>
                    <a:pt x="1107637" y="39745"/>
                  </a:cubicBezTo>
                  <a:cubicBezTo>
                    <a:pt x="1423823" y="79490"/>
                    <a:pt x="1622368" y="210986"/>
                    <a:pt x="1686312" y="325352"/>
                  </a:cubicBezTo>
                  <a:cubicBezTo>
                    <a:pt x="1750256" y="439718"/>
                    <a:pt x="1775242" y="606958"/>
                    <a:pt x="1676008" y="907545"/>
                  </a:cubicBezTo>
                  <a:lnTo>
                    <a:pt x="1599907" y="1100533"/>
                  </a:lnTo>
                  <a:lnTo>
                    <a:pt x="1568338" y="1100533"/>
                  </a:lnTo>
                  <a:lnTo>
                    <a:pt x="1568338" y="1062808"/>
                  </a:lnTo>
                  <a:cubicBezTo>
                    <a:pt x="1590029" y="997557"/>
                    <a:pt x="1605500" y="945803"/>
                    <a:pt x="1614752" y="907545"/>
                  </a:cubicBezTo>
                  <a:cubicBezTo>
                    <a:pt x="1628630" y="850157"/>
                    <a:pt x="1676008" y="625864"/>
                    <a:pt x="1657894" y="520764"/>
                  </a:cubicBezTo>
                  <a:cubicBezTo>
                    <a:pt x="1639779" y="415664"/>
                    <a:pt x="1623617" y="345528"/>
                    <a:pt x="1506982" y="277616"/>
                  </a:cubicBezTo>
                  <a:cubicBezTo>
                    <a:pt x="1390347" y="209703"/>
                    <a:pt x="1190824" y="134753"/>
                    <a:pt x="953029" y="122116"/>
                  </a:cubicBezTo>
                  <a:cubicBezTo>
                    <a:pt x="715233" y="109479"/>
                    <a:pt x="467691" y="163445"/>
                    <a:pt x="380526" y="210986"/>
                  </a:cubicBezTo>
                  <a:cubicBezTo>
                    <a:pt x="293360" y="258527"/>
                    <a:pt x="120503" y="357589"/>
                    <a:pt x="109097" y="520764"/>
                  </a:cubicBezTo>
                  <a:cubicBezTo>
                    <a:pt x="97692" y="683940"/>
                    <a:pt x="135891" y="839436"/>
                    <a:pt x="153431" y="907545"/>
                  </a:cubicBezTo>
                  <a:cubicBezTo>
                    <a:pt x="165124" y="952950"/>
                    <a:pt x="181080" y="1004704"/>
                    <a:pt x="201296" y="1062808"/>
                  </a:cubicBezTo>
                  <a:close/>
                </a:path>
              </a:pathLst>
            </a:custGeom>
            <a:solidFill>
              <a:srgbClr val="6D2E2F"/>
            </a:solidFill>
          </p:spPr>
        </p:sp>
        <p:grpSp>
          <p:nvGrpSpPr>
            <p:cNvPr id="38" name="Group 22"/>
            <p:cNvGrpSpPr/>
            <p:nvPr/>
          </p:nvGrpSpPr>
          <p:grpSpPr>
            <a:xfrm>
              <a:off x="7564012" y="4351486"/>
              <a:ext cx="469745" cy="339016"/>
              <a:chOff x="704850" y="1666874"/>
              <a:chExt cx="818275" cy="590550"/>
            </a:xfrm>
            <a:noFill/>
          </p:grpSpPr>
          <p:sp>
            <p:nvSpPr>
              <p:cNvPr id="1048673" name="Freeform 23"/>
              <p:cNvSpPr/>
              <p:nvPr/>
            </p:nvSpPr>
            <p:spPr>
              <a:xfrm>
                <a:off x="704850" y="1762125"/>
                <a:ext cx="695325" cy="495300"/>
              </a:xfrm>
              <a:custGeom>
                <a:avLst/>
                <a:gdLst/>
                <a:ahLst/>
                <a:cxnLst/>
                <a:rect l="0" t="0" r="r" b="b"/>
                <a:pathLst>
                  <a:path w="695325" h="495300">
                    <a:moveTo>
                      <a:pt x="0" y="0"/>
                    </a:moveTo>
                    <a:cubicBezTo>
                      <a:pt x="40167" y="155346"/>
                      <a:pt x="76146" y="266472"/>
                      <a:pt x="107938" y="333375"/>
                    </a:cubicBezTo>
                    <a:cubicBezTo>
                      <a:pt x="154552" y="429937"/>
                      <a:pt x="194760" y="495300"/>
                      <a:pt x="352425" y="495300"/>
                    </a:cubicBezTo>
                    <a:cubicBezTo>
                      <a:pt x="510090" y="495300"/>
                      <a:pt x="537037" y="449666"/>
                      <a:pt x="590550" y="333375"/>
                    </a:cubicBezTo>
                    <a:cubicBezTo>
                      <a:pt x="626225" y="255848"/>
                      <a:pt x="661150" y="144723"/>
                      <a:pt x="69532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D4742"/>
              </a:solidFill>
            </p:spPr>
          </p:sp>
          <p:sp>
            <p:nvSpPr>
              <p:cNvPr id="1048674" name="Freeform 24"/>
              <p:cNvSpPr/>
              <p:nvPr/>
            </p:nvSpPr>
            <p:spPr>
              <a:xfrm>
                <a:off x="707547" y="1666874"/>
                <a:ext cx="692628" cy="190501"/>
              </a:xfrm>
              <a:custGeom>
                <a:avLst/>
                <a:gdLst/>
                <a:ahLst/>
                <a:cxnLst/>
                <a:rect l="0" t="0" r="r" b="b"/>
                <a:pathLst>
                  <a:path w="692628" h="190501">
                    <a:moveTo>
                      <a:pt x="344966" y="190501"/>
                    </a:moveTo>
                    <a:cubicBezTo>
                      <a:pt x="534732" y="190501"/>
                      <a:pt x="692628" y="149729"/>
                      <a:pt x="692628" y="99787"/>
                    </a:cubicBezTo>
                    <a:cubicBezTo>
                      <a:pt x="692628" y="49140"/>
                      <a:pt x="576644" y="1"/>
                      <a:pt x="344966" y="1"/>
                    </a:cubicBezTo>
                    <a:cubicBezTo>
                      <a:pt x="113288" y="1"/>
                      <a:pt x="173811" y="-681"/>
                      <a:pt x="26174" y="27894"/>
                    </a:cubicBezTo>
                    <a:cubicBezTo>
                      <a:pt x="-78601" y="156482"/>
                      <a:pt x="152310" y="190501"/>
                      <a:pt x="344966" y="190501"/>
                    </a:cubicBezTo>
                    <a:close/>
                  </a:path>
                </a:pathLst>
              </a:custGeom>
              <a:solidFill>
                <a:srgbClr val="682B2A"/>
              </a:solidFill>
            </p:spPr>
          </p:sp>
          <p:sp>
            <p:nvSpPr>
              <p:cNvPr id="1048675" name="Freeform 25"/>
              <p:cNvSpPr/>
              <p:nvPr/>
            </p:nvSpPr>
            <p:spPr>
              <a:xfrm>
                <a:off x="742950" y="1685925"/>
                <a:ext cx="628650" cy="123825"/>
              </a:xfrm>
              <a:custGeom>
                <a:avLst/>
                <a:gdLst/>
                <a:ahLst/>
                <a:cxnLst/>
                <a:rect l="0" t="0" r="r" b="b"/>
                <a:pathLst>
                  <a:path w="628650" h="123825">
                    <a:moveTo>
                      <a:pt x="314325" y="123825"/>
                    </a:moveTo>
                    <a:cubicBezTo>
                      <a:pt x="485895" y="123825"/>
                      <a:pt x="628650" y="97323"/>
                      <a:pt x="628650" y="64861"/>
                    </a:cubicBezTo>
                    <a:cubicBezTo>
                      <a:pt x="628650" y="31940"/>
                      <a:pt x="523787" y="0"/>
                      <a:pt x="314325" y="0"/>
                    </a:cubicBezTo>
                    <a:cubicBezTo>
                      <a:pt x="104863" y="0"/>
                      <a:pt x="0" y="31940"/>
                      <a:pt x="0" y="64861"/>
                    </a:cubicBezTo>
                    <a:cubicBezTo>
                      <a:pt x="0" y="97323"/>
                      <a:pt x="140143" y="123825"/>
                      <a:pt x="314325" y="123825"/>
                    </a:cubicBezTo>
                    <a:close/>
                  </a:path>
                </a:pathLst>
              </a:custGeom>
              <a:solidFill>
                <a:srgbClr val="903D38"/>
              </a:solidFill>
            </p:spPr>
          </p:sp>
          <p:sp>
            <p:nvSpPr>
              <p:cNvPr id="1048676" name="Freeform 26"/>
              <p:cNvSpPr/>
              <p:nvPr/>
            </p:nvSpPr>
            <p:spPr>
              <a:xfrm>
                <a:off x="1308933" y="1801034"/>
                <a:ext cx="214191" cy="263573"/>
              </a:xfrm>
              <a:custGeom>
                <a:avLst/>
                <a:gdLst/>
                <a:ahLst/>
                <a:cxnLst/>
                <a:rect l="0" t="0" r="r" b="b"/>
                <a:pathLst>
                  <a:path w="214192" h="263574">
                    <a:moveTo>
                      <a:pt x="205349" y="59296"/>
                    </a:moveTo>
                    <a:cubicBezTo>
                      <a:pt x="214192" y="87601"/>
                      <a:pt x="210711" y="110995"/>
                      <a:pt x="196085" y="130556"/>
                    </a:cubicBezTo>
                    <a:cubicBezTo>
                      <a:pt x="185468" y="144756"/>
                      <a:pt x="172948" y="153962"/>
                      <a:pt x="146053" y="170063"/>
                    </a:cubicBezTo>
                    <a:cubicBezTo>
                      <a:pt x="143577" y="171544"/>
                      <a:pt x="143577" y="171544"/>
                      <a:pt x="141118" y="173015"/>
                    </a:cubicBezTo>
                    <a:cubicBezTo>
                      <a:pt x="111258" y="190894"/>
                      <a:pt x="98564" y="201168"/>
                      <a:pt x="91133" y="216109"/>
                    </a:cubicBezTo>
                    <a:cubicBezTo>
                      <a:pt x="83136" y="232436"/>
                      <a:pt x="73568" y="244182"/>
                      <a:pt x="62486" y="251612"/>
                    </a:cubicBezTo>
                    <a:cubicBezTo>
                      <a:pt x="44647" y="263574"/>
                      <a:pt x="26417" y="263304"/>
                      <a:pt x="7429" y="256089"/>
                    </a:cubicBezTo>
                    <a:cubicBezTo>
                      <a:pt x="5995" y="255544"/>
                      <a:pt x="4617" y="254984"/>
                      <a:pt x="3083" y="254333"/>
                    </a:cubicBezTo>
                    <a:cubicBezTo>
                      <a:pt x="2408" y="254046"/>
                      <a:pt x="354" y="253160"/>
                      <a:pt x="0" y="253010"/>
                    </a:cubicBezTo>
                    <a:lnTo>
                      <a:pt x="11034" y="226961"/>
                    </a:lnTo>
                    <a:cubicBezTo>
                      <a:pt x="11504" y="227160"/>
                      <a:pt x="13570" y="228052"/>
                      <a:pt x="14136" y="228292"/>
                    </a:cubicBezTo>
                    <a:cubicBezTo>
                      <a:pt x="15362" y="228813"/>
                      <a:pt x="16419" y="229242"/>
                      <a:pt x="17478" y="229644"/>
                    </a:cubicBezTo>
                    <a:cubicBezTo>
                      <a:pt x="28742" y="233925"/>
                      <a:pt x="37867" y="234060"/>
                      <a:pt x="46731" y="228116"/>
                    </a:cubicBezTo>
                    <a:cubicBezTo>
                      <a:pt x="53371" y="223664"/>
                      <a:pt x="59794" y="215779"/>
                      <a:pt x="65766" y="203588"/>
                    </a:cubicBezTo>
                    <a:cubicBezTo>
                      <a:pt x="76485" y="182034"/>
                      <a:pt x="92118" y="169382"/>
                      <a:pt x="126585" y="148744"/>
                    </a:cubicBezTo>
                    <a:cubicBezTo>
                      <a:pt x="129066" y="147260"/>
                      <a:pt x="129066" y="147260"/>
                      <a:pt x="131522" y="145791"/>
                    </a:cubicBezTo>
                    <a:cubicBezTo>
                      <a:pt x="178088" y="117914"/>
                      <a:pt x="189328" y="102881"/>
                      <a:pt x="178347" y="67732"/>
                    </a:cubicBezTo>
                    <a:cubicBezTo>
                      <a:pt x="169527" y="39501"/>
                      <a:pt x="117902" y="32772"/>
                      <a:pt x="93854" y="55096"/>
                    </a:cubicBezTo>
                    <a:cubicBezTo>
                      <a:pt x="90350" y="58349"/>
                      <a:pt x="87336" y="59014"/>
                      <a:pt x="83550" y="59093"/>
                    </a:cubicBezTo>
                    <a:cubicBezTo>
                      <a:pt x="82273" y="59119"/>
                      <a:pt x="81021" y="59027"/>
                      <a:pt x="79645" y="58851"/>
                    </a:cubicBezTo>
                    <a:cubicBezTo>
                      <a:pt x="77827" y="58618"/>
                      <a:pt x="75747" y="58225"/>
                      <a:pt x="73353" y="57693"/>
                    </a:cubicBezTo>
                    <a:cubicBezTo>
                      <a:pt x="72666" y="57541"/>
                      <a:pt x="72273" y="57450"/>
                      <a:pt x="71233" y="57206"/>
                    </a:cubicBezTo>
                    <a:cubicBezTo>
                      <a:pt x="70002" y="56914"/>
                      <a:pt x="68768" y="56607"/>
                      <a:pt x="67495" y="56280"/>
                    </a:cubicBezTo>
                    <a:cubicBezTo>
                      <a:pt x="66759" y="56091"/>
                      <a:pt x="66039" y="55903"/>
                      <a:pt x="65284" y="55705"/>
                    </a:cubicBezTo>
                    <a:lnTo>
                      <a:pt x="72387" y="28322"/>
                    </a:lnTo>
                    <a:cubicBezTo>
                      <a:pt x="73225" y="28541"/>
                      <a:pt x="73867" y="28709"/>
                      <a:pt x="74529" y="28879"/>
                    </a:cubicBezTo>
                    <a:cubicBezTo>
                      <a:pt x="75647" y="29166"/>
                      <a:pt x="76718" y="29433"/>
                      <a:pt x="77764" y="29681"/>
                    </a:cubicBezTo>
                    <a:cubicBezTo>
                      <a:pt x="78626" y="29883"/>
                      <a:pt x="78935" y="29955"/>
                      <a:pt x="79483" y="30076"/>
                    </a:cubicBezTo>
                    <a:cubicBezTo>
                      <a:pt x="119051" y="0"/>
                      <a:pt x="190338" y="11249"/>
                      <a:pt x="205349" y="59296"/>
                    </a:cubicBezTo>
                    <a:close/>
                  </a:path>
                </a:pathLst>
              </a:custGeom>
              <a:solidFill>
                <a:srgbClr val="682B2A"/>
              </a:solidFill>
            </p:spPr>
          </p:sp>
        </p:grpSp>
      </p:grpSp>
      <p:sp>
        <p:nvSpPr>
          <p:cNvPr id="1048677" name="Title 2"/>
          <p:cNvSpPr>
            <a:spLocks noGrp="1"/>
          </p:cNvSpPr>
          <p:nvPr>
            <p:ph type="title"/>
          </p:nvPr>
        </p:nvSpPr>
        <p:spPr>
          <a:xfrm>
            <a:off x="790575" y="476250"/>
            <a:ext cx="6940089" cy="571500"/>
          </a:xfr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678" name="Content Placeholder 9"/>
          <p:cNvSpPr>
            <a:spLocks noGrp="1"/>
          </p:cNvSpPr>
          <p:nvPr>
            <p:ph idx="1"/>
          </p:nvPr>
        </p:nvSpPr>
        <p:spPr>
          <a:xfrm>
            <a:off x="790575" y="1230567"/>
            <a:ext cx="6940089" cy="3103307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4868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"/>
          <p:cNvGrpSpPr>
            <a:grpSpLocks noChangeAspect="1"/>
          </p:cNvGrpSpPr>
          <p:nvPr/>
        </p:nvGrpSpPr>
        <p:grpSpPr>
          <a:xfrm>
            <a:off x="516397" y="2274217"/>
            <a:ext cx="1967579" cy="2073136"/>
            <a:chOff x="-891" y="3447"/>
            <a:chExt cx="2943773" cy="3101702"/>
          </a:xfrm>
          <a:noFill/>
        </p:grpSpPr>
        <p:grpSp>
          <p:nvGrpSpPr>
            <p:cNvPr id="66" name="Group 2"/>
            <p:cNvGrpSpPr/>
            <p:nvPr/>
          </p:nvGrpSpPr>
          <p:grpSpPr>
            <a:xfrm>
              <a:off x="-891" y="2305045"/>
              <a:ext cx="1743966" cy="800104"/>
              <a:chOff x="-891" y="2305045"/>
              <a:chExt cx="1743966" cy="800104"/>
            </a:xfrm>
            <a:grpFill/>
          </p:grpSpPr>
          <p:sp>
            <p:nvSpPr>
              <p:cNvPr id="1048728" name="Freeform 3"/>
              <p:cNvSpPr/>
              <p:nvPr/>
            </p:nvSpPr>
            <p:spPr>
              <a:xfrm>
                <a:off x="-705" y="2305045"/>
                <a:ext cx="1687986" cy="734785"/>
              </a:xfrm>
              <a:custGeom>
                <a:avLst/>
                <a:gdLst/>
                <a:ahLst/>
                <a:cxnLst/>
                <a:rect l="0" t="0" r="r" b="b"/>
                <a:pathLst>
                  <a:path w="1687986" h="734785">
                    <a:moveTo>
                      <a:pt x="557116" y="77067"/>
                    </a:moveTo>
                    <a:cubicBezTo>
                      <a:pt x="561900" y="79254"/>
                      <a:pt x="564005" y="84906"/>
                      <a:pt x="561818" y="89690"/>
                    </a:cubicBezTo>
                    <a:cubicBezTo>
                      <a:pt x="559630" y="94474"/>
                      <a:pt x="553979" y="96579"/>
                      <a:pt x="549195" y="94392"/>
                    </a:cubicBezTo>
                    <a:cubicBezTo>
                      <a:pt x="346342" y="1643"/>
                      <a:pt x="200699" y="0"/>
                      <a:pt x="93771" y="129899"/>
                    </a:cubicBezTo>
                    <a:cubicBezTo>
                      <a:pt x="32284" y="204267"/>
                      <a:pt x="20212" y="325039"/>
                      <a:pt x="65954" y="431058"/>
                    </a:cubicBezTo>
                    <a:cubicBezTo>
                      <a:pt x="118046" y="551797"/>
                      <a:pt x="234322" y="636316"/>
                      <a:pt x="401834" y="657291"/>
                    </a:cubicBezTo>
                    <a:cubicBezTo>
                      <a:pt x="574701" y="676995"/>
                      <a:pt x="665832" y="667784"/>
                      <a:pt x="836002" y="628234"/>
                    </a:cubicBezTo>
                    <a:cubicBezTo>
                      <a:pt x="977691" y="595303"/>
                      <a:pt x="1049946" y="585327"/>
                      <a:pt x="1172957" y="590579"/>
                    </a:cubicBezTo>
                    <a:cubicBezTo>
                      <a:pt x="1386131" y="605759"/>
                      <a:pt x="1555682" y="647347"/>
                      <a:pt x="1681640" y="715528"/>
                    </a:cubicBezTo>
                    <a:cubicBezTo>
                      <a:pt x="1686266" y="718032"/>
                      <a:pt x="1687986" y="723813"/>
                      <a:pt x="1685482" y="728439"/>
                    </a:cubicBezTo>
                    <a:cubicBezTo>
                      <a:pt x="1682978" y="733065"/>
                      <a:pt x="1677197" y="734785"/>
                      <a:pt x="1672571" y="732281"/>
                    </a:cubicBezTo>
                    <a:cubicBezTo>
                      <a:pt x="1549284" y="665545"/>
                      <a:pt x="1382285" y="624583"/>
                      <a:pt x="1171874" y="609596"/>
                    </a:cubicBezTo>
                    <a:cubicBezTo>
                      <a:pt x="1051210" y="604448"/>
                      <a:pt x="980468" y="614216"/>
                      <a:pt x="841032" y="646623"/>
                    </a:cubicBezTo>
                    <a:cubicBezTo>
                      <a:pt x="668206" y="686790"/>
                      <a:pt x="575038" y="696207"/>
                      <a:pt x="399572" y="676206"/>
                    </a:cubicBezTo>
                    <a:cubicBezTo>
                      <a:pt x="225366" y="654394"/>
                      <a:pt x="103274" y="565647"/>
                      <a:pt x="48462" y="438604"/>
                    </a:cubicBezTo>
                    <a:cubicBezTo>
                      <a:pt x="0" y="326280"/>
                      <a:pt x="12833" y="197897"/>
                      <a:pt x="79076" y="117776"/>
                    </a:cubicBezTo>
                    <a:cubicBezTo>
                      <a:pt x="140808" y="42783"/>
                      <a:pt x="217839" y="8836"/>
                      <a:pt x="308797" y="9862"/>
                    </a:cubicBezTo>
                    <a:cubicBezTo>
                      <a:pt x="382830" y="10697"/>
                      <a:pt x="462871" y="33976"/>
                      <a:pt x="557116" y="77067"/>
                    </a:cubicBezTo>
                    <a:close/>
                  </a:path>
                </a:pathLst>
              </a:custGeom>
              <a:solidFill>
                <a:srgbClr val="443A3C"/>
              </a:solidFill>
            </p:spPr>
          </p:sp>
          <p:sp>
            <p:nvSpPr>
              <p:cNvPr id="1048729" name="Freeform 4"/>
              <p:cNvSpPr/>
              <p:nvPr/>
            </p:nvSpPr>
            <p:spPr>
              <a:xfrm>
                <a:off x="-891" y="2337939"/>
                <a:ext cx="1392575" cy="730144"/>
              </a:xfrm>
              <a:custGeom>
                <a:avLst/>
                <a:gdLst/>
                <a:ahLst/>
                <a:cxnLst/>
                <a:rect l="0" t="0" r="r" b="b"/>
                <a:pathLst>
                  <a:path w="1392576" h="730145">
                    <a:moveTo>
                      <a:pt x="556621" y="43893"/>
                    </a:moveTo>
                    <a:cubicBezTo>
                      <a:pt x="561560" y="45703"/>
                      <a:pt x="564095" y="51175"/>
                      <a:pt x="562284" y="56114"/>
                    </a:cubicBezTo>
                    <a:cubicBezTo>
                      <a:pt x="560474" y="61053"/>
                      <a:pt x="555002" y="63589"/>
                      <a:pt x="550063" y="61778"/>
                    </a:cubicBezTo>
                    <a:cubicBezTo>
                      <a:pt x="437000" y="20322"/>
                      <a:pt x="263151" y="55591"/>
                      <a:pt x="159617" y="145682"/>
                    </a:cubicBezTo>
                    <a:cubicBezTo>
                      <a:pt x="95466" y="202654"/>
                      <a:pt x="45109" y="283381"/>
                      <a:pt x="26911" y="367268"/>
                    </a:cubicBezTo>
                    <a:cubicBezTo>
                      <a:pt x="10042" y="445024"/>
                      <a:pt x="25389" y="542118"/>
                      <a:pt x="92928" y="598152"/>
                    </a:cubicBezTo>
                    <a:cubicBezTo>
                      <a:pt x="167547" y="664175"/>
                      <a:pt x="274605" y="665414"/>
                      <a:pt x="426371" y="615345"/>
                    </a:cubicBezTo>
                    <a:cubicBezTo>
                      <a:pt x="452322" y="606265"/>
                      <a:pt x="477559" y="596468"/>
                      <a:pt x="503979" y="585367"/>
                    </a:cubicBezTo>
                    <a:cubicBezTo>
                      <a:pt x="530319" y="574300"/>
                      <a:pt x="626903" y="530508"/>
                      <a:pt x="650697" y="520690"/>
                    </a:cubicBezTo>
                    <a:cubicBezTo>
                      <a:pt x="729733" y="488077"/>
                      <a:pt x="794903" y="472816"/>
                      <a:pt x="876999" y="471937"/>
                    </a:cubicBezTo>
                    <a:cubicBezTo>
                      <a:pt x="1065496" y="468125"/>
                      <a:pt x="1236316" y="548700"/>
                      <a:pt x="1388996" y="713104"/>
                    </a:cubicBezTo>
                    <a:cubicBezTo>
                      <a:pt x="1392576" y="716958"/>
                      <a:pt x="1392353" y="722985"/>
                      <a:pt x="1388498" y="726565"/>
                    </a:cubicBezTo>
                    <a:cubicBezTo>
                      <a:pt x="1384644" y="730145"/>
                      <a:pt x="1378617" y="729922"/>
                      <a:pt x="1375037" y="726067"/>
                    </a:cubicBezTo>
                    <a:cubicBezTo>
                      <a:pt x="1225884" y="565462"/>
                      <a:pt x="1060154" y="487287"/>
                      <a:pt x="877294" y="490985"/>
                    </a:cubicBezTo>
                    <a:cubicBezTo>
                      <a:pt x="797743" y="491837"/>
                      <a:pt x="734901" y="506553"/>
                      <a:pt x="657964" y="538299"/>
                    </a:cubicBezTo>
                    <a:cubicBezTo>
                      <a:pt x="634555" y="547958"/>
                      <a:pt x="538046" y="591717"/>
                      <a:pt x="511359" y="602930"/>
                    </a:cubicBezTo>
                    <a:cubicBezTo>
                      <a:pt x="484597" y="614175"/>
                      <a:pt x="459000" y="624111"/>
                      <a:pt x="432501" y="633381"/>
                    </a:cubicBezTo>
                    <a:cubicBezTo>
                      <a:pt x="274793" y="685412"/>
                      <a:pt x="161316" y="684099"/>
                      <a:pt x="80535" y="612616"/>
                    </a:cubicBezTo>
                    <a:cubicBezTo>
                      <a:pt x="38852" y="578038"/>
                      <a:pt x="15145" y="530018"/>
                      <a:pt x="6290" y="473994"/>
                    </a:cubicBezTo>
                    <a:cubicBezTo>
                      <a:pt x="0" y="434198"/>
                      <a:pt x="1889" y="392754"/>
                      <a:pt x="8294" y="363229"/>
                    </a:cubicBezTo>
                    <a:cubicBezTo>
                      <a:pt x="27392" y="275192"/>
                      <a:pt x="79924" y="190978"/>
                      <a:pt x="147039" y="131375"/>
                    </a:cubicBezTo>
                    <a:cubicBezTo>
                      <a:pt x="255789" y="36744"/>
                      <a:pt x="436912" y="0"/>
                      <a:pt x="556621" y="43893"/>
                    </a:cubicBezTo>
                    <a:close/>
                  </a:path>
                </a:pathLst>
              </a:custGeom>
              <a:solidFill>
                <a:srgbClr val="443A3C"/>
              </a:solidFill>
            </p:spPr>
          </p:sp>
          <p:sp>
            <p:nvSpPr>
              <p:cNvPr id="1048730" name="Oval 5"/>
              <p:cNvSpPr/>
              <p:nvPr/>
            </p:nvSpPr>
            <p:spPr>
              <a:xfrm>
                <a:off x="1343025" y="3019425"/>
                <a:ext cx="85725" cy="85725"/>
              </a:xfrm>
              <a:prstGeom prst="ellipse">
                <a:avLst/>
              </a:prstGeom>
              <a:solidFill>
                <a:srgbClr val="BB3743"/>
              </a:solidFill>
            </p:spPr>
          </p:sp>
          <p:sp>
            <p:nvSpPr>
              <p:cNvPr id="1048731" name="Oval 6"/>
              <p:cNvSpPr/>
              <p:nvPr/>
            </p:nvSpPr>
            <p:spPr>
              <a:xfrm>
                <a:off x="1657350" y="3000375"/>
                <a:ext cx="85725" cy="85725"/>
              </a:xfrm>
              <a:prstGeom prst="ellipse">
                <a:avLst/>
              </a:prstGeom>
              <a:solidFill>
                <a:srgbClr val="BB3743"/>
              </a:solidFill>
            </p:spPr>
          </p:sp>
          <p:sp>
            <p:nvSpPr>
              <p:cNvPr id="1048732" name="Freeform 7"/>
              <p:cNvSpPr/>
              <p:nvPr/>
            </p:nvSpPr>
            <p:spPr>
              <a:xfrm>
                <a:off x="524452" y="2348891"/>
                <a:ext cx="70501" cy="66652"/>
              </a:xfrm>
              <a:custGeom>
                <a:avLst/>
                <a:gdLst/>
                <a:ahLst/>
                <a:cxnLst/>
                <a:rect l="0" t="0" r="r" b="b"/>
                <a:pathLst>
                  <a:path w="70502" h="66653">
                    <a:moveTo>
                      <a:pt x="0" y="0"/>
                    </a:moveTo>
                    <a:cubicBezTo>
                      <a:pt x="16995" y="28645"/>
                      <a:pt x="40496" y="50863"/>
                      <a:pt x="70502" y="66653"/>
                    </a:cubicBezTo>
                  </a:path>
                </a:pathLst>
              </a:custGeom>
              <a:grpFill/>
              <a:ln w="28575" cap="rnd">
                <a:solidFill>
                  <a:srgbClr val="443A3C"/>
                </a:solidFill>
                <a:prstDash val="solid"/>
              </a:ln>
            </p:spPr>
          </p:sp>
        </p:grpSp>
        <p:grpSp>
          <p:nvGrpSpPr>
            <p:cNvPr id="67" name="Group 8"/>
            <p:cNvGrpSpPr/>
            <p:nvPr/>
          </p:nvGrpSpPr>
          <p:grpSpPr>
            <a:xfrm>
              <a:off x="355817" y="1358246"/>
              <a:ext cx="1159153" cy="1211193"/>
              <a:chOff x="355817" y="1358246"/>
              <a:chExt cx="1159153" cy="1211193"/>
            </a:xfrm>
            <a:solidFill>
              <a:srgbClr val="BB3743"/>
            </a:solidFill>
          </p:grpSpPr>
          <p:sp>
            <p:nvSpPr>
              <p:cNvPr id="1048733" name="Freeform 9"/>
              <p:cNvSpPr/>
              <p:nvPr/>
            </p:nvSpPr>
            <p:spPr>
              <a:xfrm>
                <a:off x="355817" y="2225024"/>
                <a:ext cx="1159153" cy="192143"/>
              </a:xfrm>
              <a:custGeom>
                <a:avLst/>
                <a:gdLst/>
                <a:ahLst/>
                <a:cxnLst/>
                <a:rect l="0" t="0" r="r" b="b"/>
                <a:pathLst>
                  <a:path w="1159154" h="192143">
                    <a:moveTo>
                      <a:pt x="22848" y="190731"/>
                    </a:moveTo>
                    <a:cubicBezTo>
                      <a:pt x="12422" y="192143"/>
                      <a:pt x="2825" y="184837"/>
                      <a:pt x="1413" y="174411"/>
                    </a:cubicBezTo>
                    <a:cubicBezTo>
                      <a:pt x="0" y="163985"/>
                      <a:pt x="7307" y="154388"/>
                      <a:pt x="17732" y="152976"/>
                    </a:cubicBezTo>
                    <a:lnTo>
                      <a:pt x="1136306" y="1413"/>
                    </a:lnTo>
                    <a:cubicBezTo>
                      <a:pt x="1146732" y="0"/>
                      <a:pt x="1156329" y="7307"/>
                      <a:pt x="1157741" y="17732"/>
                    </a:cubicBezTo>
                    <a:cubicBezTo>
                      <a:pt x="1159154" y="28158"/>
                      <a:pt x="1151847" y="37755"/>
                      <a:pt x="1141422" y="39168"/>
                    </a:cubicBezTo>
                    <a:lnTo>
                      <a:pt x="22848" y="190731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048734" name="Freeform 10"/>
              <p:cNvSpPr/>
              <p:nvPr/>
            </p:nvSpPr>
            <p:spPr>
              <a:xfrm>
                <a:off x="363992" y="1976024"/>
                <a:ext cx="1104703" cy="490117"/>
              </a:xfrm>
              <a:custGeom>
                <a:avLst/>
                <a:gdLst/>
                <a:ahLst/>
                <a:cxnLst/>
                <a:rect l="0" t="0" r="r" b="b"/>
                <a:pathLst>
                  <a:path w="1104703" h="490118">
                    <a:moveTo>
                      <a:pt x="29031" y="486035"/>
                    </a:moveTo>
                    <a:cubicBezTo>
                      <a:pt x="19334" y="490118"/>
                      <a:pt x="8164" y="485566"/>
                      <a:pt x="4082" y="475869"/>
                    </a:cubicBezTo>
                    <a:cubicBezTo>
                      <a:pt x="0" y="466172"/>
                      <a:pt x="4552" y="455002"/>
                      <a:pt x="14248" y="450920"/>
                    </a:cubicBezTo>
                    <a:lnTo>
                      <a:pt x="1075672" y="4082"/>
                    </a:lnTo>
                    <a:cubicBezTo>
                      <a:pt x="1085369" y="0"/>
                      <a:pt x="1096539" y="4552"/>
                      <a:pt x="1100621" y="14248"/>
                    </a:cubicBezTo>
                    <a:cubicBezTo>
                      <a:pt x="1104703" y="23945"/>
                      <a:pt x="1100152" y="35115"/>
                      <a:pt x="1090455" y="39197"/>
                    </a:cubicBezTo>
                    <a:lnTo>
                      <a:pt x="29031" y="486035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048735" name="Freeform 11"/>
              <p:cNvSpPr/>
              <p:nvPr/>
            </p:nvSpPr>
            <p:spPr>
              <a:xfrm>
                <a:off x="383196" y="1766628"/>
                <a:ext cx="942470" cy="746984"/>
              </a:xfrm>
              <a:custGeom>
                <a:avLst/>
                <a:gdLst/>
                <a:ahLst/>
                <a:cxnLst/>
                <a:rect l="0" t="0" r="r" b="b"/>
                <a:pathLst>
                  <a:path w="942471" h="746985">
                    <a:moveTo>
                      <a:pt x="33227" y="740500"/>
                    </a:moveTo>
                    <a:cubicBezTo>
                      <a:pt x="24942" y="746985"/>
                      <a:pt x="12969" y="745525"/>
                      <a:pt x="6485" y="737240"/>
                    </a:cubicBezTo>
                    <a:cubicBezTo>
                      <a:pt x="0" y="728955"/>
                      <a:pt x="1460" y="716982"/>
                      <a:pt x="9745" y="710498"/>
                    </a:cubicBezTo>
                    <a:lnTo>
                      <a:pt x="909243" y="6484"/>
                    </a:lnTo>
                    <a:cubicBezTo>
                      <a:pt x="917528" y="0"/>
                      <a:pt x="929502" y="1460"/>
                      <a:pt x="935986" y="9745"/>
                    </a:cubicBezTo>
                    <a:cubicBezTo>
                      <a:pt x="942471" y="18030"/>
                      <a:pt x="941011" y="30003"/>
                      <a:pt x="932726" y="36488"/>
                    </a:cubicBezTo>
                    <a:lnTo>
                      <a:pt x="33227" y="740500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048736" name="Freeform 12"/>
              <p:cNvSpPr/>
              <p:nvPr/>
            </p:nvSpPr>
            <p:spPr>
              <a:xfrm>
                <a:off x="421234" y="1595116"/>
                <a:ext cx="723518" cy="947132"/>
              </a:xfrm>
              <a:custGeom>
                <a:avLst/>
                <a:gdLst/>
                <a:ahLst/>
                <a:cxnLst/>
                <a:rect l="0" t="0" r="r" b="b"/>
                <a:pathLst>
                  <a:path w="723519" h="947133">
                    <a:moveTo>
                      <a:pt x="36768" y="937041"/>
                    </a:moveTo>
                    <a:cubicBezTo>
                      <a:pt x="30441" y="945447"/>
                      <a:pt x="18498" y="947133"/>
                      <a:pt x="10092" y="940806"/>
                    </a:cubicBezTo>
                    <a:cubicBezTo>
                      <a:pt x="1686" y="934479"/>
                      <a:pt x="0" y="922536"/>
                      <a:pt x="6327" y="914130"/>
                    </a:cubicBezTo>
                    <a:lnTo>
                      <a:pt x="686750" y="10092"/>
                    </a:lnTo>
                    <a:cubicBezTo>
                      <a:pt x="693077" y="1686"/>
                      <a:pt x="705021" y="0"/>
                      <a:pt x="713427" y="6327"/>
                    </a:cubicBezTo>
                    <a:cubicBezTo>
                      <a:pt x="721833" y="12654"/>
                      <a:pt x="723519" y="24597"/>
                      <a:pt x="717192" y="33003"/>
                    </a:cubicBezTo>
                    <a:lnTo>
                      <a:pt x="36768" y="937041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048737" name="Freeform 13"/>
              <p:cNvSpPr/>
              <p:nvPr/>
            </p:nvSpPr>
            <p:spPr>
              <a:xfrm>
                <a:off x="459281" y="1442663"/>
                <a:ext cx="475974" cy="1118688"/>
              </a:xfrm>
              <a:custGeom>
                <a:avLst/>
                <a:gdLst/>
                <a:ahLst/>
                <a:cxnLst/>
                <a:rect l="0" t="0" r="r" b="b"/>
                <a:pathLst>
                  <a:path w="475974" h="1118689">
                    <a:moveTo>
                      <a:pt x="39273" y="1104200"/>
                    </a:moveTo>
                    <a:cubicBezTo>
                      <a:pt x="35346" y="1113960"/>
                      <a:pt x="24249" y="1118689"/>
                      <a:pt x="14489" y="1114761"/>
                    </a:cubicBezTo>
                    <a:cubicBezTo>
                      <a:pt x="4728" y="1110833"/>
                      <a:pt x="0" y="1099737"/>
                      <a:pt x="3928" y="1089977"/>
                    </a:cubicBezTo>
                    <a:lnTo>
                      <a:pt x="436701" y="14489"/>
                    </a:lnTo>
                    <a:cubicBezTo>
                      <a:pt x="440629" y="4728"/>
                      <a:pt x="451725" y="0"/>
                      <a:pt x="461486" y="3928"/>
                    </a:cubicBezTo>
                    <a:cubicBezTo>
                      <a:pt x="471246" y="7855"/>
                      <a:pt x="475974" y="18951"/>
                      <a:pt x="472047" y="28712"/>
                    </a:cubicBezTo>
                    <a:lnTo>
                      <a:pt x="39273" y="1104200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048738" name="Freeform 14"/>
              <p:cNvSpPr/>
              <p:nvPr/>
            </p:nvSpPr>
            <p:spPr>
              <a:xfrm>
                <a:off x="508344" y="1377426"/>
                <a:ext cx="177824" cy="1192013"/>
              </a:xfrm>
              <a:custGeom>
                <a:avLst/>
                <a:gdLst/>
                <a:ahLst/>
                <a:cxnLst/>
                <a:rect l="0" t="0" r="r" b="b"/>
                <a:pathLst>
                  <a:path w="177824" h="1192014">
                    <a:moveTo>
                      <a:pt x="39079" y="1174109"/>
                    </a:moveTo>
                    <a:cubicBezTo>
                      <a:pt x="37831" y="1184556"/>
                      <a:pt x="28351" y="1192014"/>
                      <a:pt x="17905" y="1190766"/>
                    </a:cubicBezTo>
                    <a:cubicBezTo>
                      <a:pt x="7458" y="1189519"/>
                      <a:pt x="0" y="1180039"/>
                      <a:pt x="1247" y="1169592"/>
                    </a:cubicBezTo>
                    <a:lnTo>
                      <a:pt x="138746" y="17905"/>
                    </a:lnTo>
                    <a:cubicBezTo>
                      <a:pt x="139993" y="7458"/>
                      <a:pt x="149473" y="0"/>
                      <a:pt x="159920" y="1247"/>
                    </a:cubicBezTo>
                    <a:cubicBezTo>
                      <a:pt x="170367" y="2494"/>
                      <a:pt x="177824" y="11974"/>
                      <a:pt x="176577" y="22421"/>
                    </a:cubicBezTo>
                    <a:lnTo>
                      <a:pt x="39079" y="1174109"/>
                    </a:lnTo>
                    <a:close/>
                  </a:path>
                </a:pathLst>
              </a:custGeom>
              <a:grpFill/>
            </p:spPr>
          </p:sp>
          <p:sp>
            <p:nvSpPr>
              <p:cNvPr id="1048739" name="Freeform 15"/>
              <p:cNvSpPr/>
              <p:nvPr/>
            </p:nvSpPr>
            <p:spPr>
              <a:xfrm>
                <a:off x="398062" y="1358246"/>
                <a:ext cx="198362" cy="1201798"/>
              </a:xfrm>
              <a:custGeom>
                <a:avLst/>
                <a:gdLst/>
                <a:ahLst/>
                <a:cxnLst/>
                <a:rect l="0" t="0" r="r" b="b"/>
                <a:pathLst>
                  <a:path w="198363" h="1201799">
                    <a:moveTo>
                      <a:pt x="196946" y="1178941"/>
                    </a:moveTo>
                    <a:cubicBezTo>
                      <a:pt x="198363" y="1189367"/>
                      <a:pt x="191060" y="1198966"/>
                      <a:pt x="180634" y="1200382"/>
                    </a:cubicBezTo>
                    <a:cubicBezTo>
                      <a:pt x="170209" y="1201799"/>
                      <a:pt x="160609" y="1194496"/>
                      <a:pt x="159193" y="1184071"/>
                    </a:cubicBezTo>
                    <a:lnTo>
                      <a:pt x="1417" y="22858"/>
                    </a:lnTo>
                    <a:cubicBezTo>
                      <a:pt x="0" y="12433"/>
                      <a:pt x="7303" y="2833"/>
                      <a:pt x="17728" y="1416"/>
                    </a:cubicBezTo>
                    <a:cubicBezTo>
                      <a:pt x="28153" y="0"/>
                      <a:pt x="37753" y="7303"/>
                      <a:pt x="39170" y="17728"/>
                    </a:cubicBezTo>
                    <a:lnTo>
                      <a:pt x="196946" y="1178941"/>
                    </a:lnTo>
                    <a:close/>
                  </a:path>
                </a:pathLst>
              </a:custGeom>
              <a:grpFill/>
            </p:spPr>
          </p:sp>
        </p:grpSp>
        <p:grpSp>
          <p:nvGrpSpPr>
            <p:cNvPr id="68" name="Group 16"/>
            <p:cNvGrpSpPr/>
            <p:nvPr/>
          </p:nvGrpSpPr>
          <p:grpSpPr>
            <a:xfrm>
              <a:off x="233343" y="3448"/>
              <a:ext cx="2709538" cy="2655798"/>
              <a:chOff x="233343" y="3448"/>
              <a:chExt cx="2709538" cy="2655798"/>
            </a:xfrm>
            <a:grpFill/>
          </p:grpSpPr>
          <p:sp>
            <p:nvSpPr>
              <p:cNvPr id="1048740" name="Freeform 17"/>
              <p:cNvSpPr/>
              <p:nvPr/>
            </p:nvSpPr>
            <p:spPr>
              <a:xfrm>
                <a:off x="233343" y="3448"/>
                <a:ext cx="299418" cy="1464726"/>
              </a:xfrm>
              <a:custGeom>
                <a:avLst/>
                <a:gdLst/>
                <a:ahLst/>
                <a:cxnLst/>
                <a:rect l="0" t="0" r="r" b="b"/>
                <a:pathLst>
                  <a:path w="299418" h="1464726">
                    <a:moveTo>
                      <a:pt x="0" y="188928"/>
                    </a:moveTo>
                    <a:lnTo>
                      <a:pt x="177956" y="1464726"/>
                    </a:lnTo>
                    <a:lnTo>
                      <a:pt x="299418" y="1464726"/>
                    </a:lnTo>
                    <a:lnTo>
                      <a:pt x="287893" y="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048741" name="Freeform 18"/>
              <p:cNvSpPr/>
              <p:nvPr/>
            </p:nvSpPr>
            <p:spPr>
              <a:xfrm>
                <a:off x="524494" y="3886"/>
                <a:ext cx="291026" cy="1478280"/>
              </a:xfrm>
              <a:custGeom>
                <a:avLst/>
                <a:gdLst/>
                <a:ahLst/>
                <a:cxnLst/>
                <a:rect l="0" t="0" r="r" b="b"/>
                <a:pathLst>
                  <a:path w="291027" h="1478280">
                    <a:moveTo>
                      <a:pt x="12240" y="1463650"/>
                    </a:moveTo>
                    <a:lnTo>
                      <a:pt x="0" y="0"/>
                    </a:lnTo>
                    <a:lnTo>
                      <a:pt x="291027" y="184118"/>
                    </a:lnTo>
                    <a:lnTo>
                      <a:pt x="131750" y="1478280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1048742" name="Freeform 19"/>
              <p:cNvSpPr/>
              <p:nvPr/>
            </p:nvSpPr>
            <p:spPr>
              <a:xfrm>
                <a:off x="653186" y="84562"/>
                <a:ext cx="488737" cy="1425178"/>
              </a:xfrm>
              <a:custGeom>
                <a:avLst/>
                <a:gdLst/>
                <a:ahLst/>
                <a:cxnLst/>
                <a:rect l="0" t="0" r="r" b="b"/>
                <a:pathLst>
                  <a:path w="488737" h="1425178">
                    <a:moveTo>
                      <a:pt x="0" y="1393717"/>
                    </a:moveTo>
                    <a:lnTo>
                      <a:pt x="168802" y="99403"/>
                    </a:lnTo>
                    <a:lnTo>
                      <a:pt x="488737" y="0"/>
                    </a:lnTo>
                    <a:lnTo>
                      <a:pt x="119005" y="1425178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048743" name="Freeform 20"/>
              <p:cNvSpPr/>
              <p:nvPr/>
            </p:nvSpPr>
            <p:spPr>
              <a:xfrm>
                <a:off x="776801" y="76504"/>
                <a:ext cx="605532" cy="1476384"/>
              </a:xfrm>
              <a:custGeom>
                <a:avLst/>
                <a:gdLst/>
                <a:ahLst/>
                <a:cxnLst/>
                <a:rect l="0" t="0" r="r" b="b"/>
                <a:pathLst>
                  <a:path w="605533" h="1476385">
                    <a:moveTo>
                      <a:pt x="0" y="1431131"/>
                    </a:moveTo>
                    <a:lnTo>
                      <a:pt x="371694" y="0"/>
                    </a:lnTo>
                    <a:lnTo>
                      <a:pt x="605533" y="261099"/>
                    </a:lnTo>
                    <a:lnTo>
                      <a:pt x="110080" y="1476385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1048744" name="Freeform 21"/>
              <p:cNvSpPr/>
              <p:nvPr/>
            </p:nvSpPr>
            <p:spPr>
              <a:xfrm>
                <a:off x="886406" y="318973"/>
                <a:ext cx="837619" cy="1292847"/>
              </a:xfrm>
              <a:custGeom>
                <a:avLst/>
                <a:gdLst/>
                <a:ahLst/>
                <a:cxnLst/>
                <a:rect l="0" t="0" r="r" b="b"/>
                <a:pathLst>
                  <a:path w="837619" h="1292847">
                    <a:moveTo>
                      <a:pt x="0" y="1230573"/>
                    </a:moveTo>
                    <a:lnTo>
                      <a:pt x="498986" y="13421"/>
                    </a:lnTo>
                    <a:lnTo>
                      <a:pt x="837619" y="0"/>
                    </a:lnTo>
                    <a:lnTo>
                      <a:pt x="105718" y="1292847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048745" name="Freeform 22"/>
              <p:cNvSpPr/>
              <p:nvPr/>
            </p:nvSpPr>
            <p:spPr>
              <a:xfrm>
                <a:off x="997248" y="319906"/>
                <a:ext cx="890587" cy="1359646"/>
              </a:xfrm>
              <a:custGeom>
                <a:avLst/>
                <a:gdLst/>
                <a:ahLst/>
                <a:cxnLst/>
                <a:rect l="0" t="0" r="r" b="b"/>
                <a:pathLst>
                  <a:path w="890588" h="1359646">
                    <a:moveTo>
                      <a:pt x="0" y="1288199"/>
                    </a:moveTo>
                    <a:lnTo>
                      <a:pt x="725805" y="0"/>
                    </a:lnTo>
                    <a:lnTo>
                      <a:pt x="890588" y="303057"/>
                    </a:lnTo>
                    <a:lnTo>
                      <a:pt x="91021" y="1359646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1048746" name="Freeform 23"/>
              <p:cNvSpPr/>
              <p:nvPr/>
            </p:nvSpPr>
            <p:spPr>
              <a:xfrm>
                <a:off x="1091022" y="621544"/>
                <a:ext cx="1135465" cy="1140361"/>
              </a:xfrm>
              <a:custGeom>
                <a:avLst/>
                <a:gdLst/>
                <a:ahLst/>
                <a:cxnLst/>
                <a:rect l="0" t="0" r="r" b="b"/>
                <a:pathLst>
                  <a:path w="1135466" h="1140362">
                    <a:moveTo>
                      <a:pt x="0" y="1056646"/>
                    </a:moveTo>
                    <a:lnTo>
                      <a:pt x="803853" y="0"/>
                    </a:lnTo>
                    <a:lnTo>
                      <a:pt x="1135466" y="76010"/>
                    </a:lnTo>
                    <a:lnTo>
                      <a:pt x="87459" y="1140362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048747" name="Freeform 24"/>
              <p:cNvSpPr/>
              <p:nvPr/>
            </p:nvSpPr>
            <p:spPr>
              <a:xfrm>
                <a:off x="1181547" y="698477"/>
                <a:ext cx="1122692" cy="1154953"/>
              </a:xfrm>
              <a:custGeom>
                <a:avLst/>
                <a:gdLst/>
                <a:ahLst/>
                <a:cxnLst/>
                <a:rect l="0" t="0" r="r" b="b"/>
                <a:pathLst>
                  <a:path w="1122693" h="1154954">
                    <a:moveTo>
                      <a:pt x="0" y="1063504"/>
                    </a:moveTo>
                    <a:lnTo>
                      <a:pt x="1047207" y="0"/>
                    </a:lnTo>
                    <a:lnTo>
                      <a:pt x="1122693" y="334861"/>
                    </a:lnTo>
                    <a:lnTo>
                      <a:pt x="69247" y="1154954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1048748" name="Freeform 25"/>
              <p:cNvSpPr/>
              <p:nvPr/>
            </p:nvSpPr>
            <p:spPr>
              <a:xfrm>
                <a:off x="1255509" y="1032129"/>
                <a:ext cx="1353864" cy="918495"/>
              </a:xfrm>
              <a:custGeom>
                <a:avLst/>
                <a:gdLst/>
                <a:ahLst/>
                <a:cxnLst/>
                <a:rect l="0" t="0" r="r" b="b"/>
                <a:pathLst>
                  <a:path w="1353865" h="918496">
                    <a:moveTo>
                      <a:pt x="0" y="820007"/>
                    </a:moveTo>
                    <a:lnTo>
                      <a:pt x="1055046" y="0"/>
                    </a:lnTo>
                    <a:lnTo>
                      <a:pt x="1353865" y="157524"/>
                    </a:lnTo>
                    <a:lnTo>
                      <a:pt x="63170" y="918496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048749" name="Freeform 26"/>
              <p:cNvSpPr/>
              <p:nvPr/>
            </p:nvSpPr>
            <p:spPr>
              <a:xfrm>
                <a:off x="1317507" y="1194282"/>
                <a:ext cx="1296200" cy="860479"/>
              </a:xfrm>
              <a:custGeom>
                <a:avLst/>
                <a:gdLst/>
                <a:ahLst/>
                <a:cxnLst/>
                <a:rect l="0" t="0" r="r" b="b"/>
                <a:pathLst>
                  <a:path w="1296200" h="860479">
                    <a:moveTo>
                      <a:pt x="0" y="756990"/>
                    </a:moveTo>
                    <a:lnTo>
                      <a:pt x="1296200" y="0"/>
                    </a:lnTo>
                    <a:lnTo>
                      <a:pt x="1282837" y="342443"/>
                    </a:lnTo>
                    <a:lnTo>
                      <a:pt x="51464" y="860479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1048750" name="Freeform 27"/>
              <p:cNvSpPr/>
              <p:nvPr/>
            </p:nvSpPr>
            <p:spPr>
              <a:xfrm>
                <a:off x="1369314" y="1538782"/>
                <a:ext cx="1478499" cy="627468"/>
              </a:xfrm>
              <a:custGeom>
                <a:avLst/>
                <a:gdLst/>
                <a:ahLst/>
                <a:cxnLst/>
                <a:rect l="0" t="0" r="r" b="b"/>
                <a:pathLst>
                  <a:path w="1478499" h="627469">
                    <a:moveTo>
                      <a:pt x="0" y="515379"/>
                    </a:moveTo>
                    <a:lnTo>
                      <a:pt x="1236440" y="0"/>
                    </a:lnTo>
                    <a:lnTo>
                      <a:pt x="1478499" y="224647"/>
                    </a:lnTo>
                    <a:lnTo>
                      <a:pt x="39757" y="627469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048751" name="Freeform 28"/>
              <p:cNvSpPr/>
              <p:nvPr/>
            </p:nvSpPr>
            <p:spPr>
              <a:xfrm>
                <a:off x="1412595" y="1767116"/>
                <a:ext cx="1442513" cy="518350"/>
              </a:xfrm>
              <a:custGeom>
                <a:avLst/>
                <a:gdLst/>
                <a:ahLst/>
                <a:cxnLst/>
                <a:rect l="0" t="0" r="r" b="b"/>
                <a:pathLst>
                  <a:path w="1442514" h="518350">
                    <a:moveTo>
                      <a:pt x="0" y="400059"/>
                    </a:moveTo>
                    <a:lnTo>
                      <a:pt x="1442514" y="0"/>
                    </a:lnTo>
                    <a:lnTo>
                      <a:pt x="1346873" y="329746"/>
                    </a:lnTo>
                    <a:lnTo>
                      <a:pt x="22460" y="518351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  <p:sp>
            <p:nvSpPr>
              <p:cNvPr id="1048752" name="Freeform 29"/>
              <p:cNvSpPr/>
              <p:nvPr/>
            </p:nvSpPr>
            <p:spPr>
              <a:xfrm>
                <a:off x="1436083" y="2103186"/>
                <a:ext cx="1503245" cy="297208"/>
              </a:xfrm>
              <a:custGeom>
                <a:avLst/>
                <a:gdLst/>
                <a:ahLst/>
                <a:cxnLst/>
                <a:rect l="0" t="0" r="r" b="b"/>
                <a:pathLst>
                  <a:path w="1503245" h="297208">
                    <a:moveTo>
                      <a:pt x="0" y="181137"/>
                    </a:moveTo>
                    <a:lnTo>
                      <a:pt x="1323851" y="0"/>
                    </a:lnTo>
                    <a:lnTo>
                      <a:pt x="1503245" y="280740"/>
                    </a:lnTo>
                    <a:lnTo>
                      <a:pt x="10897" y="297208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</p:sp>
          <p:sp>
            <p:nvSpPr>
              <p:cNvPr id="1048753" name="Freeform 30"/>
              <p:cNvSpPr/>
              <p:nvPr/>
            </p:nvSpPr>
            <p:spPr>
              <a:xfrm>
                <a:off x="1446190" y="2387165"/>
                <a:ext cx="1496691" cy="272081"/>
              </a:xfrm>
              <a:custGeom>
                <a:avLst/>
                <a:gdLst/>
                <a:ahLst/>
                <a:cxnLst/>
                <a:rect l="0" t="0" r="r" b="b"/>
                <a:pathLst>
                  <a:path w="1496692" h="272082">
                    <a:moveTo>
                      <a:pt x="0" y="17497"/>
                    </a:moveTo>
                    <a:lnTo>
                      <a:pt x="1496692" y="0"/>
                    </a:lnTo>
                    <a:lnTo>
                      <a:pt x="1321480" y="272082"/>
                    </a:lnTo>
                    <a:lnTo>
                      <a:pt x="0" y="111538"/>
                    </a:lnTo>
                    <a:close/>
                  </a:path>
                </a:pathLst>
              </a:custGeom>
              <a:solidFill>
                <a:srgbClr val="E9E9E9"/>
              </a:solidFill>
            </p:spPr>
          </p:sp>
        </p:grpSp>
        <p:sp>
          <p:nvSpPr>
            <p:cNvPr id="1048754" name="Freeform 31"/>
            <p:cNvSpPr/>
            <p:nvPr/>
          </p:nvSpPr>
          <p:spPr>
            <a:xfrm>
              <a:off x="365395" y="2329015"/>
              <a:ext cx="2416346" cy="346110"/>
            </a:xfrm>
            <a:custGeom>
              <a:avLst/>
              <a:gdLst/>
              <a:ahLst/>
              <a:cxnLst/>
              <a:rect l="0" t="0" r="r" b="b"/>
              <a:pathLst>
                <a:path w="2416347" h="346110">
                  <a:moveTo>
                    <a:pt x="17806" y="39131"/>
                  </a:moveTo>
                  <a:cubicBezTo>
                    <a:pt x="7371" y="37789"/>
                    <a:pt x="0" y="28241"/>
                    <a:pt x="1342" y="17806"/>
                  </a:cubicBezTo>
                  <a:cubicBezTo>
                    <a:pt x="2685" y="7371"/>
                    <a:pt x="12232" y="0"/>
                    <a:pt x="22667" y="1342"/>
                  </a:cubicBezTo>
                  <a:lnTo>
                    <a:pt x="2398541" y="306980"/>
                  </a:lnTo>
                  <a:cubicBezTo>
                    <a:pt x="2408976" y="308322"/>
                    <a:pt x="2416347" y="317869"/>
                    <a:pt x="2415005" y="328305"/>
                  </a:cubicBezTo>
                  <a:cubicBezTo>
                    <a:pt x="2413662" y="338740"/>
                    <a:pt x="2404115" y="346110"/>
                    <a:pt x="2393680" y="344768"/>
                  </a:cubicBezTo>
                  <a:lnTo>
                    <a:pt x="17806" y="39131"/>
                  </a:lnTo>
                  <a:close/>
                </a:path>
              </a:pathLst>
            </a:custGeom>
            <a:solidFill>
              <a:srgbClr val="BB3743"/>
            </a:solidFill>
          </p:spPr>
        </p:sp>
        <p:sp>
          <p:nvSpPr>
            <p:cNvPr id="1048755" name="Oval 32"/>
            <p:cNvSpPr/>
            <p:nvPr/>
          </p:nvSpPr>
          <p:spPr>
            <a:xfrm rot="19200000">
              <a:off x="1140559" y="727049"/>
              <a:ext cx="914400" cy="981074"/>
            </a:xfrm>
            <a:prstGeom prst="ellipse">
              <a:avLst/>
            </a:prstGeom>
            <a:solidFill>
              <a:srgbClr val="BD3540"/>
            </a:solidFill>
          </p:spPr>
        </p:sp>
        <p:sp>
          <p:nvSpPr>
            <p:cNvPr id="1048756" name="Freeform 33"/>
            <p:cNvSpPr/>
            <p:nvPr/>
          </p:nvSpPr>
          <p:spPr>
            <a:xfrm>
              <a:off x="400762" y="1323215"/>
              <a:ext cx="1210178" cy="1165536"/>
            </a:xfrm>
            <a:custGeom>
              <a:avLst/>
              <a:gdLst/>
              <a:ahLst/>
              <a:cxnLst/>
              <a:rect l="0" t="0" r="r" b="b"/>
              <a:pathLst>
                <a:path w="1210179" h="1165537">
                  <a:moveTo>
                    <a:pt x="0" y="9519"/>
                  </a:moveTo>
                  <a:lnTo>
                    <a:pt x="324" y="0"/>
                  </a:lnTo>
                  <a:cubicBezTo>
                    <a:pt x="757712" y="25756"/>
                    <a:pt x="1161459" y="414497"/>
                    <a:pt x="1210179" y="1164920"/>
                  </a:cubicBezTo>
                  <a:lnTo>
                    <a:pt x="1200674" y="1165537"/>
                  </a:lnTo>
                  <a:cubicBezTo>
                    <a:pt x="1152272" y="420014"/>
                    <a:pt x="752509" y="35109"/>
                    <a:pt x="0" y="9519"/>
                  </a:cubicBezTo>
                  <a:close/>
                </a:path>
              </a:pathLst>
            </a:custGeom>
            <a:solidFill>
              <a:srgbClr val="DDD9C8"/>
            </a:solidFill>
          </p:spPr>
        </p:sp>
      </p:grpSp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2570564" y="1792755"/>
            <a:ext cx="5811436" cy="1046169"/>
          </a:xfrm>
          <a:prstGeom prst="rect">
            <a:avLst/>
          </a:prstGeom>
        </p:spPr>
        <p:txBody>
          <a:bodyPr vert="horz" rtlCol="0" anchor="b"/>
          <a:lstStyle>
            <a:lvl1pPr lvl="0">
              <a:defRPr lang="en-US" sz="4000" b="1" cap="all" dirty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2570564" y="2838450"/>
            <a:ext cx="5811436" cy="476250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47625" lvl="0" indent="0">
              <a:lnSpc>
                <a:spcPct val="100000"/>
              </a:lnSpc>
              <a:buNone/>
              <a:defRPr lang="en-US" sz="1600" i="0" dirty="0">
                <a:solidFill>
                  <a:schemeClr val="accent2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4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63" name="Content Placeholder 9"/>
          <p:cNvSpPr>
            <a:spLocks noGrp="1"/>
          </p:cNvSpPr>
          <p:nvPr>
            <p:ph idx="1"/>
          </p:nvPr>
        </p:nvSpPr>
        <p:spPr>
          <a:xfrm>
            <a:off x="781050" y="1211009"/>
            <a:ext cx="3619500" cy="3124200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64" name="Content Placeholder 9"/>
          <p:cNvSpPr>
            <a:spLocks noGrp="1"/>
          </p:cNvSpPr>
          <p:nvPr>
            <p:ph idx="2"/>
          </p:nvPr>
        </p:nvSpPr>
        <p:spPr>
          <a:xfrm>
            <a:off x="4743450" y="1211009"/>
            <a:ext cx="3619500" cy="3124200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487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4876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4"/>
          <p:cNvSpPr>
            <a:spLocks noGrp="1"/>
          </p:cNvSpPr>
          <p:nvPr>
            <p:ph type="title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781050" y="1209675"/>
            <a:ext cx="3619500" cy="448552"/>
          </a:xfrm>
          <a:prstGeom prst="rect">
            <a:avLst/>
          </a:prstGeom>
        </p:spPr>
        <p:txBody>
          <a:bodyPr vert="horz" rtlCol="0" anchor="t"/>
          <a:lstStyle>
            <a:lvl1pPr marL="0" lvl="0" indent="0">
              <a:buNone/>
              <a:defRPr lang="en-US" sz="1800" i="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70" name="Content Placeholder 9"/>
          <p:cNvSpPr>
            <a:spLocks noGrp="1"/>
          </p:cNvSpPr>
          <p:nvPr>
            <p:ph idx="2"/>
          </p:nvPr>
        </p:nvSpPr>
        <p:spPr>
          <a:xfrm>
            <a:off x="781050" y="1721614"/>
            <a:ext cx="3619500" cy="2612260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71" name="Text Placeholder 2"/>
          <p:cNvSpPr>
            <a:spLocks noGrp="1"/>
          </p:cNvSpPr>
          <p:nvPr>
            <p:ph type="body" idx="3"/>
          </p:nvPr>
        </p:nvSpPr>
        <p:spPr>
          <a:xfrm>
            <a:off x="4743450" y="1209675"/>
            <a:ext cx="3619500" cy="448552"/>
          </a:xfrm>
          <a:prstGeom prst="rect">
            <a:avLst/>
          </a:prstGeom>
        </p:spPr>
        <p:txBody>
          <a:bodyPr vert="horz" rtlCol="0" anchor="t"/>
          <a:lstStyle>
            <a:lvl1pPr marL="0" lvl="0" indent="0">
              <a:buNone/>
              <a:defRPr lang="en-US" sz="1800" i="0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48772" name="Content Placeholder 9"/>
          <p:cNvSpPr>
            <a:spLocks noGrp="1"/>
          </p:cNvSpPr>
          <p:nvPr>
            <p:ph idx="4"/>
          </p:nvPr>
        </p:nvSpPr>
        <p:spPr>
          <a:xfrm>
            <a:off x="4743450" y="1721614"/>
            <a:ext cx="3619500" cy="2612260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7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487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4877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1"/>
          <p:cNvGrpSpPr>
            <a:grpSpLocks noChangeAspect="1"/>
          </p:cNvGrpSpPr>
          <p:nvPr/>
        </p:nvGrpSpPr>
        <p:grpSpPr>
          <a:xfrm>
            <a:off x="6658618" y="2057757"/>
            <a:ext cx="3480101" cy="2318623"/>
            <a:chOff x="6486525" y="1943100"/>
            <a:chExt cx="3824287" cy="2547937"/>
          </a:xfrm>
        </p:grpSpPr>
        <p:sp>
          <p:nvSpPr>
            <p:cNvPr id="1048694" name="Freeform 2"/>
            <p:cNvSpPr/>
            <p:nvPr/>
          </p:nvSpPr>
          <p:spPr>
            <a:xfrm>
              <a:off x="7343774" y="1943100"/>
              <a:ext cx="2967037" cy="2466975"/>
            </a:xfrm>
            <a:custGeom>
              <a:avLst/>
              <a:gdLst/>
              <a:ahLst/>
              <a:cxnLst/>
              <a:rect l="0" t="0" r="r" b="b"/>
              <a:pathLst>
                <a:path w="2967038" h="2466975">
                  <a:moveTo>
                    <a:pt x="438150" y="0"/>
                  </a:moveTo>
                  <a:lnTo>
                    <a:pt x="1495425" y="1571625"/>
                  </a:lnTo>
                  <a:lnTo>
                    <a:pt x="2967037" y="709613"/>
                  </a:lnTo>
                  <a:lnTo>
                    <a:pt x="1190625" y="2466975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F8AC2F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8695" name="Freeform 3"/>
            <p:cNvSpPr/>
            <p:nvPr/>
          </p:nvSpPr>
          <p:spPr>
            <a:xfrm>
              <a:off x="7058025" y="2486025"/>
              <a:ext cx="2281237" cy="2005012"/>
            </a:xfrm>
            <a:custGeom>
              <a:avLst/>
              <a:gdLst/>
              <a:ahLst/>
              <a:cxnLst/>
              <a:rect l="0" t="0" r="r" b="b"/>
              <a:pathLst>
                <a:path w="2281238" h="2005012">
                  <a:moveTo>
                    <a:pt x="0" y="0"/>
                  </a:moveTo>
                  <a:lnTo>
                    <a:pt x="814131" y="930802"/>
                  </a:lnTo>
                  <a:lnTo>
                    <a:pt x="2281238" y="152400"/>
                  </a:lnTo>
                  <a:lnTo>
                    <a:pt x="2124055" y="1272912"/>
                  </a:lnTo>
                  <a:lnTo>
                    <a:pt x="1528763" y="2005013"/>
                  </a:lnTo>
                  <a:lnTo>
                    <a:pt x="511524" y="1785127"/>
                  </a:lnTo>
                  <a:close/>
                </a:path>
              </a:pathLst>
            </a:custGeom>
            <a:solidFill>
              <a:srgbClr val="FFC440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8696" name="Freeform 4"/>
            <p:cNvSpPr/>
            <p:nvPr/>
          </p:nvSpPr>
          <p:spPr>
            <a:xfrm>
              <a:off x="6486525" y="2471737"/>
              <a:ext cx="676275" cy="585787"/>
            </a:xfrm>
            <a:custGeom>
              <a:avLst/>
              <a:gdLst/>
              <a:ahLst/>
              <a:cxnLst/>
              <a:rect l="0" t="0" r="r" b="b"/>
              <a:pathLst>
                <a:path w="676275" h="585788">
                  <a:moveTo>
                    <a:pt x="566738" y="0"/>
                  </a:moveTo>
                  <a:lnTo>
                    <a:pt x="676275" y="371475"/>
                  </a:lnTo>
                  <a:lnTo>
                    <a:pt x="0" y="585788"/>
                  </a:lnTo>
                  <a:close/>
                </a:path>
              </a:pathLst>
            </a:custGeom>
            <a:solidFill>
              <a:srgbClr val="F8AC2F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"/>
          <p:cNvGrpSpPr>
            <a:grpSpLocks noChangeAspect="1"/>
          </p:cNvGrpSpPr>
          <p:nvPr/>
        </p:nvGrpSpPr>
        <p:grpSpPr>
          <a:xfrm>
            <a:off x="6359906" y="3600765"/>
            <a:ext cx="1039050" cy="680406"/>
            <a:chOff x="6156124" y="3567119"/>
            <a:chExt cx="1141813" cy="747699"/>
          </a:xfrm>
        </p:grpSpPr>
        <p:sp>
          <p:nvSpPr>
            <p:cNvPr id="1048697" name="Freeform 6"/>
            <p:cNvSpPr/>
            <p:nvPr/>
          </p:nvSpPr>
          <p:spPr>
            <a:xfrm flipH="1">
              <a:off x="6156124" y="3567119"/>
              <a:ext cx="870685" cy="723940"/>
            </a:xfrm>
            <a:custGeom>
              <a:avLst/>
              <a:gdLst/>
              <a:ahLst/>
              <a:cxnLst/>
              <a:rect l="0" t="0" r="r" b="b"/>
              <a:pathLst>
                <a:path w="2967038" h="2466975">
                  <a:moveTo>
                    <a:pt x="438150" y="0"/>
                  </a:moveTo>
                  <a:lnTo>
                    <a:pt x="1495425" y="1571625"/>
                  </a:lnTo>
                  <a:lnTo>
                    <a:pt x="2967037" y="709613"/>
                  </a:lnTo>
                  <a:lnTo>
                    <a:pt x="1190625" y="2466975"/>
                  </a:lnTo>
                  <a:lnTo>
                    <a:pt x="0" y="1276350"/>
                  </a:lnTo>
                  <a:close/>
                </a:path>
              </a:pathLst>
            </a:custGeom>
            <a:solidFill>
              <a:srgbClr val="BE4435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8698" name="Freeform 7"/>
            <p:cNvSpPr/>
            <p:nvPr/>
          </p:nvSpPr>
          <p:spPr>
            <a:xfrm flipH="1">
              <a:off x="6441228" y="3726442"/>
              <a:ext cx="669435" cy="588376"/>
            </a:xfrm>
            <a:custGeom>
              <a:avLst/>
              <a:gdLst/>
              <a:ahLst/>
              <a:cxnLst/>
              <a:rect l="0" t="0" r="r" b="b"/>
              <a:pathLst>
                <a:path w="669435" h="588376">
                  <a:moveTo>
                    <a:pt x="0" y="0"/>
                  </a:moveTo>
                  <a:lnTo>
                    <a:pt x="243969" y="268999"/>
                  </a:lnTo>
                  <a:lnTo>
                    <a:pt x="669435" y="44722"/>
                  </a:lnTo>
                  <a:lnTo>
                    <a:pt x="623310" y="373539"/>
                  </a:lnTo>
                  <a:lnTo>
                    <a:pt x="448619" y="588376"/>
                  </a:lnTo>
                  <a:lnTo>
                    <a:pt x="150108" y="523850"/>
                  </a:lnTo>
                  <a:close/>
                </a:path>
              </a:pathLst>
            </a:custGeom>
            <a:solidFill>
              <a:srgbClr val="F2715C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8699" name="Freeform 8"/>
            <p:cNvSpPr/>
            <p:nvPr/>
          </p:nvSpPr>
          <p:spPr>
            <a:xfrm flipH="1">
              <a:off x="7079917" y="3722249"/>
              <a:ext cx="218020" cy="169105"/>
            </a:xfrm>
            <a:custGeom>
              <a:avLst/>
              <a:gdLst/>
              <a:ahLst/>
              <a:cxnLst/>
              <a:rect l="0" t="0" r="r" b="b"/>
              <a:pathLst>
                <a:path w="742950" h="576263">
                  <a:moveTo>
                    <a:pt x="633413" y="0"/>
                  </a:moveTo>
                  <a:lnTo>
                    <a:pt x="742950" y="371475"/>
                  </a:lnTo>
                  <a:lnTo>
                    <a:pt x="0" y="576263"/>
                  </a:lnTo>
                  <a:close/>
                </a:path>
              </a:pathLst>
            </a:custGeom>
            <a:solidFill>
              <a:srgbClr val="BE4435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vert="horz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48700" name="Title 4"/>
          <p:cNvSpPr>
            <a:spLocks noGrp="1"/>
          </p:cNvSpPr>
          <p:nvPr>
            <p:ph type="title"/>
          </p:nvPr>
        </p:nvSpPr>
        <p:spPr>
          <a:xfrm>
            <a:off x="781050" y="1943100"/>
            <a:ext cx="5513347" cy="1021111"/>
          </a:xfrm>
        </p:spPr>
        <p:txBody>
          <a:bodyPr vert="horz" rtlCol="0"/>
          <a:lstStyle>
            <a:lvl1pPr lvl="0">
              <a:defRPr lang="en-US" sz="4000" b="1" cap="all" dirty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4870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48778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1"/>
          <p:cNvGrpSpPr/>
          <p:nvPr/>
        </p:nvGrpSpPr>
        <p:grpSpPr>
          <a:xfrm>
            <a:off x="-685800" y="1071249"/>
            <a:ext cx="2013034" cy="4227618"/>
            <a:chOff x="1470" y="1450"/>
            <a:chExt cx="2013034" cy="4227618"/>
          </a:xfrm>
          <a:noFill/>
        </p:grpSpPr>
        <p:grpSp>
          <p:nvGrpSpPr>
            <p:cNvPr id="74" name="Group 2"/>
            <p:cNvGrpSpPr/>
            <p:nvPr/>
          </p:nvGrpSpPr>
          <p:grpSpPr>
            <a:xfrm>
              <a:off x="677720" y="557153"/>
              <a:ext cx="245725" cy="3657672"/>
              <a:chOff x="677720" y="557153"/>
              <a:chExt cx="245725" cy="3657672"/>
            </a:xfrm>
            <a:solidFill>
              <a:srgbClr val="519D44"/>
            </a:solidFill>
          </p:grpSpPr>
          <p:sp>
            <p:nvSpPr>
              <p:cNvPr id="1048779" name="Freeform 3"/>
              <p:cNvSpPr/>
              <p:nvPr/>
            </p:nvSpPr>
            <p:spPr>
              <a:xfrm>
                <a:off x="743672" y="3651566"/>
                <a:ext cx="170784" cy="563259"/>
              </a:xfrm>
              <a:custGeom>
                <a:avLst/>
                <a:gdLst/>
                <a:ahLst/>
                <a:cxnLst/>
                <a:rect l="0" t="0" r="r" b="b"/>
                <a:pathLst>
                  <a:path w="170784" h="563259">
                    <a:moveTo>
                      <a:pt x="24917" y="3250"/>
                    </a:moveTo>
                    <a:cubicBezTo>
                      <a:pt x="27408" y="55366"/>
                      <a:pt x="28000" y="100129"/>
                      <a:pt x="26694" y="137536"/>
                    </a:cubicBezTo>
                    <a:cubicBezTo>
                      <a:pt x="24734" y="193647"/>
                      <a:pt x="23984" y="304692"/>
                      <a:pt x="0" y="557295"/>
                    </a:cubicBezTo>
                    <a:lnTo>
                      <a:pt x="170784" y="563259"/>
                    </a:lnTo>
                    <a:cubicBezTo>
                      <a:pt x="158385" y="450033"/>
                      <a:pt x="151812" y="355594"/>
                      <a:pt x="151066" y="279943"/>
                    </a:cubicBezTo>
                    <a:cubicBezTo>
                      <a:pt x="149947" y="166466"/>
                      <a:pt x="153066" y="21666"/>
                      <a:pt x="155366" y="12899"/>
                    </a:cubicBezTo>
                    <a:cubicBezTo>
                      <a:pt x="133308" y="16071"/>
                      <a:pt x="112083" y="17302"/>
                      <a:pt x="91690" y="16590"/>
                    </a:cubicBezTo>
                    <a:cubicBezTo>
                      <a:pt x="61101" y="15522"/>
                      <a:pt x="28541" y="0"/>
                      <a:pt x="24917" y="3250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048780" name="Freeform 4"/>
              <p:cNvSpPr/>
              <p:nvPr/>
            </p:nvSpPr>
            <p:spPr>
              <a:xfrm>
                <a:off x="738983" y="2887673"/>
                <a:ext cx="184461" cy="778881"/>
              </a:xfrm>
              <a:custGeom>
                <a:avLst/>
                <a:gdLst/>
                <a:ahLst/>
                <a:cxnLst/>
                <a:rect l="0" t="0" r="r" b="b"/>
                <a:pathLst>
                  <a:path w="184462" h="778882">
                    <a:moveTo>
                      <a:pt x="26821" y="322712"/>
                    </a:moveTo>
                    <a:cubicBezTo>
                      <a:pt x="28478" y="474359"/>
                      <a:pt x="37889" y="658477"/>
                      <a:pt x="22833" y="714224"/>
                    </a:cubicBezTo>
                    <a:cubicBezTo>
                      <a:pt x="12795" y="751389"/>
                      <a:pt x="13903" y="767372"/>
                      <a:pt x="26157" y="762174"/>
                    </a:cubicBezTo>
                    <a:cubicBezTo>
                      <a:pt x="40245" y="760595"/>
                      <a:pt x="74225" y="776679"/>
                      <a:pt x="95979" y="777780"/>
                    </a:cubicBezTo>
                    <a:cubicBezTo>
                      <a:pt x="117733" y="778882"/>
                      <a:pt x="145587" y="773129"/>
                      <a:pt x="165024" y="767624"/>
                    </a:cubicBezTo>
                    <a:cubicBezTo>
                      <a:pt x="184462" y="762118"/>
                      <a:pt x="159948" y="744291"/>
                      <a:pt x="155567" y="723506"/>
                    </a:cubicBezTo>
                    <a:cubicBezTo>
                      <a:pt x="151186" y="702721"/>
                      <a:pt x="143929" y="609913"/>
                      <a:pt x="142799" y="546394"/>
                    </a:cubicBezTo>
                    <a:cubicBezTo>
                      <a:pt x="141669" y="482876"/>
                      <a:pt x="136698" y="308683"/>
                      <a:pt x="135151" y="217591"/>
                    </a:cubicBezTo>
                    <a:cubicBezTo>
                      <a:pt x="133604" y="126500"/>
                      <a:pt x="138982" y="12651"/>
                      <a:pt x="134271" y="7963"/>
                    </a:cubicBezTo>
                    <a:cubicBezTo>
                      <a:pt x="129560" y="3275"/>
                      <a:pt x="94198" y="15667"/>
                      <a:pt x="64379" y="12040"/>
                    </a:cubicBezTo>
                    <a:cubicBezTo>
                      <a:pt x="34561" y="8414"/>
                      <a:pt x="0" y="0"/>
                      <a:pt x="9112" y="41707"/>
                    </a:cubicBezTo>
                    <a:cubicBezTo>
                      <a:pt x="19813" y="127946"/>
                      <a:pt x="25716" y="221614"/>
                      <a:pt x="26821" y="322712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048781" name="Freeform 5"/>
              <p:cNvSpPr/>
              <p:nvPr/>
            </p:nvSpPr>
            <p:spPr>
              <a:xfrm>
                <a:off x="677720" y="1981986"/>
                <a:ext cx="203391" cy="912490"/>
              </a:xfrm>
              <a:custGeom>
                <a:avLst/>
                <a:gdLst/>
                <a:ahLst/>
                <a:cxnLst/>
                <a:rect l="0" t="0" r="r" b="b"/>
                <a:pathLst>
                  <a:path w="203392" h="912491">
                    <a:moveTo>
                      <a:pt x="30016" y="35530"/>
                    </a:moveTo>
                    <a:cubicBezTo>
                      <a:pt x="38949" y="50669"/>
                      <a:pt x="45394" y="86272"/>
                      <a:pt x="49349" y="142339"/>
                    </a:cubicBezTo>
                    <a:cubicBezTo>
                      <a:pt x="55282" y="226438"/>
                      <a:pt x="62735" y="350913"/>
                      <a:pt x="69100" y="511128"/>
                    </a:cubicBezTo>
                    <a:cubicBezTo>
                      <a:pt x="75466" y="671343"/>
                      <a:pt x="82888" y="793474"/>
                      <a:pt x="76985" y="837894"/>
                    </a:cubicBezTo>
                    <a:cubicBezTo>
                      <a:pt x="71082" y="882313"/>
                      <a:pt x="67308" y="885233"/>
                      <a:pt x="66771" y="892909"/>
                    </a:cubicBezTo>
                    <a:cubicBezTo>
                      <a:pt x="66234" y="900585"/>
                      <a:pt x="35230" y="906798"/>
                      <a:pt x="109775" y="909644"/>
                    </a:cubicBezTo>
                    <a:cubicBezTo>
                      <a:pt x="184319" y="912491"/>
                      <a:pt x="198767" y="896260"/>
                      <a:pt x="201080" y="884771"/>
                    </a:cubicBezTo>
                    <a:cubicBezTo>
                      <a:pt x="203392" y="873282"/>
                      <a:pt x="189565" y="872868"/>
                      <a:pt x="190814" y="851755"/>
                    </a:cubicBezTo>
                    <a:cubicBezTo>
                      <a:pt x="189964" y="753314"/>
                      <a:pt x="188531" y="697043"/>
                      <a:pt x="186515" y="682943"/>
                    </a:cubicBezTo>
                    <a:cubicBezTo>
                      <a:pt x="183492" y="661794"/>
                      <a:pt x="170585" y="476001"/>
                      <a:pt x="166591" y="347643"/>
                    </a:cubicBezTo>
                    <a:cubicBezTo>
                      <a:pt x="162597" y="219284"/>
                      <a:pt x="165316" y="115372"/>
                      <a:pt x="167764" y="80353"/>
                    </a:cubicBezTo>
                    <a:cubicBezTo>
                      <a:pt x="170213" y="45333"/>
                      <a:pt x="190333" y="14946"/>
                      <a:pt x="162856" y="8889"/>
                    </a:cubicBezTo>
                    <a:cubicBezTo>
                      <a:pt x="135378" y="2832"/>
                      <a:pt x="120878" y="0"/>
                      <a:pt x="91908" y="6508"/>
                    </a:cubicBezTo>
                    <a:cubicBezTo>
                      <a:pt x="62938" y="13017"/>
                      <a:pt x="47588" y="6864"/>
                      <a:pt x="39956" y="4694"/>
                    </a:cubicBezTo>
                    <a:cubicBezTo>
                      <a:pt x="32324" y="2524"/>
                      <a:pt x="0" y="6963"/>
                      <a:pt x="30016" y="35530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048782" name="Freeform 6"/>
              <p:cNvSpPr/>
              <p:nvPr/>
            </p:nvSpPr>
            <p:spPr>
              <a:xfrm>
                <a:off x="688978" y="1153281"/>
                <a:ext cx="162368" cy="841217"/>
              </a:xfrm>
              <a:custGeom>
                <a:avLst/>
                <a:gdLst/>
                <a:ahLst/>
                <a:cxnLst/>
                <a:rect l="0" t="0" r="r" b="b"/>
                <a:pathLst>
                  <a:path w="162368" h="841218">
                    <a:moveTo>
                      <a:pt x="20869" y="731021"/>
                    </a:moveTo>
                    <a:cubicBezTo>
                      <a:pt x="15620" y="776886"/>
                      <a:pt x="0" y="824563"/>
                      <a:pt x="12758" y="824991"/>
                    </a:cubicBezTo>
                    <a:cubicBezTo>
                      <a:pt x="27500" y="841218"/>
                      <a:pt x="62127" y="817189"/>
                      <a:pt x="111061" y="823597"/>
                    </a:cubicBezTo>
                    <a:cubicBezTo>
                      <a:pt x="159996" y="830005"/>
                      <a:pt x="162368" y="835736"/>
                      <a:pt x="158554" y="818985"/>
                    </a:cubicBezTo>
                    <a:cubicBezTo>
                      <a:pt x="157021" y="812249"/>
                      <a:pt x="152529" y="794482"/>
                      <a:pt x="150418" y="769923"/>
                    </a:cubicBezTo>
                    <a:cubicBezTo>
                      <a:pt x="147281" y="733416"/>
                      <a:pt x="144359" y="687714"/>
                      <a:pt x="141170" y="618142"/>
                    </a:cubicBezTo>
                    <a:cubicBezTo>
                      <a:pt x="136392" y="513903"/>
                      <a:pt x="135099" y="272673"/>
                      <a:pt x="134876" y="186685"/>
                    </a:cubicBezTo>
                    <a:cubicBezTo>
                      <a:pt x="134728" y="129360"/>
                      <a:pt x="136297" y="69405"/>
                      <a:pt x="139584" y="6821"/>
                    </a:cubicBezTo>
                    <a:cubicBezTo>
                      <a:pt x="128910" y="8247"/>
                      <a:pt x="114655" y="8751"/>
                      <a:pt x="96819" y="8334"/>
                    </a:cubicBezTo>
                    <a:cubicBezTo>
                      <a:pt x="70064" y="7708"/>
                      <a:pt x="52388" y="6372"/>
                      <a:pt x="42638" y="3186"/>
                    </a:cubicBezTo>
                    <a:cubicBezTo>
                      <a:pt x="32888" y="0"/>
                      <a:pt x="37972" y="8396"/>
                      <a:pt x="38285" y="25014"/>
                    </a:cubicBezTo>
                    <a:cubicBezTo>
                      <a:pt x="38493" y="36093"/>
                      <a:pt x="38195" y="113705"/>
                      <a:pt x="37392" y="257852"/>
                    </a:cubicBezTo>
                    <a:cubicBezTo>
                      <a:pt x="29876" y="542722"/>
                      <a:pt x="24368" y="700445"/>
                      <a:pt x="20869" y="731021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048783" name="Freeform 7"/>
              <p:cNvSpPr/>
              <p:nvPr/>
            </p:nvSpPr>
            <p:spPr>
              <a:xfrm>
                <a:off x="718971" y="557153"/>
                <a:ext cx="108641" cy="599625"/>
              </a:xfrm>
              <a:custGeom>
                <a:avLst/>
                <a:gdLst/>
                <a:ahLst/>
                <a:cxnLst/>
                <a:rect l="0" t="0" r="r" b="b"/>
                <a:pathLst>
                  <a:path w="108641" h="599625">
                    <a:moveTo>
                      <a:pt x="16501" y="501532"/>
                    </a:moveTo>
                    <a:lnTo>
                      <a:pt x="13577" y="585274"/>
                    </a:lnTo>
                    <a:cubicBezTo>
                      <a:pt x="11157" y="593427"/>
                      <a:pt x="20673" y="597436"/>
                      <a:pt x="42123" y="597302"/>
                    </a:cubicBezTo>
                    <a:cubicBezTo>
                      <a:pt x="74298" y="597102"/>
                      <a:pt x="96640" y="596558"/>
                      <a:pt x="102641" y="598092"/>
                    </a:cubicBezTo>
                    <a:cubicBezTo>
                      <a:pt x="108641" y="599625"/>
                      <a:pt x="106668" y="599314"/>
                      <a:pt x="103652" y="569134"/>
                    </a:cubicBezTo>
                    <a:cubicBezTo>
                      <a:pt x="101641" y="549014"/>
                      <a:pt x="97382" y="478031"/>
                      <a:pt x="90874" y="356183"/>
                    </a:cubicBezTo>
                    <a:lnTo>
                      <a:pt x="78536" y="122662"/>
                    </a:lnTo>
                    <a:lnTo>
                      <a:pt x="71383" y="8331"/>
                    </a:lnTo>
                    <a:lnTo>
                      <a:pt x="78565" y="4545"/>
                    </a:lnTo>
                    <a:cubicBezTo>
                      <a:pt x="77912" y="1432"/>
                      <a:pt x="72715" y="0"/>
                      <a:pt x="62973" y="249"/>
                    </a:cubicBezTo>
                    <a:cubicBezTo>
                      <a:pt x="53230" y="499"/>
                      <a:pt x="43543" y="1411"/>
                      <a:pt x="33911" y="2985"/>
                    </a:cubicBezTo>
                    <a:lnTo>
                      <a:pt x="18260" y="6476"/>
                    </a:lnTo>
                    <a:lnTo>
                      <a:pt x="5585" y="6033"/>
                    </a:lnTo>
                    <a:cubicBezTo>
                      <a:pt x="115" y="10358"/>
                      <a:pt x="0" y="13642"/>
                      <a:pt x="5241" y="15885"/>
                    </a:cubicBezTo>
                    <a:cubicBezTo>
                      <a:pt x="10482" y="18128"/>
                      <a:pt x="13628" y="49173"/>
                      <a:pt x="14679" y="109021"/>
                    </a:cubicBezTo>
                    <a:lnTo>
                      <a:pt x="19252" y="422746"/>
                    </a:lnTo>
                    <a:lnTo>
                      <a:pt x="16501" y="501532"/>
                    </a:lnTo>
                    <a:close/>
                  </a:path>
                </a:pathLst>
              </a:custGeom>
              <a:grpFill/>
            </p:spPr>
          </p:sp>
        </p:grpSp>
        <p:grpSp>
          <p:nvGrpSpPr>
            <p:cNvPr id="75" name="Group 8"/>
            <p:cNvGrpSpPr/>
            <p:nvPr/>
          </p:nvGrpSpPr>
          <p:grpSpPr>
            <a:xfrm>
              <a:off x="498953" y="366956"/>
              <a:ext cx="201500" cy="3659910"/>
              <a:chOff x="498953" y="366956"/>
              <a:chExt cx="201500" cy="3659910"/>
            </a:xfrm>
            <a:solidFill>
              <a:srgbClr val="519D44"/>
            </a:solidFill>
          </p:grpSpPr>
          <p:sp>
            <p:nvSpPr>
              <p:cNvPr id="1048784" name="Freeform 9"/>
              <p:cNvSpPr/>
              <p:nvPr/>
            </p:nvSpPr>
            <p:spPr>
              <a:xfrm>
                <a:off x="498953" y="3458986"/>
                <a:ext cx="174270" cy="567879"/>
              </a:xfrm>
              <a:custGeom>
                <a:avLst/>
                <a:gdLst/>
                <a:ahLst/>
                <a:cxnLst/>
                <a:rect l="0" t="0" r="r" b="b"/>
                <a:pathLst>
                  <a:path w="174270" h="567880">
                    <a:moveTo>
                      <a:pt x="44238" y="3121"/>
                    </a:moveTo>
                    <a:cubicBezTo>
                      <a:pt x="44908" y="55293"/>
                      <a:pt x="43938" y="100049"/>
                      <a:pt x="41327" y="137388"/>
                    </a:cubicBezTo>
                    <a:cubicBezTo>
                      <a:pt x="37410" y="193397"/>
                      <a:pt x="32785" y="304347"/>
                      <a:pt x="0" y="555959"/>
                    </a:cubicBezTo>
                    <a:lnTo>
                      <a:pt x="170472" y="567880"/>
                    </a:lnTo>
                    <a:cubicBezTo>
                      <a:pt x="162032" y="454290"/>
                      <a:pt x="158759" y="359679"/>
                      <a:pt x="160654" y="284048"/>
                    </a:cubicBezTo>
                    <a:cubicBezTo>
                      <a:pt x="163495" y="170601"/>
                      <a:pt x="171666" y="25998"/>
                      <a:pt x="174270" y="17316"/>
                    </a:cubicBezTo>
                    <a:cubicBezTo>
                      <a:pt x="152115" y="19718"/>
                      <a:pt x="130860" y="20207"/>
                      <a:pt x="110505" y="18783"/>
                    </a:cubicBezTo>
                    <a:cubicBezTo>
                      <a:pt x="79972" y="16648"/>
                      <a:pt x="47973" y="0"/>
                      <a:pt x="44238" y="3121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048785" name="Freeform 10"/>
              <p:cNvSpPr/>
              <p:nvPr/>
            </p:nvSpPr>
            <p:spPr>
              <a:xfrm>
                <a:off x="526940" y="2694398"/>
                <a:ext cx="171187" cy="782515"/>
              </a:xfrm>
              <a:custGeom>
                <a:avLst/>
                <a:gdLst/>
                <a:ahLst/>
                <a:cxnLst/>
                <a:rect l="0" t="0" r="r" b="b"/>
                <a:pathLst>
                  <a:path w="171188" h="782516">
                    <a:moveTo>
                      <a:pt x="28978" y="323451"/>
                    </a:moveTo>
                    <a:cubicBezTo>
                      <a:pt x="25342" y="475064"/>
                      <a:pt x="28321" y="659398"/>
                      <a:pt x="11328" y="714586"/>
                    </a:cubicBezTo>
                    <a:cubicBezTo>
                      <a:pt x="0" y="751378"/>
                      <a:pt x="550" y="767390"/>
                      <a:pt x="12978" y="762623"/>
                    </a:cubicBezTo>
                    <a:cubicBezTo>
                      <a:pt x="27112" y="761536"/>
                      <a:pt x="60510" y="778796"/>
                      <a:pt x="82212" y="780656"/>
                    </a:cubicBezTo>
                    <a:cubicBezTo>
                      <a:pt x="103914" y="782516"/>
                      <a:pt x="131952" y="777739"/>
                      <a:pt x="151570" y="772915"/>
                    </a:cubicBezTo>
                    <a:cubicBezTo>
                      <a:pt x="171188" y="768092"/>
                      <a:pt x="147311" y="749419"/>
                      <a:pt x="143658" y="728494"/>
                    </a:cubicBezTo>
                    <a:cubicBezTo>
                      <a:pt x="140005" y="707569"/>
                      <a:pt x="135991" y="614564"/>
                      <a:pt x="137079" y="551045"/>
                    </a:cubicBezTo>
                    <a:cubicBezTo>
                      <a:pt x="138167" y="487526"/>
                      <a:pt x="139277" y="313266"/>
                      <a:pt x="140911" y="222175"/>
                    </a:cubicBezTo>
                    <a:cubicBezTo>
                      <a:pt x="142544" y="131085"/>
                      <a:pt x="151892" y="17494"/>
                      <a:pt x="147347" y="12645"/>
                    </a:cubicBezTo>
                    <a:cubicBezTo>
                      <a:pt x="142803" y="7795"/>
                      <a:pt x="107030" y="18945"/>
                      <a:pt x="77356" y="14280"/>
                    </a:cubicBezTo>
                    <a:cubicBezTo>
                      <a:pt x="47682" y="9615"/>
                      <a:pt x="13436" y="0"/>
                      <a:pt x="21087" y="41999"/>
                    </a:cubicBezTo>
                    <a:cubicBezTo>
                      <a:pt x="28772" y="128559"/>
                      <a:pt x="31402" y="222376"/>
                      <a:pt x="28978" y="323451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048786" name="Freeform 11"/>
              <p:cNvSpPr/>
              <p:nvPr/>
            </p:nvSpPr>
            <p:spPr>
              <a:xfrm>
                <a:off x="510515" y="1790776"/>
                <a:ext cx="189938" cy="914717"/>
              </a:xfrm>
              <a:custGeom>
                <a:avLst/>
                <a:gdLst/>
                <a:ahLst/>
                <a:cxnLst/>
                <a:rect l="0" t="0" r="r" b="b"/>
                <a:pathLst>
                  <a:path w="189939" h="914717">
                    <a:moveTo>
                      <a:pt x="29001" y="32905"/>
                    </a:moveTo>
                    <a:cubicBezTo>
                      <a:pt x="37400" y="48347"/>
                      <a:pt x="42598" y="84154"/>
                      <a:pt x="44594" y="140324"/>
                    </a:cubicBezTo>
                    <a:cubicBezTo>
                      <a:pt x="47589" y="224579"/>
                      <a:pt x="50693" y="349238"/>
                      <a:pt x="51463" y="509578"/>
                    </a:cubicBezTo>
                    <a:cubicBezTo>
                      <a:pt x="52234" y="669917"/>
                      <a:pt x="55388" y="792233"/>
                      <a:pt x="47939" y="836419"/>
                    </a:cubicBezTo>
                    <a:cubicBezTo>
                      <a:pt x="40489" y="880606"/>
                      <a:pt x="36615" y="883393"/>
                      <a:pt x="35811" y="891045"/>
                    </a:cubicBezTo>
                    <a:cubicBezTo>
                      <a:pt x="35007" y="898698"/>
                      <a:pt x="3805" y="903825"/>
                      <a:pt x="78205" y="909271"/>
                    </a:cubicBezTo>
                    <a:cubicBezTo>
                      <a:pt x="152604" y="914717"/>
                      <a:pt x="167610" y="899001"/>
                      <a:pt x="170322" y="887599"/>
                    </a:cubicBezTo>
                    <a:cubicBezTo>
                      <a:pt x="173034" y="876198"/>
                      <a:pt x="159230" y="875301"/>
                      <a:pt x="161215" y="854246"/>
                    </a:cubicBezTo>
                    <a:cubicBezTo>
                      <a:pt x="163801" y="755834"/>
                      <a:pt x="164332" y="699547"/>
                      <a:pt x="162810" y="685386"/>
                    </a:cubicBezTo>
                    <a:cubicBezTo>
                      <a:pt x="160527" y="664144"/>
                      <a:pt x="154112" y="478014"/>
                      <a:pt x="154600" y="349595"/>
                    </a:cubicBezTo>
                    <a:cubicBezTo>
                      <a:pt x="155088" y="221175"/>
                      <a:pt x="161432" y="117421"/>
                      <a:pt x="165101" y="82508"/>
                    </a:cubicBezTo>
                    <a:cubicBezTo>
                      <a:pt x="168770" y="47596"/>
                      <a:pt x="189939" y="17929"/>
                      <a:pt x="162689" y="10917"/>
                    </a:cubicBezTo>
                    <a:cubicBezTo>
                      <a:pt x="135439" y="3905"/>
                      <a:pt x="121048" y="568"/>
                      <a:pt x="91868" y="6062"/>
                    </a:cubicBezTo>
                    <a:cubicBezTo>
                      <a:pt x="62689" y="11555"/>
                      <a:pt x="47563" y="4870"/>
                      <a:pt x="40011" y="2435"/>
                    </a:cubicBezTo>
                    <a:cubicBezTo>
                      <a:pt x="32459" y="0"/>
                      <a:pt x="0" y="3309"/>
                      <a:pt x="29001" y="32905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048787" name="Freeform 12"/>
              <p:cNvSpPr/>
              <p:nvPr/>
            </p:nvSpPr>
            <p:spPr>
              <a:xfrm>
                <a:off x="522154" y="960465"/>
                <a:ext cx="168037" cy="840517"/>
              </a:xfrm>
              <a:custGeom>
                <a:avLst/>
                <a:gdLst/>
                <a:ahLst/>
                <a:cxnLst/>
                <a:rect l="0" t="0" r="r" b="b"/>
                <a:pathLst>
                  <a:path w="168038" h="840517">
                    <a:moveTo>
                      <a:pt x="24121" y="730156"/>
                    </a:moveTo>
                    <a:cubicBezTo>
                      <a:pt x="17274" y="775810"/>
                      <a:pt x="0" y="822913"/>
                      <a:pt x="12735" y="823786"/>
                    </a:cubicBezTo>
                    <a:cubicBezTo>
                      <a:pt x="26902" y="840517"/>
                      <a:pt x="62347" y="817711"/>
                      <a:pt x="111028" y="825823"/>
                    </a:cubicBezTo>
                    <a:cubicBezTo>
                      <a:pt x="159708" y="833935"/>
                      <a:pt x="161879" y="839746"/>
                      <a:pt x="158652" y="822872"/>
                    </a:cubicBezTo>
                    <a:cubicBezTo>
                      <a:pt x="157355" y="816086"/>
                      <a:pt x="153486" y="798173"/>
                      <a:pt x="152234" y="773556"/>
                    </a:cubicBezTo>
                    <a:cubicBezTo>
                      <a:pt x="150373" y="736962"/>
                      <a:pt x="149047" y="691186"/>
                      <a:pt x="148288" y="621545"/>
                    </a:cubicBezTo>
                    <a:cubicBezTo>
                      <a:pt x="147150" y="517203"/>
                      <a:pt x="154278" y="276074"/>
                      <a:pt x="157056" y="190131"/>
                    </a:cubicBezTo>
                    <a:cubicBezTo>
                      <a:pt x="158908" y="132835"/>
                      <a:pt x="162568" y="72972"/>
                      <a:pt x="168038" y="10541"/>
                    </a:cubicBezTo>
                    <a:cubicBezTo>
                      <a:pt x="157320" y="11593"/>
                      <a:pt x="143056" y="11599"/>
                      <a:pt x="125246" y="10560"/>
                    </a:cubicBezTo>
                    <a:cubicBezTo>
                      <a:pt x="98529" y="9000"/>
                      <a:pt x="80910" y="7048"/>
                      <a:pt x="71278" y="3524"/>
                    </a:cubicBezTo>
                    <a:cubicBezTo>
                      <a:pt x="61645" y="0"/>
                      <a:pt x="66433" y="8568"/>
                      <a:pt x="66165" y="25187"/>
                    </a:cubicBezTo>
                    <a:cubicBezTo>
                      <a:pt x="65987" y="36266"/>
                      <a:pt x="62981" y="113821"/>
                      <a:pt x="57148" y="257852"/>
                    </a:cubicBezTo>
                    <a:cubicBezTo>
                      <a:pt x="39694" y="542286"/>
                      <a:pt x="28685" y="699721"/>
                      <a:pt x="24121" y="730156"/>
                    </a:cubicBezTo>
                    <a:close/>
                  </a:path>
                </a:pathLst>
              </a:custGeom>
              <a:grpFill/>
            </p:spPr>
          </p:sp>
          <p:sp>
            <p:nvSpPr>
              <p:cNvPr id="1048788" name="Freeform 13"/>
              <p:cNvSpPr/>
              <p:nvPr/>
            </p:nvSpPr>
            <p:spPr>
              <a:xfrm>
                <a:off x="592150" y="366956"/>
                <a:ext cx="97208" cy="600695"/>
              </a:xfrm>
              <a:custGeom>
                <a:avLst/>
                <a:gdLst/>
                <a:ahLst/>
                <a:cxnLst/>
                <a:rect l="0" t="0" r="r" b="b"/>
                <a:pathLst>
                  <a:path w="97208" h="600696">
                    <a:moveTo>
                      <a:pt x="8548" y="499447"/>
                    </a:moveTo>
                    <a:lnTo>
                      <a:pt x="2702" y="583035"/>
                    </a:lnTo>
                    <a:cubicBezTo>
                      <a:pt x="0" y="591098"/>
                      <a:pt x="9370" y="595437"/>
                      <a:pt x="30812" y="596053"/>
                    </a:cubicBezTo>
                    <a:cubicBezTo>
                      <a:pt x="62974" y="596975"/>
                      <a:pt x="85322" y="597212"/>
                      <a:pt x="91265" y="598954"/>
                    </a:cubicBezTo>
                    <a:cubicBezTo>
                      <a:pt x="97208" y="600696"/>
                      <a:pt x="95247" y="600316"/>
                      <a:pt x="93286" y="570049"/>
                    </a:cubicBezTo>
                    <a:cubicBezTo>
                      <a:pt x="91979" y="549871"/>
                      <a:pt x="90199" y="478782"/>
                      <a:pt x="87948" y="356782"/>
                    </a:cubicBezTo>
                    <a:lnTo>
                      <a:pt x="83767" y="122972"/>
                    </a:lnTo>
                    <a:lnTo>
                      <a:pt x="80609" y="8461"/>
                    </a:lnTo>
                    <a:lnTo>
                      <a:pt x="87919" y="4928"/>
                    </a:lnTo>
                    <a:cubicBezTo>
                      <a:pt x="87375" y="1794"/>
                      <a:pt x="82230" y="182"/>
                      <a:pt x="72485" y="91"/>
                    </a:cubicBezTo>
                    <a:cubicBezTo>
                      <a:pt x="62740" y="0"/>
                      <a:pt x="53027" y="573"/>
                      <a:pt x="43346" y="1811"/>
                    </a:cubicBezTo>
                    <a:lnTo>
                      <a:pt x="27582" y="4753"/>
                    </a:lnTo>
                    <a:lnTo>
                      <a:pt x="14931" y="3869"/>
                    </a:lnTo>
                    <a:cubicBezTo>
                      <a:pt x="9313" y="8000"/>
                      <a:pt x="9084" y="11277"/>
                      <a:pt x="14243" y="13702"/>
                    </a:cubicBezTo>
                    <a:cubicBezTo>
                      <a:pt x="19403" y="16127"/>
                      <a:pt x="21463" y="47263"/>
                      <a:pt x="20425" y="107111"/>
                    </a:cubicBezTo>
                    <a:lnTo>
                      <a:pt x="14047" y="420804"/>
                    </a:lnTo>
                    <a:lnTo>
                      <a:pt x="8548" y="499447"/>
                    </a:lnTo>
                    <a:close/>
                  </a:path>
                </a:pathLst>
              </a:custGeom>
              <a:grpFill/>
            </p:spPr>
          </p:sp>
        </p:grpSp>
        <p:grpSp>
          <p:nvGrpSpPr>
            <p:cNvPr id="76" name="Group 14"/>
            <p:cNvGrpSpPr/>
            <p:nvPr/>
          </p:nvGrpSpPr>
          <p:grpSpPr>
            <a:xfrm>
              <a:off x="648471" y="2184511"/>
              <a:ext cx="1366033" cy="1967407"/>
              <a:chOff x="648471" y="2184511"/>
              <a:chExt cx="1366033" cy="1967407"/>
            </a:xfrm>
            <a:grpFill/>
          </p:grpSpPr>
          <p:sp>
            <p:nvSpPr>
              <p:cNvPr id="1048789" name="Freeform 15"/>
              <p:cNvSpPr/>
              <p:nvPr/>
            </p:nvSpPr>
            <p:spPr>
              <a:xfrm>
                <a:off x="933844" y="2707270"/>
                <a:ext cx="72402" cy="973080"/>
              </a:xfrm>
              <a:custGeom>
                <a:avLst/>
                <a:gdLst/>
                <a:ahLst/>
                <a:cxnLst/>
                <a:rect l="0" t="0" r="r" b="b"/>
                <a:pathLst>
                  <a:path w="72403" h="973081">
                    <a:moveTo>
                      <a:pt x="0" y="973081"/>
                    </a:moveTo>
                    <a:cubicBezTo>
                      <a:pt x="54998" y="687883"/>
                      <a:pt x="72403" y="459314"/>
                      <a:pt x="52214" y="287373"/>
                    </a:cubicBezTo>
                    <a:cubicBezTo>
                      <a:pt x="28464" y="150736"/>
                      <a:pt x="13150" y="54945"/>
                      <a:pt x="6273" y="0"/>
                    </a:cubicBezTo>
                  </a:path>
                </a:pathLst>
              </a:custGeom>
              <a:grpFill/>
              <a:ln w="19050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790" name="Freeform 16"/>
              <p:cNvSpPr/>
              <p:nvPr/>
            </p:nvSpPr>
            <p:spPr>
              <a:xfrm>
                <a:off x="994436" y="2487001"/>
                <a:ext cx="379952" cy="707766"/>
              </a:xfrm>
              <a:custGeom>
                <a:avLst/>
                <a:gdLst/>
                <a:ahLst/>
                <a:cxnLst/>
                <a:rect l="0" t="0" r="r" b="b"/>
                <a:pathLst>
                  <a:path w="379953" h="707766">
                    <a:moveTo>
                      <a:pt x="125577" y="261977"/>
                    </a:moveTo>
                    <a:cubicBezTo>
                      <a:pt x="257751" y="116684"/>
                      <a:pt x="342543" y="29358"/>
                      <a:pt x="379953" y="0"/>
                    </a:cubicBezTo>
                    <a:moveTo>
                      <a:pt x="3752" y="707766"/>
                    </a:moveTo>
                    <a:cubicBezTo>
                      <a:pt x="19575" y="653299"/>
                      <a:pt x="53544" y="608516"/>
                      <a:pt x="105660" y="573417"/>
                    </a:cubicBezTo>
                    <a:moveTo>
                      <a:pt x="0" y="539881"/>
                    </a:moveTo>
                    <a:lnTo>
                      <a:pt x="227293" y="41515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791" name="Freeform 17"/>
              <p:cNvSpPr/>
              <p:nvPr/>
            </p:nvSpPr>
            <p:spPr>
              <a:xfrm>
                <a:off x="980474" y="3679214"/>
                <a:ext cx="218972" cy="396854"/>
              </a:xfrm>
              <a:custGeom>
                <a:avLst/>
                <a:gdLst/>
                <a:ahLst/>
                <a:cxnLst/>
                <a:rect l="0" t="0" r="r" b="b"/>
                <a:pathLst>
                  <a:path w="218973" h="396854">
                    <a:moveTo>
                      <a:pt x="0" y="14432"/>
                    </a:moveTo>
                    <a:cubicBezTo>
                      <a:pt x="22001" y="78801"/>
                      <a:pt x="44908" y="127241"/>
                      <a:pt x="68721" y="159752"/>
                    </a:cubicBezTo>
                    <a:cubicBezTo>
                      <a:pt x="104440" y="208517"/>
                      <a:pt x="129254" y="236102"/>
                      <a:pt x="174380" y="308870"/>
                    </a:cubicBezTo>
                    <a:cubicBezTo>
                      <a:pt x="204464" y="357381"/>
                      <a:pt x="218973" y="386710"/>
                      <a:pt x="217906" y="396854"/>
                    </a:cubicBezTo>
                    <a:cubicBezTo>
                      <a:pt x="216464" y="292698"/>
                      <a:pt x="183121" y="181386"/>
                      <a:pt x="117877" y="62919"/>
                    </a:cubicBezTo>
                    <a:cubicBezTo>
                      <a:pt x="88103" y="17926"/>
                      <a:pt x="51730" y="0"/>
                      <a:pt x="8759" y="9142"/>
                    </a:cubicBezTo>
                    <a:lnTo>
                      <a:pt x="0" y="14432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792" name="Freeform 18"/>
              <p:cNvSpPr/>
              <p:nvPr/>
            </p:nvSpPr>
            <p:spPr>
              <a:xfrm>
                <a:off x="843220" y="3642848"/>
                <a:ext cx="156680" cy="509069"/>
              </a:xfrm>
              <a:custGeom>
                <a:avLst/>
                <a:gdLst/>
                <a:ahLst/>
                <a:cxnLst/>
                <a:rect l="0" t="0" r="r" b="b"/>
                <a:pathLst>
                  <a:path w="156680" h="509070">
                    <a:moveTo>
                      <a:pt x="69390" y="509070"/>
                    </a:moveTo>
                    <a:cubicBezTo>
                      <a:pt x="69534" y="507704"/>
                      <a:pt x="74371" y="461680"/>
                      <a:pt x="83902" y="370997"/>
                    </a:cubicBezTo>
                    <a:cubicBezTo>
                      <a:pt x="89451" y="318208"/>
                      <a:pt x="140707" y="154601"/>
                      <a:pt x="146906" y="111625"/>
                    </a:cubicBezTo>
                    <a:cubicBezTo>
                      <a:pt x="156680" y="43861"/>
                      <a:pt x="142513" y="6272"/>
                      <a:pt x="91726" y="25950"/>
                    </a:cubicBezTo>
                    <a:cubicBezTo>
                      <a:pt x="84160" y="16200"/>
                      <a:pt x="51561" y="0"/>
                      <a:pt x="36286" y="34578"/>
                    </a:cubicBezTo>
                    <a:cubicBezTo>
                      <a:pt x="17004" y="78230"/>
                      <a:pt x="0" y="189603"/>
                      <a:pt x="8191" y="247025"/>
                    </a:cubicBezTo>
                    <a:cubicBezTo>
                      <a:pt x="22864" y="349885"/>
                      <a:pt x="43264" y="437233"/>
                      <a:pt x="69390" y="509070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793" name="Freeform 19"/>
              <p:cNvSpPr/>
              <p:nvPr/>
            </p:nvSpPr>
            <p:spPr>
              <a:xfrm>
                <a:off x="1117679" y="3766796"/>
                <a:ext cx="219875" cy="257427"/>
              </a:xfrm>
              <a:custGeom>
                <a:avLst/>
                <a:gdLst/>
                <a:ahLst/>
                <a:cxnLst/>
                <a:rect l="0" t="0" r="r" b="b"/>
                <a:pathLst>
                  <a:path w="219876" h="257427">
                    <a:moveTo>
                      <a:pt x="0" y="18939"/>
                    </a:moveTo>
                    <a:cubicBezTo>
                      <a:pt x="26470" y="61515"/>
                      <a:pt x="50950" y="92501"/>
                      <a:pt x="73439" y="111899"/>
                    </a:cubicBezTo>
                    <a:cubicBezTo>
                      <a:pt x="107173" y="140995"/>
                      <a:pt x="129565" y="156690"/>
                      <a:pt x="174033" y="201462"/>
                    </a:cubicBezTo>
                    <a:cubicBezTo>
                      <a:pt x="203679" y="231311"/>
                      <a:pt x="218959" y="249966"/>
                      <a:pt x="219876" y="257427"/>
                    </a:cubicBezTo>
                    <a:cubicBezTo>
                      <a:pt x="201572" y="182873"/>
                      <a:pt x="159175" y="108468"/>
                      <a:pt x="92685" y="34215"/>
                    </a:cubicBezTo>
                    <a:cubicBezTo>
                      <a:pt x="63845" y="6842"/>
                      <a:pt x="34754" y="0"/>
                      <a:pt x="5412" y="13689"/>
                    </a:cubicBezTo>
                    <a:lnTo>
                      <a:pt x="0" y="18939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794" name="Freeform 20"/>
              <p:cNvSpPr/>
              <p:nvPr/>
            </p:nvSpPr>
            <p:spPr>
              <a:xfrm>
                <a:off x="1195200" y="2519967"/>
                <a:ext cx="196902" cy="167073"/>
              </a:xfrm>
              <a:custGeom>
                <a:avLst/>
                <a:gdLst/>
                <a:ahLst/>
                <a:cxnLst/>
                <a:rect l="0" t="0" r="r" b="b"/>
                <a:pathLst>
                  <a:path w="196902" h="167073">
                    <a:moveTo>
                      <a:pt x="0" y="20630"/>
                    </a:moveTo>
                    <a:cubicBezTo>
                      <a:pt x="15973" y="47975"/>
                      <a:pt x="33841" y="67344"/>
                      <a:pt x="53602" y="78738"/>
                    </a:cubicBezTo>
                    <a:cubicBezTo>
                      <a:pt x="83245" y="95828"/>
                      <a:pt x="115817" y="104927"/>
                      <a:pt x="155378" y="132061"/>
                    </a:cubicBezTo>
                    <a:cubicBezTo>
                      <a:pt x="181751" y="150150"/>
                      <a:pt x="195593" y="161821"/>
                      <a:pt x="196902" y="167073"/>
                    </a:cubicBezTo>
                    <a:cubicBezTo>
                      <a:pt x="172642" y="106081"/>
                      <a:pt x="130659" y="52676"/>
                      <a:pt x="70954" y="6860"/>
                    </a:cubicBezTo>
                    <a:cubicBezTo>
                      <a:pt x="49157" y="0"/>
                      <a:pt x="26841" y="3131"/>
                      <a:pt x="4006" y="16253"/>
                    </a:cubicBezTo>
                    <a:lnTo>
                      <a:pt x="0" y="20630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795" name="Freeform 21"/>
              <p:cNvSpPr/>
              <p:nvPr/>
            </p:nvSpPr>
            <p:spPr>
              <a:xfrm>
                <a:off x="1345993" y="2451725"/>
                <a:ext cx="198089" cy="241318"/>
              </a:xfrm>
              <a:custGeom>
                <a:avLst/>
                <a:gdLst/>
                <a:ahLst/>
                <a:cxnLst/>
                <a:rect l="0" t="0" r="r" b="b"/>
                <a:pathLst>
                  <a:path w="198090" h="241319">
                    <a:moveTo>
                      <a:pt x="29750" y="23560"/>
                    </a:moveTo>
                    <a:cubicBezTo>
                      <a:pt x="0" y="38274"/>
                      <a:pt x="30088" y="81147"/>
                      <a:pt x="55530" y="104026"/>
                    </a:cubicBezTo>
                    <a:cubicBezTo>
                      <a:pt x="80972" y="126906"/>
                      <a:pt x="105383" y="135313"/>
                      <a:pt x="138437" y="170079"/>
                    </a:cubicBezTo>
                    <a:cubicBezTo>
                      <a:pt x="160473" y="193256"/>
                      <a:pt x="180358" y="217003"/>
                      <a:pt x="198090" y="241319"/>
                    </a:cubicBezTo>
                    <a:cubicBezTo>
                      <a:pt x="183583" y="162627"/>
                      <a:pt x="151892" y="94667"/>
                      <a:pt x="103017" y="37439"/>
                    </a:cubicBezTo>
                    <a:cubicBezTo>
                      <a:pt x="70990" y="4626"/>
                      <a:pt x="46568" y="0"/>
                      <a:pt x="29750" y="2356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796" name="Freeform 22"/>
              <p:cNvSpPr/>
              <p:nvPr/>
            </p:nvSpPr>
            <p:spPr>
              <a:xfrm>
                <a:off x="1415923" y="2184511"/>
                <a:ext cx="185832" cy="251138"/>
              </a:xfrm>
              <a:custGeom>
                <a:avLst/>
                <a:gdLst/>
                <a:ahLst/>
                <a:cxnLst/>
                <a:rect l="0" t="0" r="r" b="b"/>
                <a:pathLst>
                  <a:path w="185832" h="251139">
                    <a:moveTo>
                      <a:pt x="30751" y="227391"/>
                    </a:moveTo>
                    <a:cubicBezTo>
                      <a:pt x="53939" y="251139"/>
                      <a:pt x="85414" y="209275"/>
                      <a:pt x="99312" y="178008"/>
                    </a:cubicBezTo>
                    <a:cubicBezTo>
                      <a:pt x="113210" y="146742"/>
                      <a:pt x="113662" y="120928"/>
                      <a:pt x="136512" y="78748"/>
                    </a:cubicBezTo>
                    <a:cubicBezTo>
                      <a:pt x="151746" y="50628"/>
                      <a:pt x="168186" y="24378"/>
                      <a:pt x="185832" y="0"/>
                    </a:cubicBezTo>
                    <a:cubicBezTo>
                      <a:pt x="115475" y="38114"/>
                      <a:pt x="60634" y="89254"/>
                      <a:pt x="21310" y="153422"/>
                    </a:cubicBezTo>
                    <a:cubicBezTo>
                      <a:pt x="0" y="194021"/>
                      <a:pt x="3147" y="218677"/>
                      <a:pt x="30751" y="227391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797" name="Freeform 23"/>
              <p:cNvSpPr/>
              <p:nvPr/>
            </p:nvSpPr>
            <p:spPr>
              <a:xfrm>
                <a:off x="1271845" y="2220170"/>
                <a:ext cx="169321" cy="216727"/>
              </a:xfrm>
              <a:custGeom>
                <a:avLst/>
                <a:gdLst/>
                <a:ahLst/>
                <a:cxnLst/>
                <a:rect l="0" t="0" r="r" b="b"/>
                <a:pathLst>
                  <a:path w="169321" h="216727">
                    <a:moveTo>
                      <a:pt x="26009" y="195139"/>
                    </a:moveTo>
                    <a:cubicBezTo>
                      <a:pt x="45664" y="216727"/>
                      <a:pt x="74620" y="180891"/>
                      <a:pt x="87797" y="153831"/>
                    </a:cubicBezTo>
                    <a:cubicBezTo>
                      <a:pt x="100975" y="126771"/>
                      <a:pt x="102164" y="104092"/>
                      <a:pt x="123547" y="67713"/>
                    </a:cubicBezTo>
                    <a:cubicBezTo>
                      <a:pt x="137802" y="43460"/>
                      <a:pt x="153060" y="20889"/>
                      <a:pt x="169321" y="0"/>
                    </a:cubicBezTo>
                    <a:cubicBezTo>
                      <a:pt x="106300" y="31346"/>
                      <a:pt x="56520" y="74620"/>
                      <a:pt x="19980" y="129822"/>
                    </a:cubicBezTo>
                    <a:cubicBezTo>
                      <a:pt x="0" y="164859"/>
                      <a:pt x="2010" y="186631"/>
                      <a:pt x="26009" y="195139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798" name="Freeform 24"/>
              <p:cNvSpPr/>
              <p:nvPr/>
            </p:nvSpPr>
            <p:spPr>
              <a:xfrm>
                <a:off x="1395925" y="2363669"/>
                <a:ext cx="277502" cy="133095"/>
              </a:xfrm>
              <a:custGeom>
                <a:avLst/>
                <a:gdLst/>
                <a:ahLst/>
                <a:cxnLst/>
                <a:rect l="0" t="0" r="r" b="b"/>
                <a:pathLst>
                  <a:path w="277502" h="133096">
                    <a:moveTo>
                      <a:pt x="16801" y="100176"/>
                    </a:moveTo>
                    <a:cubicBezTo>
                      <a:pt x="21028" y="133096"/>
                      <a:pt x="71360" y="118605"/>
                      <a:pt x="101276" y="101998"/>
                    </a:cubicBezTo>
                    <a:cubicBezTo>
                      <a:pt x="131193" y="85391"/>
                      <a:pt x="147089" y="65047"/>
                      <a:pt x="190722" y="45112"/>
                    </a:cubicBezTo>
                    <a:cubicBezTo>
                      <a:pt x="219811" y="31822"/>
                      <a:pt x="248738" y="20752"/>
                      <a:pt x="277502" y="11903"/>
                    </a:cubicBezTo>
                    <a:cubicBezTo>
                      <a:pt x="198375" y="0"/>
                      <a:pt x="123800" y="7838"/>
                      <a:pt x="53777" y="35418"/>
                    </a:cubicBezTo>
                    <a:cubicBezTo>
                      <a:pt x="12325" y="55018"/>
                      <a:pt x="0" y="76604"/>
                      <a:pt x="16801" y="10017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799" name="Freeform 25"/>
              <p:cNvSpPr/>
              <p:nvPr/>
            </p:nvSpPr>
            <p:spPr>
              <a:xfrm>
                <a:off x="1081172" y="2764138"/>
                <a:ext cx="378998" cy="303821"/>
              </a:xfrm>
              <a:custGeom>
                <a:avLst/>
                <a:gdLst/>
                <a:ahLst/>
                <a:cxnLst/>
                <a:rect l="0" t="0" r="r" b="b"/>
                <a:pathLst>
                  <a:path w="378998" h="303822">
                    <a:moveTo>
                      <a:pt x="25457" y="303822"/>
                    </a:moveTo>
                    <a:cubicBezTo>
                      <a:pt x="87931" y="267941"/>
                      <a:pt x="133662" y="234337"/>
                      <a:pt x="162648" y="203011"/>
                    </a:cubicBezTo>
                    <a:cubicBezTo>
                      <a:pt x="206128" y="156022"/>
                      <a:pt x="229792" y="124651"/>
                      <a:pt x="296323" y="63032"/>
                    </a:cubicBezTo>
                    <a:cubicBezTo>
                      <a:pt x="340677" y="21952"/>
                      <a:pt x="368236" y="942"/>
                      <a:pt x="378998" y="0"/>
                    </a:cubicBezTo>
                    <a:cubicBezTo>
                      <a:pt x="273330" y="23620"/>
                      <a:pt x="195099" y="51862"/>
                      <a:pt x="144305" y="84727"/>
                    </a:cubicBezTo>
                    <a:cubicBezTo>
                      <a:pt x="111121" y="106197"/>
                      <a:pt x="86941" y="132627"/>
                      <a:pt x="55035" y="168696"/>
                    </a:cubicBezTo>
                    <a:cubicBezTo>
                      <a:pt x="12282" y="210595"/>
                      <a:pt x="0" y="252958"/>
                      <a:pt x="18188" y="295785"/>
                    </a:cubicBezTo>
                    <a:lnTo>
                      <a:pt x="25457" y="303822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00" name="Freeform 26"/>
              <p:cNvSpPr/>
              <p:nvPr/>
            </p:nvSpPr>
            <p:spPr>
              <a:xfrm>
                <a:off x="1099830" y="2976682"/>
                <a:ext cx="283873" cy="103198"/>
              </a:xfrm>
              <a:custGeom>
                <a:avLst/>
                <a:gdLst/>
                <a:ahLst/>
                <a:cxnLst/>
                <a:rect l="0" t="0" r="r" b="b"/>
                <a:pathLst>
                  <a:path w="283874" h="103199">
                    <a:moveTo>
                      <a:pt x="1174" y="103199"/>
                    </a:moveTo>
                    <a:cubicBezTo>
                      <a:pt x="45346" y="100182"/>
                      <a:pt x="80063" y="93561"/>
                      <a:pt x="105325" y="83336"/>
                    </a:cubicBezTo>
                    <a:cubicBezTo>
                      <a:pt x="143218" y="68000"/>
                      <a:pt x="165725" y="56167"/>
                      <a:pt x="220368" y="38881"/>
                    </a:cubicBezTo>
                    <a:cubicBezTo>
                      <a:pt x="256797" y="27357"/>
                      <a:pt x="277966" y="22910"/>
                      <a:pt x="283874" y="25540"/>
                    </a:cubicBezTo>
                    <a:cubicBezTo>
                      <a:pt x="224744" y="1010"/>
                      <a:pt x="151655" y="0"/>
                      <a:pt x="64606" y="22510"/>
                    </a:cubicBezTo>
                    <a:cubicBezTo>
                      <a:pt x="25977" y="40492"/>
                      <a:pt x="4442" y="65059"/>
                      <a:pt x="0" y="96208"/>
                    </a:cubicBezTo>
                    <a:lnTo>
                      <a:pt x="1174" y="103199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01" name="Freeform 27"/>
              <p:cNvSpPr/>
              <p:nvPr/>
            </p:nvSpPr>
            <p:spPr>
              <a:xfrm>
                <a:off x="1123402" y="3725349"/>
                <a:ext cx="337392" cy="187412"/>
              </a:xfrm>
              <a:custGeom>
                <a:avLst/>
                <a:gdLst/>
                <a:ahLst/>
                <a:cxnLst/>
                <a:rect l="0" t="0" r="r" b="b"/>
                <a:pathLst>
                  <a:path w="337393" h="187412">
                    <a:moveTo>
                      <a:pt x="0" y="41931"/>
                    </a:moveTo>
                    <a:cubicBezTo>
                      <a:pt x="47005" y="73792"/>
                      <a:pt x="86612" y="94578"/>
                      <a:pt x="118819" y="104289"/>
                    </a:cubicBezTo>
                    <a:cubicBezTo>
                      <a:pt x="167131" y="118855"/>
                      <a:pt x="197532" y="124780"/>
                      <a:pt x="264173" y="150622"/>
                    </a:cubicBezTo>
                    <a:cubicBezTo>
                      <a:pt x="308600" y="167850"/>
                      <a:pt x="333007" y="180113"/>
                      <a:pt x="337392" y="187412"/>
                    </a:cubicBezTo>
                    <a:cubicBezTo>
                      <a:pt x="284105" y="118698"/>
                      <a:pt x="205956" y="61240"/>
                      <a:pt x="102944" y="15038"/>
                    </a:cubicBezTo>
                    <a:cubicBezTo>
                      <a:pt x="60491" y="0"/>
                      <a:pt x="27237" y="6322"/>
                      <a:pt x="3182" y="34005"/>
                    </a:cubicBezTo>
                    <a:lnTo>
                      <a:pt x="0" y="41931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02" name="Freeform 28"/>
              <p:cNvSpPr/>
              <p:nvPr/>
            </p:nvSpPr>
            <p:spPr>
              <a:xfrm>
                <a:off x="705022" y="3277445"/>
                <a:ext cx="263680" cy="225022"/>
              </a:xfrm>
              <a:custGeom>
                <a:avLst/>
                <a:gdLst/>
                <a:ahLst/>
                <a:cxnLst/>
                <a:rect l="0" t="0" r="r" b="b"/>
                <a:pathLst>
                  <a:path w="263680" h="225023">
                    <a:moveTo>
                      <a:pt x="0" y="225023"/>
                    </a:moveTo>
                    <a:cubicBezTo>
                      <a:pt x="55064" y="158362"/>
                      <a:pt x="89629" y="118165"/>
                      <a:pt x="103696" y="104433"/>
                    </a:cubicBezTo>
                    <a:cubicBezTo>
                      <a:pt x="124796" y="83834"/>
                      <a:pt x="190663" y="0"/>
                      <a:pt x="229589" y="47552"/>
                    </a:cubicBezTo>
                    <a:cubicBezTo>
                      <a:pt x="261096" y="58198"/>
                      <a:pt x="263680" y="74332"/>
                      <a:pt x="237341" y="95953"/>
                    </a:cubicBezTo>
                    <a:cubicBezTo>
                      <a:pt x="197832" y="128384"/>
                      <a:pt x="130170" y="149568"/>
                      <a:pt x="103699" y="161774"/>
                    </a:cubicBezTo>
                    <a:cubicBezTo>
                      <a:pt x="86052" y="169911"/>
                      <a:pt x="51486" y="190994"/>
                      <a:pt x="0" y="225023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03" name="Freeform 29"/>
              <p:cNvSpPr/>
              <p:nvPr/>
            </p:nvSpPr>
            <p:spPr>
              <a:xfrm>
                <a:off x="953833" y="3320070"/>
                <a:ext cx="194251" cy="225184"/>
              </a:xfrm>
              <a:custGeom>
                <a:avLst/>
                <a:gdLst/>
                <a:ahLst/>
                <a:cxnLst/>
                <a:rect l="0" t="0" r="r" b="b"/>
                <a:pathLst>
                  <a:path w="194252" h="225185">
                    <a:moveTo>
                      <a:pt x="194252" y="225185"/>
                    </a:moveTo>
                    <a:cubicBezTo>
                      <a:pt x="128096" y="199220"/>
                      <a:pt x="79182" y="165253"/>
                      <a:pt x="47509" y="123284"/>
                    </a:cubicBezTo>
                    <a:cubicBezTo>
                      <a:pt x="0" y="60330"/>
                      <a:pt x="357" y="27594"/>
                      <a:pt x="30271" y="28631"/>
                    </a:cubicBezTo>
                    <a:cubicBezTo>
                      <a:pt x="47723" y="0"/>
                      <a:pt x="64062" y="373"/>
                      <a:pt x="79289" y="29750"/>
                    </a:cubicBezTo>
                    <a:cubicBezTo>
                      <a:pt x="91803" y="57340"/>
                      <a:pt x="107990" y="88555"/>
                      <a:pt x="128391" y="131784"/>
                    </a:cubicBezTo>
                    <a:cubicBezTo>
                      <a:pt x="140223" y="160418"/>
                      <a:pt x="162177" y="191552"/>
                      <a:pt x="194252" y="225185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04" name="Freeform 30"/>
              <p:cNvSpPr/>
              <p:nvPr/>
            </p:nvSpPr>
            <p:spPr>
              <a:xfrm>
                <a:off x="810896" y="3318518"/>
                <a:ext cx="167290" cy="254157"/>
              </a:xfrm>
              <a:custGeom>
                <a:avLst/>
                <a:gdLst/>
                <a:ahLst/>
                <a:cxnLst/>
                <a:rect l="0" t="0" r="r" b="b"/>
                <a:pathLst>
                  <a:path w="167291" h="254157">
                    <a:moveTo>
                      <a:pt x="0" y="254157"/>
                    </a:moveTo>
                    <a:cubicBezTo>
                      <a:pt x="12760" y="172690"/>
                      <a:pt x="30302" y="112892"/>
                      <a:pt x="52624" y="74763"/>
                    </a:cubicBezTo>
                    <a:cubicBezTo>
                      <a:pt x="86107" y="17570"/>
                      <a:pt x="136470" y="0"/>
                      <a:pt x="151881" y="24483"/>
                    </a:cubicBezTo>
                    <a:cubicBezTo>
                      <a:pt x="167291" y="48966"/>
                      <a:pt x="165675" y="64341"/>
                      <a:pt x="144608" y="93679"/>
                    </a:cubicBezTo>
                    <a:cubicBezTo>
                      <a:pt x="123541" y="123017"/>
                      <a:pt x="103682" y="132628"/>
                      <a:pt x="69483" y="169200"/>
                    </a:cubicBezTo>
                    <a:cubicBezTo>
                      <a:pt x="46684" y="193582"/>
                      <a:pt x="23523" y="221901"/>
                      <a:pt x="0" y="25415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grpSp>
            <p:nvGrpSpPr>
              <p:cNvPr id="77" name="Group 31"/>
              <p:cNvGrpSpPr/>
              <p:nvPr/>
            </p:nvGrpSpPr>
            <p:grpSpPr>
              <a:xfrm>
                <a:off x="979831" y="2966359"/>
                <a:ext cx="1034673" cy="685472"/>
                <a:chOff x="979831" y="2966359"/>
                <a:chExt cx="1034673" cy="685472"/>
              </a:xfrm>
              <a:grpFill/>
            </p:grpSpPr>
            <p:sp>
              <p:nvSpPr>
                <p:cNvPr id="1048805" name="Freeform 32"/>
                <p:cNvSpPr/>
                <p:nvPr/>
              </p:nvSpPr>
              <p:spPr>
                <a:xfrm>
                  <a:off x="979831" y="3155101"/>
                  <a:ext cx="545743" cy="22114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545744" h="221144">
                      <a:moveTo>
                        <a:pt x="0" y="221144"/>
                      </a:moveTo>
                      <a:cubicBezTo>
                        <a:pt x="175340" y="121959"/>
                        <a:pt x="357254" y="48244"/>
                        <a:pt x="545744" y="0"/>
                      </a:cubicBezTo>
                    </a:path>
                  </a:pathLst>
                </a:custGeom>
                <a:grpFill/>
                <a:ln w="19050">
                  <a:solidFill>
                    <a:srgbClr val="41832D"/>
                  </a:solidFill>
                  <a:prstDash val="solid"/>
                </a:ln>
              </p:spPr>
            </p:sp>
            <p:sp>
              <p:nvSpPr>
                <p:cNvPr id="1048806" name="Freeform 33"/>
                <p:cNvSpPr/>
                <p:nvPr/>
              </p:nvSpPr>
              <p:spPr>
                <a:xfrm>
                  <a:off x="1112216" y="3304581"/>
                  <a:ext cx="560212" cy="18139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560213" h="181391">
                      <a:moveTo>
                        <a:pt x="0" y="0"/>
                      </a:moveTo>
                      <a:cubicBezTo>
                        <a:pt x="198073" y="36726"/>
                        <a:pt x="384811" y="97190"/>
                        <a:pt x="560212" y="181391"/>
                      </a:cubicBezTo>
                    </a:path>
                  </a:pathLst>
                </a:custGeom>
                <a:grpFill/>
                <a:ln>
                  <a:solidFill>
                    <a:srgbClr val="41832D"/>
                  </a:solidFill>
                  <a:prstDash val="solid"/>
                </a:ln>
              </p:spPr>
            </p:sp>
            <p:sp>
              <p:nvSpPr>
                <p:cNvPr id="1048807" name="Freeform 34"/>
                <p:cNvSpPr/>
                <p:nvPr/>
              </p:nvSpPr>
              <p:spPr>
                <a:xfrm>
                  <a:off x="1126674" y="3285842"/>
                  <a:ext cx="240801" cy="36599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40801" h="365990">
                      <a:moveTo>
                        <a:pt x="0" y="18148"/>
                      </a:moveTo>
                      <a:cubicBezTo>
                        <a:pt x="26453" y="77926"/>
                        <a:pt x="52439" y="122379"/>
                        <a:pt x="77957" y="151507"/>
                      </a:cubicBezTo>
                      <a:cubicBezTo>
                        <a:pt x="116235" y="195198"/>
                        <a:pt x="142300" y="219527"/>
                        <a:pt x="191593" y="285408"/>
                      </a:cubicBezTo>
                      <a:cubicBezTo>
                        <a:pt x="224455" y="329328"/>
                        <a:pt x="240801" y="356189"/>
                        <a:pt x="240630" y="365990"/>
                      </a:cubicBezTo>
                      <a:cubicBezTo>
                        <a:pt x="230526" y="266402"/>
                        <a:pt x="189284" y="162636"/>
                        <a:pt x="116904" y="54692"/>
                      </a:cubicBezTo>
                      <a:cubicBezTo>
                        <a:pt x="84633" y="14114"/>
                        <a:pt x="48312" y="0"/>
                        <a:pt x="7942" y="12351"/>
                      </a:cubicBezTo>
                      <a:lnTo>
                        <a:pt x="0" y="18148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1048808" name="Freeform 35"/>
                <p:cNvSpPr/>
                <p:nvPr/>
              </p:nvSpPr>
              <p:spPr>
                <a:xfrm>
                  <a:off x="1517033" y="2966359"/>
                  <a:ext cx="345950" cy="19284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45950" h="192849">
                      <a:moveTo>
                        <a:pt x="22111" y="192849"/>
                      </a:moveTo>
                      <a:cubicBezTo>
                        <a:pt x="76839" y="173070"/>
                        <a:pt x="117929" y="152754"/>
                        <a:pt x="145380" y="131901"/>
                      </a:cubicBezTo>
                      <a:cubicBezTo>
                        <a:pt x="186556" y="100622"/>
                        <a:pt x="209780" y="78986"/>
                        <a:pt x="271345" y="39303"/>
                      </a:cubicBezTo>
                      <a:cubicBezTo>
                        <a:pt x="312389" y="12847"/>
                        <a:pt x="337257" y="0"/>
                        <a:pt x="345950" y="760"/>
                      </a:cubicBezTo>
                      <a:cubicBezTo>
                        <a:pt x="214383" y="21800"/>
                        <a:pt x="128300" y="43447"/>
                        <a:pt x="87700" y="65702"/>
                      </a:cubicBezTo>
                      <a:cubicBezTo>
                        <a:pt x="26802" y="99084"/>
                        <a:pt x="0" y="129260"/>
                        <a:pt x="7100" y="182378"/>
                      </a:cubicBezTo>
                      <a:lnTo>
                        <a:pt x="22111" y="192849"/>
                      </a:ln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1048809" name="Freeform 36"/>
                <p:cNvSpPr/>
                <p:nvPr/>
              </p:nvSpPr>
              <p:spPr>
                <a:xfrm>
                  <a:off x="1508643" y="3114887"/>
                  <a:ext cx="276117" cy="134476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76117" h="134476">
                      <a:moveTo>
                        <a:pt x="0" y="35941"/>
                      </a:moveTo>
                      <a:cubicBezTo>
                        <a:pt x="37914" y="58805"/>
                        <a:pt x="70151" y="73295"/>
                        <a:pt x="96708" y="79409"/>
                      </a:cubicBezTo>
                      <a:cubicBezTo>
                        <a:pt x="136546" y="88580"/>
                        <a:pt x="161768" y="91797"/>
                        <a:pt x="216445" y="108979"/>
                      </a:cubicBezTo>
                      <a:cubicBezTo>
                        <a:pt x="252896" y="120434"/>
                        <a:pt x="272786" y="128933"/>
                        <a:pt x="276117" y="134476"/>
                      </a:cubicBezTo>
                      <a:cubicBezTo>
                        <a:pt x="234694" y="82865"/>
                        <a:pt x="171873" y="41314"/>
                        <a:pt x="87656" y="9824"/>
                      </a:cubicBezTo>
                      <a:cubicBezTo>
                        <a:pt x="52756" y="0"/>
                        <a:pt x="24554" y="6573"/>
                        <a:pt x="3048" y="29541"/>
                      </a:cubicBezTo>
                      <a:lnTo>
                        <a:pt x="0" y="35941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1048810" name="Freeform 37"/>
                <p:cNvSpPr/>
                <p:nvPr/>
              </p:nvSpPr>
              <p:spPr>
                <a:xfrm>
                  <a:off x="1182478" y="3265633"/>
                  <a:ext cx="431630" cy="27093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431631" h="270935">
                      <a:moveTo>
                        <a:pt x="0" y="50964"/>
                      </a:moveTo>
                      <a:cubicBezTo>
                        <a:pt x="61049" y="97019"/>
                        <a:pt x="112010" y="127769"/>
                        <a:pt x="152884" y="143216"/>
                      </a:cubicBezTo>
                      <a:cubicBezTo>
                        <a:pt x="214196" y="166386"/>
                        <a:pt x="252522" y="176658"/>
                        <a:pt x="337549" y="216261"/>
                      </a:cubicBezTo>
                      <a:cubicBezTo>
                        <a:pt x="394233" y="242663"/>
                        <a:pt x="425594" y="260887"/>
                        <a:pt x="431631" y="270935"/>
                      </a:cubicBezTo>
                      <a:cubicBezTo>
                        <a:pt x="359853" y="175401"/>
                        <a:pt x="258002" y="92868"/>
                        <a:pt x="126078" y="23335"/>
                      </a:cubicBezTo>
                      <a:cubicBezTo>
                        <a:pt x="72024" y="0"/>
                        <a:pt x="31111" y="5781"/>
                        <a:pt x="3337" y="40679"/>
                      </a:cubicBezTo>
                      <a:lnTo>
                        <a:pt x="0" y="50964"/>
                      </a:ln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1048811" name="Freeform 38"/>
                <p:cNvSpPr/>
                <p:nvPr/>
              </p:nvSpPr>
              <p:spPr>
                <a:xfrm>
                  <a:off x="1640917" y="3436142"/>
                  <a:ext cx="350542" cy="125792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50543" h="125792">
                      <a:moveTo>
                        <a:pt x="350543" y="117340"/>
                      </a:moveTo>
                      <a:cubicBezTo>
                        <a:pt x="246161" y="125792"/>
                        <a:pt x="167438" y="123756"/>
                        <a:pt x="114373" y="111230"/>
                      </a:cubicBezTo>
                      <a:cubicBezTo>
                        <a:pt x="34775" y="92443"/>
                        <a:pt x="0" y="46273"/>
                        <a:pt x="26412" y="24333"/>
                      </a:cubicBezTo>
                      <a:cubicBezTo>
                        <a:pt x="52825" y="2394"/>
                        <a:pt x="72320" y="0"/>
                        <a:pt x="114153" y="13560"/>
                      </a:cubicBezTo>
                      <a:cubicBezTo>
                        <a:pt x="155986" y="27120"/>
                        <a:pt x="173028" y="44623"/>
                        <a:pt x="227220" y="69528"/>
                      </a:cubicBezTo>
                      <a:cubicBezTo>
                        <a:pt x="263348" y="86131"/>
                        <a:pt x="304455" y="102069"/>
                        <a:pt x="350543" y="117340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1048812" name="Freeform 39"/>
                <p:cNvSpPr/>
                <p:nvPr/>
              </p:nvSpPr>
              <p:spPr>
                <a:xfrm>
                  <a:off x="1651815" y="3408612"/>
                  <a:ext cx="362690" cy="78538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62690" h="78539">
                      <a:moveTo>
                        <a:pt x="166" y="64114"/>
                      </a:moveTo>
                      <a:cubicBezTo>
                        <a:pt x="55142" y="74929"/>
                        <a:pt x="99128" y="78539"/>
                        <a:pt x="132125" y="74941"/>
                      </a:cubicBezTo>
                      <a:cubicBezTo>
                        <a:pt x="181619" y="69546"/>
                        <a:pt x="211515" y="63207"/>
                        <a:pt x="282005" y="60985"/>
                      </a:cubicBezTo>
                      <a:cubicBezTo>
                        <a:pt x="328997" y="59505"/>
                        <a:pt x="355893" y="61233"/>
                        <a:pt x="362690" y="66172"/>
                      </a:cubicBezTo>
                      <a:cubicBezTo>
                        <a:pt x="287800" y="24306"/>
                        <a:pt x="194670" y="2249"/>
                        <a:pt x="83298" y="0"/>
                      </a:cubicBezTo>
                      <a:cubicBezTo>
                        <a:pt x="38942" y="2709"/>
                        <a:pt x="11176" y="21271"/>
                        <a:pt x="0" y="55688"/>
                      </a:cubicBezTo>
                      <a:lnTo>
                        <a:pt x="166" y="64114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1048813" name="Freeform 40"/>
                <p:cNvSpPr/>
                <p:nvPr/>
              </p:nvSpPr>
              <p:spPr>
                <a:xfrm>
                  <a:off x="1169434" y="3102697"/>
                  <a:ext cx="382009" cy="21078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82010" h="210782">
                      <a:moveTo>
                        <a:pt x="13892" y="210782"/>
                      </a:moveTo>
                      <a:cubicBezTo>
                        <a:pt x="75854" y="189603"/>
                        <a:pt x="122482" y="167553"/>
                        <a:pt x="153776" y="144631"/>
                      </a:cubicBezTo>
                      <a:cubicBezTo>
                        <a:pt x="200717" y="110248"/>
                        <a:pt x="227271" y="86363"/>
                        <a:pt x="297316" y="42925"/>
                      </a:cubicBezTo>
                      <a:cubicBezTo>
                        <a:pt x="344013" y="13966"/>
                        <a:pt x="372244" y="0"/>
                        <a:pt x="382010" y="1026"/>
                      </a:cubicBezTo>
                      <a:cubicBezTo>
                        <a:pt x="281749" y="2414"/>
                        <a:pt x="174601" y="34510"/>
                        <a:pt x="60565" y="97314"/>
                      </a:cubicBezTo>
                      <a:cubicBezTo>
                        <a:pt x="17255" y="125974"/>
                        <a:pt x="0" y="160987"/>
                        <a:pt x="8800" y="202351"/>
                      </a:cubicBezTo>
                      <a:lnTo>
                        <a:pt x="13892" y="210782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1048814" name="Freeform 41"/>
                <p:cNvSpPr/>
                <p:nvPr/>
              </p:nvSpPr>
              <p:spPr>
                <a:xfrm>
                  <a:off x="1068339" y="3274251"/>
                  <a:ext cx="140281" cy="333153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140281" h="333153">
                      <a:moveTo>
                        <a:pt x="140281" y="333153"/>
                      </a:moveTo>
                      <a:cubicBezTo>
                        <a:pt x="123761" y="324062"/>
                        <a:pt x="111876" y="302172"/>
                        <a:pt x="104627" y="267486"/>
                      </a:cubicBezTo>
                      <a:cubicBezTo>
                        <a:pt x="64817" y="185417"/>
                        <a:pt x="44439" y="141864"/>
                        <a:pt x="43490" y="136826"/>
                      </a:cubicBezTo>
                      <a:cubicBezTo>
                        <a:pt x="42068" y="129270"/>
                        <a:pt x="0" y="24201"/>
                        <a:pt x="54150" y="14317"/>
                      </a:cubicBezTo>
                      <a:cubicBezTo>
                        <a:pt x="83825" y="0"/>
                        <a:pt x="102647" y="18224"/>
                        <a:pt x="110616" y="68990"/>
                      </a:cubicBezTo>
                      <a:cubicBezTo>
                        <a:pt x="116459" y="113752"/>
                        <a:pt x="119210" y="144579"/>
                        <a:pt x="118869" y="161469"/>
                      </a:cubicBezTo>
                      <a:cubicBezTo>
                        <a:pt x="118358" y="186803"/>
                        <a:pt x="124943" y="267073"/>
                        <a:pt x="127735" y="284818"/>
                      </a:cubicBezTo>
                      <a:cubicBezTo>
                        <a:pt x="129596" y="296648"/>
                        <a:pt x="133778" y="312760"/>
                        <a:pt x="140281" y="333153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1048815" name="Freeform 42"/>
                <p:cNvSpPr/>
                <p:nvPr/>
              </p:nvSpPr>
              <p:spPr>
                <a:xfrm>
                  <a:off x="1459080" y="3140916"/>
                  <a:ext cx="221379" cy="18865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21380" h="188651">
                      <a:moveTo>
                        <a:pt x="221380" y="187349"/>
                      </a:moveTo>
                      <a:cubicBezTo>
                        <a:pt x="206997" y="188651"/>
                        <a:pt x="190077" y="179843"/>
                        <a:pt x="170619" y="160924"/>
                      </a:cubicBezTo>
                      <a:cubicBezTo>
                        <a:pt x="110196" y="125866"/>
                        <a:pt x="78605" y="106940"/>
                        <a:pt x="75846" y="104148"/>
                      </a:cubicBezTo>
                      <a:cubicBezTo>
                        <a:pt x="71707" y="99960"/>
                        <a:pt x="0" y="51265"/>
                        <a:pt x="30148" y="21799"/>
                      </a:cubicBezTo>
                      <a:cubicBezTo>
                        <a:pt x="42858" y="0"/>
                        <a:pt x="62613" y="3510"/>
                        <a:pt x="89414" y="32330"/>
                      </a:cubicBezTo>
                      <a:cubicBezTo>
                        <a:pt x="112294" y="58248"/>
                        <a:pt x="127242" y="76642"/>
                        <a:pt x="134259" y="87512"/>
                      </a:cubicBezTo>
                      <a:cubicBezTo>
                        <a:pt x="144784" y="103817"/>
                        <a:pt x="183342" y="151962"/>
                        <a:pt x="192714" y="162033"/>
                      </a:cubicBezTo>
                      <a:cubicBezTo>
                        <a:pt x="198962" y="168747"/>
                        <a:pt x="208517" y="177186"/>
                        <a:pt x="221380" y="187349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</p:grpSp>
          <p:sp>
            <p:nvSpPr>
              <p:cNvPr id="1048816" name="Freeform 43"/>
              <p:cNvSpPr/>
              <p:nvPr/>
            </p:nvSpPr>
            <p:spPr>
              <a:xfrm>
                <a:off x="761194" y="2735079"/>
                <a:ext cx="232958" cy="377421"/>
              </a:xfrm>
              <a:custGeom>
                <a:avLst/>
                <a:gdLst/>
                <a:ahLst/>
                <a:cxnLst/>
                <a:rect l="0" t="0" r="r" b="b"/>
                <a:pathLst>
                  <a:path w="232958" h="377421">
                    <a:moveTo>
                      <a:pt x="0" y="0"/>
                    </a:moveTo>
                    <a:cubicBezTo>
                      <a:pt x="59537" y="191193"/>
                      <a:pt x="137190" y="317000"/>
                      <a:pt x="232958" y="377421"/>
                    </a:cubicBezTo>
                    <a:cubicBezTo>
                      <a:pt x="216156" y="269063"/>
                      <a:pt x="138503" y="143255"/>
                      <a:pt x="0" y="0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17" name="Freeform 44"/>
              <p:cNvSpPr/>
              <p:nvPr/>
            </p:nvSpPr>
            <p:spPr>
              <a:xfrm>
                <a:off x="677345" y="2857669"/>
                <a:ext cx="292428" cy="251114"/>
              </a:xfrm>
              <a:custGeom>
                <a:avLst/>
                <a:gdLst/>
                <a:ahLst/>
                <a:cxnLst/>
                <a:rect l="0" t="0" r="r" b="b"/>
                <a:pathLst>
                  <a:path w="292429" h="251114">
                    <a:moveTo>
                      <a:pt x="0" y="0"/>
                    </a:moveTo>
                    <a:cubicBezTo>
                      <a:pt x="90386" y="151161"/>
                      <a:pt x="187862" y="234866"/>
                      <a:pt x="292429" y="251114"/>
                    </a:cubicBezTo>
                    <a:cubicBezTo>
                      <a:pt x="246764" y="151122"/>
                      <a:pt x="149287" y="67417"/>
                      <a:pt x="0" y="0"/>
                    </a:cubicBezTo>
                    <a:close/>
                  </a:path>
                </a:pathLst>
              </a:custGeom>
              <a:solidFill>
                <a:srgbClr val="317C25"/>
              </a:solidFill>
            </p:spPr>
          </p:sp>
          <p:sp>
            <p:nvSpPr>
              <p:cNvPr id="1048818" name="Freeform 45"/>
              <p:cNvSpPr/>
              <p:nvPr/>
            </p:nvSpPr>
            <p:spPr>
              <a:xfrm>
                <a:off x="954834" y="2323944"/>
                <a:ext cx="264858" cy="447519"/>
              </a:xfrm>
              <a:custGeom>
                <a:avLst/>
                <a:gdLst/>
                <a:ahLst/>
                <a:cxnLst/>
                <a:rect l="0" t="0" r="r" b="b"/>
                <a:pathLst>
                  <a:path w="264859" h="447519">
                    <a:moveTo>
                      <a:pt x="264859" y="0"/>
                    </a:moveTo>
                    <a:cubicBezTo>
                      <a:pt x="217669" y="56754"/>
                      <a:pt x="183581" y="96454"/>
                      <a:pt x="162596" y="119101"/>
                    </a:cubicBezTo>
                    <a:cubicBezTo>
                      <a:pt x="55770" y="234386"/>
                      <a:pt x="0" y="332415"/>
                      <a:pt x="10081" y="447519"/>
                    </a:cubicBezTo>
                    <a:cubicBezTo>
                      <a:pt x="123202" y="394274"/>
                      <a:pt x="208128" y="245101"/>
                      <a:pt x="264859" y="0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19" name="Freeform 46"/>
              <p:cNvSpPr/>
              <p:nvPr/>
            </p:nvSpPr>
            <p:spPr>
              <a:xfrm>
                <a:off x="1208156" y="2296488"/>
                <a:ext cx="225092" cy="244329"/>
              </a:xfrm>
              <a:custGeom>
                <a:avLst/>
                <a:gdLst/>
                <a:ahLst/>
                <a:cxnLst/>
                <a:rect l="0" t="0" r="r" b="b"/>
                <a:pathLst>
                  <a:path w="225093" h="244330">
                    <a:moveTo>
                      <a:pt x="225093" y="0"/>
                    </a:moveTo>
                    <a:cubicBezTo>
                      <a:pt x="187194" y="28826"/>
                      <a:pt x="160006" y="48835"/>
                      <a:pt x="143528" y="60025"/>
                    </a:cubicBezTo>
                    <a:cubicBezTo>
                      <a:pt x="59649" y="116988"/>
                      <a:pt x="10367" y="170514"/>
                      <a:pt x="0" y="244330"/>
                    </a:cubicBezTo>
                    <a:cubicBezTo>
                      <a:pt x="78833" y="227277"/>
                      <a:pt x="153864" y="145834"/>
                      <a:pt x="225093" y="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20" name="Freeform 47"/>
              <p:cNvSpPr/>
              <p:nvPr/>
            </p:nvSpPr>
            <p:spPr>
              <a:xfrm>
                <a:off x="735305" y="2401025"/>
                <a:ext cx="199002" cy="289825"/>
              </a:xfrm>
              <a:custGeom>
                <a:avLst/>
                <a:gdLst/>
                <a:ahLst/>
                <a:cxnLst/>
                <a:rect l="0" t="0" r="r" b="b"/>
                <a:pathLst>
                  <a:path w="199002" h="289825">
                    <a:moveTo>
                      <a:pt x="0" y="0"/>
                    </a:moveTo>
                    <a:cubicBezTo>
                      <a:pt x="45085" y="155752"/>
                      <a:pt x="111419" y="252360"/>
                      <a:pt x="199002" y="289825"/>
                    </a:cubicBezTo>
                    <a:cubicBezTo>
                      <a:pt x="181500" y="189883"/>
                      <a:pt x="115166" y="93274"/>
                      <a:pt x="0" y="0"/>
                    </a:cubicBezTo>
                    <a:close/>
                  </a:path>
                </a:pathLst>
              </a:custGeom>
              <a:solidFill>
                <a:srgbClr val="317C25"/>
              </a:solidFill>
            </p:spPr>
          </p:sp>
          <p:sp>
            <p:nvSpPr>
              <p:cNvPr id="1048821" name="Freeform 48"/>
              <p:cNvSpPr/>
              <p:nvPr/>
            </p:nvSpPr>
            <p:spPr>
              <a:xfrm>
                <a:off x="910251" y="2469997"/>
                <a:ext cx="63986" cy="244202"/>
              </a:xfrm>
              <a:custGeom>
                <a:avLst/>
                <a:gdLst/>
                <a:ahLst/>
                <a:cxnLst/>
                <a:rect l="0" t="0" r="r" b="b"/>
                <a:pathLst>
                  <a:path w="63986" h="244203">
                    <a:moveTo>
                      <a:pt x="39872" y="244203"/>
                    </a:moveTo>
                    <a:cubicBezTo>
                      <a:pt x="50764" y="208780"/>
                      <a:pt x="56004" y="179665"/>
                      <a:pt x="55592" y="156858"/>
                    </a:cubicBezTo>
                    <a:cubicBezTo>
                      <a:pt x="54974" y="122647"/>
                      <a:pt x="52479" y="101511"/>
                      <a:pt x="55362" y="53626"/>
                    </a:cubicBezTo>
                    <a:cubicBezTo>
                      <a:pt x="57284" y="21703"/>
                      <a:pt x="60159" y="3828"/>
                      <a:pt x="63986" y="0"/>
                    </a:cubicBezTo>
                    <a:cubicBezTo>
                      <a:pt x="30458" y="44093"/>
                      <a:pt x="9433" y="103527"/>
                      <a:pt x="911" y="178301"/>
                    </a:cubicBezTo>
                    <a:cubicBezTo>
                      <a:pt x="0" y="208634"/>
                      <a:pt x="11049" y="230208"/>
                      <a:pt x="34057" y="243023"/>
                    </a:cubicBezTo>
                    <a:lnTo>
                      <a:pt x="39872" y="244203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22" name="Freeform 49"/>
              <p:cNvSpPr/>
              <p:nvPr/>
            </p:nvSpPr>
            <p:spPr>
              <a:xfrm>
                <a:off x="648471" y="2633109"/>
                <a:ext cx="303062" cy="169479"/>
              </a:xfrm>
              <a:custGeom>
                <a:avLst/>
                <a:gdLst/>
                <a:ahLst/>
                <a:cxnLst/>
                <a:rect l="0" t="0" r="r" b="b"/>
                <a:pathLst>
                  <a:path w="303063" h="169480">
                    <a:moveTo>
                      <a:pt x="0" y="12881"/>
                    </a:moveTo>
                    <a:cubicBezTo>
                      <a:pt x="27648" y="15369"/>
                      <a:pt x="50295" y="24933"/>
                      <a:pt x="67941" y="41571"/>
                    </a:cubicBezTo>
                    <a:cubicBezTo>
                      <a:pt x="94410" y="66529"/>
                      <a:pt x="210627" y="127833"/>
                      <a:pt x="230296" y="135223"/>
                    </a:cubicBezTo>
                    <a:cubicBezTo>
                      <a:pt x="243409" y="140149"/>
                      <a:pt x="267664" y="151568"/>
                      <a:pt x="303063" y="169480"/>
                    </a:cubicBezTo>
                    <a:cubicBezTo>
                      <a:pt x="295127" y="111087"/>
                      <a:pt x="253663" y="61290"/>
                      <a:pt x="178671" y="20086"/>
                    </a:cubicBezTo>
                    <a:cubicBezTo>
                      <a:pt x="125478" y="2402"/>
                      <a:pt x="65921" y="0"/>
                      <a:pt x="0" y="12881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</p:grpSp>
        <p:grpSp>
          <p:nvGrpSpPr>
            <p:cNvPr id="78" name="Group 50"/>
            <p:cNvGrpSpPr/>
            <p:nvPr/>
          </p:nvGrpSpPr>
          <p:grpSpPr>
            <a:xfrm>
              <a:off x="841619" y="1138902"/>
              <a:ext cx="982983" cy="1192945"/>
              <a:chOff x="841619" y="1138902"/>
              <a:chExt cx="982983" cy="1192945"/>
            </a:xfrm>
            <a:grpFill/>
          </p:grpSpPr>
          <p:sp>
            <p:nvSpPr>
              <p:cNvPr id="1048823" name="Freeform 51"/>
              <p:cNvSpPr/>
              <p:nvPr/>
            </p:nvSpPr>
            <p:spPr>
              <a:xfrm>
                <a:off x="841619" y="1639995"/>
                <a:ext cx="473763" cy="658024"/>
              </a:xfrm>
              <a:custGeom>
                <a:avLst/>
                <a:gdLst/>
                <a:ahLst/>
                <a:cxnLst/>
                <a:rect l="0" t="0" r="r" b="b"/>
                <a:pathLst>
                  <a:path w="473764" h="658025">
                    <a:moveTo>
                      <a:pt x="0" y="658025"/>
                    </a:moveTo>
                    <a:lnTo>
                      <a:pt x="63589" y="540801"/>
                    </a:lnTo>
                    <a:lnTo>
                      <a:pt x="404698" y="97298"/>
                    </a:lnTo>
                    <a:lnTo>
                      <a:pt x="473764" y="0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24" name="Freeform 52"/>
              <p:cNvSpPr/>
              <p:nvPr/>
            </p:nvSpPr>
            <p:spPr>
              <a:xfrm>
                <a:off x="1014128" y="1677506"/>
                <a:ext cx="301149" cy="360247"/>
              </a:xfrm>
              <a:custGeom>
                <a:avLst/>
                <a:gdLst/>
                <a:ahLst/>
                <a:cxnLst/>
                <a:rect l="0" t="0" r="r" b="b"/>
                <a:pathLst>
                  <a:path w="301149" h="360248">
                    <a:moveTo>
                      <a:pt x="224363" y="70256"/>
                    </a:moveTo>
                    <a:cubicBezTo>
                      <a:pt x="252591" y="46320"/>
                      <a:pt x="278186" y="35823"/>
                      <a:pt x="301149" y="38765"/>
                    </a:cubicBezTo>
                    <a:moveTo>
                      <a:pt x="233004" y="59717"/>
                    </a:moveTo>
                    <a:cubicBezTo>
                      <a:pt x="233004" y="40754"/>
                      <a:pt x="233004" y="20848"/>
                      <a:pt x="233004" y="0"/>
                    </a:cubicBezTo>
                    <a:moveTo>
                      <a:pt x="8204" y="349304"/>
                    </a:moveTo>
                    <a:cubicBezTo>
                      <a:pt x="57776" y="271263"/>
                      <a:pt x="72580" y="207355"/>
                      <a:pt x="52615" y="157581"/>
                    </a:cubicBezTo>
                    <a:moveTo>
                      <a:pt x="0" y="360248"/>
                    </a:moveTo>
                    <a:cubicBezTo>
                      <a:pt x="38751" y="323788"/>
                      <a:pt x="78842" y="307322"/>
                      <a:pt x="120272" y="310851"/>
                    </a:cubicBezTo>
                    <a:moveTo>
                      <a:pt x="237623" y="356885"/>
                    </a:moveTo>
                    <a:lnTo>
                      <a:pt x="284462" y="347142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25" name="Freeform 53"/>
              <p:cNvSpPr/>
              <p:nvPr/>
            </p:nvSpPr>
            <p:spPr>
              <a:xfrm>
                <a:off x="972015" y="1936407"/>
                <a:ext cx="252548" cy="395440"/>
              </a:xfrm>
              <a:custGeom>
                <a:avLst/>
                <a:gdLst/>
                <a:ahLst/>
                <a:cxnLst/>
                <a:rect l="0" t="0" r="r" b="b"/>
                <a:pathLst>
                  <a:path w="252549" h="395441">
                    <a:moveTo>
                      <a:pt x="0" y="395441"/>
                    </a:moveTo>
                    <a:cubicBezTo>
                      <a:pt x="46633" y="319198"/>
                      <a:pt x="73977" y="264009"/>
                      <a:pt x="82032" y="229874"/>
                    </a:cubicBezTo>
                    <a:cubicBezTo>
                      <a:pt x="94115" y="178673"/>
                      <a:pt x="148414" y="0"/>
                      <a:pt x="201467" y="53987"/>
                    </a:cubicBezTo>
                    <a:cubicBezTo>
                      <a:pt x="242332" y="54670"/>
                      <a:pt x="252549" y="82457"/>
                      <a:pt x="232116" y="137350"/>
                    </a:cubicBezTo>
                    <a:cubicBezTo>
                      <a:pt x="211683" y="192242"/>
                      <a:pt x="134311" y="278273"/>
                      <a:pt x="0" y="395441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26" name="Freeform 54"/>
              <p:cNvSpPr/>
              <p:nvPr/>
            </p:nvSpPr>
            <p:spPr>
              <a:xfrm>
                <a:off x="1212217" y="2021053"/>
                <a:ext cx="256082" cy="299308"/>
              </a:xfrm>
              <a:custGeom>
                <a:avLst/>
                <a:gdLst/>
                <a:ahLst/>
                <a:cxnLst/>
                <a:rect l="0" t="0" r="r" b="b"/>
                <a:pathLst>
                  <a:path w="256082" h="299309">
                    <a:moveTo>
                      <a:pt x="1439" y="0"/>
                    </a:moveTo>
                    <a:cubicBezTo>
                      <a:pt x="0" y="51308"/>
                      <a:pt x="29094" y="100102"/>
                      <a:pt x="88722" y="146382"/>
                    </a:cubicBezTo>
                    <a:cubicBezTo>
                      <a:pt x="178163" y="215801"/>
                      <a:pt x="241936" y="268370"/>
                      <a:pt x="251112" y="288438"/>
                    </a:cubicBezTo>
                    <a:cubicBezTo>
                      <a:pt x="256082" y="299309"/>
                      <a:pt x="227595" y="191481"/>
                      <a:pt x="97935" y="45472"/>
                    </a:cubicBezTo>
                    <a:cubicBezTo>
                      <a:pt x="75558" y="20273"/>
                      <a:pt x="43393" y="5116"/>
                      <a:pt x="1439" y="0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27" name="Freeform 55"/>
              <p:cNvSpPr/>
              <p:nvPr/>
            </p:nvSpPr>
            <p:spPr>
              <a:xfrm>
                <a:off x="1283586" y="1991272"/>
                <a:ext cx="440642" cy="199979"/>
              </a:xfrm>
              <a:custGeom>
                <a:avLst/>
                <a:gdLst/>
                <a:ahLst/>
                <a:cxnLst/>
                <a:rect l="0" t="0" r="r" b="b"/>
                <a:pathLst>
                  <a:path w="440643" h="199980">
                    <a:moveTo>
                      <a:pt x="0" y="38255"/>
                    </a:moveTo>
                    <a:cubicBezTo>
                      <a:pt x="13760" y="67394"/>
                      <a:pt x="45222" y="89946"/>
                      <a:pt x="94385" y="105911"/>
                    </a:cubicBezTo>
                    <a:cubicBezTo>
                      <a:pt x="168129" y="129859"/>
                      <a:pt x="218759" y="118920"/>
                      <a:pt x="229298" y="118920"/>
                    </a:cubicBezTo>
                    <a:cubicBezTo>
                      <a:pt x="239837" y="118920"/>
                      <a:pt x="332012" y="115571"/>
                      <a:pt x="358653" y="135063"/>
                    </a:cubicBezTo>
                    <a:cubicBezTo>
                      <a:pt x="385293" y="154555"/>
                      <a:pt x="393446" y="158001"/>
                      <a:pt x="417044" y="178991"/>
                    </a:cubicBezTo>
                    <a:cubicBezTo>
                      <a:pt x="440643" y="199980"/>
                      <a:pt x="363764" y="95637"/>
                      <a:pt x="240716" y="38255"/>
                    </a:cubicBezTo>
                    <a:cubicBezTo>
                      <a:pt x="158683" y="0"/>
                      <a:pt x="78445" y="0"/>
                      <a:pt x="0" y="38255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28" name="Freeform 56"/>
              <p:cNvSpPr/>
              <p:nvPr/>
            </p:nvSpPr>
            <p:spPr>
              <a:xfrm>
                <a:off x="915172" y="1780249"/>
                <a:ext cx="137595" cy="317522"/>
              </a:xfrm>
              <a:custGeom>
                <a:avLst/>
                <a:gdLst/>
                <a:ahLst/>
                <a:cxnLst/>
                <a:rect l="0" t="0" r="r" b="b"/>
                <a:pathLst>
                  <a:path w="137595" h="317522">
                    <a:moveTo>
                      <a:pt x="0" y="317522"/>
                    </a:moveTo>
                    <a:cubicBezTo>
                      <a:pt x="19465" y="247559"/>
                      <a:pt x="31014" y="197031"/>
                      <a:pt x="34644" y="165936"/>
                    </a:cubicBezTo>
                    <a:cubicBezTo>
                      <a:pt x="40091" y="119295"/>
                      <a:pt x="43028" y="0"/>
                      <a:pt x="102257" y="20596"/>
                    </a:cubicBezTo>
                    <a:cubicBezTo>
                      <a:pt x="126864" y="15849"/>
                      <a:pt x="137595" y="34668"/>
                      <a:pt x="134450" y="77051"/>
                    </a:cubicBezTo>
                    <a:cubicBezTo>
                      <a:pt x="131304" y="119435"/>
                      <a:pt x="106304" y="174432"/>
                      <a:pt x="59450" y="242043"/>
                    </a:cubicBezTo>
                    <a:lnTo>
                      <a:pt x="0" y="317522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29" name="Freeform 57"/>
              <p:cNvSpPr/>
              <p:nvPr/>
            </p:nvSpPr>
            <p:spPr>
              <a:xfrm>
                <a:off x="1149434" y="1831413"/>
                <a:ext cx="443419" cy="157650"/>
              </a:xfrm>
              <a:custGeom>
                <a:avLst/>
                <a:gdLst/>
                <a:ahLst/>
                <a:cxnLst/>
                <a:rect l="0" t="0" r="r" b="b"/>
                <a:pathLst>
                  <a:path w="443419" h="157651">
                    <a:moveTo>
                      <a:pt x="111891" y="4125"/>
                    </a:moveTo>
                    <a:cubicBezTo>
                      <a:pt x="54687" y="0"/>
                      <a:pt x="0" y="12329"/>
                      <a:pt x="77644" y="54580"/>
                    </a:cubicBezTo>
                    <a:cubicBezTo>
                      <a:pt x="108562" y="66902"/>
                      <a:pt x="150666" y="76620"/>
                      <a:pt x="203957" y="83734"/>
                    </a:cubicBezTo>
                    <a:cubicBezTo>
                      <a:pt x="283894" y="94406"/>
                      <a:pt x="430892" y="140870"/>
                      <a:pt x="443419" y="157651"/>
                    </a:cubicBezTo>
                    <a:cubicBezTo>
                      <a:pt x="338173" y="88937"/>
                      <a:pt x="268842" y="48788"/>
                      <a:pt x="235425" y="37202"/>
                    </a:cubicBezTo>
                    <a:cubicBezTo>
                      <a:pt x="185300" y="19824"/>
                      <a:pt x="140980" y="6772"/>
                      <a:pt x="111891" y="4125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30" name="Freeform 58"/>
              <p:cNvSpPr/>
              <p:nvPr/>
            </p:nvSpPr>
            <p:spPr>
              <a:xfrm>
                <a:off x="1016862" y="1783418"/>
                <a:ext cx="422447" cy="208953"/>
              </a:xfrm>
              <a:custGeom>
                <a:avLst/>
                <a:gdLst/>
                <a:ahLst/>
                <a:cxnLst/>
                <a:rect l="0" t="0" r="r" b="b"/>
                <a:pathLst>
                  <a:path w="422448" h="208953">
                    <a:moveTo>
                      <a:pt x="62365" y="82793"/>
                    </a:moveTo>
                    <a:cubicBezTo>
                      <a:pt x="15591" y="55638"/>
                      <a:pt x="0" y="34417"/>
                      <a:pt x="15591" y="19128"/>
                    </a:cubicBezTo>
                    <a:cubicBezTo>
                      <a:pt x="19607" y="0"/>
                      <a:pt x="45746" y="0"/>
                      <a:pt x="94010" y="19128"/>
                    </a:cubicBezTo>
                    <a:cubicBezTo>
                      <a:pt x="142274" y="38255"/>
                      <a:pt x="211693" y="75361"/>
                      <a:pt x="302269" y="130446"/>
                    </a:cubicBezTo>
                    <a:cubicBezTo>
                      <a:pt x="362469" y="176478"/>
                      <a:pt x="402528" y="202647"/>
                      <a:pt x="422448" y="208953"/>
                    </a:cubicBezTo>
                    <a:cubicBezTo>
                      <a:pt x="323418" y="182727"/>
                      <a:pt x="257769" y="164218"/>
                      <a:pt x="225499" y="153426"/>
                    </a:cubicBezTo>
                    <a:cubicBezTo>
                      <a:pt x="193230" y="142635"/>
                      <a:pt x="138852" y="119090"/>
                      <a:pt x="62365" y="82793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31" name="Freeform 59"/>
              <p:cNvSpPr/>
              <p:nvPr/>
            </p:nvSpPr>
            <p:spPr>
              <a:xfrm>
                <a:off x="1297344" y="1690558"/>
                <a:ext cx="527258" cy="188708"/>
              </a:xfrm>
              <a:custGeom>
                <a:avLst/>
                <a:gdLst/>
                <a:ahLst/>
                <a:cxnLst/>
                <a:rect l="0" t="0" r="r" b="b"/>
                <a:pathLst>
                  <a:path w="527259" h="188709">
                    <a:moveTo>
                      <a:pt x="30277" y="14431"/>
                    </a:moveTo>
                    <a:cubicBezTo>
                      <a:pt x="2022" y="27661"/>
                      <a:pt x="0" y="43450"/>
                      <a:pt x="24212" y="61798"/>
                    </a:cubicBezTo>
                    <a:cubicBezTo>
                      <a:pt x="48425" y="80146"/>
                      <a:pt x="85148" y="96869"/>
                      <a:pt x="134380" y="111967"/>
                    </a:cubicBezTo>
                    <a:cubicBezTo>
                      <a:pt x="208839" y="130372"/>
                      <a:pt x="258535" y="142081"/>
                      <a:pt x="283469" y="147095"/>
                    </a:cubicBezTo>
                    <a:cubicBezTo>
                      <a:pt x="320869" y="154615"/>
                      <a:pt x="496319" y="186923"/>
                      <a:pt x="527259" y="188709"/>
                    </a:cubicBezTo>
                    <a:lnTo>
                      <a:pt x="329759" y="72846"/>
                    </a:lnTo>
                    <a:cubicBezTo>
                      <a:pt x="264228" y="39842"/>
                      <a:pt x="205876" y="18672"/>
                      <a:pt x="154702" y="9336"/>
                    </a:cubicBezTo>
                    <a:cubicBezTo>
                      <a:pt x="103529" y="0"/>
                      <a:pt x="62054" y="1698"/>
                      <a:pt x="30277" y="14431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32" name="Freeform 60"/>
              <p:cNvSpPr/>
              <p:nvPr/>
            </p:nvSpPr>
            <p:spPr>
              <a:xfrm>
                <a:off x="1304880" y="1487000"/>
                <a:ext cx="389241" cy="171380"/>
              </a:xfrm>
              <a:custGeom>
                <a:avLst/>
                <a:gdLst/>
                <a:ahLst/>
                <a:cxnLst/>
                <a:rect l="0" t="0" r="r" b="b"/>
                <a:pathLst>
                  <a:path w="389241" h="171381">
                    <a:moveTo>
                      <a:pt x="0" y="171057"/>
                    </a:moveTo>
                    <a:cubicBezTo>
                      <a:pt x="50676" y="171381"/>
                      <a:pt x="113804" y="154026"/>
                      <a:pt x="189384" y="118993"/>
                    </a:cubicBezTo>
                    <a:cubicBezTo>
                      <a:pt x="264964" y="83959"/>
                      <a:pt x="331583" y="44295"/>
                      <a:pt x="389241" y="0"/>
                    </a:cubicBezTo>
                    <a:cubicBezTo>
                      <a:pt x="278307" y="32951"/>
                      <a:pt x="197302" y="60649"/>
                      <a:pt x="146226" y="83095"/>
                    </a:cubicBezTo>
                    <a:cubicBezTo>
                      <a:pt x="95150" y="105541"/>
                      <a:pt x="46408" y="134862"/>
                      <a:pt x="0" y="171057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33" name="Freeform 61"/>
              <p:cNvSpPr/>
              <p:nvPr/>
            </p:nvSpPr>
            <p:spPr>
              <a:xfrm>
                <a:off x="1321461" y="1313957"/>
                <a:ext cx="429199" cy="332268"/>
              </a:xfrm>
              <a:custGeom>
                <a:avLst/>
                <a:gdLst/>
                <a:ahLst/>
                <a:cxnLst/>
                <a:rect l="0" t="0" r="r" b="b"/>
                <a:pathLst>
                  <a:path w="429199" h="332268">
                    <a:moveTo>
                      <a:pt x="0" y="332268"/>
                    </a:moveTo>
                    <a:cubicBezTo>
                      <a:pt x="2234" y="290956"/>
                      <a:pt x="25322" y="252592"/>
                      <a:pt x="69266" y="217177"/>
                    </a:cubicBezTo>
                    <a:cubicBezTo>
                      <a:pt x="113209" y="181763"/>
                      <a:pt x="150538" y="151336"/>
                      <a:pt x="181254" y="125897"/>
                    </a:cubicBezTo>
                    <a:cubicBezTo>
                      <a:pt x="310533" y="45214"/>
                      <a:pt x="393182" y="3248"/>
                      <a:pt x="429199" y="0"/>
                    </a:cubicBezTo>
                    <a:cubicBezTo>
                      <a:pt x="394991" y="20965"/>
                      <a:pt x="373527" y="37673"/>
                      <a:pt x="364808" y="50125"/>
                    </a:cubicBezTo>
                    <a:cubicBezTo>
                      <a:pt x="351730" y="68803"/>
                      <a:pt x="296752" y="109624"/>
                      <a:pt x="273930" y="131278"/>
                    </a:cubicBezTo>
                    <a:cubicBezTo>
                      <a:pt x="258715" y="145714"/>
                      <a:pt x="227823" y="171066"/>
                      <a:pt x="181254" y="207334"/>
                    </a:cubicBezTo>
                    <a:cubicBezTo>
                      <a:pt x="137443" y="246664"/>
                      <a:pt x="104808" y="273725"/>
                      <a:pt x="83351" y="288515"/>
                    </a:cubicBezTo>
                    <a:cubicBezTo>
                      <a:pt x="61893" y="303305"/>
                      <a:pt x="34110" y="317890"/>
                      <a:pt x="0" y="33226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34" name="Freeform 62"/>
              <p:cNvSpPr/>
              <p:nvPr/>
            </p:nvSpPr>
            <p:spPr>
              <a:xfrm>
                <a:off x="1210874" y="1138902"/>
                <a:ext cx="127429" cy="556598"/>
              </a:xfrm>
              <a:custGeom>
                <a:avLst/>
                <a:gdLst/>
                <a:ahLst/>
                <a:cxnLst/>
                <a:rect l="0" t="0" r="r" b="b"/>
                <a:pathLst>
                  <a:path w="127429" h="556599">
                    <a:moveTo>
                      <a:pt x="37472" y="556599"/>
                    </a:moveTo>
                    <a:cubicBezTo>
                      <a:pt x="8041" y="496190"/>
                      <a:pt x="0" y="428689"/>
                      <a:pt x="13348" y="354095"/>
                    </a:cubicBezTo>
                    <a:cubicBezTo>
                      <a:pt x="33370" y="242204"/>
                      <a:pt x="14543" y="225242"/>
                      <a:pt x="47751" y="147749"/>
                    </a:cubicBezTo>
                    <a:cubicBezTo>
                      <a:pt x="80958" y="70256"/>
                      <a:pt x="104510" y="32682"/>
                      <a:pt x="107775" y="0"/>
                    </a:cubicBezTo>
                    <a:cubicBezTo>
                      <a:pt x="102894" y="80128"/>
                      <a:pt x="105849" y="136099"/>
                      <a:pt x="116639" y="167911"/>
                    </a:cubicBezTo>
                    <a:cubicBezTo>
                      <a:pt x="127429" y="199723"/>
                      <a:pt x="122034" y="267289"/>
                      <a:pt x="100454" y="370610"/>
                    </a:cubicBezTo>
                    <a:lnTo>
                      <a:pt x="37472" y="556599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79" name="Group 63"/>
            <p:cNvGrpSpPr/>
            <p:nvPr/>
          </p:nvGrpSpPr>
          <p:grpSpPr>
            <a:xfrm>
              <a:off x="235176" y="887747"/>
              <a:ext cx="913298" cy="1320404"/>
              <a:chOff x="235176" y="887747"/>
              <a:chExt cx="913298" cy="1320404"/>
            </a:xfrm>
            <a:grpFill/>
          </p:grpSpPr>
          <p:sp>
            <p:nvSpPr>
              <p:cNvPr id="1048835" name="Freeform 64"/>
              <p:cNvSpPr/>
              <p:nvPr/>
            </p:nvSpPr>
            <p:spPr>
              <a:xfrm>
                <a:off x="455891" y="1398254"/>
                <a:ext cx="49460" cy="809896"/>
              </a:xfrm>
              <a:custGeom>
                <a:avLst/>
                <a:gdLst/>
                <a:ahLst/>
                <a:cxnLst/>
                <a:rect l="0" t="0" r="r" b="b"/>
                <a:pathLst>
                  <a:path w="49460" h="809897">
                    <a:moveTo>
                      <a:pt x="10515" y="809897"/>
                    </a:moveTo>
                    <a:lnTo>
                      <a:pt x="0" y="676951"/>
                    </a:lnTo>
                    <a:lnTo>
                      <a:pt x="44529" y="119217"/>
                    </a:lnTo>
                    <a:lnTo>
                      <a:pt x="49460" y="0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36" name="Freeform 65"/>
              <p:cNvSpPr/>
              <p:nvPr/>
            </p:nvSpPr>
            <p:spPr>
              <a:xfrm>
                <a:off x="403080" y="1462283"/>
                <a:ext cx="297684" cy="433635"/>
              </a:xfrm>
              <a:custGeom>
                <a:avLst/>
                <a:gdLst/>
                <a:ahLst/>
                <a:cxnLst/>
                <a:rect l="0" t="0" r="r" b="b"/>
                <a:pathLst>
                  <a:path w="297685" h="433636">
                    <a:moveTo>
                      <a:pt x="96479" y="68231"/>
                    </a:moveTo>
                    <a:cubicBezTo>
                      <a:pt x="107116" y="32783"/>
                      <a:pt x="122865" y="10039"/>
                      <a:pt x="143726" y="0"/>
                    </a:cubicBezTo>
                    <a:moveTo>
                      <a:pt x="97986" y="54686"/>
                    </a:moveTo>
                    <a:cubicBezTo>
                      <a:pt x="87658" y="38783"/>
                      <a:pt x="76817" y="22088"/>
                      <a:pt x="65462" y="4603"/>
                    </a:cubicBezTo>
                    <a:moveTo>
                      <a:pt x="67174" y="419989"/>
                    </a:moveTo>
                    <a:cubicBezTo>
                      <a:pt x="66244" y="327539"/>
                      <a:pt x="43852" y="265879"/>
                      <a:pt x="0" y="235009"/>
                    </a:cubicBezTo>
                    <a:moveTo>
                      <a:pt x="66253" y="433636"/>
                    </a:moveTo>
                    <a:cubicBezTo>
                      <a:pt x="78895" y="381953"/>
                      <a:pt x="103550" y="346308"/>
                      <a:pt x="140218" y="326703"/>
                    </a:cubicBezTo>
                    <a:moveTo>
                      <a:pt x="263709" y="301397"/>
                    </a:moveTo>
                    <a:lnTo>
                      <a:pt x="297685" y="267715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37" name="Freeform 66"/>
              <p:cNvSpPr/>
              <p:nvPr/>
            </p:nvSpPr>
            <p:spPr>
              <a:xfrm>
                <a:off x="503287" y="1747724"/>
                <a:ext cx="157764" cy="417778"/>
              </a:xfrm>
              <a:custGeom>
                <a:avLst/>
                <a:gdLst/>
                <a:ahLst/>
                <a:cxnLst/>
                <a:rect l="0" t="0" r="r" b="b"/>
                <a:pathLst>
                  <a:path w="157765" h="417779">
                    <a:moveTo>
                      <a:pt x="90902" y="417779"/>
                    </a:moveTo>
                    <a:cubicBezTo>
                      <a:pt x="88486" y="328438"/>
                      <a:pt x="81361" y="267259"/>
                      <a:pt x="69526" y="234245"/>
                    </a:cubicBezTo>
                    <a:cubicBezTo>
                      <a:pt x="51773" y="184723"/>
                      <a:pt x="0" y="5302"/>
                      <a:pt x="73897" y="21685"/>
                    </a:cubicBezTo>
                    <a:cubicBezTo>
                      <a:pt x="108542" y="0"/>
                      <a:pt x="132244" y="17740"/>
                      <a:pt x="145004" y="74906"/>
                    </a:cubicBezTo>
                    <a:cubicBezTo>
                      <a:pt x="157765" y="132071"/>
                      <a:pt x="139730" y="246362"/>
                      <a:pt x="90902" y="417779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38" name="Freeform 67"/>
              <p:cNvSpPr/>
              <p:nvPr/>
            </p:nvSpPr>
            <p:spPr>
              <a:xfrm>
                <a:off x="627575" y="1749875"/>
                <a:ext cx="376577" cy="135698"/>
              </a:xfrm>
              <a:custGeom>
                <a:avLst/>
                <a:gdLst/>
                <a:ahLst/>
                <a:cxnLst/>
                <a:rect l="0" t="0" r="r" b="b"/>
                <a:pathLst>
                  <a:path w="376577" h="135698">
                    <a:moveTo>
                      <a:pt x="0" y="23366"/>
                    </a:moveTo>
                    <a:cubicBezTo>
                      <a:pt x="26738" y="67180"/>
                      <a:pt x="77714" y="92256"/>
                      <a:pt x="152927" y="98594"/>
                    </a:cubicBezTo>
                    <a:cubicBezTo>
                      <a:pt x="265747" y="108101"/>
                      <a:pt x="347862" y="117456"/>
                      <a:pt x="366488" y="129289"/>
                    </a:cubicBezTo>
                    <a:cubicBezTo>
                      <a:pt x="376577" y="135698"/>
                      <a:pt x="293959" y="60781"/>
                      <a:pt x="105694" y="8946"/>
                    </a:cubicBezTo>
                    <a:cubicBezTo>
                      <a:pt x="73203" y="0"/>
                      <a:pt x="37972" y="4807"/>
                      <a:pt x="0" y="2336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39" name="Freeform 68"/>
              <p:cNvSpPr/>
              <p:nvPr/>
            </p:nvSpPr>
            <p:spPr>
              <a:xfrm>
                <a:off x="690839" y="1592266"/>
                <a:ext cx="457635" cy="168717"/>
              </a:xfrm>
              <a:custGeom>
                <a:avLst/>
                <a:gdLst/>
                <a:ahLst/>
                <a:cxnLst/>
                <a:rect l="0" t="0" r="r" b="b"/>
                <a:pathLst>
                  <a:path w="457636" h="168717">
                    <a:moveTo>
                      <a:pt x="0" y="149995"/>
                    </a:moveTo>
                    <a:cubicBezTo>
                      <a:pt x="27411" y="166939"/>
                      <a:pt x="66080" y="168717"/>
                      <a:pt x="116006" y="155331"/>
                    </a:cubicBezTo>
                    <a:cubicBezTo>
                      <a:pt x="190896" y="135250"/>
                      <a:pt x="227400" y="98502"/>
                      <a:pt x="236238" y="92762"/>
                    </a:cubicBezTo>
                    <a:cubicBezTo>
                      <a:pt x="245077" y="87022"/>
                      <a:pt x="320558" y="34011"/>
                      <a:pt x="353517" y="35849"/>
                    </a:cubicBezTo>
                    <a:cubicBezTo>
                      <a:pt x="386475" y="37687"/>
                      <a:pt x="395190" y="36137"/>
                      <a:pt x="426413" y="40887"/>
                    </a:cubicBezTo>
                    <a:cubicBezTo>
                      <a:pt x="457636" y="45638"/>
                      <a:pt x="336331" y="0"/>
                      <a:pt x="201881" y="18892"/>
                    </a:cubicBezTo>
                    <a:cubicBezTo>
                      <a:pt x="112248" y="31486"/>
                      <a:pt x="44954" y="75187"/>
                      <a:pt x="0" y="149995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40" name="Freeform 69"/>
              <p:cNvSpPr/>
              <p:nvPr/>
            </p:nvSpPr>
            <p:spPr>
              <a:xfrm>
                <a:off x="282180" y="1678049"/>
                <a:ext cx="148070" cy="322099"/>
              </a:xfrm>
              <a:custGeom>
                <a:avLst/>
                <a:gdLst/>
                <a:ahLst/>
                <a:cxnLst/>
                <a:rect l="0" t="0" r="r" b="b"/>
                <a:pathLst>
                  <a:path w="148071" h="322100">
                    <a:moveTo>
                      <a:pt x="136849" y="322100"/>
                    </a:moveTo>
                    <a:cubicBezTo>
                      <a:pt x="115070" y="252822"/>
                      <a:pt x="97235" y="204155"/>
                      <a:pt x="83345" y="176100"/>
                    </a:cubicBezTo>
                    <a:cubicBezTo>
                      <a:pt x="62510" y="134017"/>
                      <a:pt x="0" y="32368"/>
                      <a:pt x="60891" y="17384"/>
                    </a:cubicBezTo>
                    <a:cubicBezTo>
                      <a:pt x="78944" y="0"/>
                      <a:pt x="98193" y="9938"/>
                      <a:pt x="118638" y="47197"/>
                    </a:cubicBezTo>
                    <a:cubicBezTo>
                      <a:pt x="139084" y="84456"/>
                      <a:pt x="148071" y="144196"/>
                      <a:pt x="145599" y="226419"/>
                    </a:cubicBezTo>
                    <a:lnTo>
                      <a:pt x="136849" y="322100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41" name="Freeform 70"/>
              <p:cNvSpPr/>
              <p:nvPr/>
            </p:nvSpPr>
            <p:spPr>
              <a:xfrm>
                <a:off x="477144" y="1532637"/>
                <a:ext cx="451030" cy="126877"/>
              </a:xfrm>
              <a:custGeom>
                <a:avLst/>
                <a:gdLst/>
                <a:ahLst/>
                <a:cxnLst/>
                <a:rect l="0" t="0" r="r" b="b"/>
                <a:pathLst>
                  <a:path w="451031" h="126877">
                    <a:moveTo>
                      <a:pt x="89371" y="59057"/>
                    </a:moveTo>
                    <a:cubicBezTo>
                      <a:pt x="39150" y="86752"/>
                      <a:pt x="0" y="126877"/>
                      <a:pt x="88129" y="120024"/>
                    </a:cubicBezTo>
                    <a:cubicBezTo>
                      <a:pt x="120770" y="113519"/>
                      <a:pt x="161374" y="98737"/>
                      <a:pt x="209943" y="75679"/>
                    </a:cubicBezTo>
                    <a:cubicBezTo>
                      <a:pt x="282796" y="41092"/>
                      <a:pt x="431385" y="0"/>
                      <a:pt x="451031" y="7250"/>
                    </a:cubicBezTo>
                    <a:cubicBezTo>
                      <a:pt x="325339" y="6944"/>
                      <a:pt x="245326" y="11032"/>
                      <a:pt x="210991" y="19516"/>
                    </a:cubicBezTo>
                    <a:cubicBezTo>
                      <a:pt x="159488" y="32241"/>
                      <a:pt x="115209" y="45433"/>
                      <a:pt x="89371" y="59057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42" name="Freeform 71"/>
              <p:cNvSpPr/>
              <p:nvPr/>
            </p:nvSpPr>
            <p:spPr>
              <a:xfrm>
                <a:off x="349548" y="1625899"/>
                <a:ext cx="451655" cy="93396"/>
              </a:xfrm>
              <a:custGeom>
                <a:avLst/>
                <a:gdLst/>
                <a:ahLst/>
                <a:cxnLst/>
                <a:rect l="0" t="0" r="r" b="b"/>
                <a:pathLst>
                  <a:path w="451655" h="93397">
                    <a:moveTo>
                      <a:pt x="80953" y="90696"/>
                    </a:moveTo>
                    <a:cubicBezTo>
                      <a:pt x="26935" y="93397"/>
                      <a:pt x="2301" y="84090"/>
                      <a:pt x="7050" y="62776"/>
                    </a:cubicBezTo>
                    <a:cubicBezTo>
                      <a:pt x="0" y="44548"/>
                      <a:pt x="21922" y="30311"/>
                      <a:pt x="72817" y="20067"/>
                    </a:cubicBezTo>
                    <a:cubicBezTo>
                      <a:pt x="123712" y="9822"/>
                      <a:pt x="202142" y="3133"/>
                      <a:pt x="308107" y="0"/>
                    </a:cubicBezTo>
                    <a:cubicBezTo>
                      <a:pt x="383665" y="5818"/>
                      <a:pt x="431514" y="5947"/>
                      <a:pt x="451655" y="387"/>
                    </a:cubicBezTo>
                    <a:cubicBezTo>
                      <a:pt x="354318" y="32328"/>
                      <a:pt x="289179" y="52560"/>
                      <a:pt x="256238" y="61085"/>
                    </a:cubicBezTo>
                    <a:cubicBezTo>
                      <a:pt x="223297" y="69609"/>
                      <a:pt x="164869" y="79479"/>
                      <a:pt x="80953" y="90696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43" name="Freeform 72"/>
              <p:cNvSpPr/>
              <p:nvPr/>
            </p:nvSpPr>
            <p:spPr>
              <a:xfrm>
                <a:off x="534522" y="1321583"/>
                <a:ext cx="528213" cy="169742"/>
              </a:xfrm>
              <a:custGeom>
                <a:avLst/>
                <a:gdLst/>
                <a:ahLst/>
                <a:cxnLst/>
                <a:rect l="0" t="0" r="r" b="b"/>
                <a:pathLst>
                  <a:path w="528214" h="169743">
                    <a:moveTo>
                      <a:pt x="16492" y="124514"/>
                    </a:moveTo>
                    <a:cubicBezTo>
                      <a:pt x="0" y="150999"/>
                      <a:pt x="6904" y="165342"/>
                      <a:pt x="37203" y="167542"/>
                    </a:cubicBezTo>
                    <a:cubicBezTo>
                      <a:pt x="67502" y="169743"/>
                      <a:pt x="107408" y="163767"/>
                      <a:pt x="156921" y="149616"/>
                    </a:cubicBezTo>
                    <a:cubicBezTo>
                      <a:pt x="229392" y="124498"/>
                      <a:pt x="277448" y="107252"/>
                      <a:pt x="301090" y="97877"/>
                    </a:cubicBezTo>
                    <a:cubicBezTo>
                      <a:pt x="336552" y="83815"/>
                      <a:pt x="501292" y="15353"/>
                      <a:pt x="528214" y="0"/>
                    </a:cubicBezTo>
                    <a:lnTo>
                      <a:pt x="299473" y="10395"/>
                    </a:lnTo>
                    <a:cubicBezTo>
                      <a:pt x="226539" y="18406"/>
                      <a:pt x="166071" y="32433"/>
                      <a:pt x="118068" y="52474"/>
                    </a:cubicBezTo>
                    <a:cubicBezTo>
                      <a:pt x="70066" y="72515"/>
                      <a:pt x="36207" y="96529"/>
                      <a:pt x="16492" y="124514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44" name="Freeform 73"/>
              <p:cNvSpPr/>
              <p:nvPr/>
            </p:nvSpPr>
            <p:spPr>
              <a:xfrm>
                <a:off x="506381" y="1063666"/>
                <a:ext cx="233280" cy="355456"/>
              </a:xfrm>
              <a:custGeom>
                <a:avLst/>
                <a:gdLst/>
                <a:ahLst/>
                <a:cxnLst/>
                <a:rect l="0" t="0" r="r" b="b"/>
                <a:pathLst>
                  <a:path w="233281" h="355457">
                    <a:moveTo>
                      <a:pt x="0" y="355457"/>
                    </a:moveTo>
                    <a:cubicBezTo>
                      <a:pt x="42677" y="328128"/>
                      <a:pt x="86168" y="279191"/>
                      <a:pt x="130474" y="208646"/>
                    </a:cubicBezTo>
                    <a:cubicBezTo>
                      <a:pt x="174780" y="138101"/>
                      <a:pt x="209049" y="68552"/>
                      <a:pt x="233281" y="0"/>
                    </a:cubicBezTo>
                    <a:cubicBezTo>
                      <a:pt x="158190" y="88054"/>
                      <a:pt x="105339" y="155402"/>
                      <a:pt x="74728" y="202045"/>
                    </a:cubicBezTo>
                    <a:cubicBezTo>
                      <a:pt x="44117" y="248688"/>
                      <a:pt x="19208" y="299825"/>
                      <a:pt x="0" y="355457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45" name="Freeform 74"/>
              <p:cNvSpPr/>
              <p:nvPr/>
            </p:nvSpPr>
            <p:spPr>
              <a:xfrm>
                <a:off x="491685" y="887747"/>
                <a:ext cx="201148" cy="512422"/>
              </a:xfrm>
              <a:custGeom>
                <a:avLst/>
                <a:gdLst/>
                <a:ahLst/>
                <a:cxnLst/>
                <a:rect l="0" t="0" r="r" b="b"/>
                <a:pathLst>
                  <a:path w="201148" h="512422">
                    <a:moveTo>
                      <a:pt x="22157" y="512422"/>
                    </a:moveTo>
                    <a:cubicBezTo>
                      <a:pt x="1531" y="476558"/>
                      <a:pt x="0" y="431809"/>
                      <a:pt x="17565" y="378174"/>
                    </a:cubicBezTo>
                    <a:cubicBezTo>
                      <a:pt x="35131" y="324540"/>
                      <a:pt x="49866" y="278691"/>
                      <a:pt x="61772" y="240627"/>
                    </a:cubicBezTo>
                    <a:cubicBezTo>
                      <a:pt x="126251" y="102550"/>
                      <a:pt x="172710" y="22341"/>
                      <a:pt x="201148" y="0"/>
                    </a:cubicBezTo>
                    <a:cubicBezTo>
                      <a:pt x="183876" y="36214"/>
                      <a:pt x="174975" y="61917"/>
                      <a:pt x="174445" y="77108"/>
                    </a:cubicBezTo>
                    <a:cubicBezTo>
                      <a:pt x="173649" y="99896"/>
                      <a:pt x="149773" y="164074"/>
                      <a:pt x="142427" y="194665"/>
                    </a:cubicBezTo>
                    <a:cubicBezTo>
                      <a:pt x="137530" y="215059"/>
                      <a:pt x="125429" y="253146"/>
                      <a:pt x="106126" y="308925"/>
                    </a:cubicBezTo>
                    <a:cubicBezTo>
                      <a:pt x="90803" y="365772"/>
                      <a:pt x="78172" y="406241"/>
                      <a:pt x="68232" y="430332"/>
                    </a:cubicBezTo>
                    <a:cubicBezTo>
                      <a:pt x="58291" y="454423"/>
                      <a:pt x="42933" y="481786"/>
                      <a:pt x="22157" y="51242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46" name="Freeform 75"/>
              <p:cNvSpPr/>
              <p:nvPr/>
            </p:nvSpPr>
            <p:spPr>
              <a:xfrm>
                <a:off x="235176" y="976224"/>
                <a:ext cx="244184" cy="505092"/>
              </a:xfrm>
              <a:custGeom>
                <a:avLst/>
                <a:gdLst/>
                <a:ahLst/>
                <a:cxnLst/>
                <a:rect l="0" t="0" r="r" b="b"/>
                <a:pathLst>
                  <a:path w="244185" h="505092">
                    <a:moveTo>
                      <a:pt x="244185" y="505092"/>
                    </a:moveTo>
                    <a:cubicBezTo>
                      <a:pt x="186601" y="470459"/>
                      <a:pt x="143093" y="418227"/>
                      <a:pt x="113661" y="348397"/>
                    </a:cubicBezTo>
                    <a:cubicBezTo>
                      <a:pt x="69513" y="243653"/>
                      <a:pt x="44485" y="239681"/>
                      <a:pt x="30129" y="156604"/>
                    </a:cubicBezTo>
                    <a:cubicBezTo>
                      <a:pt x="15774" y="73527"/>
                      <a:pt x="15062" y="29187"/>
                      <a:pt x="0" y="0"/>
                    </a:cubicBezTo>
                    <a:cubicBezTo>
                      <a:pt x="39548" y="69859"/>
                      <a:pt x="72510" y="115191"/>
                      <a:pt x="98885" y="135994"/>
                    </a:cubicBezTo>
                    <a:cubicBezTo>
                      <a:pt x="125261" y="156797"/>
                      <a:pt x="157535" y="216401"/>
                      <a:pt x="195709" y="314807"/>
                    </a:cubicBezTo>
                    <a:lnTo>
                      <a:pt x="244185" y="505092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80" name="Group 76"/>
            <p:cNvGrpSpPr/>
            <p:nvPr/>
          </p:nvGrpSpPr>
          <p:grpSpPr>
            <a:xfrm>
              <a:off x="1470" y="1962577"/>
              <a:ext cx="1114151" cy="1279284"/>
              <a:chOff x="1470" y="1962577"/>
              <a:chExt cx="1114151" cy="1279284"/>
            </a:xfrm>
            <a:grpFill/>
          </p:grpSpPr>
          <p:sp>
            <p:nvSpPr>
              <p:cNvPr id="1048847" name="Freeform 77"/>
              <p:cNvSpPr/>
              <p:nvPr/>
            </p:nvSpPr>
            <p:spPr>
              <a:xfrm>
                <a:off x="433796" y="2502557"/>
                <a:ext cx="332984" cy="739304"/>
              </a:xfrm>
              <a:custGeom>
                <a:avLst/>
                <a:gdLst/>
                <a:ahLst/>
                <a:cxnLst/>
                <a:rect l="0" t="0" r="r" b="b"/>
                <a:pathLst>
                  <a:path w="332984" h="739304">
                    <a:moveTo>
                      <a:pt x="332984" y="739304"/>
                    </a:moveTo>
                    <a:lnTo>
                      <a:pt x="263260" y="625623"/>
                    </a:lnTo>
                    <a:lnTo>
                      <a:pt x="49730" y="108462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48" name="Freeform 78"/>
              <p:cNvSpPr/>
              <p:nvPr/>
            </p:nvSpPr>
            <p:spPr>
              <a:xfrm>
                <a:off x="432157" y="2540787"/>
                <a:ext cx="326362" cy="421544"/>
              </a:xfrm>
              <a:custGeom>
                <a:avLst/>
                <a:gdLst/>
                <a:ahLst/>
                <a:cxnLst/>
                <a:rect l="0" t="0" r="r" b="b"/>
                <a:pathLst>
                  <a:path w="326362" h="421544">
                    <a:moveTo>
                      <a:pt x="56523" y="82244"/>
                    </a:moveTo>
                    <a:cubicBezTo>
                      <a:pt x="49907" y="45830"/>
                      <a:pt x="53614" y="18415"/>
                      <a:pt x="67644" y="0"/>
                    </a:cubicBezTo>
                    <a:moveTo>
                      <a:pt x="51717" y="69491"/>
                    </a:moveTo>
                    <a:cubicBezTo>
                      <a:pt x="35294" y="60010"/>
                      <a:pt x="18055" y="50057"/>
                      <a:pt x="0" y="39632"/>
                    </a:cubicBezTo>
                    <a:moveTo>
                      <a:pt x="190106" y="408967"/>
                    </a:moveTo>
                    <a:cubicBezTo>
                      <a:pt x="147306" y="327016"/>
                      <a:pt x="99362" y="282242"/>
                      <a:pt x="46275" y="274645"/>
                    </a:cubicBezTo>
                    <a:moveTo>
                      <a:pt x="195482" y="421544"/>
                    </a:moveTo>
                    <a:cubicBezTo>
                      <a:pt x="183282" y="369755"/>
                      <a:pt x="189068" y="326802"/>
                      <a:pt x="212838" y="292687"/>
                    </a:cubicBezTo>
                    <a:moveTo>
                      <a:pt x="311381" y="214076"/>
                    </a:moveTo>
                    <a:lnTo>
                      <a:pt x="326362" y="168640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49" name="Freeform 79"/>
              <p:cNvSpPr/>
              <p:nvPr/>
            </p:nvSpPr>
            <p:spPr>
              <a:xfrm>
                <a:off x="593019" y="2765598"/>
                <a:ext cx="268254" cy="380251"/>
              </a:xfrm>
              <a:custGeom>
                <a:avLst/>
                <a:gdLst/>
                <a:ahLst/>
                <a:cxnLst/>
                <a:rect l="0" t="0" r="r" b="b"/>
                <a:pathLst>
                  <a:path w="268255" h="380252">
                    <a:moveTo>
                      <a:pt x="268255" y="380252"/>
                    </a:moveTo>
                    <a:cubicBezTo>
                      <a:pt x="225543" y="301745"/>
                      <a:pt x="191420" y="250470"/>
                      <a:pt x="165886" y="226426"/>
                    </a:cubicBezTo>
                    <a:cubicBezTo>
                      <a:pt x="127586" y="190361"/>
                      <a:pt x="0" y="54001"/>
                      <a:pt x="73281" y="35050"/>
                    </a:cubicBezTo>
                    <a:cubicBezTo>
                      <a:pt x="94304" y="0"/>
                      <a:pt x="123477" y="5046"/>
                      <a:pt x="160799" y="50188"/>
                    </a:cubicBezTo>
                    <a:cubicBezTo>
                      <a:pt x="198121" y="95329"/>
                      <a:pt x="233940" y="205351"/>
                      <a:pt x="268255" y="38025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50" name="Freeform 80"/>
              <p:cNvSpPr/>
              <p:nvPr/>
            </p:nvSpPr>
            <p:spPr>
              <a:xfrm>
                <a:off x="712938" y="2681067"/>
                <a:ext cx="386530" cy="127017"/>
              </a:xfrm>
              <a:custGeom>
                <a:avLst/>
                <a:gdLst/>
                <a:ahLst/>
                <a:cxnLst/>
                <a:rect l="0" t="0" r="r" b="b"/>
                <a:pathLst>
                  <a:path w="386531" h="127017">
                    <a:moveTo>
                      <a:pt x="0" y="100117"/>
                    </a:moveTo>
                    <a:cubicBezTo>
                      <a:pt x="43715" y="127017"/>
                      <a:pt x="100519" y="126218"/>
                      <a:pt x="170412" y="97719"/>
                    </a:cubicBezTo>
                    <a:cubicBezTo>
                      <a:pt x="275251" y="54970"/>
                      <a:pt x="352663" y="26025"/>
                      <a:pt x="374631" y="28113"/>
                    </a:cubicBezTo>
                    <a:cubicBezTo>
                      <a:pt x="386531" y="29244"/>
                      <a:pt x="278906" y="0"/>
                      <a:pt x="87628" y="39285"/>
                    </a:cubicBezTo>
                    <a:cubicBezTo>
                      <a:pt x="54617" y="46064"/>
                      <a:pt x="25408" y="66342"/>
                      <a:pt x="0" y="100117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51" name="Freeform 81"/>
              <p:cNvSpPr/>
              <p:nvPr/>
            </p:nvSpPr>
            <p:spPr>
              <a:xfrm>
                <a:off x="755242" y="2424114"/>
                <a:ext cx="360379" cy="303398"/>
              </a:xfrm>
              <a:custGeom>
                <a:avLst/>
                <a:gdLst/>
                <a:ahLst/>
                <a:cxnLst/>
                <a:rect l="0" t="0" r="r" b="b"/>
                <a:pathLst>
                  <a:path w="360379" h="303398">
                    <a:moveTo>
                      <a:pt x="0" y="300745"/>
                    </a:moveTo>
                    <a:cubicBezTo>
                      <a:pt x="32116" y="303398"/>
                      <a:pt x="67377" y="287428"/>
                      <a:pt x="105785" y="252834"/>
                    </a:cubicBezTo>
                    <a:cubicBezTo>
                      <a:pt x="163396" y="200943"/>
                      <a:pt x="179237" y="151627"/>
                      <a:pt x="184507" y="142500"/>
                    </a:cubicBezTo>
                    <a:cubicBezTo>
                      <a:pt x="189776" y="133373"/>
                      <a:pt x="232964" y="51873"/>
                      <a:pt x="263164" y="38547"/>
                    </a:cubicBezTo>
                    <a:cubicBezTo>
                      <a:pt x="293365" y="25222"/>
                      <a:pt x="300426" y="19884"/>
                      <a:pt x="330403" y="9942"/>
                    </a:cubicBezTo>
                    <a:cubicBezTo>
                      <a:pt x="360379" y="0"/>
                      <a:pt x="231577" y="14408"/>
                      <a:pt x="120358" y="92280"/>
                    </a:cubicBezTo>
                    <a:cubicBezTo>
                      <a:pt x="46212" y="144194"/>
                      <a:pt x="6093" y="213683"/>
                      <a:pt x="0" y="300745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52" name="Freeform 82"/>
              <p:cNvSpPr/>
              <p:nvPr/>
            </p:nvSpPr>
            <p:spPr>
              <a:xfrm>
                <a:off x="376668" y="2817334"/>
                <a:ext cx="253468" cy="260704"/>
              </a:xfrm>
              <a:custGeom>
                <a:avLst/>
                <a:gdLst/>
                <a:ahLst/>
                <a:cxnLst/>
                <a:rect l="0" t="0" r="r" b="b"/>
                <a:pathLst>
                  <a:path w="253469" h="260704">
                    <a:moveTo>
                      <a:pt x="253469" y="260704"/>
                    </a:moveTo>
                    <a:cubicBezTo>
                      <a:pt x="202612" y="208865"/>
                      <a:pt x="164627" y="173600"/>
                      <a:pt x="139514" y="154908"/>
                    </a:cubicBezTo>
                    <a:cubicBezTo>
                      <a:pt x="101844" y="126871"/>
                      <a:pt x="0" y="64680"/>
                      <a:pt x="47451" y="23684"/>
                    </a:cubicBezTo>
                    <a:cubicBezTo>
                      <a:pt x="55644" y="0"/>
                      <a:pt x="77307" y="116"/>
                      <a:pt x="112439" y="24031"/>
                    </a:cubicBezTo>
                    <a:cubicBezTo>
                      <a:pt x="147572" y="47947"/>
                      <a:pt x="182701" y="97097"/>
                      <a:pt x="217827" y="171480"/>
                    </a:cubicBezTo>
                    <a:lnTo>
                      <a:pt x="253469" y="260704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53" name="Freeform 83"/>
              <p:cNvSpPr/>
              <p:nvPr/>
            </p:nvSpPr>
            <p:spPr>
              <a:xfrm>
                <a:off x="527272" y="2436795"/>
                <a:ext cx="347561" cy="311351"/>
              </a:xfrm>
              <a:custGeom>
                <a:avLst/>
                <a:gdLst/>
                <a:ahLst/>
                <a:cxnLst/>
                <a:rect l="0" t="0" r="r" b="b"/>
                <a:pathLst>
                  <a:path w="347562" h="311352">
                    <a:moveTo>
                      <a:pt x="48840" y="210350"/>
                    </a:moveTo>
                    <a:cubicBezTo>
                      <a:pt x="16666" y="257827"/>
                      <a:pt x="0" y="311352"/>
                      <a:pt x="75412" y="265235"/>
                    </a:cubicBezTo>
                    <a:cubicBezTo>
                      <a:pt x="101542" y="244621"/>
                      <a:pt x="131010" y="213017"/>
                      <a:pt x="163817" y="170422"/>
                    </a:cubicBezTo>
                    <a:cubicBezTo>
                      <a:pt x="213027" y="106530"/>
                      <a:pt x="326766" y="2459"/>
                      <a:pt x="347562" y="0"/>
                    </a:cubicBezTo>
                    <a:cubicBezTo>
                      <a:pt x="235431" y="56789"/>
                      <a:pt x="165995" y="96757"/>
                      <a:pt x="139253" y="119904"/>
                    </a:cubicBezTo>
                    <a:cubicBezTo>
                      <a:pt x="99141" y="154624"/>
                      <a:pt x="65677" y="186481"/>
                      <a:pt x="48840" y="210350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54" name="Freeform 84"/>
              <p:cNvSpPr/>
              <p:nvPr/>
            </p:nvSpPr>
            <p:spPr>
              <a:xfrm>
                <a:off x="418546" y="2571422"/>
                <a:ext cx="382379" cy="278582"/>
              </a:xfrm>
              <a:custGeom>
                <a:avLst/>
                <a:gdLst/>
                <a:ahLst/>
                <a:cxnLst/>
                <a:rect l="0" t="0" r="r" b="b"/>
                <a:pathLst>
                  <a:path w="382380" h="278582">
                    <a:moveTo>
                      <a:pt x="93081" y="248761"/>
                    </a:moveTo>
                    <a:cubicBezTo>
                      <a:pt x="46177" y="275691"/>
                      <a:pt x="20002" y="278582"/>
                      <a:pt x="14557" y="257435"/>
                    </a:cubicBezTo>
                    <a:cubicBezTo>
                      <a:pt x="0" y="244394"/>
                      <a:pt x="13070" y="221757"/>
                      <a:pt x="53767" y="189523"/>
                    </a:cubicBezTo>
                    <a:cubicBezTo>
                      <a:pt x="94463" y="157289"/>
                      <a:pt x="161308" y="115723"/>
                      <a:pt x="254301" y="64824"/>
                    </a:cubicBezTo>
                    <a:cubicBezTo>
                      <a:pt x="324265" y="35706"/>
                      <a:pt x="366958" y="14098"/>
                      <a:pt x="382380" y="0"/>
                    </a:cubicBezTo>
                    <a:cubicBezTo>
                      <a:pt x="310152" y="72649"/>
                      <a:pt x="261298" y="120248"/>
                      <a:pt x="235818" y="142799"/>
                    </a:cubicBezTo>
                    <a:cubicBezTo>
                      <a:pt x="210337" y="165349"/>
                      <a:pt x="162758" y="200670"/>
                      <a:pt x="93081" y="248761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55" name="Freeform 85"/>
              <p:cNvSpPr/>
              <p:nvPr/>
            </p:nvSpPr>
            <p:spPr>
              <a:xfrm>
                <a:off x="493531" y="2181196"/>
                <a:ext cx="402089" cy="383990"/>
              </a:xfrm>
              <a:custGeom>
                <a:avLst/>
                <a:gdLst/>
                <a:ahLst/>
                <a:cxnLst/>
                <a:rect l="0" t="0" r="r" b="b"/>
                <a:pathLst>
                  <a:path w="402090" h="383990">
                    <a:moveTo>
                      <a:pt x="2670" y="343259"/>
                    </a:moveTo>
                    <a:cubicBezTo>
                      <a:pt x="0" y="374345"/>
                      <a:pt x="12663" y="383990"/>
                      <a:pt x="40659" y="372195"/>
                    </a:cubicBezTo>
                    <a:cubicBezTo>
                      <a:pt x="68655" y="360401"/>
                      <a:pt x="101498" y="336959"/>
                      <a:pt x="139190" y="301872"/>
                    </a:cubicBezTo>
                    <a:cubicBezTo>
                      <a:pt x="192359" y="246591"/>
                      <a:pt x="227348" y="209407"/>
                      <a:pt x="244156" y="190321"/>
                    </a:cubicBezTo>
                    <a:cubicBezTo>
                      <a:pt x="269369" y="161692"/>
                      <a:pt x="385073" y="25902"/>
                      <a:pt x="402090" y="0"/>
                    </a:cubicBezTo>
                    <a:lnTo>
                      <a:pt x="203000" y="113108"/>
                    </a:lnTo>
                    <a:cubicBezTo>
                      <a:pt x="141652" y="153358"/>
                      <a:pt x="94142" y="193307"/>
                      <a:pt x="60470" y="232957"/>
                    </a:cubicBezTo>
                    <a:cubicBezTo>
                      <a:pt x="26798" y="272606"/>
                      <a:pt x="7532" y="309374"/>
                      <a:pt x="2670" y="343259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56" name="Freeform 86"/>
              <p:cNvSpPr/>
              <p:nvPr/>
            </p:nvSpPr>
            <p:spPr>
              <a:xfrm>
                <a:off x="435023" y="2098062"/>
                <a:ext cx="66216" cy="422621"/>
              </a:xfrm>
              <a:custGeom>
                <a:avLst/>
                <a:gdLst/>
                <a:ahLst/>
                <a:cxnLst/>
                <a:rect l="0" t="0" r="r" b="b"/>
                <a:pathLst>
                  <a:path w="66217" h="422621">
                    <a:moveTo>
                      <a:pt x="9164" y="422621"/>
                    </a:moveTo>
                    <a:cubicBezTo>
                      <a:pt x="34782" y="378897"/>
                      <a:pt x="51316" y="315549"/>
                      <a:pt x="58767" y="232578"/>
                    </a:cubicBezTo>
                    <a:cubicBezTo>
                      <a:pt x="66217" y="149607"/>
                      <a:pt x="65176" y="72081"/>
                      <a:pt x="55645" y="0"/>
                    </a:cubicBezTo>
                    <a:cubicBezTo>
                      <a:pt x="28714" y="112547"/>
                      <a:pt x="12198" y="196549"/>
                      <a:pt x="6099" y="252005"/>
                    </a:cubicBezTo>
                    <a:cubicBezTo>
                      <a:pt x="0" y="307461"/>
                      <a:pt x="1021" y="364333"/>
                      <a:pt x="9164" y="422621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57" name="Freeform 87"/>
              <p:cNvSpPr/>
              <p:nvPr/>
            </p:nvSpPr>
            <p:spPr>
              <a:xfrm>
                <a:off x="348900" y="1962577"/>
                <a:ext cx="99194" cy="537831"/>
              </a:xfrm>
              <a:custGeom>
                <a:avLst/>
                <a:gdLst/>
                <a:ahLst/>
                <a:cxnLst/>
                <a:rect l="0" t="0" r="r" b="b"/>
                <a:pathLst>
                  <a:path w="99194" h="537832">
                    <a:moveTo>
                      <a:pt x="93330" y="537832"/>
                    </a:moveTo>
                    <a:cubicBezTo>
                      <a:pt x="58670" y="515241"/>
                      <a:pt x="36990" y="476064"/>
                      <a:pt x="28291" y="420301"/>
                    </a:cubicBezTo>
                    <a:cubicBezTo>
                      <a:pt x="19593" y="364537"/>
                      <a:pt x="11907" y="316996"/>
                      <a:pt x="5234" y="277676"/>
                    </a:cubicBezTo>
                    <a:cubicBezTo>
                      <a:pt x="0" y="125375"/>
                      <a:pt x="4981" y="32816"/>
                      <a:pt x="20177" y="0"/>
                    </a:cubicBezTo>
                    <a:cubicBezTo>
                      <a:pt x="21229" y="40108"/>
                      <a:pt x="24967" y="67050"/>
                      <a:pt x="31391" y="80827"/>
                    </a:cubicBezTo>
                    <a:cubicBezTo>
                      <a:pt x="41027" y="101492"/>
                      <a:pt x="48890" y="169515"/>
                      <a:pt x="56232" y="200107"/>
                    </a:cubicBezTo>
                    <a:cubicBezTo>
                      <a:pt x="61127" y="220501"/>
                      <a:pt x="67637" y="259930"/>
                      <a:pt x="75761" y="318394"/>
                    </a:cubicBezTo>
                    <a:cubicBezTo>
                      <a:pt x="87916" y="376001"/>
                      <a:pt x="95034" y="417793"/>
                      <a:pt x="97114" y="443771"/>
                    </a:cubicBezTo>
                    <a:cubicBezTo>
                      <a:pt x="99194" y="469749"/>
                      <a:pt x="97933" y="501103"/>
                      <a:pt x="93330" y="53783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58" name="Freeform 88"/>
              <p:cNvSpPr/>
              <p:nvPr/>
            </p:nvSpPr>
            <p:spPr>
              <a:xfrm>
                <a:off x="1470" y="2249182"/>
                <a:ext cx="446877" cy="339183"/>
              </a:xfrm>
              <a:custGeom>
                <a:avLst/>
                <a:gdLst/>
                <a:ahLst/>
                <a:cxnLst/>
                <a:rect l="0" t="0" r="r" b="b"/>
                <a:pathLst>
                  <a:path w="446877" h="339183">
                    <a:moveTo>
                      <a:pt x="446877" y="339183"/>
                    </a:moveTo>
                    <a:cubicBezTo>
                      <a:pt x="379846" y="334467"/>
                      <a:pt x="317368" y="307680"/>
                      <a:pt x="259442" y="258823"/>
                    </a:cubicBezTo>
                    <a:cubicBezTo>
                      <a:pt x="172552" y="185538"/>
                      <a:pt x="148450" y="193362"/>
                      <a:pt x="97942" y="125857"/>
                    </a:cubicBezTo>
                    <a:cubicBezTo>
                      <a:pt x="47435" y="58352"/>
                      <a:pt x="26671" y="19168"/>
                      <a:pt x="0" y="0"/>
                    </a:cubicBezTo>
                    <a:cubicBezTo>
                      <a:pt x="66953" y="44291"/>
                      <a:pt x="116902" y="69717"/>
                      <a:pt x="149847" y="76278"/>
                    </a:cubicBezTo>
                    <a:cubicBezTo>
                      <a:pt x="182792" y="82840"/>
                      <a:pt x="238609" y="121295"/>
                      <a:pt x="317297" y="191645"/>
                    </a:cubicBezTo>
                    <a:lnTo>
                      <a:pt x="446877" y="339183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81" name="Group 89"/>
            <p:cNvGrpSpPr/>
            <p:nvPr/>
          </p:nvGrpSpPr>
          <p:grpSpPr>
            <a:xfrm>
              <a:off x="801713" y="680226"/>
              <a:ext cx="922601" cy="904980"/>
              <a:chOff x="801713" y="680226"/>
              <a:chExt cx="922601" cy="904980"/>
            </a:xfrm>
            <a:grpFill/>
          </p:grpSpPr>
          <p:sp>
            <p:nvSpPr>
              <p:cNvPr id="1048859" name="Freeform 90"/>
              <p:cNvSpPr/>
              <p:nvPr/>
            </p:nvSpPr>
            <p:spPr>
              <a:xfrm>
                <a:off x="801713" y="1030629"/>
                <a:ext cx="311530" cy="499689"/>
              </a:xfrm>
              <a:custGeom>
                <a:avLst/>
                <a:gdLst/>
                <a:ahLst/>
                <a:cxnLst/>
                <a:rect l="0" t="0" r="r" b="b"/>
                <a:pathLst>
                  <a:path w="311530" h="499689">
                    <a:moveTo>
                      <a:pt x="0" y="499689"/>
                    </a:moveTo>
                    <a:cubicBezTo>
                      <a:pt x="83553" y="316385"/>
                      <a:pt x="187397" y="149822"/>
                      <a:pt x="311530" y="0"/>
                    </a:cubicBezTo>
                  </a:path>
                </a:pathLst>
              </a:custGeom>
              <a:grpFill/>
              <a:ln w="19050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60" name="Freeform 91"/>
              <p:cNvSpPr/>
              <p:nvPr/>
            </p:nvSpPr>
            <p:spPr>
              <a:xfrm>
                <a:off x="866691" y="1211990"/>
                <a:ext cx="559840" cy="182536"/>
              </a:xfrm>
              <a:custGeom>
                <a:avLst/>
                <a:gdLst/>
                <a:ahLst/>
                <a:cxnLst/>
                <a:rect l="0" t="0" r="r" b="b"/>
                <a:pathLst>
                  <a:path w="559840" h="182536">
                    <a:moveTo>
                      <a:pt x="0" y="182536"/>
                    </a:moveTo>
                    <a:cubicBezTo>
                      <a:pt x="181832" y="95824"/>
                      <a:pt x="368445" y="34979"/>
                      <a:pt x="559840" y="0"/>
                    </a:cubicBez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61" name="Freeform 92"/>
              <p:cNvSpPr/>
              <p:nvPr/>
            </p:nvSpPr>
            <p:spPr>
              <a:xfrm>
                <a:off x="878040" y="1332540"/>
                <a:ext cx="399130" cy="192981"/>
              </a:xfrm>
              <a:custGeom>
                <a:avLst/>
                <a:gdLst/>
                <a:ahLst/>
                <a:cxnLst/>
                <a:rect l="0" t="0" r="r" b="b"/>
                <a:pathLst>
                  <a:path w="399130" h="192981">
                    <a:moveTo>
                      <a:pt x="0" y="53010"/>
                    </a:moveTo>
                    <a:cubicBezTo>
                      <a:pt x="56537" y="85823"/>
                      <a:pt x="103689" y="106512"/>
                      <a:pt x="141455" y="115077"/>
                    </a:cubicBezTo>
                    <a:cubicBezTo>
                      <a:pt x="198104" y="127925"/>
                      <a:pt x="233490" y="132288"/>
                      <a:pt x="312093" y="156612"/>
                    </a:cubicBezTo>
                    <a:cubicBezTo>
                      <a:pt x="364495" y="172828"/>
                      <a:pt x="393508" y="184951"/>
                      <a:pt x="399130" y="192981"/>
                    </a:cubicBezTo>
                    <a:cubicBezTo>
                      <a:pt x="332419" y="118352"/>
                      <a:pt x="238062" y="58645"/>
                      <a:pt x="116058" y="13860"/>
                    </a:cubicBezTo>
                    <a:cubicBezTo>
                      <a:pt x="66098" y="0"/>
                      <a:pt x="28418" y="9930"/>
                      <a:pt x="3017" y="43652"/>
                    </a:cubicBezTo>
                    <a:lnTo>
                      <a:pt x="0" y="53010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62" name="Freeform 93"/>
              <p:cNvSpPr/>
              <p:nvPr/>
            </p:nvSpPr>
            <p:spPr>
              <a:xfrm>
                <a:off x="1071370" y="680226"/>
                <a:ext cx="204349" cy="346103"/>
              </a:xfrm>
              <a:custGeom>
                <a:avLst/>
                <a:gdLst/>
                <a:ahLst/>
                <a:cxnLst/>
                <a:rect l="0" t="0" r="r" b="b"/>
                <a:pathLst>
                  <a:path w="204349" h="346103">
                    <a:moveTo>
                      <a:pt x="55265" y="345750"/>
                    </a:moveTo>
                    <a:cubicBezTo>
                      <a:pt x="87915" y="297581"/>
                      <a:pt x="109215" y="256993"/>
                      <a:pt x="119167" y="223987"/>
                    </a:cubicBezTo>
                    <a:cubicBezTo>
                      <a:pt x="134094" y="174479"/>
                      <a:pt x="140165" y="143325"/>
                      <a:pt x="166647" y="75033"/>
                    </a:cubicBezTo>
                    <a:cubicBezTo>
                      <a:pt x="184302" y="29506"/>
                      <a:pt x="196869" y="4494"/>
                      <a:pt x="204349" y="0"/>
                    </a:cubicBezTo>
                    <a:cubicBezTo>
                      <a:pt x="110276" y="94355"/>
                      <a:pt x="53357" y="162466"/>
                      <a:pt x="33593" y="204334"/>
                    </a:cubicBezTo>
                    <a:cubicBezTo>
                      <a:pt x="3946" y="267136"/>
                      <a:pt x="0" y="307303"/>
                      <a:pt x="36966" y="346103"/>
                    </a:cubicBezTo>
                    <a:lnTo>
                      <a:pt x="55265" y="345750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63" name="Freeform 94"/>
              <p:cNvSpPr/>
              <p:nvPr/>
            </p:nvSpPr>
            <p:spPr>
              <a:xfrm>
                <a:off x="1095738" y="937137"/>
                <a:ext cx="282597" cy="99986"/>
              </a:xfrm>
              <a:custGeom>
                <a:avLst/>
                <a:gdLst/>
                <a:ahLst/>
                <a:cxnLst/>
                <a:rect l="0" t="0" r="r" b="b"/>
                <a:pathLst>
                  <a:path w="282597" h="99987">
                    <a:moveTo>
                      <a:pt x="1295" y="99987"/>
                    </a:moveTo>
                    <a:cubicBezTo>
                      <a:pt x="45408" y="96199"/>
                      <a:pt x="80005" y="88973"/>
                      <a:pt x="105085" y="78309"/>
                    </a:cubicBezTo>
                    <a:cubicBezTo>
                      <a:pt x="142704" y="62314"/>
                      <a:pt x="165001" y="50090"/>
                      <a:pt x="219334" y="31853"/>
                    </a:cubicBezTo>
                    <a:cubicBezTo>
                      <a:pt x="255557" y="19695"/>
                      <a:pt x="276644" y="14879"/>
                      <a:pt x="282597" y="17406"/>
                    </a:cubicBezTo>
                    <a:cubicBezTo>
                      <a:pt x="218749" y="0"/>
                      <a:pt x="143503" y="3310"/>
                      <a:pt x="56859" y="27335"/>
                    </a:cubicBezTo>
                    <a:cubicBezTo>
                      <a:pt x="22851" y="39901"/>
                      <a:pt x="3898" y="61795"/>
                      <a:pt x="0" y="93018"/>
                    </a:cubicBezTo>
                    <a:lnTo>
                      <a:pt x="1295" y="99987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64" name="Freeform 95"/>
              <p:cNvSpPr/>
              <p:nvPr/>
            </p:nvSpPr>
            <p:spPr>
              <a:xfrm>
                <a:off x="927252" y="1245200"/>
                <a:ext cx="481837" cy="119124"/>
              </a:xfrm>
              <a:custGeom>
                <a:avLst/>
                <a:gdLst/>
                <a:ahLst/>
                <a:cxnLst/>
                <a:rect l="0" t="0" r="r" b="b"/>
                <a:pathLst>
                  <a:path w="481837" h="119125">
                    <a:moveTo>
                      <a:pt x="3346" y="117749"/>
                    </a:moveTo>
                    <a:cubicBezTo>
                      <a:pt x="79805" y="119125"/>
                      <a:pt x="139108" y="114048"/>
                      <a:pt x="181256" y="102519"/>
                    </a:cubicBezTo>
                    <a:cubicBezTo>
                      <a:pt x="244477" y="85226"/>
                      <a:pt x="281521" y="71009"/>
                      <a:pt x="373587" y="53071"/>
                    </a:cubicBezTo>
                    <a:cubicBezTo>
                      <a:pt x="434964" y="41112"/>
                      <a:pt x="471048" y="37423"/>
                      <a:pt x="481837" y="42003"/>
                    </a:cubicBezTo>
                    <a:cubicBezTo>
                      <a:pt x="367615" y="6904"/>
                      <a:pt x="236704" y="0"/>
                      <a:pt x="89105" y="21291"/>
                    </a:cubicBezTo>
                    <a:cubicBezTo>
                      <a:pt x="31658" y="34184"/>
                      <a:pt x="1957" y="62909"/>
                      <a:pt x="0" y="107467"/>
                    </a:cubicBezTo>
                    <a:lnTo>
                      <a:pt x="3346" y="117749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65" name="Freeform 96"/>
              <p:cNvSpPr/>
              <p:nvPr/>
            </p:nvSpPr>
            <p:spPr>
              <a:xfrm>
                <a:off x="1398947" y="1079086"/>
                <a:ext cx="325367" cy="165460"/>
              </a:xfrm>
              <a:custGeom>
                <a:avLst/>
                <a:gdLst/>
                <a:ahLst/>
                <a:cxnLst/>
                <a:rect l="0" t="0" r="r" b="b"/>
                <a:pathLst>
                  <a:path w="325368" h="165461">
                    <a:moveTo>
                      <a:pt x="325368" y="0"/>
                    </a:moveTo>
                    <a:cubicBezTo>
                      <a:pt x="245889" y="68192"/>
                      <a:pt x="181003" y="112817"/>
                      <a:pt x="130711" y="133874"/>
                    </a:cubicBezTo>
                    <a:cubicBezTo>
                      <a:pt x="55272" y="165461"/>
                      <a:pt x="0" y="148549"/>
                      <a:pt x="8473" y="115275"/>
                    </a:cubicBezTo>
                    <a:cubicBezTo>
                      <a:pt x="16945" y="82000"/>
                      <a:pt x="31310" y="68605"/>
                      <a:pt x="73124" y="54986"/>
                    </a:cubicBezTo>
                    <a:cubicBezTo>
                      <a:pt x="114938" y="41368"/>
                      <a:pt x="139013" y="45512"/>
                      <a:pt x="197494" y="33807"/>
                    </a:cubicBezTo>
                    <a:cubicBezTo>
                      <a:pt x="236481" y="26003"/>
                      <a:pt x="279106" y="14734"/>
                      <a:pt x="325368" y="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66" name="Freeform 97"/>
              <p:cNvSpPr/>
              <p:nvPr/>
            </p:nvSpPr>
            <p:spPr>
              <a:xfrm>
                <a:off x="1385928" y="1001872"/>
                <a:ext cx="310773" cy="211421"/>
              </a:xfrm>
              <a:custGeom>
                <a:avLst/>
                <a:gdLst/>
                <a:ahLst/>
                <a:cxnLst/>
                <a:rect l="0" t="0" r="r" b="b"/>
                <a:pathLst>
                  <a:path w="310773" h="211421">
                    <a:moveTo>
                      <a:pt x="16275" y="211421"/>
                    </a:moveTo>
                    <a:cubicBezTo>
                      <a:pt x="67109" y="187857"/>
                      <a:pt x="104816" y="164922"/>
                      <a:pt x="129396" y="142618"/>
                    </a:cubicBezTo>
                    <a:cubicBezTo>
                      <a:pt x="166267" y="109160"/>
                      <a:pt x="186727" y="86459"/>
                      <a:pt x="242448" y="43230"/>
                    </a:cubicBezTo>
                    <a:cubicBezTo>
                      <a:pt x="279596" y="14410"/>
                      <a:pt x="302371" y="0"/>
                      <a:pt x="310773" y="0"/>
                    </a:cubicBezTo>
                    <a:cubicBezTo>
                      <a:pt x="225578" y="10149"/>
                      <a:pt x="137269" y="47045"/>
                      <a:pt x="45845" y="110689"/>
                    </a:cubicBezTo>
                    <a:cubicBezTo>
                      <a:pt x="11552" y="138952"/>
                      <a:pt x="0" y="170289"/>
                      <a:pt x="11188" y="204702"/>
                    </a:cubicBezTo>
                    <a:lnTo>
                      <a:pt x="16275" y="211421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67" name="Freeform 98"/>
              <p:cNvSpPr/>
              <p:nvPr/>
            </p:nvSpPr>
            <p:spPr>
              <a:xfrm>
                <a:off x="882323" y="973858"/>
                <a:ext cx="221649" cy="386069"/>
              </a:xfrm>
              <a:custGeom>
                <a:avLst/>
                <a:gdLst/>
                <a:ahLst/>
                <a:cxnLst/>
                <a:rect l="0" t="0" r="r" b="b"/>
                <a:pathLst>
                  <a:path w="221650" h="386070">
                    <a:moveTo>
                      <a:pt x="47128" y="386070"/>
                    </a:moveTo>
                    <a:cubicBezTo>
                      <a:pt x="84807" y="332516"/>
                      <a:pt x="109570" y="287270"/>
                      <a:pt x="121414" y="250331"/>
                    </a:cubicBezTo>
                    <a:cubicBezTo>
                      <a:pt x="139180" y="194923"/>
                      <a:pt x="146623" y="159992"/>
                      <a:pt x="177759" y="83678"/>
                    </a:cubicBezTo>
                    <a:cubicBezTo>
                      <a:pt x="198516" y="32802"/>
                      <a:pt x="213146" y="4910"/>
                      <a:pt x="221650" y="0"/>
                    </a:cubicBezTo>
                    <a:cubicBezTo>
                      <a:pt x="141353" y="60055"/>
                      <a:pt x="73534" y="149001"/>
                      <a:pt x="18193" y="266838"/>
                    </a:cubicBezTo>
                    <a:cubicBezTo>
                      <a:pt x="0" y="315483"/>
                      <a:pt x="6620" y="353950"/>
                      <a:pt x="38052" y="382242"/>
                    </a:cubicBezTo>
                    <a:lnTo>
                      <a:pt x="47128" y="386070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68" name="Freeform 99"/>
              <p:cNvSpPr/>
              <p:nvPr/>
            </p:nvSpPr>
            <p:spPr>
              <a:xfrm>
                <a:off x="827592" y="1346509"/>
                <a:ext cx="295087" cy="238697"/>
              </a:xfrm>
              <a:custGeom>
                <a:avLst/>
                <a:gdLst/>
                <a:ahLst/>
                <a:cxnLst/>
                <a:rect l="0" t="0" r="r" b="b"/>
                <a:pathLst>
                  <a:path w="295087" h="238698">
                    <a:moveTo>
                      <a:pt x="295087" y="236343"/>
                    </a:moveTo>
                    <a:cubicBezTo>
                      <a:pt x="276378" y="238698"/>
                      <a:pt x="253897" y="227975"/>
                      <a:pt x="227644" y="204173"/>
                    </a:cubicBezTo>
                    <a:cubicBezTo>
                      <a:pt x="147199" y="161178"/>
                      <a:pt x="105112" y="137921"/>
                      <a:pt x="101384" y="134403"/>
                    </a:cubicBezTo>
                    <a:cubicBezTo>
                      <a:pt x="95792" y="129126"/>
                      <a:pt x="0" y="68850"/>
                      <a:pt x="37998" y="29025"/>
                    </a:cubicBezTo>
                    <a:cubicBezTo>
                      <a:pt x="53591" y="0"/>
                      <a:pt x="79530" y="3680"/>
                      <a:pt x="115816" y="40066"/>
                    </a:cubicBezTo>
                    <a:cubicBezTo>
                      <a:pt x="146854" y="72846"/>
                      <a:pt x="167199" y="96168"/>
                      <a:pt x="176851" y="110033"/>
                    </a:cubicBezTo>
                    <a:cubicBezTo>
                      <a:pt x="191328" y="130830"/>
                      <a:pt x="243838" y="191898"/>
                      <a:pt x="256526" y="204614"/>
                    </a:cubicBezTo>
                    <a:cubicBezTo>
                      <a:pt x="264985" y="213090"/>
                      <a:pt x="277839" y="223667"/>
                      <a:pt x="295087" y="236343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69" name="Freeform 100"/>
              <p:cNvSpPr/>
              <p:nvPr/>
            </p:nvSpPr>
            <p:spPr>
              <a:xfrm>
                <a:off x="1081243" y="1024275"/>
                <a:ext cx="259087" cy="75437"/>
              </a:xfrm>
              <a:custGeom>
                <a:avLst/>
                <a:gdLst/>
                <a:ahLst/>
                <a:cxnLst/>
                <a:rect l="0" t="0" r="r" b="b"/>
                <a:pathLst>
                  <a:path w="259088" h="75438">
                    <a:moveTo>
                      <a:pt x="259088" y="55408"/>
                    </a:moveTo>
                    <a:cubicBezTo>
                      <a:pt x="248217" y="64916"/>
                      <a:pt x="229351" y="67735"/>
                      <a:pt x="202490" y="63866"/>
                    </a:cubicBezTo>
                    <a:cubicBezTo>
                      <a:pt x="133000" y="71019"/>
                      <a:pt x="96318" y="74277"/>
                      <a:pt x="92444" y="73640"/>
                    </a:cubicBezTo>
                    <a:cubicBezTo>
                      <a:pt x="86634" y="72684"/>
                      <a:pt x="0" y="75438"/>
                      <a:pt x="7070" y="33878"/>
                    </a:cubicBezTo>
                    <a:cubicBezTo>
                      <a:pt x="4540" y="8772"/>
                      <a:pt x="22586" y="0"/>
                      <a:pt x="61207" y="7562"/>
                    </a:cubicBezTo>
                    <a:cubicBezTo>
                      <a:pt x="94952" y="15082"/>
                      <a:pt x="117857" y="21177"/>
                      <a:pt x="129923" y="25847"/>
                    </a:cubicBezTo>
                    <a:cubicBezTo>
                      <a:pt x="148022" y="32851"/>
                      <a:pt x="207515" y="49137"/>
                      <a:pt x="221016" y="51776"/>
                    </a:cubicBezTo>
                    <a:cubicBezTo>
                      <a:pt x="230017" y="53536"/>
                      <a:pt x="242708" y="54746"/>
                      <a:pt x="259088" y="5540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</p:grpSp>
        <p:grpSp>
          <p:nvGrpSpPr>
            <p:cNvPr id="82" name="Group 101"/>
            <p:cNvGrpSpPr/>
            <p:nvPr/>
          </p:nvGrpSpPr>
          <p:grpSpPr>
            <a:xfrm>
              <a:off x="742219" y="134800"/>
              <a:ext cx="430202" cy="665268"/>
              <a:chOff x="742219" y="134800"/>
              <a:chExt cx="430202" cy="665268"/>
            </a:xfrm>
            <a:grpFill/>
          </p:grpSpPr>
          <p:sp>
            <p:nvSpPr>
              <p:cNvPr id="1048870" name="Freeform 102"/>
              <p:cNvSpPr/>
              <p:nvPr/>
            </p:nvSpPr>
            <p:spPr>
              <a:xfrm>
                <a:off x="770869" y="370795"/>
                <a:ext cx="115187" cy="429273"/>
              </a:xfrm>
              <a:custGeom>
                <a:avLst/>
                <a:gdLst/>
                <a:ahLst/>
                <a:cxnLst/>
                <a:rect l="0" t="0" r="r" b="b"/>
                <a:pathLst>
                  <a:path w="115187" h="429273">
                    <a:moveTo>
                      <a:pt x="0" y="429273"/>
                    </a:moveTo>
                    <a:lnTo>
                      <a:pt x="14956" y="324240"/>
                    </a:lnTo>
                    <a:lnTo>
                      <a:pt x="99370" y="57523"/>
                    </a:lnTo>
                    <a:lnTo>
                      <a:pt x="115187" y="0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71" name="Freeform 103"/>
              <p:cNvSpPr/>
              <p:nvPr/>
            </p:nvSpPr>
            <p:spPr>
              <a:xfrm>
                <a:off x="802596" y="400091"/>
                <a:ext cx="141348" cy="209107"/>
              </a:xfrm>
              <a:custGeom>
                <a:avLst/>
                <a:gdLst/>
                <a:ahLst/>
                <a:cxnLst/>
                <a:rect l="0" t="0" r="r" b="b"/>
                <a:pathLst>
                  <a:path w="141349" h="209107">
                    <a:moveTo>
                      <a:pt x="65762" y="34487"/>
                    </a:moveTo>
                    <a:cubicBezTo>
                      <a:pt x="74931" y="18414"/>
                      <a:pt x="85162" y="9105"/>
                      <a:pt x="96454" y="6560"/>
                    </a:cubicBezTo>
                    <a:moveTo>
                      <a:pt x="68019" y="28058"/>
                    </a:moveTo>
                    <a:cubicBezTo>
                      <a:pt x="64776" y="19148"/>
                      <a:pt x="61372" y="9796"/>
                      <a:pt x="57807" y="0"/>
                    </a:cubicBezTo>
                    <a:moveTo>
                      <a:pt x="11920" y="202562"/>
                    </a:moveTo>
                    <a:cubicBezTo>
                      <a:pt x="21865" y="157417"/>
                      <a:pt x="17892" y="124859"/>
                      <a:pt x="0" y="104887"/>
                    </a:cubicBezTo>
                    <a:moveTo>
                      <a:pt x="9937" y="209107"/>
                    </a:moveTo>
                    <a:cubicBezTo>
                      <a:pt x="21909" y="185350"/>
                      <a:pt x="37930" y="170758"/>
                      <a:pt x="57999" y="165331"/>
                    </a:cubicBezTo>
                    <a:moveTo>
                      <a:pt x="121008" y="166891"/>
                    </a:moveTo>
                    <a:lnTo>
                      <a:pt x="141349" y="154303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72" name="Freeform 104"/>
              <p:cNvSpPr/>
              <p:nvPr/>
            </p:nvSpPr>
            <p:spPr>
              <a:xfrm>
                <a:off x="843039" y="543402"/>
                <a:ext cx="65135" cy="211176"/>
              </a:xfrm>
              <a:custGeom>
                <a:avLst/>
                <a:gdLst/>
                <a:ahLst/>
                <a:cxnLst/>
                <a:rect l="0" t="0" r="r" b="b"/>
                <a:pathLst>
                  <a:path w="65136" h="211177">
                    <a:moveTo>
                      <a:pt x="0" y="211177"/>
                    </a:moveTo>
                    <a:cubicBezTo>
                      <a:pt x="8872" y="167379"/>
                      <a:pt x="12282" y="136773"/>
                      <a:pt x="10229" y="119358"/>
                    </a:cubicBezTo>
                    <a:cubicBezTo>
                      <a:pt x="7150" y="93234"/>
                      <a:pt x="2108" y="0"/>
                      <a:pt x="36266" y="16293"/>
                    </a:cubicBezTo>
                    <a:cubicBezTo>
                      <a:pt x="55584" y="9625"/>
                      <a:pt x="65136" y="20934"/>
                      <a:pt x="64923" y="50219"/>
                    </a:cubicBezTo>
                    <a:cubicBezTo>
                      <a:pt x="64710" y="79505"/>
                      <a:pt x="43069" y="133157"/>
                      <a:pt x="0" y="21117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73" name="Freeform 105"/>
              <p:cNvSpPr/>
              <p:nvPr/>
            </p:nvSpPr>
            <p:spPr>
              <a:xfrm>
                <a:off x="903424" y="562460"/>
                <a:ext cx="170828" cy="101853"/>
              </a:xfrm>
              <a:custGeom>
                <a:avLst/>
                <a:gdLst/>
                <a:ahLst/>
                <a:cxnLst/>
                <a:rect l="0" t="0" r="r" b="b"/>
                <a:pathLst>
                  <a:path w="170828" h="101853">
                    <a:moveTo>
                      <a:pt x="0" y="4771"/>
                    </a:moveTo>
                    <a:cubicBezTo>
                      <a:pt x="8098" y="29124"/>
                      <a:pt x="30112" y="47074"/>
                      <a:pt x="66042" y="58621"/>
                    </a:cubicBezTo>
                    <a:cubicBezTo>
                      <a:pt x="119937" y="75942"/>
                      <a:pt x="158891" y="89736"/>
                      <a:pt x="166634" y="97596"/>
                    </a:cubicBezTo>
                    <a:cubicBezTo>
                      <a:pt x="170828" y="101853"/>
                      <a:pt x="139004" y="56062"/>
                      <a:pt x="53115" y="9634"/>
                    </a:cubicBezTo>
                    <a:cubicBezTo>
                      <a:pt x="38292" y="1621"/>
                      <a:pt x="20587" y="0"/>
                      <a:pt x="0" y="4771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74" name="Freeform 106"/>
              <p:cNvSpPr/>
              <p:nvPr/>
            </p:nvSpPr>
            <p:spPr>
              <a:xfrm>
                <a:off x="937730" y="514142"/>
                <a:ext cx="234691" cy="61664"/>
              </a:xfrm>
              <a:custGeom>
                <a:avLst/>
                <a:gdLst/>
                <a:ahLst/>
                <a:cxnLst/>
                <a:rect l="0" t="0" r="r" b="b"/>
                <a:pathLst>
                  <a:path w="234691" h="61664">
                    <a:moveTo>
                      <a:pt x="0" y="45110"/>
                    </a:moveTo>
                    <a:cubicBezTo>
                      <a:pt x="11448" y="56448"/>
                      <a:pt x="30087" y="61664"/>
                      <a:pt x="55916" y="60758"/>
                    </a:cubicBezTo>
                    <a:cubicBezTo>
                      <a:pt x="94660" y="59398"/>
                      <a:pt x="116577" y="45601"/>
                      <a:pt x="121529" y="43798"/>
                    </a:cubicBezTo>
                    <a:cubicBezTo>
                      <a:pt x="126481" y="41996"/>
                      <a:pt x="169217" y="24660"/>
                      <a:pt x="185067" y="29262"/>
                    </a:cubicBezTo>
                    <a:cubicBezTo>
                      <a:pt x="200917" y="33865"/>
                      <a:pt x="205337" y="34090"/>
                      <a:pt x="220014" y="39916"/>
                    </a:cubicBezTo>
                    <a:cubicBezTo>
                      <a:pt x="234691" y="45742"/>
                      <a:pt x="180726" y="9864"/>
                      <a:pt x="113099" y="3946"/>
                    </a:cubicBezTo>
                    <a:cubicBezTo>
                      <a:pt x="68015" y="0"/>
                      <a:pt x="30315" y="13722"/>
                      <a:pt x="0" y="4511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75" name="Freeform 107"/>
              <p:cNvSpPr/>
              <p:nvPr/>
            </p:nvSpPr>
            <p:spPr>
              <a:xfrm>
                <a:off x="742219" y="490885"/>
                <a:ext cx="61901" cy="163435"/>
              </a:xfrm>
              <a:custGeom>
                <a:avLst/>
                <a:gdLst/>
                <a:ahLst/>
                <a:cxnLst/>
                <a:rect l="0" t="0" r="r" b="b"/>
                <a:pathLst>
                  <a:path w="61901" h="163435">
                    <a:moveTo>
                      <a:pt x="34083" y="163435"/>
                    </a:moveTo>
                    <a:cubicBezTo>
                      <a:pt x="31265" y="127234"/>
                      <a:pt x="28049" y="101519"/>
                      <a:pt x="24438" y="86288"/>
                    </a:cubicBezTo>
                    <a:cubicBezTo>
                      <a:pt x="19021" y="63443"/>
                      <a:pt x="0" y="6890"/>
                      <a:pt x="31351" y="6439"/>
                    </a:cubicBezTo>
                    <a:cubicBezTo>
                      <a:pt x="42101" y="0"/>
                      <a:pt x="50361" y="7007"/>
                      <a:pt x="56131" y="27458"/>
                    </a:cubicBezTo>
                    <a:cubicBezTo>
                      <a:pt x="61901" y="47910"/>
                      <a:pt x="59560" y="78025"/>
                      <a:pt x="49108" y="117805"/>
                    </a:cubicBezTo>
                    <a:lnTo>
                      <a:pt x="34083" y="163435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76" name="Freeform 108"/>
              <p:cNvSpPr/>
              <p:nvPr/>
            </p:nvSpPr>
            <p:spPr>
              <a:xfrm>
                <a:off x="842928" y="466060"/>
                <a:ext cx="233190" cy="35920"/>
              </a:xfrm>
              <a:custGeom>
                <a:avLst/>
                <a:gdLst/>
                <a:ahLst/>
                <a:cxnLst/>
                <a:rect l="0" t="0" r="r" b="b"/>
                <a:pathLst>
                  <a:path w="233190" h="35920">
                    <a:moveTo>
                      <a:pt x="51169" y="5856"/>
                    </a:moveTo>
                    <a:cubicBezTo>
                      <a:pt x="23586" y="13700"/>
                      <a:pt x="0" y="28845"/>
                      <a:pt x="43706" y="35418"/>
                    </a:cubicBezTo>
                    <a:cubicBezTo>
                      <a:pt x="60340" y="35920"/>
                      <a:pt x="81784" y="33286"/>
                      <a:pt x="108040" y="27515"/>
                    </a:cubicBezTo>
                    <a:cubicBezTo>
                      <a:pt x="147423" y="18859"/>
                      <a:pt x="224435" y="15552"/>
                      <a:pt x="233190" y="21294"/>
                    </a:cubicBezTo>
                    <a:cubicBezTo>
                      <a:pt x="171990" y="7008"/>
                      <a:pt x="132549" y="0"/>
                      <a:pt x="114867" y="271"/>
                    </a:cubicBezTo>
                    <a:cubicBezTo>
                      <a:pt x="88344" y="678"/>
                      <a:pt x="65288" y="2125"/>
                      <a:pt x="51169" y="585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77" name="Freeform 109"/>
              <p:cNvSpPr/>
              <p:nvPr/>
            </p:nvSpPr>
            <p:spPr>
              <a:xfrm>
                <a:off x="776209" y="481409"/>
                <a:ext cx="228333" cy="41795"/>
              </a:xfrm>
              <a:custGeom>
                <a:avLst/>
                <a:gdLst/>
                <a:ahLst/>
                <a:cxnLst/>
                <a:rect l="0" t="0" r="r" b="b"/>
                <a:pathLst>
                  <a:path w="228333" h="41795">
                    <a:moveTo>
                      <a:pt x="37575" y="36058"/>
                    </a:moveTo>
                    <a:cubicBezTo>
                      <a:pt x="10955" y="31298"/>
                      <a:pt x="0" y="23993"/>
                      <a:pt x="4711" y="14144"/>
                    </a:cubicBezTo>
                    <a:cubicBezTo>
                      <a:pt x="3326" y="4470"/>
                      <a:pt x="15608" y="0"/>
                      <a:pt x="41556" y="733"/>
                    </a:cubicBezTo>
                    <a:cubicBezTo>
                      <a:pt x="67503" y="1467"/>
                      <a:pt x="106465" y="7030"/>
                      <a:pt x="158442" y="17422"/>
                    </a:cubicBezTo>
                    <a:cubicBezTo>
                      <a:pt x="194598" y="28755"/>
                      <a:pt x="217895" y="34199"/>
                      <a:pt x="228333" y="33756"/>
                    </a:cubicBezTo>
                    <a:cubicBezTo>
                      <a:pt x="177319" y="38369"/>
                      <a:pt x="143309" y="40899"/>
                      <a:pt x="126302" y="41347"/>
                    </a:cubicBezTo>
                    <a:cubicBezTo>
                      <a:pt x="109295" y="41795"/>
                      <a:pt x="79719" y="40032"/>
                      <a:pt x="37575" y="3605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78" name="Freeform 110"/>
              <p:cNvSpPr/>
              <p:nvPr/>
            </p:nvSpPr>
            <p:spPr>
              <a:xfrm>
                <a:off x="891907" y="371171"/>
                <a:ext cx="274321" cy="57418"/>
              </a:xfrm>
              <a:custGeom>
                <a:avLst/>
                <a:gdLst/>
                <a:ahLst/>
                <a:cxnLst/>
                <a:rect l="0" t="0" r="r" b="b"/>
                <a:pathLst>
                  <a:path w="274321" h="57418">
                    <a:moveTo>
                      <a:pt x="11013" y="28069"/>
                    </a:moveTo>
                    <a:cubicBezTo>
                      <a:pt x="0" y="39117"/>
                      <a:pt x="1750" y="46881"/>
                      <a:pt x="16264" y="51361"/>
                    </a:cubicBezTo>
                    <a:cubicBezTo>
                      <a:pt x="30778" y="55841"/>
                      <a:pt x="50892" y="57418"/>
                      <a:pt x="76605" y="56093"/>
                    </a:cubicBezTo>
                    <a:cubicBezTo>
                      <a:pt x="114737" y="52007"/>
                      <a:pt x="140089" y="49010"/>
                      <a:pt x="152661" y="47102"/>
                    </a:cubicBezTo>
                    <a:cubicBezTo>
                      <a:pt x="171520" y="44240"/>
                      <a:pt x="259479" y="29416"/>
                      <a:pt x="274321" y="24964"/>
                    </a:cubicBezTo>
                    <a:lnTo>
                      <a:pt x="161713" y="4300"/>
                    </a:lnTo>
                    <a:cubicBezTo>
                      <a:pt x="125280" y="0"/>
                      <a:pt x="94243" y="32"/>
                      <a:pt x="68603" y="4397"/>
                    </a:cubicBezTo>
                    <a:cubicBezTo>
                      <a:pt x="42962" y="8762"/>
                      <a:pt x="23766" y="16652"/>
                      <a:pt x="11013" y="28069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79" name="Freeform 111"/>
              <p:cNvSpPr/>
              <p:nvPr/>
            </p:nvSpPr>
            <p:spPr>
              <a:xfrm>
                <a:off x="884210" y="234143"/>
                <a:ext cx="153631" cy="146934"/>
              </a:xfrm>
              <a:custGeom>
                <a:avLst/>
                <a:gdLst/>
                <a:ahLst/>
                <a:cxnLst/>
                <a:rect l="0" t="0" r="r" b="b"/>
                <a:pathLst>
                  <a:path w="153631" h="146935">
                    <a:moveTo>
                      <a:pt x="0" y="146935"/>
                    </a:moveTo>
                    <a:cubicBezTo>
                      <a:pt x="23865" y="138421"/>
                      <a:pt x="50558" y="119471"/>
                      <a:pt x="80078" y="90086"/>
                    </a:cubicBezTo>
                    <a:cubicBezTo>
                      <a:pt x="109598" y="60701"/>
                      <a:pt x="134115" y="30672"/>
                      <a:pt x="153631" y="0"/>
                    </a:cubicBezTo>
                    <a:cubicBezTo>
                      <a:pt x="107144" y="34453"/>
                      <a:pt x="73821" y="61319"/>
                      <a:pt x="53661" y="80600"/>
                    </a:cubicBezTo>
                    <a:cubicBezTo>
                      <a:pt x="33502" y="99881"/>
                      <a:pt x="15615" y="121992"/>
                      <a:pt x="0" y="146935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80" name="Freeform 112"/>
              <p:cNvSpPr/>
              <p:nvPr/>
            </p:nvSpPr>
            <p:spPr>
              <a:xfrm>
                <a:off x="883961" y="143171"/>
                <a:ext cx="150851" cy="229512"/>
              </a:xfrm>
              <a:custGeom>
                <a:avLst/>
                <a:gdLst/>
                <a:ahLst/>
                <a:cxnLst/>
                <a:rect l="0" t="0" r="r" b="b"/>
                <a:pathLst>
                  <a:path w="150852" h="229512">
                    <a:moveTo>
                      <a:pt x="6015" y="229512"/>
                    </a:moveTo>
                    <a:cubicBezTo>
                      <a:pt x="0" y="209720"/>
                      <a:pt x="4288" y="187747"/>
                      <a:pt x="18878" y="163592"/>
                    </a:cubicBezTo>
                    <a:cubicBezTo>
                      <a:pt x="33468" y="139438"/>
                      <a:pt x="45804" y="118758"/>
                      <a:pt x="55885" y="101553"/>
                    </a:cubicBezTo>
                    <a:cubicBezTo>
                      <a:pt x="102829" y="41537"/>
                      <a:pt x="134484" y="7685"/>
                      <a:pt x="150852" y="0"/>
                    </a:cubicBezTo>
                    <a:cubicBezTo>
                      <a:pt x="138364" y="15700"/>
                      <a:pt x="131137" y="27221"/>
                      <a:pt x="129170" y="34563"/>
                    </a:cubicBezTo>
                    <a:cubicBezTo>
                      <a:pt x="126219" y="45575"/>
                      <a:pt x="107368" y="74156"/>
                      <a:pt x="100349" y="88233"/>
                    </a:cubicBezTo>
                    <a:cubicBezTo>
                      <a:pt x="95669" y="97618"/>
                      <a:pt x="85490" y="114812"/>
                      <a:pt x="69812" y="139816"/>
                    </a:cubicBezTo>
                    <a:cubicBezTo>
                      <a:pt x="55953" y="165788"/>
                      <a:pt x="45248" y="184083"/>
                      <a:pt x="37695" y="194701"/>
                    </a:cubicBezTo>
                    <a:cubicBezTo>
                      <a:pt x="30142" y="205320"/>
                      <a:pt x="19583" y="216924"/>
                      <a:pt x="6015" y="22951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81" name="Freeform 113"/>
              <p:cNvSpPr/>
              <p:nvPr/>
            </p:nvSpPr>
            <p:spPr>
              <a:xfrm>
                <a:off x="796613" y="134800"/>
                <a:ext cx="67438" cy="273538"/>
              </a:xfrm>
              <a:custGeom>
                <a:avLst/>
                <a:gdLst/>
                <a:ahLst/>
                <a:cxnLst/>
                <a:rect l="0" t="0" r="r" b="b"/>
                <a:pathLst>
                  <a:path w="67438" h="273538">
                    <a:moveTo>
                      <a:pt x="67438" y="273538"/>
                    </a:moveTo>
                    <a:cubicBezTo>
                      <a:pt x="43280" y="250188"/>
                      <a:pt x="27958" y="219848"/>
                      <a:pt x="21473" y="182518"/>
                    </a:cubicBezTo>
                    <a:cubicBezTo>
                      <a:pt x="11746" y="126523"/>
                      <a:pt x="0" y="121773"/>
                      <a:pt x="2350" y="79684"/>
                    </a:cubicBezTo>
                    <a:cubicBezTo>
                      <a:pt x="4701" y="37596"/>
                      <a:pt x="9341" y="15914"/>
                      <a:pt x="5286" y="0"/>
                    </a:cubicBezTo>
                    <a:cubicBezTo>
                      <a:pt x="16696" y="38483"/>
                      <a:pt x="27655" y="64275"/>
                      <a:pt x="38165" y="77376"/>
                    </a:cubicBezTo>
                    <a:cubicBezTo>
                      <a:pt x="48675" y="90478"/>
                      <a:pt x="57695" y="123146"/>
                      <a:pt x="65224" y="175382"/>
                    </a:cubicBezTo>
                    <a:lnTo>
                      <a:pt x="67438" y="273538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83" name="Group 114"/>
            <p:cNvGrpSpPr/>
            <p:nvPr/>
          </p:nvGrpSpPr>
          <p:grpSpPr>
            <a:xfrm>
              <a:off x="446944" y="1450"/>
              <a:ext cx="430202" cy="665268"/>
              <a:chOff x="446944" y="1450"/>
              <a:chExt cx="430202" cy="665268"/>
            </a:xfrm>
            <a:grpFill/>
          </p:grpSpPr>
          <p:sp>
            <p:nvSpPr>
              <p:cNvPr id="1048882" name="Freeform 115"/>
              <p:cNvSpPr/>
              <p:nvPr/>
            </p:nvSpPr>
            <p:spPr>
              <a:xfrm>
                <a:off x="475593" y="237445"/>
                <a:ext cx="115187" cy="429273"/>
              </a:xfrm>
              <a:custGeom>
                <a:avLst/>
                <a:gdLst/>
                <a:ahLst/>
                <a:cxnLst/>
                <a:rect l="0" t="0" r="r" b="b"/>
                <a:pathLst>
                  <a:path w="115187" h="429273">
                    <a:moveTo>
                      <a:pt x="0" y="429273"/>
                    </a:moveTo>
                    <a:lnTo>
                      <a:pt x="14956" y="324240"/>
                    </a:lnTo>
                    <a:lnTo>
                      <a:pt x="99370" y="57523"/>
                    </a:lnTo>
                    <a:lnTo>
                      <a:pt x="115187" y="0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83" name="Freeform 116"/>
              <p:cNvSpPr/>
              <p:nvPr/>
            </p:nvSpPr>
            <p:spPr>
              <a:xfrm>
                <a:off x="507321" y="266742"/>
                <a:ext cx="141348" cy="209107"/>
              </a:xfrm>
              <a:custGeom>
                <a:avLst/>
                <a:gdLst/>
                <a:ahLst/>
                <a:cxnLst/>
                <a:rect l="0" t="0" r="r" b="b"/>
                <a:pathLst>
                  <a:path w="141349" h="209107">
                    <a:moveTo>
                      <a:pt x="65762" y="34487"/>
                    </a:moveTo>
                    <a:cubicBezTo>
                      <a:pt x="74931" y="18414"/>
                      <a:pt x="85162" y="9105"/>
                      <a:pt x="96454" y="6560"/>
                    </a:cubicBezTo>
                    <a:moveTo>
                      <a:pt x="68019" y="28058"/>
                    </a:moveTo>
                    <a:cubicBezTo>
                      <a:pt x="64776" y="19148"/>
                      <a:pt x="61372" y="9796"/>
                      <a:pt x="57807" y="0"/>
                    </a:cubicBezTo>
                    <a:moveTo>
                      <a:pt x="11920" y="202562"/>
                    </a:moveTo>
                    <a:cubicBezTo>
                      <a:pt x="21865" y="157417"/>
                      <a:pt x="17892" y="124859"/>
                      <a:pt x="0" y="104887"/>
                    </a:cubicBezTo>
                    <a:moveTo>
                      <a:pt x="9937" y="209107"/>
                    </a:moveTo>
                    <a:cubicBezTo>
                      <a:pt x="21909" y="185350"/>
                      <a:pt x="37930" y="170758"/>
                      <a:pt x="57999" y="165331"/>
                    </a:cubicBezTo>
                    <a:moveTo>
                      <a:pt x="121008" y="166891"/>
                    </a:moveTo>
                    <a:lnTo>
                      <a:pt x="141349" y="154303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84" name="Freeform 117"/>
              <p:cNvSpPr/>
              <p:nvPr/>
            </p:nvSpPr>
            <p:spPr>
              <a:xfrm>
                <a:off x="547764" y="410053"/>
                <a:ext cx="65135" cy="211176"/>
              </a:xfrm>
              <a:custGeom>
                <a:avLst/>
                <a:gdLst/>
                <a:ahLst/>
                <a:cxnLst/>
                <a:rect l="0" t="0" r="r" b="b"/>
                <a:pathLst>
                  <a:path w="65136" h="211177">
                    <a:moveTo>
                      <a:pt x="0" y="211177"/>
                    </a:moveTo>
                    <a:cubicBezTo>
                      <a:pt x="8872" y="167379"/>
                      <a:pt x="12281" y="136773"/>
                      <a:pt x="10229" y="119358"/>
                    </a:cubicBezTo>
                    <a:cubicBezTo>
                      <a:pt x="7150" y="93234"/>
                      <a:pt x="2107" y="0"/>
                      <a:pt x="36266" y="16293"/>
                    </a:cubicBezTo>
                    <a:cubicBezTo>
                      <a:pt x="55584" y="9625"/>
                      <a:pt x="65136" y="20934"/>
                      <a:pt x="64923" y="50219"/>
                    </a:cubicBezTo>
                    <a:cubicBezTo>
                      <a:pt x="64710" y="79505"/>
                      <a:pt x="43069" y="133157"/>
                      <a:pt x="0" y="21117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85" name="Freeform 118"/>
              <p:cNvSpPr/>
              <p:nvPr/>
            </p:nvSpPr>
            <p:spPr>
              <a:xfrm>
                <a:off x="608149" y="429110"/>
                <a:ext cx="170828" cy="101853"/>
              </a:xfrm>
              <a:custGeom>
                <a:avLst/>
                <a:gdLst/>
                <a:ahLst/>
                <a:cxnLst/>
                <a:rect l="0" t="0" r="r" b="b"/>
                <a:pathLst>
                  <a:path w="170828" h="101853">
                    <a:moveTo>
                      <a:pt x="0" y="4771"/>
                    </a:moveTo>
                    <a:cubicBezTo>
                      <a:pt x="8098" y="29124"/>
                      <a:pt x="30112" y="47074"/>
                      <a:pt x="66042" y="58621"/>
                    </a:cubicBezTo>
                    <a:cubicBezTo>
                      <a:pt x="119937" y="75942"/>
                      <a:pt x="158890" y="89736"/>
                      <a:pt x="166634" y="97596"/>
                    </a:cubicBezTo>
                    <a:cubicBezTo>
                      <a:pt x="170828" y="101853"/>
                      <a:pt x="139004" y="56062"/>
                      <a:pt x="53115" y="9634"/>
                    </a:cubicBezTo>
                    <a:cubicBezTo>
                      <a:pt x="38292" y="1621"/>
                      <a:pt x="20587" y="0"/>
                      <a:pt x="0" y="4771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86" name="Freeform 119"/>
              <p:cNvSpPr/>
              <p:nvPr/>
            </p:nvSpPr>
            <p:spPr>
              <a:xfrm>
                <a:off x="642455" y="380793"/>
                <a:ext cx="234691" cy="61664"/>
              </a:xfrm>
              <a:custGeom>
                <a:avLst/>
                <a:gdLst/>
                <a:ahLst/>
                <a:cxnLst/>
                <a:rect l="0" t="0" r="r" b="b"/>
                <a:pathLst>
                  <a:path w="234691" h="61664">
                    <a:moveTo>
                      <a:pt x="0" y="45110"/>
                    </a:moveTo>
                    <a:cubicBezTo>
                      <a:pt x="11448" y="56448"/>
                      <a:pt x="30087" y="61664"/>
                      <a:pt x="55916" y="60758"/>
                    </a:cubicBezTo>
                    <a:cubicBezTo>
                      <a:pt x="94660" y="59398"/>
                      <a:pt x="116577" y="45601"/>
                      <a:pt x="121529" y="43798"/>
                    </a:cubicBezTo>
                    <a:cubicBezTo>
                      <a:pt x="126481" y="41996"/>
                      <a:pt x="169217" y="24660"/>
                      <a:pt x="185067" y="29262"/>
                    </a:cubicBezTo>
                    <a:cubicBezTo>
                      <a:pt x="200917" y="33865"/>
                      <a:pt x="205337" y="34090"/>
                      <a:pt x="220014" y="39916"/>
                    </a:cubicBezTo>
                    <a:cubicBezTo>
                      <a:pt x="234691" y="45742"/>
                      <a:pt x="180726" y="9864"/>
                      <a:pt x="113099" y="3946"/>
                    </a:cubicBezTo>
                    <a:cubicBezTo>
                      <a:pt x="68015" y="0"/>
                      <a:pt x="30315" y="13722"/>
                      <a:pt x="0" y="4511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87" name="Freeform 120"/>
              <p:cNvSpPr/>
              <p:nvPr/>
            </p:nvSpPr>
            <p:spPr>
              <a:xfrm>
                <a:off x="446944" y="357535"/>
                <a:ext cx="61901" cy="163435"/>
              </a:xfrm>
              <a:custGeom>
                <a:avLst/>
                <a:gdLst/>
                <a:ahLst/>
                <a:cxnLst/>
                <a:rect l="0" t="0" r="r" b="b"/>
                <a:pathLst>
                  <a:path w="61901" h="163435">
                    <a:moveTo>
                      <a:pt x="34083" y="163435"/>
                    </a:moveTo>
                    <a:cubicBezTo>
                      <a:pt x="31265" y="127234"/>
                      <a:pt x="28049" y="101519"/>
                      <a:pt x="24438" y="86288"/>
                    </a:cubicBezTo>
                    <a:cubicBezTo>
                      <a:pt x="19021" y="63443"/>
                      <a:pt x="0" y="6890"/>
                      <a:pt x="31351" y="6439"/>
                    </a:cubicBezTo>
                    <a:cubicBezTo>
                      <a:pt x="42101" y="0"/>
                      <a:pt x="50361" y="7007"/>
                      <a:pt x="56131" y="27458"/>
                    </a:cubicBezTo>
                    <a:cubicBezTo>
                      <a:pt x="61901" y="47910"/>
                      <a:pt x="59560" y="78025"/>
                      <a:pt x="49108" y="117805"/>
                    </a:cubicBezTo>
                    <a:lnTo>
                      <a:pt x="34083" y="163435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88" name="Freeform 121"/>
              <p:cNvSpPr/>
              <p:nvPr/>
            </p:nvSpPr>
            <p:spPr>
              <a:xfrm>
                <a:off x="547653" y="332710"/>
                <a:ext cx="233190" cy="35920"/>
              </a:xfrm>
              <a:custGeom>
                <a:avLst/>
                <a:gdLst/>
                <a:ahLst/>
                <a:cxnLst/>
                <a:rect l="0" t="0" r="r" b="b"/>
                <a:pathLst>
                  <a:path w="233190" h="35920">
                    <a:moveTo>
                      <a:pt x="51168" y="5856"/>
                    </a:moveTo>
                    <a:cubicBezTo>
                      <a:pt x="23586" y="13700"/>
                      <a:pt x="0" y="28845"/>
                      <a:pt x="43706" y="35418"/>
                    </a:cubicBezTo>
                    <a:cubicBezTo>
                      <a:pt x="60340" y="35920"/>
                      <a:pt x="81784" y="33286"/>
                      <a:pt x="108040" y="27515"/>
                    </a:cubicBezTo>
                    <a:cubicBezTo>
                      <a:pt x="147423" y="18859"/>
                      <a:pt x="224435" y="15552"/>
                      <a:pt x="233190" y="21294"/>
                    </a:cubicBezTo>
                    <a:cubicBezTo>
                      <a:pt x="171990" y="7008"/>
                      <a:pt x="132549" y="0"/>
                      <a:pt x="114867" y="271"/>
                    </a:cubicBezTo>
                    <a:cubicBezTo>
                      <a:pt x="88344" y="678"/>
                      <a:pt x="65288" y="2125"/>
                      <a:pt x="51168" y="585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89" name="Freeform 122"/>
              <p:cNvSpPr/>
              <p:nvPr/>
            </p:nvSpPr>
            <p:spPr>
              <a:xfrm>
                <a:off x="480933" y="348059"/>
                <a:ext cx="228333" cy="41795"/>
              </a:xfrm>
              <a:custGeom>
                <a:avLst/>
                <a:gdLst/>
                <a:ahLst/>
                <a:cxnLst/>
                <a:rect l="0" t="0" r="r" b="b"/>
                <a:pathLst>
                  <a:path w="228333" h="41795">
                    <a:moveTo>
                      <a:pt x="37575" y="36058"/>
                    </a:moveTo>
                    <a:cubicBezTo>
                      <a:pt x="10955" y="31298"/>
                      <a:pt x="0" y="23993"/>
                      <a:pt x="4711" y="14144"/>
                    </a:cubicBezTo>
                    <a:cubicBezTo>
                      <a:pt x="3326" y="4470"/>
                      <a:pt x="15608" y="0"/>
                      <a:pt x="41556" y="733"/>
                    </a:cubicBezTo>
                    <a:cubicBezTo>
                      <a:pt x="67503" y="1467"/>
                      <a:pt x="106465" y="7030"/>
                      <a:pt x="158442" y="17422"/>
                    </a:cubicBezTo>
                    <a:cubicBezTo>
                      <a:pt x="194598" y="28755"/>
                      <a:pt x="217895" y="34199"/>
                      <a:pt x="228333" y="33756"/>
                    </a:cubicBezTo>
                    <a:cubicBezTo>
                      <a:pt x="177319" y="38369"/>
                      <a:pt x="143309" y="40899"/>
                      <a:pt x="126302" y="41347"/>
                    </a:cubicBezTo>
                    <a:cubicBezTo>
                      <a:pt x="109295" y="41795"/>
                      <a:pt x="79719" y="40032"/>
                      <a:pt x="37575" y="3605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90" name="Freeform 123"/>
              <p:cNvSpPr/>
              <p:nvPr/>
            </p:nvSpPr>
            <p:spPr>
              <a:xfrm>
                <a:off x="596631" y="237821"/>
                <a:ext cx="274321" cy="57418"/>
              </a:xfrm>
              <a:custGeom>
                <a:avLst/>
                <a:gdLst/>
                <a:ahLst/>
                <a:cxnLst/>
                <a:rect l="0" t="0" r="r" b="b"/>
                <a:pathLst>
                  <a:path w="274321" h="57418">
                    <a:moveTo>
                      <a:pt x="11013" y="28069"/>
                    </a:moveTo>
                    <a:cubicBezTo>
                      <a:pt x="0" y="39117"/>
                      <a:pt x="1750" y="46881"/>
                      <a:pt x="16264" y="51361"/>
                    </a:cubicBezTo>
                    <a:cubicBezTo>
                      <a:pt x="30778" y="55841"/>
                      <a:pt x="50892" y="57418"/>
                      <a:pt x="76605" y="56093"/>
                    </a:cubicBezTo>
                    <a:cubicBezTo>
                      <a:pt x="114737" y="52007"/>
                      <a:pt x="140089" y="49010"/>
                      <a:pt x="152661" y="47102"/>
                    </a:cubicBezTo>
                    <a:cubicBezTo>
                      <a:pt x="171520" y="44240"/>
                      <a:pt x="259479" y="29416"/>
                      <a:pt x="274321" y="24964"/>
                    </a:cubicBezTo>
                    <a:lnTo>
                      <a:pt x="161713" y="4300"/>
                    </a:lnTo>
                    <a:cubicBezTo>
                      <a:pt x="125280" y="0"/>
                      <a:pt x="94243" y="32"/>
                      <a:pt x="68603" y="4397"/>
                    </a:cubicBezTo>
                    <a:cubicBezTo>
                      <a:pt x="42962" y="8762"/>
                      <a:pt x="23766" y="16652"/>
                      <a:pt x="11013" y="28069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891" name="Freeform 124"/>
              <p:cNvSpPr/>
              <p:nvPr/>
            </p:nvSpPr>
            <p:spPr>
              <a:xfrm>
                <a:off x="588934" y="100793"/>
                <a:ext cx="153631" cy="146934"/>
              </a:xfrm>
              <a:custGeom>
                <a:avLst/>
                <a:gdLst/>
                <a:ahLst/>
                <a:cxnLst/>
                <a:rect l="0" t="0" r="r" b="b"/>
                <a:pathLst>
                  <a:path w="153631" h="146935">
                    <a:moveTo>
                      <a:pt x="0" y="146935"/>
                    </a:moveTo>
                    <a:cubicBezTo>
                      <a:pt x="23865" y="138421"/>
                      <a:pt x="50558" y="119471"/>
                      <a:pt x="80078" y="90086"/>
                    </a:cubicBezTo>
                    <a:cubicBezTo>
                      <a:pt x="109598" y="60701"/>
                      <a:pt x="134115" y="30672"/>
                      <a:pt x="153631" y="0"/>
                    </a:cubicBezTo>
                    <a:cubicBezTo>
                      <a:pt x="107144" y="34453"/>
                      <a:pt x="73821" y="61319"/>
                      <a:pt x="53661" y="80600"/>
                    </a:cubicBezTo>
                    <a:cubicBezTo>
                      <a:pt x="33502" y="99881"/>
                      <a:pt x="15615" y="121992"/>
                      <a:pt x="0" y="146935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92" name="Freeform 125"/>
              <p:cNvSpPr/>
              <p:nvPr/>
            </p:nvSpPr>
            <p:spPr>
              <a:xfrm>
                <a:off x="588686" y="9821"/>
                <a:ext cx="150851" cy="229512"/>
              </a:xfrm>
              <a:custGeom>
                <a:avLst/>
                <a:gdLst/>
                <a:ahLst/>
                <a:cxnLst/>
                <a:rect l="0" t="0" r="r" b="b"/>
                <a:pathLst>
                  <a:path w="150852" h="229512">
                    <a:moveTo>
                      <a:pt x="6015" y="229512"/>
                    </a:moveTo>
                    <a:cubicBezTo>
                      <a:pt x="0" y="209720"/>
                      <a:pt x="4287" y="187747"/>
                      <a:pt x="18878" y="163592"/>
                    </a:cubicBezTo>
                    <a:cubicBezTo>
                      <a:pt x="33468" y="139438"/>
                      <a:pt x="45804" y="118758"/>
                      <a:pt x="55885" y="101553"/>
                    </a:cubicBezTo>
                    <a:cubicBezTo>
                      <a:pt x="102829" y="41537"/>
                      <a:pt x="134484" y="7685"/>
                      <a:pt x="150852" y="0"/>
                    </a:cubicBezTo>
                    <a:cubicBezTo>
                      <a:pt x="138364" y="15700"/>
                      <a:pt x="131137" y="27221"/>
                      <a:pt x="129170" y="34563"/>
                    </a:cubicBezTo>
                    <a:cubicBezTo>
                      <a:pt x="126219" y="45575"/>
                      <a:pt x="107368" y="74156"/>
                      <a:pt x="100349" y="88233"/>
                    </a:cubicBezTo>
                    <a:cubicBezTo>
                      <a:pt x="95669" y="97618"/>
                      <a:pt x="85490" y="114812"/>
                      <a:pt x="69812" y="139816"/>
                    </a:cubicBezTo>
                    <a:cubicBezTo>
                      <a:pt x="55953" y="165788"/>
                      <a:pt x="45247" y="184083"/>
                      <a:pt x="37695" y="194701"/>
                    </a:cubicBezTo>
                    <a:cubicBezTo>
                      <a:pt x="30142" y="205320"/>
                      <a:pt x="19583" y="216924"/>
                      <a:pt x="6015" y="22951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93" name="Freeform 126"/>
              <p:cNvSpPr/>
              <p:nvPr/>
            </p:nvSpPr>
            <p:spPr>
              <a:xfrm>
                <a:off x="501337" y="1450"/>
                <a:ext cx="67438" cy="273538"/>
              </a:xfrm>
              <a:custGeom>
                <a:avLst/>
                <a:gdLst/>
                <a:ahLst/>
                <a:cxnLst/>
                <a:rect l="0" t="0" r="r" b="b"/>
                <a:pathLst>
                  <a:path w="67438" h="273538">
                    <a:moveTo>
                      <a:pt x="67438" y="273538"/>
                    </a:moveTo>
                    <a:cubicBezTo>
                      <a:pt x="43280" y="250188"/>
                      <a:pt x="27958" y="219848"/>
                      <a:pt x="21473" y="182518"/>
                    </a:cubicBezTo>
                    <a:cubicBezTo>
                      <a:pt x="11746" y="126523"/>
                      <a:pt x="0" y="121773"/>
                      <a:pt x="2350" y="79684"/>
                    </a:cubicBezTo>
                    <a:cubicBezTo>
                      <a:pt x="4700" y="37596"/>
                      <a:pt x="9341" y="15914"/>
                      <a:pt x="5286" y="0"/>
                    </a:cubicBezTo>
                    <a:cubicBezTo>
                      <a:pt x="16696" y="38483"/>
                      <a:pt x="27655" y="64275"/>
                      <a:pt x="38165" y="77376"/>
                    </a:cubicBezTo>
                    <a:cubicBezTo>
                      <a:pt x="48675" y="90478"/>
                      <a:pt x="57695" y="123146"/>
                      <a:pt x="65224" y="175382"/>
                    </a:cubicBezTo>
                    <a:lnTo>
                      <a:pt x="67438" y="273538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84" name="Group 127"/>
            <p:cNvGrpSpPr/>
            <p:nvPr/>
          </p:nvGrpSpPr>
          <p:grpSpPr>
            <a:xfrm>
              <a:off x="694594" y="3563801"/>
              <a:ext cx="430202" cy="665268"/>
              <a:chOff x="694594" y="3563801"/>
              <a:chExt cx="430202" cy="665268"/>
            </a:xfrm>
            <a:grpFill/>
          </p:grpSpPr>
          <p:sp>
            <p:nvSpPr>
              <p:cNvPr id="1048894" name="Freeform 128"/>
              <p:cNvSpPr/>
              <p:nvPr/>
            </p:nvSpPr>
            <p:spPr>
              <a:xfrm>
                <a:off x="723244" y="3799796"/>
                <a:ext cx="115187" cy="429272"/>
              </a:xfrm>
              <a:custGeom>
                <a:avLst/>
                <a:gdLst/>
                <a:ahLst/>
                <a:cxnLst/>
                <a:rect l="0" t="0" r="r" b="b"/>
                <a:pathLst>
                  <a:path w="115187" h="429273">
                    <a:moveTo>
                      <a:pt x="0" y="429273"/>
                    </a:moveTo>
                    <a:lnTo>
                      <a:pt x="14956" y="324240"/>
                    </a:lnTo>
                    <a:lnTo>
                      <a:pt x="99370" y="57523"/>
                    </a:lnTo>
                    <a:lnTo>
                      <a:pt x="115187" y="0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95" name="Freeform 129"/>
              <p:cNvSpPr/>
              <p:nvPr/>
            </p:nvSpPr>
            <p:spPr>
              <a:xfrm>
                <a:off x="754971" y="3829092"/>
                <a:ext cx="141348" cy="209107"/>
              </a:xfrm>
              <a:custGeom>
                <a:avLst/>
                <a:gdLst/>
                <a:ahLst/>
                <a:cxnLst/>
                <a:rect l="0" t="0" r="r" b="b"/>
                <a:pathLst>
                  <a:path w="141349" h="209107">
                    <a:moveTo>
                      <a:pt x="65762" y="34487"/>
                    </a:moveTo>
                    <a:cubicBezTo>
                      <a:pt x="74931" y="18413"/>
                      <a:pt x="85162" y="9104"/>
                      <a:pt x="96454" y="6560"/>
                    </a:cubicBezTo>
                    <a:moveTo>
                      <a:pt x="68019" y="28058"/>
                    </a:moveTo>
                    <a:cubicBezTo>
                      <a:pt x="64776" y="19148"/>
                      <a:pt x="61372" y="9795"/>
                      <a:pt x="57807" y="0"/>
                    </a:cubicBezTo>
                    <a:moveTo>
                      <a:pt x="11920" y="202562"/>
                    </a:moveTo>
                    <a:cubicBezTo>
                      <a:pt x="21866" y="157417"/>
                      <a:pt x="17892" y="124859"/>
                      <a:pt x="0" y="104887"/>
                    </a:cubicBezTo>
                    <a:moveTo>
                      <a:pt x="9937" y="209107"/>
                    </a:moveTo>
                    <a:cubicBezTo>
                      <a:pt x="21909" y="185350"/>
                      <a:pt x="37930" y="170758"/>
                      <a:pt x="57999" y="165330"/>
                    </a:cubicBezTo>
                    <a:moveTo>
                      <a:pt x="121008" y="166891"/>
                    </a:moveTo>
                    <a:lnTo>
                      <a:pt x="141349" y="154303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896" name="Freeform 130"/>
              <p:cNvSpPr/>
              <p:nvPr/>
            </p:nvSpPr>
            <p:spPr>
              <a:xfrm>
                <a:off x="795414" y="3972403"/>
                <a:ext cx="65135" cy="211176"/>
              </a:xfrm>
              <a:custGeom>
                <a:avLst/>
                <a:gdLst/>
                <a:ahLst/>
                <a:cxnLst/>
                <a:rect l="0" t="0" r="r" b="b"/>
                <a:pathLst>
                  <a:path w="65136" h="211177">
                    <a:moveTo>
                      <a:pt x="0" y="211177"/>
                    </a:moveTo>
                    <a:cubicBezTo>
                      <a:pt x="8872" y="167379"/>
                      <a:pt x="12282" y="136773"/>
                      <a:pt x="10229" y="119358"/>
                    </a:cubicBezTo>
                    <a:cubicBezTo>
                      <a:pt x="7150" y="93234"/>
                      <a:pt x="2108" y="0"/>
                      <a:pt x="36266" y="16293"/>
                    </a:cubicBezTo>
                    <a:cubicBezTo>
                      <a:pt x="55584" y="9625"/>
                      <a:pt x="65136" y="20934"/>
                      <a:pt x="64923" y="50219"/>
                    </a:cubicBezTo>
                    <a:cubicBezTo>
                      <a:pt x="64710" y="79505"/>
                      <a:pt x="43069" y="133157"/>
                      <a:pt x="0" y="21117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97" name="Freeform 131"/>
              <p:cNvSpPr/>
              <p:nvPr/>
            </p:nvSpPr>
            <p:spPr>
              <a:xfrm>
                <a:off x="855799" y="3991460"/>
                <a:ext cx="170828" cy="101853"/>
              </a:xfrm>
              <a:custGeom>
                <a:avLst/>
                <a:gdLst/>
                <a:ahLst/>
                <a:cxnLst/>
                <a:rect l="0" t="0" r="r" b="b"/>
                <a:pathLst>
                  <a:path w="170828" h="101853">
                    <a:moveTo>
                      <a:pt x="0" y="4771"/>
                    </a:moveTo>
                    <a:cubicBezTo>
                      <a:pt x="8098" y="29124"/>
                      <a:pt x="30112" y="47074"/>
                      <a:pt x="66042" y="58621"/>
                    </a:cubicBezTo>
                    <a:cubicBezTo>
                      <a:pt x="119937" y="75942"/>
                      <a:pt x="158890" y="89736"/>
                      <a:pt x="166634" y="97596"/>
                    </a:cubicBezTo>
                    <a:cubicBezTo>
                      <a:pt x="170828" y="101853"/>
                      <a:pt x="139004" y="56062"/>
                      <a:pt x="53115" y="9634"/>
                    </a:cubicBezTo>
                    <a:cubicBezTo>
                      <a:pt x="38292" y="1621"/>
                      <a:pt x="20587" y="0"/>
                      <a:pt x="0" y="4771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898" name="Freeform 132"/>
              <p:cNvSpPr/>
              <p:nvPr/>
            </p:nvSpPr>
            <p:spPr>
              <a:xfrm>
                <a:off x="890105" y="3943143"/>
                <a:ext cx="234691" cy="61663"/>
              </a:xfrm>
              <a:custGeom>
                <a:avLst/>
                <a:gdLst/>
                <a:ahLst/>
                <a:cxnLst/>
                <a:rect l="0" t="0" r="r" b="b"/>
                <a:pathLst>
                  <a:path w="234691" h="61664">
                    <a:moveTo>
                      <a:pt x="0" y="45111"/>
                    </a:moveTo>
                    <a:cubicBezTo>
                      <a:pt x="11448" y="56448"/>
                      <a:pt x="30087" y="61664"/>
                      <a:pt x="55916" y="60758"/>
                    </a:cubicBezTo>
                    <a:cubicBezTo>
                      <a:pt x="94660" y="59398"/>
                      <a:pt x="116577" y="45601"/>
                      <a:pt x="121529" y="43798"/>
                    </a:cubicBezTo>
                    <a:cubicBezTo>
                      <a:pt x="126481" y="41996"/>
                      <a:pt x="169217" y="24660"/>
                      <a:pt x="185067" y="29262"/>
                    </a:cubicBezTo>
                    <a:cubicBezTo>
                      <a:pt x="200917" y="33865"/>
                      <a:pt x="205337" y="34089"/>
                      <a:pt x="220014" y="39916"/>
                    </a:cubicBezTo>
                    <a:cubicBezTo>
                      <a:pt x="234691" y="45742"/>
                      <a:pt x="180726" y="9864"/>
                      <a:pt x="113099" y="3946"/>
                    </a:cubicBezTo>
                    <a:cubicBezTo>
                      <a:pt x="68015" y="0"/>
                      <a:pt x="30315" y="13722"/>
                      <a:pt x="0" y="45111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899" name="Freeform 133"/>
              <p:cNvSpPr/>
              <p:nvPr/>
            </p:nvSpPr>
            <p:spPr>
              <a:xfrm>
                <a:off x="694594" y="3919886"/>
                <a:ext cx="61901" cy="163435"/>
              </a:xfrm>
              <a:custGeom>
                <a:avLst/>
                <a:gdLst/>
                <a:ahLst/>
                <a:cxnLst/>
                <a:rect l="0" t="0" r="r" b="b"/>
                <a:pathLst>
                  <a:path w="61901" h="163435">
                    <a:moveTo>
                      <a:pt x="34083" y="163435"/>
                    </a:moveTo>
                    <a:cubicBezTo>
                      <a:pt x="31265" y="127234"/>
                      <a:pt x="28050" y="101519"/>
                      <a:pt x="24438" y="86288"/>
                    </a:cubicBezTo>
                    <a:cubicBezTo>
                      <a:pt x="19021" y="63443"/>
                      <a:pt x="0" y="6890"/>
                      <a:pt x="31351" y="6439"/>
                    </a:cubicBezTo>
                    <a:cubicBezTo>
                      <a:pt x="42101" y="0"/>
                      <a:pt x="50361" y="7007"/>
                      <a:pt x="56131" y="27458"/>
                    </a:cubicBezTo>
                    <a:cubicBezTo>
                      <a:pt x="61901" y="47910"/>
                      <a:pt x="59560" y="78025"/>
                      <a:pt x="49108" y="117805"/>
                    </a:cubicBezTo>
                    <a:lnTo>
                      <a:pt x="34083" y="163435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900" name="Freeform 134"/>
              <p:cNvSpPr/>
              <p:nvPr/>
            </p:nvSpPr>
            <p:spPr>
              <a:xfrm>
                <a:off x="795303" y="3895060"/>
                <a:ext cx="233190" cy="35920"/>
              </a:xfrm>
              <a:custGeom>
                <a:avLst/>
                <a:gdLst/>
                <a:ahLst/>
                <a:cxnLst/>
                <a:rect l="0" t="0" r="r" b="b"/>
                <a:pathLst>
                  <a:path w="233190" h="35920">
                    <a:moveTo>
                      <a:pt x="51169" y="5856"/>
                    </a:moveTo>
                    <a:cubicBezTo>
                      <a:pt x="23586" y="13700"/>
                      <a:pt x="0" y="28845"/>
                      <a:pt x="43706" y="35418"/>
                    </a:cubicBezTo>
                    <a:cubicBezTo>
                      <a:pt x="60340" y="35920"/>
                      <a:pt x="81784" y="33286"/>
                      <a:pt x="108040" y="27515"/>
                    </a:cubicBezTo>
                    <a:cubicBezTo>
                      <a:pt x="147423" y="18859"/>
                      <a:pt x="224435" y="15553"/>
                      <a:pt x="233190" y="21294"/>
                    </a:cubicBezTo>
                    <a:cubicBezTo>
                      <a:pt x="171990" y="7008"/>
                      <a:pt x="132549" y="0"/>
                      <a:pt x="114867" y="271"/>
                    </a:cubicBezTo>
                    <a:cubicBezTo>
                      <a:pt x="88344" y="678"/>
                      <a:pt x="65288" y="2125"/>
                      <a:pt x="51169" y="585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901" name="Freeform 135"/>
              <p:cNvSpPr/>
              <p:nvPr/>
            </p:nvSpPr>
            <p:spPr>
              <a:xfrm>
                <a:off x="728584" y="3910410"/>
                <a:ext cx="228333" cy="41795"/>
              </a:xfrm>
              <a:custGeom>
                <a:avLst/>
                <a:gdLst/>
                <a:ahLst/>
                <a:cxnLst/>
                <a:rect l="0" t="0" r="r" b="b"/>
                <a:pathLst>
                  <a:path w="228333" h="41795">
                    <a:moveTo>
                      <a:pt x="37575" y="36058"/>
                    </a:moveTo>
                    <a:cubicBezTo>
                      <a:pt x="10955" y="31298"/>
                      <a:pt x="0" y="23993"/>
                      <a:pt x="4711" y="14144"/>
                    </a:cubicBezTo>
                    <a:cubicBezTo>
                      <a:pt x="3327" y="4470"/>
                      <a:pt x="15608" y="0"/>
                      <a:pt x="41556" y="733"/>
                    </a:cubicBezTo>
                    <a:cubicBezTo>
                      <a:pt x="67503" y="1467"/>
                      <a:pt x="106465" y="7030"/>
                      <a:pt x="158442" y="17422"/>
                    </a:cubicBezTo>
                    <a:cubicBezTo>
                      <a:pt x="194598" y="28755"/>
                      <a:pt x="217895" y="34199"/>
                      <a:pt x="228333" y="33756"/>
                    </a:cubicBezTo>
                    <a:cubicBezTo>
                      <a:pt x="177319" y="38369"/>
                      <a:pt x="143309" y="40899"/>
                      <a:pt x="126302" y="41347"/>
                    </a:cubicBezTo>
                    <a:cubicBezTo>
                      <a:pt x="109295" y="41795"/>
                      <a:pt x="79719" y="40032"/>
                      <a:pt x="37575" y="3605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902" name="Freeform 136"/>
              <p:cNvSpPr/>
              <p:nvPr/>
            </p:nvSpPr>
            <p:spPr>
              <a:xfrm>
                <a:off x="844282" y="3800171"/>
                <a:ext cx="274321" cy="57418"/>
              </a:xfrm>
              <a:custGeom>
                <a:avLst/>
                <a:gdLst/>
                <a:ahLst/>
                <a:cxnLst/>
                <a:rect l="0" t="0" r="r" b="b"/>
                <a:pathLst>
                  <a:path w="274321" h="57419">
                    <a:moveTo>
                      <a:pt x="11013" y="28069"/>
                    </a:moveTo>
                    <a:cubicBezTo>
                      <a:pt x="0" y="39117"/>
                      <a:pt x="1750" y="46881"/>
                      <a:pt x="16264" y="51361"/>
                    </a:cubicBezTo>
                    <a:cubicBezTo>
                      <a:pt x="30778" y="55841"/>
                      <a:pt x="50892" y="57419"/>
                      <a:pt x="76605" y="56093"/>
                    </a:cubicBezTo>
                    <a:cubicBezTo>
                      <a:pt x="114737" y="52007"/>
                      <a:pt x="140089" y="49010"/>
                      <a:pt x="152661" y="47102"/>
                    </a:cubicBezTo>
                    <a:cubicBezTo>
                      <a:pt x="171520" y="44240"/>
                      <a:pt x="259479" y="29416"/>
                      <a:pt x="274321" y="24964"/>
                    </a:cubicBezTo>
                    <a:lnTo>
                      <a:pt x="161713" y="4301"/>
                    </a:lnTo>
                    <a:cubicBezTo>
                      <a:pt x="125280" y="0"/>
                      <a:pt x="94243" y="32"/>
                      <a:pt x="68603" y="4397"/>
                    </a:cubicBezTo>
                    <a:cubicBezTo>
                      <a:pt x="42962" y="8762"/>
                      <a:pt x="23766" y="16652"/>
                      <a:pt x="11013" y="28069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903" name="Freeform 137"/>
              <p:cNvSpPr/>
              <p:nvPr/>
            </p:nvSpPr>
            <p:spPr>
              <a:xfrm>
                <a:off x="836585" y="3663143"/>
                <a:ext cx="153631" cy="146934"/>
              </a:xfrm>
              <a:custGeom>
                <a:avLst/>
                <a:gdLst/>
                <a:ahLst/>
                <a:cxnLst/>
                <a:rect l="0" t="0" r="r" b="b"/>
                <a:pathLst>
                  <a:path w="153631" h="146935">
                    <a:moveTo>
                      <a:pt x="0" y="146935"/>
                    </a:moveTo>
                    <a:cubicBezTo>
                      <a:pt x="23865" y="138421"/>
                      <a:pt x="50558" y="119471"/>
                      <a:pt x="80078" y="90086"/>
                    </a:cubicBezTo>
                    <a:cubicBezTo>
                      <a:pt x="109598" y="60701"/>
                      <a:pt x="134115" y="30672"/>
                      <a:pt x="153631" y="0"/>
                    </a:cubicBezTo>
                    <a:cubicBezTo>
                      <a:pt x="107144" y="34453"/>
                      <a:pt x="73821" y="61320"/>
                      <a:pt x="53661" y="80600"/>
                    </a:cubicBezTo>
                    <a:cubicBezTo>
                      <a:pt x="33502" y="99881"/>
                      <a:pt x="15615" y="121992"/>
                      <a:pt x="0" y="146935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904" name="Freeform 138"/>
              <p:cNvSpPr/>
              <p:nvPr/>
            </p:nvSpPr>
            <p:spPr>
              <a:xfrm>
                <a:off x="836337" y="3572171"/>
                <a:ext cx="150851" cy="229512"/>
              </a:xfrm>
              <a:custGeom>
                <a:avLst/>
                <a:gdLst/>
                <a:ahLst/>
                <a:cxnLst/>
                <a:rect l="0" t="0" r="r" b="b"/>
                <a:pathLst>
                  <a:path w="150852" h="229512">
                    <a:moveTo>
                      <a:pt x="6015" y="229512"/>
                    </a:moveTo>
                    <a:cubicBezTo>
                      <a:pt x="0" y="209720"/>
                      <a:pt x="4287" y="187747"/>
                      <a:pt x="18878" y="163592"/>
                    </a:cubicBezTo>
                    <a:cubicBezTo>
                      <a:pt x="33468" y="139438"/>
                      <a:pt x="45804" y="118758"/>
                      <a:pt x="55885" y="101553"/>
                    </a:cubicBezTo>
                    <a:cubicBezTo>
                      <a:pt x="102829" y="41536"/>
                      <a:pt x="134484" y="7685"/>
                      <a:pt x="150852" y="0"/>
                    </a:cubicBezTo>
                    <a:cubicBezTo>
                      <a:pt x="138364" y="15700"/>
                      <a:pt x="131137" y="27221"/>
                      <a:pt x="129170" y="34562"/>
                    </a:cubicBezTo>
                    <a:cubicBezTo>
                      <a:pt x="126219" y="45575"/>
                      <a:pt x="107368" y="74156"/>
                      <a:pt x="100349" y="88233"/>
                    </a:cubicBezTo>
                    <a:cubicBezTo>
                      <a:pt x="95669" y="97618"/>
                      <a:pt x="85490" y="114812"/>
                      <a:pt x="69812" y="139816"/>
                    </a:cubicBezTo>
                    <a:cubicBezTo>
                      <a:pt x="55953" y="165788"/>
                      <a:pt x="45247" y="184083"/>
                      <a:pt x="37695" y="194701"/>
                    </a:cubicBezTo>
                    <a:cubicBezTo>
                      <a:pt x="30142" y="205320"/>
                      <a:pt x="19583" y="216924"/>
                      <a:pt x="6015" y="22951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905" name="Freeform 139"/>
              <p:cNvSpPr/>
              <p:nvPr/>
            </p:nvSpPr>
            <p:spPr>
              <a:xfrm>
                <a:off x="748988" y="3563801"/>
                <a:ext cx="67438" cy="273538"/>
              </a:xfrm>
              <a:custGeom>
                <a:avLst/>
                <a:gdLst/>
                <a:ahLst/>
                <a:cxnLst/>
                <a:rect l="0" t="0" r="r" b="b"/>
                <a:pathLst>
                  <a:path w="67438" h="273538">
                    <a:moveTo>
                      <a:pt x="67438" y="273538"/>
                    </a:moveTo>
                    <a:cubicBezTo>
                      <a:pt x="43280" y="250188"/>
                      <a:pt x="27958" y="219848"/>
                      <a:pt x="21473" y="182518"/>
                    </a:cubicBezTo>
                    <a:cubicBezTo>
                      <a:pt x="11746" y="126523"/>
                      <a:pt x="0" y="121773"/>
                      <a:pt x="2350" y="79684"/>
                    </a:cubicBezTo>
                    <a:cubicBezTo>
                      <a:pt x="4700" y="37595"/>
                      <a:pt x="9341" y="15914"/>
                      <a:pt x="5286" y="0"/>
                    </a:cubicBezTo>
                    <a:cubicBezTo>
                      <a:pt x="16696" y="38483"/>
                      <a:pt x="27655" y="64275"/>
                      <a:pt x="38165" y="77376"/>
                    </a:cubicBezTo>
                    <a:cubicBezTo>
                      <a:pt x="48675" y="90478"/>
                      <a:pt x="57695" y="123146"/>
                      <a:pt x="65224" y="175381"/>
                    </a:cubicBezTo>
                    <a:lnTo>
                      <a:pt x="67438" y="273538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  <p:grpSp>
          <p:nvGrpSpPr>
            <p:cNvPr id="85" name="Group 140"/>
            <p:cNvGrpSpPr/>
            <p:nvPr/>
          </p:nvGrpSpPr>
          <p:grpSpPr>
            <a:xfrm>
              <a:off x="303950" y="3563801"/>
              <a:ext cx="430202" cy="665268"/>
              <a:chOff x="303950" y="3563801"/>
              <a:chExt cx="430202" cy="665268"/>
            </a:xfrm>
            <a:grpFill/>
          </p:grpSpPr>
          <p:sp>
            <p:nvSpPr>
              <p:cNvPr id="1048906" name="Freeform 141"/>
              <p:cNvSpPr/>
              <p:nvPr/>
            </p:nvSpPr>
            <p:spPr>
              <a:xfrm>
                <a:off x="590316" y="3799796"/>
                <a:ext cx="115187" cy="429272"/>
              </a:xfrm>
              <a:custGeom>
                <a:avLst/>
                <a:gdLst/>
                <a:ahLst/>
                <a:cxnLst/>
                <a:rect l="0" t="0" r="r" b="b"/>
                <a:pathLst>
                  <a:path w="115187" h="429273">
                    <a:moveTo>
                      <a:pt x="115187" y="429273"/>
                    </a:moveTo>
                    <a:lnTo>
                      <a:pt x="100231" y="324240"/>
                    </a:lnTo>
                    <a:lnTo>
                      <a:pt x="15817" y="57523"/>
                    </a:lnTo>
                    <a:lnTo>
                      <a:pt x="0" y="0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907" name="Freeform 142"/>
              <p:cNvSpPr/>
              <p:nvPr/>
            </p:nvSpPr>
            <p:spPr>
              <a:xfrm>
                <a:off x="532426" y="3829092"/>
                <a:ext cx="141348" cy="209107"/>
              </a:xfrm>
              <a:custGeom>
                <a:avLst/>
                <a:gdLst/>
                <a:ahLst/>
                <a:cxnLst/>
                <a:rect l="0" t="0" r="r" b="b"/>
                <a:pathLst>
                  <a:path w="141349" h="209107">
                    <a:moveTo>
                      <a:pt x="75587" y="34487"/>
                    </a:moveTo>
                    <a:cubicBezTo>
                      <a:pt x="66418" y="18413"/>
                      <a:pt x="56187" y="9104"/>
                      <a:pt x="44895" y="6560"/>
                    </a:cubicBezTo>
                    <a:moveTo>
                      <a:pt x="73329" y="28058"/>
                    </a:moveTo>
                    <a:cubicBezTo>
                      <a:pt x="76572" y="19148"/>
                      <a:pt x="79976" y="9795"/>
                      <a:pt x="83542" y="0"/>
                    </a:cubicBezTo>
                    <a:moveTo>
                      <a:pt x="129429" y="202562"/>
                    </a:moveTo>
                    <a:cubicBezTo>
                      <a:pt x="119483" y="157417"/>
                      <a:pt x="123457" y="124859"/>
                      <a:pt x="141349" y="104887"/>
                    </a:cubicBezTo>
                    <a:moveTo>
                      <a:pt x="131412" y="209107"/>
                    </a:moveTo>
                    <a:cubicBezTo>
                      <a:pt x="119440" y="185350"/>
                      <a:pt x="103419" y="170758"/>
                      <a:pt x="83350" y="165330"/>
                    </a:cubicBezTo>
                    <a:moveTo>
                      <a:pt x="20341" y="166891"/>
                    </a:moveTo>
                    <a:lnTo>
                      <a:pt x="0" y="154303"/>
                    </a:lnTo>
                  </a:path>
                </a:pathLst>
              </a:custGeom>
              <a:grpFill/>
              <a:ln w="4763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908" name="Freeform 143"/>
              <p:cNvSpPr/>
              <p:nvPr/>
            </p:nvSpPr>
            <p:spPr>
              <a:xfrm>
                <a:off x="568197" y="3972403"/>
                <a:ext cx="65135" cy="211176"/>
              </a:xfrm>
              <a:custGeom>
                <a:avLst/>
                <a:gdLst/>
                <a:ahLst/>
                <a:cxnLst/>
                <a:rect l="0" t="0" r="r" b="b"/>
                <a:pathLst>
                  <a:path w="65136" h="211177">
                    <a:moveTo>
                      <a:pt x="65136" y="211177"/>
                    </a:moveTo>
                    <a:cubicBezTo>
                      <a:pt x="56264" y="167379"/>
                      <a:pt x="52854" y="136773"/>
                      <a:pt x="54907" y="119358"/>
                    </a:cubicBezTo>
                    <a:cubicBezTo>
                      <a:pt x="57986" y="93234"/>
                      <a:pt x="63028" y="0"/>
                      <a:pt x="28869" y="16293"/>
                    </a:cubicBezTo>
                    <a:cubicBezTo>
                      <a:pt x="9552" y="9625"/>
                      <a:pt x="0" y="20934"/>
                      <a:pt x="213" y="50219"/>
                    </a:cubicBezTo>
                    <a:cubicBezTo>
                      <a:pt x="426" y="79505"/>
                      <a:pt x="22067" y="133157"/>
                      <a:pt x="65136" y="21117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909" name="Freeform 144"/>
              <p:cNvSpPr/>
              <p:nvPr/>
            </p:nvSpPr>
            <p:spPr>
              <a:xfrm>
                <a:off x="402119" y="3991460"/>
                <a:ext cx="170828" cy="101853"/>
              </a:xfrm>
              <a:custGeom>
                <a:avLst/>
                <a:gdLst/>
                <a:ahLst/>
                <a:cxnLst/>
                <a:rect l="0" t="0" r="r" b="b"/>
                <a:pathLst>
                  <a:path w="170828" h="101853">
                    <a:moveTo>
                      <a:pt x="170828" y="4771"/>
                    </a:moveTo>
                    <a:cubicBezTo>
                      <a:pt x="162730" y="29124"/>
                      <a:pt x="140716" y="47074"/>
                      <a:pt x="104786" y="58621"/>
                    </a:cubicBezTo>
                    <a:cubicBezTo>
                      <a:pt x="50891" y="75942"/>
                      <a:pt x="11938" y="89736"/>
                      <a:pt x="4194" y="97596"/>
                    </a:cubicBezTo>
                    <a:cubicBezTo>
                      <a:pt x="0" y="101853"/>
                      <a:pt x="31824" y="56062"/>
                      <a:pt x="117714" y="9634"/>
                    </a:cubicBezTo>
                    <a:cubicBezTo>
                      <a:pt x="132536" y="1621"/>
                      <a:pt x="150241" y="0"/>
                      <a:pt x="170828" y="4771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910" name="Freeform 145"/>
              <p:cNvSpPr/>
              <p:nvPr/>
            </p:nvSpPr>
            <p:spPr>
              <a:xfrm>
                <a:off x="303950" y="3943143"/>
                <a:ext cx="234691" cy="61663"/>
              </a:xfrm>
              <a:custGeom>
                <a:avLst/>
                <a:gdLst/>
                <a:ahLst/>
                <a:cxnLst/>
                <a:rect l="0" t="0" r="r" b="b"/>
                <a:pathLst>
                  <a:path w="234691" h="61664">
                    <a:moveTo>
                      <a:pt x="234691" y="45111"/>
                    </a:moveTo>
                    <a:cubicBezTo>
                      <a:pt x="223243" y="56448"/>
                      <a:pt x="204604" y="61664"/>
                      <a:pt x="178775" y="60758"/>
                    </a:cubicBezTo>
                    <a:cubicBezTo>
                      <a:pt x="140031" y="59398"/>
                      <a:pt x="118114" y="45601"/>
                      <a:pt x="113162" y="43798"/>
                    </a:cubicBezTo>
                    <a:cubicBezTo>
                      <a:pt x="108210" y="41996"/>
                      <a:pt x="65474" y="24660"/>
                      <a:pt x="49624" y="29262"/>
                    </a:cubicBezTo>
                    <a:cubicBezTo>
                      <a:pt x="33774" y="33865"/>
                      <a:pt x="29354" y="34089"/>
                      <a:pt x="14677" y="39916"/>
                    </a:cubicBezTo>
                    <a:cubicBezTo>
                      <a:pt x="0" y="45742"/>
                      <a:pt x="53965" y="9864"/>
                      <a:pt x="121592" y="3946"/>
                    </a:cubicBezTo>
                    <a:cubicBezTo>
                      <a:pt x="166676" y="0"/>
                      <a:pt x="204376" y="13722"/>
                      <a:pt x="234691" y="45111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911" name="Freeform 146"/>
              <p:cNvSpPr/>
              <p:nvPr/>
            </p:nvSpPr>
            <p:spPr>
              <a:xfrm>
                <a:off x="672251" y="3919886"/>
                <a:ext cx="61901" cy="163435"/>
              </a:xfrm>
              <a:custGeom>
                <a:avLst/>
                <a:gdLst/>
                <a:ahLst/>
                <a:cxnLst/>
                <a:rect l="0" t="0" r="r" b="b"/>
                <a:pathLst>
                  <a:path w="61901" h="163435">
                    <a:moveTo>
                      <a:pt x="27818" y="163435"/>
                    </a:moveTo>
                    <a:cubicBezTo>
                      <a:pt x="30636" y="127234"/>
                      <a:pt x="33851" y="101519"/>
                      <a:pt x="37463" y="86288"/>
                    </a:cubicBezTo>
                    <a:cubicBezTo>
                      <a:pt x="42880" y="63443"/>
                      <a:pt x="61901" y="6890"/>
                      <a:pt x="30550" y="6439"/>
                    </a:cubicBezTo>
                    <a:cubicBezTo>
                      <a:pt x="19800" y="0"/>
                      <a:pt x="11540" y="7007"/>
                      <a:pt x="5770" y="27458"/>
                    </a:cubicBezTo>
                    <a:cubicBezTo>
                      <a:pt x="0" y="47910"/>
                      <a:pt x="2341" y="78025"/>
                      <a:pt x="12793" y="117805"/>
                    </a:cubicBezTo>
                    <a:lnTo>
                      <a:pt x="27818" y="163435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912" name="Freeform 147"/>
              <p:cNvSpPr/>
              <p:nvPr/>
            </p:nvSpPr>
            <p:spPr>
              <a:xfrm>
                <a:off x="400253" y="3895060"/>
                <a:ext cx="233190" cy="35920"/>
              </a:xfrm>
              <a:custGeom>
                <a:avLst/>
                <a:gdLst/>
                <a:ahLst/>
                <a:cxnLst/>
                <a:rect l="0" t="0" r="r" b="b"/>
                <a:pathLst>
                  <a:path w="233190" h="35920">
                    <a:moveTo>
                      <a:pt x="182022" y="5856"/>
                    </a:moveTo>
                    <a:cubicBezTo>
                      <a:pt x="209604" y="13700"/>
                      <a:pt x="233190" y="28845"/>
                      <a:pt x="189484" y="35418"/>
                    </a:cubicBezTo>
                    <a:cubicBezTo>
                      <a:pt x="172851" y="35920"/>
                      <a:pt x="151406" y="33286"/>
                      <a:pt x="125151" y="27515"/>
                    </a:cubicBezTo>
                    <a:cubicBezTo>
                      <a:pt x="85768" y="18859"/>
                      <a:pt x="8755" y="15553"/>
                      <a:pt x="0" y="21294"/>
                    </a:cubicBezTo>
                    <a:cubicBezTo>
                      <a:pt x="61200" y="7008"/>
                      <a:pt x="100641" y="0"/>
                      <a:pt x="118323" y="271"/>
                    </a:cubicBezTo>
                    <a:cubicBezTo>
                      <a:pt x="144846" y="678"/>
                      <a:pt x="167902" y="2125"/>
                      <a:pt x="182022" y="585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913" name="Freeform 148"/>
              <p:cNvSpPr/>
              <p:nvPr/>
            </p:nvSpPr>
            <p:spPr>
              <a:xfrm>
                <a:off x="471830" y="3910410"/>
                <a:ext cx="228333" cy="41795"/>
              </a:xfrm>
              <a:custGeom>
                <a:avLst/>
                <a:gdLst/>
                <a:ahLst/>
                <a:cxnLst/>
                <a:rect l="0" t="0" r="r" b="b"/>
                <a:pathLst>
                  <a:path w="228333" h="41795">
                    <a:moveTo>
                      <a:pt x="190758" y="36058"/>
                    </a:moveTo>
                    <a:cubicBezTo>
                      <a:pt x="217378" y="31298"/>
                      <a:pt x="228333" y="23993"/>
                      <a:pt x="223622" y="14144"/>
                    </a:cubicBezTo>
                    <a:cubicBezTo>
                      <a:pt x="225007" y="4470"/>
                      <a:pt x="212725" y="0"/>
                      <a:pt x="186778" y="733"/>
                    </a:cubicBezTo>
                    <a:cubicBezTo>
                      <a:pt x="160830" y="1467"/>
                      <a:pt x="121868" y="7030"/>
                      <a:pt x="69891" y="17422"/>
                    </a:cubicBezTo>
                    <a:cubicBezTo>
                      <a:pt x="33735" y="28755"/>
                      <a:pt x="10438" y="34199"/>
                      <a:pt x="0" y="33756"/>
                    </a:cubicBezTo>
                    <a:cubicBezTo>
                      <a:pt x="51014" y="38369"/>
                      <a:pt x="85024" y="40899"/>
                      <a:pt x="102031" y="41347"/>
                    </a:cubicBezTo>
                    <a:cubicBezTo>
                      <a:pt x="119038" y="41795"/>
                      <a:pt x="148614" y="40032"/>
                      <a:pt x="190758" y="36058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914" name="Freeform 149"/>
              <p:cNvSpPr/>
              <p:nvPr/>
            </p:nvSpPr>
            <p:spPr>
              <a:xfrm>
                <a:off x="310143" y="3800171"/>
                <a:ext cx="274321" cy="57418"/>
              </a:xfrm>
              <a:custGeom>
                <a:avLst/>
                <a:gdLst/>
                <a:ahLst/>
                <a:cxnLst/>
                <a:rect l="0" t="0" r="r" b="b"/>
                <a:pathLst>
                  <a:path w="274321" h="57419">
                    <a:moveTo>
                      <a:pt x="263308" y="28069"/>
                    </a:moveTo>
                    <a:cubicBezTo>
                      <a:pt x="274321" y="39117"/>
                      <a:pt x="272571" y="46881"/>
                      <a:pt x="258057" y="51361"/>
                    </a:cubicBezTo>
                    <a:cubicBezTo>
                      <a:pt x="243544" y="55841"/>
                      <a:pt x="223430" y="57419"/>
                      <a:pt x="197716" y="56093"/>
                    </a:cubicBezTo>
                    <a:cubicBezTo>
                      <a:pt x="159584" y="52007"/>
                      <a:pt x="134232" y="49010"/>
                      <a:pt x="121660" y="47102"/>
                    </a:cubicBezTo>
                    <a:cubicBezTo>
                      <a:pt x="102802" y="44240"/>
                      <a:pt x="14842" y="29416"/>
                      <a:pt x="0" y="24964"/>
                    </a:cubicBezTo>
                    <a:lnTo>
                      <a:pt x="112608" y="4301"/>
                    </a:lnTo>
                    <a:cubicBezTo>
                      <a:pt x="149042" y="0"/>
                      <a:pt x="180079" y="32"/>
                      <a:pt x="205719" y="4397"/>
                    </a:cubicBezTo>
                    <a:cubicBezTo>
                      <a:pt x="231359" y="8762"/>
                      <a:pt x="250556" y="16652"/>
                      <a:pt x="263308" y="28069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915" name="Freeform 150"/>
              <p:cNvSpPr/>
              <p:nvPr/>
            </p:nvSpPr>
            <p:spPr>
              <a:xfrm>
                <a:off x="438531" y="3663143"/>
                <a:ext cx="153631" cy="146934"/>
              </a:xfrm>
              <a:custGeom>
                <a:avLst/>
                <a:gdLst/>
                <a:ahLst/>
                <a:cxnLst/>
                <a:rect l="0" t="0" r="r" b="b"/>
                <a:pathLst>
                  <a:path w="153631" h="146935">
                    <a:moveTo>
                      <a:pt x="153631" y="146935"/>
                    </a:moveTo>
                    <a:cubicBezTo>
                      <a:pt x="129766" y="138421"/>
                      <a:pt x="103073" y="119471"/>
                      <a:pt x="73553" y="90086"/>
                    </a:cubicBezTo>
                    <a:cubicBezTo>
                      <a:pt x="44034" y="60701"/>
                      <a:pt x="19516" y="30672"/>
                      <a:pt x="0" y="0"/>
                    </a:cubicBezTo>
                    <a:cubicBezTo>
                      <a:pt x="46487" y="34453"/>
                      <a:pt x="79810" y="61320"/>
                      <a:pt x="99970" y="80600"/>
                    </a:cubicBezTo>
                    <a:cubicBezTo>
                      <a:pt x="120129" y="99881"/>
                      <a:pt x="138016" y="121992"/>
                      <a:pt x="153631" y="146935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916" name="Freeform 151"/>
              <p:cNvSpPr/>
              <p:nvPr/>
            </p:nvSpPr>
            <p:spPr>
              <a:xfrm>
                <a:off x="441558" y="3572171"/>
                <a:ext cx="150851" cy="229512"/>
              </a:xfrm>
              <a:custGeom>
                <a:avLst/>
                <a:gdLst/>
                <a:ahLst/>
                <a:cxnLst/>
                <a:rect l="0" t="0" r="r" b="b"/>
                <a:pathLst>
                  <a:path w="150852" h="229512">
                    <a:moveTo>
                      <a:pt x="144837" y="229512"/>
                    </a:moveTo>
                    <a:cubicBezTo>
                      <a:pt x="150852" y="209720"/>
                      <a:pt x="146564" y="187747"/>
                      <a:pt x="131974" y="163592"/>
                    </a:cubicBezTo>
                    <a:cubicBezTo>
                      <a:pt x="117384" y="139438"/>
                      <a:pt x="105048" y="118758"/>
                      <a:pt x="94967" y="101553"/>
                    </a:cubicBezTo>
                    <a:cubicBezTo>
                      <a:pt x="48023" y="41536"/>
                      <a:pt x="16367" y="7685"/>
                      <a:pt x="0" y="0"/>
                    </a:cubicBezTo>
                    <a:cubicBezTo>
                      <a:pt x="12488" y="15700"/>
                      <a:pt x="19715" y="27221"/>
                      <a:pt x="21682" y="34562"/>
                    </a:cubicBezTo>
                    <a:cubicBezTo>
                      <a:pt x="24633" y="45575"/>
                      <a:pt x="43483" y="74156"/>
                      <a:pt x="50503" y="88233"/>
                    </a:cubicBezTo>
                    <a:cubicBezTo>
                      <a:pt x="55183" y="97618"/>
                      <a:pt x="65362" y="114812"/>
                      <a:pt x="81040" y="139816"/>
                    </a:cubicBezTo>
                    <a:cubicBezTo>
                      <a:pt x="94899" y="165788"/>
                      <a:pt x="105604" y="184083"/>
                      <a:pt x="113157" y="194701"/>
                    </a:cubicBezTo>
                    <a:cubicBezTo>
                      <a:pt x="120709" y="205320"/>
                      <a:pt x="131269" y="216924"/>
                      <a:pt x="144837" y="229512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917" name="Freeform 152"/>
              <p:cNvSpPr/>
              <p:nvPr/>
            </p:nvSpPr>
            <p:spPr>
              <a:xfrm>
                <a:off x="612321" y="3563801"/>
                <a:ext cx="67438" cy="273538"/>
              </a:xfrm>
              <a:custGeom>
                <a:avLst/>
                <a:gdLst/>
                <a:ahLst/>
                <a:cxnLst/>
                <a:rect l="0" t="0" r="r" b="b"/>
                <a:pathLst>
                  <a:path w="67438" h="273538">
                    <a:moveTo>
                      <a:pt x="0" y="273538"/>
                    </a:moveTo>
                    <a:cubicBezTo>
                      <a:pt x="24158" y="250188"/>
                      <a:pt x="39480" y="219848"/>
                      <a:pt x="45965" y="182518"/>
                    </a:cubicBezTo>
                    <a:cubicBezTo>
                      <a:pt x="55692" y="126523"/>
                      <a:pt x="67438" y="121773"/>
                      <a:pt x="65088" y="79684"/>
                    </a:cubicBezTo>
                    <a:cubicBezTo>
                      <a:pt x="62738" y="37595"/>
                      <a:pt x="58098" y="15914"/>
                      <a:pt x="62152" y="0"/>
                    </a:cubicBezTo>
                    <a:cubicBezTo>
                      <a:pt x="50743" y="38483"/>
                      <a:pt x="39783" y="64275"/>
                      <a:pt x="29273" y="77376"/>
                    </a:cubicBezTo>
                    <a:cubicBezTo>
                      <a:pt x="18763" y="90478"/>
                      <a:pt x="9744" y="123146"/>
                      <a:pt x="2214" y="175381"/>
                    </a:cubicBezTo>
                    <a:lnTo>
                      <a:pt x="0" y="273538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</p:grpSp>
      <p:sp>
        <p:nvSpPr>
          <p:cNvPr id="1048918" name="Title 4"/>
          <p:cNvSpPr>
            <a:spLocks noGrp="1"/>
          </p:cNvSpPr>
          <p:nvPr>
            <p:ph type="title"/>
          </p:nvPr>
        </p:nvSpPr>
        <p:spPr>
          <a:xfrm>
            <a:off x="1327234" y="476250"/>
            <a:ext cx="6763713" cy="571500"/>
          </a:xfr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919" name="Content Placeholder 2"/>
          <p:cNvSpPr>
            <a:spLocks noGrp="1"/>
          </p:cNvSpPr>
          <p:nvPr>
            <p:ph idx="1"/>
          </p:nvPr>
        </p:nvSpPr>
        <p:spPr>
          <a:xfrm>
            <a:off x="1333500" y="1311927"/>
            <a:ext cx="4048125" cy="2927972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920" name="Text Placeholder 3"/>
          <p:cNvSpPr>
            <a:spLocks noGrp="1"/>
          </p:cNvSpPr>
          <p:nvPr>
            <p:ph type="body" idx="2"/>
          </p:nvPr>
        </p:nvSpPr>
        <p:spPr>
          <a:xfrm>
            <a:off x="5448300" y="1311927"/>
            <a:ext cx="2642648" cy="2927972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04892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489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48923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>
            <a:grpSpLocks noChangeAspect="1"/>
          </p:cNvGrpSpPr>
          <p:nvPr/>
        </p:nvGrpSpPr>
        <p:grpSpPr>
          <a:xfrm>
            <a:off x="666750" y="657225"/>
            <a:ext cx="3049660" cy="3714750"/>
            <a:chOff x="666750" y="657225"/>
            <a:chExt cx="3049660" cy="3714750"/>
          </a:xfrm>
        </p:grpSpPr>
        <p:cxnSp>
          <p:nvCxnSpPr>
            <p:cNvPr id="3145744" name="Straight Connector 2"/>
            <p:cNvCxnSpPr>
              <a:cxnSpLocks/>
            </p:cNvCxnSpPr>
            <p:nvPr/>
          </p:nvCxnSpPr>
          <p:spPr>
            <a:xfrm rot="10800000" flipH="1" flipV="1">
              <a:off x="790575" y="657225"/>
              <a:ext cx="0" cy="3714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45" name="Straight Connector 3"/>
            <p:cNvCxnSpPr>
              <a:cxnSpLocks/>
            </p:cNvCxnSpPr>
            <p:nvPr/>
          </p:nvCxnSpPr>
          <p:spPr>
            <a:xfrm rot="10800000" flipH="1" flipV="1">
              <a:off x="3600411" y="657225"/>
              <a:ext cx="0" cy="371475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46" name="Straight Connector 4"/>
            <p:cNvCxnSpPr>
              <a:cxnSpLocks/>
            </p:cNvCxnSpPr>
            <p:nvPr/>
          </p:nvCxnSpPr>
          <p:spPr>
            <a:xfrm rot="10800000" flipH="1" flipV="1">
              <a:off x="666750" y="774687"/>
              <a:ext cx="304966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  <p:cxnSp>
          <p:nvCxnSpPr>
            <p:cNvPr id="3145747" name="Straight Connector 5"/>
            <p:cNvCxnSpPr>
              <a:cxnSpLocks/>
            </p:cNvCxnSpPr>
            <p:nvPr/>
          </p:nvCxnSpPr>
          <p:spPr>
            <a:xfrm rot="10800000" flipH="1" flipV="1">
              <a:off x="666750" y="4241787"/>
              <a:ext cx="3049660" cy="0"/>
            </a:xfrm>
            <a:prstGeom prst="line">
              <a:avLst/>
            </a:prstGeom>
            <a:ln w="19050" cap="flat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</p:cxnSp>
      </p:grpSp>
      <p:sp>
        <p:nvSpPr>
          <p:cNvPr id="1048712" name="Title 2"/>
          <p:cNvSpPr>
            <a:spLocks noGrp="1"/>
          </p:cNvSpPr>
          <p:nvPr>
            <p:ph type="title"/>
          </p:nvPr>
        </p:nvSpPr>
        <p:spPr>
          <a:xfrm>
            <a:off x="4238625" y="742950"/>
            <a:ext cx="4000500" cy="746269"/>
          </a:xfr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3" name="Text Placeholder 3"/>
          <p:cNvSpPr>
            <a:spLocks noGrp="1"/>
          </p:cNvSpPr>
          <p:nvPr>
            <p:ph type="body" idx="1"/>
          </p:nvPr>
        </p:nvSpPr>
        <p:spPr>
          <a:xfrm>
            <a:off x="4229758" y="1619250"/>
            <a:ext cx="4014760" cy="2619375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048714" name="Picture Placeholder 6"/>
          <p:cNvSpPr>
            <a:spLocks noGrp="1"/>
          </p:cNvSpPr>
          <p:nvPr>
            <p:ph type="pic" idx="2"/>
          </p:nvPr>
        </p:nvSpPr>
        <p:spPr>
          <a:xfrm>
            <a:off x="904875" y="895350"/>
            <a:ext cx="2571750" cy="3238500"/>
          </a:xfrm>
          <a:prstGeom prst="rect">
            <a:avLst/>
          </a:prstGeom>
          <a:solidFill>
            <a:schemeClr val="bg1"/>
          </a:solidFill>
        </p:spPr>
        <p:txBody>
          <a:bodyPr vert="horz" rtlCol="0"/>
          <a:lstStyle/>
          <a:p>
            <a:r>
              <a:rPr lang="en-US" dirty="0"/>
              <a:t>Picture</a:t>
            </a:r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/>
          <a:p>
            <a:r>
              <a:rPr lang="en-US" dirty="0"/>
              <a:t>&lt;#&gt;</a:t>
            </a:r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/>
          <a:p>
            <a:r>
              <a:rPr lang="en-US" dirty="0"/>
              <a:t>Footer</a:t>
            </a:r>
          </a:p>
        </p:txBody>
      </p:sp>
      <p:sp>
        <p:nvSpPr>
          <p:cNvPr id="1048717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/>
          <a:p>
            <a:r>
              <a:rPr lang="en-US" dirty="0"/>
              <a:t>Date</a:t>
            </a:r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>
            <a:grpSpLocks noChangeAspect="1"/>
          </p:cNvGrpSpPr>
          <p:nvPr/>
        </p:nvGrpSpPr>
        <p:grpSpPr>
          <a:xfrm>
            <a:off x="7732736" y="-1137964"/>
            <a:ext cx="1509309" cy="2220620"/>
            <a:chOff x="7581900" y="-1209675"/>
            <a:chExt cx="1658581" cy="2440242"/>
          </a:xfrm>
        </p:grpSpPr>
        <p:grpSp>
          <p:nvGrpSpPr>
            <p:cNvPr id="14" name="Group 2"/>
            <p:cNvGrpSpPr/>
            <p:nvPr/>
          </p:nvGrpSpPr>
          <p:grpSpPr>
            <a:xfrm>
              <a:off x="7581900" y="-1209675"/>
              <a:ext cx="1634228" cy="2070394"/>
              <a:chOff x="1697" y="6844"/>
              <a:chExt cx="1634228" cy="2070394"/>
            </a:xfrm>
            <a:noFill/>
          </p:grpSpPr>
          <p:sp>
            <p:nvSpPr>
              <p:cNvPr id="1048576" name="Freeform 3"/>
              <p:cNvSpPr/>
              <p:nvPr/>
            </p:nvSpPr>
            <p:spPr>
              <a:xfrm>
                <a:off x="320029" y="439994"/>
                <a:ext cx="420931" cy="877349"/>
              </a:xfrm>
              <a:custGeom>
                <a:avLst/>
                <a:gdLst/>
                <a:ahLst/>
                <a:cxnLst/>
                <a:rect l="0" t="0" r="r" b="b"/>
                <a:pathLst>
                  <a:path w="420932" h="877350">
                    <a:moveTo>
                      <a:pt x="420932" y="0"/>
                    </a:moveTo>
                    <a:cubicBezTo>
                      <a:pt x="345341" y="280443"/>
                      <a:pt x="260787" y="493510"/>
                      <a:pt x="167268" y="639199"/>
                    </a:cubicBezTo>
                    <a:cubicBezTo>
                      <a:pt x="86023" y="751596"/>
                      <a:pt x="30267" y="830980"/>
                      <a:pt x="0" y="877350"/>
                    </a:cubicBezTo>
                  </a:path>
                </a:pathLst>
              </a:custGeom>
              <a:grpFill/>
              <a:ln w="19050"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577" name="Freeform 4"/>
              <p:cNvSpPr/>
              <p:nvPr/>
            </p:nvSpPr>
            <p:spPr>
              <a:xfrm>
                <a:off x="494780" y="904640"/>
                <a:ext cx="123846" cy="801051"/>
              </a:xfrm>
              <a:custGeom>
                <a:avLst/>
                <a:gdLst/>
                <a:ahLst/>
                <a:cxnLst/>
                <a:rect l="0" t="0" r="r" b="b"/>
                <a:pathLst>
                  <a:path w="123847" h="801052">
                    <a:moveTo>
                      <a:pt x="5223" y="454078"/>
                    </a:moveTo>
                    <a:cubicBezTo>
                      <a:pt x="60328" y="642607"/>
                      <a:pt x="98257" y="758265"/>
                      <a:pt x="119011" y="801052"/>
                    </a:cubicBezTo>
                    <a:moveTo>
                      <a:pt x="91148" y="0"/>
                    </a:moveTo>
                    <a:cubicBezTo>
                      <a:pt x="81492" y="55891"/>
                      <a:pt x="92392" y="111033"/>
                      <a:pt x="123847" y="165426"/>
                    </a:cubicBezTo>
                    <a:moveTo>
                      <a:pt x="14179" y="149250"/>
                    </a:moveTo>
                    <a:lnTo>
                      <a:pt x="0" y="696816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578" name="Freeform 5"/>
              <p:cNvSpPr/>
              <p:nvPr/>
            </p:nvSpPr>
            <p:spPr>
              <a:xfrm>
                <a:off x="788701" y="200290"/>
                <a:ext cx="363495" cy="283843"/>
              </a:xfrm>
              <a:custGeom>
                <a:avLst/>
                <a:gdLst/>
                <a:ahLst/>
                <a:cxnLst/>
                <a:rect l="0" t="0" r="r" b="b"/>
                <a:pathLst>
                  <a:path w="363496" h="283844">
                    <a:moveTo>
                      <a:pt x="0" y="248195"/>
                    </a:moveTo>
                    <a:cubicBezTo>
                      <a:pt x="47992" y="199985"/>
                      <a:pt x="89816" y="166489"/>
                      <a:pt x="125470" y="147708"/>
                    </a:cubicBezTo>
                    <a:cubicBezTo>
                      <a:pt x="178951" y="119536"/>
                      <a:pt x="213346" y="105620"/>
                      <a:pt x="285804" y="60000"/>
                    </a:cubicBezTo>
                    <a:cubicBezTo>
                      <a:pt x="334110" y="29586"/>
                      <a:pt x="360007" y="9586"/>
                      <a:pt x="363496" y="0"/>
                    </a:cubicBezTo>
                    <a:cubicBezTo>
                      <a:pt x="316540" y="92984"/>
                      <a:pt x="237776" y="178413"/>
                      <a:pt x="127202" y="256289"/>
                    </a:cubicBezTo>
                    <a:cubicBezTo>
                      <a:pt x="80718" y="283677"/>
                      <a:pt x="40168" y="283844"/>
                      <a:pt x="5553" y="256789"/>
                    </a:cubicBezTo>
                    <a:lnTo>
                      <a:pt x="0" y="248195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579" name="Freeform 6"/>
              <p:cNvSpPr/>
              <p:nvPr/>
            </p:nvSpPr>
            <p:spPr>
              <a:xfrm>
                <a:off x="689412" y="6844"/>
                <a:ext cx="239186" cy="483966"/>
              </a:xfrm>
              <a:custGeom>
                <a:avLst/>
                <a:gdLst/>
                <a:ahLst/>
                <a:cxnLst/>
                <a:rect l="0" t="0" r="r" b="b"/>
                <a:pathLst>
                  <a:path w="239187" h="483967">
                    <a:moveTo>
                      <a:pt x="239187" y="0"/>
                    </a:moveTo>
                    <a:cubicBezTo>
                      <a:pt x="238717" y="1290"/>
                      <a:pt x="222889" y="44777"/>
                      <a:pt x="191703" y="130461"/>
                    </a:cubicBezTo>
                    <a:cubicBezTo>
                      <a:pt x="173549" y="180339"/>
                      <a:pt x="147897" y="349858"/>
                      <a:pt x="134629" y="391202"/>
                    </a:cubicBezTo>
                    <a:cubicBezTo>
                      <a:pt x="113708" y="456392"/>
                      <a:pt x="84497" y="483967"/>
                      <a:pt x="47477" y="444016"/>
                    </a:cubicBezTo>
                    <a:cubicBezTo>
                      <a:pt x="36401" y="449463"/>
                      <a:pt x="0" y="449733"/>
                      <a:pt x="1430" y="411958"/>
                    </a:cubicBezTo>
                    <a:cubicBezTo>
                      <a:pt x="3234" y="364271"/>
                      <a:pt x="36774" y="256716"/>
                      <a:pt x="69308" y="208696"/>
                    </a:cubicBezTo>
                    <a:cubicBezTo>
                      <a:pt x="127587" y="122678"/>
                      <a:pt x="184213" y="53113"/>
                      <a:pt x="239187" y="0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580" name="Freeform 7"/>
              <p:cNvSpPr/>
              <p:nvPr/>
            </p:nvSpPr>
            <p:spPr>
              <a:xfrm>
                <a:off x="952390" y="307898"/>
                <a:ext cx="302169" cy="156825"/>
              </a:xfrm>
              <a:custGeom>
                <a:avLst/>
                <a:gdLst/>
                <a:ahLst/>
                <a:cxnLst/>
                <a:rect l="0" t="0" r="r" b="b"/>
                <a:pathLst>
                  <a:path w="302169" h="156825">
                    <a:moveTo>
                      <a:pt x="0" y="117965"/>
                    </a:moveTo>
                    <a:cubicBezTo>
                      <a:pt x="42455" y="91302"/>
                      <a:pt x="78041" y="74182"/>
                      <a:pt x="106758" y="66607"/>
                    </a:cubicBezTo>
                    <a:cubicBezTo>
                      <a:pt x="149833" y="55243"/>
                      <a:pt x="176838" y="50952"/>
                      <a:pt x="236433" y="30205"/>
                    </a:cubicBezTo>
                    <a:cubicBezTo>
                      <a:pt x="276163" y="16373"/>
                      <a:pt x="298075" y="6305"/>
                      <a:pt x="302169" y="0"/>
                    </a:cubicBezTo>
                    <a:cubicBezTo>
                      <a:pt x="253036" y="58986"/>
                      <a:pt x="182313" y="107274"/>
                      <a:pt x="90001" y="144865"/>
                    </a:cubicBezTo>
                    <a:cubicBezTo>
                      <a:pt x="52080" y="156825"/>
                      <a:pt x="22934" y="150222"/>
                      <a:pt x="2563" y="125056"/>
                    </a:cubicBezTo>
                    <a:lnTo>
                      <a:pt x="0" y="117965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581" name="Freeform 8"/>
              <p:cNvSpPr/>
              <p:nvPr/>
            </p:nvSpPr>
            <p:spPr>
              <a:xfrm>
                <a:off x="476232" y="1533663"/>
                <a:ext cx="241171" cy="88786"/>
              </a:xfrm>
              <a:custGeom>
                <a:avLst/>
                <a:gdLst/>
                <a:ahLst/>
                <a:cxnLst/>
                <a:rect l="0" t="0" r="r" b="b"/>
                <a:pathLst>
                  <a:path w="241171" h="88787">
                    <a:moveTo>
                      <a:pt x="0" y="45307"/>
                    </a:moveTo>
                    <a:cubicBezTo>
                      <a:pt x="26344" y="27731"/>
                      <a:pt x="50894" y="18154"/>
                      <a:pt x="73651" y="16577"/>
                    </a:cubicBezTo>
                    <a:cubicBezTo>
                      <a:pt x="107785" y="14211"/>
                      <a:pt x="141050" y="20311"/>
                      <a:pt x="188501" y="13265"/>
                    </a:cubicBezTo>
                    <a:cubicBezTo>
                      <a:pt x="220135" y="8568"/>
                      <a:pt x="237692" y="4147"/>
                      <a:pt x="241171" y="0"/>
                    </a:cubicBezTo>
                    <a:cubicBezTo>
                      <a:pt x="192629" y="44185"/>
                      <a:pt x="131484" y="73780"/>
                      <a:pt x="57737" y="88787"/>
                    </a:cubicBezTo>
                    <a:cubicBezTo>
                      <a:pt x="35138" y="85397"/>
                      <a:pt x="16453" y="72800"/>
                      <a:pt x="1682" y="50996"/>
                    </a:cubicBezTo>
                    <a:lnTo>
                      <a:pt x="0" y="45307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582" name="Freeform 9"/>
              <p:cNvSpPr/>
              <p:nvPr/>
            </p:nvSpPr>
            <p:spPr>
              <a:xfrm>
                <a:off x="589583" y="1594891"/>
                <a:ext cx="267050" cy="157021"/>
              </a:xfrm>
              <a:custGeom>
                <a:avLst/>
                <a:gdLst/>
                <a:ahLst/>
                <a:cxnLst/>
                <a:rect l="0" t="0" r="r" b="b"/>
                <a:pathLst>
                  <a:path w="267051" h="157021">
                    <a:moveTo>
                      <a:pt x="20289" y="121925"/>
                    </a:moveTo>
                    <a:cubicBezTo>
                      <a:pt x="0" y="95658"/>
                      <a:pt x="45837" y="70315"/>
                      <a:pt x="78733" y="60904"/>
                    </a:cubicBezTo>
                    <a:cubicBezTo>
                      <a:pt x="111630" y="51492"/>
                      <a:pt x="137256" y="54638"/>
                      <a:pt x="182205" y="37880"/>
                    </a:cubicBezTo>
                    <a:cubicBezTo>
                      <a:pt x="212172" y="26709"/>
                      <a:pt x="240454" y="14082"/>
                      <a:pt x="267051" y="0"/>
                    </a:cubicBezTo>
                    <a:cubicBezTo>
                      <a:pt x="219516" y="64368"/>
                      <a:pt x="161241" y="111558"/>
                      <a:pt x="92225" y="141569"/>
                    </a:cubicBezTo>
                    <a:cubicBezTo>
                      <a:pt x="49055" y="157021"/>
                      <a:pt x="25077" y="150473"/>
                      <a:pt x="20289" y="121925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583" name="Freeform 10"/>
              <p:cNvSpPr/>
              <p:nvPr/>
            </p:nvSpPr>
            <p:spPr>
              <a:xfrm>
                <a:off x="603572" y="1793698"/>
                <a:ext cx="83457" cy="283540"/>
              </a:xfrm>
              <a:custGeom>
                <a:avLst/>
                <a:gdLst/>
                <a:ahLst/>
                <a:cxnLst/>
                <a:rect l="0" t="0" r="r" b="b"/>
                <a:pathLst>
                  <a:path w="83457" h="283540">
                    <a:moveTo>
                      <a:pt x="42268" y="11179"/>
                    </a:moveTo>
                    <a:cubicBezTo>
                      <a:pt x="73519" y="0"/>
                      <a:pt x="83457" y="51425"/>
                      <a:pt x="82242" y="85620"/>
                    </a:cubicBezTo>
                    <a:cubicBezTo>
                      <a:pt x="81027" y="119815"/>
                      <a:pt x="70117" y="143214"/>
                      <a:pt x="72164" y="191142"/>
                    </a:cubicBezTo>
                    <a:cubicBezTo>
                      <a:pt x="73529" y="223094"/>
                      <a:pt x="76798" y="253893"/>
                      <a:pt x="81972" y="283540"/>
                    </a:cubicBezTo>
                    <a:cubicBezTo>
                      <a:pt x="35443" y="218441"/>
                      <a:pt x="8571" y="148436"/>
                      <a:pt x="1355" y="73524"/>
                    </a:cubicBezTo>
                    <a:cubicBezTo>
                      <a:pt x="0" y="27692"/>
                      <a:pt x="13637" y="6911"/>
                      <a:pt x="42268" y="11179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584" name="Freeform 11"/>
              <p:cNvSpPr/>
              <p:nvPr/>
            </p:nvSpPr>
            <p:spPr>
              <a:xfrm>
                <a:off x="476923" y="1725790"/>
                <a:ext cx="79915" cy="249000"/>
              </a:xfrm>
              <a:custGeom>
                <a:avLst/>
                <a:gdLst/>
                <a:ahLst/>
                <a:cxnLst/>
                <a:rect l="0" t="0" r="r" b="b"/>
                <a:pathLst>
                  <a:path w="79916" h="249001">
                    <a:moveTo>
                      <a:pt x="36651" y="10787"/>
                    </a:moveTo>
                    <a:cubicBezTo>
                      <a:pt x="63780" y="0"/>
                      <a:pt x="74096" y="44902"/>
                      <a:pt x="74077" y="75000"/>
                    </a:cubicBezTo>
                    <a:cubicBezTo>
                      <a:pt x="74059" y="105099"/>
                      <a:pt x="65186" y="126004"/>
                      <a:pt x="68457" y="168074"/>
                    </a:cubicBezTo>
                    <a:cubicBezTo>
                      <a:pt x="70638" y="196121"/>
                      <a:pt x="74457" y="223097"/>
                      <a:pt x="79916" y="249001"/>
                    </a:cubicBezTo>
                    <a:cubicBezTo>
                      <a:pt x="37014" y="193200"/>
                      <a:pt x="11241" y="132484"/>
                      <a:pt x="2598" y="66850"/>
                    </a:cubicBezTo>
                    <a:cubicBezTo>
                      <a:pt x="0" y="26601"/>
                      <a:pt x="11351" y="7913"/>
                      <a:pt x="36651" y="10787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585" name="Freeform 12"/>
              <p:cNvSpPr/>
              <p:nvPr/>
            </p:nvSpPr>
            <p:spPr>
              <a:xfrm>
                <a:off x="612663" y="1715575"/>
                <a:ext cx="221054" cy="221358"/>
              </a:xfrm>
              <a:custGeom>
                <a:avLst/>
                <a:gdLst/>
                <a:ahLst/>
                <a:cxnLst/>
                <a:rect l="0" t="0" r="r" b="b"/>
                <a:pathLst>
                  <a:path w="221054" h="221358">
                    <a:moveTo>
                      <a:pt x="25434" y="27736"/>
                    </a:moveTo>
                    <a:cubicBezTo>
                      <a:pt x="43664" y="0"/>
                      <a:pt x="82550" y="35089"/>
                      <a:pt x="102158" y="63129"/>
                    </a:cubicBezTo>
                    <a:cubicBezTo>
                      <a:pt x="121767" y="91169"/>
                      <a:pt x="127136" y="116423"/>
                      <a:pt x="157615" y="153468"/>
                    </a:cubicBezTo>
                    <a:cubicBezTo>
                      <a:pt x="177934" y="178165"/>
                      <a:pt x="199080" y="200795"/>
                      <a:pt x="221054" y="221358"/>
                    </a:cubicBezTo>
                    <a:cubicBezTo>
                      <a:pt x="144717" y="197369"/>
                      <a:pt x="81126" y="157633"/>
                      <a:pt x="30280" y="102148"/>
                    </a:cubicBezTo>
                    <a:cubicBezTo>
                      <a:pt x="1615" y="66360"/>
                      <a:pt x="0" y="41556"/>
                      <a:pt x="25434" y="2773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586" name="Freeform 13"/>
              <p:cNvSpPr/>
              <p:nvPr/>
            </p:nvSpPr>
            <p:spPr>
              <a:xfrm>
                <a:off x="575096" y="1066151"/>
                <a:ext cx="237283" cy="428055"/>
              </a:xfrm>
              <a:custGeom>
                <a:avLst/>
                <a:gdLst/>
                <a:ahLst/>
                <a:cxnLst/>
                <a:rect l="0" t="0" r="r" b="b"/>
                <a:pathLst>
                  <a:path w="237283" h="428055">
                    <a:moveTo>
                      <a:pt x="52709" y="0"/>
                    </a:moveTo>
                    <a:cubicBezTo>
                      <a:pt x="93132" y="59636"/>
                      <a:pt x="119503" y="109886"/>
                      <a:pt x="131823" y="150748"/>
                    </a:cubicBezTo>
                    <a:cubicBezTo>
                      <a:pt x="150304" y="212042"/>
                      <a:pt x="157820" y="250612"/>
                      <a:pt x="190607" y="335160"/>
                    </a:cubicBezTo>
                    <a:cubicBezTo>
                      <a:pt x="212464" y="391526"/>
                      <a:pt x="228023" y="422491"/>
                      <a:pt x="237283" y="428055"/>
                    </a:cubicBezTo>
                    <a:cubicBezTo>
                      <a:pt x="152663" y="360504"/>
                      <a:pt x="94731" y="300826"/>
                      <a:pt x="63484" y="249021"/>
                    </a:cubicBezTo>
                    <a:cubicBezTo>
                      <a:pt x="43071" y="215176"/>
                      <a:pt x="32924" y="180822"/>
                      <a:pt x="20058" y="134416"/>
                    </a:cubicBezTo>
                    <a:cubicBezTo>
                      <a:pt x="0" y="78016"/>
                      <a:pt x="7531" y="34556"/>
                      <a:pt x="42653" y="4037"/>
                    </a:cubicBezTo>
                    <a:lnTo>
                      <a:pt x="52709" y="0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587" name="Freeform 14"/>
              <p:cNvSpPr/>
              <p:nvPr/>
            </p:nvSpPr>
            <p:spPr>
              <a:xfrm>
                <a:off x="614193" y="1052970"/>
                <a:ext cx="233827" cy="193726"/>
              </a:xfrm>
              <a:custGeom>
                <a:avLst/>
                <a:gdLst/>
                <a:ahLst/>
                <a:cxnLst/>
                <a:rect l="0" t="0" r="r" b="b"/>
                <a:pathLst>
                  <a:path w="233828" h="193726">
                    <a:moveTo>
                      <a:pt x="13782" y="0"/>
                    </a:moveTo>
                    <a:cubicBezTo>
                      <a:pt x="52161" y="22076"/>
                      <a:pt x="80462" y="43245"/>
                      <a:pt x="98686" y="63509"/>
                    </a:cubicBezTo>
                    <a:cubicBezTo>
                      <a:pt x="126021" y="93905"/>
                      <a:pt x="141062" y="114406"/>
                      <a:pt x="182597" y="153897"/>
                    </a:cubicBezTo>
                    <a:cubicBezTo>
                      <a:pt x="210288" y="180224"/>
                      <a:pt x="227365" y="193501"/>
                      <a:pt x="233828" y="193726"/>
                    </a:cubicBezTo>
                    <a:cubicBezTo>
                      <a:pt x="169930" y="189853"/>
                      <a:pt x="103794" y="158721"/>
                      <a:pt x="35422" y="100330"/>
                    </a:cubicBezTo>
                    <a:cubicBezTo>
                      <a:pt x="8587" y="67233"/>
                      <a:pt x="0" y="35713"/>
                      <a:pt x="9662" y="5769"/>
                    </a:cubicBezTo>
                    <a:lnTo>
                      <a:pt x="13782" y="0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588" name="Freeform 15"/>
              <p:cNvSpPr/>
              <p:nvPr/>
            </p:nvSpPr>
            <p:spPr>
              <a:xfrm>
                <a:off x="948828" y="435608"/>
                <a:ext cx="367636" cy="82280"/>
              </a:xfrm>
              <a:custGeom>
                <a:avLst/>
                <a:gdLst/>
                <a:ahLst/>
                <a:cxnLst/>
                <a:rect l="0" t="0" r="r" b="b"/>
                <a:pathLst>
                  <a:path w="367636" h="82281">
                    <a:moveTo>
                      <a:pt x="615" y="9350"/>
                    </a:moveTo>
                    <a:cubicBezTo>
                      <a:pt x="56830" y="1320"/>
                      <a:pt x="101540" y="0"/>
                      <a:pt x="134745" y="5391"/>
                    </a:cubicBezTo>
                    <a:cubicBezTo>
                      <a:pt x="184553" y="13477"/>
                      <a:pt x="214474" y="21479"/>
                      <a:pt x="285699" y="27466"/>
                    </a:cubicBezTo>
                    <a:cubicBezTo>
                      <a:pt x="333182" y="31457"/>
                      <a:pt x="360495" y="31134"/>
                      <a:pt x="367636" y="26496"/>
                    </a:cubicBezTo>
                    <a:cubicBezTo>
                      <a:pt x="289619" y="64896"/>
                      <a:pt x="194191" y="82281"/>
                      <a:pt x="81352" y="78650"/>
                    </a:cubicBezTo>
                    <a:cubicBezTo>
                      <a:pt x="36603" y="73555"/>
                      <a:pt x="9486" y="53295"/>
                      <a:pt x="0" y="17869"/>
                    </a:cubicBezTo>
                    <a:lnTo>
                      <a:pt x="615" y="9350"/>
                    </a:ln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589" name="Freeform 16"/>
              <p:cNvSpPr/>
              <p:nvPr/>
            </p:nvSpPr>
            <p:spPr>
              <a:xfrm>
                <a:off x="457319" y="499565"/>
                <a:ext cx="170935" cy="285830"/>
              </a:xfrm>
              <a:custGeom>
                <a:avLst/>
                <a:gdLst/>
                <a:ahLst/>
                <a:cxnLst/>
                <a:rect l="0" t="0" r="r" b="b"/>
                <a:pathLst>
                  <a:path w="170936" h="285830">
                    <a:moveTo>
                      <a:pt x="0" y="0"/>
                    </a:moveTo>
                    <a:cubicBezTo>
                      <a:pt x="20269" y="84053"/>
                      <a:pt x="33715" y="135334"/>
                      <a:pt x="40338" y="153843"/>
                    </a:cubicBezTo>
                    <a:cubicBezTo>
                      <a:pt x="50272" y="181607"/>
                      <a:pt x="72723" y="285830"/>
                      <a:pt x="128555" y="260155"/>
                    </a:cubicBezTo>
                    <a:cubicBezTo>
                      <a:pt x="161540" y="264398"/>
                      <a:pt x="170936" y="251030"/>
                      <a:pt x="156740" y="220051"/>
                    </a:cubicBezTo>
                    <a:cubicBezTo>
                      <a:pt x="135447" y="173582"/>
                      <a:pt x="83918" y="124881"/>
                      <a:pt x="65478" y="102306"/>
                    </a:cubicBezTo>
                    <a:cubicBezTo>
                      <a:pt x="53184" y="87257"/>
                      <a:pt x="31358" y="53154"/>
                      <a:pt x="0" y="0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590" name="Freeform 17"/>
              <p:cNvSpPr/>
              <p:nvPr/>
            </p:nvSpPr>
            <p:spPr>
              <a:xfrm>
                <a:off x="613408" y="649671"/>
                <a:ext cx="260889" cy="150651"/>
              </a:xfrm>
              <a:custGeom>
                <a:avLst/>
                <a:gdLst/>
                <a:ahLst/>
                <a:cxnLst/>
                <a:rect l="0" t="0" r="r" b="b"/>
                <a:pathLst>
                  <a:path w="260890" h="150652">
                    <a:moveTo>
                      <a:pt x="260890" y="5664"/>
                    </a:moveTo>
                    <a:cubicBezTo>
                      <a:pt x="190047" y="0"/>
                      <a:pt x="131193" y="9087"/>
                      <a:pt x="84328" y="32924"/>
                    </a:cubicBezTo>
                    <a:cubicBezTo>
                      <a:pt x="14030" y="68680"/>
                      <a:pt x="0" y="98259"/>
                      <a:pt x="27341" y="110440"/>
                    </a:cubicBezTo>
                    <a:cubicBezTo>
                      <a:pt x="30476" y="143824"/>
                      <a:pt x="45325" y="150652"/>
                      <a:pt x="71889" y="130923"/>
                    </a:cubicBezTo>
                    <a:cubicBezTo>
                      <a:pt x="95231" y="111611"/>
                      <a:pt x="123464" y="90651"/>
                      <a:pt x="160751" y="60740"/>
                    </a:cubicBezTo>
                    <a:cubicBezTo>
                      <a:pt x="183938" y="40191"/>
                      <a:pt x="217317" y="21832"/>
                      <a:pt x="260890" y="5664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591" name="Freeform 18"/>
              <p:cNvSpPr/>
              <p:nvPr/>
            </p:nvSpPr>
            <p:spPr>
              <a:xfrm>
                <a:off x="548564" y="482875"/>
                <a:ext cx="100389" cy="288259"/>
              </a:xfrm>
              <a:custGeom>
                <a:avLst/>
                <a:gdLst/>
                <a:ahLst/>
                <a:cxnLst/>
                <a:rect l="0" t="0" r="r" b="b"/>
                <a:pathLst>
                  <a:path w="100389" h="288260">
                    <a:moveTo>
                      <a:pt x="34691" y="0"/>
                    </a:moveTo>
                    <a:cubicBezTo>
                      <a:pt x="10448" y="78816"/>
                      <a:pt x="0" y="140252"/>
                      <a:pt x="3348" y="184307"/>
                    </a:cubicBezTo>
                    <a:cubicBezTo>
                      <a:pt x="8371" y="250390"/>
                      <a:pt x="45935" y="288260"/>
                      <a:pt x="70518" y="273010"/>
                    </a:cubicBezTo>
                    <a:cubicBezTo>
                      <a:pt x="95102" y="257760"/>
                      <a:pt x="100389" y="243233"/>
                      <a:pt x="94315" y="207629"/>
                    </a:cubicBezTo>
                    <a:cubicBezTo>
                      <a:pt x="88241" y="172025"/>
                      <a:pt x="74605" y="154681"/>
                      <a:pt x="59900" y="106818"/>
                    </a:cubicBezTo>
                    <a:cubicBezTo>
                      <a:pt x="50096" y="74910"/>
                      <a:pt x="41693" y="39304"/>
                      <a:pt x="34691" y="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grpSp>
            <p:nvGrpSpPr>
              <p:cNvPr id="15" name="Group 19"/>
              <p:cNvGrpSpPr/>
              <p:nvPr/>
            </p:nvGrpSpPr>
            <p:grpSpPr>
              <a:xfrm>
                <a:off x="648984" y="626011"/>
                <a:ext cx="986940" cy="862337"/>
                <a:chOff x="648984" y="626011"/>
                <a:chExt cx="986940" cy="862337"/>
              </a:xfrm>
              <a:grpFill/>
            </p:grpSpPr>
            <p:sp>
              <p:nvSpPr>
                <p:cNvPr id="1048592" name="Freeform 20"/>
                <p:cNvSpPr/>
                <p:nvPr/>
              </p:nvSpPr>
              <p:spPr>
                <a:xfrm>
                  <a:off x="648984" y="733482"/>
                  <a:ext cx="393567" cy="43800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93568" h="438001">
                      <a:moveTo>
                        <a:pt x="0" y="0"/>
                      </a:moveTo>
                      <a:cubicBezTo>
                        <a:pt x="114115" y="166011"/>
                        <a:pt x="245304" y="312011"/>
                        <a:pt x="393568" y="438001"/>
                      </a:cubicBezTo>
                    </a:path>
                  </a:pathLst>
                </a:custGeom>
                <a:grpFill/>
                <a:ln w="19050">
                  <a:solidFill>
                    <a:srgbClr val="41832D"/>
                  </a:solidFill>
                  <a:prstDash val="solid"/>
                </a:ln>
              </p:spPr>
            </p:sp>
            <p:sp>
              <p:nvSpPr>
                <p:cNvPr id="1048593" name="Freeform 21"/>
                <p:cNvSpPr/>
                <p:nvPr/>
              </p:nvSpPr>
              <p:spPr>
                <a:xfrm>
                  <a:off x="736555" y="855927"/>
                  <a:ext cx="583032" cy="8254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583032" h="82548">
                      <a:moveTo>
                        <a:pt x="0" y="0"/>
                      </a:moveTo>
                      <a:cubicBezTo>
                        <a:pt x="194127" y="53820"/>
                        <a:pt x="388471" y="81336"/>
                        <a:pt x="583032" y="82548"/>
                      </a:cubicBezTo>
                    </a:path>
                  </a:pathLst>
                </a:custGeom>
                <a:grpFill/>
                <a:ln>
                  <a:solidFill>
                    <a:srgbClr val="41832D"/>
                  </a:solidFill>
                  <a:prstDash val="solid"/>
                </a:ln>
              </p:spPr>
            </p:sp>
            <p:sp>
              <p:nvSpPr>
                <p:cNvPr id="1048594" name="Freeform 22"/>
                <p:cNvSpPr/>
                <p:nvPr/>
              </p:nvSpPr>
              <p:spPr>
                <a:xfrm>
                  <a:off x="749291" y="655643"/>
                  <a:ext cx="368760" cy="24787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68761" h="247880">
                      <a:moveTo>
                        <a:pt x="0" y="207153"/>
                      </a:moveTo>
                      <a:cubicBezTo>
                        <a:pt x="49981" y="165021"/>
                        <a:pt x="92823" y="136458"/>
                        <a:pt x="128528" y="121465"/>
                      </a:cubicBezTo>
                      <a:cubicBezTo>
                        <a:pt x="182085" y="98975"/>
                        <a:pt x="216177" y="88535"/>
                        <a:pt x="289362" y="50930"/>
                      </a:cubicBezTo>
                      <a:cubicBezTo>
                        <a:pt x="338152" y="25861"/>
                        <a:pt x="364618" y="8884"/>
                        <a:pt x="368761" y="0"/>
                      </a:cubicBezTo>
                      <a:cubicBezTo>
                        <a:pt x="316023" y="85080"/>
                        <a:pt x="233467" y="160265"/>
                        <a:pt x="121093" y="225555"/>
                      </a:cubicBezTo>
                      <a:cubicBezTo>
                        <a:pt x="74299" y="247880"/>
                        <a:pt x="35467" y="244643"/>
                        <a:pt x="4596" y="215845"/>
                      </a:cubicBezTo>
                      <a:lnTo>
                        <a:pt x="0" y="207153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1048595" name="Freeform 23"/>
                <p:cNvSpPr/>
                <p:nvPr/>
              </p:nvSpPr>
              <p:spPr>
                <a:xfrm>
                  <a:off x="1008799" y="1173740"/>
                  <a:ext cx="254607" cy="31460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54607" h="314609">
                      <a:moveTo>
                        <a:pt x="47749" y="0"/>
                      </a:moveTo>
                      <a:cubicBezTo>
                        <a:pt x="88267" y="41768"/>
                        <a:pt x="116292" y="78040"/>
                        <a:pt x="131824" y="108817"/>
                      </a:cubicBezTo>
                      <a:cubicBezTo>
                        <a:pt x="155122" y="154981"/>
                        <a:pt x="166511" y="184607"/>
                        <a:pt x="204449" y="247263"/>
                      </a:cubicBezTo>
                      <a:cubicBezTo>
                        <a:pt x="229741" y="289033"/>
                        <a:pt x="246461" y="311482"/>
                        <a:pt x="254607" y="314609"/>
                      </a:cubicBezTo>
                      <a:cubicBezTo>
                        <a:pt x="145579" y="238024"/>
                        <a:pt x="77697" y="180831"/>
                        <a:pt x="50963" y="143031"/>
                      </a:cubicBezTo>
                      <a:cubicBezTo>
                        <a:pt x="10861" y="86331"/>
                        <a:pt x="0" y="47460"/>
                        <a:pt x="29667" y="2830"/>
                      </a:cubicBezTo>
                      <a:lnTo>
                        <a:pt x="47749" y="0"/>
                      </a:ln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1048596" name="Freeform 24"/>
                <p:cNvSpPr/>
                <p:nvPr/>
              </p:nvSpPr>
              <p:spPr>
                <a:xfrm>
                  <a:off x="1025395" y="1163972"/>
                  <a:ext cx="291433" cy="74444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91434" h="74444">
                      <a:moveTo>
                        <a:pt x="66" y="3930"/>
                      </a:moveTo>
                      <a:cubicBezTo>
                        <a:pt x="44166" y="0"/>
                        <a:pt x="79492" y="1108"/>
                        <a:pt x="106042" y="7255"/>
                      </a:cubicBezTo>
                      <a:cubicBezTo>
                        <a:pt x="145868" y="16475"/>
                        <a:pt x="169948" y="24641"/>
                        <a:pt x="226623" y="33167"/>
                      </a:cubicBezTo>
                      <a:cubicBezTo>
                        <a:pt x="264406" y="38850"/>
                        <a:pt x="286010" y="39931"/>
                        <a:pt x="291434" y="36408"/>
                      </a:cubicBezTo>
                      <a:cubicBezTo>
                        <a:pt x="231578" y="64637"/>
                        <a:pt x="156900" y="74444"/>
                        <a:pt x="67401" y="65830"/>
                      </a:cubicBezTo>
                      <a:cubicBezTo>
                        <a:pt x="31727" y="59360"/>
                        <a:pt x="9260" y="41089"/>
                        <a:pt x="0" y="11018"/>
                      </a:cubicBezTo>
                      <a:lnTo>
                        <a:pt x="66" y="3930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1048597" name="Freeform 25"/>
                <p:cNvSpPr/>
                <p:nvPr/>
              </p:nvSpPr>
              <p:spPr>
                <a:xfrm>
                  <a:off x="803464" y="855997"/>
                  <a:ext cx="485885" cy="10003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485885" h="100031">
                      <a:moveTo>
                        <a:pt x="1509" y="19930"/>
                      </a:moveTo>
                      <a:cubicBezTo>
                        <a:pt x="76568" y="5298"/>
                        <a:pt x="135852" y="0"/>
                        <a:pt x="179362" y="4035"/>
                      </a:cubicBezTo>
                      <a:cubicBezTo>
                        <a:pt x="244625" y="10087"/>
                        <a:pt x="283575" y="17655"/>
                        <a:pt x="377357" y="19334"/>
                      </a:cubicBezTo>
                      <a:cubicBezTo>
                        <a:pt x="439878" y="20453"/>
                        <a:pt x="476055" y="17820"/>
                        <a:pt x="485885" y="11436"/>
                      </a:cubicBezTo>
                      <a:cubicBezTo>
                        <a:pt x="379493" y="65836"/>
                        <a:pt x="251769" y="95368"/>
                        <a:pt x="102716" y="100031"/>
                      </a:cubicBezTo>
                      <a:cubicBezTo>
                        <a:pt x="43903" y="97309"/>
                        <a:pt x="9665" y="74178"/>
                        <a:pt x="0" y="30637"/>
                      </a:cubicBezTo>
                      <a:lnTo>
                        <a:pt x="1509" y="19930"/>
                      </a:ln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1048598" name="Freeform 26"/>
                <p:cNvSpPr/>
                <p:nvPr/>
              </p:nvSpPr>
              <p:spPr>
                <a:xfrm>
                  <a:off x="1289705" y="901605"/>
                  <a:ext cx="346219" cy="116045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46220" h="116045">
                      <a:moveTo>
                        <a:pt x="346220" y="116045"/>
                      </a:moveTo>
                      <a:cubicBezTo>
                        <a:pt x="256107" y="62691"/>
                        <a:pt x="184458" y="30011"/>
                        <a:pt x="131273" y="18007"/>
                      </a:cubicBezTo>
                      <a:cubicBezTo>
                        <a:pt x="51495" y="0"/>
                        <a:pt x="0" y="26253"/>
                        <a:pt x="14122" y="57550"/>
                      </a:cubicBezTo>
                      <a:cubicBezTo>
                        <a:pt x="28243" y="88848"/>
                        <a:pt x="44716" y="99545"/>
                        <a:pt x="88260" y="105696"/>
                      </a:cubicBezTo>
                      <a:cubicBezTo>
                        <a:pt x="131803" y="111847"/>
                        <a:pt x="154793" y="103585"/>
                        <a:pt x="214418" y="104957"/>
                      </a:cubicBezTo>
                      <a:cubicBezTo>
                        <a:pt x="254168" y="105872"/>
                        <a:pt x="298102" y="109568"/>
                        <a:pt x="346220" y="116045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1048599" name="Freeform 27"/>
                <p:cNvSpPr/>
                <p:nvPr/>
              </p:nvSpPr>
              <p:spPr>
                <a:xfrm>
                  <a:off x="1286517" y="941416"/>
                  <a:ext cx="335622" cy="16186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35622" h="161869">
                      <a:moveTo>
                        <a:pt x="8886" y="0"/>
                      </a:moveTo>
                      <a:cubicBezTo>
                        <a:pt x="63039" y="14379"/>
                        <a:pt x="104156" y="30417"/>
                        <a:pt x="132236" y="48115"/>
                      </a:cubicBezTo>
                      <a:cubicBezTo>
                        <a:pt x="174356" y="74662"/>
                        <a:pt x="198447" y="93465"/>
                        <a:pt x="260829" y="126362"/>
                      </a:cubicBezTo>
                      <a:cubicBezTo>
                        <a:pt x="302417" y="148293"/>
                        <a:pt x="327348" y="158529"/>
                        <a:pt x="335622" y="157070"/>
                      </a:cubicBezTo>
                      <a:cubicBezTo>
                        <a:pt x="249959" y="161869"/>
                        <a:pt x="156584" y="140869"/>
                        <a:pt x="55498" y="94067"/>
                      </a:cubicBezTo>
                      <a:cubicBezTo>
                        <a:pt x="16818" y="72189"/>
                        <a:pt x="0" y="43333"/>
                        <a:pt x="5043" y="7500"/>
                      </a:cubicBezTo>
                      <a:lnTo>
                        <a:pt x="8886" y="0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1048600" name="Freeform 28"/>
                <p:cNvSpPr/>
                <p:nvPr/>
              </p:nvSpPr>
              <p:spPr>
                <a:xfrm>
                  <a:off x="770054" y="879102"/>
                  <a:ext cx="273226" cy="34989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73226" h="349899">
                      <a:moveTo>
                        <a:pt x="34315" y="0"/>
                      </a:moveTo>
                      <a:cubicBezTo>
                        <a:pt x="80722" y="46197"/>
                        <a:pt x="112964" y="86456"/>
                        <a:pt x="131043" y="120777"/>
                      </a:cubicBezTo>
                      <a:cubicBezTo>
                        <a:pt x="158161" y="172258"/>
                        <a:pt x="171557" y="205366"/>
                        <a:pt x="215471" y="275114"/>
                      </a:cubicBezTo>
                      <a:cubicBezTo>
                        <a:pt x="244747" y="321612"/>
                        <a:pt x="263999" y="346541"/>
                        <a:pt x="273226" y="349899"/>
                      </a:cubicBezTo>
                      <a:cubicBezTo>
                        <a:pt x="183721" y="304700"/>
                        <a:pt x="101487" y="228882"/>
                        <a:pt x="26524" y="122444"/>
                      </a:cubicBezTo>
                      <a:cubicBezTo>
                        <a:pt x="161" y="77699"/>
                        <a:pt x="0" y="38666"/>
                        <a:pt x="26042" y="5346"/>
                      </a:cubicBezTo>
                      <a:lnTo>
                        <a:pt x="34315" y="0"/>
                      </a:lnTo>
                      <a:close/>
                    </a:path>
                  </a:pathLst>
                </a:custGeom>
                <a:solidFill>
                  <a:srgbClr val="4F9539"/>
                </a:solidFill>
              </p:spPr>
            </p:sp>
            <p:sp>
              <p:nvSpPr>
                <p:cNvPr id="1048601" name="Freeform 29"/>
                <p:cNvSpPr/>
                <p:nvPr/>
              </p:nvSpPr>
              <p:spPr>
                <a:xfrm>
                  <a:off x="694432" y="626011"/>
                  <a:ext cx="261519" cy="274687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61520" h="274688">
                      <a:moveTo>
                        <a:pt x="261520" y="0"/>
                      </a:moveTo>
                      <a:cubicBezTo>
                        <a:pt x="242685" y="929"/>
                        <a:pt x="222408" y="15393"/>
                        <a:pt x="200687" y="43392"/>
                      </a:cubicBezTo>
                      <a:cubicBezTo>
                        <a:pt x="128930" y="99704"/>
                        <a:pt x="91521" y="129915"/>
                        <a:pt x="88460" y="134027"/>
                      </a:cubicBezTo>
                      <a:cubicBezTo>
                        <a:pt x="83870" y="140195"/>
                        <a:pt x="0" y="216189"/>
                        <a:pt x="44336" y="248811"/>
                      </a:cubicBezTo>
                      <a:cubicBezTo>
                        <a:pt x="64732" y="274688"/>
                        <a:pt x="89639" y="266559"/>
                        <a:pt x="119055" y="224424"/>
                      </a:cubicBezTo>
                      <a:cubicBezTo>
                        <a:pt x="143930" y="186753"/>
                        <a:pt x="159915" y="160253"/>
                        <a:pt x="167013" y="144923"/>
                      </a:cubicBezTo>
                      <a:cubicBezTo>
                        <a:pt x="177659" y="121928"/>
                        <a:pt x="218766" y="52668"/>
                        <a:pt x="229054" y="37943"/>
                      </a:cubicBezTo>
                      <a:cubicBezTo>
                        <a:pt x="235913" y="28126"/>
                        <a:pt x="246734" y="15479"/>
                        <a:pt x="261520" y="0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  <p:sp>
              <p:nvSpPr>
                <p:cNvPr id="1048602" name="Freeform 30"/>
                <p:cNvSpPr/>
                <p:nvPr/>
              </p:nvSpPr>
              <p:spPr>
                <a:xfrm>
                  <a:off x="999042" y="1076265"/>
                  <a:ext cx="258629" cy="103109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258630" h="103110">
                      <a:moveTo>
                        <a:pt x="258630" y="7476"/>
                      </a:moveTo>
                      <a:cubicBezTo>
                        <a:pt x="246274" y="0"/>
                        <a:pt x="227205" y="499"/>
                        <a:pt x="201423" y="8974"/>
                      </a:cubicBezTo>
                      <a:cubicBezTo>
                        <a:pt x="131746" y="13997"/>
                        <a:pt x="95056" y="17158"/>
                        <a:pt x="91352" y="18458"/>
                      </a:cubicBezTo>
                      <a:cubicBezTo>
                        <a:pt x="85796" y="20408"/>
                        <a:pt x="0" y="32741"/>
                        <a:pt x="14179" y="72441"/>
                      </a:cubicBezTo>
                      <a:cubicBezTo>
                        <a:pt x="16047" y="97605"/>
                        <a:pt x="35342" y="103110"/>
                        <a:pt x="72064" y="88956"/>
                      </a:cubicBezTo>
                      <a:cubicBezTo>
                        <a:pt x="103990" y="75691"/>
                        <a:pt x="125489" y="65711"/>
                        <a:pt x="136561" y="59017"/>
                      </a:cubicBezTo>
                      <a:cubicBezTo>
                        <a:pt x="153168" y="48976"/>
                        <a:pt x="208929" y="22607"/>
                        <a:pt x="221767" y="17663"/>
                      </a:cubicBezTo>
                      <a:cubicBezTo>
                        <a:pt x="230326" y="14367"/>
                        <a:pt x="242614" y="10972"/>
                        <a:pt x="258630" y="7476"/>
                      </a:cubicBezTo>
                      <a:close/>
                    </a:path>
                  </a:pathLst>
                </a:custGeom>
                <a:solidFill>
                  <a:srgbClr val="8FC55D"/>
                </a:solidFill>
              </p:spPr>
            </p:sp>
          </p:grpSp>
          <p:sp>
            <p:nvSpPr>
              <p:cNvPr id="1048603" name="Freeform 31"/>
              <p:cNvSpPr/>
              <p:nvPr/>
            </p:nvSpPr>
            <p:spPr>
              <a:xfrm>
                <a:off x="171405" y="976812"/>
                <a:ext cx="374832" cy="237101"/>
              </a:xfrm>
              <a:custGeom>
                <a:avLst/>
                <a:gdLst/>
                <a:ahLst/>
                <a:cxnLst/>
                <a:rect l="0" t="0" r="r" b="b"/>
                <a:pathLst>
                  <a:path w="374832" h="237102">
                    <a:moveTo>
                      <a:pt x="0" y="237102"/>
                    </a:moveTo>
                    <a:cubicBezTo>
                      <a:pt x="137325" y="91358"/>
                      <a:pt x="262269" y="12324"/>
                      <a:pt x="374832" y="0"/>
                    </a:cubicBezTo>
                    <a:cubicBezTo>
                      <a:pt x="312229" y="90026"/>
                      <a:pt x="187285" y="169060"/>
                      <a:pt x="0" y="237102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604" name="Freeform 32"/>
              <p:cNvSpPr/>
              <p:nvPr/>
            </p:nvSpPr>
            <p:spPr>
              <a:xfrm>
                <a:off x="149782" y="938230"/>
                <a:ext cx="372914" cy="133592"/>
              </a:xfrm>
              <a:custGeom>
                <a:avLst/>
                <a:gdLst/>
                <a:ahLst/>
                <a:cxnLst/>
                <a:rect l="0" t="0" r="r" b="b"/>
                <a:pathLst>
                  <a:path w="372914" h="133592">
                    <a:moveTo>
                      <a:pt x="0" y="128743"/>
                    </a:moveTo>
                    <a:cubicBezTo>
                      <a:pt x="147503" y="32503"/>
                      <a:pt x="271808" y="0"/>
                      <a:pt x="372914" y="31235"/>
                    </a:cubicBezTo>
                    <a:cubicBezTo>
                      <a:pt x="288037" y="101090"/>
                      <a:pt x="163732" y="133592"/>
                      <a:pt x="0" y="128743"/>
                    </a:cubicBezTo>
                    <a:close/>
                  </a:path>
                </a:pathLst>
              </a:custGeom>
              <a:solidFill>
                <a:srgbClr val="317C25"/>
              </a:solidFill>
            </p:spPr>
          </p:sp>
          <p:sp>
            <p:nvSpPr>
              <p:cNvPr id="1048605" name="Freeform 33"/>
              <p:cNvSpPr/>
              <p:nvPr/>
            </p:nvSpPr>
            <p:spPr>
              <a:xfrm>
                <a:off x="310939" y="1270517"/>
                <a:ext cx="148788" cy="513914"/>
              </a:xfrm>
              <a:custGeom>
                <a:avLst/>
                <a:gdLst/>
                <a:ahLst/>
                <a:cxnLst/>
                <a:rect l="0" t="0" r="r" b="b"/>
                <a:pathLst>
                  <a:path w="148788" h="513915">
                    <a:moveTo>
                      <a:pt x="92332" y="513915"/>
                    </a:moveTo>
                    <a:cubicBezTo>
                      <a:pt x="74797" y="442218"/>
                      <a:pt x="61563" y="391593"/>
                      <a:pt x="52630" y="362038"/>
                    </a:cubicBezTo>
                    <a:cubicBezTo>
                      <a:pt x="7153" y="211592"/>
                      <a:pt x="0" y="99036"/>
                      <a:pt x="59519" y="0"/>
                    </a:cubicBezTo>
                    <a:cubicBezTo>
                      <a:pt x="137850" y="97445"/>
                      <a:pt x="148788" y="268750"/>
                      <a:pt x="92332" y="513915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606" name="Freeform 34"/>
              <p:cNvSpPr/>
              <p:nvPr/>
            </p:nvSpPr>
            <p:spPr>
              <a:xfrm>
                <a:off x="464933" y="1584450"/>
                <a:ext cx="118245" cy="318276"/>
              </a:xfrm>
              <a:custGeom>
                <a:avLst/>
                <a:gdLst/>
                <a:ahLst/>
                <a:cxnLst/>
                <a:rect l="0" t="0" r="r" b="b"/>
                <a:pathLst>
                  <a:path w="118246" h="318276">
                    <a:moveTo>
                      <a:pt x="118246" y="318276"/>
                    </a:moveTo>
                    <a:cubicBezTo>
                      <a:pt x="96819" y="275754"/>
                      <a:pt x="81153" y="245852"/>
                      <a:pt x="71249" y="228571"/>
                    </a:cubicBezTo>
                    <a:cubicBezTo>
                      <a:pt x="20830" y="140602"/>
                      <a:pt x="0" y="70890"/>
                      <a:pt x="23040" y="0"/>
                    </a:cubicBezTo>
                    <a:cubicBezTo>
                      <a:pt x="86420" y="49885"/>
                      <a:pt x="118155" y="155977"/>
                      <a:pt x="118246" y="318276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607" name="Freeform 35"/>
              <p:cNvSpPr/>
              <p:nvPr/>
            </p:nvSpPr>
            <p:spPr>
              <a:xfrm>
                <a:off x="1697" y="1324833"/>
                <a:ext cx="305913" cy="177977"/>
              </a:xfrm>
              <a:custGeom>
                <a:avLst/>
                <a:gdLst/>
                <a:ahLst/>
                <a:cxnLst/>
                <a:rect l="0" t="0" r="r" b="b"/>
                <a:pathLst>
                  <a:path w="305913" h="177977">
                    <a:moveTo>
                      <a:pt x="0" y="177977"/>
                    </a:moveTo>
                    <a:cubicBezTo>
                      <a:pt x="108799" y="57752"/>
                      <a:pt x="210770" y="0"/>
                      <a:pt x="305913" y="4720"/>
                    </a:cubicBezTo>
                    <a:cubicBezTo>
                      <a:pt x="246370" y="86876"/>
                      <a:pt x="144399" y="144628"/>
                      <a:pt x="0" y="177977"/>
                    </a:cubicBezTo>
                    <a:close/>
                  </a:path>
                </a:pathLst>
              </a:custGeom>
              <a:solidFill>
                <a:srgbClr val="317C25"/>
              </a:solidFill>
            </p:spPr>
          </p:sp>
          <p:sp>
            <p:nvSpPr>
              <p:cNvPr id="1048608" name="Freeform 36"/>
              <p:cNvSpPr/>
              <p:nvPr/>
            </p:nvSpPr>
            <p:spPr>
              <a:xfrm>
                <a:off x="235877" y="1314013"/>
                <a:ext cx="96182" cy="231547"/>
              </a:xfrm>
              <a:custGeom>
                <a:avLst/>
                <a:gdLst/>
                <a:ahLst/>
                <a:cxnLst/>
                <a:rect l="0" t="0" r="r" b="b"/>
                <a:pathLst>
                  <a:path w="96183" h="231548">
                    <a:moveTo>
                      <a:pt x="96183" y="1489"/>
                    </a:moveTo>
                    <a:cubicBezTo>
                      <a:pt x="90445" y="38101"/>
                      <a:pt x="82392" y="66566"/>
                      <a:pt x="72023" y="86885"/>
                    </a:cubicBezTo>
                    <a:cubicBezTo>
                      <a:pt x="56471" y="117362"/>
                      <a:pt x="44962" y="135265"/>
                      <a:pt x="26562" y="179568"/>
                    </a:cubicBezTo>
                    <a:cubicBezTo>
                      <a:pt x="14296" y="209103"/>
                      <a:pt x="9044" y="226430"/>
                      <a:pt x="10806" y="231548"/>
                    </a:cubicBezTo>
                    <a:cubicBezTo>
                      <a:pt x="0" y="177219"/>
                      <a:pt x="7157" y="114584"/>
                      <a:pt x="32276" y="43641"/>
                    </a:cubicBezTo>
                    <a:cubicBezTo>
                      <a:pt x="44754" y="15979"/>
                      <a:pt x="64142" y="1432"/>
                      <a:pt x="90440" y="0"/>
                    </a:cubicBezTo>
                    <a:lnTo>
                      <a:pt x="96183" y="1489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609" name="Freeform 37"/>
              <p:cNvSpPr/>
              <p:nvPr/>
            </p:nvSpPr>
            <p:spPr>
              <a:xfrm>
                <a:off x="31036" y="1233586"/>
                <a:ext cx="341039" cy="82834"/>
              </a:xfrm>
              <a:custGeom>
                <a:avLst/>
                <a:gdLst/>
                <a:ahLst/>
                <a:cxnLst/>
                <a:rect l="0" t="0" r="r" b="b"/>
                <a:pathLst>
                  <a:path w="341039" h="82834">
                    <a:moveTo>
                      <a:pt x="0" y="10986"/>
                    </a:moveTo>
                    <a:cubicBezTo>
                      <a:pt x="25940" y="20869"/>
                      <a:pt x="50488" y="22202"/>
                      <a:pt x="73642" y="14983"/>
                    </a:cubicBezTo>
                    <a:cubicBezTo>
                      <a:pt x="108373" y="4154"/>
                      <a:pt x="239702" y="0"/>
                      <a:pt x="260620" y="1981"/>
                    </a:cubicBezTo>
                    <a:cubicBezTo>
                      <a:pt x="274565" y="3302"/>
                      <a:pt x="301371" y="3671"/>
                      <a:pt x="341039" y="3090"/>
                    </a:cubicBezTo>
                    <a:cubicBezTo>
                      <a:pt x="308309" y="52093"/>
                      <a:pt x="249211" y="78675"/>
                      <a:pt x="163746" y="82834"/>
                    </a:cubicBezTo>
                    <a:cubicBezTo>
                      <a:pt x="108185" y="75410"/>
                      <a:pt x="53602" y="51461"/>
                      <a:pt x="0" y="10986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</p:grpSp>
        <p:grpSp>
          <p:nvGrpSpPr>
            <p:cNvPr id="16" name="Group 38"/>
            <p:cNvGrpSpPr/>
            <p:nvPr/>
          </p:nvGrpSpPr>
          <p:grpSpPr>
            <a:xfrm>
              <a:off x="8350831" y="-418758"/>
              <a:ext cx="889650" cy="1649325"/>
              <a:chOff x="770628" y="797760"/>
              <a:chExt cx="889650" cy="1649325"/>
            </a:xfrm>
            <a:noFill/>
          </p:grpSpPr>
          <p:sp>
            <p:nvSpPr>
              <p:cNvPr id="1048610" name="Freeform 39"/>
              <p:cNvSpPr/>
              <p:nvPr/>
            </p:nvSpPr>
            <p:spPr>
              <a:xfrm>
                <a:off x="1221280" y="797760"/>
                <a:ext cx="296362" cy="1145672"/>
              </a:xfrm>
              <a:custGeom>
                <a:avLst/>
                <a:gdLst/>
                <a:ahLst/>
                <a:cxnLst/>
                <a:rect l="0" t="0" r="r" b="b"/>
                <a:pathLst>
                  <a:path w="296362" h="1145673">
                    <a:moveTo>
                      <a:pt x="264224" y="0"/>
                    </a:moveTo>
                    <a:cubicBezTo>
                      <a:pt x="269126" y="197412"/>
                      <a:pt x="266641" y="354365"/>
                      <a:pt x="256771" y="470860"/>
                    </a:cubicBezTo>
                    <a:cubicBezTo>
                      <a:pt x="246900" y="587354"/>
                      <a:pt x="225580" y="772635"/>
                      <a:pt x="192810" y="1026702"/>
                    </a:cubicBezTo>
                    <a:lnTo>
                      <a:pt x="183721" y="1145673"/>
                    </a:lnTo>
                    <a:moveTo>
                      <a:pt x="194121" y="1013695"/>
                    </a:moveTo>
                    <a:cubicBezTo>
                      <a:pt x="182254" y="1048751"/>
                      <a:pt x="165720" y="1070931"/>
                      <a:pt x="144522" y="1080236"/>
                    </a:cubicBezTo>
                    <a:moveTo>
                      <a:pt x="192142" y="1027179"/>
                    </a:moveTo>
                    <a:cubicBezTo>
                      <a:pt x="201909" y="1043434"/>
                      <a:pt x="212161" y="1060497"/>
                      <a:pt x="222899" y="1078367"/>
                    </a:cubicBezTo>
                    <a:moveTo>
                      <a:pt x="235685" y="663174"/>
                    </a:moveTo>
                    <a:cubicBezTo>
                      <a:pt x="233388" y="755601"/>
                      <a:pt x="253614" y="818005"/>
                      <a:pt x="296362" y="850387"/>
                    </a:cubicBezTo>
                    <a:moveTo>
                      <a:pt x="237081" y="649568"/>
                    </a:moveTo>
                    <a:cubicBezTo>
                      <a:pt x="222643" y="700779"/>
                      <a:pt x="196759" y="735541"/>
                      <a:pt x="159430" y="753854"/>
                    </a:cubicBezTo>
                    <a:moveTo>
                      <a:pt x="35131" y="774835"/>
                    </a:moveTo>
                    <a:lnTo>
                      <a:pt x="0" y="807311"/>
                    </a:lnTo>
                  </a:path>
                </a:pathLst>
              </a:custGeom>
              <a:grpFill/>
              <a:ln>
                <a:solidFill>
                  <a:srgbClr val="41832D"/>
                </a:solidFill>
                <a:prstDash val="solid"/>
              </a:ln>
            </p:spPr>
          </p:sp>
          <p:sp>
            <p:nvSpPr>
              <p:cNvPr id="1048611" name="Freeform 40"/>
              <p:cNvSpPr/>
              <p:nvPr/>
            </p:nvSpPr>
            <p:spPr>
              <a:xfrm>
                <a:off x="1266197" y="1173551"/>
                <a:ext cx="153244" cy="416908"/>
              </a:xfrm>
              <a:custGeom>
                <a:avLst/>
                <a:gdLst/>
                <a:ahLst/>
                <a:cxnLst/>
                <a:rect l="0" t="0" r="r" b="b"/>
                <a:pathLst>
                  <a:path w="153244" h="416908">
                    <a:moveTo>
                      <a:pt x="76793" y="0"/>
                    </a:moveTo>
                    <a:cubicBezTo>
                      <a:pt x="76089" y="89371"/>
                      <a:pt x="81075" y="150760"/>
                      <a:pt x="91751" y="184168"/>
                    </a:cubicBezTo>
                    <a:cubicBezTo>
                      <a:pt x="107764" y="234279"/>
                      <a:pt x="153244" y="415398"/>
                      <a:pt x="79964" y="396446"/>
                    </a:cubicBezTo>
                    <a:cubicBezTo>
                      <a:pt x="44583" y="416908"/>
                      <a:pt x="21515" y="398352"/>
                      <a:pt x="10757" y="340776"/>
                    </a:cubicBezTo>
                    <a:cubicBezTo>
                      <a:pt x="0" y="283200"/>
                      <a:pt x="22012" y="169608"/>
                      <a:pt x="76793" y="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612" name="Freeform 41"/>
              <p:cNvSpPr/>
              <p:nvPr/>
            </p:nvSpPr>
            <p:spPr>
              <a:xfrm>
                <a:off x="923507" y="1439002"/>
                <a:ext cx="372427" cy="146203"/>
              </a:xfrm>
              <a:custGeom>
                <a:avLst/>
                <a:gdLst/>
                <a:ahLst/>
                <a:cxnLst/>
                <a:rect l="0" t="0" r="r" b="b"/>
                <a:pathLst>
                  <a:path w="372427" h="146203">
                    <a:moveTo>
                      <a:pt x="372427" y="125406"/>
                    </a:moveTo>
                    <a:cubicBezTo>
                      <a:pt x="347235" y="80685"/>
                      <a:pt x="297165" y="53846"/>
                      <a:pt x="222219" y="44887"/>
                    </a:cubicBezTo>
                    <a:cubicBezTo>
                      <a:pt x="109800" y="31449"/>
                      <a:pt x="28061" y="19234"/>
                      <a:pt x="9859" y="6758"/>
                    </a:cubicBezTo>
                    <a:cubicBezTo>
                      <a:pt x="0" y="0"/>
                      <a:pt x="79954" y="77755"/>
                      <a:pt x="266294" y="136129"/>
                    </a:cubicBezTo>
                    <a:cubicBezTo>
                      <a:pt x="298453" y="146203"/>
                      <a:pt x="333831" y="142629"/>
                      <a:pt x="372427" y="125406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613" name="Freeform 42"/>
              <p:cNvSpPr/>
              <p:nvPr/>
            </p:nvSpPr>
            <p:spPr>
              <a:xfrm>
                <a:off x="770628" y="1572145"/>
                <a:ext cx="460999" cy="159183"/>
              </a:xfrm>
              <a:custGeom>
                <a:avLst/>
                <a:gdLst/>
                <a:ahLst/>
                <a:cxnLst/>
                <a:rect l="0" t="0" r="r" b="b"/>
                <a:pathLst>
                  <a:path w="460999" h="159183">
                    <a:moveTo>
                      <a:pt x="460999" y="21017"/>
                    </a:moveTo>
                    <a:cubicBezTo>
                      <a:pt x="434196" y="3127"/>
                      <a:pt x="395613" y="0"/>
                      <a:pt x="345250" y="11636"/>
                    </a:cubicBezTo>
                    <a:cubicBezTo>
                      <a:pt x="269705" y="29091"/>
                      <a:pt x="231941" y="64543"/>
                      <a:pt x="222907" y="69971"/>
                    </a:cubicBezTo>
                    <a:cubicBezTo>
                      <a:pt x="213874" y="75399"/>
                      <a:pt x="136588" y="125743"/>
                      <a:pt x="103714" y="122756"/>
                    </a:cubicBezTo>
                    <a:cubicBezTo>
                      <a:pt x="70840" y="119769"/>
                      <a:pt x="62077" y="121014"/>
                      <a:pt x="31038" y="115177"/>
                    </a:cubicBezTo>
                    <a:cubicBezTo>
                      <a:pt x="0" y="109340"/>
                      <a:pt x="119639" y="159183"/>
                      <a:pt x="254666" y="144995"/>
                    </a:cubicBezTo>
                    <a:cubicBezTo>
                      <a:pt x="344684" y="135536"/>
                      <a:pt x="413462" y="94210"/>
                      <a:pt x="460999" y="21017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614" name="Freeform 43"/>
              <p:cNvSpPr/>
              <p:nvPr/>
            </p:nvSpPr>
            <p:spPr>
              <a:xfrm>
                <a:off x="1494848" y="1344917"/>
                <a:ext cx="144077" cy="323924"/>
              </a:xfrm>
              <a:custGeom>
                <a:avLst/>
                <a:gdLst/>
                <a:ahLst/>
                <a:cxnLst/>
                <a:rect l="0" t="0" r="r" b="b"/>
                <a:pathLst>
                  <a:path w="144078" h="323924">
                    <a:moveTo>
                      <a:pt x="17424" y="0"/>
                    </a:moveTo>
                    <a:cubicBezTo>
                      <a:pt x="36772" y="69995"/>
                      <a:pt x="52898" y="119255"/>
                      <a:pt x="65800" y="147778"/>
                    </a:cubicBezTo>
                    <a:cubicBezTo>
                      <a:pt x="85154" y="190562"/>
                      <a:pt x="144078" y="294331"/>
                      <a:pt x="82701" y="307181"/>
                    </a:cubicBezTo>
                    <a:cubicBezTo>
                      <a:pt x="64053" y="323924"/>
                      <a:pt x="45162" y="313321"/>
                      <a:pt x="26029" y="275371"/>
                    </a:cubicBezTo>
                    <a:cubicBezTo>
                      <a:pt x="6897" y="237421"/>
                      <a:pt x="0" y="177403"/>
                      <a:pt x="5340" y="95317"/>
                    </a:cubicBezTo>
                    <a:lnTo>
                      <a:pt x="17424" y="0"/>
                    </a:ln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615" name="Freeform 44"/>
              <p:cNvSpPr/>
              <p:nvPr/>
            </p:nvSpPr>
            <p:spPr>
              <a:xfrm>
                <a:off x="987374" y="1683317"/>
                <a:ext cx="454930" cy="111744"/>
              </a:xfrm>
              <a:custGeom>
                <a:avLst/>
                <a:gdLst/>
                <a:ahLst/>
                <a:cxnLst/>
                <a:rect l="0" t="0" r="r" b="b"/>
                <a:pathLst>
                  <a:path w="454931" h="111745">
                    <a:moveTo>
                      <a:pt x="363247" y="64660"/>
                    </a:moveTo>
                    <a:cubicBezTo>
                      <a:pt x="414405" y="38734"/>
                      <a:pt x="454931" y="0"/>
                      <a:pt x="366616" y="3774"/>
                    </a:cubicBezTo>
                    <a:cubicBezTo>
                      <a:pt x="333768" y="9135"/>
                      <a:pt x="292673" y="22491"/>
                      <a:pt x="243329" y="43840"/>
                    </a:cubicBezTo>
                    <a:cubicBezTo>
                      <a:pt x="169313" y="75863"/>
                      <a:pt x="19380" y="111745"/>
                      <a:pt x="0" y="103813"/>
                    </a:cubicBezTo>
                    <a:cubicBezTo>
                      <a:pt x="125604" y="108506"/>
                      <a:pt x="205711" y="107213"/>
                      <a:pt x="240321" y="99933"/>
                    </a:cubicBezTo>
                    <a:cubicBezTo>
                      <a:pt x="292237" y="89012"/>
                      <a:pt x="336950" y="77374"/>
                      <a:pt x="363247" y="64660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616" name="Freeform 45"/>
              <p:cNvSpPr/>
              <p:nvPr/>
            </p:nvSpPr>
            <p:spPr>
              <a:xfrm>
                <a:off x="1117283" y="1627084"/>
                <a:ext cx="452921" cy="84094"/>
              </a:xfrm>
              <a:custGeom>
                <a:avLst/>
                <a:gdLst/>
                <a:ahLst/>
                <a:cxnLst/>
                <a:rect l="0" t="0" r="r" b="b"/>
                <a:pathLst>
                  <a:path w="452921" h="84094">
                    <a:moveTo>
                      <a:pt x="373628" y="814"/>
                    </a:moveTo>
                    <a:cubicBezTo>
                      <a:pt x="427707" y="0"/>
                      <a:pt x="452002" y="10161"/>
                      <a:pt x="446512" y="31296"/>
                    </a:cubicBezTo>
                    <a:cubicBezTo>
                      <a:pt x="452921" y="49759"/>
                      <a:pt x="430515" y="63222"/>
                      <a:pt x="379294" y="71684"/>
                    </a:cubicBezTo>
                    <a:cubicBezTo>
                      <a:pt x="328072" y="80147"/>
                      <a:pt x="249457" y="84094"/>
                      <a:pt x="143447" y="83527"/>
                    </a:cubicBezTo>
                    <a:cubicBezTo>
                      <a:pt x="68138" y="75076"/>
                      <a:pt x="20323" y="73277"/>
                      <a:pt x="0" y="78130"/>
                    </a:cubicBezTo>
                    <a:cubicBezTo>
                      <a:pt x="98393" y="49607"/>
                      <a:pt x="164198" y="31660"/>
                      <a:pt x="197416" y="24290"/>
                    </a:cubicBezTo>
                    <a:cubicBezTo>
                      <a:pt x="230635" y="16920"/>
                      <a:pt x="289372" y="9095"/>
                      <a:pt x="373628" y="814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617" name="Freeform 46"/>
              <p:cNvSpPr/>
              <p:nvPr/>
            </p:nvSpPr>
            <p:spPr>
              <a:xfrm>
                <a:off x="845276" y="1847044"/>
                <a:ext cx="533161" cy="153560"/>
              </a:xfrm>
              <a:custGeom>
                <a:avLst/>
                <a:gdLst/>
                <a:ahLst/>
                <a:cxnLst/>
                <a:rect l="0" t="0" r="r" b="b"/>
                <a:pathLst>
                  <a:path w="533162" h="153561">
                    <a:moveTo>
                      <a:pt x="515756" y="46982"/>
                    </a:moveTo>
                    <a:cubicBezTo>
                      <a:pt x="533162" y="21089"/>
                      <a:pt x="526762" y="6514"/>
                      <a:pt x="496559" y="3257"/>
                    </a:cubicBezTo>
                    <a:cubicBezTo>
                      <a:pt x="466355" y="0"/>
                      <a:pt x="426264" y="4579"/>
                      <a:pt x="376288" y="16994"/>
                    </a:cubicBezTo>
                    <a:cubicBezTo>
                      <a:pt x="302984" y="39567"/>
                      <a:pt x="254356" y="55126"/>
                      <a:pt x="230401" y="63670"/>
                    </a:cubicBezTo>
                    <a:cubicBezTo>
                      <a:pt x="194470" y="76486"/>
                      <a:pt x="27441" y="139156"/>
                      <a:pt x="0" y="153561"/>
                    </a:cubicBezTo>
                    <a:lnTo>
                      <a:pt x="228964" y="151155"/>
                    </a:lnTo>
                    <a:cubicBezTo>
                      <a:pt x="302133" y="145694"/>
                      <a:pt x="363054" y="133787"/>
                      <a:pt x="411727" y="115432"/>
                    </a:cubicBezTo>
                    <a:cubicBezTo>
                      <a:pt x="460400" y="97079"/>
                      <a:pt x="495076" y="74262"/>
                      <a:pt x="515756" y="46982"/>
                    </a:cubicBezTo>
                    <a:close/>
                  </a:path>
                </a:pathLst>
              </a:custGeom>
              <a:solidFill>
                <a:srgbClr val="BDE37A"/>
              </a:solidFill>
            </p:spPr>
          </p:sp>
          <p:sp>
            <p:nvSpPr>
              <p:cNvPr id="1048618" name="Freeform 47"/>
              <p:cNvSpPr/>
              <p:nvPr/>
            </p:nvSpPr>
            <p:spPr>
              <a:xfrm>
                <a:off x="1159152" y="1922542"/>
                <a:ext cx="245544" cy="347098"/>
              </a:xfrm>
              <a:custGeom>
                <a:avLst/>
                <a:gdLst/>
                <a:ahLst/>
                <a:cxnLst/>
                <a:rect l="0" t="0" r="r" b="b"/>
                <a:pathLst>
                  <a:path w="245544" h="347099">
                    <a:moveTo>
                      <a:pt x="245544" y="0"/>
                    </a:moveTo>
                    <a:cubicBezTo>
                      <a:pt x="201939" y="25822"/>
                      <a:pt x="156767" y="73212"/>
                      <a:pt x="110026" y="142168"/>
                    </a:cubicBezTo>
                    <a:cubicBezTo>
                      <a:pt x="63285" y="211124"/>
                      <a:pt x="26609" y="279434"/>
                      <a:pt x="0" y="347099"/>
                    </a:cubicBezTo>
                    <a:cubicBezTo>
                      <a:pt x="78118" y="261719"/>
                      <a:pt x="133288" y="196256"/>
                      <a:pt x="165508" y="150710"/>
                    </a:cubicBezTo>
                    <a:cubicBezTo>
                      <a:pt x="197728" y="105164"/>
                      <a:pt x="224407" y="54927"/>
                      <a:pt x="245544" y="0"/>
                    </a:cubicBezTo>
                    <a:close/>
                  </a:path>
                </a:pathLst>
              </a:custGeom>
              <a:solidFill>
                <a:srgbClr val="4F9539"/>
              </a:solidFill>
            </p:spPr>
          </p:sp>
          <p:sp>
            <p:nvSpPr>
              <p:cNvPr id="1048619" name="Freeform 48"/>
              <p:cNvSpPr/>
              <p:nvPr/>
            </p:nvSpPr>
            <p:spPr>
              <a:xfrm>
                <a:off x="1199813" y="1941223"/>
                <a:ext cx="216127" cy="505863"/>
              </a:xfrm>
              <a:custGeom>
                <a:avLst/>
                <a:gdLst/>
                <a:ahLst/>
                <a:cxnLst/>
                <a:rect l="0" t="0" r="r" b="b"/>
                <a:pathLst>
                  <a:path w="216127" h="505863">
                    <a:moveTo>
                      <a:pt x="196765" y="0"/>
                    </a:moveTo>
                    <a:cubicBezTo>
                      <a:pt x="216127" y="36562"/>
                      <a:pt x="216095" y="81337"/>
                      <a:pt x="196669" y="134326"/>
                    </a:cubicBezTo>
                    <a:cubicBezTo>
                      <a:pt x="177242" y="187315"/>
                      <a:pt x="160916" y="232622"/>
                      <a:pt x="147689" y="270247"/>
                    </a:cubicBezTo>
                    <a:cubicBezTo>
                      <a:pt x="78430" y="405990"/>
                      <a:pt x="29201" y="484529"/>
                      <a:pt x="0" y="505863"/>
                    </a:cubicBezTo>
                    <a:cubicBezTo>
                      <a:pt x="18525" y="470275"/>
                      <a:pt x="28318" y="444898"/>
                      <a:pt x="29378" y="429734"/>
                    </a:cubicBezTo>
                    <a:cubicBezTo>
                      <a:pt x="30968" y="406988"/>
                      <a:pt x="57070" y="343682"/>
                      <a:pt x="65479" y="313366"/>
                    </a:cubicBezTo>
                    <a:cubicBezTo>
                      <a:pt x="71085" y="293156"/>
                      <a:pt x="84507" y="255515"/>
                      <a:pt x="105746" y="200442"/>
                    </a:cubicBezTo>
                    <a:cubicBezTo>
                      <a:pt x="123043" y="144165"/>
                      <a:pt x="137079" y="104162"/>
                      <a:pt x="147854" y="80433"/>
                    </a:cubicBezTo>
                    <a:cubicBezTo>
                      <a:pt x="158629" y="56703"/>
                      <a:pt x="174933" y="29893"/>
                      <a:pt x="196765" y="0"/>
                    </a:cubicBezTo>
                    <a:close/>
                  </a:path>
                </a:pathLst>
              </a:custGeom>
              <a:solidFill>
                <a:srgbClr val="8FC55D"/>
              </a:solidFill>
            </p:spPr>
          </p:sp>
          <p:sp>
            <p:nvSpPr>
              <p:cNvPr id="1048620" name="Freeform 49"/>
              <p:cNvSpPr/>
              <p:nvPr/>
            </p:nvSpPr>
            <p:spPr>
              <a:xfrm>
                <a:off x="1433870" y="1861329"/>
                <a:ext cx="226408" cy="513306"/>
              </a:xfrm>
              <a:custGeom>
                <a:avLst/>
                <a:gdLst/>
                <a:ahLst/>
                <a:cxnLst/>
                <a:rect l="0" t="0" r="r" b="b"/>
                <a:pathLst>
                  <a:path w="226408" h="513307">
                    <a:moveTo>
                      <a:pt x="0" y="0"/>
                    </a:moveTo>
                    <a:cubicBezTo>
                      <a:pt x="56340" y="36622"/>
                      <a:pt x="97999" y="90341"/>
                      <a:pt x="124976" y="161155"/>
                    </a:cubicBezTo>
                    <a:cubicBezTo>
                      <a:pt x="165442" y="267376"/>
                      <a:pt x="190315" y="272219"/>
                      <a:pt x="201763" y="355746"/>
                    </a:cubicBezTo>
                    <a:cubicBezTo>
                      <a:pt x="213210" y="439274"/>
                      <a:pt x="212375" y="483611"/>
                      <a:pt x="226408" y="513307"/>
                    </a:cubicBezTo>
                    <a:cubicBezTo>
                      <a:pt x="189322" y="442110"/>
                      <a:pt x="157963" y="395656"/>
                      <a:pt x="132330" y="373945"/>
                    </a:cubicBezTo>
                    <a:cubicBezTo>
                      <a:pt x="106696" y="352234"/>
                      <a:pt x="76521" y="291539"/>
                      <a:pt x="41805" y="1918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9539"/>
              </a:solidFill>
            </p:spPr>
          </p:sp>
        </p:grpSp>
      </p:grpSp>
      <p:sp>
        <p:nvSpPr>
          <p:cNvPr id="1048621" name="Title Placeholder 1"/>
          <p:cNvSpPr>
            <a:spLocks noGrp="1"/>
          </p:cNvSpPr>
          <p:nvPr>
            <p:ph type="title"/>
          </p:nvPr>
        </p:nvSpPr>
        <p:spPr>
          <a:xfrm>
            <a:off x="790575" y="476250"/>
            <a:ext cx="7562850" cy="571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790575" y="1230567"/>
            <a:ext cx="7562850" cy="3103307"/>
          </a:xfrm>
          <a:prstGeom prst="rect">
            <a:avLst/>
          </a:prstGeom>
        </p:spPr>
        <p:txBody>
          <a:bodyPr vert="horz" lIns="91440" tIns="9360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9413" y="4762500"/>
            <a:ext cx="390287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8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5625" y="4667250"/>
            <a:ext cx="295275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2"/>
          </p:nvPr>
        </p:nvSpPr>
        <p:spPr>
          <a:xfrm>
            <a:off x="769861" y="4667250"/>
            <a:ext cx="19050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i="0" dirty="0">
          <a:solidFill>
            <a:schemeClr val="accent2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2"/>
        </a:buClr>
        <a:buSzPct val="100000"/>
        <a:buFont typeface="Source Sans Pro"/>
        <a:buChar char="✶"/>
        <a:defRPr lang="en-US" sz="180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400"/>
        </a:spcBef>
        <a:buClr>
          <a:schemeClr val="accent1"/>
        </a:buClr>
        <a:buFont typeface="Arial"/>
        <a:buChar char="-"/>
        <a:defRPr lang="en-US" sz="1600" i="0" dirty="0">
          <a:solidFill>
            <a:schemeClr val="tx1"/>
          </a:solidFill>
          <a:latin typeface="+mn-lt"/>
        </a:defRPr>
      </a:lvl2pPr>
      <a:lvl3pPr marL="1143000" lvl="2" indent="-228600" algn="l" rtl="0">
        <a:spcBef>
          <a:spcPts val="400"/>
        </a:spcBef>
        <a:buClr>
          <a:schemeClr val="accent1"/>
        </a:buClr>
        <a:buFont typeface="Arial"/>
        <a:buChar char="-"/>
        <a:defRPr lang="en-US" sz="1400" i="0" dirty="0">
          <a:solidFill>
            <a:schemeClr val="tx1"/>
          </a:solidFill>
          <a:latin typeface="+mn-lt"/>
        </a:defRPr>
      </a:lvl3pPr>
      <a:lvl4pPr marL="1600200" lvl="3" indent="-228600" algn="l" rtl="0">
        <a:spcBef>
          <a:spcPts val="400"/>
        </a:spcBef>
        <a:buClr>
          <a:schemeClr val="accent1"/>
        </a:buClr>
        <a:buFont typeface="Arial"/>
        <a:buChar char="-"/>
        <a:defRPr lang="en-US" sz="1200" i="0" dirty="0">
          <a:solidFill>
            <a:schemeClr val="tx1"/>
          </a:solidFill>
          <a:latin typeface="+mn-lt"/>
        </a:defRPr>
      </a:lvl4pPr>
      <a:lvl5pPr marL="2057400" lvl="4" indent="-228600" algn="l" rtl="0">
        <a:spcBef>
          <a:spcPts val="400"/>
        </a:spcBef>
        <a:buClr>
          <a:schemeClr val="accent1"/>
        </a:buClr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Clr>
          <a:schemeClr val="accent1"/>
        </a:buClr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Clr>
          <a:schemeClr val="accent1"/>
        </a:buClr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Clr>
          <a:schemeClr val="accent1"/>
        </a:buClr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Clr>
          <a:schemeClr val="accent1"/>
        </a:buClr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701925" y="1107605"/>
            <a:ext cx="5965574" cy="1110580"/>
          </a:xfrm>
        </p:spPr>
        <p:txBody>
          <a:bodyPr vert="horz" rtlCol="0"/>
          <a:lstStyle/>
          <a:p>
            <a:r>
              <a:rPr lang="en-US" dirty="0" smtClean="0">
                <a:latin typeface="Bookman Old Style"/>
              </a:rPr>
              <a:t>SPORTS </a:t>
            </a:r>
            <a:r>
              <a:rPr lang="en-US" dirty="0">
                <a:latin typeface="Bookman Old Style"/>
              </a:rPr>
              <a:t>news portal</a:t>
            </a:r>
            <a:endParaRPr lang="zh-CN" altLang="en-US" dirty="0"/>
          </a:p>
        </p:txBody>
      </p:sp>
      <p:sp>
        <p:nvSpPr>
          <p:cNvPr id="1048654" name="Subtitle 2"/>
          <p:cNvSpPr>
            <a:spLocks noGrp="1"/>
          </p:cNvSpPr>
          <p:nvPr>
            <p:ph type="subTitle" idx="1"/>
          </p:nvPr>
        </p:nvSpPr>
        <p:spPr>
          <a:xfrm>
            <a:off x="701925" y="3255644"/>
            <a:ext cx="5965574" cy="840343"/>
          </a:xfrm>
        </p:spPr>
        <p:txBody>
          <a:bodyPr vert="horz" rtlCol="0"/>
          <a:lstStyle/>
          <a:p>
            <a:r>
              <a:rPr lang="en-US" sz="1600" dirty="0">
                <a:latin typeface="Century Gothic"/>
              </a:rPr>
              <a:t>Project by:  Md </a:t>
            </a:r>
            <a:r>
              <a:rPr lang="en-US" sz="1600" dirty="0" err="1">
                <a:latin typeface="Century Gothic"/>
              </a:rPr>
              <a:t>Norul</a:t>
            </a:r>
            <a:r>
              <a:rPr lang="en-US" sz="1600" dirty="0">
                <a:latin typeface="Century Gothic"/>
              </a:rPr>
              <a:t> </a:t>
            </a:r>
            <a:r>
              <a:rPr lang="en-US" sz="1600" dirty="0" err="1">
                <a:latin typeface="Century Gothic"/>
              </a:rPr>
              <a:t>Gofran</a:t>
            </a:r>
            <a:endParaRPr lang="zh-CN" altLang="en-US" sz="1600"/>
          </a:p>
          <a:p>
            <a:r>
              <a:rPr lang="en-US" sz="1600" dirty="0">
                <a:latin typeface="Century Gothic"/>
              </a:rPr>
              <a:t>                    </a:t>
            </a:r>
            <a:r>
              <a:rPr lang="en-US" sz="1600" dirty="0" err="1">
                <a:latin typeface="Century Gothic"/>
              </a:rPr>
              <a:t>Amisse</a:t>
            </a:r>
            <a:r>
              <a:rPr lang="en-US" sz="1600" dirty="0">
                <a:latin typeface="Century Gothic"/>
              </a:rPr>
              <a:t> Manuel Joao</a:t>
            </a:r>
          </a:p>
          <a:p>
            <a:r>
              <a:rPr lang="en-US" sz="1600" dirty="0">
                <a:latin typeface="Century Gothic"/>
              </a:rPr>
              <a:t>                  </a:t>
            </a:r>
            <a:r>
              <a:rPr lang="en-US" sz="1600" dirty="0" err="1">
                <a:latin typeface="Century Gothic"/>
              </a:rPr>
              <a:t>  Esrael</a:t>
            </a:r>
            <a:r>
              <a:rPr lang="en-US" sz="1600" dirty="0">
                <a:latin typeface="Century Gothic"/>
              </a:rPr>
              <a:t> </a:t>
            </a:r>
            <a:r>
              <a:rPr lang="en-US" sz="1600" dirty="0" err="1">
                <a:latin typeface="Century Gothic"/>
              </a:rPr>
              <a:t>Asrat</a:t>
            </a:r>
            <a:r>
              <a:rPr lang="en-US" sz="1600" dirty="0">
                <a:latin typeface="Century Gothic"/>
              </a:rPr>
              <a:t> Bobo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09715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10" y="0"/>
            <a:ext cx="2397980" cy="5143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09715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10" y="0"/>
            <a:ext cx="2397980" cy="51435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Content Placeholder 9"/>
          <p:cNvSpPr>
            <a:spLocks noGrp="1"/>
          </p:cNvSpPr>
          <p:nvPr>
            <p:ph idx="1"/>
          </p:nvPr>
        </p:nvSpPr>
        <p:spPr>
          <a:xfrm>
            <a:off x="2304030" y="2011403"/>
            <a:ext cx="4250883" cy="927001"/>
          </a:xfrm>
        </p:spPr>
        <p:txBody>
          <a:bodyPr vert="horz" rtlCol="0"/>
          <a:lstStyle/>
          <a:p>
            <a:pPr marL="0" indent="0">
              <a:buNone/>
            </a:pPr>
            <a:r>
              <a:rPr lang="en-US" sz="4000" dirty="0"/>
              <a:t>THANK YOU!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2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What is Sports Mania?</a:t>
            </a:r>
            <a:endParaRPr lang="zh-CN" altLang="en-US"/>
          </a:p>
        </p:txBody>
      </p:sp>
      <p:sp>
        <p:nvSpPr>
          <p:cNvPr id="1048683" name="Content Placeholder 9"/>
          <p:cNvSpPr>
            <a:spLocks noGrp="1"/>
          </p:cNvSpPr>
          <p:nvPr>
            <p:ph idx="1"/>
          </p:nvPr>
        </p:nvSpPr>
        <p:spPr>
          <a:xfrm>
            <a:off x="790575" y="1890445"/>
            <a:ext cx="6940086" cy="2443429"/>
          </a:xfrm>
        </p:spPr>
        <p:txBody>
          <a:bodyPr vert="horz" rtlCol="0"/>
          <a:lstStyle/>
          <a:p>
            <a:r>
              <a:rPr lang="en-US" sz="2800" b="1" dirty="0">
                <a:latin typeface="Fauna One"/>
              </a:rPr>
              <a:t>Sports Mania </a:t>
            </a:r>
            <a:r>
              <a:rPr lang="en-US" sz="2800" dirty="0">
                <a:solidFill>
                  <a:srgbClr val="222222"/>
                </a:solidFill>
                <a:latin typeface="Fauna One"/>
              </a:rPr>
              <a:t>is a free android </a:t>
            </a:r>
            <a:r>
              <a:rPr lang="en-US" sz="2800" dirty="0" smtClean="0">
                <a:solidFill>
                  <a:srgbClr val="222222"/>
                </a:solidFill>
                <a:latin typeface="Fauna One"/>
              </a:rPr>
              <a:t>application </a:t>
            </a:r>
            <a:r>
              <a:rPr lang="en-US" sz="2800" dirty="0">
                <a:solidFill>
                  <a:srgbClr val="222222"/>
                </a:solidFill>
                <a:latin typeface="Fauna One"/>
              </a:rPr>
              <a:t>which helps android phone users to read latest </a:t>
            </a:r>
            <a:r>
              <a:rPr lang="en-US" sz="2800" dirty="0" smtClean="0">
                <a:solidFill>
                  <a:srgbClr val="222222"/>
                </a:solidFill>
                <a:latin typeface="Fauna One"/>
              </a:rPr>
              <a:t>sports news before anyone else.</a:t>
            </a: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2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Why Sports news portal ?</a:t>
            </a:r>
            <a:endParaRPr lang="zh-CN" altLang="en-US" dirty="0"/>
          </a:p>
        </p:txBody>
      </p:sp>
      <p:sp>
        <p:nvSpPr>
          <p:cNvPr id="1048685" name="Content Placeholder 9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r>
              <a:rPr lang="en-US" sz="2400" dirty="0">
                <a:latin typeface="Arial"/>
              </a:rPr>
              <a:t>Staying up to date with the juiciest and latest sports news headlines was never so </a:t>
            </a:r>
            <a:r>
              <a:rPr lang="en-US" sz="2400" dirty="0" smtClean="0">
                <a:latin typeface="Arial"/>
              </a:rPr>
              <a:t>easy.</a:t>
            </a:r>
            <a:endParaRPr lang="en-US" sz="2400" dirty="0">
              <a:latin typeface="Arial"/>
            </a:endParaRPr>
          </a:p>
          <a:p>
            <a:pPr>
              <a:buNone/>
            </a:pPr>
            <a:endParaRPr lang="en-US" sz="2400" dirty="0">
              <a:latin typeface="Arial"/>
            </a:endParaRPr>
          </a:p>
          <a:p>
            <a:r>
              <a:rPr lang="en-US" sz="2400" dirty="0">
                <a:latin typeface="Arial"/>
              </a:rPr>
              <a:t>Browse through latest sports news headlines with a swipe of your thumb and click on the articles you want to </a:t>
            </a:r>
            <a:r>
              <a:rPr lang="en-US" sz="2400" dirty="0" smtClean="0">
                <a:latin typeface="Arial"/>
              </a:rPr>
              <a:t>read.</a:t>
            </a:r>
            <a:endParaRPr lang="en-US" sz="2400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Content Placeholder 9"/>
          <p:cNvSpPr>
            <a:spLocks noGrp="1"/>
          </p:cNvSpPr>
          <p:nvPr>
            <p:ph idx="1"/>
          </p:nvPr>
        </p:nvSpPr>
        <p:spPr/>
        <p:txBody>
          <a:bodyPr vert="horz" rtlCol="0"/>
          <a:lstStyle/>
          <a:p>
            <a:r>
              <a:rPr lang="en-US" sz="2400" dirty="0">
                <a:latin typeface="Arial"/>
              </a:rPr>
              <a:t>Lacking of quality </a:t>
            </a:r>
            <a:r>
              <a:rPr lang="en-US" sz="2400" dirty="0" smtClean="0">
                <a:latin typeface="Arial"/>
              </a:rPr>
              <a:t>news.</a:t>
            </a:r>
            <a:endParaRPr lang="en-US" sz="2400" dirty="0">
              <a:latin typeface="Arial"/>
            </a:endParaRPr>
          </a:p>
          <a:p>
            <a:pPr>
              <a:buNone/>
            </a:pPr>
            <a:endParaRPr lang="en-US" sz="2400" dirty="0">
              <a:latin typeface="Arial"/>
            </a:endParaRPr>
          </a:p>
          <a:p>
            <a:r>
              <a:rPr lang="en-US" sz="2400" dirty="0" smtClean="0">
                <a:latin typeface="Arial"/>
              </a:rPr>
              <a:t>Want </a:t>
            </a:r>
            <a:r>
              <a:rPr lang="en-US" sz="2400" dirty="0">
                <a:latin typeface="Arial"/>
              </a:rPr>
              <a:t>to create a platform for the sports </a:t>
            </a:r>
            <a:r>
              <a:rPr lang="en-US" sz="2400" dirty="0" smtClean="0">
                <a:latin typeface="Arial"/>
              </a:rPr>
              <a:t>maniac.</a:t>
            </a:r>
            <a:endParaRPr lang="en-US" sz="2400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2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What is the scope of sport news portal ?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048688" name="Content Placeholder 9"/>
          <p:cNvSpPr>
            <a:spLocks noGrp="1"/>
          </p:cNvSpPr>
          <p:nvPr>
            <p:ph idx="1"/>
          </p:nvPr>
        </p:nvSpPr>
        <p:spPr/>
        <p:txBody>
          <a:bodyPr vert="horz" rtlCol="0">
            <a:normAutofit fontScale="86944" lnSpcReduction="20000"/>
          </a:bodyPr>
          <a:lstStyle/>
          <a:p>
            <a:r>
              <a:rPr lang="en-US" sz="2800" dirty="0">
                <a:latin typeface="Fauna One"/>
              </a:rPr>
              <a:t>Users can save news’s for offline reading.</a:t>
            </a:r>
          </a:p>
          <a:p>
            <a:pPr>
              <a:buNone/>
            </a:pPr>
            <a:endParaRPr lang="en-US" sz="2800" dirty="0">
              <a:latin typeface="Fauna One"/>
            </a:endParaRPr>
          </a:p>
          <a:p>
            <a:r>
              <a:rPr lang="en-US" sz="2800" dirty="0">
                <a:latin typeface="Fauna One"/>
              </a:rPr>
              <a:t>A very user friendly searching area </a:t>
            </a:r>
            <a:r>
              <a:rPr lang="en-US" sz="2800" dirty="0" smtClean="0">
                <a:latin typeface="Fauna One"/>
              </a:rPr>
              <a:t>in </a:t>
            </a:r>
            <a:r>
              <a:rPr lang="en-US" sz="2800" dirty="0">
                <a:latin typeface="Fauna One"/>
              </a:rPr>
              <a:t>the application.</a:t>
            </a:r>
          </a:p>
          <a:p>
            <a:pPr>
              <a:buNone/>
            </a:pPr>
            <a:endParaRPr lang="en-US" sz="2800" dirty="0">
              <a:latin typeface="Fauna One"/>
            </a:endParaRPr>
          </a:p>
          <a:p>
            <a:r>
              <a:rPr lang="en-US" sz="2800" dirty="0">
                <a:latin typeface="Fauna One"/>
              </a:rPr>
              <a:t>Users can easily share the news on social </a:t>
            </a:r>
            <a:r>
              <a:rPr lang="en-US" sz="2800" dirty="0" smtClean="0">
                <a:latin typeface="Fauna One"/>
              </a:rPr>
              <a:t>media </a:t>
            </a:r>
            <a:r>
              <a:rPr lang="en-US" sz="2800" dirty="0">
                <a:latin typeface="Fauna One"/>
              </a:rPr>
              <a:t>via the social media sharing icon provided on the app.</a:t>
            </a:r>
          </a:p>
          <a:p>
            <a:endParaRPr lang="en-US" dirty="0">
              <a:latin typeface="Fauna One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Content Placeholder 9"/>
          <p:cNvSpPr>
            <a:spLocks noGrp="1"/>
          </p:cNvSpPr>
          <p:nvPr>
            <p:ph idx="1"/>
          </p:nvPr>
        </p:nvSpPr>
        <p:spPr>
          <a:xfrm>
            <a:off x="790575" y="1230563"/>
            <a:ext cx="6940086" cy="3228422"/>
          </a:xfrm>
        </p:spPr>
        <p:txBody>
          <a:bodyPr vert="horz" rtlCol="0">
            <a:noAutofit/>
          </a:bodyPr>
          <a:lstStyle/>
          <a:p>
            <a:r>
              <a:rPr lang="en-US" sz="2400" dirty="0">
                <a:latin typeface="Fauna One"/>
              </a:rPr>
              <a:t>Can search news only on certain categories.</a:t>
            </a:r>
          </a:p>
          <a:p>
            <a:pPr>
              <a:buNone/>
            </a:pPr>
            <a:endParaRPr lang="en-US" sz="2400" dirty="0">
              <a:latin typeface="Fauna One"/>
            </a:endParaRPr>
          </a:p>
          <a:p>
            <a:r>
              <a:rPr lang="en-US" sz="2400" dirty="0" smtClean="0">
                <a:latin typeface="Fauna One"/>
              </a:rPr>
              <a:t>Added dark mode.</a:t>
            </a:r>
          </a:p>
          <a:p>
            <a:r>
              <a:rPr lang="en-US" sz="2400" dirty="0" smtClean="0">
                <a:latin typeface="Fauna One"/>
              </a:rPr>
              <a:t>Added  data saving features.</a:t>
            </a:r>
          </a:p>
          <a:p>
            <a:r>
              <a:rPr lang="en-US" sz="2400" smtClean="0">
                <a:latin typeface="Fauna One"/>
              </a:rPr>
              <a:t>Added reaction button.</a:t>
            </a:r>
            <a:endParaRPr lang="en-US" sz="2400" dirty="0">
              <a:latin typeface="Fauna One"/>
            </a:endParaRPr>
          </a:p>
          <a:p>
            <a:pPr>
              <a:buNone/>
            </a:pPr>
            <a:endParaRPr lang="en-US" sz="2400" dirty="0" err="1">
              <a:latin typeface="Fauna One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2"/>
          <p:cNvSpPr>
            <a:spLocks noGrp="1"/>
          </p:cNvSpPr>
          <p:nvPr>
            <p:ph type="title"/>
          </p:nvPr>
        </p:nvSpPr>
        <p:spPr/>
        <p:txBody>
          <a:bodyPr vert="horz" rtlCol="0"/>
          <a:lstStyle/>
          <a:p>
            <a:r>
              <a:rPr lang="en-US" dirty="0"/>
              <a:t>Work done so far…</a:t>
            </a:r>
          </a:p>
        </p:txBody>
      </p:sp>
      <p:sp>
        <p:nvSpPr>
          <p:cNvPr id="1048692" name="Content Placeholder 9"/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r>
              <a:rPr lang="en-US" sz="2400" dirty="0"/>
              <a:t>Project environment is created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Analysis </a:t>
            </a:r>
            <a:r>
              <a:rPr lang="en-US" sz="2400" dirty="0" smtClean="0"/>
              <a:t>and design.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altLang="zh-CN" sz="2400" dirty="0" smtClean="0"/>
              <a:t>Android application</a:t>
            </a:r>
            <a:endParaRPr lang="zh-CN" altLang="en-US" sz="2100" dirty="0"/>
          </a:p>
          <a:p>
            <a:endParaRPr sz="2100" dirty="0"/>
          </a:p>
          <a:p>
            <a:endParaRPr lang="en-US" sz="2400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10" y="0"/>
            <a:ext cx="2397980" cy="5143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09715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73010" y="0"/>
            <a:ext cx="2397980" cy="51435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53:0:0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6"/>
  <p:tag name="FONTWEIGHT:5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ltural">
  <a:themeElements>
    <a:clrScheme name="Cultural">
      <a:dk1>
        <a:srgbClr val="000000"/>
      </a:dk1>
      <a:lt1>
        <a:srgbClr val="FFFFFF"/>
      </a:lt1>
      <a:dk2>
        <a:srgbClr val="9B896E"/>
      </a:dk2>
      <a:lt2>
        <a:srgbClr val="E9E2D8"/>
      </a:lt2>
      <a:accent1>
        <a:srgbClr val="FFBC3F"/>
      </a:accent1>
      <a:accent2>
        <a:srgbClr val="72432F"/>
      </a:accent2>
      <a:accent3>
        <a:srgbClr val="A3522E"/>
      </a:accent3>
      <a:accent4>
        <a:srgbClr val="FFD99B"/>
      </a:accent4>
      <a:accent5>
        <a:srgbClr val="D15328"/>
      </a:accent5>
      <a:accent6>
        <a:srgbClr val="C42C1D"/>
      </a:accent6>
      <a:hlink>
        <a:srgbClr val="D93700"/>
      </a:hlink>
      <a:folHlink>
        <a:srgbClr val="752907"/>
      </a:folHlink>
    </a:clrScheme>
    <a:fontScheme name="Cultural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Cultu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19050" cap="flat">
          <a:solidFill>
            <a:schemeClr val="phClr"/>
          </a:solidFill>
          <a:prstDash val="solid"/>
        </a:ln>
        <a:ln w="254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>
          <a:srgbClr val="000000"/>
        </a:fontRef>
      </a:style>
    </a:spDef>
    <a:lnDef>
      <a:spPr>
        <a:ln w="12700" cap="flat">
          <a:solidFill>
            <a:schemeClr val="accent3">
              <a:lumMod val="75000"/>
            </a:schemeClr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name="Cultural">
  <a:themeElements>
    <a:clrScheme name="Cultural">
      <a:dk1>
        <a:srgbClr val="000000"/>
      </a:dk1>
      <a:lt1>
        <a:srgbClr val="FFFFFF"/>
      </a:lt1>
      <a:dk2>
        <a:srgbClr val="9B896E"/>
      </a:dk2>
      <a:lt2>
        <a:srgbClr val="E9E2D8"/>
      </a:lt2>
      <a:accent1>
        <a:srgbClr val="FFBC3F"/>
      </a:accent1>
      <a:accent2>
        <a:srgbClr val="72432F"/>
      </a:accent2>
      <a:accent3>
        <a:srgbClr val="A3522E"/>
      </a:accent3>
      <a:accent4>
        <a:srgbClr val="FFD99B"/>
      </a:accent4>
      <a:accent5>
        <a:srgbClr val="D15328"/>
      </a:accent5>
      <a:accent6>
        <a:srgbClr val="C42C1D"/>
      </a:accent6>
      <a:hlink>
        <a:srgbClr val="D93700"/>
      </a:hlink>
      <a:folHlink>
        <a:srgbClr val="752907"/>
      </a:folHlink>
    </a:clrScheme>
    <a:fontScheme name="Cultural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Cultur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1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6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19050" cap="flat">
          <a:solidFill>
            <a:schemeClr val="phClr"/>
          </a:solidFill>
          <a:prstDash val="solid"/>
        </a:ln>
        <a:ln w="254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75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>
          <a:srgbClr val="000000"/>
        </a:fontRef>
      </a:style>
    </a:spDef>
    <a:lnDef>
      <a:spPr>
        <a:ln w="12700" cap="flat">
          <a:solidFill>
            <a:schemeClr val="accent3">
              <a:lumMod val="75000"/>
            </a:schemeClr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162</Words>
  <Application>Microsoft Office PowerPoint</Application>
  <PresentationFormat>On-screen Show (16:9)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Source Sans Pro</vt:lpstr>
      <vt:lpstr>Oswald</vt:lpstr>
      <vt:lpstr>Fauna One</vt:lpstr>
      <vt:lpstr>Arial</vt:lpstr>
      <vt:lpstr>Open Sans</vt:lpstr>
      <vt:lpstr>Century Gothic</vt:lpstr>
      <vt:lpstr>Bookman Old Style</vt:lpstr>
      <vt:lpstr>Cultural</vt:lpstr>
      <vt:lpstr>SPORTS news portal</vt:lpstr>
      <vt:lpstr>What is Sports Mania?</vt:lpstr>
      <vt:lpstr>Why Sports news portal ?</vt:lpstr>
      <vt:lpstr>PowerPoint Presentation</vt:lpstr>
      <vt:lpstr>What is the scope of sport news portal ?  </vt:lpstr>
      <vt:lpstr>PowerPoint Presentation</vt:lpstr>
      <vt:lpstr>Work done so far…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Esrael Asrat</dc:creator>
  <cp:lastModifiedBy>Nurul Gofran</cp:lastModifiedBy>
  <cp:revision>4</cp:revision>
  <dcterms:created xsi:type="dcterms:W3CDTF">2019-08-15T23:11:46Z</dcterms:created>
  <dcterms:modified xsi:type="dcterms:W3CDTF">2020-06-05T03:50:22Z</dcterms:modified>
</cp:coreProperties>
</file>