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305" r:id="rId4"/>
    <p:sldId id="264" r:id="rId5"/>
    <p:sldId id="259" r:id="rId6"/>
  </p:sldIdLst>
  <p:sldSz cx="9144000" cy="5143500" type="screen16x9"/>
  <p:notesSz cx="6858000" cy="9144000"/>
  <p:embeddedFontLst>
    <p:embeddedFont>
      <p:font typeface="Montserrat ExtraBold" charset="0"/>
      <p:bold r:id="rId8"/>
      <p:boldItalic r:id="rId9"/>
    </p:embeddedFont>
    <p:embeddedFont>
      <p:font typeface="Montserrat ExtraLight" charset="0"/>
      <p:regular r:id="rId10"/>
      <p:bold r:id="rId11"/>
      <p:italic r:id="rId12"/>
      <p:boldItalic r:id="rId13"/>
    </p:embeddedFont>
    <p:embeddedFont>
      <p:font typeface="Montserrat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15867E6-3339-4426-8BF5-C597C5C933FB}">
  <a:tblStyle styleId="{E15867E6-3339-4426-8BF5-C597C5C93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303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E-PERPUS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57400" y="3486150"/>
            <a:ext cx="5055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Oleh: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Nurul Hariyati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PROGRAMMER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Berbasis Web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d-ID" dirty="0"/>
              <a:t>Website E-PERPUS ini saya buat dikarenakan di era pandemi anak-anak,remaja,guru,dosen,remaja tidak bisa bebas bila bepergian diluar ruangan. Fungsi E-PERPUS sendiri yakni seperti perpustakaan offline bisa meminjam dan membaca. E-PERPUS juga bisa ikut andil dalam era pendemi seperti sekarang karena bisa menambah wawasan tanpa harus keluar rumah. Alasan saya membuat E-PERPUS adalah bisa memudahkan saya membaca buku tanpa keluar rumah.</a:t>
            </a:r>
            <a:endParaRPr lang="en-US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Manfaat: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  <a:defRPr/>
            </a:pPr>
            <a:r>
              <a:rPr lang="id-ID" dirty="0"/>
              <a:t>Memudahkan  dalam semua kalangan untuk membaca buku tanpa harus ribet keluar rumah</a:t>
            </a:r>
          </a:p>
          <a:p>
            <a:pPr lvl="0">
              <a:buNone/>
              <a:defRPr/>
            </a:pPr>
            <a:r>
              <a:rPr lang="id-ID" dirty="0"/>
              <a:t>Menambah wawasan tanpa terhalang virus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Teknologi yang digunakan: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Bahasa pemrograman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PHP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Framework 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Laravel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Software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Xampp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Visual Studio 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Sublime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MySql(database)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6"/>
          <p:cNvSpPr/>
          <p:nvPr/>
        </p:nvSpPr>
        <p:spPr>
          <a:xfrm>
            <a:off x="4229697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67197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Thank you</a:t>
            </a:r>
            <a:r>
              <a:rPr lang="id-ID" dirty="0">
                <a:sym typeface="Wingdings" pitchFamily="2" charset="2"/>
              </a:rPr>
              <a:t>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113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Montserrat ExtraBold</vt:lpstr>
      <vt:lpstr>Montserrat ExtraLight</vt:lpstr>
      <vt:lpstr>Montserrat</vt:lpstr>
      <vt:lpstr>Wingdings</vt:lpstr>
      <vt:lpstr>Futuristic Background by Slidesgo</vt:lpstr>
      <vt:lpstr>E-PERPUS</vt:lpstr>
      <vt:lpstr>Latar belakang:</vt:lpstr>
      <vt:lpstr>Manfaat:</vt:lpstr>
      <vt:lpstr>Teknologi yang digunakan:</vt:lpstr>
      <vt:lpstr>Thank you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Fitra</dc:creator>
  <cp:lastModifiedBy>Devil</cp:lastModifiedBy>
  <cp:revision>40</cp:revision>
  <dcterms:modified xsi:type="dcterms:W3CDTF">2022-06-26T00:00:56Z</dcterms:modified>
</cp:coreProperties>
</file>