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2" r:id="rId2"/>
    <p:sldId id="257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DE4D319-5C32-4967-9BE3-5F657303EA0B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E4D319-5C32-4967-9BE3-5F657303EA0B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E4D319-5C32-4967-9BE3-5F657303EA0B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DE4D319-5C32-4967-9BE3-5F657303EA0B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KASHMIRPRODUC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7772400" cy="1470025"/>
          </a:xfrm>
        </p:spPr>
        <p:txBody>
          <a:bodyPr/>
          <a:lstStyle/>
          <a:p>
            <a:r>
              <a:rPr lang="en-US" dirty="0" smtClean="0"/>
              <a:t>My Business Website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Nurul</a:t>
            </a:r>
            <a:r>
              <a:rPr lang="en-US" dirty="0" smtClean="0"/>
              <a:t> </a:t>
            </a:r>
            <a:r>
              <a:rPr lang="en-US" dirty="0" err="1" smtClean="0"/>
              <a:t>Hasanah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33800"/>
            <a:ext cx="3352800" cy="4143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Kashmir Product and Travel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343400"/>
            <a:ext cx="1447800" cy="804862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Craft  and </a:t>
            </a:r>
            <a:r>
              <a:rPr lang="en-US" dirty="0" smtClean="0">
                <a:solidFill>
                  <a:schemeClr val="bg1"/>
                </a:solidFill>
              </a:rPr>
              <a:t>More</a:t>
            </a:r>
          </a:p>
        </p:txBody>
      </p:sp>
      <p:pic>
        <p:nvPicPr>
          <p:cNvPr id="5" name="Picture Placeholder 4" descr="Kashmir_Product_Logo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348" r="8348"/>
          <a:stretch>
            <a:fillRect/>
          </a:stretch>
        </p:blipFill>
        <p:spPr>
          <a:xfrm>
            <a:off x="3276600" y="228600"/>
            <a:ext cx="5486400" cy="2892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Here is My Website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14600"/>
            <a:ext cx="6400800" cy="990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hlinkClick r:id="rId2" action="ppaction://hlinkfile"/>
              </a:rPr>
              <a:t>KASHMIRPRODUCT.html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235</TotalTime>
  <Words>18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My Business Website </vt:lpstr>
      <vt:lpstr>Kashmir Product and Travel </vt:lpstr>
      <vt:lpstr>Here is My Website </vt:lpstr>
      <vt:lpstr>Slide 4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nurul hasanah</dc:creator>
  <cp:lastModifiedBy>nurul hasanah</cp:lastModifiedBy>
  <cp:revision>19</cp:revision>
  <dcterms:created xsi:type="dcterms:W3CDTF">2017-05-24T11:00:53Z</dcterms:created>
  <dcterms:modified xsi:type="dcterms:W3CDTF">2017-05-25T09:37:58Z</dcterms:modified>
</cp:coreProperties>
</file>