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2" r:id="rId2"/>
    <p:sldId id="257" r:id="rId3"/>
    <p:sldId id="258" r:id="rId4"/>
    <p:sldId id="263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DE4D319-5C32-4967-9BE3-5F657303EA0B}" type="datetimeFigureOut">
              <a:rPr lang="en-US" smtClean="0"/>
              <a:pPr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05A6A02-12DC-46F6-A044-567379ACC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KASHMIRPRODUC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video" Target="file:///C:\CodingMumSG\CodingMumSGBatch2\Project\nurulhasanah2607.github.io\Video\MOVIE.m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7772400" cy="1470025"/>
          </a:xfrm>
        </p:spPr>
        <p:txBody>
          <a:bodyPr/>
          <a:lstStyle/>
          <a:p>
            <a:r>
              <a:rPr lang="en-US" dirty="0" smtClean="0"/>
              <a:t>My Business Website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err="1" smtClean="0"/>
              <a:t>Nurul</a:t>
            </a:r>
            <a:r>
              <a:rPr lang="en-US" dirty="0" smtClean="0"/>
              <a:t> </a:t>
            </a:r>
            <a:r>
              <a:rPr lang="en-US" dirty="0" err="1" smtClean="0"/>
              <a:t>Hasanah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sndAc>
      <p:stSnd>
        <p:snd r:embed="rId2" name="arrow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67000"/>
            <a:ext cx="3352800" cy="1481138"/>
          </a:xfrm>
        </p:spPr>
        <p:txBody>
          <a:bodyPr>
            <a:normAutofit/>
          </a:bodyPr>
          <a:lstStyle/>
          <a:p>
            <a:r>
              <a:rPr lang="en-US" dirty="0" smtClean="0"/>
              <a:t>Kashmir Product and Travel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343400"/>
            <a:ext cx="1447800" cy="804862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Craft  and </a:t>
            </a:r>
            <a:r>
              <a:rPr lang="en-US" dirty="0" smtClean="0">
                <a:solidFill>
                  <a:schemeClr val="bg1"/>
                </a:solidFill>
              </a:rPr>
              <a:t>More</a:t>
            </a:r>
          </a:p>
        </p:txBody>
      </p:sp>
      <p:pic>
        <p:nvPicPr>
          <p:cNvPr id="5" name="Picture Placeholder 4" descr="Kashmir_Product_Logo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348" r="8348"/>
          <a:stretch>
            <a:fillRect/>
          </a:stretch>
        </p:blipFill>
        <p:spPr>
          <a:xfrm>
            <a:off x="3276600" y="228600"/>
            <a:ext cx="5486400" cy="28924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Here is My Website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752600"/>
            <a:ext cx="4724400" cy="609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hlinkClick r:id="rId2" action="ppaction://hlinkfile"/>
              </a:rPr>
              <a:t>KASHMIRPRODUCT.html</a:t>
            </a:r>
            <a:endParaRPr lang="en-US" dirty="0"/>
          </a:p>
        </p:txBody>
      </p:sp>
      <p:pic>
        <p:nvPicPr>
          <p:cNvPr id="4" name="Picture 3" descr="ladak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43200"/>
            <a:ext cx="6858000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30% 0ff for all product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Ramadhan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MOVIE.mp4">
            <a:hlinkClick r:id="" action="ppaction://media"/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3000" y="2514600"/>
            <a:ext cx="5867400" cy="2947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2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Pangon</a:t>
            </a:r>
            <a:r>
              <a:rPr lang="en-US" dirty="0" smtClean="0"/>
              <a:t>_ </a:t>
            </a:r>
            <a:r>
              <a:rPr lang="en-US" dirty="0" err="1" smtClean="0"/>
              <a:t>Leh</a:t>
            </a:r>
            <a:r>
              <a:rPr lang="en-US" dirty="0" smtClean="0"/>
              <a:t> </a:t>
            </a:r>
            <a:r>
              <a:rPr lang="en-US" dirty="0" err="1" smtClean="0"/>
              <a:t>ladakh</a:t>
            </a:r>
            <a:r>
              <a:rPr lang="en-US" dirty="0" smtClean="0"/>
              <a:t> lake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Pangong-Lake-Ladakh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5991" r="2599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323</TotalTime>
  <Words>32</Words>
  <Application>Microsoft Office PowerPoint</Application>
  <PresentationFormat>On-screen Show (4:3)</PresentationFormat>
  <Paragraphs>10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Opulent</vt:lpstr>
      <vt:lpstr>My Business Website </vt:lpstr>
      <vt:lpstr>Kashmir Product and Travel </vt:lpstr>
      <vt:lpstr>Here is My Website </vt:lpstr>
      <vt:lpstr>30% 0ff for all product </vt:lpstr>
      <vt:lpstr>Pangon_ Leh ladakh lake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nurul hasanah</dc:creator>
  <cp:lastModifiedBy>nurul hasanah</cp:lastModifiedBy>
  <cp:revision>25</cp:revision>
  <dcterms:created xsi:type="dcterms:W3CDTF">2017-05-24T11:00:53Z</dcterms:created>
  <dcterms:modified xsi:type="dcterms:W3CDTF">2017-05-27T14:49:44Z</dcterms:modified>
</cp:coreProperties>
</file>