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D319-5C32-4967-9BE3-5F657303EA0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KASHMIRPRODU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My Business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Hasanah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352800"/>
            <a:ext cx="3352800" cy="719138"/>
          </a:xfrm>
        </p:spPr>
        <p:txBody>
          <a:bodyPr/>
          <a:lstStyle/>
          <a:p>
            <a:r>
              <a:rPr lang="en-US" dirty="0" smtClean="0"/>
              <a:t>Kashmir Product and Travel </a:t>
            </a:r>
            <a:endParaRPr lang="en-US" dirty="0"/>
          </a:p>
        </p:txBody>
      </p:sp>
      <p:pic>
        <p:nvPicPr>
          <p:cNvPr id="5" name="Picture Placeholder 4" descr="Kashmir_Product_Log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48" r="8348"/>
          <a:stretch>
            <a:fillRect/>
          </a:stretch>
        </p:blipFill>
        <p:spPr>
          <a:xfrm>
            <a:off x="1905000" y="609600"/>
            <a:ext cx="5486400" cy="2892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2400" y="4038600"/>
            <a:ext cx="1447800" cy="804862"/>
          </a:xfrm>
        </p:spPr>
        <p:txBody>
          <a:bodyPr>
            <a:normAutofit/>
          </a:bodyPr>
          <a:lstStyle/>
          <a:p>
            <a:r>
              <a:rPr lang="en-US" dirty="0" smtClean="0"/>
              <a:t>Craft  and More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609600"/>
            <a:ext cx="8229600" cy="1143000"/>
          </a:xfrm>
        </p:spPr>
        <p:txBody>
          <a:bodyPr/>
          <a:lstStyle/>
          <a:p>
            <a:r>
              <a:rPr lang="en-US" dirty="0" smtClean="0"/>
              <a:t>Here is My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6400800" cy="99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 action="ppaction://hlinkfile"/>
              </a:rPr>
              <a:t>KASHMIRPRODUCT.html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IMG_4708-ANIMATION.gif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264" b="16264"/>
          <a:stretch>
            <a:fillRect/>
          </a:stretch>
        </p:blipFill>
        <p:spPr>
          <a:xfrm>
            <a:off x="1905000" y="1143000"/>
            <a:ext cx="4876800" cy="32035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My Business Website </vt:lpstr>
      <vt:lpstr>Kashmir Product and Travel </vt:lpstr>
      <vt:lpstr>Here is My Website </vt:lpstr>
      <vt:lpstr>Slide 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nurul hasanah</dc:creator>
  <cp:lastModifiedBy>nurul hasanah</cp:lastModifiedBy>
  <cp:revision>12</cp:revision>
  <dcterms:created xsi:type="dcterms:W3CDTF">2017-05-24T11:00:53Z</dcterms:created>
  <dcterms:modified xsi:type="dcterms:W3CDTF">2017-05-24T15:39:30Z</dcterms:modified>
</cp:coreProperties>
</file>