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74" r:id="rId3"/>
  </p:sldMasterIdLst>
  <p:notesMasterIdLst>
    <p:notesMasterId r:id="rId25"/>
  </p:notesMasterIdLst>
  <p:sldIdLst>
    <p:sldId id="318" r:id="rId4"/>
    <p:sldId id="302" r:id="rId5"/>
    <p:sldId id="311" r:id="rId6"/>
    <p:sldId id="392" r:id="rId7"/>
    <p:sldId id="393" r:id="rId8"/>
    <p:sldId id="394" r:id="rId9"/>
    <p:sldId id="378" r:id="rId10"/>
    <p:sldId id="380" r:id="rId11"/>
    <p:sldId id="372" r:id="rId12"/>
    <p:sldId id="373" r:id="rId13"/>
    <p:sldId id="379" r:id="rId14"/>
    <p:sldId id="381" r:id="rId15"/>
    <p:sldId id="384" r:id="rId16"/>
    <p:sldId id="385" r:id="rId17"/>
    <p:sldId id="386" r:id="rId18"/>
    <p:sldId id="387" r:id="rId19"/>
    <p:sldId id="388" r:id="rId20"/>
    <p:sldId id="389" r:id="rId21"/>
    <p:sldId id="391" r:id="rId22"/>
    <p:sldId id="375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11">
          <p15:clr>
            <a:srgbClr val="A4A3A4"/>
          </p15:clr>
        </p15:guide>
        <p15:guide id="2" pos="3848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C7D3"/>
    <a:srgbClr val="F47758"/>
    <a:srgbClr val="3076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6" autoAdjust="0"/>
    <p:restoredTop sz="94660"/>
  </p:normalViewPr>
  <p:slideViewPr>
    <p:cSldViewPr snapToGrid="0" showGuides="1">
      <p:cViewPr>
        <p:scale>
          <a:sx n="78" d="100"/>
          <a:sy n="78" d="100"/>
        </p:scale>
        <p:origin x="648" y="307"/>
      </p:cViewPr>
      <p:guideLst>
        <p:guide orient="horz" pos="2511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432F2-C74E-4D05-92E9-279258DB9CB2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28A2E-0D5A-4F98-8D0E-4D7389454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711853"/>
            <a:ext cx="12192000" cy="20162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974716" y="1727083"/>
            <a:ext cx="1828800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15" hasCustomPrompt="1"/>
          </p:nvPr>
        </p:nvSpPr>
        <p:spPr>
          <a:xfrm>
            <a:off x="3465435" y="1711853"/>
            <a:ext cx="1828800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그림 개체 틀 2"/>
          <p:cNvSpPr>
            <a:spLocks noGrp="1"/>
          </p:cNvSpPr>
          <p:nvPr>
            <p:ph type="pic" sz="quarter" idx="16" hasCustomPrompt="1"/>
          </p:nvPr>
        </p:nvSpPr>
        <p:spPr>
          <a:xfrm>
            <a:off x="5965852" y="1711853"/>
            <a:ext cx="1828800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963088" y="3296029"/>
            <a:ext cx="1852059" cy="936104"/>
            <a:chOff x="4446036" y="3296029"/>
            <a:chExt cx="1852059" cy="9361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4446036" y="3296029"/>
              <a:ext cx="1852059" cy="6564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446036" y="3952485"/>
              <a:ext cx="1852059" cy="2796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3463504" y="3303644"/>
            <a:ext cx="1852059" cy="936104"/>
            <a:chOff x="7046603" y="3303644"/>
            <a:chExt cx="1852059" cy="9361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7046603" y="3303644"/>
              <a:ext cx="1852059" cy="6564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046603" y="3960100"/>
              <a:ext cx="1852059" cy="2796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5" name="그룹 4"/>
          <p:cNvGrpSpPr/>
          <p:nvPr userDrawn="1"/>
        </p:nvGrpSpPr>
        <p:grpSpPr>
          <a:xfrm>
            <a:off x="5963921" y="3311259"/>
            <a:ext cx="1852059" cy="936104"/>
            <a:chOff x="9446869" y="3311259"/>
            <a:chExt cx="1852059" cy="936104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446869" y="3311259"/>
              <a:ext cx="1852059" cy="6564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446869" y="3967715"/>
              <a:ext cx="1852059" cy="2796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22" name="Rectangle 21"/>
          <p:cNvSpPr/>
          <p:nvPr userDrawn="1"/>
        </p:nvSpPr>
        <p:spPr>
          <a:xfrm>
            <a:off x="0" y="1514879"/>
            <a:ext cx="12192000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aphic 127"/>
          <p:cNvGrpSpPr/>
          <p:nvPr userDrawn="1"/>
        </p:nvGrpSpPr>
        <p:grpSpPr>
          <a:xfrm>
            <a:off x="10658071" y="5709783"/>
            <a:ext cx="1305329" cy="910869"/>
            <a:chOff x="5127824" y="3623423"/>
            <a:chExt cx="3461269" cy="2415304"/>
          </a:xfrm>
          <a:solidFill>
            <a:schemeClr val="accent2"/>
          </a:solidFill>
        </p:grpSpPr>
        <p:sp>
          <p:nvSpPr>
            <p:cNvPr id="29" name="Freeform: Shape 28"/>
            <p:cNvSpPr/>
            <p:nvPr/>
          </p:nvSpPr>
          <p:spPr>
            <a:xfrm>
              <a:off x="5237874" y="4175155"/>
              <a:ext cx="3229647" cy="1863572"/>
            </a:xfrm>
            <a:custGeom>
              <a:avLst/>
              <a:gdLst>
                <a:gd name="connsiteX0" fmla="*/ 1159687 w 3229647"/>
                <a:gd name="connsiteY0" fmla="*/ 1612785 h 1863572"/>
                <a:gd name="connsiteX1" fmla="*/ 1089548 w 3229647"/>
                <a:gd name="connsiteY1" fmla="*/ 1612377 h 1863572"/>
                <a:gd name="connsiteX2" fmla="*/ 1073645 w 3229647"/>
                <a:gd name="connsiteY2" fmla="*/ 1602590 h 1863572"/>
                <a:gd name="connsiteX3" fmla="*/ 1049178 w 3229647"/>
                <a:gd name="connsiteY3" fmla="*/ 1567929 h 1863572"/>
                <a:gd name="connsiteX4" fmla="*/ 722135 w 3229647"/>
                <a:gd name="connsiteY4" fmla="*/ 1864388 h 1863572"/>
                <a:gd name="connsiteX5" fmla="*/ 566362 w 3229647"/>
                <a:gd name="connsiteY5" fmla="*/ 1830949 h 1863572"/>
                <a:gd name="connsiteX6" fmla="*/ 441987 w 3229647"/>
                <a:gd name="connsiteY6" fmla="*/ 1728188 h 1863572"/>
                <a:gd name="connsiteX7" fmla="*/ 377150 w 3229647"/>
                <a:gd name="connsiteY7" fmla="*/ 1579347 h 1863572"/>
                <a:gd name="connsiteX8" fmla="*/ 304157 w 3229647"/>
                <a:gd name="connsiteY8" fmla="*/ 1613193 h 1863572"/>
                <a:gd name="connsiteX9" fmla="*/ 281321 w 3229647"/>
                <a:gd name="connsiteY9" fmla="*/ 1622164 h 1863572"/>
                <a:gd name="connsiteX10" fmla="*/ 215260 w 3229647"/>
                <a:gd name="connsiteY10" fmla="*/ 1649078 h 1863572"/>
                <a:gd name="connsiteX11" fmla="*/ 88847 w 3229647"/>
                <a:gd name="connsiteY11" fmla="*/ 1649078 h 1863572"/>
                <a:gd name="connsiteX12" fmla="*/ 4028 w 3229647"/>
                <a:gd name="connsiteY12" fmla="*/ 1586687 h 1863572"/>
                <a:gd name="connsiteX13" fmla="*/ 48068 w 3229647"/>
                <a:gd name="connsiteY13" fmla="*/ 1472915 h 1863572"/>
                <a:gd name="connsiteX14" fmla="*/ 61525 w 3229647"/>
                <a:gd name="connsiteY14" fmla="*/ 1451710 h 1863572"/>
                <a:gd name="connsiteX15" fmla="*/ 61525 w 3229647"/>
                <a:gd name="connsiteY15" fmla="*/ 852268 h 1863572"/>
                <a:gd name="connsiteX16" fmla="*/ 92925 w 3229647"/>
                <a:gd name="connsiteY16" fmla="*/ 697718 h 1863572"/>
                <a:gd name="connsiteX17" fmla="*/ 322507 w 3229647"/>
                <a:gd name="connsiteY17" fmla="*/ 149657 h 1863572"/>
                <a:gd name="connsiteX18" fmla="*/ 546380 w 3229647"/>
                <a:gd name="connsiteY18" fmla="*/ 0 h 1863572"/>
                <a:gd name="connsiteX19" fmla="*/ 2885020 w 3229647"/>
                <a:gd name="connsiteY19" fmla="*/ 0 h 1863572"/>
                <a:gd name="connsiteX20" fmla="*/ 3168022 w 3229647"/>
                <a:gd name="connsiteY20" fmla="*/ 143540 h 1863572"/>
                <a:gd name="connsiteX21" fmla="*/ 3181887 w 3229647"/>
                <a:gd name="connsiteY21" fmla="*/ 164745 h 1863572"/>
                <a:gd name="connsiteX22" fmla="*/ 3022035 w 3229647"/>
                <a:gd name="connsiteY22" fmla="*/ 164745 h 1863572"/>
                <a:gd name="connsiteX23" fmla="*/ 3022035 w 3229647"/>
                <a:gd name="connsiteY23" fmla="*/ 226320 h 1863572"/>
                <a:gd name="connsiteX24" fmla="*/ 3051804 w 3229647"/>
                <a:gd name="connsiteY24" fmla="*/ 226320 h 1863572"/>
                <a:gd name="connsiteX25" fmla="*/ 3178217 w 3229647"/>
                <a:gd name="connsiteY25" fmla="*/ 226320 h 1863572"/>
                <a:gd name="connsiteX26" fmla="*/ 3221849 w 3229647"/>
                <a:gd name="connsiteY26" fmla="*/ 269545 h 1863572"/>
                <a:gd name="connsiteX27" fmla="*/ 3062814 w 3229647"/>
                <a:gd name="connsiteY27" fmla="*/ 269545 h 1863572"/>
                <a:gd name="connsiteX28" fmla="*/ 3062814 w 3229647"/>
                <a:gd name="connsiteY28" fmla="*/ 329897 h 1863572"/>
                <a:gd name="connsiteX29" fmla="*/ 3230005 w 3229647"/>
                <a:gd name="connsiteY29" fmla="*/ 329897 h 1863572"/>
                <a:gd name="connsiteX30" fmla="*/ 3230005 w 3229647"/>
                <a:gd name="connsiteY30" fmla="*/ 373938 h 1863572"/>
                <a:gd name="connsiteX31" fmla="*/ 3094621 w 3229647"/>
                <a:gd name="connsiteY31" fmla="*/ 373938 h 1863572"/>
                <a:gd name="connsiteX32" fmla="*/ 3094621 w 3229647"/>
                <a:gd name="connsiteY32" fmla="*/ 435105 h 1863572"/>
                <a:gd name="connsiteX33" fmla="*/ 3230413 w 3229647"/>
                <a:gd name="connsiteY33" fmla="*/ 435105 h 1863572"/>
                <a:gd name="connsiteX34" fmla="*/ 3230413 w 3229647"/>
                <a:gd name="connsiteY34" fmla="*/ 625133 h 1863572"/>
                <a:gd name="connsiteX35" fmla="*/ 3144778 w 3229647"/>
                <a:gd name="connsiteY35" fmla="*/ 660202 h 1863572"/>
                <a:gd name="connsiteX36" fmla="*/ 3110117 w 3229647"/>
                <a:gd name="connsiteY36" fmla="*/ 747876 h 1863572"/>
                <a:gd name="connsiteX37" fmla="*/ 3082388 w 3229647"/>
                <a:gd name="connsiteY37" fmla="*/ 747876 h 1863572"/>
                <a:gd name="connsiteX38" fmla="*/ 849771 w 3229647"/>
                <a:gd name="connsiteY38" fmla="*/ 747876 h 1863572"/>
                <a:gd name="connsiteX39" fmla="*/ 99449 w 3229647"/>
                <a:gd name="connsiteY39" fmla="*/ 1292267 h 1863572"/>
                <a:gd name="connsiteX40" fmla="*/ 64380 w 3229647"/>
                <a:gd name="connsiteY40" fmla="*/ 1463944 h 1863572"/>
                <a:gd name="connsiteX41" fmla="*/ 121877 w 3229647"/>
                <a:gd name="connsiteY41" fmla="*/ 1463944 h 1863572"/>
                <a:gd name="connsiteX42" fmla="*/ 143490 w 3229647"/>
                <a:gd name="connsiteY42" fmla="*/ 1357512 h 1863572"/>
                <a:gd name="connsiteX43" fmla="*/ 735184 w 3229647"/>
                <a:gd name="connsiteY43" fmla="*/ 816791 h 1863572"/>
                <a:gd name="connsiteX44" fmla="*/ 840800 w 3229647"/>
                <a:gd name="connsiteY44" fmla="*/ 808635 h 1863572"/>
                <a:gd name="connsiteX45" fmla="*/ 1140521 w 3229647"/>
                <a:gd name="connsiteY45" fmla="*/ 808228 h 1863572"/>
                <a:gd name="connsiteX46" fmla="*/ 1159687 w 3229647"/>
                <a:gd name="connsiteY46" fmla="*/ 808228 h 1863572"/>
                <a:gd name="connsiteX47" fmla="*/ 1159687 w 3229647"/>
                <a:gd name="connsiteY47" fmla="*/ 1612785 h 1863572"/>
                <a:gd name="connsiteX48" fmla="*/ 2078424 w 3229647"/>
                <a:gd name="connsiteY48" fmla="*/ 166376 h 1863572"/>
                <a:gd name="connsiteX49" fmla="*/ 1251846 w 3229647"/>
                <a:gd name="connsiteY49" fmla="*/ 166376 h 1863572"/>
                <a:gd name="connsiteX50" fmla="*/ 1251846 w 3229647"/>
                <a:gd name="connsiteY50" fmla="*/ 662649 h 1863572"/>
                <a:gd name="connsiteX51" fmla="*/ 2078424 w 3229647"/>
                <a:gd name="connsiteY51" fmla="*/ 662649 h 1863572"/>
                <a:gd name="connsiteX52" fmla="*/ 2078424 w 3229647"/>
                <a:gd name="connsiteY52" fmla="*/ 166376 h 1863572"/>
                <a:gd name="connsiteX53" fmla="*/ 1132366 w 3229647"/>
                <a:gd name="connsiteY53" fmla="*/ 663056 h 1863572"/>
                <a:gd name="connsiteX54" fmla="*/ 1132366 w 3229647"/>
                <a:gd name="connsiteY54" fmla="*/ 164745 h 1863572"/>
                <a:gd name="connsiteX55" fmla="*/ 1110753 w 3229647"/>
                <a:gd name="connsiteY55" fmla="*/ 164745 h 1863572"/>
                <a:gd name="connsiteX56" fmla="*/ 611626 w 3229647"/>
                <a:gd name="connsiteY56" fmla="*/ 164745 h 1863572"/>
                <a:gd name="connsiteX57" fmla="*/ 459522 w 3229647"/>
                <a:gd name="connsiteY57" fmla="*/ 267914 h 1863572"/>
                <a:gd name="connsiteX58" fmla="*/ 310681 w 3229647"/>
                <a:gd name="connsiteY58" fmla="*/ 642259 h 1863572"/>
                <a:gd name="connsiteX59" fmla="*/ 303749 w 3229647"/>
                <a:gd name="connsiteY59" fmla="*/ 662649 h 1863572"/>
                <a:gd name="connsiteX60" fmla="*/ 445658 w 3229647"/>
                <a:gd name="connsiteY60" fmla="*/ 662649 h 1863572"/>
                <a:gd name="connsiteX61" fmla="*/ 444026 w 3229647"/>
                <a:gd name="connsiteY61" fmla="*/ 633288 h 1863572"/>
                <a:gd name="connsiteX62" fmla="*/ 513350 w 3229647"/>
                <a:gd name="connsiteY62" fmla="*/ 546838 h 1863572"/>
                <a:gd name="connsiteX63" fmla="*/ 598984 w 3229647"/>
                <a:gd name="connsiteY63" fmla="*/ 546023 h 1863572"/>
                <a:gd name="connsiteX64" fmla="*/ 598984 w 3229647"/>
                <a:gd name="connsiteY64" fmla="*/ 662649 h 1863572"/>
                <a:gd name="connsiteX65" fmla="*/ 1132366 w 3229647"/>
                <a:gd name="connsiteY65" fmla="*/ 663056 h 1863572"/>
                <a:gd name="connsiteX66" fmla="*/ 3028560 w 3229647"/>
                <a:gd name="connsiteY66" fmla="*/ 663056 h 1863572"/>
                <a:gd name="connsiteX67" fmla="*/ 3020812 w 3229647"/>
                <a:gd name="connsiteY67" fmla="*/ 649192 h 1863572"/>
                <a:gd name="connsiteX68" fmla="*/ 2702333 w 3229647"/>
                <a:gd name="connsiteY68" fmla="*/ 178202 h 1863572"/>
                <a:gd name="connsiteX69" fmla="*/ 2673788 w 3229647"/>
                <a:gd name="connsiteY69" fmla="*/ 164337 h 1863572"/>
                <a:gd name="connsiteX70" fmla="*/ 2219109 w 3229647"/>
                <a:gd name="connsiteY70" fmla="*/ 164745 h 1863572"/>
                <a:gd name="connsiteX71" fmla="*/ 2198312 w 3229647"/>
                <a:gd name="connsiteY71" fmla="*/ 165560 h 1863572"/>
                <a:gd name="connsiteX72" fmla="*/ 2198312 w 3229647"/>
                <a:gd name="connsiteY72" fmla="*/ 662649 h 1863572"/>
                <a:gd name="connsiteX73" fmla="*/ 3028560 w 3229647"/>
                <a:gd name="connsiteY73" fmla="*/ 663056 h 1863572"/>
                <a:gd name="connsiteX74" fmla="*/ 718465 w 3229647"/>
                <a:gd name="connsiteY74" fmla="*/ 1334269 h 1863572"/>
                <a:gd name="connsiteX75" fmla="*/ 590013 w 3229647"/>
                <a:gd name="connsiteY75" fmla="*/ 1334269 h 1863572"/>
                <a:gd name="connsiteX76" fmla="*/ 516612 w 3229647"/>
                <a:gd name="connsiteY76" fmla="*/ 1374231 h 1863572"/>
                <a:gd name="connsiteX77" fmla="*/ 457891 w 3229647"/>
                <a:gd name="connsiteY77" fmla="*/ 1459866 h 1863572"/>
                <a:gd name="connsiteX78" fmla="*/ 433832 w 3229647"/>
                <a:gd name="connsiteY78" fmla="*/ 1560589 h 1863572"/>
                <a:gd name="connsiteX79" fmla="*/ 701746 w 3229647"/>
                <a:gd name="connsiteY79" fmla="*/ 1808114 h 1863572"/>
                <a:gd name="connsiteX80" fmla="*/ 984340 w 3229647"/>
                <a:gd name="connsiteY80" fmla="*/ 1595658 h 1863572"/>
                <a:gd name="connsiteX81" fmla="*/ 957018 w 3229647"/>
                <a:gd name="connsiteY81" fmla="*/ 1430913 h 1863572"/>
                <a:gd name="connsiteX82" fmla="*/ 919094 w 3229647"/>
                <a:gd name="connsiteY82" fmla="*/ 1375455 h 1863572"/>
                <a:gd name="connsiteX83" fmla="*/ 842431 w 3229647"/>
                <a:gd name="connsiteY83" fmla="*/ 1334269 h 1863572"/>
                <a:gd name="connsiteX84" fmla="*/ 718465 w 3229647"/>
                <a:gd name="connsiteY84" fmla="*/ 1334269 h 1863572"/>
                <a:gd name="connsiteX85" fmla="*/ 152869 w 3229647"/>
                <a:gd name="connsiteY85" fmla="*/ 1519810 h 1863572"/>
                <a:gd name="connsiteX86" fmla="*/ 90070 w 3229647"/>
                <a:gd name="connsiteY86" fmla="*/ 1519810 h 1863572"/>
                <a:gd name="connsiteX87" fmla="*/ 57855 w 3229647"/>
                <a:gd name="connsiteY87" fmla="*/ 1554880 h 1863572"/>
                <a:gd name="connsiteX88" fmla="*/ 89662 w 3229647"/>
                <a:gd name="connsiteY88" fmla="*/ 1591988 h 1863572"/>
                <a:gd name="connsiteX89" fmla="*/ 215668 w 3229647"/>
                <a:gd name="connsiteY89" fmla="*/ 1591988 h 1863572"/>
                <a:gd name="connsiteX90" fmla="*/ 246251 w 3229647"/>
                <a:gd name="connsiteY90" fmla="*/ 1554064 h 1863572"/>
                <a:gd name="connsiteX91" fmla="*/ 214036 w 3229647"/>
                <a:gd name="connsiteY91" fmla="*/ 1519810 h 1863572"/>
                <a:gd name="connsiteX92" fmla="*/ 152869 w 3229647"/>
                <a:gd name="connsiteY92" fmla="*/ 1519810 h 1863572"/>
                <a:gd name="connsiteX93" fmla="*/ 1011254 w 3229647"/>
                <a:gd name="connsiteY93" fmla="*/ 900795 h 1863572"/>
                <a:gd name="connsiteX94" fmla="*/ 837946 w 3229647"/>
                <a:gd name="connsiteY94" fmla="*/ 901202 h 1863572"/>
                <a:gd name="connsiteX95" fmla="*/ 828159 w 3229647"/>
                <a:gd name="connsiteY95" fmla="*/ 910581 h 1863572"/>
                <a:gd name="connsiteX96" fmla="*/ 827751 w 3229647"/>
                <a:gd name="connsiteY96" fmla="*/ 960331 h 1863572"/>
                <a:gd name="connsiteX97" fmla="*/ 1011254 w 3229647"/>
                <a:gd name="connsiteY97" fmla="*/ 960331 h 1863572"/>
                <a:gd name="connsiteX98" fmla="*/ 1011254 w 3229647"/>
                <a:gd name="connsiteY98" fmla="*/ 900795 h 1863572"/>
                <a:gd name="connsiteX99" fmla="*/ 541079 w 3229647"/>
                <a:gd name="connsiteY99" fmla="*/ 602705 h 1863572"/>
                <a:gd name="connsiteX100" fmla="*/ 505194 w 3229647"/>
                <a:gd name="connsiteY100" fmla="*/ 619424 h 1863572"/>
                <a:gd name="connsiteX101" fmla="*/ 509272 w 3229647"/>
                <a:gd name="connsiteY101" fmla="*/ 656532 h 1863572"/>
                <a:gd name="connsiteX102" fmla="*/ 541079 w 3229647"/>
                <a:gd name="connsiteY102" fmla="*/ 666727 h 1863572"/>
                <a:gd name="connsiteX103" fmla="*/ 541079 w 3229647"/>
                <a:gd name="connsiteY103" fmla="*/ 602705 h 186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3229647" h="1863572">
                  <a:moveTo>
                    <a:pt x="1159687" y="1612785"/>
                  </a:moveTo>
                  <a:cubicBezTo>
                    <a:pt x="1135628" y="1612785"/>
                    <a:pt x="1112792" y="1613601"/>
                    <a:pt x="1089548" y="1612377"/>
                  </a:cubicBezTo>
                  <a:cubicBezTo>
                    <a:pt x="1084247" y="1611969"/>
                    <a:pt x="1077722" y="1607076"/>
                    <a:pt x="1073645" y="1602590"/>
                  </a:cubicBezTo>
                  <a:cubicBezTo>
                    <a:pt x="1065081" y="1592396"/>
                    <a:pt x="1058149" y="1580978"/>
                    <a:pt x="1049178" y="1567929"/>
                  </a:cubicBezTo>
                  <a:cubicBezTo>
                    <a:pt x="1020633" y="1752247"/>
                    <a:pt x="871384" y="1860717"/>
                    <a:pt x="722135" y="1864388"/>
                  </a:cubicBezTo>
                  <a:cubicBezTo>
                    <a:pt x="667492" y="1866019"/>
                    <a:pt x="615703" y="1855009"/>
                    <a:pt x="566362" y="1830949"/>
                  </a:cubicBezTo>
                  <a:cubicBezTo>
                    <a:pt x="516612" y="1806890"/>
                    <a:pt x="475018" y="1772229"/>
                    <a:pt x="441987" y="1728188"/>
                  </a:cubicBezTo>
                  <a:cubicBezTo>
                    <a:pt x="409365" y="1684555"/>
                    <a:pt x="389383" y="1635621"/>
                    <a:pt x="377150" y="1579347"/>
                  </a:cubicBezTo>
                  <a:cubicBezTo>
                    <a:pt x="364509" y="1620941"/>
                    <a:pt x="332701" y="1611562"/>
                    <a:pt x="304157" y="1613193"/>
                  </a:cubicBezTo>
                  <a:cubicBezTo>
                    <a:pt x="296409" y="1613601"/>
                    <a:pt x="286622" y="1616863"/>
                    <a:pt x="281321" y="1622164"/>
                  </a:cubicBezTo>
                  <a:cubicBezTo>
                    <a:pt x="262563" y="1640514"/>
                    <a:pt x="240950" y="1649078"/>
                    <a:pt x="215260" y="1649078"/>
                  </a:cubicBezTo>
                  <a:cubicBezTo>
                    <a:pt x="173258" y="1649078"/>
                    <a:pt x="130848" y="1649486"/>
                    <a:pt x="88847" y="1649078"/>
                  </a:cubicBezTo>
                  <a:cubicBezTo>
                    <a:pt x="45622" y="1648670"/>
                    <a:pt x="12999" y="1624203"/>
                    <a:pt x="4028" y="1586687"/>
                  </a:cubicBezTo>
                  <a:cubicBezTo>
                    <a:pt x="-8206" y="1536122"/>
                    <a:pt x="7698" y="1493304"/>
                    <a:pt x="48068" y="1472915"/>
                  </a:cubicBezTo>
                  <a:cubicBezTo>
                    <a:pt x="58263" y="1468022"/>
                    <a:pt x="61525" y="1462721"/>
                    <a:pt x="61525" y="1451710"/>
                  </a:cubicBezTo>
                  <a:cubicBezTo>
                    <a:pt x="61117" y="1251896"/>
                    <a:pt x="61525" y="1052082"/>
                    <a:pt x="61525" y="852268"/>
                  </a:cubicBezTo>
                  <a:cubicBezTo>
                    <a:pt x="61525" y="798441"/>
                    <a:pt x="72128" y="747468"/>
                    <a:pt x="92925" y="697718"/>
                  </a:cubicBezTo>
                  <a:cubicBezTo>
                    <a:pt x="169996" y="515031"/>
                    <a:pt x="246251" y="332344"/>
                    <a:pt x="322507" y="149657"/>
                  </a:cubicBezTo>
                  <a:cubicBezTo>
                    <a:pt x="362877" y="53420"/>
                    <a:pt x="442395" y="0"/>
                    <a:pt x="546380" y="0"/>
                  </a:cubicBezTo>
                  <a:cubicBezTo>
                    <a:pt x="1326063" y="0"/>
                    <a:pt x="2105338" y="0"/>
                    <a:pt x="2885020" y="0"/>
                  </a:cubicBezTo>
                  <a:cubicBezTo>
                    <a:pt x="3003277" y="0"/>
                    <a:pt x="3097475" y="48934"/>
                    <a:pt x="3168022" y="143540"/>
                  </a:cubicBezTo>
                  <a:cubicBezTo>
                    <a:pt x="3172508" y="149249"/>
                    <a:pt x="3176178" y="155773"/>
                    <a:pt x="3181887" y="164745"/>
                  </a:cubicBezTo>
                  <a:cubicBezTo>
                    <a:pt x="3127244" y="164745"/>
                    <a:pt x="3075047" y="164745"/>
                    <a:pt x="3022035" y="164745"/>
                  </a:cubicBezTo>
                  <a:cubicBezTo>
                    <a:pt x="3022035" y="185542"/>
                    <a:pt x="3022035" y="204300"/>
                    <a:pt x="3022035" y="226320"/>
                  </a:cubicBezTo>
                  <a:cubicBezTo>
                    <a:pt x="3032230" y="226320"/>
                    <a:pt x="3042017" y="226320"/>
                    <a:pt x="3051804" y="226320"/>
                  </a:cubicBezTo>
                  <a:cubicBezTo>
                    <a:pt x="3093805" y="226320"/>
                    <a:pt x="3136215" y="226320"/>
                    <a:pt x="3178217" y="226320"/>
                  </a:cubicBezTo>
                  <a:cubicBezTo>
                    <a:pt x="3216956" y="226320"/>
                    <a:pt x="3216956" y="226320"/>
                    <a:pt x="3221849" y="269545"/>
                  </a:cubicBezTo>
                  <a:cubicBezTo>
                    <a:pt x="3168838" y="269545"/>
                    <a:pt x="3116234" y="269545"/>
                    <a:pt x="3062814" y="269545"/>
                  </a:cubicBezTo>
                  <a:cubicBezTo>
                    <a:pt x="3062814" y="290750"/>
                    <a:pt x="3062814" y="309508"/>
                    <a:pt x="3062814" y="329897"/>
                  </a:cubicBezTo>
                  <a:cubicBezTo>
                    <a:pt x="3118680" y="329897"/>
                    <a:pt x="3173323" y="329897"/>
                    <a:pt x="3230005" y="329897"/>
                  </a:cubicBezTo>
                  <a:cubicBezTo>
                    <a:pt x="3230005" y="344577"/>
                    <a:pt x="3230005" y="357626"/>
                    <a:pt x="3230005" y="373938"/>
                  </a:cubicBezTo>
                  <a:cubicBezTo>
                    <a:pt x="3185557" y="373938"/>
                    <a:pt x="3140701" y="373938"/>
                    <a:pt x="3094621" y="373938"/>
                  </a:cubicBezTo>
                  <a:cubicBezTo>
                    <a:pt x="3094621" y="395550"/>
                    <a:pt x="3094621" y="414308"/>
                    <a:pt x="3094621" y="435105"/>
                  </a:cubicBezTo>
                  <a:cubicBezTo>
                    <a:pt x="3139477" y="435105"/>
                    <a:pt x="3184334" y="435105"/>
                    <a:pt x="3230413" y="435105"/>
                  </a:cubicBezTo>
                  <a:cubicBezTo>
                    <a:pt x="3230413" y="499127"/>
                    <a:pt x="3230413" y="561111"/>
                    <a:pt x="3230413" y="625133"/>
                  </a:cubicBezTo>
                  <a:cubicBezTo>
                    <a:pt x="3197790" y="626356"/>
                    <a:pt x="3168430" y="636143"/>
                    <a:pt x="3144778" y="660202"/>
                  </a:cubicBezTo>
                  <a:cubicBezTo>
                    <a:pt x="3121535" y="683446"/>
                    <a:pt x="3110932" y="711991"/>
                    <a:pt x="3110117" y="747876"/>
                  </a:cubicBezTo>
                  <a:cubicBezTo>
                    <a:pt x="3100738" y="747876"/>
                    <a:pt x="3091359" y="747876"/>
                    <a:pt x="3082388" y="747876"/>
                  </a:cubicBezTo>
                  <a:cubicBezTo>
                    <a:pt x="2338182" y="747876"/>
                    <a:pt x="1593977" y="747468"/>
                    <a:pt x="849771" y="747876"/>
                  </a:cubicBezTo>
                  <a:cubicBezTo>
                    <a:pt x="504786" y="747876"/>
                    <a:pt x="206288" y="964816"/>
                    <a:pt x="99449" y="1292267"/>
                  </a:cubicBezTo>
                  <a:cubicBezTo>
                    <a:pt x="81099" y="1347725"/>
                    <a:pt x="68458" y="1404408"/>
                    <a:pt x="64380" y="1463944"/>
                  </a:cubicBezTo>
                  <a:cubicBezTo>
                    <a:pt x="84361" y="1463944"/>
                    <a:pt x="103119" y="1463944"/>
                    <a:pt x="121877" y="1463944"/>
                  </a:cubicBezTo>
                  <a:cubicBezTo>
                    <a:pt x="129217" y="1427651"/>
                    <a:pt x="134926" y="1392174"/>
                    <a:pt x="143490" y="1357512"/>
                  </a:cubicBezTo>
                  <a:cubicBezTo>
                    <a:pt x="214036" y="1075326"/>
                    <a:pt x="448104" y="861239"/>
                    <a:pt x="735184" y="816791"/>
                  </a:cubicBezTo>
                  <a:cubicBezTo>
                    <a:pt x="769846" y="811490"/>
                    <a:pt x="805323" y="809043"/>
                    <a:pt x="840800" y="808635"/>
                  </a:cubicBezTo>
                  <a:cubicBezTo>
                    <a:pt x="940707" y="807412"/>
                    <a:pt x="1040614" y="808228"/>
                    <a:pt x="1140521" y="808228"/>
                  </a:cubicBezTo>
                  <a:cubicBezTo>
                    <a:pt x="1146638" y="808228"/>
                    <a:pt x="1152347" y="808228"/>
                    <a:pt x="1159687" y="808228"/>
                  </a:cubicBezTo>
                  <a:cubicBezTo>
                    <a:pt x="1159687" y="1076142"/>
                    <a:pt x="1159687" y="1342832"/>
                    <a:pt x="1159687" y="1612785"/>
                  </a:cubicBezTo>
                  <a:close/>
                  <a:moveTo>
                    <a:pt x="2078424" y="166376"/>
                  </a:moveTo>
                  <a:cubicBezTo>
                    <a:pt x="1801946" y="166376"/>
                    <a:pt x="1527100" y="166376"/>
                    <a:pt x="1251846" y="166376"/>
                  </a:cubicBezTo>
                  <a:cubicBezTo>
                    <a:pt x="1251846" y="332344"/>
                    <a:pt x="1251846" y="497089"/>
                    <a:pt x="1251846" y="662649"/>
                  </a:cubicBezTo>
                  <a:cubicBezTo>
                    <a:pt x="1527916" y="662649"/>
                    <a:pt x="1802354" y="662649"/>
                    <a:pt x="2078424" y="662649"/>
                  </a:cubicBezTo>
                  <a:cubicBezTo>
                    <a:pt x="2078424" y="497089"/>
                    <a:pt x="2078424" y="333159"/>
                    <a:pt x="2078424" y="166376"/>
                  </a:cubicBezTo>
                  <a:close/>
                  <a:moveTo>
                    <a:pt x="1132366" y="663056"/>
                  </a:moveTo>
                  <a:cubicBezTo>
                    <a:pt x="1132366" y="495865"/>
                    <a:pt x="1132366" y="331120"/>
                    <a:pt x="1132366" y="164745"/>
                  </a:cubicBezTo>
                  <a:cubicBezTo>
                    <a:pt x="1124210" y="164745"/>
                    <a:pt x="1117277" y="164745"/>
                    <a:pt x="1110753" y="164745"/>
                  </a:cubicBezTo>
                  <a:cubicBezTo>
                    <a:pt x="944377" y="164745"/>
                    <a:pt x="778001" y="164745"/>
                    <a:pt x="611626" y="164745"/>
                  </a:cubicBezTo>
                  <a:cubicBezTo>
                    <a:pt x="536593" y="164745"/>
                    <a:pt x="487659" y="198183"/>
                    <a:pt x="459522" y="267914"/>
                  </a:cubicBezTo>
                  <a:cubicBezTo>
                    <a:pt x="409773" y="392696"/>
                    <a:pt x="360431" y="517478"/>
                    <a:pt x="310681" y="642259"/>
                  </a:cubicBezTo>
                  <a:cubicBezTo>
                    <a:pt x="308234" y="648376"/>
                    <a:pt x="306603" y="654901"/>
                    <a:pt x="303749" y="662649"/>
                  </a:cubicBezTo>
                  <a:cubicBezTo>
                    <a:pt x="352275" y="662649"/>
                    <a:pt x="398762" y="662649"/>
                    <a:pt x="445658" y="662649"/>
                  </a:cubicBezTo>
                  <a:cubicBezTo>
                    <a:pt x="445250" y="652046"/>
                    <a:pt x="444026" y="642667"/>
                    <a:pt x="444026" y="633288"/>
                  </a:cubicBezTo>
                  <a:cubicBezTo>
                    <a:pt x="444434" y="591286"/>
                    <a:pt x="473387" y="552547"/>
                    <a:pt x="513350" y="546838"/>
                  </a:cubicBezTo>
                  <a:cubicBezTo>
                    <a:pt x="540263" y="542760"/>
                    <a:pt x="568400" y="546023"/>
                    <a:pt x="598984" y="546023"/>
                  </a:cubicBezTo>
                  <a:cubicBezTo>
                    <a:pt x="598984" y="585170"/>
                    <a:pt x="598984" y="623909"/>
                    <a:pt x="598984" y="662649"/>
                  </a:cubicBezTo>
                  <a:cubicBezTo>
                    <a:pt x="778409" y="663056"/>
                    <a:pt x="954980" y="663056"/>
                    <a:pt x="1132366" y="663056"/>
                  </a:cubicBezTo>
                  <a:close/>
                  <a:moveTo>
                    <a:pt x="3028560" y="663056"/>
                  </a:moveTo>
                  <a:cubicBezTo>
                    <a:pt x="3025298" y="657348"/>
                    <a:pt x="3023259" y="653270"/>
                    <a:pt x="3020812" y="649192"/>
                  </a:cubicBezTo>
                  <a:cubicBezTo>
                    <a:pt x="2914381" y="492195"/>
                    <a:pt x="2807949" y="335606"/>
                    <a:pt x="2702333" y="178202"/>
                  </a:cubicBezTo>
                  <a:cubicBezTo>
                    <a:pt x="2694585" y="166784"/>
                    <a:pt x="2686022" y="164337"/>
                    <a:pt x="2673788" y="164337"/>
                  </a:cubicBezTo>
                  <a:cubicBezTo>
                    <a:pt x="2522093" y="164745"/>
                    <a:pt x="2370805" y="164337"/>
                    <a:pt x="2219109" y="164745"/>
                  </a:cubicBezTo>
                  <a:cubicBezTo>
                    <a:pt x="2211769" y="164745"/>
                    <a:pt x="2204837" y="165152"/>
                    <a:pt x="2198312" y="165560"/>
                  </a:cubicBezTo>
                  <a:cubicBezTo>
                    <a:pt x="2198312" y="332752"/>
                    <a:pt x="2198312" y="497496"/>
                    <a:pt x="2198312" y="662649"/>
                  </a:cubicBezTo>
                  <a:cubicBezTo>
                    <a:pt x="2475197" y="663056"/>
                    <a:pt x="2750451" y="663056"/>
                    <a:pt x="3028560" y="663056"/>
                  </a:cubicBezTo>
                  <a:close/>
                  <a:moveTo>
                    <a:pt x="718465" y="1334269"/>
                  </a:moveTo>
                  <a:cubicBezTo>
                    <a:pt x="675648" y="1334269"/>
                    <a:pt x="632830" y="1334269"/>
                    <a:pt x="590013" y="1334269"/>
                  </a:cubicBezTo>
                  <a:cubicBezTo>
                    <a:pt x="558206" y="1334269"/>
                    <a:pt x="534147" y="1347318"/>
                    <a:pt x="516612" y="1374231"/>
                  </a:cubicBezTo>
                  <a:cubicBezTo>
                    <a:pt x="497854" y="1403184"/>
                    <a:pt x="479504" y="1432952"/>
                    <a:pt x="457891" y="1459866"/>
                  </a:cubicBezTo>
                  <a:cubicBezTo>
                    <a:pt x="433016" y="1490450"/>
                    <a:pt x="428938" y="1523073"/>
                    <a:pt x="433832" y="1560589"/>
                  </a:cubicBezTo>
                  <a:cubicBezTo>
                    <a:pt x="452182" y="1699235"/>
                    <a:pt x="559021" y="1798327"/>
                    <a:pt x="701746" y="1808114"/>
                  </a:cubicBezTo>
                  <a:cubicBezTo>
                    <a:pt x="829382" y="1816677"/>
                    <a:pt x="952125" y="1725333"/>
                    <a:pt x="984340" y="1595658"/>
                  </a:cubicBezTo>
                  <a:cubicBezTo>
                    <a:pt x="999020" y="1537345"/>
                    <a:pt x="1001467" y="1480255"/>
                    <a:pt x="957018" y="1430913"/>
                  </a:cubicBezTo>
                  <a:cubicBezTo>
                    <a:pt x="942338" y="1414602"/>
                    <a:pt x="930920" y="1394621"/>
                    <a:pt x="919094" y="1375455"/>
                  </a:cubicBezTo>
                  <a:cubicBezTo>
                    <a:pt x="901152" y="1347318"/>
                    <a:pt x="875869" y="1333861"/>
                    <a:pt x="842431" y="1334269"/>
                  </a:cubicBezTo>
                  <a:cubicBezTo>
                    <a:pt x="801245" y="1334269"/>
                    <a:pt x="759651" y="1334269"/>
                    <a:pt x="718465" y="1334269"/>
                  </a:cubicBezTo>
                  <a:close/>
                  <a:moveTo>
                    <a:pt x="152869" y="1519810"/>
                  </a:moveTo>
                  <a:cubicBezTo>
                    <a:pt x="132072" y="1519810"/>
                    <a:pt x="110867" y="1519403"/>
                    <a:pt x="90070" y="1519810"/>
                  </a:cubicBezTo>
                  <a:cubicBezTo>
                    <a:pt x="67234" y="1520218"/>
                    <a:pt x="58263" y="1530413"/>
                    <a:pt x="57855" y="1554880"/>
                  </a:cubicBezTo>
                  <a:cubicBezTo>
                    <a:pt x="57447" y="1580978"/>
                    <a:pt x="65603" y="1591580"/>
                    <a:pt x="89662" y="1591988"/>
                  </a:cubicBezTo>
                  <a:cubicBezTo>
                    <a:pt x="131664" y="1592804"/>
                    <a:pt x="173666" y="1592804"/>
                    <a:pt x="215668" y="1591988"/>
                  </a:cubicBezTo>
                  <a:cubicBezTo>
                    <a:pt x="239319" y="1591580"/>
                    <a:pt x="246659" y="1581794"/>
                    <a:pt x="246251" y="1554064"/>
                  </a:cubicBezTo>
                  <a:cubicBezTo>
                    <a:pt x="245844" y="1529597"/>
                    <a:pt x="237688" y="1520218"/>
                    <a:pt x="214036" y="1519810"/>
                  </a:cubicBezTo>
                  <a:cubicBezTo>
                    <a:pt x="193647" y="1519810"/>
                    <a:pt x="173258" y="1519810"/>
                    <a:pt x="152869" y="1519810"/>
                  </a:cubicBezTo>
                  <a:close/>
                  <a:moveTo>
                    <a:pt x="1011254" y="900795"/>
                  </a:moveTo>
                  <a:cubicBezTo>
                    <a:pt x="952533" y="900795"/>
                    <a:pt x="895443" y="900795"/>
                    <a:pt x="837946" y="901202"/>
                  </a:cubicBezTo>
                  <a:cubicBezTo>
                    <a:pt x="834683" y="901202"/>
                    <a:pt x="828567" y="907319"/>
                    <a:pt x="828159" y="910581"/>
                  </a:cubicBezTo>
                  <a:cubicBezTo>
                    <a:pt x="826935" y="927300"/>
                    <a:pt x="827751" y="944019"/>
                    <a:pt x="827751" y="960331"/>
                  </a:cubicBezTo>
                  <a:cubicBezTo>
                    <a:pt x="890957" y="960331"/>
                    <a:pt x="950902" y="960331"/>
                    <a:pt x="1011254" y="960331"/>
                  </a:cubicBezTo>
                  <a:cubicBezTo>
                    <a:pt x="1011254" y="940757"/>
                    <a:pt x="1011254" y="921999"/>
                    <a:pt x="1011254" y="900795"/>
                  </a:cubicBezTo>
                  <a:close/>
                  <a:moveTo>
                    <a:pt x="541079" y="602705"/>
                  </a:moveTo>
                  <a:cubicBezTo>
                    <a:pt x="523952" y="598627"/>
                    <a:pt x="509680" y="604743"/>
                    <a:pt x="505194" y="619424"/>
                  </a:cubicBezTo>
                  <a:cubicBezTo>
                    <a:pt x="501932" y="630842"/>
                    <a:pt x="503155" y="646745"/>
                    <a:pt x="509272" y="656532"/>
                  </a:cubicBezTo>
                  <a:cubicBezTo>
                    <a:pt x="513757" y="663464"/>
                    <a:pt x="529253" y="663464"/>
                    <a:pt x="541079" y="666727"/>
                  </a:cubicBezTo>
                  <a:cubicBezTo>
                    <a:pt x="541079" y="641444"/>
                    <a:pt x="541079" y="622278"/>
                    <a:pt x="541079" y="602705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6461175" y="4984605"/>
              <a:ext cx="2067464" cy="1052082"/>
            </a:xfrm>
            <a:custGeom>
              <a:avLst/>
              <a:gdLst>
                <a:gd name="connsiteX0" fmla="*/ 895085 w 2067463"/>
                <a:gd name="connsiteY0" fmla="*/ 709952 h 1052082"/>
                <a:gd name="connsiteX1" fmla="*/ 802111 w 2067463"/>
                <a:gd name="connsiteY1" fmla="*/ 791509 h 1052082"/>
                <a:gd name="connsiteX2" fmla="*/ 778051 w 2067463"/>
                <a:gd name="connsiteY2" fmla="*/ 802926 h 1052082"/>
                <a:gd name="connsiteX3" fmla="*/ 11418 w 2067463"/>
                <a:gd name="connsiteY3" fmla="*/ 803334 h 1052082"/>
                <a:gd name="connsiteX4" fmla="*/ 0 w 2067463"/>
                <a:gd name="connsiteY4" fmla="*/ 802519 h 1052082"/>
                <a:gd name="connsiteX5" fmla="*/ 0 w 2067463"/>
                <a:gd name="connsiteY5" fmla="*/ 0 h 1052082"/>
                <a:gd name="connsiteX6" fmla="*/ 1886816 w 2067463"/>
                <a:gd name="connsiteY6" fmla="*/ 0 h 1052082"/>
                <a:gd name="connsiteX7" fmla="*/ 1886816 w 2067463"/>
                <a:gd name="connsiteY7" fmla="*/ 21613 h 1052082"/>
                <a:gd name="connsiteX8" fmla="*/ 1886000 w 2067463"/>
                <a:gd name="connsiteY8" fmla="*/ 366190 h 1052082"/>
                <a:gd name="connsiteX9" fmla="*/ 2008335 w 2067463"/>
                <a:gd name="connsiteY9" fmla="*/ 500351 h 1052082"/>
                <a:gd name="connsiteX10" fmla="*/ 2008335 w 2067463"/>
                <a:gd name="connsiteY10" fmla="*/ 603520 h 1052082"/>
                <a:gd name="connsiteX11" fmla="*/ 2008335 w 2067463"/>
                <a:gd name="connsiteY11" fmla="*/ 623909 h 1052082"/>
                <a:gd name="connsiteX12" fmla="*/ 2031987 w 2067463"/>
                <a:gd name="connsiteY12" fmla="*/ 670397 h 1052082"/>
                <a:gd name="connsiteX13" fmla="*/ 2064202 w 2067463"/>
                <a:gd name="connsiteY13" fmla="*/ 779683 h 1052082"/>
                <a:gd name="connsiteX14" fmla="*/ 1985907 w 2067463"/>
                <a:gd name="connsiteY14" fmla="*/ 839219 h 1052082"/>
                <a:gd name="connsiteX15" fmla="*/ 1849299 w 2067463"/>
                <a:gd name="connsiteY15" fmla="*/ 839219 h 1052082"/>
                <a:gd name="connsiteX16" fmla="*/ 1788947 w 2067463"/>
                <a:gd name="connsiteY16" fmla="*/ 813529 h 1052082"/>
                <a:gd name="connsiteX17" fmla="*/ 1764480 w 2067463"/>
                <a:gd name="connsiteY17" fmla="*/ 803742 h 1052082"/>
                <a:gd name="connsiteX18" fmla="*/ 1672729 w 2067463"/>
                <a:gd name="connsiteY18" fmla="*/ 803742 h 1052082"/>
                <a:gd name="connsiteX19" fmla="*/ 1643369 w 2067463"/>
                <a:gd name="connsiteY19" fmla="*/ 789877 h 1052082"/>
                <a:gd name="connsiteX20" fmla="*/ 1571191 w 2067463"/>
                <a:gd name="connsiteY20" fmla="*/ 699349 h 1052082"/>
                <a:gd name="connsiteX21" fmla="*/ 1428059 w 2067463"/>
                <a:gd name="connsiteY21" fmla="*/ 993362 h 1052082"/>
                <a:gd name="connsiteX22" fmla="*/ 1221312 w 2067463"/>
                <a:gd name="connsiteY22" fmla="*/ 1055345 h 1052082"/>
                <a:gd name="connsiteX23" fmla="*/ 895085 w 2067463"/>
                <a:gd name="connsiteY23" fmla="*/ 709952 h 1052082"/>
                <a:gd name="connsiteX24" fmla="*/ 1069617 w 2067463"/>
                <a:gd name="connsiteY24" fmla="*/ 665911 h 1052082"/>
                <a:gd name="connsiteX25" fmla="*/ 990507 w 2067463"/>
                <a:gd name="connsiteY25" fmla="*/ 665911 h 1052082"/>
                <a:gd name="connsiteX26" fmla="*/ 953806 w 2067463"/>
                <a:gd name="connsiteY26" fmla="*/ 700165 h 1052082"/>
                <a:gd name="connsiteX27" fmla="*/ 1292675 w 2067463"/>
                <a:gd name="connsiteY27" fmla="*/ 992546 h 1052082"/>
                <a:gd name="connsiteX28" fmla="*/ 1512470 w 2067463"/>
                <a:gd name="connsiteY28" fmla="*/ 684261 h 1052082"/>
                <a:gd name="connsiteX29" fmla="*/ 1501460 w 2067463"/>
                <a:gd name="connsiteY29" fmla="*/ 668358 h 1052082"/>
                <a:gd name="connsiteX30" fmla="*/ 1398698 w 2067463"/>
                <a:gd name="connsiteY30" fmla="*/ 667542 h 1052082"/>
                <a:gd name="connsiteX31" fmla="*/ 1247411 w 2067463"/>
                <a:gd name="connsiteY31" fmla="*/ 888561 h 1052082"/>
                <a:gd name="connsiteX32" fmla="*/ 1118551 w 2067463"/>
                <a:gd name="connsiteY32" fmla="*/ 843705 h 1052082"/>
                <a:gd name="connsiteX33" fmla="*/ 1069617 w 2067463"/>
                <a:gd name="connsiteY33" fmla="*/ 665911 h 1052082"/>
                <a:gd name="connsiteX34" fmla="*/ 399628 w 2067463"/>
                <a:gd name="connsiteY34" fmla="*/ 150880 h 1052082"/>
                <a:gd name="connsiteX35" fmla="*/ 1794249 w 2067463"/>
                <a:gd name="connsiteY35" fmla="*/ 150880 h 1052082"/>
                <a:gd name="connsiteX36" fmla="*/ 1794249 w 2067463"/>
                <a:gd name="connsiteY36" fmla="*/ 92975 h 1052082"/>
                <a:gd name="connsiteX37" fmla="*/ 399628 w 2067463"/>
                <a:gd name="connsiteY37" fmla="*/ 92975 h 1052082"/>
                <a:gd name="connsiteX38" fmla="*/ 399628 w 2067463"/>
                <a:gd name="connsiteY38" fmla="*/ 150880 h 1052082"/>
                <a:gd name="connsiteX39" fmla="*/ 1281664 w 2067463"/>
                <a:gd name="connsiteY39" fmla="*/ 666727 h 1052082"/>
                <a:gd name="connsiteX40" fmla="*/ 1277994 w 2067463"/>
                <a:gd name="connsiteY40" fmla="*/ 768265 h 1052082"/>
                <a:gd name="connsiteX41" fmla="*/ 1195622 w 2067463"/>
                <a:gd name="connsiteY41" fmla="*/ 771935 h 1052082"/>
                <a:gd name="connsiteX42" fmla="*/ 1169932 w 2067463"/>
                <a:gd name="connsiteY42" fmla="*/ 734419 h 1052082"/>
                <a:gd name="connsiteX43" fmla="*/ 1187874 w 2067463"/>
                <a:gd name="connsiteY43" fmla="*/ 666319 h 1052082"/>
                <a:gd name="connsiteX44" fmla="*/ 1142610 w 2067463"/>
                <a:gd name="connsiteY44" fmla="*/ 666727 h 1052082"/>
                <a:gd name="connsiteX45" fmla="*/ 1127114 w 2067463"/>
                <a:gd name="connsiteY45" fmla="*/ 678552 h 1052082"/>
                <a:gd name="connsiteX46" fmla="*/ 1156475 w 2067463"/>
                <a:gd name="connsiteY46" fmla="*/ 801295 h 1052082"/>
                <a:gd name="connsiteX47" fmla="*/ 1284927 w 2067463"/>
                <a:gd name="connsiteY47" fmla="*/ 820461 h 1052082"/>
                <a:gd name="connsiteX48" fmla="*/ 1348541 w 2067463"/>
                <a:gd name="connsiteY48" fmla="*/ 709136 h 1052082"/>
                <a:gd name="connsiteX49" fmla="*/ 1300423 w 2067463"/>
                <a:gd name="connsiteY49" fmla="*/ 665911 h 1052082"/>
                <a:gd name="connsiteX50" fmla="*/ 1281664 w 2067463"/>
                <a:gd name="connsiteY50" fmla="*/ 666727 h 1052082"/>
                <a:gd name="connsiteX51" fmla="*/ 1915768 w 2067463"/>
                <a:gd name="connsiteY51" fmla="*/ 782945 h 1052082"/>
                <a:gd name="connsiteX52" fmla="*/ 1915768 w 2067463"/>
                <a:gd name="connsiteY52" fmla="*/ 782945 h 1052082"/>
                <a:gd name="connsiteX53" fmla="*/ 1976936 w 2067463"/>
                <a:gd name="connsiteY53" fmla="*/ 782945 h 1052082"/>
                <a:gd name="connsiteX54" fmla="*/ 1981014 w 2067463"/>
                <a:gd name="connsiteY54" fmla="*/ 782945 h 1052082"/>
                <a:gd name="connsiteX55" fmla="*/ 2012005 w 2067463"/>
                <a:gd name="connsiteY55" fmla="*/ 745021 h 1052082"/>
                <a:gd name="connsiteX56" fmla="*/ 1979790 w 2067463"/>
                <a:gd name="connsiteY56" fmla="*/ 710767 h 1052082"/>
                <a:gd name="connsiteX57" fmla="*/ 1855824 w 2067463"/>
                <a:gd name="connsiteY57" fmla="*/ 710767 h 1052082"/>
                <a:gd name="connsiteX58" fmla="*/ 1823201 w 2067463"/>
                <a:gd name="connsiteY58" fmla="*/ 745429 h 1052082"/>
                <a:gd name="connsiteX59" fmla="*/ 1855009 w 2067463"/>
                <a:gd name="connsiteY59" fmla="*/ 782537 h 1052082"/>
                <a:gd name="connsiteX60" fmla="*/ 1915768 w 2067463"/>
                <a:gd name="connsiteY60" fmla="*/ 782945 h 1052082"/>
                <a:gd name="connsiteX61" fmla="*/ 247525 w 2067463"/>
                <a:gd name="connsiteY61" fmla="*/ 151696 h 1052082"/>
                <a:gd name="connsiteX62" fmla="*/ 247525 w 2067463"/>
                <a:gd name="connsiteY62" fmla="*/ 108471 h 1052082"/>
                <a:gd name="connsiteX63" fmla="*/ 229582 w 2067463"/>
                <a:gd name="connsiteY63" fmla="*/ 91344 h 1052082"/>
                <a:gd name="connsiteX64" fmla="*/ 77071 w 2067463"/>
                <a:gd name="connsiteY64" fmla="*/ 91751 h 1052082"/>
                <a:gd name="connsiteX65" fmla="*/ 63614 w 2067463"/>
                <a:gd name="connsiteY65" fmla="*/ 93790 h 1052082"/>
                <a:gd name="connsiteX66" fmla="*/ 63614 w 2067463"/>
                <a:gd name="connsiteY66" fmla="*/ 151696 h 1052082"/>
                <a:gd name="connsiteX67" fmla="*/ 247525 w 2067463"/>
                <a:gd name="connsiteY67" fmla="*/ 151696 h 1052082"/>
                <a:gd name="connsiteX68" fmla="*/ 1233954 w 2067463"/>
                <a:gd name="connsiteY68" fmla="*/ 688747 h 1052082"/>
                <a:gd name="connsiteX69" fmla="*/ 1204185 w 2067463"/>
                <a:gd name="connsiteY69" fmla="*/ 718107 h 1052082"/>
                <a:gd name="connsiteX70" fmla="*/ 1233954 w 2067463"/>
                <a:gd name="connsiteY70" fmla="*/ 747876 h 1052082"/>
                <a:gd name="connsiteX71" fmla="*/ 1263722 w 2067463"/>
                <a:gd name="connsiteY71" fmla="*/ 718107 h 1052082"/>
                <a:gd name="connsiteX72" fmla="*/ 1233954 w 2067463"/>
                <a:gd name="connsiteY72" fmla="*/ 688747 h 105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067463" h="1052082">
                  <a:moveTo>
                    <a:pt x="895085" y="709952"/>
                  </a:moveTo>
                  <a:cubicBezTo>
                    <a:pt x="867356" y="734419"/>
                    <a:pt x="835141" y="763371"/>
                    <a:pt x="802111" y="791509"/>
                  </a:cubicBezTo>
                  <a:cubicBezTo>
                    <a:pt x="795586" y="797217"/>
                    <a:pt x="786207" y="802926"/>
                    <a:pt x="778051" y="802926"/>
                  </a:cubicBezTo>
                  <a:cubicBezTo>
                    <a:pt x="522371" y="803334"/>
                    <a:pt x="267098" y="803334"/>
                    <a:pt x="11418" y="803334"/>
                  </a:cubicBezTo>
                  <a:cubicBezTo>
                    <a:pt x="8156" y="803334"/>
                    <a:pt x="4893" y="802926"/>
                    <a:pt x="0" y="802519"/>
                  </a:cubicBezTo>
                  <a:cubicBezTo>
                    <a:pt x="0" y="535012"/>
                    <a:pt x="0" y="268322"/>
                    <a:pt x="0" y="0"/>
                  </a:cubicBezTo>
                  <a:cubicBezTo>
                    <a:pt x="627987" y="0"/>
                    <a:pt x="1255974" y="0"/>
                    <a:pt x="1886816" y="0"/>
                  </a:cubicBezTo>
                  <a:cubicBezTo>
                    <a:pt x="1886816" y="7340"/>
                    <a:pt x="1886816" y="14272"/>
                    <a:pt x="1886816" y="21613"/>
                  </a:cubicBezTo>
                  <a:cubicBezTo>
                    <a:pt x="1886816" y="136608"/>
                    <a:pt x="1888855" y="251195"/>
                    <a:pt x="1886000" y="366190"/>
                  </a:cubicBezTo>
                  <a:cubicBezTo>
                    <a:pt x="1884369" y="433066"/>
                    <a:pt x="1923516" y="495457"/>
                    <a:pt x="2008335" y="500351"/>
                  </a:cubicBezTo>
                  <a:cubicBezTo>
                    <a:pt x="2008335" y="534605"/>
                    <a:pt x="2008335" y="568858"/>
                    <a:pt x="2008335" y="603520"/>
                  </a:cubicBezTo>
                  <a:cubicBezTo>
                    <a:pt x="2008335" y="610452"/>
                    <a:pt x="2009151" y="617385"/>
                    <a:pt x="2008335" y="623909"/>
                  </a:cubicBezTo>
                  <a:cubicBezTo>
                    <a:pt x="2005481" y="645114"/>
                    <a:pt x="2011597" y="658163"/>
                    <a:pt x="2031987" y="670397"/>
                  </a:cubicBezTo>
                  <a:cubicBezTo>
                    <a:pt x="2069095" y="692009"/>
                    <a:pt x="2074396" y="729933"/>
                    <a:pt x="2064202" y="779683"/>
                  </a:cubicBezTo>
                  <a:cubicBezTo>
                    <a:pt x="2056861" y="814752"/>
                    <a:pt x="2024646" y="838404"/>
                    <a:pt x="1985907" y="839219"/>
                  </a:cubicBezTo>
                  <a:cubicBezTo>
                    <a:pt x="1940235" y="840443"/>
                    <a:pt x="1894971" y="840035"/>
                    <a:pt x="1849299" y="839219"/>
                  </a:cubicBezTo>
                  <a:cubicBezTo>
                    <a:pt x="1826056" y="838811"/>
                    <a:pt x="1806074" y="829840"/>
                    <a:pt x="1788947" y="813529"/>
                  </a:cubicBezTo>
                  <a:cubicBezTo>
                    <a:pt x="1782831" y="807820"/>
                    <a:pt x="1773044" y="804150"/>
                    <a:pt x="1764480" y="803742"/>
                  </a:cubicBezTo>
                  <a:cubicBezTo>
                    <a:pt x="1733897" y="802519"/>
                    <a:pt x="1703313" y="802519"/>
                    <a:pt x="1672729" y="803742"/>
                  </a:cubicBezTo>
                  <a:cubicBezTo>
                    <a:pt x="1659680" y="804150"/>
                    <a:pt x="1651524" y="800480"/>
                    <a:pt x="1643369" y="789877"/>
                  </a:cubicBezTo>
                  <a:cubicBezTo>
                    <a:pt x="1621348" y="760925"/>
                    <a:pt x="1598105" y="732788"/>
                    <a:pt x="1571191" y="699349"/>
                  </a:cubicBezTo>
                  <a:cubicBezTo>
                    <a:pt x="1571599" y="825355"/>
                    <a:pt x="1525519" y="922407"/>
                    <a:pt x="1428059" y="993362"/>
                  </a:cubicBezTo>
                  <a:cubicBezTo>
                    <a:pt x="1366483" y="1037810"/>
                    <a:pt x="1296752" y="1057383"/>
                    <a:pt x="1221312" y="1055345"/>
                  </a:cubicBezTo>
                  <a:cubicBezTo>
                    <a:pt x="1050451" y="1050043"/>
                    <a:pt x="886930" y="903241"/>
                    <a:pt x="895085" y="709952"/>
                  </a:cubicBezTo>
                  <a:close/>
                  <a:moveTo>
                    <a:pt x="1069617" y="665911"/>
                  </a:moveTo>
                  <a:cubicBezTo>
                    <a:pt x="1041888" y="665911"/>
                    <a:pt x="1016197" y="665911"/>
                    <a:pt x="990507" y="665911"/>
                  </a:cubicBezTo>
                  <a:cubicBezTo>
                    <a:pt x="955437" y="665911"/>
                    <a:pt x="955437" y="665911"/>
                    <a:pt x="953806" y="700165"/>
                  </a:cubicBezTo>
                  <a:cubicBezTo>
                    <a:pt x="944019" y="886930"/>
                    <a:pt x="1109580" y="1029654"/>
                    <a:pt x="1292675" y="992546"/>
                  </a:cubicBezTo>
                  <a:cubicBezTo>
                    <a:pt x="1432544" y="964409"/>
                    <a:pt x="1531636" y="825762"/>
                    <a:pt x="1512470" y="684261"/>
                  </a:cubicBezTo>
                  <a:cubicBezTo>
                    <a:pt x="1511655" y="678145"/>
                    <a:pt x="1505538" y="668358"/>
                    <a:pt x="1501460" y="668358"/>
                  </a:cubicBezTo>
                  <a:cubicBezTo>
                    <a:pt x="1467614" y="667134"/>
                    <a:pt x="1433360" y="667542"/>
                    <a:pt x="1398698" y="667542"/>
                  </a:cubicBezTo>
                  <a:cubicBezTo>
                    <a:pt x="1427651" y="796402"/>
                    <a:pt x="1338754" y="881629"/>
                    <a:pt x="1247411" y="888561"/>
                  </a:cubicBezTo>
                  <a:cubicBezTo>
                    <a:pt x="1198477" y="892231"/>
                    <a:pt x="1154436" y="877551"/>
                    <a:pt x="1118551" y="843705"/>
                  </a:cubicBezTo>
                  <a:cubicBezTo>
                    <a:pt x="1066762" y="795586"/>
                    <a:pt x="1054937" y="735642"/>
                    <a:pt x="1069617" y="665911"/>
                  </a:cubicBezTo>
                  <a:close/>
                  <a:moveTo>
                    <a:pt x="399628" y="150880"/>
                  </a:moveTo>
                  <a:cubicBezTo>
                    <a:pt x="866133" y="150880"/>
                    <a:pt x="1330598" y="150880"/>
                    <a:pt x="1794249" y="150880"/>
                  </a:cubicBezTo>
                  <a:cubicBezTo>
                    <a:pt x="1794249" y="130491"/>
                    <a:pt x="1794249" y="111733"/>
                    <a:pt x="1794249" y="92975"/>
                  </a:cubicBezTo>
                  <a:cubicBezTo>
                    <a:pt x="1328560" y="92975"/>
                    <a:pt x="864094" y="92975"/>
                    <a:pt x="399628" y="92975"/>
                  </a:cubicBezTo>
                  <a:cubicBezTo>
                    <a:pt x="399628" y="113364"/>
                    <a:pt x="399628" y="131306"/>
                    <a:pt x="399628" y="150880"/>
                  </a:cubicBezTo>
                  <a:close/>
                  <a:moveTo>
                    <a:pt x="1281664" y="666727"/>
                  </a:moveTo>
                  <a:cubicBezTo>
                    <a:pt x="1307355" y="712806"/>
                    <a:pt x="1305724" y="743798"/>
                    <a:pt x="1277994" y="768265"/>
                  </a:cubicBezTo>
                  <a:cubicBezTo>
                    <a:pt x="1255158" y="788246"/>
                    <a:pt x="1218458" y="791101"/>
                    <a:pt x="1195622" y="771935"/>
                  </a:cubicBezTo>
                  <a:cubicBezTo>
                    <a:pt x="1184612" y="762556"/>
                    <a:pt x="1175641" y="748283"/>
                    <a:pt x="1169932" y="734419"/>
                  </a:cubicBezTo>
                  <a:cubicBezTo>
                    <a:pt x="1160145" y="710359"/>
                    <a:pt x="1172786" y="689155"/>
                    <a:pt x="1187874" y="666319"/>
                  </a:cubicBezTo>
                  <a:cubicBezTo>
                    <a:pt x="1170339" y="666319"/>
                    <a:pt x="1156475" y="665095"/>
                    <a:pt x="1142610" y="666727"/>
                  </a:cubicBezTo>
                  <a:cubicBezTo>
                    <a:pt x="1136901" y="667542"/>
                    <a:pt x="1129561" y="673251"/>
                    <a:pt x="1127114" y="678552"/>
                  </a:cubicBezTo>
                  <a:cubicBezTo>
                    <a:pt x="1109580" y="718515"/>
                    <a:pt x="1122629" y="769896"/>
                    <a:pt x="1156475" y="801295"/>
                  </a:cubicBezTo>
                  <a:cubicBezTo>
                    <a:pt x="1191544" y="833918"/>
                    <a:pt x="1242109" y="841258"/>
                    <a:pt x="1284927" y="820461"/>
                  </a:cubicBezTo>
                  <a:cubicBezTo>
                    <a:pt x="1326521" y="799664"/>
                    <a:pt x="1353434" y="752769"/>
                    <a:pt x="1348541" y="709136"/>
                  </a:cubicBezTo>
                  <a:cubicBezTo>
                    <a:pt x="1344055" y="667542"/>
                    <a:pt x="1341609" y="665911"/>
                    <a:pt x="1300423" y="665911"/>
                  </a:cubicBezTo>
                  <a:cubicBezTo>
                    <a:pt x="1294714" y="666319"/>
                    <a:pt x="1289412" y="666727"/>
                    <a:pt x="1281664" y="666727"/>
                  </a:cubicBezTo>
                  <a:close/>
                  <a:moveTo>
                    <a:pt x="1915768" y="782945"/>
                  </a:moveTo>
                  <a:cubicBezTo>
                    <a:pt x="1915768" y="782945"/>
                    <a:pt x="1915768" y="782945"/>
                    <a:pt x="1915768" y="782945"/>
                  </a:cubicBezTo>
                  <a:cubicBezTo>
                    <a:pt x="1936157" y="782945"/>
                    <a:pt x="1956547" y="782945"/>
                    <a:pt x="1976936" y="782945"/>
                  </a:cubicBezTo>
                  <a:cubicBezTo>
                    <a:pt x="1978159" y="782945"/>
                    <a:pt x="1979790" y="782945"/>
                    <a:pt x="1981014" y="782945"/>
                  </a:cubicBezTo>
                  <a:cubicBezTo>
                    <a:pt x="2005073" y="781314"/>
                    <a:pt x="2012005" y="772750"/>
                    <a:pt x="2012005" y="745021"/>
                  </a:cubicBezTo>
                  <a:cubicBezTo>
                    <a:pt x="2011597" y="720554"/>
                    <a:pt x="2003442" y="710767"/>
                    <a:pt x="1979790" y="710767"/>
                  </a:cubicBezTo>
                  <a:cubicBezTo>
                    <a:pt x="1938604" y="710359"/>
                    <a:pt x="1897010" y="710359"/>
                    <a:pt x="1855824" y="710767"/>
                  </a:cubicBezTo>
                  <a:cubicBezTo>
                    <a:pt x="1832988" y="711175"/>
                    <a:pt x="1823609" y="721370"/>
                    <a:pt x="1823201" y="745429"/>
                  </a:cubicBezTo>
                  <a:cubicBezTo>
                    <a:pt x="1822793" y="771527"/>
                    <a:pt x="1831357" y="781722"/>
                    <a:pt x="1855009" y="782537"/>
                  </a:cubicBezTo>
                  <a:cubicBezTo>
                    <a:pt x="1874990" y="783353"/>
                    <a:pt x="1895379" y="782945"/>
                    <a:pt x="1915768" y="782945"/>
                  </a:cubicBezTo>
                  <a:close/>
                  <a:moveTo>
                    <a:pt x="247525" y="151696"/>
                  </a:moveTo>
                  <a:cubicBezTo>
                    <a:pt x="247525" y="136608"/>
                    <a:pt x="246709" y="122335"/>
                    <a:pt x="247525" y="108471"/>
                  </a:cubicBezTo>
                  <a:cubicBezTo>
                    <a:pt x="248340" y="94606"/>
                    <a:pt x="242224" y="91344"/>
                    <a:pt x="229582" y="91344"/>
                  </a:cubicBezTo>
                  <a:cubicBezTo>
                    <a:pt x="178609" y="91751"/>
                    <a:pt x="128044" y="91344"/>
                    <a:pt x="77071" y="91751"/>
                  </a:cubicBezTo>
                  <a:cubicBezTo>
                    <a:pt x="72585" y="91751"/>
                    <a:pt x="68100" y="92975"/>
                    <a:pt x="63614" y="93790"/>
                  </a:cubicBezTo>
                  <a:cubicBezTo>
                    <a:pt x="63614" y="113772"/>
                    <a:pt x="63614" y="132530"/>
                    <a:pt x="63614" y="151696"/>
                  </a:cubicBezTo>
                  <a:cubicBezTo>
                    <a:pt x="125190" y="151696"/>
                    <a:pt x="185134" y="151696"/>
                    <a:pt x="247525" y="151696"/>
                  </a:cubicBezTo>
                  <a:close/>
                  <a:moveTo>
                    <a:pt x="1233954" y="688747"/>
                  </a:moveTo>
                  <a:cubicBezTo>
                    <a:pt x="1217235" y="688747"/>
                    <a:pt x="1204185" y="701796"/>
                    <a:pt x="1204185" y="718107"/>
                  </a:cubicBezTo>
                  <a:cubicBezTo>
                    <a:pt x="1204185" y="734419"/>
                    <a:pt x="1218050" y="747876"/>
                    <a:pt x="1233954" y="747876"/>
                  </a:cubicBezTo>
                  <a:cubicBezTo>
                    <a:pt x="1249857" y="747876"/>
                    <a:pt x="1263722" y="734011"/>
                    <a:pt x="1263722" y="718107"/>
                  </a:cubicBezTo>
                  <a:cubicBezTo>
                    <a:pt x="1264130" y="701796"/>
                    <a:pt x="1250265" y="688747"/>
                    <a:pt x="1233954" y="688747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5647239" y="3623423"/>
              <a:ext cx="2609816" cy="538275"/>
            </a:xfrm>
            <a:custGeom>
              <a:avLst/>
              <a:gdLst>
                <a:gd name="connsiteX0" fmla="*/ 2341087 w 2609816"/>
                <a:gd name="connsiteY0" fmla="*/ 0 h 538274"/>
                <a:gd name="connsiteX1" fmla="*/ 2341087 w 2609816"/>
                <a:gd name="connsiteY1" fmla="*/ 207970 h 538274"/>
                <a:gd name="connsiteX2" fmla="*/ 2463422 w 2609816"/>
                <a:gd name="connsiteY2" fmla="*/ 207970 h 538274"/>
                <a:gd name="connsiteX3" fmla="*/ 2463422 w 2609816"/>
                <a:gd name="connsiteY3" fmla="*/ 264652 h 538274"/>
                <a:gd name="connsiteX4" fmla="*/ 1899865 w 2609816"/>
                <a:gd name="connsiteY4" fmla="*/ 264652 h 538274"/>
                <a:gd name="connsiteX5" fmla="*/ 1899865 w 2609816"/>
                <a:gd name="connsiteY5" fmla="*/ 387802 h 538274"/>
                <a:gd name="connsiteX6" fmla="*/ 1923108 w 2609816"/>
                <a:gd name="connsiteY6" fmla="*/ 389026 h 538274"/>
                <a:gd name="connsiteX7" fmla="*/ 2461383 w 2609816"/>
                <a:gd name="connsiteY7" fmla="*/ 389026 h 538274"/>
                <a:gd name="connsiteX8" fmla="*/ 2613079 w 2609816"/>
                <a:gd name="connsiteY8" fmla="*/ 516254 h 538274"/>
                <a:gd name="connsiteX9" fmla="*/ 2613079 w 2609816"/>
                <a:gd name="connsiteY9" fmla="*/ 524818 h 538274"/>
                <a:gd name="connsiteX10" fmla="*/ 2345165 w 2609816"/>
                <a:gd name="connsiteY10" fmla="*/ 498312 h 538274"/>
                <a:gd name="connsiteX11" fmla="*/ 170046 w 2609816"/>
                <a:gd name="connsiteY11" fmla="*/ 497496 h 538274"/>
                <a:gd name="connsiteX12" fmla="*/ 0 w 2609816"/>
                <a:gd name="connsiteY12" fmla="*/ 538275 h 538274"/>
                <a:gd name="connsiteX13" fmla="*/ 116626 w 2609816"/>
                <a:gd name="connsiteY13" fmla="*/ 397589 h 538274"/>
                <a:gd name="connsiteX14" fmla="*/ 176978 w 2609816"/>
                <a:gd name="connsiteY14" fmla="*/ 389434 h 538274"/>
                <a:gd name="connsiteX15" fmla="*/ 747875 w 2609816"/>
                <a:gd name="connsiteY15" fmla="*/ 389026 h 538274"/>
                <a:gd name="connsiteX16" fmla="*/ 773158 w 2609816"/>
                <a:gd name="connsiteY16" fmla="*/ 389026 h 538274"/>
                <a:gd name="connsiteX17" fmla="*/ 773158 w 2609816"/>
                <a:gd name="connsiteY17" fmla="*/ 266283 h 538274"/>
                <a:gd name="connsiteX18" fmla="*/ 355587 w 2609816"/>
                <a:gd name="connsiteY18" fmla="*/ 266283 h 538274"/>
                <a:gd name="connsiteX19" fmla="*/ 355587 w 2609816"/>
                <a:gd name="connsiteY19" fmla="*/ 209193 h 538274"/>
                <a:gd name="connsiteX20" fmla="*/ 382501 w 2609816"/>
                <a:gd name="connsiteY20" fmla="*/ 209193 h 538274"/>
                <a:gd name="connsiteX21" fmla="*/ 2037695 w 2609816"/>
                <a:gd name="connsiteY21" fmla="*/ 209601 h 538274"/>
                <a:gd name="connsiteX22" fmla="*/ 2075620 w 2609816"/>
                <a:gd name="connsiteY22" fmla="*/ 186357 h 538274"/>
                <a:gd name="connsiteX23" fmla="*/ 2341087 w 2609816"/>
                <a:gd name="connsiteY23" fmla="*/ 0 h 538274"/>
                <a:gd name="connsiteX24" fmla="*/ 1841144 w 2609816"/>
                <a:gd name="connsiteY24" fmla="*/ 270768 h 538274"/>
                <a:gd name="connsiteX25" fmla="*/ 831471 w 2609816"/>
                <a:gd name="connsiteY25" fmla="*/ 270768 h 538274"/>
                <a:gd name="connsiteX26" fmla="*/ 831471 w 2609816"/>
                <a:gd name="connsiteY26" fmla="*/ 386987 h 538274"/>
                <a:gd name="connsiteX27" fmla="*/ 1841144 w 2609816"/>
                <a:gd name="connsiteY27" fmla="*/ 386987 h 538274"/>
                <a:gd name="connsiteX28" fmla="*/ 1841144 w 2609816"/>
                <a:gd name="connsiteY28" fmla="*/ 270768 h 538274"/>
                <a:gd name="connsiteX29" fmla="*/ 2283589 w 2609816"/>
                <a:gd name="connsiteY29" fmla="*/ 73401 h 538274"/>
                <a:gd name="connsiteX30" fmla="*/ 2129855 w 2609816"/>
                <a:gd name="connsiteY30" fmla="*/ 207562 h 538274"/>
                <a:gd name="connsiteX31" fmla="*/ 2283589 w 2609816"/>
                <a:gd name="connsiteY31" fmla="*/ 207562 h 538274"/>
                <a:gd name="connsiteX32" fmla="*/ 2283589 w 2609816"/>
                <a:gd name="connsiteY32" fmla="*/ 73401 h 53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609816" h="538274">
                  <a:moveTo>
                    <a:pt x="2341087" y="0"/>
                  </a:moveTo>
                  <a:cubicBezTo>
                    <a:pt x="2341087" y="70139"/>
                    <a:pt x="2341087" y="137831"/>
                    <a:pt x="2341087" y="207970"/>
                  </a:cubicBezTo>
                  <a:cubicBezTo>
                    <a:pt x="2382273" y="207970"/>
                    <a:pt x="2422236" y="207970"/>
                    <a:pt x="2463422" y="207970"/>
                  </a:cubicBezTo>
                  <a:cubicBezTo>
                    <a:pt x="2463422" y="227543"/>
                    <a:pt x="2463422" y="244670"/>
                    <a:pt x="2463422" y="264652"/>
                  </a:cubicBezTo>
                  <a:cubicBezTo>
                    <a:pt x="2276249" y="264652"/>
                    <a:pt x="2088668" y="264652"/>
                    <a:pt x="1899865" y="264652"/>
                  </a:cubicBezTo>
                  <a:cubicBezTo>
                    <a:pt x="1899865" y="306653"/>
                    <a:pt x="1899865" y="345801"/>
                    <a:pt x="1899865" y="387802"/>
                  </a:cubicBezTo>
                  <a:cubicBezTo>
                    <a:pt x="1907613" y="388210"/>
                    <a:pt x="1915360" y="389026"/>
                    <a:pt x="1923108" y="389026"/>
                  </a:cubicBezTo>
                  <a:cubicBezTo>
                    <a:pt x="2102533" y="389026"/>
                    <a:pt x="2281958" y="389026"/>
                    <a:pt x="2461383" y="389026"/>
                  </a:cubicBezTo>
                  <a:cubicBezTo>
                    <a:pt x="2538454" y="389026"/>
                    <a:pt x="2603292" y="444077"/>
                    <a:pt x="2613079" y="516254"/>
                  </a:cubicBezTo>
                  <a:cubicBezTo>
                    <a:pt x="2613486" y="518293"/>
                    <a:pt x="2613079" y="519924"/>
                    <a:pt x="2613079" y="524818"/>
                  </a:cubicBezTo>
                  <a:cubicBezTo>
                    <a:pt x="2525813" y="486486"/>
                    <a:pt x="2434877" y="498312"/>
                    <a:pt x="2345165" y="498312"/>
                  </a:cubicBezTo>
                  <a:cubicBezTo>
                    <a:pt x="1620125" y="497496"/>
                    <a:pt x="895085" y="498312"/>
                    <a:pt x="170046" y="497496"/>
                  </a:cubicBezTo>
                  <a:cubicBezTo>
                    <a:pt x="109694" y="497496"/>
                    <a:pt x="52196" y="502797"/>
                    <a:pt x="0" y="538275"/>
                  </a:cubicBezTo>
                  <a:cubicBezTo>
                    <a:pt x="816" y="479554"/>
                    <a:pt x="53012" y="415532"/>
                    <a:pt x="116626" y="397589"/>
                  </a:cubicBezTo>
                  <a:cubicBezTo>
                    <a:pt x="135792" y="391880"/>
                    <a:pt x="156589" y="389434"/>
                    <a:pt x="176978" y="389434"/>
                  </a:cubicBezTo>
                  <a:cubicBezTo>
                    <a:pt x="367413" y="389026"/>
                    <a:pt x="557440" y="389026"/>
                    <a:pt x="747875" y="389026"/>
                  </a:cubicBezTo>
                  <a:cubicBezTo>
                    <a:pt x="756031" y="389026"/>
                    <a:pt x="763779" y="389026"/>
                    <a:pt x="773158" y="389026"/>
                  </a:cubicBezTo>
                  <a:cubicBezTo>
                    <a:pt x="773158" y="347024"/>
                    <a:pt x="773158" y="307469"/>
                    <a:pt x="773158" y="266283"/>
                  </a:cubicBezTo>
                  <a:cubicBezTo>
                    <a:pt x="633696" y="266283"/>
                    <a:pt x="495457" y="266283"/>
                    <a:pt x="355587" y="266283"/>
                  </a:cubicBezTo>
                  <a:cubicBezTo>
                    <a:pt x="355587" y="247117"/>
                    <a:pt x="355587" y="229990"/>
                    <a:pt x="355587" y="209193"/>
                  </a:cubicBezTo>
                  <a:cubicBezTo>
                    <a:pt x="364151" y="209193"/>
                    <a:pt x="373122" y="209193"/>
                    <a:pt x="382501" y="209193"/>
                  </a:cubicBezTo>
                  <a:cubicBezTo>
                    <a:pt x="934233" y="209193"/>
                    <a:pt x="1485964" y="209193"/>
                    <a:pt x="2037695" y="209601"/>
                  </a:cubicBezTo>
                  <a:cubicBezTo>
                    <a:pt x="2057269" y="209601"/>
                    <a:pt x="2066648" y="204707"/>
                    <a:pt x="2075620" y="186357"/>
                  </a:cubicBezTo>
                  <a:cubicBezTo>
                    <a:pt x="2127408" y="74624"/>
                    <a:pt x="2219975" y="18350"/>
                    <a:pt x="2341087" y="0"/>
                  </a:cubicBezTo>
                  <a:close/>
                  <a:moveTo>
                    <a:pt x="1841144" y="270768"/>
                  </a:moveTo>
                  <a:cubicBezTo>
                    <a:pt x="1502683" y="270768"/>
                    <a:pt x="1167077" y="270768"/>
                    <a:pt x="831471" y="270768"/>
                  </a:cubicBezTo>
                  <a:cubicBezTo>
                    <a:pt x="831471" y="310731"/>
                    <a:pt x="831471" y="349063"/>
                    <a:pt x="831471" y="386987"/>
                  </a:cubicBezTo>
                  <a:cubicBezTo>
                    <a:pt x="1169116" y="386987"/>
                    <a:pt x="1505130" y="386987"/>
                    <a:pt x="1841144" y="386987"/>
                  </a:cubicBezTo>
                  <a:cubicBezTo>
                    <a:pt x="1841144" y="347432"/>
                    <a:pt x="1841144" y="309508"/>
                    <a:pt x="1841144" y="270768"/>
                  </a:cubicBezTo>
                  <a:close/>
                  <a:moveTo>
                    <a:pt x="2283589" y="73401"/>
                  </a:moveTo>
                  <a:cubicBezTo>
                    <a:pt x="2223645" y="84411"/>
                    <a:pt x="2138826" y="159036"/>
                    <a:pt x="2129855" y="207562"/>
                  </a:cubicBezTo>
                  <a:cubicBezTo>
                    <a:pt x="2180828" y="207562"/>
                    <a:pt x="2231393" y="207562"/>
                    <a:pt x="2283589" y="207562"/>
                  </a:cubicBezTo>
                  <a:cubicBezTo>
                    <a:pt x="2283589" y="162706"/>
                    <a:pt x="2283589" y="119073"/>
                    <a:pt x="2283589" y="73401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8409668" y="4861498"/>
              <a:ext cx="179425" cy="558664"/>
            </a:xfrm>
            <a:custGeom>
              <a:avLst/>
              <a:gdLst>
                <a:gd name="connsiteX0" fmla="*/ 182585 w 179424"/>
                <a:gd name="connsiteY0" fmla="*/ 280512 h 558663"/>
                <a:gd name="connsiteX1" fmla="*/ 182585 w 179424"/>
                <a:gd name="connsiteY1" fmla="*/ 496637 h 558663"/>
                <a:gd name="connsiteX2" fmla="*/ 118971 w 179424"/>
                <a:gd name="connsiteY2" fmla="*/ 560659 h 558663"/>
                <a:gd name="connsiteX3" fmla="*/ 55764 w 179424"/>
                <a:gd name="connsiteY3" fmla="*/ 560659 h 558663"/>
                <a:gd name="connsiteX4" fmla="*/ 306 w 179424"/>
                <a:gd name="connsiteY4" fmla="*/ 506016 h 558663"/>
                <a:gd name="connsiteX5" fmla="*/ 306 w 179424"/>
                <a:gd name="connsiteY5" fmla="*/ 55415 h 558663"/>
                <a:gd name="connsiteX6" fmla="*/ 53726 w 179424"/>
                <a:gd name="connsiteY6" fmla="*/ 772 h 558663"/>
                <a:gd name="connsiteX7" fmla="*/ 125088 w 179424"/>
                <a:gd name="connsiteY7" fmla="*/ 772 h 558663"/>
                <a:gd name="connsiteX8" fmla="*/ 182585 w 179424"/>
                <a:gd name="connsiteY8" fmla="*/ 60716 h 558663"/>
                <a:gd name="connsiteX9" fmla="*/ 182585 w 179424"/>
                <a:gd name="connsiteY9" fmla="*/ 280512 h 55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9424" h="558663">
                  <a:moveTo>
                    <a:pt x="182585" y="280512"/>
                  </a:moveTo>
                  <a:cubicBezTo>
                    <a:pt x="182585" y="352690"/>
                    <a:pt x="182585" y="424460"/>
                    <a:pt x="182585" y="496637"/>
                  </a:cubicBezTo>
                  <a:cubicBezTo>
                    <a:pt x="182585" y="539862"/>
                    <a:pt x="161788" y="560252"/>
                    <a:pt x="118971" y="560659"/>
                  </a:cubicBezTo>
                  <a:cubicBezTo>
                    <a:pt x="97766" y="560659"/>
                    <a:pt x="76969" y="561067"/>
                    <a:pt x="55764" y="560659"/>
                  </a:cubicBezTo>
                  <a:cubicBezTo>
                    <a:pt x="22326" y="559844"/>
                    <a:pt x="306" y="539455"/>
                    <a:pt x="306" y="506016"/>
                  </a:cubicBezTo>
                  <a:cubicBezTo>
                    <a:pt x="-102" y="355952"/>
                    <a:pt x="-102" y="205887"/>
                    <a:pt x="306" y="55415"/>
                  </a:cubicBezTo>
                  <a:cubicBezTo>
                    <a:pt x="306" y="22792"/>
                    <a:pt x="21103" y="1995"/>
                    <a:pt x="53726" y="772"/>
                  </a:cubicBezTo>
                  <a:cubicBezTo>
                    <a:pt x="77377" y="-451"/>
                    <a:pt x="101436" y="-43"/>
                    <a:pt x="125088" y="772"/>
                  </a:cubicBezTo>
                  <a:cubicBezTo>
                    <a:pt x="161381" y="1995"/>
                    <a:pt x="182585" y="23608"/>
                    <a:pt x="182585" y="60716"/>
                  </a:cubicBezTo>
                  <a:cubicBezTo>
                    <a:pt x="182993" y="133710"/>
                    <a:pt x="182585" y="207111"/>
                    <a:pt x="182585" y="280512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5127824" y="4981977"/>
              <a:ext cx="110102" cy="244670"/>
            </a:xfrm>
            <a:custGeom>
              <a:avLst/>
              <a:gdLst>
                <a:gd name="connsiteX0" fmla="*/ 112039 w 110101"/>
                <a:gd name="connsiteY0" fmla="*/ 181 h 244670"/>
                <a:gd name="connsiteX1" fmla="*/ 112039 w 110101"/>
                <a:gd name="connsiteY1" fmla="*/ 246483 h 244670"/>
                <a:gd name="connsiteX2" fmla="*/ 34560 w 110101"/>
                <a:gd name="connsiteY2" fmla="*/ 246075 h 244670"/>
                <a:gd name="connsiteX3" fmla="*/ 306 w 110101"/>
                <a:gd name="connsiteY3" fmla="*/ 207335 h 244670"/>
                <a:gd name="connsiteX4" fmla="*/ 306 w 110101"/>
                <a:gd name="connsiteY4" fmla="*/ 38513 h 244670"/>
                <a:gd name="connsiteX5" fmla="*/ 37414 w 110101"/>
                <a:gd name="connsiteY5" fmla="*/ 181 h 244670"/>
                <a:gd name="connsiteX6" fmla="*/ 112039 w 110101"/>
                <a:gd name="connsiteY6" fmla="*/ 181 h 24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101" h="244670">
                  <a:moveTo>
                    <a:pt x="112039" y="181"/>
                  </a:moveTo>
                  <a:cubicBezTo>
                    <a:pt x="112039" y="83369"/>
                    <a:pt x="112039" y="164110"/>
                    <a:pt x="112039" y="246483"/>
                  </a:cubicBezTo>
                  <a:cubicBezTo>
                    <a:pt x="85533" y="246483"/>
                    <a:pt x="60250" y="247706"/>
                    <a:pt x="34560" y="246075"/>
                  </a:cubicBezTo>
                  <a:cubicBezTo>
                    <a:pt x="14170" y="244852"/>
                    <a:pt x="306" y="228540"/>
                    <a:pt x="306" y="207335"/>
                  </a:cubicBezTo>
                  <a:cubicBezTo>
                    <a:pt x="-102" y="151061"/>
                    <a:pt x="-102" y="94787"/>
                    <a:pt x="306" y="38513"/>
                  </a:cubicBezTo>
                  <a:cubicBezTo>
                    <a:pt x="714" y="16493"/>
                    <a:pt x="15802" y="997"/>
                    <a:pt x="37414" y="181"/>
                  </a:cubicBezTo>
                  <a:cubicBezTo>
                    <a:pt x="61473" y="-227"/>
                    <a:pt x="85940" y="181"/>
                    <a:pt x="112039" y="181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5295307" y="5694784"/>
              <a:ext cx="187581" cy="69323"/>
            </a:xfrm>
            <a:custGeom>
              <a:avLst/>
              <a:gdLst>
                <a:gd name="connsiteX0" fmla="*/ 95436 w 187580"/>
                <a:gd name="connsiteY0" fmla="*/ 181 h 69323"/>
                <a:gd name="connsiteX1" fmla="*/ 156196 w 187580"/>
                <a:gd name="connsiteY1" fmla="*/ 181 h 69323"/>
                <a:gd name="connsiteX2" fmla="*/ 188411 w 187580"/>
                <a:gd name="connsiteY2" fmla="*/ 34435 h 69323"/>
                <a:gd name="connsiteX3" fmla="*/ 157827 w 187580"/>
                <a:gd name="connsiteY3" fmla="*/ 72359 h 69323"/>
                <a:gd name="connsiteX4" fmla="*/ 31822 w 187580"/>
                <a:gd name="connsiteY4" fmla="*/ 72359 h 69323"/>
                <a:gd name="connsiteX5" fmla="*/ 14 w 187580"/>
                <a:gd name="connsiteY5" fmla="*/ 35251 h 69323"/>
                <a:gd name="connsiteX6" fmla="*/ 32229 w 187580"/>
                <a:gd name="connsiteY6" fmla="*/ 181 h 69323"/>
                <a:gd name="connsiteX7" fmla="*/ 95436 w 187580"/>
                <a:gd name="connsiteY7" fmla="*/ 181 h 6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580" h="69323">
                  <a:moveTo>
                    <a:pt x="95436" y="181"/>
                  </a:moveTo>
                  <a:cubicBezTo>
                    <a:pt x="115825" y="181"/>
                    <a:pt x="136214" y="-227"/>
                    <a:pt x="156196" y="181"/>
                  </a:cubicBezTo>
                  <a:cubicBezTo>
                    <a:pt x="179847" y="589"/>
                    <a:pt x="188411" y="9968"/>
                    <a:pt x="188411" y="34435"/>
                  </a:cubicBezTo>
                  <a:cubicBezTo>
                    <a:pt x="188818" y="61757"/>
                    <a:pt x="181478" y="71951"/>
                    <a:pt x="157827" y="72359"/>
                  </a:cubicBezTo>
                  <a:cubicBezTo>
                    <a:pt x="115825" y="73175"/>
                    <a:pt x="73823" y="73175"/>
                    <a:pt x="31822" y="72359"/>
                  </a:cubicBezTo>
                  <a:cubicBezTo>
                    <a:pt x="7762" y="71951"/>
                    <a:pt x="-393" y="61349"/>
                    <a:pt x="14" y="35251"/>
                  </a:cubicBezTo>
                  <a:cubicBezTo>
                    <a:pt x="422" y="11191"/>
                    <a:pt x="9394" y="997"/>
                    <a:pt x="32229" y="181"/>
                  </a:cubicBezTo>
                  <a:cubicBezTo>
                    <a:pt x="53434" y="181"/>
                    <a:pt x="74231" y="181"/>
                    <a:pt x="95436" y="181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5741307" y="4776371"/>
              <a:ext cx="36701" cy="61168"/>
            </a:xfrm>
            <a:custGeom>
              <a:avLst/>
              <a:gdLst>
                <a:gd name="connsiteX0" fmla="*/ 37645 w 36700"/>
                <a:gd name="connsiteY0" fmla="*/ 65102 h 61167"/>
                <a:gd name="connsiteX1" fmla="*/ 5838 w 36700"/>
                <a:gd name="connsiteY1" fmla="*/ 54908 h 61167"/>
                <a:gd name="connsiteX2" fmla="*/ 1760 w 36700"/>
                <a:gd name="connsiteY2" fmla="*/ 17799 h 61167"/>
                <a:gd name="connsiteX3" fmla="*/ 37645 w 36700"/>
                <a:gd name="connsiteY3" fmla="*/ 1080 h 6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00" h="61167">
                  <a:moveTo>
                    <a:pt x="37645" y="65102"/>
                  </a:moveTo>
                  <a:cubicBezTo>
                    <a:pt x="25412" y="61840"/>
                    <a:pt x="9916" y="61840"/>
                    <a:pt x="5838" y="54908"/>
                  </a:cubicBezTo>
                  <a:cubicBezTo>
                    <a:pt x="-279" y="45121"/>
                    <a:pt x="-1502" y="29217"/>
                    <a:pt x="1760" y="17799"/>
                  </a:cubicBezTo>
                  <a:cubicBezTo>
                    <a:pt x="6246" y="3119"/>
                    <a:pt x="20111" y="-2590"/>
                    <a:pt x="37645" y="1080"/>
                  </a:cubicBezTo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8283955" y="5695475"/>
              <a:ext cx="187581" cy="69323"/>
            </a:xfrm>
            <a:custGeom>
              <a:avLst/>
              <a:gdLst>
                <a:gd name="connsiteX0" fmla="*/ 92988 w 187580"/>
                <a:gd name="connsiteY0" fmla="*/ 72076 h 69323"/>
                <a:gd name="connsiteX1" fmla="*/ 31821 w 187580"/>
                <a:gd name="connsiteY1" fmla="*/ 72076 h 69323"/>
                <a:gd name="connsiteX2" fmla="*/ 14 w 187580"/>
                <a:gd name="connsiteY2" fmla="*/ 34967 h 69323"/>
                <a:gd name="connsiteX3" fmla="*/ 32637 w 187580"/>
                <a:gd name="connsiteY3" fmla="*/ 306 h 69323"/>
                <a:gd name="connsiteX4" fmla="*/ 156603 w 187580"/>
                <a:gd name="connsiteY4" fmla="*/ 306 h 69323"/>
                <a:gd name="connsiteX5" fmla="*/ 188818 w 187580"/>
                <a:gd name="connsiteY5" fmla="*/ 34560 h 69323"/>
                <a:gd name="connsiteX6" fmla="*/ 157826 w 187580"/>
                <a:gd name="connsiteY6" fmla="*/ 72484 h 69323"/>
                <a:gd name="connsiteX7" fmla="*/ 153748 w 187580"/>
                <a:gd name="connsiteY7" fmla="*/ 72484 h 69323"/>
                <a:gd name="connsiteX8" fmla="*/ 92988 w 187580"/>
                <a:gd name="connsiteY8" fmla="*/ 72076 h 69323"/>
                <a:gd name="connsiteX9" fmla="*/ 92988 w 187580"/>
                <a:gd name="connsiteY9" fmla="*/ 72076 h 6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580" h="69323">
                  <a:moveTo>
                    <a:pt x="92988" y="72076"/>
                  </a:moveTo>
                  <a:cubicBezTo>
                    <a:pt x="72599" y="72076"/>
                    <a:pt x="52210" y="72484"/>
                    <a:pt x="31821" y="72076"/>
                  </a:cubicBezTo>
                  <a:cubicBezTo>
                    <a:pt x="8169" y="71260"/>
                    <a:pt x="-394" y="60658"/>
                    <a:pt x="14" y="34967"/>
                  </a:cubicBezTo>
                  <a:cubicBezTo>
                    <a:pt x="422" y="10908"/>
                    <a:pt x="9393" y="714"/>
                    <a:pt x="32637" y="306"/>
                  </a:cubicBezTo>
                  <a:cubicBezTo>
                    <a:pt x="73823" y="-102"/>
                    <a:pt x="115417" y="-102"/>
                    <a:pt x="156603" y="306"/>
                  </a:cubicBezTo>
                  <a:cubicBezTo>
                    <a:pt x="180254" y="714"/>
                    <a:pt x="188410" y="10093"/>
                    <a:pt x="188818" y="34560"/>
                  </a:cubicBezTo>
                  <a:cubicBezTo>
                    <a:pt x="189226" y="61881"/>
                    <a:pt x="181885" y="70852"/>
                    <a:pt x="157826" y="72484"/>
                  </a:cubicBezTo>
                  <a:cubicBezTo>
                    <a:pt x="156603" y="72484"/>
                    <a:pt x="154972" y="72484"/>
                    <a:pt x="153748" y="72484"/>
                  </a:cubicBezTo>
                  <a:cubicBezTo>
                    <a:pt x="133359" y="72076"/>
                    <a:pt x="112970" y="72076"/>
                    <a:pt x="92988" y="72076"/>
                  </a:cubicBezTo>
                  <a:cubicBezTo>
                    <a:pt x="92988" y="72076"/>
                    <a:pt x="92988" y="72076"/>
                    <a:pt x="92988" y="72076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7777093" y="3696824"/>
              <a:ext cx="150880" cy="130491"/>
            </a:xfrm>
            <a:custGeom>
              <a:avLst/>
              <a:gdLst>
                <a:gd name="connsiteX0" fmla="*/ 153735 w 150879"/>
                <a:gd name="connsiteY0" fmla="*/ 0 h 130490"/>
                <a:gd name="connsiteX1" fmla="*/ 153735 w 150879"/>
                <a:gd name="connsiteY1" fmla="*/ 134161 h 130490"/>
                <a:gd name="connsiteX2" fmla="*/ 0 w 150879"/>
                <a:gd name="connsiteY2" fmla="*/ 134161 h 130490"/>
                <a:gd name="connsiteX3" fmla="*/ 153735 w 150879"/>
                <a:gd name="connsiteY3" fmla="*/ 0 h 13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879" h="130490">
                  <a:moveTo>
                    <a:pt x="153735" y="0"/>
                  </a:moveTo>
                  <a:cubicBezTo>
                    <a:pt x="153735" y="45264"/>
                    <a:pt x="153735" y="89305"/>
                    <a:pt x="153735" y="134161"/>
                  </a:cubicBezTo>
                  <a:cubicBezTo>
                    <a:pt x="101538" y="134161"/>
                    <a:pt x="50973" y="134161"/>
                    <a:pt x="0" y="134161"/>
                  </a:cubicBezTo>
                  <a:cubicBezTo>
                    <a:pt x="8563" y="85635"/>
                    <a:pt x="93382" y="11010"/>
                    <a:pt x="153735" y="0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5780176" y="5531851"/>
              <a:ext cx="338461" cy="338461"/>
            </a:xfrm>
            <a:custGeom>
              <a:avLst/>
              <a:gdLst>
                <a:gd name="connsiteX0" fmla="*/ 0 w 338460"/>
                <a:gd name="connsiteY0" fmla="*/ 170454 h 338460"/>
                <a:gd name="connsiteX1" fmla="*/ 170861 w 338460"/>
                <a:gd name="connsiteY1" fmla="*/ 0 h 338460"/>
                <a:gd name="connsiteX2" fmla="*/ 341723 w 338460"/>
                <a:gd name="connsiteY2" fmla="*/ 170861 h 338460"/>
                <a:gd name="connsiteX3" fmla="*/ 170454 w 338460"/>
                <a:gd name="connsiteY3" fmla="*/ 341723 h 338460"/>
                <a:gd name="connsiteX4" fmla="*/ 0 w 338460"/>
                <a:gd name="connsiteY4" fmla="*/ 170454 h 338460"/>
                <a:gd name="connsiteX5" fmla="*/ 56274 w 338460"/>
                <a:gd name="connsiteY5" fmla="*/ 171269 h 338460"/>
                <a:gd name="connsiteX6" fmla="*/ 170861 w 338460"/>
                <a:gd name="connsiteY6" fmla="*/ 285449 h 338460"/>
                <a:gd name="connsiteX7" fmla="*/ 285449 w 338460"/>
                <a:gd name="connsiteY7" fmla="*/ 170861 h 338460"/>
                <a:gd name="connsiteX8" fmla="*/ 169638 w 338460"/>
                <a:gd name="connsiteY8" fmla="*/ 56274 h 338460"/>
                <a:gd name="connsiteX9" fmla="*/ 56274 w 338460"/>
                <a:gd name="connsiteY9" fmla="*/ 171269 h 338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460" h="338460">
                  <a:moveTo>
                    <a:pt x="0" y="170454"/>
                  </a:moveTo>
                  <a:cubicBezTo>
                    <a:pt x="0" y="75440"/>
                    <a:pt x="75440" y="0"/>
                    <a:pt x="170861" y="0"/>
                  </a:cubicBezTo>
                  <a:cubicBezTo>
                    <a:pt x="265467" y="0"/>
                    <a:pt x="341723" y="76256"/>
                    <a:pt x="341723" y="170861"/>
                  </a:cubicBezTo>
                  <a:cubicBezTo>
                    <a:pt x="341723" y="265059"/>
                    <a:pt x="265059" y="341723"/>
                    <a:pt x="170454" y="341723"/>
                  </a:cubicBezTo>
                  <a:cubicBezTo>
                    <a:pt x="75848" y="341723"/>
                    <a:pt x="0" y="265467"/>
                    <a:pt x="0" y="170454"/>
                  </a:cubicBezTo>
                  <a:close/>
                  <a:moveTo>
                    <a:pt x="56274" y="171269"/>
                  </a:moveTo>
                  <a:cubicBezTo>
                    <a:pt x="56682" y="233660"/>
                    <a:pt x="108471" y="285449"/>
                    <a:pt x="170861" y="285449"/>
                  </a:cubicBezTo>
                  <a:cubicBezTo>
                    <a:pt x="232845" y="285449"/>
                    <a:pt x="285041" y="232844"/>
                    <a:pt x="285449" y="170861"/>
                  </a:cubicBezTo>
                  <a:cubicBezTo>
                    <a:pt x="285856" y="107655"/>
                    <a:pt x="232845" y="55866"/>
                    <a:pt x="169638" y="56274"/>
                  </a:cubicBezTo>
                  <a:cubicBezTo>
                    <a:pt x="106839" y="56682"/>
                    <a:pt x="55866" y="108471"/>
                    <a:pt x="56274" y="171269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5883753" y="5635412"/>
              <a:ext cx="130491" cy="130491"/>
            </a:xfrm>
            <a:custGeom>
              <a:avLst/>
              <a:gdLst>
                <a:gd name="connsiteX0" fmla="*/ 68100 w 130490"/>
                <a:gd name="connsiteY0" fmla="*/ 133361 h 130490"/>
                <a:gd name="connsiteX1" fmla="*/ 0 w 130490"/>
                <a:gd name="connsiteY1" fmla="*/ 66893 h 130490"/>
                <a:gd name="connsiteX2" fmla="*/ 66061 w 130490"/>
                <a:gd name="connsiteY2" fmla="*/ 16 h 130490"/>
                <a:gd name="connsiteX3" fmla="*/ 133345 w 130490"/>
                <a:gd name="connsiteY3" fmla="*/ 66893 h 130490"/>
                <a:gd name="connsiteX4" fmla="*/ 68100 w 130490"/>
                <a:gd name="connsiteY4" fmla="*/ 133361 h 130490"/>
                <a:gd name="connsiteX5" fmla="*/ 66469 w 130490"/>
                <a:gd name="connsiteY5" fmla="*/ 37940 h 130490"/>
                <a:gd name="connsiteX6" fmla="*/ 37516 w 130490"/>
                <a:gd name="connsiteY6" fmla="*/ 68116 h 130490"/>
                <a:gd name="connsiteX7" fmla="*/ 67692 w 130490"/>
                <a:gd name="connsiteY7" fmla="*/ 97476 h 130490"/>
                <a:gd name="connsiteX8" fmla="*/ 96645 w 130490"/>
                <a:gd name="connsiteY8" fmla="*/ 67300 h 130490"/>
                <a:gd name="connsiteX9" fmla="*/ 66469 w 130490"/>
                <a:gd name="connsiteY9" fmla="*/ 37940 h 13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490" h="130490">
                  <a:moveTo>
                    <a:pt x="68100" y="133361"/>
                  </a:moveTo>
                  <a:cubicBezTo>
                    <a:pt x="30176" y="133769"/>
                    <a:pt x="0" y="104001"/>
                    <a:pt x="0" y="66893"/>
                  </a:cubicBezTo>
                  <a:cubicBezTo>
                    <a:pt x="0" y="31008"/>
                    <a:pt x="29768" y="832"/>
                    <a:pt x="66061" y="16"/>
                  </a:cubicBezTo>
                  <a:cubicBezTo>
                    <a:pt x="102762" y="-799"/>
                    <a:pt x="133345" y="29377"/>
                    <a:pt x="133345" y="66893"/>
                  </a:cubicBezTo>
                  <a:cubicBezTo>
                    <a:pt x="133345" y="104409"/>
                    <a:pt x="105208" y="132954"/>
                    <a:pt x="68100" y="133361"/>
                  </a:cubicBezTo>
                  <a:close/>
                  <a:moveTo>
                    <a:pt x="66469" y="37940"/>
                  </a:moveTo>
                  <a:cubicBezTo>
                    <a:pt x="49750" y="38348"/>
                    <a:pt x="37516" y="50989"/>
                    <a:pt x="37516" y="68116"/>
                  </a:cubicBezTo>
                  <a:cubicBezTo>
                    <a:pt x="37924" y="84427"/>
                    <a:pt x="51381" y="97476"/>
                    <a:pt x="67692" y="97476"/>
                  </a:cubicBezTo>
                  <a:cubicBezTo>
                    <a:pt x="83596" y="97069"/>
                    <a:pt x="97053" y="83204"/>
                    <a:pt x="96645" y="67300"/>
                  </a:cubicBezTo>
                  <a:cubicBezTo>
                    <a:pt x="96237" y="50174"/>
                    <a:pt x="82780" y="37532"/>
                    <a:pt x="66469" y="37940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 userDrawn="1"/>
        </p:nvSpPr>
        <p:spPr>
          <a:xfrm>
            <a:off x="209104" y="6617332"/>
            <a:ext cx="11773793" cy="68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3353072" y="2"/>
            <a:ext cx="5472876" cy="6857999"/>
          </a:xfrm>
          <a:custGeom>
            <a:avLst/>
            <a:gdLst>
              <a:gd name="connsiteX0" fmla="*/ 1236560 w 5472876"/>
              <a:gd name="connsiteY0" fmla="*/ 0 h 6857999"/>
              <a:gd name="connsiteX1" fmla="*/ 5472876 w 5472876"/>
              <a:gd name="connsiteY1" fmla="*/ 0 h 6857999"/>
              <a:gd name="connsiteX2" fmla="*/ 4236316 w 5472876"/>
              <a:gd name="connsiteY2" fmla="*/ 6857999 h 6857999"/>
              <a:gd name="connsiteX3" fmla="*/ 0 w 5472876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2876" h="6857999">
                <a:moveTo>
                  <a:pt x="1236560" y="0"/>
                </a:moveTo>
                <a:lnTo>
                  <a:pt x="5472876" y="0"/>
                </a:lnTo>
                <a:lnTo>
                  <a:pt x="4236316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icture Placeholder 46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43093"/>
            <a:ext cx="5876741" cy="6700120"/>
          </a:xfrm>
          <a:custGeom>
            <a:avLst/>
            <a:gdLst>
              <a:gd name="connsiteX0" fmla="*/ 2144854 w 4833822"/>
              <a:gd name="connsiteY0" fmla="*/ 6206652 h 6580301"/>
              <a:gd name="connsiteX1" fmla="*/ 2053020 w 4833822"/>
              <a:gd name="connsiteY1" fmla="*/ 6215612 h 6580301"/>
              <a:gd name="connsiteX2" fmla="*/ 1959837 w 4833822"/>
              <a:gd name="connsiteY2" fmla="*/ 6290870 h 6580301"/>
              <a:gd name="connsiteX3" fmla="*/ 2045851 w 4833822"/>
              <a:gd name="connsiteY3" fmla="*/ 6409137 h 6580301"/>
              <a:gd name="connsiteX4" fmla="*/ 2042269 w 4833822"/>
              <a:gd name="connsiteY4" fmla="*/ 6312372 h 6580301"/>
              <a:gd name="connsiteX5" fmla="*/ 2106775 w 4833822"/>
              <a:gd name="connsiteY5" fmla="*/ 6247865 h 6580301"/>
              <a:gd name="connsiteX6" fmla="*/ 2128277 w 4833822"/>
              <a:gd name="connsiteY6" fmla="*/ 6319541 h 6580301"/>
              <a:gd name="connsiteX7" fmla="*/ 2164118 w 4833822"/>
              <a:gd name="connsiteY7" fmla="*/ 6369714 h 6580301"/>
              <a:gd name="connsiteX8" fmla="*/ 2232206 w 4833822"/>
              <a:gd name="connsiteY8" fmla="*/ 6333879 h 6580301"/>
              <a:gd name="connsiteX9" fmla="*/ 2228624 w 4833822"/>
              <a:gd name="connsiteY9" fmla="*/ 6240696 h 6580301"/>
              <a:gd name="connsiteX10" fmla="*/ 2144854 w 4833822"/>
              <a:gd name="connsiteY10" fmla="*/ 6206652 h 6580301"/>
              <a:gd name="connsiteX11" fmla="*/ 2508163 w 4833822"/>
              <a:gd name="connsiteY11" fmla="*/ 6176190 h 6580301"/>
              <a:gd name="connsiteX12" fmla="*/ 2407811 w 4833822"/>
              <a:gd name="connsiteY12" fmla="*/ 6484400 h 6580301"/>
              <a:gd name="connsiteX13" fmla="*/ 2508163 w 4833822"/>
              <a:gd name="connsiteY13" fmla="*/ 6176190 h 6580301"/>
              <a:gd name="connsiteX14" fmla="*/ 2215080 w 4833822"/>
              <a:gd name="connsiteY14" fmla="*/ 6091655 h 6580301"/>
              <a:gd name="connsiteX15" fmla="*/ 2171282 w 4833822"/>
              <a:gd name="connsiteY15" fmla="*/ 6097345 h 6580301"/>
              <a:gd name="connsiteX16" fmla="*/ 2350473 w 4833822"/>
              <a:gd name="connsiteY16" fmla="*/ 6376884 h 6580301"/>
              <a:gd name="connsiteX17" fmla="*/ 2393478 w 4833822"/>
              <a:gd name="connsiteY17" fmla="*/ 6194110 h 6580301"/>
              <a:gd name="connsiteX18" fmla="*/ 2252871 w 4833822"/>
              <a:gd name="connsiteY18" fmla="*/ 6092810 h 6580301"/>
              <a:gd name="connsiteX19" fmla="*/ 2215080 w 4833822"/>
              <a:gd name="connsiteY19" fmla="*/ 6091655 h 6580301"/>
              <a:gd name="connsiteX20" fmla="*/ 3767359 w 4833822"/>
              <a:gd name="connsiteY20" fmla="*/ 5972697 h 6580301"/>
              <a:gd name="connsiteX21" fmla="*/ 3913003 w 4833822"/>
              <a:gd name="connsiteY21" fmla="*/ 6054340 h 6580301"/>
              <a:gd name="connsiteX22" fmla="*/ 3930923 w 4833822"/>
              <a:gd name="connsiteY22" fmla="*/ 6079429 h 6580301"/>
              <a:gd name="connsiteX23" fmla="*/ 3923759 w 4833822"/>
              <a:gd name="connsiteY23" fmla="*/ 6104514 h 6580301"/>
              <a:gd name="connsiteX24" fmla="*/ 3672890 w 4833822"/>
              <a:gd name="connsiteY24" fmla="*/ 6086593 h 6580301"/>
              <a:gd name="connsiteX25" fmla="*/ 3672890 w 4833822"/>
              <a:gd name="connsiteY25" fmla="*/ 6018504 h 6580301"/>
              <a:gd name="connsiteX26" fmla="*/ 3708731 w 4833822"/>
              <a:gd name="connsiteY26" fmla="*/ 5993415 h 6580301"/>
              <a:gd name="connsiteX27" fmla="*/ 3767359 w 4833822"/>
              <a:gd name="connsiteY27" fmla="*/ 5972697 h 6580301"/>
              <a:gd name="connsiteX28" fmla="*/ 3779366 w 4833822"/>
              <a:gd name="connsiteY28" fmla="*/ 5932886 h 6580301"/>
              <a:gd name="connsiteX29" fmla="*/ 3637059 w 4833822"/>
              <a:gd name="connsiteY29" fmla="*/ 5957581 h 6580301"/>
              <a:gd name="connsiteX30" fmla="*/ 3497289 w 4833822"/>
              <a:gd name="connsiteY30" fmla="*/ 6140349 h 6580301"/>
              <a:gd name="connsiteX31" fmla="*/ 3615557 w 4833822"/>
              <a:gd name="connsiteY31" fmla="*/ 6083012 h 6580301"/>
              <a:gd name="connsiteX32" fmla="*/ 3852086 w 4833822"/>
              <a:gd name="connsiteY32" fmla="*/ 6240696 h 6580301"/>
              <a:gd name="connsiteX33" fmla="*/ 3952433 w 4833822"/>
              <a:gd name="connsiteY33" fmla="*/ 6068674 h 6580301"/>
              <a:gd name="connsiteX34" fmla="*/ 3945496 w 4833822"/>
              <a:gd name="connsiteY34" fmla="*/ 6051869 h 6580301"/>
              <a:gd name="connsiteX35" fmla="*/ 3938093 w 4833822"/>
              <a:gd name="connsiteY35" fmla="*/ 6051869 h 6580301"/>
              <a:gd name="connsiteX36" fmla="*/ 3927341 w 4833822"/>
              <a:gd name="connsiteY36" fmla="*/ 6051869 h 6580301"/>
              <a:gd name="connsiteX37" fmla="*/ 3909418 w 4833822"/>
              <a:gd name="connsiteY37" fmla="*/ 6047162 h 6580301"/>
              <a:gd name="connsiteX38" fmla="*/ 3920171 w 4833822"/>
              <a:gd name="connsiteY38" fmla="*/ 6047162 h 6580301"/>
              <a:gd name="connsiteX39" fmla="*/ 3945252 w 4833822"/>
              <a:gd name="connsiteY39" fmla="*/ 6051279 h 6580301"/>
              <a:gd name="connsiteX40" fmla="*/ 3928739 w 4833822"/>
              <a:gd name="connsiteY40" fmla="*/ 6011279 h 6580301"/>
              <a:gd name="connsiteX41" fmla="*/ 3822967 w 4833822"/>
              <a:gd name="connsiteY41" fmla="*/ 5935181 h 6580301"/>
              <a:gd name="connsiteX42" fmla="*/ 3779366 w 4833822"/>
              <a:gd name="connsiteY42" fmla="*/ 5932886 h 6580301"/>
              <a:gd name="connsiteX43" fmla="*/ 4196131 w 4833822"/>
              <a:gd name="connsiteY43" fmla="*/ 5789140 h 6580301"/>
              <a:gd name="connsiteX44" fmla="*/ 4235548 w 4833822"/>
              <a:gd name="connsiteY44" fmla="*/ 6018505 h 6580301"/>
              <a:gd name="connsiteX45" fmla="*/ 4454163 w 4833822"/>
              <a:gd name="connsiteY45" fmla="*/ 6022087 h 6580301"/>
              <a:gd name="connsiteX46" fmla="*/ 4196131 w 4833822"/>
              <a:gd name="connsiteY46" fmla="*/ 5789140 h 6580301"/>
              <a:gd name="connsiteX47" fmla="*/ 1174995 w 4833822"/>
              <a:gd name="connsiteY47" fmla="*/ 5473762 h 6580301"/>
              <a:gd name="connsiteX48" fmla="*/ 1250253 w 4833822"/>
              <a:gd name="connsiteY48" fmla="*/ 5520354 h 6580301"/>
              <a:gd name="connsiteX49" fmla="*/ 1035224 w 4833822"/>
              <a:gd name="connsiteY49" fmla="*/ 5631447 h 6580301"/>
              <a:gd name="connsiteX50" fmla="*/ 981463 w 4833822"/>
              <a:gd name="connsiteY50" fmla="*/ 5606363 h 6580301"/>
              <a:gd name="connsiteX51" fmla="*/ 1174995 w 4833822"/>
              <a:gd name="connsiteY51" fmla="*/ 5473762 h 6580301"/>
              <a:gd name="connsiteX52" fmla="*/ 3960412 w 4833822"/>
              <a:gd name="connsiteY52" fmla="*/ 5444487 h 6580301"/>
              <a:gd name="connsiteX53" fmla="*/ 4095776 w 4833822"/>
              <a:gd name="connsiteY53" fmla="*/ 5502432 h 6580301"/>
              <a:gd name="connsiteX54" fmla="*/ 4052767 w 4833822"/>
              <a:gd name="connsiteY54" fmla="*/ 5531102 h 6580301"/>
              <a:gd name="connsiteX55" fmla="*/ 3852081 w 4833822"/>
              <a:gd name="connsiteY55" fmla="*/ 5498851 h 6580301"/>
              <a:gd name="connsiteX56" fmla="*/ 3859245 w 4833822"/>
              <a:gd name="connsiteY56" fmla="*/ 5463012 h 6580301"/>
              <a:gd name="connsiteX57" fmla="*/ 3917370 w 4833822"/>
              <a:gd name="connsiteY57" fmla="*/ 5445487 h 6580301"/>
              <a:gd name="connsiteX58" fmla="*/ 3960412 w 4833822"/>
              <a:gd name="connsiteY58" fmla="*/ 5444487 h 6580301"/>
              <a:gd name="connsiteX59" fmla="*/ 2177948 w 4833822"/>
              <a:gd name="connsiteY59" fmla="*/ 5350237 h 6580301"/>
              <a:gd name="connsiteX60" fmla="*/ 2146198 w 4833822"/>
              <a:gd name="connsiteY60" fmla="*/ 5373419 h 6580301"/>
              <a:gd name="connsiteX61" fmla="*/ 1680303 w 4833822"/>
              <a:gd name="connsiteY61" fmla="*/ 6072261 h 6580301"/>
              <a:gd name="connsiteX62" fmla="*/ 1762730 w 4833822"/>
              <a:gd name="connsiteY62" fmla="*/ 6434221 h 6580301"/>
              <a:gd name="connsiteX63" fmla="*/ 1802152 w 4833822"/>
              <a:gd name="connsiteY63" fmla="*/ 6154688 h 6580301"/>
              <a:gd name="connsiteX64" fmla="*/ 2081691 w 4833822"/>
              <a:gd name="connsiteY64" fmla="*/ 5996998 h 6580301"/>
              <a:gd name="connsiteX65" fmla="*/ 1845157 w 4833822"/>
              <a:gd name="connsiteY65" fmla="*/ 6079425 h 6580301"/>
              <a:gd name="connsiteX66" fmla="*/ 1744810 w 4833822"/>
              <a:gd name="connsiteY66" fmla="*/ 6050759 h 6580301"/>
              <a:gd name="connsiteX67" fmla="*/ 2060189 w 4833822"/>
              <a:gd name="connsiteY67" fmla="*/ 5896656 h 6580301"/>
              <a:gd name="connsiteX68" fmla="*/ 2178451 w 4833822"/>
              <a:gd name="connsiteY68" fmla="*/ 5835726 h 6580301"/>
              <a:gd name="connsiteX69" fmla="*/ 2293136 w 4833822"/>
              <a:gd name="connsiteY69" fmla="*/ 5369837 h 6580301"/>
              <a:gd name="connsiteX70" fmla="*/ 1999259 w 4833822"/>
              <a:gd name="connsiteY70" fmla="*/ 5785558 h 6580301"/>
              <a:gd name="connsiteX71" fmla="*/ 2196371 w 4833822"/>
              <a:gd name="connsiteY71" fmla="*/ 5355499 h 6580301"/>
              <a:gd name="connsiteX72" fmla="*/ 2177948 w 4833822"/>
              <a:gd name="connsiteY72" fmla="*/ 5350237 h 6580301"/>
              <a:gd name="connsiteX73" fmla="*/ 2511745 w 4833822"/>
              <a:gd name="connsiteY73" fmla="*/ 5337584 h 6580301"/>
              <a:gd name="connsiteX74" fmla="*/ 2482010 w 4833822"/>
              <a:gd name="connsiteY74" fmla="*/ 5565880 h 6580301"/>
              <a:gd name="connsiteX75" fmla="*/ 2486655 w 4833822"/>
              <a:gd name="connsiteY75" fmla="*/ 5631445 h 6580301"/>
              <a:gd name="connsiteX76" fmla="*/ 2514429 w 4833822"/>
              <a:gd name="connsiteY76" fmla="*/ 5647124 h 6580301"/>
              <a:gd name="connsiteX77" fmla="*/ 2526077 w 4833822"/>
              <a:gd name="connsiteY77" fmla="*/ 5670870 h 6580301"/>
              <a:gd name="connsiteX78" fmla="*/ 2486655 w 4833822"/>
              <a:gd name="connsiteY78" fmla="*/ 5631448 h 6580301"/>
              <a:gd name="connsiteX79" fmla="*/ 2486655 w 4833822"/>
              <a:gd name="connsiteY79" fmla="*/ 5631451 h 6580301"/>
              <a:gd name="connsiteX80" fmla="*/ 2440069 w 4833822"/>
              <a:gd name="connsiteY80" fmla="*/ 5907407 h 6580301"/>
              <a:gd name="connsiteX81" fmla="*/ 2375563 w 4833822"/>
              <a:gd name="connsiteY81" fmla="*/ 5470179 h 6580301"/>
              <a:gd name="connsiteX82" fmla="*/ 2296718 w 4833822"/>
              <a:gd name="connsiteY82" fmla="*/ 5839314 h 6580301"/>
              <a:gd name="connsiteX83" fmla="*/ 2429318 w 4833822"/>
              <a:gd name="connsiteY83" fmla="*/ 5961163 h 6580301"/>
              <a:gd name="connsiteX84" fmla="*/ 2493825 w 4833822"/>
              <a:gd name="connsiteY84" fmla="*/ 5860816 h 6580301"/>
              <a:gd name="connsiteX85" fmla="*/ 2529665 w 4833822"/>
              <a:gd name="connsiteY85" fmla="*/ 5670873 h 6580301"/>
              <a:gd name="connsiteX86" fmla="*/ 2511745 w 4833822"/>
              <a:gd name="connsiteY86" fmla="*/ 5337584 h 6580301"/>
              <a:gd name="connsiteX87" fmla="*/ 2808528 w 4833822"/>
              <a:gd name="connsiteY87" fmla="*/ 5335118 h 6580301"/>
              <a:gd name="connsiteX88" fmla="*/ 2784115 w 4833822"/>
              <a:gd name="connsiteY88" fmla="*/ 5348335 h 6580301"/>
              <a:gd name="connsiteX89" fmla="*/ 2798448 w 4833822"/>
              <a:gd name="connsiteY89" fmla="*/ 5423593 h 6580301"/>
              <a:gd name="connsiteX90" fmla="*/ 2880875 w 4833822"/>
              <a:gd name="connsiteY90" fmla="*/ 5538273 h 6580301"/>
              <a:gd name="connsiteX91" fmla="*/ 3142493 w 4833822"/>
              <a:gd name="connsiteY91" fmla="*/ 5867985 h 6580301"/>
              <a:gd name="connsiteX92" fmla="*/ 2891625 w 4833822"/>
              <a:gd name="connsiteY92" fmla="*/ 5703126 h 6580301"/>
              <a:gd name="connsiteX93" fmla="*/ 2683768 w 4833822"/>
              <a:gd name="connsiteY93" fmla="*/ 5459428 h 6580301"/>
              <a:gd name="connsiteX94" fmla="*/ 2651515 w 4833822"/>
              <a:gd name="connsiteY94" fmla="*/ 5484517 h 6580301"/>
              <a:gd name="connsiteX95" fmla="*/ 2866541 w 4833822"/>
              <a:gd name="connsiteY95" fmla="*/ 5728216 h 6580301"/>
              <a:gd name="connsiteX96" fmla="*/ 3389773 w 4833822"/>
              <a:gd name="connsiteY96" fmla="*/ 6326710 h 6580301"/>
              <a:gd name="connsiteX97" fmla="*/ 3637059 w 4833822"/>
              <a:gd name="connsiteY97" fmla="*/ 6369714 h 6580301"/>
              <a:gd name="connsiteX98" fmla="*/ 3246422 w 4833822"/>
              <a:gd name="connsiteY98" fmla="*/ 6000585 h 6580301"/>
              <a:gd name="connsiteX99" fmla="*/ 3400524 w 4833822"/>
              <a:gd name="connsiteY99" fmla="*/ 6050759 h 6580301"/>
              <a:gd name="connsiteX100" fmla="*/ 3336018 w 4833822"/>
              <a:gd name="connsiteY100" fmla="*/ 5903820 h 6580301"/>
              <a:gd name="connsiteX101" fmla="*/ 3095901 w 4833822"/>
              <a:gd name="connsiteY101" fmla="*/ 5642207 h 6580301"/>
              <a:gd name="connsiteX102" fmla="*/ 2862954 w 4833822"/>
              <a:gd name="connsiteY102" fmla="*/ 5373419 h 6580301"/>
              <a:gd name="connsiteX103" fmla="*/ 2808528 w 4833822"/>
              <a:gd name="connsiteY103" fmla="*/ 5335118 h 6580301"/>
              <a:gd name="connsiteX104" fmla="*/ 1587125 w 4833822"/>
              <a:gd name="connsiteY104" fmla="*/ 5290993 h 6580301"/>
              <a:gd name="connsiteX105" fmla="*/ 798688 w 4833822"/>
              <a:gd name="connsiteY105" fmla="*/ 5498856 h 6580301"/>
              <a:gd name="connsiteX106" fmla="*/ 780768 w 4833822"/>
              <a:gd name="connsiteY106" fmla="*/ 6122434 h 6580301"/>
              <a:gd name="connsiteX107" fmla="*/ 791519 w 4833822"/>
              <a:gd name="connsiteY107" fmla="*/ 5928910 h 6580301"/>
              <a:gd name="connsiteX108" fmla="*/ 709092 w 4833822"/>
              <a:gd name="connsiteY108" fmla="*/ 5566944 h 6580301"/>
              <a:gd name="connsiteX109" fmla="*/ 368634 w 4833822"/>
              <a:gd name="connsiteY109" fmla="*/ 5577695 h 6580301"/>
              <a:gd name="connsiteX110" fmla="*/ 332793 w 4833822"/>
              <a:gd name="connsiteY110" fmla="*/ 5602785 h 6580301"/>
              <a:gd name="connsiteX111" fmla="*/ 368634 w 4833822"/>
              <a:gd name="connsiteY111" fmla="*/ 5617118 h 6580301"/>
              <a:gd name="connsiteX112" fmla="*/ 350714 w 4833822"/>
              <a:gd name="connsiteY112" fmla="*/ 5918158 h 6580301"/>
              <a:gd name="connsiteX113" fmla="*/ 447479 w 4833822"/>
              <a:gd name="connsiteY113" fmla="*/ 5982665 h 6580301"/>
              <a:gd name="connsiteX114" fmla="*/ 486896 w 4833822"/>
              <a:gd name="connsiteY114" fmla="*/ 5882318 h 6580301"/>
              <a:gd name="connsiteX115" fmla="*/ 468981 w 4833822"/>
              <a:gd name="connsiteY115" fmla="*/ 5764051 h 6580301"/>
              <a:gd name="connsiteX116" fmla="*/ 372216 w 4833822"/>
              <a:gd name="connsiteY116" fmla="*/ 5871567 h 6580301"/>
              <a:gd name="connsiteX117" fmla="*/ 382967 w 4833822"/>
              <a:gd name="connsiteY117" fmla="*/ 5721046 h 6580301"/>
              <a:gd name="connsiteX118" fmla="*/ 497647 w 4833822"/>
              <a:gd name="connsiteY118" fmla="*/ 5681624 h 6580301"/>
              <a:gd name="connsiteX119" fmla="*/ 569323 w 4833822"/>
              <a:gd name="connsiteY119" fmla="*/ 5796309 h 6580301"/>
              <a:gd name="connsiteX120" fmla="*/ 580074 w 4833822"/>
              <a:gd name="connsiteY120" fmla="*/ 6007749 h 6580301"/>
              <a:gd name="connsiteX121" fmla="*/ 612332 w 4833822"/>
              <a:gd name="connsiteY121" fmla="*/ 5764051 h 6580301"/>
              <a:gd name="connsiteX122" fmla="*/ 497647 w 4833822"/>
              <a:gd name="connsiteY122" fmla="*/ 5531104 h 6580301"/>
              <a:gd name="connsiteX123" fmla="*/ 730594 w 4833822"/>
              <a:gd name="connsiteY123" fmla="*/ 5936073 h 6580301"/>
              <a:gd name="connsiteX124" fmla="*/ 547826 w 4833822"/>
              <a:gd name="connsiteY124" fmla="*/ 6100932 h 6580301"/>
              <a:gd name="connsiteX125" fmla="*/ 834528 w 4833822"/>
              <a:gd name="connsiteY125" fmla="*/ 6133185 h 6580301"/>
              <a:gd name="connsiteX126" fmla="*/ 1533370 w 4833822"/>
              <a:gd name="connsiteY126" fmla="*/ 5617118 h 6580301"/>
              <a:gd name="connsiteX127" fmla="*/ 1633712 w 4833822"/>
              <a:gd name="connsiteY127" fmla="*/ 5484517 h 6580301"/>
              <a:gd name="connsiteX128" fmla="*/ 1142733 w 4833822"/>
              <a:gd name="connsiteY128" fmla="*/ 5799891 h 6580301"/>
              <a:gd name="connsiteX129" fmla="*/ 1031635 w 4833822"/>
              <a:gd name="connsiteY129" fmla="*/ 5828563 h 6580301"/>
              <a:gd name="connsiteX130" fmla="*/ 1096142 w 4833822"/>
              <a:gd name="connsiteY130" fmla="*/ 5728216 h 6580301"/>
              <a:gd name="connsiteX131" fmla="*/ 1587125 w 4833822"/>
              <a:gd name="connsiteY131" fmla="*/ 5290993 h 6580301"/>
              <a:gd name="connsiteX132" fmla="*/ 3072607 w 4833822"/>
              <a:gd name="connsiteY132" fmla="*/ 5282033 h 6580301"/>
              <a:gd name="connsiteX133" fmla="*/ 2988391 w 4833822"/>
              <a:gd name="connsiteY133" fmla="*/ 5316077 h 6580301"/>
              <a:gd name="connsiteX134" fmla="*/ 3038564 w 4833822"/>
              <a:gd name="connsiteY134" fmla="*/ 5427175 h 6580301"/>
              <a:gd name="connsiteX135" fmla="*/ 3407693 w 4833822"/>
              <a:gd name="connsiteY135" fmla="*/ 5842896 h 6580301"/>
              <a:gd name="connsiteX136" fmla="*/ 3576134 w 4833822"/>
              <a:gd name="connsiteY136" fmla="*/ 5882318 h 6580301"/>
              <a:gd name="connsiteX137" fmla="*/ 4002606 w 4833822"/>
              <a:gd name="connsiteY137" fmla="*/ 5986247 h 6580301"/>
              <a:gd name="connsiteX138" fmla="*/ 4124455 w 4833822"/>
              <a:gd name="connsiteY138" fmla="*/ 6068674 h 6580301"/>
              <a:gd name="connsiteX139" fmla="*/ 3586885 w 4833822"/>
              <a:gd name="connsiteY139" fmla="*/ 5520353 h 6580301"/>
              <a:gd name="connsiteX140" fmla="*/ 3339600 w 4833822"/>
              <a:gd name="connsiteY140" fmla="*/ 5377001 h 6580301"/>
              <a:gd name="connsiteX141" fmla="*/ 3551045 w 4833822"/>
              <a:gd name="connsiteY141" fmla="*/ 5552611 h 6580301"/>
              <a:gd name="connsiteX142" fmla="*/ 3658561 w 4833822"/>
              <a:gd name="connsiteY142" fmla="*/ 5735385 h 6580301"/>
              <a:gd name="connsiteX143" fmla="*/ 3536712 w 4833822"/>
              <a:gd name="connsiteY143" fmla="*/ 5660122 h 6580301"/>
              <a:gd name="connsiteX144" fmla="*/ 3167577 w 4833822"/>
              <a:gd name="connsiteY144" fmla="*/ 5323246 h 6580301"/>
              <a:gd name="connsiteX145" fmla="*/ 3072607 w 4833822"/>
              <a:gd name="connsiteY145" fmla="*/ 5282033 h 6580301"/>
              <a:gd name="connsiteX146" fmla="*/ 1497530 w 4833822"/>
              <a:gd name="connsiteY146" fmla="*/ 5194233 h 6580301"/>
              <a:gd name="connsiteX147" fmla="*/ 644585 w 4833822"/>
              <a:gd name="connsiteY147" fmla="*/ 5319664 h 6580301"/>
              <a:gd name="connsiteX148" fmla="*/ 404469 w 4833822"/>
              <a:gd name="connsiteY148" fmla="*/ 5394921 h 6580301"/>
              <a:gd name="connsiteX149" fmla="*/ 218113 w 4833822"/>
              <a:gd name="connsiteY149" fmla="*/ 5549024 h 6580301"/>
              <a:gd name="connsiteX150" fmla="*/ 347132 w 4833822"/>
              <a:gd name="connsiteY150" fmla="*/ 6068674 h 6580301"/>
              <a:gd name="connsiteX151" fmla="*/ 218113 w 4833822"/>
              <a:gd name="connsiteY151" fmla="*/ 5703126 h 6580301"/>
              <a:gd name="connsiteX152" fmla="*/ 289789 w 4833822"/>
              <a:gd name="connsiteY152" fmla="*/ 5595615 h 6580301"/>
              <a:gd name="connsiteX153" fmla="*/ 271869 w 4833822"/>
              <a:gd name="connsiteY153" fmla="*/ 5581282 h 6580301"/>
              <a:gd name="connsiteX154" fmla="*/ 304127 w 4833822"/>
              <a:gd name="connsiteY154" fmla="*/ 5488099 h 6580301"/>
              <a:gd name="connsiteX155" fmla="*/ 400887 w 4833822"/>
              <a:gd name="connsiteY155" fmla="*/ 5405673 h 6580301"/>
              <a:gd name="connsiteX156" fmla="*/ 404469 w 4833822"/>
              <a:gd name="connsiteY156" fmla="*/ 5398503 h 6580301"/>
              <a:gd name="connsiteX157" fmla="*/ 408056 w 4833822"/>
              <a:gd name="connsiteY157" fmla="*/ 5398503 h 6580301"/>
              <a:gd name="connsiteX158" fmla="*/ 569323 w 4833822"/>
              <a:gd name="connsiteY158" fmla="*/ 5355499 h 6580301"/>
              <a:gd name="connsiteX159" fmla="*/ 777186 w 4833822"/>
              <a:gd name="connsiteY159" fmla="*/ 5466597 h 6580301"/>
              <a:gd name="connsiteX160" fmla="*/ 1250249 w 4833822"/>
              <a:gd name="connsiteY160" fmla="*/ 5298156 h 6580301"/>
              <a:gd name="connsiteX161" fmla="*/ 1497530 w 4833822"/>
              <a:gd name="connsiteY161" fmla="*/ 5194233 h 6580301"/>
              <a:gd name="connsiteX162" fmla="*/ 3393360 w 4833822"/>
              <a:gd name="connsiteY162" fmla="*/ 5153463 h 6580301"/>
              <a:gd name="connsiteX163" fmla="*/ 3271511 w 4833822"/>
              <a:gd name="connsiteY163" fmla="*/ 5190646 h 6580301"/>
              <a:gd name="connsiteX164" fmla="*/ 3486538 w 4833822"/>
              <a:gd name="connsiteY164" fmla="*/ 5319664 h 6580301"/>
              <a:gd name="connsiteX165" fmla="*/ 4092197 w 4833822"/>
              <a:gd name="connsiteY165" fmla="*/ 5652958 h 6580301"/>
              <a:gd name="connsiteX166" fmla="*/ 3873588 w 4833822"/>
              <a:gd name="connsiteY166" fmla="*/ 5652958 h 6580301"/>
              <a:gd name="connsiteX167" fmla="*/ 4002606 w 4833822"/>
              <a:gd name="connsiteY167" fmla="*/ 5781971 h 6580301"/>
              <a:gd name="connsiteX168" fmla="*/ 4106535 w 4833822"/>
              <a:gd name="connsiteY168" fmla="*/ 5753300 h 6580301"/>
              <a:gd name="connsiteX169" fmla="*/ 4325144 w 4833822"/>
              <a:gd name="connsiteY169" fmla="*/ 5427175 h 6580301"/>
              <a:gd name="connsiteX170" fmla="*/ 4038441 w 4833822"/>
              <a:gd name="connsiteY170" fmla="*/ 5337584 h 6580301"/>
              <a:gd name="connsiteX171" fmla="*/ 3624178 w 4833822"/>
              <a:gd name="connsiteY171" fmla="*/ 5323972 h 6580301"/>
              <a:gd name="connsiteX172" fmla="*/ 3486739 w 4833822"/>
              <a:gd name="connsiteY172" fmla="*/ 5298193 h 6580301"/>
              <a:gd name="connsiteX173" fmla="*/ 3486739 w 4833822"/>
              <a:gd name="connsiteY173" fmla="*/ 5302188 h 6580301"/>
              <a:gd name="connsiteX174" fmla="*/ 3485394 w 4833822"/>
              <a:gd name="connsiteY174" fmla="*/ 5299499 h 6580301"/>
              <a:gd name="connsiteX175" fmla="*/ 3486706 w 4833822"/>
              <a:gd name="connsiteY175" fmla="*/ 5298187 h 6580301"/>
              <a:gd name="connsiteX176" fmla="*/ 3486538 w 4833822"/>
              <a:gd name="connsiteY176" fmla="*/ 5298156 h 6580301"/>
              <a:gd name="connsiteX177" fmla="*/ 3543876 w 4833822"/>
              <a:gd name="connsiteY177" fmla="*/ 5237232 h 6580301"/>
              <a:gd name="connsiteX178" fmla="*/ 4518674 w 4833822"/>
              <a:gd name="connsiteY178" fmla="*/ 5384170 h 6580301"/>
              <a:gd name="connsiteX179" fmla="*/ 4328731 w 4833822"/>
              <a:gd name="connsiteY179" fmla="*/ 5581282 h 6580301"/>
              <a:gd name="connsiteX180" fmla="*/ 4457745 w 4833822"/>
              <a:gd name="connsiteY180" fmla="*/ 5509601 h 6580301"/>
              <a:gd name="connsiteX181" fmla="*/ 4579599 w 4833822"/>
              <a:gd name="connsiteY181" fmla="*/ 5502438 h 6580301"/>
              <a:gd name="connsiteX182" fmla="*/ 4500754 w 4833822"/>
              <a:gd name="connsiteY182" fmla="*/ 5581282 h 6580301"/>
              <a:gd name="connsiteX183" fmla="*/ 4314393 w 4833822"/>
              <a:gd name="connsiteY183" fmla="*/ 5814230 h 6580301"/>
              <a:gd name="connsiteX184" fmla="*/ 4346651 w 4833822"/>
              <a:gd name="connsiteY184" fmla="*/ 5878736 h 6580301"/>
              <a:gd name="connsiteX185" fmla="*/ 4403989 w 4833822"/>
              <a:gd name="connsiteY185" fmla="*/ 5828563 h 6580301"/>
              <a:gd name="connsiteX186" fmla="*/ 4482833 w 4833822"/>
              <a:gd name="connsiteY186" fmla="*/ 5638620 h 6580301"/>
              <a:gd name="connsiteX187" fmla="*/ 4590350 w 4833822"/>
              <a:gd name="connsiteY187" fmla="*/ 5617118 h 6580301"/>
              <a:gd name="connsiteX188" fmla="*/ 4608265 w 4833822"/>
              <a:gd name="connsiteY188" fmla="*/ 5699544 h 6580301"/>
              <a:gd name="connsiteX189" fmla="*/ 4608265 w 4833822"/>
              <a:gd name="connsiteY189" fmla="*/ 5703126 h 6580301"/>
              <a:gd name="connsiteX190" fmla="*/ 4421909 w 4833822"/>
              <a:gd name="connsiteY190" fmla="*/ 5914571 h 6580301"/>
              <a:gd name="connsiteX191" fmla="*/ 4608265 w 4833822"/>
              <a:gd name="connsiteY191" fmla="*/ 5703126 h 6580301"/>
              <a:gd name="connsiteX192" fmla="*/ 4611852 w 4833822"/>
              <a:gd name="connsiteY192" fmla="*/ 5699544 h 6580301"/>
              <a:gd name="connsiteX193" fmla="*/ 4611852 w 4833822"/>
              <a:gd name="connsiteY193" fmla="*/ 5695962 h 6580301"/>
              <a:gd name="connsiteX194" fmla="*/ 4694279 w 4833822"/>
              <a:gd name="connsiteY194" fmla="*/ 5681624 h 6580301"/>
              <a:gd name="connsiteX195" fmla="*/ 4651275 w 4833822"/>
              <a:gd name="connsiteY195" fmla="*/ 5506020 h 6580301"/>
              <a:gd name="connsiteX196" fmla="*/ 4572429 w 4833822"/>
              <a:gd name="connsiteY196" fmla="*/ 5387752 h 6580301"/>
              <a:gd name="connsiteX197" fmla="*/ 4583181 w 4833822"/>
              <a:gd name="connsiteY197" fmla="*/ 5294575 h 6580301"/>
              <a:gd name="connsiteX198" fmla="*/ 4436247 w 4833822"/>
              <a:gd name="connsiteY198" fmla="*/ 5247988 h 6580301"/>
              <a:gd name="connsiteX199" fmla="*/ 3504459 w 4833822"/>
              <a:gd name="connsiteY199" fmla="*/ 5161974 h 6580301"/>
              <a:gd name="connsiteX200" fmla="*/ 3393360 w 4833822"/>
              <a:gd name="connsiteY200" fmla="*/ 5153463 h 6580301"/>
              <a:gd name="connsiteX201" fmla="*/ 655337 w 4833822"/>
              <a:gd name="connsiteY201" fmla="*/ 5022205 h 6580301"/>
              <a:gd name="connsiteX202" fmla="*/ 637416 w 4833822"/>
              <a:gd name="connsiteY202" fmla="*/ 5079548 h 6580301"/>
              <a:gd name="connsiteX203" fmla="*/ 863200 w 4833822"/>
              <a:gd name="connsiteY203" fmla="*/ 5183477 h 6580301"/>
              <a:gd name="connsiteX204" fmla="*/ 734181 w 4833822"/>
              <a:gd name="connsiteY204" fmla="*/ 5043712 h 6580301"/>
              <a:gd name="connsiteX205" fmla="*/ 655337 w 4833822"/>
              <a:gd name="connsiteY205" fmla="*/ 5022205 h 6580301"/>
              <a:gd name="connsiteX206" fmla="*/ 465399 w 4833822"/>
              <a:gd name="connsiteY206" fmla="*/ 4982788 h 6580301"/>
              <a:gd name="connsiteX207" fmla="*/ 465399 w 4833822"/>
              <a:gd name="connsiteY207" fmla="*/ 5183477 h 6580301"/>
              <a:gd name="connsiteX208" fmla="*/ 501234 w 4833822"/>
              <a:gd name="connsiteY208" fmla="*/ 5240819 h 6580301"/>
              <a:gd name="connsiteX209" fmla="*/ 554990 w 4833822"/>
              <a:gd name="connsiteY209" fmla="*/ 5187064 h 6580301"/>
              <a:gd name="connsiteX210" fmla="*/ 465399 w 4833822"/>
              <a:gd name="connsiteY210" fmla="*/ 4982788 h 6580301"/>
              <a:gd name="connsiteX211" fmla="*/ 4325169 w 4833822"/>
              <a:gd name="connsiteY211" fmla="*/ 4901891 h 6580301"/>
              <a:gd name="connsiteX212" fmla="*/ 3959602 w 4833822"/>
              <a:gd name="connsiteY212" fmla="*/ 5108219 h 6580301"/>
              <a:gd name="connsiteX213" fmla="*/ 4360985 w 4833822"/>
              <a:gd name="connsiteY213" fmla="*/ 5018623 h 6580301"/>
              <a:gd name="connsiteX214" fmla="*/ 4278558 w 4833822"/>
              <a:gd name="connsiteY214" fmla="*/ 5129721 h 6580301"/>
              <a:gd name="connsiteX215" fmla="*/ 4454163 w 4833822"/>
              <a:gd name="connsiteY215" fmla="*/ 5083130 h 6580301"/>
              <a:gd name="connsiteX216" fmla="*/ 4368153 w 4833822"/>
              <a:gd name="connsiteY216" fmla="*/ 4907525 h 6580301"/>
              <a:gd name="connsiteX217" fmla="*/ 4325169 w 4833822"/>
              <a:gd name="connsiteY217" fmla="*/ 4901891 h 6580301"/>
              <a:gd name="connsiteX218" fmla="*/ 4156709 w 4833822"/>
              <a:gd name="connsiteY218" fmla="*/ 4868103 h 6580301"/>
              <a:gd name="connsiteX219" fmla="*/ 3748157 w 4833822"/>
              <a:gd name="connsiteY219" fmla="*/ 4950529 h 6580301"/>
              <a:gd name="connsiteX220" fmla="*/ 3529543 w 4833822"/>
              <a:gd name="connsiteY220" fmla="*/ 5072378 h 6580301"/>
              <a:gd name="connsiteX221" fmla="*/ 3805494 w 4833822"/>
              <a:gd name="connsiteY221" fmla="*/ 4975619 h 6580301"/>
              <a:gd name="connsiteX222" fmla="*/ 399937 w 4833822"/>
              <a:gd name="connsiteY222" fmla="*/ 4824315 h 6580301"/>
              <a:gd name="connsiteX223" fmla="*/ 210944 w 4833822"/>
              <a:gd name="connsiteY223" fmla="*/ 4903943 h 6580301"/>
              <a:gd name="connsiteX224" fmla="*/ 124936 w 4833822"/>
              <a:gd name="connsiteY224" fmla="*/ 5047294 h 6580301"/>
              <a:gd name="connsiteX225" fmla="*/ 275451 w 4833822"/>
              <a:gd name="connsiteY225" fmla="*/ 5040125 h 6580301"/>
              <a:gd name="connsiteX226" fmla="*/ 304127 w 4833822"/>
              <a:gd name="connsiteY226" fmla="*/ 5058045 h 6580301"/>
              <a:gd name="connsiteX227" fmla="*/ 271869 w 4833822"/>
              <a:gd name="connsiteY227" fmla="*/ 5294575 h 6580301"/>
              <a:gd name="connsiteX228" fmla="*/ 311291 w 4833822"/>
              <a:gd name="connsiteY228" fmla="*/ 5136890 h 6580301"/>
              <a:gd name="connsiteX229" fmla="*/ 243203 w 4833822"/>
              <a:gd name="connsiteY229" fmla="*/ 4929027 h 6580301"/>
              <a:gd name="connsiteX230" fmla="*/ 1214409 w 4833822"/>
              <a:gd name="connsiteY230" fmla="*/ 4907525 h 6580301"/>
              <a:gd name="connsiteX231" fmla="*/ 465399 w 4833822"/>
              <a:gd name="connsiteY231" fmla="*/ 4825098 h 6580301"/>
              <a:gd name="connsiteX232" fmla="*/ 399937 w 4833822"/>
              <a:gd name="connsiteY232" fmla="*/ 4824315 h 6580301"/>
              <a:gd name="connsiteX233" fmla="*/ 2524908 w 4833822"/>
              <a:gd name="connsiteY233" fmla="*/ 3690016 h 6580301"/>
              <a:gd name="connsiteX234" fmla="*/ 2732856 w 4833822"/>
              <a:gd name="connsiteY234" fmla="*/ 4331935 h 6580301"/>
              <a:gd name="connsiteX235" fmla="*/ 2775802 w 4833822"/>
              <a:gd name="connsiteY235" fmla="*/ 4402004 h 6580301"/>
              <a:gd name="connsiteX236" fmla="*/ 2823267 w 4833822"/>
              <a:gd name="connsiteY236" fmla="*/ 4325154 h 6580301"/>
              <a:gd name="connsiteX237" fmla="*/ 2879774 w 4833822"/>
              <a:gd name="connsiteY237" fmla="*/ 4114948 h 6580301"/>
              <a:gd name="connsiteX238" fmla="*/ 2920458 w 4833822"/>
              <a:gd name="connsiteY238" fmla="*/ 4648373 h 6580301"/>
              <a:gd name="connsiteX239" fmla="*/ 3132925 w 4833822"/>
              <a:gd name="connsiteY239" fmla="*/ 4589606 h 6580301"/>
              <a:gd name="connsiteX240" fmla="*/ 2879774 w 4833822"/>
              <a:gd name="connsiteY240" fmla="*/ 4964814 h 6580301"/>
              <a:gd name="connsiteX241" fmla="*/ 2131619 w 4833822"/>
              <a:gd name="connsiteY241" fmla="*/ 4912828 h 6580301"/>
              <a:gd name="connsiteX242" fmla="*/ 1894289 w 4833822"/>
              <a:gd name="connsiteY242" fmla="*/ 4562484 h 6580301"/>
              <a:gd name="connsiteX243" fmla="*/ 2075111 w 4833822"/>
              <a:gd name="connsiteY243" fmla="*/ 4650635 h 6580301"/>
              <a:gd name="connsiteX244" fmla="*/ 2086414 w 4833822"/>
              <a:gd name="connsiteY244" fmla="*/ 4135290 h 6580301"/>
              <a:gd name="connsiteX245" fmla="*/ 2163263 w 4833822"/>
              <a:gd name="connsiteY245" fmla="*/ 4279949 h 6580301"/>
              <a:gd name="connsiteX246" fmla="*/ 2224289 w 4833822"/>
              <a:gd name="connsiteY246" fmla="*/ 4325154 h 6580301"/>
              <a:gd name="connsiteX247" fmla="*/ 2242372 w 4833822"/>
              <a:gd name="connsiteY247" fmla="*/ 4261866 h 6580301"/>
              <a:gd name="connsiteX248" fmla="*/ 2524908 w 4833822"/>
              <a:gd name="connsiteY248" fmla="*/ 3690016 h 6580301"/>
              <a:gd name="connsiteX249" fmla="*/ 2540406 w 4833822"/>
              <a:gd name="connsiteY249" fmla="*/ 2882675 h 6580301"/>
              <a:gd name="connsiteX250" fmla="*/ 2092432 w 4833822"/>
              <a:gd name="connsiteY250" fmla="*/ 3789372 h 6580301"/>
              <a:gd name="connsiteX251" fmla="*/ 2063761 w 4833822"/>
              <a:gd name="connsiteY251" fmla="*/ 3889719 h 6580301"/>
              <a:gd name="connsiteX252" fmla="*/ 1967001 w 4833822"/>
              <a:gd name="connsiteY252" fmla="*/ 3818043 h 6580301"/>
              <a:gd name="connsiteX253" fmla="*/ 1845152 w 4833822"/>
              <a:gd name="connsiteY253" fmla="*/ 3588679 h 6580301"/>
              <a:gd name="connsiteX254" fmla="*/ 1827232 w 4833822"/>
              <a:gd name="connsiteY254" fmla="*/ 4405786 h 6580301"/>
              <a:gd name="connsiteX255" fmla="*/ 1540529 w 4833822"/>
              <a:gd name="connsiteY255" fmla="*/ 4266017 h 6580301"/>
              <a:gd name="connsiteX256" fmla="*/ 1916828 w 4833822"/>
              <a:gd name="connsiteY256" fmla="*/ 4821506 h 6580301"/>
              <a:gd name="connsiteX257" fmla="*/ 3103066 w 4833822"/>
              <a:gd name="connsiteY257" fmla="*/ 4903933 h 6580301"/>
              <a:gd name="connsiteX258" fmla="*/ 3504448 w 4833822"/>
              <a:gd name="connsiteY258" fmla="*/ 4309021 h 6580301"/>
              <a:gd name="connsiteX259" fmla="*/ 3167572 w 4833822"/>
              <a:gd name="connsiteY259" fmla="*/ 4402199 h 6580301"/>
              <a:gd name="connsiteX260" fmla="*/ 3103066 w 4833822"/>
              <a:gd name="connsiteY260" fmla="*/ 3556425 h 6580301"/>
              <a:gd name="connsiteX261" fmla="*/ 3013470 w 4833822"/>
              <a:gd name="connsiteY261" fmla="*/ 3889719 h 6580301"/>
              <a:gd name="connsiteX262" fmla="*/ 2938212 w 4833822"/>
              <a:gd name="connsiteY262" fmla="*/ 4011568 h 6580301"/>
              <a:gd name="connsiteX263" fmla="*/ 2870119 w 4833822"/>
              <a:gd name="connsiteY263" fmla="*/ 3900470 h 6580301"/>
              <a:gd name="connsiteX264" fmla="*/ 2540406 w 4833822"/>
              <a:gd name="connsiteY264" fmla="*/ 2882675 h 6580301"/>
              <a:gd name="connsiteX265" fmla="*/ 357884 w 4833822"/>
              <a:gd name="connsiteY265" fmla="*/ 2811004 h 6580301"/>
              <a:gd name="connsiteX266" fmla="*/ 422396 w 4833822"/>
              <a:gd name="connsiteY266" fmla="*/ 2893431 h 6580301"/>
              <a:gd name="connsiteX267" fmla="*/ 522738 w 4833822"/>
              <a:gd name="connsiteY267" fmla="*/ 3395162 h 6580301"/>
              <a:gd name="connsiteX268" fmla="*/ 490485 w 4833822"/>
              <a:gd name="connsiteY268" fmla="*/ 3534932 h 6580301"/>
              <a:gd name="connsiteX269" fmla="*/ 386555 w 4833822"/>
              <a:gd name="connsiteY269" fmla="*/ 3434585 h 6580301"/>
              <a:gd name="connsiteX270" fmla="*/ 286208 w 4833822"/>
              <a:gd name="connsiteY270" fmla="*/ 2893431 h 6580301"/>
              <a:gd name="connsiteX271" fmla="*/ 357884 w 4833822"/>
              <a:gd name="connsiteY271" fmla="*/ 2811004 h 6580301"/>
              <a:gd name="connsiteX272" fmla="*/ 4036204 w 4833822"/>
              <a:gd name="connsiteY272" fmla="*/ 1393613 h 6580301"/>
              <a:gd name="connsiteX273" fmla="*/ 4110123 w 4833822"/>
              <a:gd name="connsiteY273" fmla="*/ 1456328 h 6580301"/>
              <a:gd name="connsiteX274" fmla="*/ 4063531 w 4833822"/>
              <a:gd name="connsiteY274" fmla="*/ 2266272 h 6580301"/>
              <a:gd name="connsiteX275" fmla="*/ 3938100 w 4833822"/>
              <a:gd name="connsiteY275" fmla="*/ 1954478 h 6580301"/>
              <a:gd name="connsiteX276" fmla="*/ 3970353 w 4833822"/>
              <a:gd name="connsiteY276" fmla="*/ 1459915 h 6580301"/>
              <a:gd name="connsiteX277" fmla="*/ 4036204 w 4833822"/>
              <a:gd name="connsiteY277" fmla="*/ 1393613 h 6580301"/>
              <a:gd name="connsiteX278" fmla="*/ 1311175 w 4833822"/>
              <a:gd name="connsiteY278" fmla="*/ 363266 h 6580301"/>
              <a:gd name="connsiteX279" fmla="*/ 1347011 w 4833822"/>
              <a:gd name="connsiteY279" fmla="*/ 1083613 h 6580301"/>
              <a:gd name="connsiteX280" fmla="*/ 1207239 w 4833822"/>
              <a:gd name="connsiteY280" fmla="*/ 1083613 h 6580301"/>
              <a:gd name="connsiteX281" fmla="*/ 1311175 w 4833822"/>
              <a:gd name="connsiteY281" fmla="*/ 363266 h 6580301"/>
              <a:gd name="connsiteX282" fmla="*/ 2447237 w 4833822"/>
              <a:gd name="connsiteY282" fmla="*/ 410 h 6580301"/>
              <a:gd name="connsiteX283" fmla="*/ 2465153 w 4833822"/>
              <a:gd name="connsiteY283" fmla="*/ 55062 h 6580301"/>
              <a:gd name="connsiteX284" fmla="*/ 2908975 w 4833822"/>
              <a:gd name="connsiteY284" fmla="*/ 1187732 h 6580301"/>
              <a:gd name="connsiteX285" fmla="*/ 3113822 w 4833822"/>
              <a:gd name="connsiteY285" fmla="*/ 2237596 h 6580301"/>
              <a:gd name="connsiteX286" fmla="*/ 3282263 w 4833822"/>
              <a:gd name="connsiteY286" fmla="*/ 1556674 h 6580301"/>
              <a:gd name="connsiteX287" fmla="*/ 3257173 w 4833822"/>
              <a:gd name="connsiteY287" fmla="*/ 1416905 h 6580301"/>
              <a:gd name="connsiteX288" fmla="*/ 3278681 w 4833822"/>
              <a:gd name="connsiteY288" fmla="*/ 1327309 h 6580301"/>
              <a:gd name="connsiteX289" fmla="*/ 3361107 w 4833822"/>
              <a:gd name="connsiteY289" fmla="*/ 1384652 h 6580301"/>
              <a:gd name="connsiteX290" fmla="*/ 3884339 w 4833822"/>
              <a:gd name="connsiteY290" fmla="*/ 2696322 h 6580301"/>
              <a:gd name="connsiteX291" fmla="*/ 3776823 w 4833822"/>
              <a:gd name="connsiteY291" fmla="*/ 3316317 h 6580301"/>
              <a:gd name="connsiteX292" fmla="*/ 4002606 w 4833822"/>
              <a:gd name="connsiteY292" fmla="*/ 3097708 h 6580301"/>
              <a:gd name="connsiteX293" fmla="*/ 4059943 w 4833822"/>
              <a:gd name="connsiteY293" fmla="*/ 3033197 h 6580301"/>
              <a:gd name="connsiteX294" fmla="*/ 4117286 w 4833822"/>
              <a:gd name="connsiteY294" fmla="*/ 3108459 h 6580301"/>
              <a:gd name="connsiteX295" fmla="*/ 4131625 w 4833822"/>
              <a:gd name="connsiteY295" fmla="*/ 3921981 h 6580301"/>
              <a:gd name="connsiteX296" fmla="*/ 3755321 w 4833822"/>
              <a:gd name="connsiteY296" fmla="*/ 4753423 h 6580301"/>
              <a:gd name="connsiteX297" fmla="*/ 3723067 w 4833822"/>
              <a:gd name="connsiteY297" fmla="*/ 4828680 h 6580301"/>
              <a:gd name="connsiteX298" fmla="*/ 4099366 w 4833822"/>
              <a:gd name="connsiteY298" fmla="*/ 4767756 h 6580301"/>
              <a:gd name="connsiteX299" fmla="*/ 4550927 w 4833822"/>
              <a:gd name="connsiteY299" fmla="*/ 5118970 h 6580301"/>
              <a:gd name="connsiteX300" fmla="*/ 4604683 w 4833822"/>
              <a:gd name="connsiteY300" fmla="*/ 5219317 h 6580301"/>
              <a:gd name="connsiteX301" fmla="*/ 4576011 w 4833822"/>
              <a:gd name="connsiteY301" fmla="*/ 6061510 h 6580301"/>
              <a:gd name="connsiteX302" fmla="*/ 4432660 w 4833822"/>
              <a:gd name="connsiteY302" fmla="*/ 6122434 h 6580301"/>
              <a:gd name="connsiteX303" fmla="*/ 3999019 w 4833822"/>
              <a:gd name="connsiteY303" fmla="*/ 6355381 h 6580301"/>
              <a:gd name="connsiteX304" fmla="*/ 3192667 w 4833822"/>
              <a:gd name="connsiteY304" fmla="*/ 6287288 h 6580301"/>
              <a:gd name="connsiteX305" fmla="*/ 2662265 w 4833822"/>
              <a:gd name="connsiteY305" fmla="*/ 5656540 h 6580301"/>
              <a:gd name="connsiteX306" fmla="*/ 2680186 w 4833822"/>
              <a:gd name="connsiteY306" fmla="*/ 5975496 h 6580301"/>
              <a:gd name="connsiteX307" fmla="*/ 2655096 w 4833822"/>
              <a:gd name="connsiteY307" fmla="*/ 6287288 h 6580301"/>
              <a:gd name="connsiteX308" fmla="*/ 2063771 w 4833822"/>
              <a:gd name="connsiteY308" fmla="*/ 6573990 h 6580301"/>
              <a:gd name="connsiteX309" fmla="*/ 1827242 w 4833822"/>
              <a:gd name="connsiteY309" fmla="*/ 6523817 h 6580301"/>
              <a:gd name="connsiteX310" fmla="*/ 1594295 w 4833822"/>
              <a:gd name="connsiteY310" fmla="*/ 5982665 h 6580301"/>
              <a:gd name="connsiteX311" fmla="*/ 1952673 w 4833822"/>
              <a:gd name="connsiteY311" fmla="*/ 5448677 h 6580301"/>
              <a:gd name="connsiteX312" fmla="*/ 2020761 w 4833822"/>
              <a:gd name="connsiteY312" fmla="*/ 5316077 h 6580301"/>
              <a:gd name="connsiteX313" fmla="*/ 1841575 w 4833822"/>
              <a:gd name="connsiteY313" fmla="*/ 5459428 h 6580301"/>
              <a:gd name="connsiteX314" fmla="*/ 884697 w 4833822"/>
              <a:gd name="connsiteY314" fmla="*/ 6204861 h 6580301"/>
              <a:gd name="connsiteX315" fmla="*/ 547826 w 4833822"/>
              <a:gd name="connsiteY315" fmla="*/ 6237114 h 6580301"/>
              <a:gd name="connsiteX316" fmla="*/ 357883 w 4833822"/>
              <a:gd name="connsiteY316" fmla="*/ 6179777 h 6580301"/>
              <a:gd name="connsiteX317" fmla="*/ 89095 w 4833822"/>
              <a:gd name="connsiteY317" fmla="*/ 5753300 h 6580301"/>
              <a:gd name="connsiteX318" fmla="*/ 46091 w 4833822"/>
              <a:gd name="connsiteY318" fmla="*/ 5402091 h 6580301"/>
              <a:gd name="connsiteX319" fmla="*/ 440310 w 4833822"/>
              <a:gd name="connsiteY319" fmla="*/ 4753423 h 6580301"/>
              <a:gd name="connsiteX320" fmla="*/ 1020884 w 4833822"/>
              <a:gd name="connsiteY320" fmla="*/ 4803596 h 6580301"/>
              <a:gd name="connsiteX321" fmla="*/ 798688 w 4833822"/>
              <a:gd name="connsiteY321" fmla="*/ 4631574 h 6580301"/>
              <a:gd name="connsiteX322" fmla="*/ 766435 w 4833822"/>
              <a:gd name="connsiteY322" fmla="*/ 4574231 h 6580301"/>
              <a:gd name="connsiteX323" fmla="*/ 838110 w 4833822"/>
              <a:gd name="connsiteY323" fmla="*/ 4552729 h 6580301"/>
              <a:gd name="connsiteX324" fmla="*/ 1060306 w 4833822"/>
              <a:gd name="connsiteY324" fmla="*/ 4645907 h 6580301"/>
              <a:gd name="connsiteX325" fmla="*/ 777186 w 4833822"/>
              <a:gd name="connsiteY325" fmla="*/ 4147759 h 6580301"/>
              <a:gd name="connsiteX326" fmla="*/ 723430 w 4833822"/>
              <a:gd name="connsiteY326" fmla="*/ 3613776 h 6580301"/>
              <a:gd name="connsiteX327" fmla="*/ 727012 w 4833822"/>
              <a:gd name="connsiteY327" fmla="*/ 2914935 h 6580301"/>
              <a:gd name="connsiteX328" fmla="*/ 762853 w 4833822"/>
              <a:gd name="connsiteY328" fmla="*/ 2782335 h 6580301"/>
              <a:gd name="connsiteX329" fmla="*/ 1017302 w 4833822"/>
              <a:gd name="connsiteY329" fmla="*/ 3083370 h 6580301"/>
              <a:gd name="connsiteX330" fmla="*/ 1139151 w 4833822"/>
              <a:gd name="connsiteY330" fmla="*/ 3122792 h 6580301"/>
              <a:gd name="connsiteX331" fmla="*/ 1110480 w 4833822"/>
              <a:gd name="connsiteY331" fmla="*/ 3011694 h 6580301"/>
              <a:gd name="connsiteX332" fmla="*/ 1135564 w 4833822"/>
              <a:gd name="connsiteY332" fmla="*/ 2122916 h 6580301"/>
              <a:gd name="connsiteX333" fmla="*/ 1493942 w 4833822"/>
              <a:gd name="connsiteY333" fmla="*/ 1463496 h 6580301"/>
              <a:gd name="connsiteX334" fmla="*/ 1547703 w 4833822"/>
              <a:gd name="connsiteY334" fmla="*/ 1409741 h 6580301"/>
              <a:gd name="connsiteX335" fmla="*/ 1597877 w 4833822"/>
              <a:gd name="connsiteY335" fmla="*/ 1502919 h 6580301"/>
              <a:gd name="connsiteX336" fmla="*/ 2070940 w 4833822"/>
              <a:gd name="connsiteY336" fmla="*/ 2277018 h 6580301"/>
              <a:gd name="connsiteX337" fmla="*/ 2035100 w 4833822"/>
              <a:gd name="connsiteY337" fmla="*/ 1241300 h 6580301"/>
              <a:gd name="connsiteX338" fmla="*/ 2156949 w 4833822"/>
              <a:gd name="connsiteY338" fmla="*/ 241423 h 6580301"/>
              <a:gd name="connsiteX339" fmla="*/ 2386314 w 4833822"/>
              <a:gd name="connsiteY339" fmla="*/ 26391 h 6580301"/>
              <a:gd name="connsiteX340" fmla="*/ 2447237 w 4833822"/>
              <a:gd name="connsiteY340" fmla="*/ 410 h 6580301"/>
              <a:gd name="connsiteX0-1" fmla="*/ 2144854 w 4833822"/>
              <a:gd name="connsiteY0-2" fmla="*/ 6206652 h 6580301"/>
              <a:gd name="connsiteX1-3" fmla="*/ 2053020 w 4833822"/>
              <a:gd name="connsiteY1-4" fmla="*/ 6215612 h 6580301"/>
              <a:gd name="connsiteX2-5" fmla="*/ 1959837 w 4833822"/>
              <a:gd name="connsiteY2-6" fmla="*/ 6290870 h 6580301"/>
              <a:gd name="connsiteX3-7" fmla="*/ 2045851 w 4833822"/>
              <a:gd name="connsiteY3-8" fmla="*/ 6409137 h 6580301"/>
              <a:gd name="connsiteX4-9" fmla="*/ 2042269 w 4833822"/>
              <a:gd name="connsiteY4-10" fmla="*/ 6312372 h 6580301"/>
              <a:gd name="connsiteX5-11" fmla="*/ 2106775 w 4833822"/>
              <a:gd name="connsiteY5-12" fmla="*/ 6247865 h 6580301"/>
              <a:gd name="connsiteX6-13" fmla="*/ 2128277 w 4833822"/>
              <a:gd name="connsiteY6-14" fmla="*/ 6319541 h 6580301"/>
              <a:gd name="connsiteX7-15" fmla="*/ 2164118 w 4833822"/>
              <a:gd name="connsiteY7-16" fmla="*/ 6369714 h 6580301"/>
              <a:gd name="connsiteX8-17" fmla="*/ 2232206 w 4833822"/>
              <a:gd name="connsiteY8-18" fmla="*/ 6333879 h 6580301"/>
              <a:gd name="connsiteX9-19" fmla="*/ 2228624 w 4833822"/>
              <a:gd name="connsiteY9-20" fmla="*/ 6240696 h 6580301"/>
              <a:gd name="connsiteX10-21" fmla="*/ 2144854 w 4833822"/>
              <a:gd name="connsiteY10-22" fmla="*/ 6206652 h 6580301"/>
              <a:gd name="connsiteX11-23" fmla="*/ 2508163 w 4833822"/>
              <a:gd name="connsiteY11-24" fmla="*/ 6176190 h 6580301"/>
              <a:gd name="connsiteX12-25" fmla="*/ 2407811 w 4833822"/>
              <a:gd name="connsiteY12-26" fmla="*/ 6484400 h 6580301"/>
              <a:gd name="connsiteX13-27" fmla="*/ 2508163 w 4833822"/>
              <a:gd name="connsiteY13-28" fmla="*/ 6176190 h 6580301"/>
              <a:gd name="connsiteX14-29" fmla="*/ 2215080 w 4833822"/>
              <a:gd name="connsiteY14-30" fmla="*/ 6091655 h 6580301"/>
              <a:gd name="connsiteX15-31" fmla="*/ 2171282 w 4833822"/>
              <a:gd name="connsiteY15-32" fmla="*/ 6097345 h 6580301"/>
              <a:gd name="connsiteX16-33" fmla="*/ 2350473 w 4833822"/>
              <a:gd name="connsiteY16-34" fmla="*/ 6376884 h 6580301"/>
              <a:gd name="connsiteX17-35" fmla="*/ 2393478 w 4833822"/>
              <a:gd name="connsiteY17-36" fmla="*/ 6194110 h 6580301"/>
              <a:gd name="connsiteX18-37" fmla="*/ 2252871 w 4833822"/>
              <a:gd name="connsiteY18-38" fmla="*/ 6092810 h 6580301"/>
              <a:gd name="connsiteX19-39" fmla="*/ 2215080 w 4833822"/>
              <a:gd name="connsiteY19-40" fmla="*/ 6091655 h 6580301"/>
              <a:gd name="connsiteX20-41" fmla="*/ 3767359 w 4833822"/>
              <a:gd name="connsiteY20-42" fmla="*/ 5972697 h 6580301"/>
              <a:gd name="connsiteX21-43" fmla="*/ 3913003 w 4833822"/>
              <a:gd name="connsiteY21-44" fmla="*/ 6054340 h 6580301"/>
              <a:gd name="connsiteX22-45" fmla="*/ 3930923 w 4833822"/>
              <a:gd name="connsiteY22-46" fmla="*/ 6079429 h 6580301"/>
              <a:gd name="connsiteX23-47" fmla="*/ 3923759 w 4833822"/>
              <a:gd name="connsiteY23-48" fmla="*/ 6104514 h 6580301"/>
              <a:gd name="connsiteX24-49" fmla="*/ 3672890 w 4833822"/>
              <a:gd name="connsiteY24-50" fmla="*/ 6086593 h 6580301"/>
              <a:gd name="connsiteX25-51" fmla="*/ 3672890 w 4833822"/>
              <a:gd name="connsiteY25-52" fmla="*/ 6018504 h 6580301"/>
              <a:gd name="connsiteX26-53" fmla="*/ 3708731 w 4833822"/>
              <a:gd name="connsiteY26-54" fmla="*/ 5993415 h 6580301"/>
              <a:gd name="connsiteX27-55" fmla="*/ 3767359 w 4833822"/>
              <a:gd name="connsiteY27-56" fmla="*/ 5972697 h 6580301"/>
              <a:gd name="connsiteX28-57" fmla="*/ 3779366 w 4833822"/>
              <a:gd name="connsiteY28-58" fmla="*/ 5932886 h 6580301"/>
              <a:gd name="connsiteX29-59" fmla="*/ 3637059 w 4833822"/>
              <a:gd name="connsiteY29-60" fmla="*/ 5957581 h 6580301"/>
              <a:gd name="connsiteX30-61" fmla="*/ 3497289 w 4833822"/>
              <a:gd name="connsiteY30-62" fmla="*/ 6140349 h 6580301"/>
              <a:gd name="connsiteX31-63" fmla="*/ 3615557 w 4833822"/>
              <a:gd name="connsiteY31-64" fmla="*/ 6083012 h 6580301"/>
              <a:gd name="connsiteX32-65" fmla="*/ 3852086 w 4833822"/>
              <a:gd name="connsiteY32-66" fmla="*/ 6240696 h 6580301"/>
              <a:gd name="connsiteX33-67" fmla="*/ 3952433 w 4833822"/>
              <a:gd name="connsiteY33-68" fmla="*/ 6068674 h 6580301"/>
              <a:gd name="connsiteX34-69" fmla="*/ 3945496 w 4833822"/>
              <a:gd name="connsiteY34-70" fmla="*/ 6051869 h 6580301"/>
              <a:gd name="connsiteX35-71" fmla="*/ 3938093 w 4833822"/>
              <a:gd name="connsiteY35-72" fmla="*/ 6051869 h 6580301"/>
              <a:gd name="connsiteX36-73" fmla="*/ 3927341 w 4833822"/>
              <a:gd name="connsiteY36-74" fmla="*/ 6051869 h 6580301"/>
              <a:gd name="connsiteX37-75" fmla="*/ 3909418 w 4833822"/>
              <a:gd name="connsiteY37-76" fmla="*/ 6047162 h 6580301"/>
              <a:gd name="connsiteX38-77" fmla="*/ 3920171 w 4833822"/>
              <a:gd name="connsiteY38-78" fmla="*/ 6047162 h 6580301"/>
              <a:gd name="connsiteX39-79" fmla="*/ 3945252 w 4833822"/>
              <a:gd name="connsiteY39-80" fmla="*/ 6051279 h 6580301"/>
              <a:gd name="connsiteX40-81" fmla="*/ 3928739 w 4833822"/>
              <a:gd name="connsiteY40-82" fmla="*/ 6011279 h 6580301"/>
              <a:gd name="connsiteX41-83" fmla="*/ 3822967 w 4833822"/>
              <a:gd name="connsiteY41-84" fmla="*/ 5935181 h 6580301"/>
              <a:gd name="connsiteX42-85" fmla="*/ 3779366 w 4833822"/>
              <a:gd name="connsiteY42-86" fmla="*/ 5932886 h 6580301"/>
              <a:gd name="connsiteX43-87" fmla="*/ 4196131 w 4833822"/>
              <a:gd name="connsiteY43-88" fmla="*/ 5789140 h 6580301"/>
              <a:gd name="connsiteX44-89" fmla="*/ 4235548 w 4833822"/>
              <a:gd name="connsiteY44-90" fmla="*/ 6018505 h 6580301"/>
              <a:gd name="connsiteX45-91" fmla="*/ 4454163 w 4833822"/>
              <a:gd name="connsiteY45-92" fmla="*/ 6022087 h 6580301"/>
              <a:gd name="connsiteX46-93" fmla="*/ 4196131 w 4833822"/>
              <a:gd name="connsiteY46-94" fmla="*/ 5789140 h 6580301"/>
              <a:gd name="connsiteX47-95" fmla="*/ 1174995 w 4833822"/>
              <a:gd name="connsiteY47-96" fmla="*/ 5473762 h 6580301"/>
              <a:gd name="connsiteX48-97" fmla="*/ 1250253 w 4833822"/>
              <a:gd name="connsiteY48-98" fmla="*/ 5520354 h 6580301"/>
              <a:gd name="connsiteX49-99" fmla="*/ 1035224 w 4833822"/>
              <a:gd name="connsiteY49-100" fmla="*/ 5631447 h 6580301"/>
              <a:gd name="connsiteX50-101" fmla="*/ 981463 w 4833822"/>
              <a:gd name="connsiteY50-102" fmla="*/ 5606363 h 6580301"/>
              <a:gd name="connsiteX51-103" fmla="*/ 1174995 w 4833822"/>
              <a:gd name="connsiteY51-104" fmla="*/ 5473762 h 6580301"/>
              <a:gd name="connsiteX52-105" fmla="*/ 3960412 w 4833822"/>
              <a:gd name="connsiteY52-106" fmla="*/ 5444487 h 6580301"/>
              <a:gd name="connsiteX53-107" fmla="*/ 4095776 w 4833822"/>
              <a:gd name="connsiteY53-108" fmla="*/ 5502432 h 6580301"/>
              <a:gd name="connsiteX54-109" fmla="*/ 4052767 w 4833822"/>
              <a:gd name="connsiteY54-110" fmla="*/ 5531102 h 6580301"/>
              <a:gd name="connsiteX55-111" fmla="*/ 3852081 w 4833822"/>
              <a:gd name="connsiteY55-112" fmla="*/ 5498851 h 6580301"/>
              <a:gd name="connsiteX56-113" fmla="*/ 3859245 w 4833822"/>
              <a:gd name="connsiteY56-114" fmla="*/ 5463012 h 6580301"/>
              <a:gd name="connsiteX57-115" fmla="*/ 3917370 w 4833822"/>
              <a:gd name="connsiteY57-116" fmla="*/ 5445487 h 6580301"/>
              <a:gd name="connsiteX58-117" fmla="*/ 3960412 w 4833822"/>
              <a:gd name="connsiteY58-118" fmla="*/ 5444487 h 6580301"/>
              <a:gd name="connsiteX59-119" fmla="*/ 2177948 w 4833822"/>
              <a:gd name="connsiteY59-120" fmla="*/ 5350237 h 6580301"/>
              <a:gd name="connsiteX60-121" fmla="*/ 2146198 w 4833822"/>
              <a:gd name="connsiteY60-122" fmla="*/ 5373419 h 6580301"/>
              <a:gd name="connsiteX61-123" fmla="*/ 1680303 w 4833822"/>
              <a:gd name="connsiteY61-124" fmla="*/ 6072261 h 6580301"/>
              <a:gd name="connsiteX62-125" fmla="*/ 1762730 w 4833822"/>
              <a:gd name="connsiteY62-126" fmla="*/ 6434221 h 6580301"/>
              <a:gd name="connsiteX63-127" fmla="*/ 1802152 w 4833822"/>
              <a:gd name="connsiteY63-128" fmla="*/ 6154688 h 6580301"/>
              <a:gd name="connsiteX64-129" fmla="*/ 2081691 w 4833822"/>
              <a:gd name="connsiteY64-130" fmla="*/ 5996998 h 6580301"/>
              <a:gd name="connsiteX65-131" fmla="*/ 1845157 w 4833822"/>
              <a:gd name="connsiteY65-132" fmla="*/ 6079425 h 6580301"/>
              <a:gd name="connsiteX66-133" fmla="*/ 1744810 w 4833822"/>
              <a:gd name="connsiteY66-134" fmla="*/ 6050759 h 6580301"/>
              <a:gd name="connsiteX67-135" fmla="*/ 2060189 w 4833822"/>
              <a:gd name="connsiteY67-136" fmla="*/ 5896656 h 6580301"/>
              <a:gd name="connsiteX68-137" fmla="*/ 2178451 w 4833822"/>
              <a:gd name="connsiteY68-138" fmla="*/ 5835726 h 6580301"/>
              <a:gd name="connsiteX69-139" fmla="*/ 2293136 w 4833822"/>
              <a:gd name="connsiteY69-140" fmla="*/ 5369837 h 6580301"/>
              <a:gd name="connsiteX70-141" fmla="*/ 1999259 w 4833822"/>
              <a:gd name="connsiteY70-142" fmla="*/ 5785558 h 6580301"/>
              <a:gd name="connsiteX71-143" fmla="*/ 2196371 w 4833822"/>
              <a:gd name="connsiteY71-144" fmla="*/ 5355499 h 6580301"/>
              <a:gd name="connsiteX72-145" fmla="*/ 2177948 w 4833822"/>
              <a:gd name="connsiteY72-146" fmla="*/ 5350237 h 6580301"/>
              <a:gd name="connsiteX73-147" fmla="*/ 2511745 w 4833822"/>
              <a:gd name="connsiteY73-148" fmla="*/ 5337584 h 6580301"/>
              <a:gd name="connsiteX74-149" fmla="*/ 2482010 w 4833822"/>
              <a:gd name="connsiteY74-150" fmla="*/ 5565880 h 6580301"/>
              <a:gd name="connsiteX75-151" fmla="*/ 2486655 w 4833822"/>
              <a:gd name="connsiteY75-152" fmla="*/ 5631445 h 6580301"/>
              <a:gd name="connsiteX76-153" fmla="*/ 2514429 w 4833822"/>
              <a:gd name="connsiteY76-154" fmla="*/ 5647124 h 6580301"/>
              <a:gd name="connsiteX77-155" fmla="*/ 2526077 w 4833822"/>
              <a:gd name="connsiteY77-156" fmla="*/ 5670870 h 6580301"/>
              <a:gd name="connsiteX78-157" fmla="*/ 2486655 w 4833822"/>
              <a:gd name="connsiteY78-158" fmla="*/ 5631448 h 6580301"/>
              <a:gd name="connsiteX79-159" fmla="*/ 2486655 w 4833822"/>
              <a:gd name="connsiteY79-160" fmla="*/ 5631451 h 6580301"/>
              <a:gd name="connsiteX80-161" fmla="*/ 2440069 w 4833822"/>
              <a:gd name="connsiteY80-162" fmla="*/ 5907407 h 6580301"/>
              <a:gd name="connsiteX81-163" fmla="*/ 2375563 w 4833822"/>
              <a:gd name="connsiteY81-164" fmla="*/ 5470179 h 6580301"/>
              <a:gd name="connsiteX82-165" fmla="*/ 2296718 w 4833822"/>
              <a:gd name="connsiteY82-166" fmla="*/ 5839314 h 6580301"/>
              <a:gd name="connsiteX83-167" fmla="*/ 2429318 w 4833822"/>
              <a:gd name="connsiteY83-168" fmla="*/ 5961163 h 6580301"/>
              <a:gd name="connsiteX84-169" fmla="*/ 2493825 w 4833822"/>
              <a:gd name="connsiteY84-170" fmla="*/ 5860816 h 6580301"/>
              <a:gd name="connsiteX85-171" fmla="*/ 2529665 w 4833822"/>
              <a:gd name="connsiteY85-172" fmla="*/ 5670873 h 6580301"/>
              <a:gd name="connsiteX86-173" fmla="*/ 2511745 w 4833822"/>
              <a:gd name="connsiteY86-174" fmla="*/ 5337584 h 6580301"/>
              <a:gd name="connsiteX87-175" fmla="*/ 2808528 w 4833822"/>
              <a:gd name="connsiteY87-176" fmla="*/ 5335118 h 6580301"/>
              <a:gd name="connsiteX88-177" fmla="*/ 2784115 w 4833822"/>
              <a:gd name="connsiteY88-178" fmla="*/ 5348335 h 6580301"/>
              <a:gd name="connsiteX89-179" fmla="*/ 2798448 w 4833822"/>
              <a:gd name="connsiteY89-180" fmla="*/ 5423593 h 6580301"/>
              <a:gd name="connsiteX90-181" fmla="*/ 2880875 w 4833822"/>
              <a:gd name="connsiteY90-182" fmla="*/ 5538273 h 6580301"/>
              <a:gd name="connsiteX91-183" fmla="*/ 3142493 w 4833822"/>
              <a:gd name="connsiteY91-184" fmla="*/ 5867985 h 6580301"/>
              <a:gd name="connsiteX92-185" fmla="*/ 2891625 w 4833822"/>
              <a:gd name="connsiteY92-186" fmla="*/ 5703126 h 6580301"/>
              <a:gd name="connsiteX93-187" fmla="*/ 2683768 w 4833822"/>
              <a:gd name="connsiteY93-188" fmla="*/ 5459428 h 6580301"/>
              <a:gd name="connsiteX94-189" fmla="*/ 2651515 w 4833822"/>
              <a:gd name="connsiteY94-190" fmla="*/ 5484517 h 6580301"/>
              <a:gd name="connsiteX95-191" fmla="*/ 2866541 w 4833822"/>
              <a:gd name="connsiteY95-192" fmla="*/ 5728216 h 6580301"/>
              <a:gd name="connsiteX96-193" fmla="*/ 3389773 w 4833822"/>
              <a:gd name="connsiteY96-194" fmla="*/ 6326710 h 6580301"/>
              <a:gd name="connsiteX97-195" fmla="*/ 3637059 w 4833822"/>
              <a:gd name="connsiteY97-196" fmla="*/ 6369714 h 6580301"/>
              <a:gd name="connsiteX98-197" fmla="*/ 3246422 w 4833822"/>
              <a:gd name="connsiteY98-198" fmla="*/ 6000585 h 6580301"/>
              <a:gd name="connsiteX99-199" fmla="*/ 3400524 w 4833822"/>
              <a:gd name="connsiteY99-200" fmla="*/ 6050759 h 6580301"/>
              <a:gd name="connsiteX100-201" fmla="*/ 3336018 w 4833822"/>
              <a:gd name="connsiteY100-202" fmla="*/ 5903820 h 6580301"/>
              <a:gd name="connsiteX101-203" fmla="*/ 3095901 w 4833822"/>
              <a:gd name="connsiteY101-204" fmla="*/ 5642207 h 6580301"/>
              <a:gd name="connsiteX102-205" fmla="*/ 2862954 w 4833822"/>
              <a:gd name="connsiteY102-206" fmla="*/ 5373419 h 6580301"/>
              <a:gd name="connsiteX103-207" fmla="*/ 2808528 w 4833822"/>
              <a:gd name="connsiteY103-208" fmla="*/ 5335118 h 6580301"/>
              <a:gd name="connsiteX104-209" fmla="*/ 1587125 w 4833822"/>
              <a:gd name="connsiteY104-210" fmla="*/ 5290993 h 6580301"/>
              <a:gd name="connsiteX105-211" fmla="*/ 798688 w 4833822"/>
              <a:gd name="connsiteY105-212" fmla="*/ 5498856 h 6580301"/>
              <a:gd name="connsiteX106-213" fmla="*/ 780768 w 4833822"/>
              <a:gd name="connsiteY106-214" fmla="*/ 6122434 h 6580301"/>
              <a:gd name="connsiteX107-215" fmla="*/ 791519 w 4833822"/>
              <a:gd name="connsiteY107-216" fmla="*/ 5928910 h 6580301"/>
              <a:gd name="connsiteX108-217" fmla="*/ 709092 w 4833822"/>
              <a:gd name="connsiteY108-218" fmla="*/ 5566944 h 6580301"/>
              <a:gd name="connsiteX109-219" fmla="*/ 368634 w 4833822"/>
              <a:gd name="connsiteY109-220" fmla="*/ 5577695 h 6580301"/>
              <a:gd name="connsiteX110-221" fmla="*/ 332793 w 4833822"/>
              <a:gd name="connsiteY110-222" fmla="*/ 5602785 h 6580301"/>
              <a:gd name="connsiteX111-223" fmla="*/ 368634 w 4833822"/>
              <a:gd name="connsiteY111-224" fmla="*/ 5617118 h 6580301"/>
              <a:gd name="connsiteX112-225" fmla="*/ 350714 w 4833822"/>
              <a:gd name="connsiteY112-226" fmla="*/ 5918158 h 6580301"/>
              <a:gd name="connsiteX113-227" fmla="*/ 447479 w 4833822"/>
              <a:gd name="connsiteY113-228" fmla="*/ 5982665 h 6580301"/>
              <a:gd name="connsiteX114-229" fmla="*/ 486896 w 4833822"/>
              <a:gd name="connsiteY114-230" fmla="*/ 5882318 h 6580301"/>
              <a:gd name="connsiteX115-231" fmla="*/ 468981 w 4833822"/>
              <a:gd name="connsiteY115-232" fmla="*/ 5764051 h 6580301"/>
              <a:gd name="connsiteX116-233" fmla="*/ 372216 w 4833822"/>
              <a:gd name="connsiteY116-234" fmla="*/ 5871567 h 6580301"/>
              <a:gd name="connsiteX117-235" fmla="*/ 382967 w 4833822"/>
              <a:gd name="connsiteY117-236" fmla="*/ 5721046 h 6580301"/>
              <a:gd name="connsiteX118-237" fmla="*/ 497647 w 4833822"/>
              <a:gd name="connsiteY118-238" fmla="*/ 5681624 h 6580301"/>
              <a:gd name="connsiteX119-239" fmla="*/ 569323 w 4833822"/>
              <a:gd name="connsiteY119-240" fmla="*/ 5796309 h 6580301"/>
              <a:gd name="connsiteX120-241" fmla="*/ 580074 w 4833822"/>
              <a:gd name="connsiteY120-242" fmla="*/ 6007749 h 6580301"/>
              <a:gd name="connsiteX121-243" fmla="*/ 612332 w 4833822"/>
              <a:gd name="connsiteY121-244" fmla="*/ 5764051 h 6580301"/>
              <a:gd name="connsiteX122-245" fmla="*/ 497647 w 4833822"/>
              <a:gd name="connsiteY122-246" fmla="*/ 5531104 h 6580301"/>
              <a:gd name="connsiteX123-247" fmla="*/ 730594 w 4833822"/>
              <a:gd name="connsiteY123-248" fmla="*/ 5936073 h 6580301"/>
              <a:gd name="connsiteX124-249" fmla="*/ 547826 w 4833822"/>
              <a:gd name="connsiteY124-250" fmla="*/ 6100932 h 6580301"/>
              <a:gd name="connsiteX125-251" fmla="*/ 834528 w 4833822"/>
              <a:gd name="connsiteY125-252" fmla="*/ 6133185 h 6580301"/>
              <a:gd name="connsiteX126-253" fmla="*/ 1533370 w 4833822"/>
              <a:gd name="connsiteY126-254" fmla="*/ 5617118 h 6580301"/>
              <a:gd name="connsiteX127-255" fmla="*/ 1633712 w 4833822"/>
              <a:gd name="connsiteY127-256" fmla="*/ 5484517 h 6580301"/>
              <a:gd name="connsiteX128-257" fmla="*/ 1142733 w 4833822"/>
              <a:gd name="connsiteY128-258" fmla="*/ 5799891 h 6580301"/>
              <a:gd name="connsiteX129-259" fmla="*/ 1031635 w 4833822"/>
              <a:gd name="connsiteY129-260" fmla="*/ 5828563 h 6580301"/>
              <a:gd name="connsiteX130-261" fmla="*/ 1096142 w 4833822"/>
              <a:gd name="connsiteY130-262" fmla="*/ 5728216 h 6580301"/>
              <a:gd name="connsiteX131-263" fmla="*/ 1587125 w 4833822"/>
              <a:gd name="connsiteY131-264" fmla="*/ 5290993 h 6580301"/>
              <a:gd name="connsiteX132-265" fmla="*/ 3072607 w 4833822"/>
              <a:gd name="connsiteY132-266" fmla="*/ 5282033 h 6580301"/>
              <a:gd name="connsiteX133-267" fmla="*/ 2988391 w 4833822"/>
              <a:gd name="connsiteY133-268" fmla="*/ 5316077 h 6580301"/>
              <a:gd name="connsiteX134-269" fmla="*/ 3038564 w 4833822"/>
              <a:gd name="connsiteY134-270" fmla="*/ 5427175 h 6580301"/>
              <a:gd name="connsiteX135-271" fmla="*/ 3407693 w 4833822"/>
              <a:gd name="connsiteY135-272" fmla="*/ 5842896 h 6580301"/>
              <a:gd name="connsiteX136-273" fmla="*/ 3576134 w 4833822"/>
              <a:gd name="connsiteY136-274" fmla="*/ 5882318 h 6580301"/>
              <a:gd name="connsiteX137-275" fmla="*/ 4002606 w 4833822"/>
              <a:gd name="connsiteY137-276" fmla="*/ 5986247 h 6580301"/>
              <a:gd name="connsiteX138-277" fmla="*/ 4124455 w 4833822"/>
              <a:gd name="connsiteY138-278" fmla="*/ 6068674 h 6580301"/>
              <a:gd name="connsiteX139-279" fmla="*/ 3586885 w 4833822"/>
              <a:gd name="connsiteY139-280" fmla="*/ 5520353 h 6580301"/>
              <a:gd name="connsiteX140-281" fmla="*/ 3339600 w 4833822"/>
              <a:gd name="connsiteY140-282" fmla="*/ 5377001 h 6580301"/>
              <a:gd name="connsiteX141-283" fmla="*/ 3551045 w 4833822"/>
              <a:gd name="connsiteY141-284" fmla="*/ 5552611 h 6580301"/>
              <a:gd name="connsiteX142-285" fmla="*/ 3658561 w 4833822"/>
              <a:gd name="connsiteY142-286" fmla="*/ 5735385 h 6580301"/>
              <a:gd name="connsiteX143-287" fmla="*/ 3536712 w 4833822"/>
              <a:gd name="connsiteY143-288" fmla="*/ 5660122 h 6580301"/>
              <a:gd name="connsiteX144-289" fmla="*/ 3167577 w 4833822"/>
              <a:gd name="connsiteY144-290" fmla="*/ 5323246 h 6580301"/>
              <a:gd name="connsiteX145-291" fmla="*/ 3072607 w 4833822"/>
              <a:gd name="connsiteY145-292" fmla="*/ 5282033 h 6580301"/>
              <a:gd name="connsiteX146-293" fmla="*/ 1497530 w 4833822"/>
              <a:gd name="connsiteY146-294" fmla="*/ 5194233 h 6580301"/>
              <a:gd name="connsiteX147-295" fmla="*/ 644585 w 4833822"/>
              <a:gd name="connsiteY147-296" fmla="*/ 5319664 h 6580301"/>
              <a:gd name="connsiteX148-297" fmla="*/ 404469 w 4833822"/>
              <a:gd name="connsiteY148-298" fmla="*/ 5394921 h 6580301"/>
              <a:gd name="connsiteX149-299" fmla="*/ 218113 w 4833822"/>
              <a:gd name="connsiteY149-300" fmla="*/ 5549024 h 6580301"/>
              <a:gd name="connsiteX150-301" fmla="*/ 347132 w 4833822"/>
              <a:gd name="connsiteY150-302" fmla="*/ 6068674 h 6580301"/>
              <a:gd name="connsiteX151-303" fmla="*/ 218113 w 4833822"/>
              <a:gd name="connsiteY151-304" fmla="*/ 5703126 h 6580301"/>
              <a:gd name="connsiteX152-305" fmla="*/ 289789 w 4833822"/>
              <a:gd name="connsiteY152-306" fmla="*/ 5595615 h 6580301"/>
              <a:gd name="connsiteX153-307" fmla="*/ 271869 w 4833822"/>
              <a:gd name="connsiteY153-308" fmla="*/ 5581282 h 6580301"/>
              <a:gd name="connsiteX154-309" fmla="*/ 304127 w 4833822"/>
              <a:gd name="connsiteY154-310" fmla="*/ 5488099 h 6580301"/>
              <a:gd name="connsiteX155-311" fmla="*/ 400887 w 4833822"/>
              <a:gd name="connsiteY155-312" fmla="*/ 5405673 h 6580301"/>
              <a:gd name="connsiteX156-313" fmla="*/ 404469 w 4833822"/>
              <a:gd name="connsiteY156-314" fmla="*/ 5398503 h 6580301"/>
              <a:gd name="connsiteX157-315" fmla="*/ 408056 w 4833822"/>
              <a:gd name="connsiteY157-316" fmla="*/ 5398503 h 6580301"/>
              <a:gd name="connsiteX158-317" fmla="*/ 569323 w 4833822"/>
              <a:gd name="connsiteY158-318" fmla="*/ 5355499 h 6580301"/>
              <a:gd name="connsiteX159-319" fmla="*/ 777186 w 4833822"/>
              <a:gd name="connsiteY159-320" fmla="*/ 5466597 h 6580301"/>
              <a:gd name="connsiteX160-321" fmla="*/ 1250249 w 4833822"/>
              <a:gd name="connsiteY160-322" fmla="*/ 5298156 h 6580301"/>
              <a:gd name="connsiteX161-323" fmla="*/ 1497530 w 4833822"/>
              <a:gd name="connsiteY161-324" fmla="*/ 5194233 h 6580301"/>
              <a:gd name="connsiteX162-325" fmla="*/ 3393360 w 4833822"/>
              <a:gd name="connsiteY162-326" fmla="*/ 5153463 h 6580301"/>
              <a:gd name="connsiteX163-327" fmla="*/ 3271511 w 4833822"/>
              <a:gd name="connsiteY163-328" fmla="*/ 5190646 h 6580301"/>
              <a:gd name="connsiteX164-329" fmla="*/ 3486538 w 4833822"/>
              <a:gd name="connsiteY164-330" fmla="*/ 5319664 h 6580301"/>
              <a:gd name="connsiteX165-331" fmla="*/ 4092197 w 4833822"/>
              <a:gd name="connsiteY165-332" fmla="*/ 5652958 h 6580301"/>
              <a:gd name="connsiteX166-333" fmla="*/ 3873588 w 4833822"/>
              <a:gd name="connsiteY166-334" fmla="*/ 5652958 h 6580301"/>
              <a:gd name="connsiteX167-335" fmla="*/ 4002606 w 4833822"/>
              <a:gd name="connsiteY167-336" fmla="*/ 5781971 h 6580301"/>
              <a:gd name="connsiteX168-337" fmla="*/ 4106535 w 4833822"/>
              <a:gd name="connsiteY168-338" fmla="*/ 5753300 h 6580301"/>
              <a:gd name="connsiteX169-339" fmla="*/ 4325144 w 4833822"/>
              <a:gd name="connsiteY169-340" fmla="*/ 5427175 h 6580301"/>
              <a:gd name="connsiteX170-341" fmla="*/ 4038441 w 4833822"/>
              <a:gd name="connsiteY170-342" fmla="*/ 5337584 h 6580301"/>
              <a:gd name="connsiteX171-343" fmla="*/ 3624178 w 4833822"/>
              <a:gd name="connsiteY171-344" fmla="*/ 5323972 h 6580301"/>
              <a:gd name="connsiteX172-345" fmla="*/ 3486739 w 4833822"/>
              <a:gd name="connsiteY172-346" fmla="*/ 5298193 h 6580301"/>
              <a:gd name="connsiteX173-347" fmla="*/ 3486739 w 4833822"/>
              <a:gd name="connsiteY173-348" fmla="*/ 5302188 h 6580301"/>
              <a:gd name="connsiteX174-349" fmla="*/ 3485394 w 4833822"/>
              <a:gd name="connsiteY174-350" fmla="*/ 5299499 h 6580301"/>
              <a:gd name="connsiteX175-351" fmla="*/ 3486706 w 4833822"/>
              <a:gd name="connsiteY175-352" fmla="*/ 5298187 h 6580301"/>
              <a:gd name="connsiteX176-353" fmla="*/ 3486538 w 4833822"/>
              <a:gd name="connsiteY176-354" fmla="*/ 5298156 h 6580301"/>
              <a:gd name="connsiteX177-355" fmla="*/ 3543876 w 4833822"/>
              <a:gd name="connsiteY177-356" fmla="*/ 5237232 h 6580301"/>
              <a:gd name="connsiteX178-357" fmla="*/ 4518674 w 4833822"/>
              <a:gd name="connsiteY178-358" fmla="*/ 5384170 h 6580301"/>
              <a:gd name="connsiteX179-359" fmla="*/ 4328731 w 4833822"/>
              <a:gd name="connsiteY179-360" fmla="*/ 5581282 h 6580301"/>
              <a:gd name="connsiteX180-361" fmla="*/ 4457745 w 4833822"/>
              <a:gd name="connsiteY180-362" fmla="*/ 5509601 h 6580301"/>
              <a:gd name="connsiteX181-363" fmla="*/ 4579599 w 4833822"/>
              <a:gd name="connsiteY181-364" fmla="*/ 5502438 h 6580301"/>
              <a:gd name="connsiteX182-365" fmla="*/ 4500754 w 4833822"/>
              <a:gd name="connsiteY182-366" fmla="*/ 5581282 h 6580301"/>
              <a:gd name="connsiteX183-367" fmla="*/ 4314393 w 4833822"/>
              <a:gd name="connsiteY183-368" fmla="*/ 5814230 h 6580301"/>
              <a:gd name="connsiteX184-369" fmla="*/ 4346651 w 4833822"/>
              <a:gd name="connsiteY184-370" fmla="*/ 5878736 h 6580301"/>
              <a:gd name="connsiteX185-371" fmla="*/ 4403989 w 4833822"/>
              <a:gd name="connsiteY185-372" fmla="*/ 5828563 h 6580301"/>
              <a:gd name="connsiteX186-373" fmla="*/ 4482833 w 4833822"/>
              <a:gd name="connsiteY186-374" fmla="*/ 5638620 h 6580301"/>
              <a:gd name="connsiteX187-375" fmla="*/ 4590350 w 4833822"/>
              <a:gd name="connsiteY187-376" fmla="*/ 5617118 h 6580301"/>
              <a:gd name="connsiteX188-377" fmla="*/ 4608265 w 4833822"/>
              <a:gd name="connsiteY188-378" fmla="*/ 5699544 h 6580301"/>
              <a:gd name="connsiteX189-379" fmla="*/ 4608265 w 4833822"/>
              <a:gd name="connsiteY189-380" fmla="*/ 5703126 h 6580301"/>
              <a:gd name="connsiteX190-381" fmla="*/ 4421909 w 4833822"/>
              <a:gd name="connsiteY190-382" fmla="*/ 5914571 h 6580301"/>
              <a:gd name="connsiteX191-383" fmla="*/ 4608265 w 4833822"/>
              <a:gd name="connsiteY191-384" fmla="*/ 5703126 h 6580301"/>
              <a:gd name="connsiteX192-385" fmla="*/ 4611852 w 4833822"/>
              <a:gd name="connsiteY192-386" fmla="*/ 5699544 h 6580301"/>
              <a:gd name="connsiteX193-387" fmla="*/ 4611852 w 4833822"/>
              <a:gd name="connsiteY193-388" fmla="*/ 5695962 h 6580301"/>
              <a:gd name="connsiteX194-389" fmla="*/ 4694279 w 4833822"/>
              <a:gd name="connsiteY194-390" fmla="*/ 5681624 h 6580301"/>
              <a:gd name="connsiteX195-391" fmla="*/ 4651275 w 4833822"/>
              <a:gd name="connsiteY195-392" fmla="*/ 5506020 h 6580301"/>
              <a:gd name="connsiteX196-393" fmla="*/ 4572429 w 4833822"/>
              <a:gd name="connsiteY196-394" fmla="*/ 5387752 h 6580301"/>
              <a:gd name="connsiteX197-395" fmla="*/ 4583181 w 4833822"/>
              <a:gd name="connsiteY197-396" fmla="*/ 5294575 h 6580301"/>
              <a:gd name="connsiteX198-397" fmla="*/ 4436247 w 4833822"/>
              <a:gd name="connsiteY198-398" fmla="*/ 5247988 h 6580301"/>
              <a:gd name="connsiteX199-399" fmla="*/ 3504459 w 4833822"/>
              <a:gd name="connsiteY199-400" fmla="*/ 5161974 h 6580301"/>
              <a:gd name="connsiteX200-401" fmla="*/ 3393360 w 4833822"/>
              <a:gd name="connsiteY200-402" fmla="*/ 5153463 h 6580301"/>
              <a:gd name="connsiteX201-403" fmla="*/ 655337 w 4833822"/>
              <a:gd name="connsiteY201-404" fmla="*/ 5022205 h 6580301"/>
              <a:gd name="connsiteX202-405" fmla="*/ 637416 w 4833822"/>
              <a:gd name="connsiteY202-406" fmla="*/ 5079548 h 6580301"/>
              <a:gd name="connsiteX203-407" fmla="*/ 863200 w 4833822"/>
              <a:gd name="connsiteY203-408" fmla="*/ 5183477 h 6580301"/>
              <a:gd name="connsiteX204-409" fmla="*/ 734181 w 4833822"/>
              <a:gd name="connsiteY204-410" fmla="*/ 5043712 h 6580301"/>
              <a:gd name="connsiteX205-411" fmla="*/ 655337 w 4833822"/>
              <a:gd name="connsiteY205-412" fmla="*/ 5022205 h 6580301"/>
              <a:gd name="connsiteX206-413" fmla="*/ 465399 w 4833822"/>
              <a:gd name="connsiteY206-414" fmla="*/ 4982788 h 6580301"/>
              <a:gd name="connsiteX207-415" fmla="*/ 465399 w 4833822"/>
              <a:gd name="connsiteY207-416" fmla="*/ 5183477 h 6580301"/>
              <a:gd name="connsiteX208-417" fmla="*/ 501234 w 4833822"/>
              <a:gd name="connsiteY208-418" fmla="*/ 5240819 h 6580301"/>
              <a:gd name="connsiteX209-419" fmla="*/ 554990 w 4833822"/>
              <a:gd name="connsiteY209-420" fmla="*/ 5187064 h 6580301"/>
              <a:gd name="connsiteX210-421" fmla="*/ 465399 w 4833822"/>
              <a:gd name="connsiteY210-422" fmla="*/ 4982788 h 6580301"/>
              <a:gd name="connsiteX211-423" fmla="*/ 4325169 w 4833822"/>
              <a:gd name="connsiteY211-424" fmla="*/ 4901891 h 6580301"/>
              <a:gd name="connsiteX212-425" fmla="*/ 3959602 w 4833822"/>
              <a:gd name="connsiteY212-426" fmla="*/ 5108219 h 6580301"/>
              <a:gd name="connsiteX213-427" fmla="*/ 4360985 w 4833822"/>
              <a:gd name="connsiteY213-428" fmla="*/ 5018623 h 6580301"/>
              <a:gd name="connsiteX214-429" fmla="*/ 4278558 w 4833822"/>
              <a:gd name="connsiteY214-430" fmla="*/ 5129721 h 6580301"/>
              <a:gd name="connsiteX215-431" fmla="*/ 4454163 w 4833822"/>
              <a:gd name="connsiteY215-432" fmla="*/ 5083130 h 6580301"/>
              <a:gd name="connsiteX216-433" fmla="*/ 4368153 w 4833822"/>
              <a:gd name="connsiteY216-434" fmla="*/ 4907525 h 6580301"/>
              <a:gd name="connsiteX217-435" fmla="*/ 4325169 w 4833822"/>
              <a:gd name="connsiteY217-436" fmla="*/ 4901891 h 6580301"/>
              <a:gd name="connsiteX218-437" fmla="*/ 4156709 w 4833822"/>
              <a:gd name="connsiteY218-438" fmla="*/ 4868103 h 6580301"/>
              <a:gd name="connsiteX219-439" fmla="*/ 3748157 w 4833822"/>
              <a:gd name="connsiteY219-440" fmla="*/ 4950529 h 6580301"/>
              <a:gd name="connsiteX220-441" fmla="*/ 3529543 w 4833822"/>
              <a:gd name="connsiteY220-442" fmla="*/ 5072378 h 6580301"/>
              <a:gd name="connsiteX221-443" fmla="*/ 3805494 w 4833822"/>
              <a:gd name="connsiteY221-444" fmla="*/ 4975619 h 6580301"/>
              <a:gd name="connsiteX222-445" fmla="*/ 4156709 w 4833822"/>
              <a:gd name="connsiteY222-446" fmla="*/ 4868103 h 6580301"/>
              <a:gd name="connsiteX223-447" fmla="*/ 399937 w 4833822"/>
              <a:gd name="connsiteY223-448" fmla="*/ 4824315 h 6580301"/>
              <a:gd name="connsiteX224-449" fmla="*/ 210944 w 4833822"/>
              <a:gd name="connsiteY224-450" fmla="*/ 4903943 h 6580301"/>
              <a:gd name="connsiteX225-451" fmla="*/ 124936 w 4833822"/>
              <a:gd name="connsiteY225-452" fmla="*/ 5047294 h 6580301"/>
              <a:gd name="connsiteX226-453" fmla="*/ 275451 w 4833822"/>
              <a:gd name="connsiteY226-454" fmla="*/ 5040125 h 6580301"/>
              <a:gd name="connsiteX227-455" fmla="*/ 304127 w 4833822"/>
              <a:gd name="connsiteY227-456" fmla="*/ 5058045 h 6580301"/>
              <a:gd name="connsiteX228-457" fmla="*/ 271869 w 4833822"/>
              <a:gd name="connsiteY228-458" fmla="*/ 5294575 h 6580301"/>
              <a:gd name="connsiteX229-459" fmla="*/ 311291 w 4833822"/>
              <a:gd name="connsiteY229-460" fmla="*/ 5136890 h 6580301"/>
              <a:gd name="connsiteX230-461" fmla="*/ 243203 w 4833822"/>
              <a:gd name="connsiteY230-462" fmla="*/ 4929027 h 6580301"/>
              <a:gd name="connsiteX231-463" fmla="*/ 1214409 w 4833822"/>
              <a:gd name="connsiteY231-464" fmla="*/ 4907525 h 6580301"/>
              <a:gd name="connsiteX232-465" fmla="*/ 465399 w 4833822"/>
              <a:gd name="connsiteY232-466" fmla="*/ 4825098 h 6580301"/>
              <a:gd name="connsiteX233-467" fmla="*/ 399937 w 4833822"/>
              <a:gd name="connsiteY233-468" fmla="*/ 4824315 h 6580301"/>
              <a:gd name="connsiteX234-469" fmla="*/ 2524908 w 4833822"/>
              <a:gd name="connsiteY234-470" fmla="*/ 3690016 h 6580301"/>
              <a:gd name="connsiteX235-471" fmla="*/ 2732856 w 4833822"/>
              <a:gd name="connsiteY235-472" fmla="*/ 4331935 h 6580301"/>
              <a:gd name="connsiteX236-473" fmla="*/ 2775802 w 4833822"/>
              <a:gd name="connsiteY236-474" fmla="*/ 4402004 h 6580301"/>
              <a:gd name="connsiteX237-475" fmla="*/ 2823267 w 4833822"/>
              <a:gd name="connsiteY237-476" fmla="*/ 4325154 h 6580301"/>
              <a:gd name="connsiteX238-477" fmla="*/ 2879774 w 4833822"/>
              <a:gd name="connsiteY238-478" fmla="*/ 4114948 h 6580301"/>
              <a:gd name="connsiteX239-479" fmla="*/ 2920458 w 4833822"/>
              <a:gd name="connsiteY239-480" fmla="*/ 4648373 h 6580301"/>
              <a:gd name="connsiteX240-481" fmla="*/ 3132925 w 4833822"/>
              <a:gd name="connsiteY240-482" fmla="*/ 4589606 h 6580301"/>
              <a:gd name="connsiteX241-483" fmla="*/ 2879774 w 4833822"/>
              <a:gd name="connsiteY241-484" fmla="*/ 4964814 h 6580301"/>
              <a:gd name="connsiteX242-485" fmla="*/ 2131619 w 4833822"/>
              <a:gd name="connsiteY242-486" fmla="*/ 4912828 h 6580301"/>
              <a:gd name="connsiteX243-487" fmla="*/ 1894289 w 4833822"/>
              <a:gd name="connsiteY243-488" fmla="*/ 4562484 h 6580301"/>
              <a:gd name="connsiteX244-489" fmla="*/ 2075111 w 4833822"/>
              <a:gd name="connsiteY244-490" fmla="*/ 4650635 h 6580301"/>
              <a:gd name="connsiteX245-491" fmla="*/ 2086414 w 4833822"/>
              <a:gd name="connsiteY245-492" fmla="*/ 4135290 h 6580301"/>
              <a:gd name="connsiteX246-493" fmla="*/ 2163263 w 4833822"/>
              <a:gd name="connsiteY246-494" fmla="*/ 4279949 h 6580301"/>
              <a:gd name="connsiteX247-495" fmla="*/ 2224289 w 4833822"/>
              <a:gd name="connsiteY247-496" fmla="*/ 4325154 h 6580301"/>
              <a:gd name="connsiteX248-497" fmla="*/ 2242372 w 4833822"/>
              <a:gd name="connsiteY248-498" fmla="*/ 4261866 h 6580301"/>
              <a:gd name="connsiteX249-499" fmla="*/ 2524908 w 4833822"/>
              <a:gd name="connsiteY249-500" fmla="*/ 3690016 h 6580301"/>
              <a:gd name="connsiteX250-501" fmla="*/ 2540406 w 4833822"/>
              <a:gd name="connsiteY250-502" fmla="*/ 2882675 h 6580301"/>
              <a:gd name="connsiteX251-503" fmla="*/ 2092432 w 4833822"/>
              <a:gd name="connsiteY251-504" fmla="*/ 3789372 h 6580301"/>
              <a:gd name="connsiteX252-505" fmla="*/ 2063761 w 4833822"/>
              <a:gd name="connsiteY252-506" fmla="*/ 3889719 h 6580301"/>
              <a:gd name="connsiteX253-507" fmla="*/ 1967001 w 4833822"/>
              <a:gd name="connsiteY253-508" fmla="*/ 3818043 h 6580301"/>
              <a:gd name="connsiteX254-509" fmla="*/ 1845152 w 4833822"/>
              <a:gd name="connsiteY254-510" fmla="*/ 3588679 h 6580301"/>
              <a:gd name="connsiteX255-511" fmla="*/ 1827232 w 4833822"/>
              <a:gd name="connsiteY255-512" fmla="*/ 4405786 h 6580301"/>
              <a:gd name="connsiteX256-513" fmla="*/ 1540529 w 4833822"/>
              <a:gd name="connsiteY256-514" fmla="*/ 4266017 h 6580301"/>
              <a:gd name="connsiteX257-515" fmla="*/ 1916828 w 4833822"/>
              <a:gd name="connsiteY257-516" fmla="*/ 4821506 h 6580301"/>
              <a:gd name="connsiteX258-517" fmla="*/ 3103066 w 4833822"/>
              <a:gd name="connsiteY258-518" fmla="*/ 4903933 h 6580301"/>
              <a:gd name="connsiteX259-519" fmla="*/ 3504448 w 4833822"/>
              <a:gd name="connsiteY259-520" fmla="*/ 4309021 h 6580301"/>
              <a:gd name="connsiteX260-521" fmla="*/ 3167572 w 4833822"/>
              <a:gd name="connsiteY260-522" fmla="*/ 4402199 h 6580301"/>
              <a:gd name="connsiteX261-523" fmla="*/ 3103066 w 4833822"/>
              <a:gd name="connsiteY261-524" fmla="*/ 3556425 h 6580301"/>
              <a:gd name="connsiteX262-525" fmla="*/ 3013470 w 4833822"/>
              <a:gd name="connsiteY262-526" fmla="*/ 3889719 h 6580301"/>
              <a:gd name="connsiteX263-527" fmla="*/ 2938212 w 4833822"/>
              <a:gd name="connsiteY263-528" fmla="*/ 4011568 h 6580301"/>
              <a:gd name="connsiteX264-529" fmla="*/ 2870119 w 4833822"/>
              <a:gd name="connsiteY264-530" fmla="*/ 3900470 h 6580301"/>
              <a:gd name="connsiteX265-531" fmla="*/ 2540406 w 4833822"/>
              <a:gd name="connsiteY265-532" fmla="*/ 2882675 h 6580301"/>
              <a:gd name="connsiteX266-533" fmla="*/ 357884 w 4833822"/>
              <a:gd name="connsiteY266-534" fmla="*/ 2811004 h 6580301"/>
              <a:gd name="connsiteX267-535" fmla="*/ 422396 w 4833822"/>
              <a:gd name="connsiteY267-536" fmla="*/ 2893431 h 6580301"/>
              <a:gd name="connsiteX268-537" fmla="*/ 522738 w 4833822"/>
              <a:gd name="connsiteY268-538" fmla="*/ 3395162 h 6580301"/>
              <a:gd name="connsiteX269-539" fmla="*/ 490485 w 4833822"/>
              <a:gd name="connsiteY269-540" fmla="*/ 3534932 h 6580301"/>
              <a:gd name="connsiteX270-541" fmla="*/ 386555 w 4833822"/>
              <a:gd name="connsiteY270-542" fmla="*/ 3434585 h 6580301"/>
              <a:gd name="connsiteX271-543" fmla="*/ 286208 w 4833822"/>
              <a:gd name="connsiteY271-544" fmla="*/ 2893431 h 6580301"/>
              <a:gd name="connsiteX272-545" fmla="*/ 357884 w 4833822"/>
              <a:gd name="connsiteY272-546" fmla="*/ 2811004 h 6580301"/>
              <a:gd name="connsiteX273-547" fmla="*/ 4036204 w 4833822"/>
              <a:gd name="connsiteY273-548" fmla="*/ 1393613 h 6580301"/>
              <a:gd name="connsiteX274-549" fmla="*/ 4110123 w 4833822"/>
              <a:gd name="connsiteY274-550" fmla="*/ 1456328 h 6580301"/>
              <a:gd name="connsiteX275-551" fmla="*/ 4063531 w 4833822"/>
              <a:gd name="connsiteY275-552" fmla="*/ 2266272 h 6580301"/>
              <a:gd name="connsiteX276-553" fmla="*/ 3938100 w 4833822"/>
              <a:gd name="connsiteY276-554" fmla="*/ 1954478 h 6580301"/>
              <a:gd name="connsiteX277-555" fmla="*/ 3970353 w 4833822"/>
              <a:gd name="connsiteY277-556" fmla="*/ 1459915 h 6580301"/>
              <a:gd name="connsiteX278-557" fmla="*/ 4036204 w 4833822"/>
              <a:gd name="connsiteY278-558" fmla="*/ 1393613 h 6580301"/>
              <a:gd name="connsiteX279-559" fmla="*/ 1311175 w 4833822"/>
              <a:gd name="connsiteY279-560" fmla="*/ 363266 h 6580301"/>
              <a:gd name="connsiteX280-561" fmla="*/ 1020430 w 4833822"/>
              <a:gd name="connsiteY280-562" fmla="*/ 1815946 h 6580301"/>
              <a:gd name="connsiteX281-563" fmla="*/ 1207239 w 4833822"/>
              <a:gd name="connsiteY281-564" fmla="*/ 1083613 h 6580301"/>
              <a:gd name="connsiteX282-565" fmla="*/ 1311175 w 4833822"/>
              <a:gd name="connsiteY282-566" fmla="*/ 363266 h 6580301"/>
              <a:gd name="connsiteX283-567" fmla="*/ 2447237 w 4833822"/>
              <a:gd name="connsiteY283-568" fmla="*/ 410 h 6580301"/>
              <a:gd name="connsiteX284-569" fmla="*/ 2465153 w 4833822"/>
              <a:gd name="connsiteY284-570" fmla="*/ 55062 h 6580301"/>
              <a:gd name="connsiteX285-571" fmla="*/ 2908975 w 4833822"/>
              <a:gd name="connsiteY285-572" fmla="*/ 1187732 h 6580301"/>
              <a:gd name="connsiteX286-573" fmla="*/ 3113822 w 4833822"/>
              <a:gd name="connsiteY286-574" fmla="*/ 2237596 h 6580301"/>
              <a:gd name="connsiteX287-575" fmla="*/ 3282263 w 4833822"/>
              <a:gd name="connsiteY287-576" fmla="*/ 1556674 h 6580301"/>
              <a:gd name="connsiteX288-577" fmla="*/ 3257173 w 4833822"/>
              <a:gd name="connsiteY288-578" fmla="*/ 1416905 h 6580301"/>
              <a:gd name="connsiteX289-579" fmla="*/ 3278681 w 4833822"/>
              <a:gd name="connsiteY289-580" fmla="*/ 1327309 h 6580301"/>
              <a:gd name="connsiteX290-581" fmla="*/ 3361107 w 4833822"/>
              <a:gd name="connsiteY290-582" fmla="*/ 1384652 h 6580301"/>
              <a:gd name="connsiteX291-583" fmla="*/ 3884339 w 4833822"/>
              <a:gd name="connsiteY291-584" fmla="*/ 2696322 h 6580301"/>
              <a:gd name="connsiteX292-585" fmla="*/ 3776823 w 4833822"/>
              <a:gd name="connsiteY292-586" fmla="*/ 3316317 h 6580301"/>
              <a:gd name="connsiteX293-587" fmla="*/ 4002606 w 4833822"/>
              <a:gd name="connsiteY293-588" fmla="*/ 3097708 h 6580301"/>
              <a:gd name="connsiteX294-589" fmla="*/ 4059943 w 4833822"/>
              <a:gd name="connsiteY294-590" fmla="*/ 3033197 h 6580301"/>
              <a:gd name="connsiteX295-591" fmla="*/ 4117286 w 4833822"/>
              <a:gd name="connsiteY295-592" fmla="*/ 3108459 h 6580301"/>
              <a:gd name="connsiteX296-593" fmla="*/ 4131625 w 4833822"/>
              <a:gd name="connsiteY296-594" fmla="*/ 3921981 h 6580301"/>
              <a:gd name="connsiteX297-595" fmla="*/ 3755321 w 4833822"/>
              <a:gd name="connsiteY297-596" fmla="*/ 4753423 h 6580301"/>
              <a:gd name="connsiteX298-597" fmla="*/ 3723067 w 4833822"/>
              <a:gd name="connsiteY298-598" fmla="*/ 4828680 h 6580301"/>
              <a:gd name="connsiteX299-599" fmla="*/ 4099366 w 4833822"/>
              <a:gd name="connsiteY299-600" fmla="*/ 4767756 h 6580301"/>
              <a:gd name="connsiteX300-601" fmla="*/ 4550927 w 4833822"/>
              <a:gd name="connsiteY300-602" fmla="*/ 5118970 h 6580301"/>
              <a:gd name="connsiteX301-603" fmla="*/ 4604683 w 4833822"/>
              <a:gd name="connsiteY301-604" fmla="*/ 5219317 h 6580301"/>
              <a:gd name="connsiteX302-605" fmla="*/ 4576011 w 4833822"/>
              <a:gd name="connsiteY302-606" fmla="*/ 6061510 h 6580301"/>
              <a:gd name="connsiteX303-607" fmla="*/ 4432660 w 4833822"/>
              <a:gd name="connsiteY303-608" fmla="*/ 6122434 h 6580301"/>
              <a:gd name="connsiteX304-609" fmla="*/ 3999019 w 4833822"/>
              <a:gd name="connsiteY304-610" fmla="*/ 6355381 h 6580301"/>
              <a:gd name="connsiteX305-611" fmla="*/ 3192667 w 4833822"/>
              <a:gd name="connsiteY305-612" fmla="*/ 6287288 h 6580301"/>
              <a:gd name="connsiteX306-613" fmla="*/ 2662265 w 4833822"/>
              <a:gd name="connsiteY306-614" fmla="*/ 5656540 h 6580301"/>
              <a:gd name="connsiteX307-615" fmla="*/ 2680186 w 4833822"/>
              <a:gd name="connsiteY307-616" fmla="*/ 5975496 h 6580301"/>
              <a:gd name="connsiteX308-617" fmla="*/ 2655096 w 4833822"/>
              <a:gd name="connsiteY308-618" fmla="*/ 6287288 h 6580301"/>
              <a:gd name="connsiteX309-619" fmla="*/ 2063771 w 4833822"/>
              <a:gd name="connsiteY309-620" fmla="*/ 6573990 h 6580301"/>
              <a:gd name="connsiteX310-621" fmla="*/ 1827242 w 4833822"/>
              <a:gd name="connsiteY310-622" fmla="*/ 6523817 h 6580301"/>
              <a:gd name="connsiteX311-623" fmla="*/ 1594295 w 4833822"/>
              <a:gd name="connsiteY311-624" fmla="*/ 5982665 h 6580301"/>
              <a:gd name="connsiteX312-625" fmla="*/ 1952673 w 4833822"/>
              <a:gd name="connsiteY312-626" fmla="*/ 5448677 h 6580301"/>
              <a:gd name="connsiteX313-627" fmla="*/ 2020761 w 4833822"/>
              <a:gd name="connsiteY313-628" fmla="*/ 5316077 h 6580301"/>
              <a:gd name="connsiteX314-629" fmla="*/ 1841575 w 4833822"/>
              <a:gd name="connsiteY314-630" fmla="*/ 5459428 h 6580301"/>
              <a:gd name="connsiteX315-631" fmla="*/ 884697 w 4833822"/>
              <a:gd name="connsiteY315-632" fmla="*/ 6204861 h 6580301"/>
              <a:gd name="connsiteX316-633" fmla="*/ 547826 w 4833822"/>
              <a:gd name="connsiteY316-634" fmla="*/ 6237114 h 6580301"/>
              <a:gd name="connsiteX317-635" fmla="*/ 357883 w 4833822"/>
              <a:gd name="connsiteY317-636" fmla="*/ 6179777 h 6580301"/>
              <a:gd name="connsiteX318-637" fmla="*/ 89095 w 4833822"/>
              <a:gd name="connsiteY318-638" fmla="*/ 5753300 h 6580301"/>
              <a:gd name="connsiteX319-639" fmla="*/ 46091 w 4833822"/>
              <a:gd name="connsiteY319-640" fmla="*/ 5402091 h 6580301"/>
              <a:gd name="connsiteX320-641" fmla="*/ 440310 w 4833822"/>
              <a:gd name="connsiteY320-642" fmla="*/ 4753423 h 6580301"/>
              <a:gd name="connsiteX321-643" fmla="*/ 1020884 w 4833822"/>
              <a:gd name="connsiteY321-644" fmla="*/ 4803596 h 6580301"/>
              <a:gd name="connsiteX322-645" fmla="*/ 798688 w 4833822"/>
              <a:gd name="connsiteY322-646" fmla="*/ 4631574 h 6580301"/>
              <a:gd name="connsiteX323-647" fmla="*/ 766435 w 4833822"/>
              <a:gd name="connsiteY323-648" fmla="*/ 4574231 h 6580301"/>
              <a:gd name="connsiteX324-649" fmla="*/ 838110 w 4833822"/>
              <a:gd name="connsiteY324-650" fmla="*/ 4552729 h 6580301"/>
              <a:gd name="connsiteX325-651" fmla="*/ 1060306 w 4833822"/>
              <a:gd name="connsiteY325-652" fmla="*/ 4645907 h 6580301"/>
              <a:gd name="connsiteX326-653" fmla="*/ 777186 w 4833822"/>
              <a:gd name="connsiteY326-654" fmla="*/ 4147759 h 6580301"/>
              <a:gd name="connsiteX327-655" fmla="*/ 723430 w 4833822"/>
              <a:gd name="connsiteY327-656" fmla="*/ 3613776 h 6580301"/>
              <a:gd name="connsiteX328-657" fmla="*/ 727012 w 4833822"/>
              <a:gd name="connsiteY328-658" fmla="*/ 2914935 h 6580301"/>
              <a:gd name="connsiteX329-659" fmla="*/ 762853 w 4833822"/>
              <a:gd name="connsiteY329-660" fmla="*/ 2782335 h 6580301"/>
              <a:gd name="connsiteX330-661" fmla="*/ 1017302 w 4833822"/>
              <a:gd name="connsiteY330-662" fmla="*/ 3083370 h 6580301"/>
              <a:gd name="connsiteX331-663" fmla="*/ 1139151 w 4833822"/>
              <a:gd name="connsiteY331-664" fmla="*/ 3122792 h 6580301"/>
              <a:gd name="connsiteX332-665" fmla="*/ 1110480 w 4833822"/>
              <a:gd name="connsiteY332-666" fmla="*/ 3011694 h 6580301"/>
              <a:gd name="connsiteX333-667" fmla="*/ 1135564 w 4833822"/>
              <a:gd name="connsiteY333-668" fmla="*/ 2122916 h 6580301"/>
              <a:gd name="connsiteX334-669" fmla="*/ 1493942 w 4833822"/>
              <a:gd name="connsiteY334-670" fmla="*/ 1463496 h 6580301"/>
              <a:gd name="connsiteX335-671" fmla="*/ 1547703 w 4833822"/>
              <a:gd name="connsiteY335-672" fmla="*/ 1409741 h 6580301"/>
              <a:gd name="connsiteX336-673" fmla="*/ 1597877 w 4833822"/>
              <a:gd name="connsiteY336-674" fmla="*/ 1502919 h 6580301"/>
              <a:gd name="connsiteX337-675" fmla="*/ 2070940 w 4833822"/>
              <a:gd name="connsiteY337-676" fmla="*/ 2277018 h 6580301"/>
              <a:gd name="connsiteX338-677" fmla="*/ 2035100 w 4833822"/>
              <a:gd name="connsiteY338-678" fmla="*/ 1241300 h 6580301"/>
              <a:gd name="connsiteX339-679" fmla="*/ 2156949 w 4833822"/>
              <a:gd name="connsiteY339-680" fmla="*/ 241423 h 6580301"/>
              <a:gd name="connsiteX340-681" fmla="*/ 2386314 w 4833822"/>
              <a:gd name="connsiteY340-682" fmla="*/ 26391 h 6580301"/>
              <a:gd name="connsiteX341" fmla="*/ 2447237 w 4833822"/>
              <a:gd name="connsiteY341" fmla="*/ 410 h 6580301"/>
              <a:gd name="connsiteX0-683" fmla="*/ 2144854 w 4833822"/>
              <a:gd name="connsiteY0-684" fmla="*/ 6206652 h 6580301"/>
              <a:gd name="connsiteX1-685" fmla="*/ 2053020 w 4833822"/>
              <a:gd name="connsiteY1-686" fmla="*/ 6215612 h 6580301"/>
              <a:gd name="connsiteX2-687" fmla="*/ 1959837 w 4833822"/>
              <a:gd name="connsiteY2-688" fmla="*/ 6290870 h 6580301"/>
              <a:gd name="connsiteX3-689" fmla="*/ 2045851 w 4833822"/>
              <a:gd name="connsiteY3-690" fmla="*/ 6409137 h 6580301"/>
              <a:gd name="connsiteX4-691" fmla="*/ 2042269 w 4833822"/>
              <a:gd name="connsiteY4-692" fmla="*/ 6312372 h 6580301"/>
              <a:gd name="connsiteX5-693" fmla="*/ 2106775 w 4833822"/>
              <a:gd name="connsiteY5-694" fmla="*/ 6247865 h 6580301"/>
              <a:gd name="connsiteX6-695" fmla="*/ 2128277 w 4833822"/>
              <a:gd name="connsiteY6-696" fmla="*/ 6319541 h 6580301"/>
              <a:gd name="connsiteX7-697" fmla="*/ 2164118 w 4833822"/>
              <a:gd name="connsiteY7-698" fmla="*/ 6369714 h 6580301"/>
              <a:gd name="connsiteX8-699" fmla="*/ 2232206 w 4833822"/>
              <a:gd name="connsiteY8-700" fmla="*/ 6333879 h 6580301"/>
              <a:gd name="connsiteX9-701" fmla="*/ 2228624 w 4833822"/>
              <a:gd name="connsiteY9-702" fmla="*/ 6240696 h 6580301"/>
              <a:gd name="connsiteX10-703" fmla="*/ 2144854 w 4833822"/>
              <a:gd name="connsiteY10-704" fmla="*/ 6206652 h 6580301"/>
              <a:gd name="connsiteX11-705" fmla="*/ 2508163 w 4833822"/>
              <a:gd name="connsiteY11-706" fmla="*/ 6176190 h 6580301"/>
              <a:gd name="connsiteX12-707" fmla="*/ 2407811 w 4833822"/>
              <a:gd name="connsiteY12-708" fmla="*/ 6484400 h 6580301"/>
              <a:gd name="connsiteX13-709" fmla="*/ 2508163 w 4833822"/>
              <a:gd name="connsiteY13-710" fmla="*/ 6176190 h 6580301"/>
              <a:gd name="connsiteX14-711" fmla="*/ 2215080 w 4833822"/>
              <a:gd name="connsiteY14-712" fmla="*/ 6091655 h 6580301"/>
              <a:gd name="connsiteX15-713" fmla="*/ 2171282 w 4833822"/>
              <a:gd name="connsiteY15-714" fmla="*/ 6097345 h 6580301"/>
              <a:gd name="connsiteX16-715" fmla="*/ 2350473 w 4833822"/>
              <a:gd name="connsiteY16-716" fmla="*/ 6376884 h 6580301"/>
              <a:gd name="connsiteX17-717" fmla="*/ 2393478 w 4833822"/>
              <a:gd name="connsiteY17-718" fmla="*/ 6194110 h 6580301"/>
              <a:gd name="connsiteX18-719" fmla="*/ 2252871 w 4833822"/>
              <a:gd name="connsiteY18-720" fmla="*/ 6092810 h 6580301"/>
              <a:gd name="connsiteX19-721" fmla="*/ 2215080 w 4833822"/>
              <a:gd name="connsiteY19-722" fmla="*/ 6091655 h 6580301"/>
              <a:gd name="connsiteX20-723" fmla="*/ 3767359 w 4833822"/>
              <a:gd name="connsiteY20-724" fmla="*/ 5972697 h 6580301"/>
              <a:gd name="connsiteX21-725" fmla="*/ 3913003 w 4833822"/>
              <a:gd name="connsiteY21-726" fmla="*/ 6054340 h 6580301"/>
              <a:gd name="connsiteX22-727" fmla="*/ 3930923 w 4833822"/>
              <a:gd name="connsiteY22-728" fmla="*/ 6079429 h 6580301"/>
              <a:gd name="connsiteX23-729" fmla="*/ 3923759 w 4833822"/>
              <a:gd name="connsiteY23-730" fmla="*/ 6104514 h 6580301"/>
              <a:gd name="connsiteX24-731" fmla="*/ 3672890 w 4833822"/>
              <a:gd name="connsiteY24-732" fmla="*/ 6086593 h 6580301"/>
              <a:gd name="connsiteX25-733" fmla="*/ 3672890 w 4833822"/>
              <a:gd name="connsiteY25-734" fmla="*/ 6018504 h 6580301"/>
              <a:gd name="connsiteX26-735" fmla="*/ 3708731 w 4833822"/>
              <a:gd name="connsiteY26-736" fmla="*/ 5993415 h 6580301"/>
              <a:gd name="connsiteX27-737" fmla="*/ 3767359 w 4833822"/>
              <a:gd name="connsiteY27-738" fmla="*/ 5972697 h 6580301"/>
              <a:gd name="connsiteX28-739" fmla="*/ 3779366 w 4833822"/>
              <a:gd name="connsiteY28-740" fmla="*/ 5932886 h 6580301"/>
              <a:gd name="connsiteX29-741" fmla="*/ 3637059 w 4833822"/>
              <a:gd name="connsiteY29-742" fmla="*/ 5957581 h 6580301"/>
              <a:gd name="connsiteX30-743" fmla="*/ 3497289 w 4833822"/>
              <a:gd name="connsiteY30-744" fmla="*/ 6140349 h 6580301"/>
              <a:gd name="connsiteX31-745" fmla="*/ 3615557 w 4833822"/>
              <a:gd name="connsiteY31-746" fmla="*/ 6083012 h 6580301"/>
              <a:gd name="connsiteX32-747" fmla="*/ 3852086 w 4833822"/>
              <a:gd name="connsiteY32-748" fmla="*/ 6240696 h 6580301"/>
              <a:gd name="connsiteX33-749" fmla="*/ 3952433 w 4833822"/>
              <a:gd name="connsiteY33-750" fmla="*/ 6068674 h 6580301"/>
              <a:gd name="connsiteX34-751" fmla="*/ 3945496 w 4833822"/>
              <a:gd name="connsiteY34-752" fmla="*/ 6051869 h 6580301"/>
              <a:gd name="connsiteX35-753" fmla="*/ 3938093 w 4833822"/>
              <a:gd name="connsiteY35-754" fmla="*/ 6051869 h 6580301"/>
              <a:gd name="connsiteX36-755" fmla="*/ 3927341 w 4833822"/>
              <a:gd name="connsiteY36-756" fmla="*/ 6051869 h 6580301"/>
              <a:gd name="connsiteX37-757" fmla="*/ 3909418 w 4833822"/>
              <a:gd name="connsiteY37-758" fmla="*/ 6047162 h 6580301"/>
              <a:gd name="connsiteX38-759" fmla="*/ 3920171 w 4833822"/>
              <a:gd name="connsiteY38-760" fmla="*/ 6047162 h 6580301"/>
              <a:gd name="connsiteX39-761" fmla="*/ 3945252 w 4833822"/>
              <a:gd name="connsiteY39-762" fmla="*/ 6051279 h 6580301"/>
              <a:gd name="connsiteX40-763" fmla="*/ 3928739 w 4833822"/>
              <a:gd name="connsiteY40-764" fmla="*/ 6011279 h 6580301"/>
              <a:gd name="connsiteX41-765" fmla="*/ 3822967 w 4833822"/>
              <a:gd name="connsiteY41-766" fmla="*/ 5935181 h 6580301"/>
              <a:gd name="connsiteX42-767" fmla="*/ 3779366 w 4833822"/>
              <a:gd name="connsiteY42-768" fmla="*/ 5932886 h 6580301"/>
              <a:gd name="connsiteX43-769" fmla="*/ 4196131 w 4833822"/>
              <a:gd name="connsiteY43-770" fmla="*/ 5789140 h 6580301"/>
              <a:gd name="connsiteX44-771" fmla="*/ 4235548 w 4833822"/>
              <a:gd name="connsiteY44-772" fmla="*/ 6018505 h 6580301"/>
              <a:gd name="connsiteX45-773" fmla="*/ 4454163 w 4833822"/>
              <a:gd name="connsiteY45-774" fmla="*/ 6022087 h 6580301"/>
              <a:gd name="connsiteX46-775" fmla="*/ 4196131 w 4833822"/>
              <a:gd name="connsiteY46-776" fmla="*/ 5789140 h 6580301"/>
              <a:gd name="connsiteX47-777" fmla="*/ 1174995 w 4833822"/>
              <a:gd name="connsiteY47-778" fmla="*/ 5473762 h 6580301"/>
              <a:gd name="connsiteX48-779" fmla="*/ 1250253 w 4833822"/>
              <a:gd name="connsiteY48-780" fmla="*/ 5520354 h 6580301"/>
              <a:gd name="connsiteX49-781" fmla="*/ 1035224 w 4833822"/>
              <a:gd name="connsiteY49-782" fmla="*/ 5631447 h 6580301"/>
              <a:gd name="connsiteX50-783" fmla="*/ 981463 w 4833822"/>
              <a:gd name="connsiteY50-784" fmla="*/ 5606363 h 6580301"/>
              <a:gd name="connsiteX51-785" fmla="*/ 1174995 w 4833822"/>
              <a:gd name="connsiteY51-786" fmla="*/ 5473762 h 6580301"/>
              <a:gd name="connsiteX52-787" fmla="*/ 3960412 w 4833822"/>
              <a:gd name="connsiteY52-788" fmla="*/ 5444487 h 6580301"/>
              <a:gd name="connsiteX53-789" fmla="*/ 4095776 w 4833822"/>
              <a:gd name="connsiteY53-790" fmla="*/ 5502432 h 6580301"/>
              <a:gd name="connsiteX54-791" fmla="*/ 4052767 w 4833822"/>
              <a:gd name="connsiteY54-792" fmla="*/ 5531102 h 6580301"/>
              <a:gd name="connsiteX55-793" fmla="*/ 3852081 w 4833822"/>
              <a:gd name="connsiteY55-794" fmla="*/ 5498851 h 6580301"/>
              <a:gd name="connsiteX56-795" fmla="*/ 3859245 w 4833822"/>
              <a:gd name="connsiteY56-796" fmla="*/ 5463012 h 6580301"/>
              <a:gd name="connsiteX57-797" fmla="*/ 3917370 w 4833822"/>
              <a:gd name="connsiteY57-798" fmla="*/ 5445487 h 6580301"/>
              <a:gd name="connsiteX58-799" fmla="*/ 3960412 w 4833822"/>
              <a:gd name="connsiteY58-800" fmla="*/ 5444487 h 6580301"/>
              <a:gd name="connsiteX59-801" fmla="*/ 2177948 w 4833822"/>
              <a:gd name="connsiteY59-802" fmla="*/ 5350237 h 6580301"/>
              <a:gd name="connsiteX60-803" fmla="*/ 2146198 w 4833822"/>
              <a:gd name="connsiteY60-804" fmla="*/ 5373419 h 6580301"/>
              <a:gd name="connsiteX61-805" fmla="*/ 1680303 w 4833822"/>
              <a:gd name="connsiteY61-806" fmla="*/ 6072261 h 6580301"/>
              <a:gd name="connsiteX62-807" fmla="*/ 1762730 w 4833822"/>
              <a:gd name="connsiteY62-808" fmla="*/ 6434221 h 6580301"/>
              <a:gd name="connsiteX63-809" fmla="*/ 1802152 w 4833822"/>
              <a:gd name="connsiteY63-810" fmla="*/ 6154688 h 6580301"/>
              <a:gd name="connsiteX64-811" fmla="*/ 2081691 w 4833822"/>
              <a:gd name="connsiteY64-812" fmla="*/ 5996998 h 6580301"/>
              <a:gd name="connsiteX65-813" fmla="*/ 1845157 w 4833822"/>
              <a:gd name="connsiteY65-814" fmla="*/ 6079425 h 6580301"/>
              <a:gd name="connsiteX66-815" fmla="*/ 1744810 w 4833822"/>
              <a:gd name="connsiteY66-816" fmla="*/ 6050759 h 6580301"/>
              <a:gd name="connsiteX67-817" fmla="*/ 2060189 w 4833822"/>
              <a:gd name="connsiteY67-818" fmla="*/ 5896656 h 6580301"/>
              <a:gd name="connsiteX68-819" fmla="*/ 2178451 w 4833822"/>
              <a:gd name="connsiteY68-820" fmla="*/ 5835726 h 6580301"/>
              <a:gd name="connsiteX69-821" fmla="*/ 2293136 w 4833822"/>
              <a:gd name="connsiteY69-822" fmla="*/ 5369837 h 6580301"/>
              <a:gd name="connsiteX70-823" fmla="*/ 1999259 w 4833822"/>
              <a:gd name="connsiteY70-824" fmla="*/ 5785558 h 6580301"/>
              <a:gd name="connsiteX71-825" fmla="*/ 2196371 w 4833822"/>
              <a:gd name="connsiteY71-826" fmla="*/ 5355499 h 6580301"/>
              <a:gd name="connsiteX72-827" fmla="*/ 2177948 w 4833822"/>
              <a:gd name="connsiteY72-828" fmla="*/ 5350237 h 6580301"/>
              <a:gd name="connsiteX73-829" fmla="*/ 2511745 w 4833822"/>
              <a:gd name="connsiteY73-830" fmla="*/ 5337584 h 6580301"/>
              <a:gd name="connsiteX74-831" fmla="*/ 2482010 w 4833822"/>
              <a:gd name="connsiteY74-832" fmla="*/ 5565880 h 6580301"/>
              <a:gd name="connsiteX75-833" fmla="*/ 2486655 w 4833822"/>
              <a:gd name="connsiteY75-834" fmla="*/ 5631445 h 6580301"/>
              <a:gd name="connsiteX76-835" fmla="*/ 2514429 w 4833822"/>
              <a:gd name="connsiteY76-836" fmla="*/ 5647124 h 6580301"/>
              <a:gd name="connsiteX77-837" fmla="*/ 2526077 w 4833822"/>
              <a:gd name="connsiteY77-838" fmla="*/ 5670870 h 6580301"/>
              <a:gd name="connsiteX78-839" fmla="*/ 2486655 w 4833822"/>
              <a:gd name="connsiteY78-840" fmla="*/ 5631448 h 6580301"/>
              <a:gd name="connsiteX79-841" fmla="*/ 2486655 w 4833822"/>
              <a:gd name="connsiteY79-842" fmla="*/ 5631451 h 6580301"/>
              <a:gd name="connsiteX80-843" fmla="*/ 2440069 w 4833822"/>
              <a:gd name="connsiteY80-844" fmla="*/ 5907407 h 6580301"/>
              <a:gd name="connsiteX81-845" fmla="*/ 2375563 w 4833822"/>
              <a:gd name="connsiteY81-846" fmla="*/ 5470179 h 6580301"/>
              <a:gd name="connsiteX82-847" fmla="*/ 2296718 w 4833822"/>
              <a:gd name="connsiteY82-848" fmla="*/ 5839314 h 6580301"/>
              <a:gd name="connsiteX83-849" fmla="*/ 2429318 w 4833822"/>
              <a:gd name="connsiteY83-850" fmla="*/ 5961163 h 6580301"/>
              <a:gd name="connsiteX84-851" fmla="*/ 2493825 w 4833822"/>
              <a:gd name="connsiteY84-852" fmla="*/ 5860816 h 6580301"/>
              <a:gd name="connsiteX85-853" fmla="*/ 2529665 w 4833822"/>
              <a:gd name="connsiteY85-854" fmla="*/ 5670873 h 6580301"/>
              <a:gd name="connsiteX86-855" fmla="*/ 2511745 w 4833822"/>
              <a:gd name="connsiteY86-856" fmla="*/ 5337584 h 6580301"/>
              <a:gd name="connsiteX87-857" fmla="*/ 2808528 w 4833822"/>
              <a:gd name="connsiteY87-858" fmla="*/ 5335118 h 6580301"/>
              <a:gd name="connsiteX88-859" fmla="*/ 2784115 w 4833822"/>
              <a:gd name="connsiteY88-860" fmla="*/ 5348335 h 6580301"/>
              <a:gd name="connsiteX89-861" fmla="*/ 2798448 w 4833822"/>
              <a:gd name="connsiteY89-862" fmla="*/ 5423593 h 6580301"/>
              <a:gd name="connsiteX90-863" fmla="*/ 2880875 w 4833822"/>
              <a:gd name="connsiteY90-864" fmla="*/ 5538273 h 6580301"/>
              <a:gd name="connsiteX91-865" fmla="*/ 3142493 w 4833822"/>
              <a:gd name="connsiteY91-866" fmla="*/ 5867985 h 6580301"/>
              <a:gd name="connsiteX92-867" fmla="*/ 2891625 w 4833822"/>
              <a:gd name="connsiteY92-868" fmla="*/ 5703126 h 6580301"/>
              <a:gd name="connsiteX93-869" fmla="*/ 2683768 w 4833822"/>
              <a:gd name="connsiteY93-870" fmla="*/ 5459428 h 6580301"/>
              <a:gd name="connsiteX94-871" fmla="*/ 2651515 w 4833822"/>
              <a:gd name="connsiteY94-872" fmla="*/ 5484517 h 6580301"/>
              <a:gd name="connsiteX95-873" fmla="*/ 2866541 w 4833822"/>
              <a:gd name="connsiteY95-874" fmla="*/ 5728216 h 6580301"/>
              <a:gd name="connsiteX96-875" fmla="*/ 3389773 w 4833822"/>
              <a:gd name="connsiteY96-876" fmla="*/ 6326710 h 6580301"/>
              <a:gd name="connsiteX97-877" fmla="*/ 3637059 w 4833822"/>
              <a:gd name="connsiteY97-878" fmla="*/ 6369714 h 6580301"/>
              <a:gd name="connsiteX98-879" fmla="*/ 3246422 w 4833822"/>
              <a:gd name="connsiteY98-880" fmla="*/ 6000585 h 6580301"/>
              <a:gd name="connsiteX99-881" fmla="*/ 3400524 w 4833822"/>
              <a:gd name="connsiteY99-882" fmla="*/ 6050759 h 6580301"/>
              <a:gd name="connsiteX100-883" fmla="*/ 3336018 w 4833822"/>
              <a:gd name="connsiteY100-884" fmla="*/ 5903820 h 6580301"/>
              <a:gd name="connsiteX101-885" fmla="*/ 3095901 w 4833822"/>
              <a:gd name="connsiteY101-886" fmla="*/ 5642207 h 6580301"/>
              <a:gd name="connsiteX102-887" fmla="*/ 2862954 w 4833822"/>
              <a:gd name="connsiteY102-888" fmla="*/ 5373419 h 6580301"/>
              <a:gd name="connsiteX103-889" fmla="*/ 2808528 w 4833822"/>
              <a:gd name="connsiteY103-890" fmla="*/ 5335118 h 6580301"/>
              <a:gd name="connsiteX104-891" fmla="*/ 1587125 w 4833822"/>
              <a:gd name="connsiteY104-892" fmla="*/ 5290993 h 6580301"/>
              <a:gd name="connsiteX105-893" fmla="*/ 798688 w 4833822"/>
              <a:gd name="connsiteY105-894" fmla="*/ 5498856 h 6580301"/>
              <a:gd name="connsiteX106-895" fmla="*/ 780768 w 4833822"/>
              <a:gd name="connsiteY106-896" fmla="*/ 6122434 h 6580301"/>
              <a:gd name="connsiteX107-897" fmla="*/ 791519 w 4833822"/>
              <a:gd name="connsiteY107-898" fmla="*/ 5928910 h 6580301"/>
              <a:gd name="connsiteX108-899" fmla="*/ 709092 w 4833822"/>
              <a:gd name="connsiteY108-900" fmla="*/ 5566944 h 6580301"/>
              <a:gd name="connsiteX109-901" fmla="*/ 368634 w 4833822"/>
              <a:gd name="connsiteY109-902" fmla="*/ 5577695 h 6580301"/>
              <a:gd name="connsiteX110-903" fmla="*/ 332793 w 4833822"/>
              <a:gd name="connsiteY110-904" fmla="*/ 5602785 h 6580301"/>
              <a:gd name="connsiteX111-905" fmla="*/ 368634 w 4833822"/>
              <a:gd name="connsiteY111-906" fmla="*/ 5617118 h 6580301"/>
              <a:gd name="connsiteX112-907" fmla="*/ 350714 w 4833822"/>
              <a:gd name="connsiteY112-908" fmla="*/ 5918158 h 6580301"/>
              <a:gd name="connsiteX113-909" fmla="*/ 447479 w 4833822"/>
              <a:gd name="connsiteY113-910" fmla="*/ 5982665 h 6580301"/>
              <a:gd name="connsiteX114-911" fmla="*/ 486896 w 4833822"/>
              <a:gd name="connsiteY114-912" fmla="*/ 5882318 h 6580301"/>
              <a:gd name="connsiteX115-913" fmla="*/ 468981 w 4833822"/>
              <a:gd name="connsiteY115-914" fmla="*/ 5764051 h 6580301"/>
              <a:gd name="connsiteX116-915" fmla="*/ 372216 w 4833822"/>
              <a:gd name="connsiteY116-916" fmla="*/ 5871567 h 6580301"/>
              <a:gd name="connsiteX117-917" fmla="*/ 382967 w 4833822"/>
              <a:gd name="connsiteY117-918" fmla="*/ 5721046 h 6580301"/>
              <a:gd name="connsiteX118-919" fmla="*/ 497647 w 4833822"/>
              <a:gd name="connsiteY118-920" fmla="*/ 5681624 h 6580301"/>
              <a:gd name="connsiteX119-921" fmla="*/ 569323 w 4833822"/>
              <a:gd name="connsiteY119-922" fmla="*/ 5796309 h 6580301"/>
              <a:gd name="connsiteX120-923" fmla="*/ 580074 w 4833822"/>
              <a:gd name="connsiteY120-924" fmla="*/ 6007749 h 6580301"/>
              <a:gd name="connsiteX121-925" fmla="*/ 612332 w 4833822"/>
              <a:gd name="connsiteY121-926" fmla="*/ 5764051 h 6580301"/>
              <a:gd name="connsiteX122-927" fmla="*/ 497647 w 4833822"/>
              <a:gd name="connsiteY122-928" fmla="*/ 5531104 h 6580301"/>
              <a:gd name="connsiteX123-929" fmla="*/ 730594 w 4833822"/>
              <a:gd name="connsiteY123-930" fmla="*/ 5936073 h 6580301"/>
              <a:gd name="connsiteX124-931" fmla="*/ 547826 w 4833822"/>
              <a:gd name="connsiteY124-932" fmla="*/ 6100932 h 6580301"/>
              <a:gd name="connsiteX125-933" fmla="*/ 834528 w 4833822"/>
              <a:gd name="connsiteY125-934" fmla="*/ 6133185 h 6580301"/>
              <a:gd name="connsiteX126-935" fmla="*/ 1533370 w 4833822"/>
              <a:gd name="connsiteY126-936" fmla="*/ 5617118 h 6580301"/>
              <a:gd name="connsiteX127-937" fmla="*/ 1633712 w 4833822"/>
              <a:gd name="connsiteY127-938" fmla="*/ 5484517 h 6580301"/>
              <a:gd name="connsiteX128-939" fmla="*/ 1142733 w 4833822"/>
              <a:gd name="connsiteY128-940" fmla="*/ 5799891 h 6580301"/>
              <a:gd name="connsiteX129-941" fmla="*/ 1031635 w 4833822"/>
              <a:gd name="connsiteY129-942" fmla="*/ 5828563 h 6580301"/>
              <a:gd name="connsiteX130-943" fmla="*/ 1096142 w 4833822"/>
              <a:gd name="connsiteY130-944" fmla="*/ 5728216 h 6580301"/>
              <a:gd name="connsiteX131-945" fmla="*/ 1587125 w 4833822"/>
              <a:gd name="connsiteY131-946" fmla="*/ 5290993 h 6580301"/>
              <a:gd name="connsiteX132-947" fmla="*/ 3072607 w 4833822"/>
              <a:gd name="connsiteY132-948" fmla="*/ 5282033 h 6580301"/>
              <a:gd name="connsiteX133-949" fmla="*/ 2988391 w 4833822"/>
              <a:gd name="connsiteY133-950" fmla="*/ 5316077 h 6580301"/>
              <a:gd name="connsiteX134-951" fmla="*/ 3038564 w 4833822"/>
              <a:gd name="connsiteY134-952" fmla="*/ 5427175 h 6580301"/>
              <a:gd name="connsiteX135-953" fmla="*/ 3407693 w 4833822"/>
              <a:gd name="connsiteY135-954" fmla="*/ 5842896 h 6580301"/>
              <a:gd name="connsiteX136-955" fmla="*/ 3576134 w 4833822"/>
              <a:gd name="connsiteY136-956" fmla="*/ 5882318 h 6580301"/>
              <a:gd name="connsiteX137-957" fmla="*/ 4002606 w 4833822"/>
              <a:gd name="connsiteY137-958" fmla="*/ 5986247 h 6580301"/>
              <a:gd name="connsiteX138-959" fmla="*/ 4124455 w 4833822"/>
              <a:gd name="connsiteY138-960" fmla="*/ 6068674 h 6580301"/>
              <a:gd name="connsiteX139-961" fmla="*/ 3586885 w 4833822"/>
              <a:gd name="connsiteY139-962" fmla="*/ 5520353 h 6580301"/>
              <a:gd name="connsiteX140-963" fmla="*/ 3339600 w 4833822"/>
              <a:gd name="connsiteY140-964" fmla="*/ 5377001 h 6580301"/>
              <a:gd name="connsiteX141-965" fmla="*/ 3551045 w 4833822"/>
              <a:gd name="connsiteY141-966" fmla="*/ 5552611 h 6580301"/>
              <a:gd name="connsiteX142-967" fmla="*/ 3658561 w 4833822"/>
              <a:gd name="connsiteY142-968" fmla="*/ 5735385 h 6580301"/>
              <a:gd name="connsiteX143-969" fmla="*/ 3536712 w 4833822"/>
              <a:gd name="connsiteY143-970" fmla="*/ 5660122 h 6580301"/>
              <a:gd name="connsiteX144-971" fmla="*/ 3167577 w 4833822"/>
              <a:gd name="connsiteY144-972" fmla="*/ 5323246 h 6580301"/>
              <a:gd name="connsiteX145-973" fmla="*/ 3072607 w 4833822"/>
              <a:gd name="connsiteY145-974" fmla="*/ 5282033 h 6580301"/>
              <a:gd name="connsiteX146-975" fmla="*/ 1497530 w 4833822"/>
              <a:gd name="connsiteY146-976" fmla="*/ 5194233 h 6580301"/>
              <a:gd name="connsiteX147-977" fmla="*/ 644585 w 4833822"/>
              <a:gd name="connsiteY147-978" fmla="*/ 5319664 h 6580301"/>
              <a:gd name="connsiteX148-979" fmla="*/ 404469 w 4833822"/>
              <a:gd name="connsiteY148-980" fmla="*/ 5394921 h 6580301"/>
              <a:gd name="connsiteX149-981" fmla="*/ 218113 w 4833822"/>
              <a:gd name="connsiteY149-982" fmla="*/ 5549024 h 6580301"/>
              <a:gd name="connsiteX150-983" fmla="*/ 347132 w 4833822"/>
              <a:gd name="connsiteY150-984" fmla="*/ 6068674 h 6580301"/>
              <a:gd name="connsiteX151-985" fmla="*/ 218113 w 4833822"/>
              <a:gd name="connsiteY151-986" fmla="*/ 5703126 h 6580301"/>
              <a:gd name="connsiteX152-987" fmla="*/ 289789 w 4833822"/>
              <a:gd name="connsiteY152-988" fmla="*/ 5595615 h 6580301"/>
              <a:gd name="connsiteX153-989" fmla="*/ 271869 w 4833822"/>
              <a:gd name="connsiteY153-990" fmla="*/ 5581282 h 6580301"/>
              <a:gd name="connsiteX154-991" fmla="*/ 304127 w 4833822"/>
              <a:gd name="connsiteY154-992" fmla="*/ 5488099 h 6580301"/>
              <a:gd name="connsiteX155-993" fmla="*/ 400887 w 4833822"/>
              <a:gd name="connsiteY155-994" fmla="*/ 5405673 h 6580301"/>
              <a:gd name="connsiteX156-995" fmla="*/ 404469 w 4833822"/>
              <a:gd name="connsiteY156-996" fmla="*/ 5398503 h 6580301"/>
              <a:gd name="connsiteX157-997" fmla="*/ 408056 w 4833822"/>
              <a:gd name="connsiteY157-998" fmla="*/ 5398503 h 6580301"/>
              <a:gd name="connsiteX158-999" fmla="*/ 569323 w 4833822"/>
              <a:gd name="connsiteY158-1000" fmla="*/ 5355499 h 6580301"/>
              <a:gd name="connsiteX159-1001" fmla="*/ 777186 w 4833822"/>
              <a:gd name="connsiteY159-1002" fmla="*/ 5466597 h 6580301"/>
              <a:gd name="connsiteX160-1003" fmla="*/ 1250249 w 4833822"/>
              <a:gd name="connsiteY160-1004" fmla="*/ 5298156 h 6580301"/>
              <a:gd name="connsiteX161-1005" fmla="*/ 1497530 w 4833822"/>
              <a:gd name="connsiteY161-1006" fmla="*/ 5194233 h 6580301"/>
              <a:gd name="connsiteX162-1007" fmla="*/ 3393360 w 4833822"/>
              <a:gd name="connsiteY162-1008" fmla="*/ 5153463 h 6580301"/>
              <a:gd name="connsiteX163-1009" fmla="*/ 3271511 w 4833822"/>
              <a:gd name="connsiteY163-1010" fmla="*/ 5190646 h 6580301"/>
              <a:gd name="connsiteX164-1011" fmla="*/ 3486538 w 4833822"/>
              <a:gd name="connsiteY164-1012" fmla="*/ 5319664 h 6580301"/>
              <a:gd name="connsiteX165-1013" fmla="*/ 4092197 w 4833822"/>
              <a:gd name="connsiteY165-1014" fmla="*/ 5652958 h 6580301"/>
              <a:gd name="connsiteX166-1015" fmla="*/ 3873588 w 4833822"/>
              <a:gd name="connsiteY166-1016" fmla="*/ 5652958 h 6580301"/>
              <a:gd name="connsiteX167-1017" fmla="*/ 4002606 w 4833822"/>
              <a:gd name="connsiteY167-1018" fmla="*/ 5781971 h 6580301"/>
              <a:gd name="connsiteX168-1019" fmla="*/ 4106535 w 4833822"/>
              <a:gd name="connsiteY168-1020" fmla="*/ 5753300 h 6580301"/>
              <a:gd name="connsiteX169-1021" fmla="*/ 4325144 w 4833822"/>
              <a:gd name="connsiteY169-1022" fmla="*/ 5427175 h 6580301"/>
              <a:gd name="connsiteX170-1023" fmla="*/ 4038441 w 4833822"/>
              <a:gd name="connsiteY170-1024" fmla="*/ 5337584 h 6580301"/>
              <a:gd name="connsiteX171-1025" fmla="*/ 3624178 w 4833822"/>
              <a:gd name="connsiteY171-1026" fmla="*/ 5323972 h 6580301"/>
              <a:gd name="connsiteX172-1027" fmla="*/ 3486739 w 4833822"/>
              <a:gd name="connsiteY172-1028" fmla="*/ 5298193 h 6580301"/>
              <a:gd name="connsiteX173-1029" fmla="*/ 3486739 w 4833822"/>
              <a:gd name="connsiteY173-1030" fmla="*/ 5302188 h 6580301"/>
              <a:gd name="connsiteX174-1031" fmla="*/ 3485394 w 4833822"/>
              <a:gd name="connsiteY174-1032" fmla="*/ 5299499 h 6580301"/>
              <a:gd name="connsiteX175-1033" fmla="*/ 3486706 w 4833822"/>
              <a:gd name="connsiteY175-1034" fmla="*/ 5298187 h 6580301"/>
              <a:gd name="connsiteX176-1035" fmla="*/ 3486538 w 4833822"/>
              <a:gd name="connsiteY176-1036" fmla="*/ 5298156 h 6580301"/>
              <a:gd name="connsiteX177-1037" fmla="*/ 3543876 w 4833822"/>
              <a:gd name="connsiteY177-1038" fmla="*/ 5237232 h 6580301"/>
              <a:gd name="connsiteX178-1039" fmla="*/ 4518674 w 4833822"/>
              <a:gd name="connsiteY178-1040" fmla="*/ 5384170 h 6580301"/>
              <a:gd name="connsiteX179-1041" fmla="*/ 4328731 w 4833822"/>
              <a:gd name="connsiteY179-1042" fmla="*/ 5581282 h 6580301"/>
              <a:gd name="connsiteX180-1043" fmla="*/ 4457745 w 4833822"/>
              <a:gd name="connsiteY180-1044" fmla="*/ 5509601 h 6580301"/>
              <a:gd name="connsiteX181-1045" fmla="*/ 4579599 w 4833822"/>
              <a:gd name="connsiteY181-1046" fmla="*/ 5502438 h 6580301"/>
              <a:gd name="connsiteX182-1047" fmla="*/ 4500754 w 4833822"/>
              <a:gd name="connsiteY182-1048" fmla="*/ 5581282 h 6580301"/>
              <a:gd name="connsiteX183-1049" fmla="*/ 4314393 w 4833822"/>
              <a:gd name="connsiteY183-1050" fmla="*/ 5814230 h 6580301"/>
              <a:gd name="connsiteX184-1051" fmla="*/ 4346651 w 4833822"/>
              <a:gd name="connsiteY184-1052" fmla="*/ 5878736 h 6580301"/>
              <a:gd name="connsiteX185-1053" fmla="*/ 4403989 w 4833822"/>
              <a:gd name="connsiteY185-1054" fmla="*/ 5828563 h 6580301"/>
              <a:gd name="connsiteX186-1055" fmla="*/ 4482833 w 4833822"/>
              <a:gd name="connsiteY186-1056" fmla="*/ 5638620 h 6580301"/>
              <a:gd name="connsiteX187-1057" fmla="*/ 4590350 w 4833822"/>
              <a:gd name="connsiteY187-1058" fmla="*/ 5617118 h 6580301"/>
              <a:gd name="connsiteX188-1059" fmla="*/ 4608265 w 4833822"/>
              <a:gd name="connsiteY188-1060" fmla="*/ 5699544 h 6580301"/>
              <a:gd name="connsiteX189-1061" fmla="*/ 4608265 w 4833822"/>
              <a:gd name="connsiteY189-1062" fmla="*/ 5703126 h 6580301"/>
              <a:gd name="connsiteX190-1063" fmla="*/ 4421909 w 4833822"/>
              <a:gd name="connsiteY190-1064" fmla="*/ 5914571 h 6580301"/>
              <a:gd name="connsiteX191-1065" fmla="*/ 4608265 w 4833822"/>
              <a:gd name="connsiteY191-1066" fmla="*/ 5703126 h 6580301"/>
              <a:gd name="connsiteX192-1067" fmla="*/ 4611852 w 4833822"/>
              <a:gd name="connsiteY192-1068" fmla="*/ 5699544 h 6580301"/>
              <a:gd name="connsiteX193-1069" fmla="*/ 4611852 w 4833822"/>
              <a:gd name="connsiteY193-1070" fmla="*/ 5695962 h 6580301"/>
              <a:gd name="connsiteX194-1071" fmla="*/ 4694279 w 4833822"/>
              <a:gd name="connsiteY194-1072" fmla="*/ 5681624 h 6580301"/>
              <a:gd name="connsiteX195-1073" fmla="*/ 4651275 w 4833822"/>
              <a:gd name="connsiteY195-1074" fmla="*/ 5506020 h 6580301"/>
              <a:gd name="connsiteX196-1075" fmla="*/ 4572429 w 4833822"/>
              <a:gd name="connsiteY196-1076" fmla="*/ 5387752 h 6580301"/>
              <a:gd name="connsiteX197-1077" fmla="*/ 4583181 w 4833822"/>
              <a:gd name="connsiteY197-1078" fmla="*/ 5294575 h 6580301"/>
              <a:gd name="connsiteX198-1079" fmla="*/ 4436247 w 4833822"/>
              <a:gd name="connsiteY198-1080" fmla="*/ 5247988 h 6580301"/>
              <a:gd name="connsiteX199-1081" fmla="*/ 3504459 w 4833822"/>
              <a:gd name="connsiteY199-1082" fmla="*/ 5161974 h 6580301"/>
              <a:gd name="connsiteX200-1083" fmla="*/ 3393360 w 4833822"/>
              <a:gd name="connsiteY200-1084" fmla="*/ 5153463 h 6580301"/>
              <a:gd name="connsiteX201-1085" fmla="*/ 655337 w 4833822"/>
              <a:gd name="connsiteY201-1086" fmla="*/ 5022205 h 6580301"/>
              <a:gd name="connsiteX202-1087" fmla="*/ 637416 w 4833822"/>
              <a:gd name="connsiteY202-1088" fmla="*/ 5079548 h 6580301"/>
              <a:gd name="connsiteX203-1089" fmla="*/ 863200 w 4833822"/>
              <a:gd name="connsiteY203-1090" fmla="*/ 5183477 h 6580301"/>
              <a:gd name="connsiteX204-1091" fmla="*/ 734181 w 4833822"/>
              <a:gd name="connsiteY204-1092" fmla="*/ 5043712 h 6580301"/>
              <a:gd name="connsiteX205-1093" fmla="*/ 655337 w 4833822"/>
              <a:gd name="connsiteY205-1094" fmla="*/ 5022205 h 6580301"/>
              <a:gd name="connsiteX206-1095" fmla="*/ 465399 w 4833822"/>
              <a:gd name="connsiteY206-1096" fmla="*/ 4982788 h 6580301"/>
              <a:gd name="connsiteX207-1097" fmla="*/ 465399 w 4833822"/>
              <a:gd name="connsiteY207-1098" fmla="*/ 5183477 h 6580301"/>
              <a:gd name="connsiteX208-1099" fmla="*/ 501234 w 4833822"/>
              <a:gd name="connsiteY208-1100" fmla="*/ 5240819 h 6580301"/>
              <a:gd name="connsiteX209-1101" fmla="*/ 554990 w 4833822"/>
              <a:gd name="connsiteY209-1102" fmla="*/ 5187064 h 6580301"/>
              <a:gd name="connsiteX210-1103" fmla="*/ 465399 w 4833822"/>
              <a:gd name="connsiteY210-1104" fmla="*/ 4982788 h 6580301"/>
              <a:gd name="connsiteX211-1105" fmla="*/ 4325169 w 4833822"/>
              <a:gd name="connsiteY211-1106" fmla="*/ 4901891 h 6580301"/>
              <a:gd name="connsiteX212-1107" fmla="*/ 3959602 w 4833822"/>
              <a:gd name="connsiteY212-1108" fmla="*/ 5108219 h 6580301"/>
              <a:gd name="connsiteX213-1109" fmla="*/ 4360985 w 4833822"/>
              <a:gd name="connsiteY213-1110" fmla="*/ 5018623 h 6580301"/>
              <a:gd name="connsiteX214-1111" fmla="*/ 4278558 w 4833822"/>
              <a:gd name="connsiteY214-1112" fmla="*/ 5129721 h 6580301"/>
              <a:gd name="connsiteX215-1113" fmla="*/ 4454163 w 4833822"/>
              <a:gd name="connsiteY215-1114" fmla="*/ 5083130 h 6580301"/>
              <a:gd name="connsiteX216-1115" fmla="*/ 4368153 w 4833822"/>
              <a:gd name="connsiteY216-1116" fmla="*/ 4907525 h 6580301"/>
              <a:gd name="connsiteX217-1117" fmla="*/ 4325169 w 4833822"/>
              <a:gd name="connsiteY217-1118" fmla="*/ 4901891 h 6580301"/>
              <a:gd name="connsiteX218-1119" fmla="*/ 4156709 w 4833822"/>
              <a:gd name="connsiteY218-1120" fmla="*/ 4868103 h 6580301"/>
              <a:gd name="connsiteX219-1121" fmla="*/ 3748157 w 4833822"/>
              <a:gd name="connsiteY219-1122" fmla="*/ 4950529 h 6580301"/>
              <a:gd name="connsiteX220-1123" fmla="*/ 3529543 w 4833822"/>
              <a:gd name="connsiteY220-1124" fmla="*/ 5072378 h 6580301"/>
              <a:gd name="connsiteX221-1125" fmla="*/ 3805494 w 4833822"/>
              <a:gd name="connsiteY221-1126" fmla="*/ 4975619 h 6580301"/>
              <a:gd name="connsiteX222-1127" fmla="*/ 4156709 w 4833822"/>
              <a:gd name="connsiteY222-1128" fmla="*/ 4868103 h 6580301"/>
              <a:gd name="connsiteX223-1129" fmla="*/ 399937 w 4833822"/>
              <a:gd name="connsiteY223-1130" fmla="*/ 4824315 h 6580301"/>
              <a:gd name="connsiteX224-1131" fmla="*/ 210944 w 4833822"/>
              <a:gd name="connsiteY224-1132" fmla="*/ 4903943 h 6580301"/>
              <a:gd name="connsiteX225-1133" fmla="*/ 124936 w 4833822"/>
              <a:gd name="connsiteY225-1134" fmla="*/ 5047294 h 6580301"/>
              <a:gd name="connsiteX226-1135" fmla="*/ 275451 w 4833822"/>
              <a:gd name="connsiteY226-1136" fmla="*/ 5040125 h 6580301"/>
              <a:gd name="connsiteX227-1137" fmla="*/ 304127 w 4833822"/>
              <a:gd name="connsiteY227-1138" fmla="*/ 5058045 h 6580301"/>
              <a:gd name="connsiteX228-1139" fmla="*/ 271869 w 4833822"/>
              <a:gd name="connsiteY228-1140" fmla="*/ 5294575 h 6580301"/>
              <a:gd name="connsiteX229-1141" fmla="*/ 311291 w 4833822"/>
              <a:gd name="connsiteY229-1142" fmla="*/ 5136890 h 6580301"/>
              <a:gd name="connsiteX230-1143" fmla="*/ 243203 w 4833822"/>
              <a:gd name="connsiteY230-1144" fmla="*/ 4929027 h 6580301"/>
              <a:gd name="connsiteX231-1145" fmla="*/ 1214409 w 4833822"/>
              <a:gd name="connsiteY231-1146" fmla="*/ 4907525 h 6580301"/>
              <a:gd name="connsiteX232-1147" fmla="*/ 465399 w 4833822"/>
              <a:gd name="connsiteY232-1148" fmla="*/ 4825098 h 6580301"/>
              <a:gd name="connsiteX233-1149" fmla="*/ 399937 w 4833822"/>
              <a:gd name="connsiteY233-1150" fmla="*/ 4824315 h 6580301"/>
              <a:gd name="connsiteX234-1151" fmla="*/ 2524908 w 4833822"/>
              <a:gd name="connsiteY234-1152" fmla="*/ 3690016 h 6580301"/>
              <a:gd name="connsiteX235-1153" fmla="*/ 2732856 w 4833822"/>
              <a:gd name="connsiteY235-1154" fmla="*/ 4331935 h 6580301"/>
              <a:gd name="connsiteX236-1155" fmla="*/ 2775802 w 4833822"/>
              <a:gd name="connsiteY236-1156" fmla="*/ 4402004 h 6580301"/>
              <a:gd name="connsiteX237-1157" fmla="*/ 2823267 w 4833822"/>
              <a:gd name="connsiteY237-1158" fmla="*/ 4325154 h 6580301"/>
              <a:gd name="connsiteX238-1159" fmla="*/ 2879774 w 4833822"/>
              <a:gd name="connsiteY238-1160" fmla="*/ 4114948 h 6580301"/>
              <a:gd name="connsiteX239-1161" fmla="*/ 2920458 w 4833822"/>
              <a:gd name="connsiteY239-1162" fmla="*/ 4648373 h 6580301"/>
              <a:gd name="connsiteX240-1163" fmla="*/ 3132925 w 4833822"/>
              <a:gd name="connsiteY240-1164" fmla="*/ 4589606 h 6580301"/>
              <a:gd name="connsiteX241-1165" fmla="*/ 2879774 w 4833822"/>
              <a:gd name="connsiteY241-1166" fmla="*/ 4964814 h 6580301"/>
              <a:gd name="connsiteX242-1167" fmla="*/ 2131619 w 4833822"/>
              <a:gd name="connsiteY242-1168" fmla="*/ 4912828 h 6580301"/>
              <a:gd name="connsiteX243-1169" fmla="*/ 1894289 w 4833822"/>
              <a:gd name="connsiteY243-1170" fmla="*/ 4562484 h 6580301"/>
              <a:gd name="connsiteX244-1171" fmla="*/ 2075111 w 4833822"/>
              <a:gd name="connsiteY244-1172" fmla="*/ 4650635 h 6580301"/>
              <a:gd name="connsiteX245-1173" fmla="*/ 2086414 w 4833822"/>
              <a:gd name="connsiteY245-1174" fmla="*/ 4135290 h 6580301"/>
              <a:gd name="connsiteX246-1175" fmla="*/ 2163263 w 4833822"/>
              <a:gd name="connsiteY246-1176" fmla="*/ 4279949 h 6580301"/>
              <a:gd name="connsiteX247-1177" fmla="*/ 2224289 w 4833822"/>
              <a:gd name="connsiteY247-1178" fmla="*/ 4325154 h 6580301"/>
              <a:gd name="connsiteX248-1179" fmla="*/ 2242372 w 4833822"/>
              <a:gd name="connsiteY248-1180" fmla="*/ 4261866 h 6580301"/>
              <a:gd name="connsiteX249-1181" fmla="*/ 2524908 w 4833822"/>
              <a:gd name="connsiteY249-1182" fmla="*/ 3690016 h 6580301"/>
              <a:gd name="connsiteX250-1183" fmla="*/ 2540406 w 4833822"/>
              <a:gd name="connsiteY250-1184" fmla="*/ 2882675 h 6580301"/>
              <a:gd name="connsiteX251-1185" fmla="*/ 2092432 w 4833822"/>
              <a:gd name="connsiteY251-1186" fmla="*/ 3789372 h 6580301"/>
              <a:gd name="connsiteX252-1187" fmla="*/ 2063761 w 4833822"/>
              <a:gd name="connsiteY252-1188" fmla="*/ 3889719 h 6580301"/>
              <a:gd name="connsiteX253-1189" fmla="*/ 1967001 w 4833822"/>
              <a:gd name="connsiteY253-1190" fmla="*/ 3818043 h 6580301"/>
              <a:gd name="connsiteX254-1191" fmla="*/ 1845152 w 4833822"/>
              <a:gd name="connsiteY254-1192" fmla="*/ 3588679 h 6580301"/>
              <a:gd name="connsiteX255-1193" fmla="*/ 1827232 w 4833822"/>
              <a:gd name="connsiteY255-1194" fmla="*/ 4405786 h 6580301"/>
              <a:gd name="connsiteX256-1195" fmla="*/ 1540529 w 4833822"/>
              <a:gd name="connsiteY256-1196" fmla="*/ 4266017 h 6580301"/>
              <a:gd name="connsiteX257-1197" fmla="*/ 1916828 w 4833822"/>
              <a:gd name="connsiteY257-1198" fmla="*/ 4821506 h 6580301"/>
              <a:gd name="connsiteX258-1199" fmla="*/ 3103066 w 4833822"/>
              <a:gd name="connsiteY258-1200" fmla="*/ 4903933 h 6580301"/>
              <a:gd name="connsiteX259-1201" fmla="*/ 3504448 w 4833822"/>
              <a:gd name="connsiteY259-1202" fmla="*/ 4309021 h 6580301"/>
              <a:gd name="connsiteX260-1203" fmla="*/ 3167572 w 4833822"/>
              <a:gd name="connsiteY260-1204" fmla="*/ 4402199 h 6580301"/>
              <a:gd name="connsiteX261-1205" fmla="*/ 3103066 w 4833822"/>
              <a:gd name="connsiteY261-1206" fmla="*/ 3556425 h 6580301"/>
              <a:gd name="connsiteX262-1207" fmla="*/ 3013470 w 4833822"/>
              <a:gd name="connsiteY262-1208" fmla="*/ 3889719 h 6580301"/>
              <a:gd name="connsiteX263-1209" fmla="*/ 2938212 w 4833822"/>
              <a:gd name="connsiteY263-1210" fmla="*/ 4011568 h 6580301"/>
              <a:gd name="connsiteX264-1211" fmla="*/ 2870119 w 4833822"/>
              <a:gd name="connsiteY264-1212" fmla="*/ 3900470 h 6580301"/>
              <a:gd name="connsiteX265-1213" fmla="*/ 2540406 w 4833822"/>
              <a:gd name="connsiteY265-1214" fmla="*/ 2882675 h 6580301"/>
              <a:gd name="connsiteX266-1215" fmla="*/ 357884 w 4833822"/>
              <a:gd name="connsiteY266-1216" fmla="*/ 2811004 h 6580301"/>
              <a:gd name="connsiteX267-1217" fmla="*/ 422396 w 4833822"/>
              <a:gd name="connsiteY267-1218" fmla="*/ 2893431 h 6580301"/>
              <a:gd name="connsiteX268-1219" fmla="*/ 522738 w 4833822"/>
              <a:gd name="connsiteY268-1220" fmla="*/ 3395162 h 6580301"/>
              <a:gd name="connsiteX269-1221" fmla="*/ 490485 w 4833822"/>
              <a:gd name="connsiteY269-1222" fmla="*/ 3534932 h 6580301"/>
              <a:gd name="connsiteX270-1223" fmla="*/ 386555 w 4833822"/>
              <a:gd name="connsiteY270-1224" fmla="*/ 3434585 h 6580301"/>
              <a:gd name="connsiteX271-1225" fmla="*/ 286208 w 4833822"/>
              <a:gd name="connsiteY271-1226" fmla="*/ 2893431 h 6580301"/>
              <a:gd name="connsiteX272-1227" fmla="*/ 357884 w 4833822"/>
              <a:gd name="connsiteY272-1228" fmla="*/ 2811004 h 6580301"/>
              <a:gd name="connsiteX273-1229" fmla="*/ 4036204 w 4833822"/>
              <a:gd name="connsiteY273-1230" fmla="*/ 1393613 h 6580301"/>
              <a:gd name="connsiteX274-1231" fmla="*/ 4110123 w 4833822"/>
              <a:gd name="connsiteY274-1232" fmla="*/ 1456328 h 6580301"/>
              <a:gd name="connsiteX275-1233" fmla="*/ 4063531 w 4833822"/>
              <a:gd name="connsiteY275-1234" fmla="*/ 2266272 h 6580301"/>
              <a:gd name="connsiteX276-1235" fmla="*/ 3938100 w 4833822"/>
              <a:gd name="connsiteY276-1236" fmla="*/ 1954478 h 6580301"/>
              <a:gd name="connsiteX277-1237" fmla="*/ 3970353 w 4833822"/>
              <a:gd name="connsiteY277-1238" fmla="*/ 1459915 h 6580301"/>
              <a:gd name="connsiteX278-1239" fmla="*/ 4036204 w 4833822"/>
              <a:gd name="connsiteY278-1240" fmla="*/ 1393613 h 6580301"/>
              <a:gd name="connsiteX279-1241" fmla="*/ 1311175 w 4833822"/>
              <a:gd name="connsiteY279-1242" fmla="*/ 363266 h 6580301"/>
              <a:gd name="connsiteX280-1243" fmla="*/ 1020430 w 4833822"/>
              <a:gd name="connsiteY280-1244" fmla="*/ 1815946 h 6580301"/>
              <a:gd name="connsiteX281-1245" fmla="*/ 811383 w 4833822"/>
              <a:gd name="connsiteY281-1246" fmla="*/ 1776360 h 6580301"/>
              <a:gd name="connsiteX282-1247" fmla="*/ 1311175 w 4833822"/>
              <a:gd name="connsiteY282-1248" fmla="*/ 363266 h 6580301"/>
              <a:gd name="connsiteX283-1249" fmla="*/ 2447237 w 4833822"/>
              <a:gd name="connsiteY283-1250" fmla="*/ 410 h 6580301"/>
              <a:gd name="connsiteX284-1251" fmla="*/ 2465153 w 4833822"/>
              <a:gd name="connsiteY284-1252" fmla="*/ 55062 h 6580301"/>
              <a:gd name="connsiteX285-1253" fmla="*/ 2908975 w 4833822"/>
              <a:gd name="connsiteY285-1254" fmla="*/ 1187732 h 6580301"/>
              <a:gd name="connsiteX286-1255" fmla="*/ 3113822 w 4833822"/>
              <a:gd name="connsiteY286-1256" fmla="*/ 2237596 h 6580301"/>
              <a:gd name="connsiteX287-1257" fmla="*/ 3282263 w 4833822"/>
              <a:gd name="connsiteY287-1258" fmla="*/ 1556674 h 6580301"/>
              <a:gd name="connsiteX288-1259" fmla="*/ 3257173 w 4833822"/>
              <a:gd name="connsiteY288-1260" fmla="*/ 1416905 h 6580301"/>
              <a:gd name="connsiteX289-1261" fmla="*/ 3278681 w 4833822"/>
              <a:gd name="connsiteY289-1262" fmla="*/ 1327309 h 6580301"/>
              <a:gd name="connsiteX290-1263" fmla="*/ 3361107 w 4833822"/>
              <a:gd name="connsiteY290-1264" fmla="*/ 1384652 h 6580301"/>
              <a:gd name="connsiteX291-1265" fmla="*/ 3884339 w 4833822"/>
              <a:gd name="connsiteY291-1266" fmla="*/ 2696322 h 6580301"/>
              <a:gd name="connsiteX292-1267" fmla="*/ 3776823 w 4833822"/>
              <a:gd name="connsiteY292-1268" fmla="*/ 3316317 h 6580301"/>
              <a:gd name="connsiteX293-1269" fmla="*/ 4002606 w 4833822"/>
              <a:gd name="connsiteY293-1270" fmla="*/ 3097708 h 6580301"/>
              <a:gd name="connsiteX294-1271" fmla="*/ 4059943 w 4833822"/>
              <a:gd name="connsiteY294-1272" fmla="*/ 3033197 h 6580301"/>
              <a:gd name="connsiteX295-1273" fmla="*/ 4117286 w 4833822"/>
              <a:gd name="connsiteY295-1274" fmla="*/ 3108459 h 6580301"/>
              <a:gd name="connsiteX296-1275" fmla="*/ 4131625 w 4833822"/>
              <a:gd name="connsiteY296-1276" fmla="*/ 3921981 h 6580301"/>
              <a:gd name="connsiteX297-1277" fmla="*/ 3755321 w 4833822"/>
              <a:gd name="connsiteY297-1278" fmla="*/ 4753423 h 6580301"/>
              <a:gd name="connsiteX298-1279" fmla="*/ 3723067 w 4833822"/>
              <a:gd name="connsiteY298-1280" fmla="*/ 4828680 h 6580301"/>
              <a:gd name="connsiteX299-1281" fmla="*/ 4099366 w 4833822"/>
              <a:gd name="connsiteY299-1282" fmla="*/ 4767756 h 6580301"/>
              <a:gd name="connsiteX300-1283" fmla="*/ 4550927 w 4833822"/>
              <a:gd name="connsiteY300-1284" fmla="*/ 5118970 h 6580301"/>
              <a:gd name="connsiteX301-1285" fmla="*/ 4604683 w 4833822"/>
              <a:gd name="connsiteY301-1286" fmla="*/ 5219317 h 6580301"/>
              <a:gd name="connsiteX302-1287" fmla="*/ 4576011 w 4833822"/>
              <a:gd name="connsiteY302-1288" fmla="*/ 6061510 h 6580301"/>
              <a:gd name="connsiteX303-1289" fmla="*/ 4432660 w 4833822"/>
              <a:gd name="connsiteY303-1290" fmla="*/ 6122434 h 6580301"/>
              <a:gd name="connsiteX304-1291" fmla="*/ 3999019 w 4833822"/>
              <a:gd name="connsiteY304-1292" fmla="*/ 6355381 h 6580301"/>
              <a:gd name="connsiteX305-1293" fmla="*/ 3192667 w 4833822"/>
              <a:gd name="connsiteY305-1294" fmla="*/ 6287288 h 6580301"/>
              <a:gd name="connsiteX306-1295" fmla="*/ 2662265 w 4833822"/>
              <a:gd name="connsiteY306-1296" fmla="*/ 5656540 h 6580301"/>
              <a:gd name="connsiteX307-1297" fmla="*/ 2680186 w 4833822"/>
              <a:gd name="connsiteY307-1298" fmla="*/ 5975496 h 6580301"/>
              <a:gd name="connsiteX308-1299" fmla="*/ 2655096 w 4833822"/>
              <a:gd name="connsiteY308-1300" fmla="*/ 6287288 h 6580301"/>
              <a:gd name="connsiteX309-1301" fmla="*/ 2063771 w 4833822"/>
              <a:gd name="connsiteY309-1302" fmla="*/ 6573990 h 6580301"/>
              <a:gd name="connsiteX310-1303" fmla="*/ 1827242 w 4833822"/>
              <a:gd name="connsiteY310-1304" fmla="*/ 6523817 h 6580301"/>
              <a:gd name="connsiteX311-1305" fmla="*/ 1594295 w 4833822"/>
              <a:gd name="connsiteY311-1306" fmla="*/ 5982665 h 6580301"/>
              <a:gd name="connsiteX312-1307" fmla="*/ 1952673 w 4833822"/>
              <a:gd name="connsiteY312-1308" fmla="*/ 5448677 h 6580301"/>
              <a:gd name="connsiteX313-1309" fmla="*/ 2020761 w 4833822"/>
              <a:gd name="connsiteY313-1310" fmla="*/ 5316077 h 6580301"/>
              <a:gd name="connsiteX314-1311" fmla="*/ 1841575 w 4833822"/>
              <a:gd name="connsiteY314-1312" fmla="*/ 5459428 h 6580301"/>
              <a:gd name="connsiteX315-1313" fmla="*/ 884697 w 4833822"/>
              <a:gd name="connsiteY315-1314" fmla="*/ 6204861 h 6580301"/>
              <a:gd name="connsiteX316-1315" fmla="*/ 547826 w 4833822"/>
              <a:gd name="connsiteY316-1316" fmla="*/ 6237114 h 6580301"/>
              <a:gd name="connsiteX317-1317" fmla="*/ 357883 w 4833822"/>
              <a:gd name="connsiteY317-1318" fmla="*/ 6179777 h 6580301"/>
              <a:gd name="connsiteX318-1319" fmla="*/ 89095 w 4833822"/>
              <a:gd name="connsiteY318-1320" fmla="*/ 5753300 h 6580301"/>
              <a:gd name="connsiteX319-1321" fmla="*/ 46091 w 4833822"/>
              <a:gd name="connsiteY319-1322" fmla="*/ 5402091 h 6580301"/>
              <a:gd name="connsiteX320-1323" fmla="*/ 440310 w 4833822"/>
              <a:gd name="connsiteY320-1324" fmla="*/ 4753423 h 6580301"/>
              <a:gd name="connsiteX321-1325" fmla="*/ 1020884 w 4833822"/>
              <a:gd name="connsiteY321-1326" fmla="*/ 4803596 h 6580301"/>
              <a:gd name="connsiteX322-1327" fmla="*/ 798688 w 4833822"/>
              <a:gd name="connsiteY322-1328" fmla="*/ 4631574 h 6580301"/>
              <a:gd name="connsiteX323-1329" fmla="*/ 766435 w 4833822"/>
              <a:gd name="connsiteY323-1330" fmla="*/ 4574231 h 6580301"/>
              <a:gd name="connsiteX324-1331" fmla="*/ 838110 w 4833822"/>
              <a:gd name="connsiteY324-1332" fmla="*/ 4552729 h 6580301"/>
              <a:gd name="connsiteX325-1333" fmla="*/ 1060306 w 4833822"/>
              <a:gd name="connsiteY325-1334" fmla="*/ 4645907 h 6580301"/>
              <a:gd name="connsiteX326-1335" fmla="*/ 777186 w 4833822"/>
              <a:gd name="connsiteY326-1336" fmla="*/ 4147759 h 6580301"/>
              <a:gd name="connsiteX327-1337" fmla="*/ 723430 w 4833822"/>
              <a:gd name="connsiteY327-1338" fmla="*/ 3613776 h 6580301"/>
              <a:gd name="connsiteX328-1339" fmla="*/ 727012 w 4833822"/>
              <a:gd name="connsiteY328-1340" fmla="*/ 2914935 h 6580301"/>
              <a:gd name="connsiteX329-1341" fmla="*/ 762853 w 4833822"/>
              <a:gd name="connsiteY329-1342" fmla="*/ 2782335 h 6580301"/>
              <a:gd name="connsiteX330-1343" fmla="*/ 1017302 w 4833822"/>
              <a:gd name="connsiteY330-1344" fmla="*/ 3083370 h 6580301"/>
              <a:gd name="connsiteX331-1345" fmla="*/ 1139151 w 4833822"/>
              <a:gd name="connsiteY331-1346" fmla="*/ 3122792 h 6580301"/>
              <a:gd name="connsiteX332-1347" fmla="*/ 1110480 w 4833822"/>
              <a:gd name="connsiteY332-1348" fmla="*/ 3011694 h 6580301"/>
              <a:gd name="connsiteX333-1349" fmla="*/ 1135564 w 4833822"/>
              <a:gd name="connsiteY333-1350" fmla="*/ 2122916 h 6580301"/>
              <a:gd name="connsiteX334-1351" fmla="*/ 1493942 w 4833822"/>
              <a:gd name="connsiteY334-1352" fmla="*/ 1463496 h 6580301"/>
              <a:gd name="connsiteX335-1353" fmla="*/ 1547703 w 4833822"/>
              <a:gd name="connsiteY335-1354" fmla="*/ 1409741 h 6580301"/>
              <a:gd name="connsiteX336-1355" fmla="*/ 1597877 w 4833822"/>
              <a:gd name="connsiteY336-1356" fmla="*/ 1502919 h 6580301"/>
              <a:gd name="connsiteX337-1357" fmla="*/ 2070940 w 4833822"/>
              <a:gd name="connsiteY337-1358" fmla="*/ 2277018 h 6580301"/>
              <a:gd name="connsiteX338-1359" fmla="*/ 2035100 w 4833822"/>
              <a:gd name="connsiteY338-1360" fmla="*/ 1241300 h 6580301"/>
              <a:gd name="connsiteX339-1361" fmla="*/ 2156949 w 4833822"/>
              <a:gd name="connsiteY339-1362" fmla="*/ 241423 h 6580301"/>
              <a:gd name="connsiteX340-1363" fmla="*/ 2386314 w 4833822"/>
              <a:gd name="connsiteY340-1364" fmla="*/ 26391 h 6580301"/>
              <a:gd name="connsiteX341-1365" fmla="*/ 2447237 w 4833822"/>
              <a:gd name="connsiteY341-1366" fmla="*/ 410 h 6580301"/>
              <a:gd name="connsiteX0-1367" fmla="*/ 2144854 w 4833822"/>
              <a:gd name="connsiteY0-1368" fmla="*/ 6206652 h 6580301"/>
              <a:gd name="connsiteX1-1369" fmla="*/ 2053020 w 4833822"/>
              <a:gd name="connsiteY1-1370" fmla="*/ 6215612 h 6580301"/>
              <a:gd name="connsiteX2-1371" fmla="*/ 1959837 w 4833822"/>
              <a:gd name="connsiteY2-1372" fmla="*/ 6290870 h 6580301"/>
              <a:gd name="connsiteX3-1373" fmla="*/ 2045851 w 4833822"/>
              <a:gd name="connsiteY3-1374" fmla="*/ 6409137 h 6580301"/>
              <a:gd name="connsiteX4-1375" fmla="*/ 2042269 w 4833822"/>
              <a:gd name="connsiteY4-1376" fmla="*/ 6312372 h 6580301"/>
              <a:gd name="connsiteX5-1377" fmla="*/ 2106775 w 4833822"/>
              <a:gd name="connsiteY5-1378" fmla="*/ 6247865 h 6580301"/>
              <a:gd name="connsiteX6-1379" fmla="*/ 2128277 w 4833822"/>
              <a:gd name="connsiteY6-1380" fmla="*/ 6319541 h 6580301"/>
              <a:gd name="connsiteX7-1381" fmla="*/ 2164118 w 4833822"/>
              <a:gd name="connsiteY7-1382" fmla="*/ 6369714 h 6580301"/>
              <a:gd name="connsiteX8-1383" fmla="*/ 2232206 w 4833822"/>
              <a:gd name="connsiteY8-1384" fmla="*/ 6333879 h 6580301"/>
              <a:gd name="connsiteX9-1385" fmla="*/ 2228624 w 4833822"/>
              <a:gd name="connsiteY9-1386" fmla="*/ 6240696 h 6580301"/>
              <a:gd name="connsiteX10-1387" fmla="*/ 2144854 w 4833822"/>
              <a:gd name="connsiteY10-1388" fmla="*/ 6206652 h 6580301"/>
              <a:gd name="connsiteX11-1389" fmla="*/ 2508163 w 4833822"/>
              <a:gd name="connsiteY11-1390" fmla="*/ 6176190 h 6580301"/>
              <a:gd name="connsiteX12-1391" fmla="*/ 2407811 w 4833822"/>
              <a:gd name="connsiteY12-1392" fmla="*/ 6484400 h 6580301"/>
              <a:gd name="connsiteX13-1393" fmla="*/ 2508163 w 4833822"/>
              <a:gd name="connsiteY13-1394" fmla="*/ 6176190 h 6580301"/>
              <a:gd name="connsiteX14-1395" fmla="*/ 2215080 w 4833822"/>
              <a:gd name="connsiteY14-1396" fmla="*/ 6091655 h 6580301"/>
              <a:gd name="connsiteX15-1397" fmla="*/ 2171282 w 4833822"/>
              <a:gd name="connsiteY15-1398" fmla="*/ 6097345 h 6580301"/>
              <a:gd name="connsiteX16-1399" fmla="*/ 2350473 w 4833822"/>
              <a:gd name="connsiteY16-1400" fmla="*/ 6376884 h 6580301"/>
              <a:gd name="connsiteX17-1401" fmla="*/ 2393478 w 4833822"/>
              <a:gd name="connsiteY17-1402" fmla="*/ 6194110 h 6580301"/>
              <a:gd name="connsiteX18-1403" fmla="*/ 2252871 w 4833822"/>
              <a:gd name="connsiteY18-1404" fmla="*/ 6092810 h 6580301"/>
              <a:gd name="connsiteX19-1405" fmla="*/ 2215080 w 4833822"/>
              <a:gd name="connsiteY19-1406" fmla="*/ 6091655 h 6580301"/>
              <a:gd name="connsiteX20-1407" fmla="*/ 3767359 w 4833822"/>
              <a:gd name="connsiteY20-1408" fmla="*/ 5972697 h 6580301"/>
              <a:gd name="connsiteX21-1409" fmla="*/ 3913003 w 4833822"/>
              <a:gd name="connsiteY21-1410" fmla="*/ 6054340 h 6580301"/>
              <a:gd name="connsiteX22-1411" fmla="*/ 3930923 w 4833822"/>
              <a:gd name="connsiteY22-1412" fmla="*/ 6079429 h 6580301"/>
              <a:gd name="connsiteX23-1413" fmla="*/ 3923759 w 4833822"/>
              <a:gd name="connsiteY23-1414" fmla="*/ 6104514 h 6580301"/>
              <a:gd name="connsiteX24-1415" fmla="*/ 3672890 w 4833822"/>
              <a:gd name="connsiteY24-1416" fmla="*/ 6086593 h 6580301"/>
              <a:gd name="connsiteX25-1417" fmla="*/ 3672890 w 4833822"/>
              <a:gd name="connsiteY25-1418" fmla="*/ 6018504 h 6580301"/>
              <a:gd name="connsiteX26-1419" fmla="*/ 3708731 w 4833822"/>
              <a:gd name="connsiteY26-1420" fmla="*/ 5993415 h 6580301"/>
              <a:gd name="connsiteX27-1421" fmla="*/ 3767359 w 4833822"/>
              <a:gd name="connsiteY27-1422" fmla="*/ 5972697 h 6580301"/>
              <a:gd name="connsiteX28-1423" fmla="*/ 3779366 w 4833822"/>
              <a:gd name="connsiteY28-1424" fmla="*/ 5932886 h 6580301"/>
              <a:gd name="connsiteX29-1425" fmla="*/ 3637059 w 4833822"/>
              <a:gd name="connsiteY29-1426" fmla="*/ 5957581 h 6580301"/>
              <a:gd name="connsiteX30-1427" fmla="*/ 3497289 w 4833822"/>
              <a:gd name="connsiteY30-1428" fmla="*/ 6140349 h 6580301"/>
              <a:gd name="connsiteX31-1429" fmla="*/ 3615557 w 4833822"/>
              <a:gd name="connsiteY31-1430" fmla="*/ 6083012 h 6580301"/>
              <a:gd name="connsiteX32-1431" fmla="*/ 3852086 w 4833822"/>
              <a:gd name="connsiteY32-1432" fmla="*/ 6240696 h 6580301"/>
              <a:gd name="connsiteX33-1433" fmla="*/ 3952433 w 4833822"/>
              <a:gd name="connsiteY33-1434" fmla="*/ 6068674 h 6580301"/>
              <a:gd name="connsiteX34-1435" fmla="*/ 3945496 w 4833822"/>
              <a:gd name="connsiteY34-1436" fmla="*/ 6051869 h 6580301"/>
              <a:gd name="connsiteX35-1437" fmla="*/ 3938093 w 4833822"/>
              <a:gd name="connsiteY35-1438" fmla="*/ 6051869 h 6580301"/>
              <a:gd name="connsiteX36-1439" fmla="*/ 3927341 w 4833822"/>
              <a:gd name="connsiteY36-1440" fmla="*/ 6051869 h 6580301"/>
              <a:gd name="connsiteX37-1441" fmla="*/ 3909418 w 4833822"/>
              <a:gd name="connsiteY37-1442" fmla="*/ 6047162 h 6580301"/>
              <a:gd name="connsiteX38-1443" fmla="*/ 3920171 w 4833822"/>
              <a:gd name="connsiteY38-1444" fmla="*/ 6047162 h 6580301"/>
              <a:gd name="connsiteX39-1445" fmla="*/ 3945252 w 4833822"/>
              <a:gd name="connsiteY39-1446" fmla="*/ 6051279 h 6580301"/>
              <a:gd name="connsiteX40-1447" fmla="*/ 3928739 w 4833822"/>
              <a:gd name="connsiteY40-1448" fmla="*/ 6011279 h 6580301"/>
              <a:gd name="connsiteX41-1449" fmla="*/ 3822967 w 4833822"/>
              <a:gd name="connsiteY41-1450" fmla="*/ 5935181 h 6580301"/>
              <a:gd name="connsiteX42-1451" fmla="*/ 3779366 w 4833822"/>
              <a:gd name="connsiteY42-1452" fmla="*/ 5932886 h 6580301"/>
              <a:gd name="connsiteX43-1453" fmla="*/ 4196131 w 4833822"/>
              <a:gd name="connsiteY43-1454" fmla="*/ 5789140 h 6580301"/>
              <a:gd name="connsiteX44-1455" fmla="*/ 4235548 w 4833822"/>
              <a:gd name="connsiteY44-1456" fmla="*/ 6018505 h 6580301"/>
              <a:gd name="connsiteX45-1457" fmla="*/ 4454163 w 4833822"/>
              <a:gd name="connsiteY45-1458" fmla="*/ 6022087 h 6580301"/>
              <a:gd name="connsiteX46-1459" fmla="*/ 4196131 w 4833822"/>
              <a:gd name="connsiteY46-1460" fmla="*/ 5789140 h 6580301"/>
              <a:gd name="connsiteX47-1461" fmla="*/ 1174995 w 4833822"/>
              <a:gd name="connsiteY47-1462" fmla="*/ 5473762 h 6580301"/>
              <a:gd name="connsiteX48-1463" fmla="*/ 1250253 w 4833822"/>
              <a:gd name="connsiteY48-1464" fmla="*/ 5520354 h 6580301"/>
              <a:gd name="connsiteX49-1465" fmla="*/ 1035224 w 4833822"/>
              <a:gd name="connsiteY49-1466" fmla="*/ 5631447 h 6580301"/>
              <a:gd name="connsiteX50-1467" fmla="*/ 981463 w 4833822"/>
              <a:gd name="connsiteY50-1468" fmla="*/ 5606363 h 6580301"/>
              <a:gd name="connsiteX51-1469" fmla="*/ 1174995 w 4833822"/>
              <a:gd name="connsiteY51-1470" fmla="*/ 5473762 h 6580301"/>
              <a:gd name="connsiteX52-1471" fmla="*/ 3960412 w 4833822"/>
              <a:gd name="connsiteY52-1472" fmla="*/ 5444487 h 6580301"/>
              <a:gd name="connsiteX53-1473" fmla="*/ 4095776 w 4833822"/>
              <a:gd name="connsiteY53-1474" fmla="*/ 5502432 h 6580301"/>
              <a:gd name="connsiteX54-1475" fmla="*/ 4052767 w 4833822"/>
              <a:gd name="connsiteY54-1476" fmla="*/ 5531102 h 6580301"/>
              <a:gd name="connsiteX55-1477" fmla="*/ 3852081 w 4833822"/>
              <a:gd name="connsiteY55-1478" fmla="*/ 5498851 h 6580301"/>
              <a:gd name="connsiteX56-1479" fmla="*/ 3859245 w 4833822"/>
              <a:gd name="connsiteY56-1480" fmla="*/ 5463012 h 6580301"/>
              <a:gd name="connsiteX57-1481" fmla="*/ 3917370 w 4833822"/>
              <a:gd name="connsiteY57-1482" fmla="*/ 5445487 h 6580301"/>
              <a:gd name="connsiteX58-1483" fmla="*/ 3960412 w 4833822"/>
              <a:gd name="connsiteY58-1484" fmla="*/ 5444487 h 6580301"/>
              <a:gd name="connsiteX59-1485" fmla="*/ 2177948 w 4833822"/>
              <a:gd name="connsiteY59-1486" fmla="*/ 5350237 h 6580301"/>
              <a:gd name="connsiteX60-1487" fmla="*/ 2146198 w 4833822"/>
              <a:gd name="connsiteY60-1488" fmla="*/ 5373419 h 6580301"/>
              <a:gd name="connsiteX61-1489" fmla="*/ 1680303 w 4833822"/>
              <a:gd name="connsiteY61-1490" fmla="*/ 6072261 h 6580301"/>
              <a:gd name="connsiteX62-1491" fmla="*/ 1762730 w 4833822"/>
              <a:gd name="connsiteY62-1492" fmla="*/ 6434221 h 6580301"/>
              <a:gd name="connsiteX63-1493" fmla="*/ 1802152 w 4833822"/>
              <a:gd name="connsiteY63-1494" fmla="*/ 6154688 h 6580301"/>
              <a:gd name="connsiteX64-1495" fmla="*/ 2081691 w 4833822"/>
              <a:gd name="connsiteY64-1496" fmla="*/ 5996998 h 6580301"/>
              <a:gd name="connsiteX65-1497" fmla="*/ 1845157 w 4833822"/>
              <a:gd name="connsiteY65-1498" fmla="*/ 6079425 h 6580301"/>
              <a:gd name="connsiteX66-1499" fmla="*/ 1744810 w 4833822"/>
              <a:gd name="connsiteY66-1500" fmla="*/ 6050759 h 6580301"/>
              <a:gd name="connsiteX67-1501" fmla="*/ 2060189 w 4833822"/>
              <a:gd name="connsiteY67-1502" fmla="*/ 5896656 h 6580301"/>
              <a:gd name="connsiteX68-1503" fmla="*/ 2178451 w 4833822"/>
              <a:gd name="connsiteY68-1504" fmla="*/ 5835726 h 6580301"/>
              <a:gd name="connsiteX69-1505" fmla="*/ 2293136 w 4833822"/>
              <a:gd name="connsiteY69-1506" fmla="*/ 5369837 h 6580301"/>
              <a:gd name="connsiteX70-1507" fmla="*/ 1999259 w 4833822"/>
              <a:gd name="connsiteY70-1508" fmla="*/ 5785558 h 6580301"/>
              <a:gd name="connsiteX71-1509" fmla="*/ 2196371 w 4833822"/>
              <a:gd name="connsiteY71-1510" fmla="*/ 5355499 h 6580301"/>
              <a:gd name="connsiteX72-1511" fmla="*/ 2177948 w 4833822"/>
              <a:gd name="connsiteY72-1512" fmla="*/ 5350237 h 6580301"/>
              <a:gd name="connsiteX73-1513" fmla="*/ 2511745 w 4833822"/>
              <a:gd name="connsiteY73-1514" fmla="*/ 5337584 h 6580301"/>
              <a:gd name="connsiteX74-1515" fmla="*/ 2482010 w 4833822"/>
              <a:gd name="connsiteY74-1516" fmla="*/ 5565880 h 6580301"/>
              <a:gd name="connsiteX75-1517" fmla="*/ 2486655 w 4833822"/>
              <a:gd name="connsiteY75-1518" fmla="*/ 5631445 h 6580301"/>
              <a:gd name="connsiteX76-1519" fmla="*/ 2514429 w 4833822"/>
              <a:gd name="connsiteY76-1520" fmla="*/ 5647124 h 6580301"/>
              <a:gd name="connsiteX77-1521" fmla="*/ 2526077 w 4833822"/>
              <a:gd name="connsiteY77-1522" fmla="*/ 5670870 h 6580301"/>
              <a:gd name="connsiteX78-1523" fmla="*/ 2486655 w 4833822"/>
              <a:gd name="connsiteY78-1524" fmla="*/ 5631448 h 6580301"/>
              <a:gd name="connsiteX79-1525" fmla="*/ 2486655 w 4833822"/>
              <a:gd name="connsiteY79-1526" fmla="*/ 5631451 h 6580301"/>
              <a:gd name="connsiteX80-1527" fmla="*/ 2440069 w 4833822"/>
              <a:gd name="connsiteY80-1528" fmla="*/ 5907407 h 6580301"/>
              <a:gd name="connsiteX81-1529" fmla="*/ 2375563 w 4833822"/>
              <a:gd name="connsiteY81-1530" fmla="*/ 5470179 h 6580301"/>
              <a:gd name="connsiteX82-1531" fmla="*/ 2296718 w 4833822"/>
              <a:gd name="connsiteY82-1532" fmla="*/ 5839314 h 6580301"/>
              <a:gd name="connsiteX83-1533" fmla="*/ 2429318 w 4833822"/>
              <a:gd name="connsiteY83-1534" fmla="*/ 5961163 h 6580301"/>
              <a:gd name="connsiteX84-1535" fmla="*/ 2493825 w 4833822"/>
              <a:gd name="connsiteY84-1536" fmla="*/ 5860816 h 6580301"/>
              <a:gd name="connsiteX85-1537" fmla="*/ 2529665 w 4833822"/>
              <a:gd name="connsiteY85-1538" fmla="*/ 5670873 h 6580301"/>
              <a:gd name="connsiteX86-1539" fmla="*/ 2511745 w 4833822"/>
              <a:gd name="connsiteY86-1540" fmla="*/ 5337584 h 6580301"/>
              <a:gd name="connsiteX87-1541" fmla="*/ 2808528 w 4833822"/>
              <a:gd name="connsiteY87-1542" fmla="*/ 5335118 h 6580301"/>
              <a:gd name="connsiteX88-1543" fmla="*/ 2784115 w 4833822"/>
              <a:gd name="connsiteY88-1544" fmla="*/ 5348335 h 6580301"/>
              <a:gd name="connsiteX89-1545" fmla="*/ 2798448 w 4833822"/>
              <a:gd name="connsiteY89-1546" fmla="*/ 5423593 h 6580301"/>
              <a:gd name="connsiteX90-1547" fmla="*/ 2880875 w 4833822"/>
              <a:gd name="connsiteY90-1548" fmla="*/ 5538273 h 6580301"/>
              <a:gd name="connsiteX91-1549" fmla="*/ 3142493 w 4833822"/>
              <a:gd name="connsiteY91-1550" fmla="*/ 5867985 h 6580301"/>
              <a:gd name="connsiteX92-1551" fmla="*/ 2891625 w 4833822"/>
              <a:gd name="connsiteY92-1552" fmla="*/ 5703126 h 6580301"/>
              <a:gd name="connsiteX93-1553" fmla="*/ 2683768 w 4833822"/>
              <a:gd name="connsiteY93-1554" fmla="*/ 5459428 h 6580301"/>
              <a:gd name="connsiteX94-1555" fmla="*/ 2651515 w 4833822"/>
              <a:gd name="connsiteY94-1556" fmla="*/ 5484517 h 6580301"/>
              <a:gd name="connsiteX95-1557" fmla="*/ 2866541 w 4833822"/>
              <a:gd name="connsiteY95-1558" fmla="*/ 5728216 h 6580301"/>
              <a:gd name="connsiteX96-1559" fmla="*/ 3389773 w 4833822"/>
              <a:gd name="connsiteY96-1560" fmla="*/ 6326710 h 6580301"/>
              <a:gd name="connsiteX97-1561" fmla="*/ 3637059 w 4833822"/>
              <a:gd name="connsiteY97-1562" fmla="*/ 6369714 h 6580301"/>
              <a:gd name="connsiteX98-1563" fmla="*/ 3246422 w 4833822"/>
              <a:gd name="connsiteY98-1564" fmla="*/ 6000585 h 6580301"/>
              <a:gd name="connsiteX99-1565" fmla="*/ 3400524 w 4833822"/>
              <a:gd name="connsiteY99-1566" fmla="*/ 6050759 h 6580301"/>
              <a:gd name="connsiteX100-1567" fmla="*/ 3336018 w 4833822"/>
              <a:gd name="connsiteY100-1568" fmla="*/ 5903820 h 6580301"/>
              <a:gd name="connsiteX101-1569" fmla="*/ 3095901 w 4833822"/>
              <a:gd name="connsiteY101-1570" fmla="*/ 5642207 h 6580301"/>
              <a:gd name="connsiteX102-1571" fmla="*/ 2862954 w 4833822"/>
              <a:gd name="connsiteY102-1572" fmla="*/ 5373419 h 6580301"/>
              <a:gd name="connsiteX103-1573" fmla="*/ 2808528 w 4833822"/>
              <a:gd name="connsiteY103-1574" fmla="*/ 5335118 h 6580301"/>
              <a:gd name="connsiteX104-1575" fmla="*/ 1587125 w 4833822"/>
              <a:gd name="connsiteY104-1576" fmla="*/ 5290993 h 6580301"/>
              <a:gd name="connsiteX105-1577" fmla="*/ 798688 w 4833822"/>
              <a:gd name="connsiteY105-1578" fmla="*/ 5498856 h 6580301"/>
              <a:gd name="connsiteX106-1579" fmla="*/ 780768 w 4833822"/>
              <a:gd name="connsiteY106-1580" fmla="*/ 6122434 h 6580301"/>
              <a:gd name="connsiteX107-1581" fmla="*/ 791519 w 4833822"/>
              <a:gd name="connsiteY107-1582" fmla="*/ 5928910 h 6580301"/>
              <a:gd name="connsiteX108-1583" fmla="*/ 709092 w 4833822"/>
              <a:gd name="connsiteY108-1584" fmla="*/ 5566944 h 6580301"/>
              <a:gd name="connsiteX109-1585" fmla="*/ 368634 w 4833822"/>
              <a:gd name="connsiteY109-1586" fmla="*/ 5577695 h 6580301"/>
              <a:gd name="connsiteX110-1587" fmla="*/ 332793 w 4833822"/>
              <a:gd name="connsiteY110-1588" fmla="*/ 5602785 h 6580301"/>
              <a:gd name="connsiteX111-1589" fmla="*/ 368634 w 4833822"/>
              <a:gd name="connsiteY111-1590" fmla="*/ 5617118 h 6580301"/>
              <a:gd name="connsiteX112-1591" fmla="*/ 350714 w 4833822"/>
              <a:gd name="connsiteY112-1592" fmla="*/ 5918158 h 6580301"/>
              <a:gd name="connsiteX113-1593" fmla="*/ 447479 w 4833822"/>
              <a:gd name="connsiteY113-1594" fmla="*/ 5982665 h 6580301"/>
              <a:gd name="connsiteX114-1595" fmla="*/ 486896 w 4833822"/>
              <a:gd name="connsiteY114-1596" fmla="*/ 5882318 h 6580301"/>
              <a:gd name="connsiteX115-1597" fmla="*/ 468981 w 4833822"/>
              <a:gd name="connsiteY115-1598" fmla="*/ 5764051 h 6580301"/>
              <a:gd name="connsiteX116-1599" fmla="*/ 372216 w 4833822"/>
              <a:gd name="connsiteY116-1600" fmla="*/ 5871567 h 6580301"/>
              <a:gd name="connsiteX117-1601" fmla="*/ 382967 w 4833822"/>
              <a:gd name="connsiteY117-1602" fmla="*/ 5721046 h 6580301"/>
              <a:gd name="connsiteX118-1603" fmla="*/ 497647 w 4833822"/>
              <a:gd name="connsiteY118-1604" fmla="*/ 5681624 h 6580301"/>
              <a:gd name="connsiteX119-1605" fmla="*/ 569323 w 4833822"/>
              <a:gd name="connsiteY119-1606" fmla="*/ 5796309 h 6580301"/>
              <a:gd name="connsiteX120-1607" fmla="*/ 580074 w 4833822"/>
              <a:gd name="connsiteY120-1608" fmla="*/ 6007749 h 6580301"/>
              <a:gd name="connsiteX121-1609" fmla="*/ 612332 w 4833822"/>
              <a:gd name="connsiteY121-1610" fmla="*/ 5764051 h 6580301"/>
              <a:gd name="connsiteX122-1611" fmla="*/ 497647 w 4833822"/>
              <a:gd name="connsiteY122-1612" fmla="*/ 5531104 h 6580301"/>
              <a:gd name="connsiteX123-1613" fmla="*/ 730594 w 4833822"/>
              <a:gd name="connsiteY123-1614" fmla="*/ 5936073 h 6580301"/>
              <a:gd name="connsiteX124-1615" fmla="*/ 547826 w 4833822"/>
              <a:gd name="connsiteY124-1616" fmla="*/ 6100932 h 6580301"/>
              <a:gd name="connsiteX125-1617" fmla="*/ 834528 w 4833822"/>
              <a:gd name="connsiteY125-1618" fmla="*/ 6133185 h 6580301"/>
              <a:gd name="connsiteX126-1619" fmla="*/ 1533370 w 4833822"/>
              <a:gd name="connsiteY126-1620" fmla="*/ 5617118 h 6580301"/>
              <a:gd name="connsiteX127-1621" fmla="*/ 1633712 w 4833822"/>
              <a:gd name="connsiteY127-1622" fmla="*/ 5484517 h 6580301"/>
              <a:gd name="connsiteX128-1623" fmla="*/ 1142733 w 4833822"/>
              <a:gd name="connsiteY128-1624" fmla="*/ 5799891 h 6580301"/>
              <a:gd name="connsiteX129-1625" fmla="*/ 1031635 w 4833822"/>
              <a:gd name="connsiteY129-1626" fmla="*/ 5828563 h 6580301"/>
              <a:gd name="connsiteX130-1627" fmla="*/ 1096142 w 4833822"/>
              <a:gd name="connsiteY130-1628" fmla="*/ 5728216 h 6580301"/>
              <a:gd name="connsiteX131-1629" fmla="*/ 1587125 w 4833822"/>
              <a:gd name="connsiteY131-1630" fmla="*/ 5290993 h 6580301"/>
              <a:gd name="connsiteX132-1631" fmla="*/ 3072607 w 4833822"/>
              <a:gd name="connsiteY132-1632" fmla="*/ 5282033 h 6580301"/>
              <a:gd name="connsiteX133-1633" fmla="*/ 2988391 w 4833822"/>
              <a:gd name="connsiteY133-1634" fmla="*/ 5316077 h 6580301"/>
              <a:gd name="connsiteX134-1635" fmla="*/ 3038564 w 4833822"/>
              <a:gd name="connsiteY134-1636" fmla="*/ 5427175 h 6580301"/>
              <a:gd name="connsiteX135-1637" fmla="*/ 3407693 w 4833822"/>
              <a:gd name="connsiteY135-1638" fmla="*/ 5842896 h 6580301"/>
              <a:gd name="connsiteX136-1639" fmla="*/ 3576134 w 4833822"/>
              <a:gd name="connsiteY136-1640" fmla="*/ 5882318 h 6580301"/>
              <a:gd name="connsiteX137-1641" fmla="*/ 4002606 w 4833822"/>
              <a:gd name="connsiteY137-1642" fmla="*/ 5986247 h 6580301"/>
              <a:gd name="connsiteX138-1643" fmla="*/ 4124455 w 4833822"/>
              <a:gd name="connsiteY138-1644" fmla="*/ 6068674 h 6580301"/>
              <a:gd name="connsiteX139-1645" fmla="*/ 3586885 w 4833822"/>
              <a:gd name="connsiteY139-1646" fmla="*/ 5520353 h 6580301"/>
              <a:gd name="connsiteX140-1647" fmla="*/ 3339600 w 4833822"/>
              <a:gd name="connsiteY140-1648" fmla="*/ 5377001 h 6580301"/>
              <a:gd name="connsiteX141-1649" fmla="*/ 3551045 w 4833822"/>
              <a:gd name="connsiteY141-1650" fmla="*/ 5552611 h 6580301"/>
              <a:gd name="connsiteX142-1651" fmla="*/ 3658561 w 4833822"/>
              <a:gd name="connsiteY142-1652" fmla="*/ 5735385 h 6580301"/>
              <a:gd name="connsiteX143-1653" fmla="*/ 3536712 w 4833822"/>
              <a:gd name="connsiteY143-1654" fmla="*/ 5660122 h 6580301"/>
              <a:gd name="connsiteX144-1655" fmla="*/ 3167577 w 4833822"/>
              <a:gd name="connsiteY144-1656" fmla="*/ 5323246 h 6580301"/>
              <a:gd name="connsiteX145-1657" fmla="*/ 3072607 w 4833822"/>
              <a:gd name="connsiteY145-1658" fmla="*/ 5282033 h 6580301"/>
              <a:gd name="connsiteX146-1659" fmla="*/ 1497530 w 4833822"/>
              <a:gd name="connsiteY146-1660" fmla="*/ 5194233 h 6580301"/>
              <a:gd name="connsiteX147-1661" fmla="*/ 644585 w 4833822"/>
              <a:gd name="connsiteY147-1662" fmla="*/ 5319664 h 6580301"/>
              <a:gd name="connsiteX148-1663" fmla="*/ 404469 w 4833822"/>
              <a:gd name="connsiteY148-1664" fmla="*/ 5394921 h 6580301"/>
              <a:gd name="connsiteX149-1665" fmla="*/ 218113 w 4833822"/>
              <a:gd name="connsiteY149-1666" fmla="*/ 5549024 h 6580301"/>
              <a:gd name="connsiteX150-1667" fmla="*/ 347132 w 4833822"/>
              <a:gd name="connsiteY150-1668" fmla="*/ 6068674 h 6580301"/>
              <a:gd name="connsiteX151-1669" fmla="*/ 218113 w 4833822"/>
              <a:gd name="connsiteY151-1670" fmla="*/ 5703126 h 6580301"/>
              <a:gd name="connsiteX152-1671" fmla="*/ 289789 w 4833822"/>
              <a:gd name="connsiteY152-1672" fmla="*/ 5595615 h 6580301"/>
              <a:gd name="connsiteX153-1673" fmla="*/ 271869 w 4833822"/>
              <a:gd name="connsiteY153-1674" fmla="*/ 5581282 h 6580301"/>
              <a:gd name="connsiteX154-1675" fmla="*/ 304127 w 4833822"/>
              <a:gd name="connsiteY154-1676" fmla="*/ 5488099 h 6580301"/>
              <a:gd name="connsiteX155-1677" fmla="*/ 400887 w 4833822"/>
              <a:gd name="connsiteY155-1678" fmla="*/ 5405673 h 6580301"/>
              <a:gd name="connsiteX156-1679" fmla="*/ 404469 w 4833822"/>
              <a:gd name="connsiteY156-1680" fmla="*/ 5398503 h 6580301"/>
              <a:gd name="connsiteX157-1681" fmla="*/ 408056 w 4833822"/>
              <a:gd name="connsiteY157-1682" fmla="*/ 5398503 h 6580301"/>
              <a:gd name="connsiteX158-1683" fmla="*/ 569323 w 4833822"/>
              <a:gd name="connsiteY158-1684" fmla="*/ 5355499 h 6580301"/>
              <a:gd name="connsiteX159-1685" fmla="*/ 777186 w 4833822"/>
              <a:gd name="connsiteY159-1686" fmla="*/ 5466597 h 6580301"/>
              <a:gd name="connsiteX160-1687" fmla="*/ 1250249 w 4833822"/>
              <a:gd name="connsiteY160-1688" fmla="*/ 5298156 h 6580301"/>
              <a:gd name="connsiteX161-1689" fmla="*/ 1497530 w 4833822"/>
              <a:gd name="connsiteY161-1690" fmla="*/ 5194233 h 6580301"/>
              <a:gd name="connsiteX162-1691" fmla="*/ 3393360 w 4833822"/>
              <a:gd name="connsiteY162-1692" fmla="*/ 5153463 h 6580301"/>
              <a:gd name="connsiteX163-1693" fmla="*/ 3271511 w 4833822"/>
              <a:gd name="connsiteY163-1694" fmla="*/ 5190646 h 6580301"/>
              <a:gd name="connsiteX164-1695" fmla="*/ 3486538 w 4833822"/>
              <a:gd name="connsiteY164-1696" fmla="*/ 5319664 h 6580301"/>
              <a:gd name="connsiteX165-1697" fmla="*/ 4092197 w 4833822"/>
              <a:gd name="connsiteY165-1698" fmla="*/ 5652958 h 6580301"/>
              <a:gd name="connsiteX166-1699" fmla="*/ 3873588 w 4833822"/>
              <a:gd name="connsiteY166-1700" fmla="*/ 5652958 h 6580301"/>
              <a:gd name="connsiteX167-1701" fmla="*/ 4002606 w 4833822"/>
              <a:gd name="connsiteY167-1702" fmla="*/ 5781971 h 6580301"/>
              <a:gd name="connsiteX168-1703" fmla="*/ 4106535 w 4833822"/>
              <a:gd name="connsiteY168-1704" fmla="*/ 5753300 h 6580301"/>
              <a:gd name="connsiteX169-1705" fmla="*/ 4325144 w 4833822"/>
              <a:gd name="connsiteY169-1706" fmla="*/ 5427175 h 6580301"/>
              <a:gd name="connsiteX170-1707" fmla="*/ 4038441 w 4833822"/>
              <a:gd name="connsiteY170-1708" fmla="*/ 5337584 h 6580301"/>
              <a:gd name="connsiteX171-1709" fmla="*/ 3624178 w 4833822"/>
              <a:gd name="connsiteY171-1710" fmla="*/ 5323972 h 6580301"/>
              <a:gd name="connsiteX172-1711" fmla="*/ 3486739 w 4833822"/>
              <a:gd name="connsiteY172-1712" fmla="*/ 5298193 h 6580301"/>
              <a:gd name="connsiteX173-1713" fmla="*/ 3486739 w 4833822"/>
              <a:gd name="connsiteY173-1714" fmla="*/ 5302188 h 6580301"/>
              <a:gd name="connsiteX174-1715" fmla="*/ 3485394 w 4833822"/>
              <a:gd name="connsiteY174-1716" fmla="*/ 5299499 h 6580301"/>
              <a:gd name="connsiteX175-1717" fmla="*/ 3486706 w 4833822"/>
              <a:gd name="connsiteY175-1718" fmla="*/ 5298187 h 6580301"/>
              <a:gd name="connsiteX176-1719" fmla="*/ 3486538 w 4833822"/>
              <a:gd name="connsiteY176-1720" fmla="*/ 5298156 h 6580301"/>
              <a:gd name="connsiteX177-1721" fmla="*/ 3543876 w 4833822"/>
              <a:gd name="connsiteY177-1722" fmla="*/ 5237232 h 6580301"/>
              <a:gd name="connsiteX178-1723" fmla="*/ 4518674 w 4833822"/>
              <a:gd name="connsiteY178-1724" fmla="*/ 5384170 h 6580301"/>
              <a:gd name="connsiteX179-1725" fmla="*/ 4328731 w 4833822"/>
              <a:gd name="connsiteY179-1726" fmla="*/ 5581282 h 6580301"/>
              <a:gd name="connsiteX180-1727" fmla="*/ 4457745 w 4833822"/>
              <a:gd name="connsiteY180-1728" fmla="*/ 5509601 h 6580301"/>
              <a:gd name="connsiteX181-1729" fmla="*/ 4579599 w 4833822"/>
              <a:gd name="connsiteY181-1730" fmla="*/ 5502438 h 6580301"/>
              <a:gd name="connsiteX182-1731" fmla="*/ 4500754 w 4833822"/>
              <a:gd name="connsiteY182-1732" fmla="*/ 5581282 h 6580301"/>
              <a:gd name="connsiteX183-1733" fmla="*/ 4314393 w 4833822"/>
              <a:gd name="connsiteY183-1734" fmla="*/ 5814230 h 6580301"/>
              <a:gd name="connsiteX184-1735" fmla="*/ 4346651 w 4833822"/>
              <a:gd name="connsiteY184-1736" fmla="*/ 5878736 h 6580301"/>
              <a:gd name="connsiteX185-1737" fmla="*/ 4403989 w 4833822"/>
              <a:gd name="connsiteY185-1738" fmla="*/ 5828563 h 6580301"/>
              <a:gd name="connsiteX186-1739" fmla="*/ 4482833 w 4833822"/>
              <a:gd name="connsiteY186-1740" fmla="*/ 5638620 h 6580301"/>
              <a:gd name="connsiteX187-1741" fmla="*/ 4590350 w 4833822"/>
              <a:gd name="connsiteY187-1742" fmla="*/ 5617118 h 6580301"/>
              <a:gd name="connsiteX188-1743" fmla="*/ 4608265 w 4833822"/>
              <a:gd name="connsiteY188-1744" fmla="*/ 5699544 h 6580301"/>
              <a:gd name="connsiteX189-1745" fmla="*/ 4608265 w 4833822"/>
              <a:gd name="connsiteY189-1746" fmla="*/ 5703126 h 6580301"/>
              <a:gd name="connsiteX190-1747" fmla="*/ 4421909 w 4833822"/>
              <a:gd name="connsiteY190-1748" fmla="*/ 5914571 h 6580301"/>
              <a:gd name="connsiteX191-1749" fmla="*/ 4608265 w 4833822"/>
              <a:gd name="connsiteY191-1750" fmla="*/ 5703126 h 6580301"/>
              <a:gd name="connsiteX192-1751" fmla="*/ 4611852 w 4833822"/>
              <a:gd name="connsiteY192-1752" fmla="*/ 5699544 h 6580301"/>
              <a:gd name="connsiteX193-1753" fmla="*/ 4611852 w 4833822"/>
              <a:gd name="connsiteY193-1754" fmla="*/ 5695962 h 6580301"/>
              <a:gd name="connsiteX194-1755" fmla="*/ 4694279 w 4833822"/>
              <a:gd name="connsiteY194-1756" fmla="*/ 5681624 h 6580301"/>
              <a:gd name="connsiteX195-1757" fmla="*/ 4651275 w 4833822"/>
              <a:gd name="connsiteY195-1758" fmla="*/ 5506020 h 6580301"/>
              <a:gd name="connsiteX196-1759" fmla="*/ 4572429 w 4833822"/>
              <a:gd name="connsiteY196-1760" fmla="*/ 5387752 h 6580301"/>
              <a:gd name="connsiteX197-1761" fmla="*/ 4583181 w 4833822"/>
              <a:gd name="connsiteY197-1762" fmla="*/ 5294575 h 6580301"/>
              <a:gd name="connsiteX198-1763" fmla="*/ 4436247 w 4833822"/>
              <a:gd name="connsiteY198-1764" fmla="*/ 5247988 h 6580301"/>
              <a:gd name="connsiteX199-1765" fmla="*/ 3504459 w 4833822"/>
              <a:gd name="connsiteY199-1766" fmla="*/ 5161974 h 6580301"/>
              <a:gd name="connsiteX200-1767" fmla="*/ 3393360 w 4833822"/>
              <a:gd name="connsiteY200-1768" fmla="*/ 5153463 h 6580301"/>
              <a:gd name="connsiteX201-1769" fmla="*/ 655337 w 4833822"/>
              <a:gd name="connsiteY201-1770" fmla="*/ 5022205 h 6580301"/>
              <a:gd name="connsiteX202-1771" fmla="*/ 637416 w 4833822"/>
              <a:gd name="connsiteY202-1772" fmla="*/ 5079548 h 6580301"/>
              <a:gd name="connsiteX203-1773" fmla="*/ 863200 w 4833822"/>
              <a:gd name="connsiteY203-1774" fmla="*/ 5183477 h 6580301"/>
              <a:gd name="connsiteX204-1775" fmla="*/ 734181 w 4833822"/>
              <a:gd name="connsiteY204-1776" fmla="*/ 5043712 h 6580301"/>
              <a:gd name="connsiteX205-1777" fmla="*/ 655337 w 4833822"/>
              <a:gd name="connsiteY205-1778" fmla="*/ 5022205 h 6580301"/>
              <a:gd name="connsiteX206-1779" fmla="*/ 465399 w 4833822"/>
              <a:gd name="connsiteY206-1780" fmla="*/ 4982788 h 6580301"/>
              <a:gd name="connsiteX207-1781" fmla="*/ 465399 w 4833822"/>
              <a:gd name="connsiteY207-1782" fmla="*/ 5183477 h 6580301"/>
              <a:gd name="connsiteX208-1783" fmla="*/ 501234 w 4833822"/>
              <a:gd name="connsiteY208-1784" fmla="*/ 5240819 h 6580301"/>
              <a:gd name="connsiteX209-1785" fmla="*/ 554990 w 4833822"/>
              <a:gd name="connsiteY209-1786" fmla="*/ 5187064 h 6580301"/>
              <a:gd name="connsiteX210-1787" fmla="*/ 465399 w 4833822"/>
              <a:gd name="connsiteY210-1788" fmla="*/ 4982788 h 6580301"/>
              <a:gd name="connsiteX211-1789" fmla="*/ 4325169 w 4833822"/>
              <a:gd name="connsiteY211-1790" fmla="*/ 4901891 h 6580301"/>
              <a:gd name="connsiteX212-1791" fmla="*/ 3959602 w 4833822"/>
              <a:gd name="connsiteY212-1792" fmla="*/ 5108219 h 6580301"/>
              <a:gd name="connsiteX213-1793" fmla="*/ 4360985 w 4833822"/>
              <a:gd name="connsiteY213-1794" fmla="*/ 5018623 h 6580301"/>
              <a:gd name="connsiteX214-1795" fmla="*/ 4278558 w 4833822"/>
              <a:gd name="connsiteY214-1796" fmla="*/ 5129721 h 6580301"/>
              <a:gd name="connsiteX215-1797" fmla="*/ 4454163 w 4833822"/>
              <a:gd name="connsiteY215-1798" fmla="*/ 5083130 h 6580301"/>
              <a:gd name="connsiteX216-1799" fmla="*/ 4368153 w 4833822"/>
              <a:gd name="connsiteY216-1800" fmla="*/ 4907525 h 6580301"/>
              <a:gd name="connsiteX217-1801" fmla="*/ 4325169 w 4833822"/>
              <a:gd name="connsiteY217-1802" fmla="*/ 4901891 h 6580301"/>
              <a:gd name="connsiteX218-1803" fmla="*/ 4156709 w 4833822"/>
              <a:gd name="connsiteY218-1804" fmla="*/ 4868103 h 6580301"/>
              <a:gd name="connsiteX219-1805" fmla="*/ 3748157 w 4833822"/>
              <a:gd name="connsiteY219-1806" fmla="*/ 4950529 h 6580301"/>
              <a:gd name="connsiteX220-1807" fmla="*/ 3529543 w 4833822"/>
              <a:gd name="connsiteY220-1808" fmla="*/ 5072378 h 6580301"/>
              <a:gd name="connsiteX221-1809" fmla="*/ 3805494 w 4833822"/>
              <a:gd name="connsiteY221-1810" fmla="*/ 4975619 h 6580301"/>
              <a:gd name="connsiteX222-1811" fmla="*/ 4156709 w 4833822"/>
              <a:gd name="connsiteY222-1812" fmla="*/ 4868103 h 6580301"/>
              <a:gd name="connsiteX223-1813" fmla="*/ 399937 w 4833822"/>
              <a:gd name="connsiteY223-1814" fmla="*/ 4824315 h 6580301"/>
              <a:gd name="connsiteX224-1815" fmla="*/ 210944 w 4833822"/>
              <a:gd name="connsiteY224-1816" fmla="*/ 4903943 h 6580301"/>
              <a:gd name="connsiteX225-1817" fmla="*/ 124936 w 4833822"/>
              <a:gd name="connsiteY225-1818" fmla="*/ 5047294 h 6580301"/>
              <a:gd name="connsiteX226-1819" fmla="*/ 275451 w 4833822"/>
              <a:gd name="connsiteY226-1820" fmla="*/ 5040125 h 6580301"/>
              <a:gd name="connsiteX227-1821" fmla="*/ 304127 w 4833822"/>
              <a:gd name="connsiteY227-1822" fmla="*/ 5058045 h 6580301"/>
              <a:gd name="connsiteX228-1823" fmla="*/ 271869 w 4833822"/>
              <a:gd name="connsiteY228-1824" fmla="*/ 5294575 h 6580301"/>
              <a:gd name="connsiteX229-1825" fmla="*/ 311291 w 4833822"/>
              <a:gd name="connsiteY229-1826" fmla="*/ 5136890 h 6580301"/>
              <a:gd name="connsiteX230-1827" fmla="*/ 243203 w 4833822"/>
              <a:gd name="connsiteY230-1828" fmla="*/ 4929027 h 6580301"/>
              <a:gd name="connsiteX231-1829" fmla="*/ 1214409 w 4833822"/>
              <a:gd name="connsiteY231-1830" fmla="*/ 4907525 h 6580301"/>
              <a:gd name="connsiteX232-1831" fmla="*/ 465399 w 4833822"/>
              <a:gd name="connsiteY232-1832" fmla="*/ 4825098 h 6580301"/>
              <a:gd name="connsiteX233-1833" fmla="*/ 399937 w 4833822"/>
              <a:gd name="connsiteY233-1834" fmla="*/ 4824315 h 6580301"/>
              <a:gd name="connsiteX234-1835" fmla="*/ 2524908 w 4833822"/>
              <a:gd name="connsiteY234-1836" fmla="*/ 3690016 h 6580301"/>
              <a:gd name="connsiteX235-1837" fmla="*/ 2732856 w 4833822"/>
              <a:gd name="connsiteY235-1838" fmla="*/ 4331935 h 6580301"/>
              <a:gd name="connsiteX236-1839" fmla="*/ 2775802 w 4833822"/>
              <a:gd name="connsiteY236-1840" fmla="*/ 4402004 h 6580301"/>
              <a:gd name="connsiteX237-1841" fmla="*/ 2823267 w 4833822"/>
              <a:gd name="connsiteY237-1842" fmla="*/ 4325154 h 6580301"/>
              <a:gd name="connsiteX238-1843" fmla="*/ 2879774 w 4833822"/>
              <a:gd name="connsiteY238-1844" fmla="*/ 4114948 h 6580301"/>
              <a:gd name="connsiteX239-1845" fmla="*/ 2920458 w 4833822"/>
              <a:gd name="connsiteY239-1846" fmla="*/ 4648373 h 6580301"/>
              <a:gd name="connsiteX240-1847" fmla="*/ 3132925 w 4833822"/>
              <a:gd name="connsiteY240-1848" fmla="*/ 4589606 h 6580301"/>
              <a:gd name="connsiteX241-1849" fmla="*/ 2879774 w 4833822"/>
              <a:gd name="connsiteY241-1850" fmla="*/ 4964814 h 6580301"/>
              <a:gd name="connsiteX242-1851" fmla="*/ 2131619 w 4833822"/>
              <a:gd name="connsiteY242-1852" fmla="*/ 4912828 h 6580301"/>
              <a:gd name="connsiteX243-1853" fmla="*/ 1894289 w 4833822"/>
              <a:gd name="connsiteY243-1854" fmla="*/ 4562484 h 6580301"/>
              <a:gd name="connsiteX244-1855" fmla="*/ 2075111 w 4833822"/>
              <a:gd name="connsiteY244-1856" fmla="*/ 4650635 h 6580301"/>
              <a:gd name="connsiteX245-1857" fmla="*/ 2086414 w 4833822"/>
              <a:gd name="connsiteY245-1858" fmla="*/ 4135290 h 6580301"/>
              <a:gd name="connsiteX246-1859" fmla="*/ 2163263 w 4833822"/>
              <a:gd name="connsiteY246-1860" fmla="*/ 4279949 h 6580301"/>
              <a:gd name="connsiteX247-1861" fmla="*/ 2224289 w 4833822"/>
              <a:gd name="connsiteY247-1862" fmla="*/ 4325154 h 6580301"/>
              <a:gd name="connsiteX248-1863" fmla="*/ 2242372 w 4833822"/>
              <a:gd name="connsiteY248-1864" fmla="*/ 4261866 h 6580301"/>
              <a:gd name="connsiteX249-1865" fmla="*/ 2524908 w 4833822"/>
              <a:gd name="connsiteY249-1866" fmla="*/ 3690016 h 6580301"/>
              <a:gd name="connsiteX250-1867" fmla="*/ 2540406 w 4833822"/>
              <a:gd name="connsiteY250-1868" fmla="*/ 2882675 h 6580301"/>
              <a:gd name="connsiteX251-1869" fmla="*/ 2092432 w 4833822"/>
              <a:gd name="connsiteY251-1870" fmla="*/ 3789372 h 6580301"/>
              <a:gd name="connsiteX252-1871" fmla="*/ 2063761 w 4833822"/>
              <a:gd name="connsiteY252-1872" fmla="*/ 3889719 h 6580301"/>
              <a:gd name="connsiteX253-1873" fmla="*/ 1967001 w 4833822"/>
              <a:gd name="connsiteY253-1874" fmla="*/ 3818043 h 6580301"/>
              <a:gd name="connsiteX254-1875" fmla="*/ 1845152 w 4833822"/>
              <a:gd name="connsiteY254-1876" fmla="*/ 3588679 h 6580301"/>
              <a:gd name="connsiteX255-1877" fmla="*/ 1827232 w 4833822"/>
              <a:gd name="connsiteY255-1878" fmla="*/ 4405786 h 6580301"/>
              <a:gd name="connsiteX256-1879" fmla="*/ 1540529 w 4833822"/>
              <a:gd name="connsiteY256-1880" fmla="*/ 4266017 h 6580301"/>
              <a:gd name="connsiteX257-1881" fmla="*/ 1916828 w 4833822"/>
              <a:gd name="connsiteY257-1882" fmla="*/ 4821506 h 6580301"/>
              <a:gd name="connsiteX258-1883" fmla="*/ 3103066 w 4833822"/>
              <a:gd name="connsiteY258-1884" fmla="*/ 4903933 h 6580301"/>
              <a:gd name="connsiteX259-1885" fmla="*/ 3504448 w 4833822"/>
              <a:gd name="connsiteY259-1886" fmla="*/ 4309021 h 6580301"/>
              <a:gd name="connsiteX260-1887" fmla="*/ 3167572 w 4833822"/>
              <a:gd name="connsiteY260-1888" fmla="*/ 4402199 h 6580301"/>
              <a:gd name="connsiteX261-1889" fmla="*/ 3103066 w 4833822"/>
              <a:gd name="connsiteY261-1890" fmla="*/ 3556425 h 6580301"/>
              <a:gd name="connsiteX262-1891" fmla="*/ 3013470 w 4833822"/>
              <a:gd name="connsiteY262-1892" fmla="*/ 3889719 h 6580301"/>
              <a:gd name="connsiteX263-1893" fmla="*/ 2938212 w 4833822"/>
              <a:gd name="connsiteY263-1894" fmla="*/ 4011568 h 6580301"/>
              <a:gd name="connsiteX264-1895" fmla="*/ 2870119 w 4833822"/>
              <a:gd name="connsiteY264-1896" fmla="*/ 3900470 h 6580301"/>
              <a:gd name="connsiteX265-1897" fmla="*/ 2540406 w 4833822"/>
              <a:gd name="connsiteY265-1898" fmla="*/ 2882675 h 6580301"/>
              <a:gd name="connsiteX266-1899" fmla="*/ 357884 w 4833822"/>
              <a:gd name="connsiteY266-1900" fmla="*/ 2811004 h 6580301"/>
              <a:gd name="connsiteX267-1901" fmla="*/ 422396 w 4833822"/>
              <a:gd name="connsiteY267-1902" fmla="*/ 2893431 h 6580301"/>
              <a:gd name="connsiteX268-1903" fmla="*/ 522738 w 4833822"/>
              <a:gd name="connsiteY268-1904" fmla="*/ 3395162 h 6580301"/>
              <a:gd name="connsiteX269-1905" fmla="*/ 490485 w 4833822"/>
              <a:gd name="connsiteY269-1906" fmla="*/ 3534932 h 6580301"/>
              <a:gd name="connsiteX270-1907" fmla="*/ 386555 w 4833822"/>
              <a:gd name="connsiteY270-1908" fmla="*/ 3434585 h 6580301"/>
              <a:gd name="connsiteX271-1909" fmla="*/ 286208 w 4833822"/>
              <a:gd name="connsiteY271-1910" fmla="*/ 2893431 h 6580301"/>
              <a:gd name="connsiteX272-1911" fmla="*/ 357884 w 4833822"/>
              <a:gd name="connsiteY272-1912" fmla="*/ 2811004 h 6580301"/>
              <a:gd name="connsiteX273-1913" fmla="*/ 4036204 w 4833822"/>
              <a:gd name="connsiteY273-1914" fmla="*/ 1393613 h 6580301"/>
              <a:gd name="connsiteX274-1915" fmla="*/ 4110123 w 4833822"/>
              <a:gd name="connsiteY274-1916" fmla="*/ 1456328 h 6580301"/>
              <a:gd name="connsiteX275-1917" fmla="*/ 4063531 w 4833822"/>
              <a:gd name="connsiteY275-1918" fmla="*/ 2266272 h 6580301"/>
              <a:gd name="connsiteX276-1919" fmla="*/ 3938100 w 4833822"/>
              <a:gd name="connsiteY276-1920" fmla="*/ 1954478 h 6580301"/>
              <a:gd name="connsiteX277-1921" fmla="*/ 3970353 w 4833822"/>
              <a:gd name="connsiteY277-1922" fmla="*/ 1459915 h 6580301"/>
              <a:gd name="connsiteX278-1923" fmla="*/ 4036204 w 4833822"/>
              <a:gd name="connsiteY278-1924" fmla="*/ 1393613 h 6580301"/>
              <a:gd name="connsiteX279-1925" fmla="*/ 1053869 w 4833822"/>
              <a:gd name="connsiteY279-1926" fmla="*/ 1234148 h 6580301"/>
              <a:gd name="connsiteX280-1927" fmla="*/ 1020430 w 4833822"/>
              <a:gd name="connsiteY280-1928" fmla="*/ 1815946 h 6580301"/>
              <a:gd name="connsiteX281-1929" fmla="*/ 811383 w 4833822"/>
              <a:gd name="connsiteY281-1930" fmla="*/ 1776360 h 6580301"/>
              <a:gd name="connsiteX282-1931" fmla="*/ 1053869 w 4833822"/>
              <a:gd name="connsiteY282-1932" fmla="*/ 1234148 h 6580301"/>
              <a:gd name="connsiteX283-1933" fmla="*/ 2447237 w 4833822"/>
              <a:gd name="connsiteY283-1934" fmla="*/ 410 h 6580301"/>
              <a:gd name="connsiteX284-1935" fmla="*/ 2465153 w 4833822"/>
              <a:gd name="connsiteY284-1936" fmla="*/ 55062 h 6580301"/>
              <a:gd name="connsiteX285-1937" fmla="*/ 2908975 w 4833822"/>
              <a:gd name="connsiteY285-1938" fmla="*/ 1187732 h 6580301"/>
              <a:gd name="connsiteX286-1939" fmla="*/ 3113822 w 4833822"/>
              <a:gd name="connsiteY286-1940" fmla="*/ 2237596 h 6580301"/>
              <a:gd name="connsiteX287-1941" fmla="*/ 3282263 w 4833822"/>
              <a:gd name="connsiteY287-1942" fmla="*/ 1556674 h 6580301"/>
              <a:gd name="connsiteX288-1943" fmla="*/ 3257173 w 4833822"/>
              <a:gd name="connsiteY288-1944" fmla="*/ 1416905 h 6580301"/>
              <a:gd name="connsiteX289-1945" fmla="*/ 3278681 w 4833822"/>
              <a:gd name="connsiteY289-1946" fmla="*/ 1327309 h 6580301"/>
              <a:gd name="connsiteX290-1947" fmla="*/ 3361107 w 4833822"/>
              <a:gd name="connsiteY290-1948" fmla="*/ 1384652 h 6580301"/>
              <a:gd name="connsiteX291-1949" fmla="*/ 3884339 w 4833822"/>
              <a:gd name="connsiteY291-1950" fmla="*/ 2696322 h 6580301"/>
              <a:gd name="connsiteX292-1951" fmla="*/ 3776823 w 4833822"/>
              <a:gd name="connsiteY292-1952" fmla="*/ 3316317 h 6580301"/>
              <a:gd name="connsiteX293-1953" fmla="*/ 4002606 w 4833822"/>
              <a:gd name="connsiteY293-1954" fmla="*/ 3097708 h 6580301"/>
              <a:gd name="connsiteX294-1955" fmla="*/ 4059943 w 4833822"/>
              <a:gd name="connsiteY294-1956" fmla="*/ 3033197 h 6580301"/>
              <a:gd name="connsiteX295-1957" fmla="*/ 4117286 w 4833822"/>
              <a:gd name="connsiteY295-1958" fmla="*/ 3108459 h 6580301"/>
              <a:gd name="connsiteX296-1959" fmla="*/ 4131625 w 4833822"/>
              <a:gd name="connsiteY296-1960" fmla="*/ 3921981 h 6580301"/>
              <a:gd name="connsiteX297-1961" fmla="*/ 3755321 w 4833822"/>
              <a:gd name="connsiteY297-1962" fmla="*/ 4753423 h 6580301"/>
              <a:gd name="connsiteX298-1963" fmla="*/ 3723067 w 4833822"/>
              <a:gd name="connsiteY298-1964" fmla="*/ 4828680 h 6580301"/>
              <a:gd name="connsiteX299-1965" fmla="*/ 4099366 w 4833822"/>
              <a:gd name="connsiteY299-1966" fmla="*/ 4767756 h 6580301"/>
              <a:gd name="connsiteX300-1967" fmla="*/ 4550927 w 4833822"/>
              <a:gd name="connsiteY300-1968" fmla="*/ 5118970 h 6580301"/>
              <a:gd name="connsiteX301-1969" fmla="*/ 4604683 w 4833822"/>
              <a:gd name="connsiteY301-1970" fmla="*/ 5219317 h 6580301"/>
              <a:gd name="connsiteX302-1971" fmla="*/ 4576011 w 4833822"/>
              <a:gd name="connsiteY302-1972" fmla="*/ 6061510 h 6580301"/>
              <a:gd name="connsiteX303-1973" fmla="*/ 4432660 w 4833822"/>
              <a:gd name="connsiteY303-1974" fmla="*/ 6122434 h 6580301"/>
              <a:gd name="connsiteX304-1975" fmla="*/ 3999019 w 4833822"/>
              <a:gd name="connsiteY304-1976" fmla="*/ 6355381 h 6580301"/>
              <a:gd name="connsiteX305-1977" fmla="*/ 3192667 w 4833822"/>
              <a:gd name="connsiteY305-1978" fmla="*/ 6287288 h 6580301"/>
              <a:gd name="connsiteX306-1979" fmla="*/ 2662265 w 4833822"/>
              <a:gd name="connsiteY306-1980" fmla="*/ 5656540 h 6580301"/>
              <a:gd name="connsiteX307-1981" fmla="*/ 2680186 w 4833822"/>
              <a:gd name="connsiteY307-1982" fmla="*/ 5975496 h 6580301"/>
              <a:gd name="connsiteX308-1983" fmla="*/ 2655096 w 4833822"/>
              <a:gd name="connsiteY308-1984" fmla="*/ 6287288 h 6580301"/>
              <a:gd name="connsiteX309-1985" fmla="*/ 2063771 w 4833822"/>
              <a:gd name="connsiteY309-1986" fmla="*/ 6573990 h 6580301"/>
              <a:gd name="connsiteX310-1987" fmla="*/ 1827242 w 4833822"/>
              <a:gd name="connsiteY310-1988" fmla="*/ 6523817 h 6580301"/>
              <a:gd name="connsiteX311-1989" fmla="*/ 1594295 w 4833822"/>
              <a:gd name="connsiteY311-1990" fmla="*/ 5982665 h 6580301"/>
              <a:gd name="connsiteX312-1991" fmla="*/ 1952673 w 4833822"/>
              <a:gd name="connsiteY312-1992" fmla="*/ 5448677 h 6580301"/>
              <a:gd name="connsiteX313-1993" fmla="*/ 2020761 w 4833822"/>
              <a:gd name="connsiteY313-1994" fmla="*/ 5316077 h 6580301"/>
              <a:gd name="connsiteX314-1995" fmla="*/ 1841575 w 4833822"/>
              <a:gd name="connsiteY314-1996" fmla="*/ 5459428 h 6580301"/>
              <a:gd name="connsiteX315-1997" fmla="*/ 884697 w 4833822"/>
              <a:gd name="connsiteY315-1998" fmla="*/ 6204861 h 6580301"/>
              <a:gd name="connsiteX316-1999" fmla="*/ 547826 w 4833822"/>
              <a:gd name="connsiteY316-2000" fmla="*/ 6237114 h 6580301"/>
              <a:gd name="connsiteX317-2001" fmla="*/ 357883 w 4833822"/>
              <a:gd name="connsiteY317-2002" fmla="*/ 6179777 h 6580301"/>
              <a:gd name="connsiteX318-2003" fmla="*/ 89095 w 4833822"/>
              <a:gd name="connsiteY318-2004" fmla="*/ 5753300 h 6580301"/>
              <a:gd name="connsiteX319-2005" fmla="*/ 46091 w 4833822"/>
              <a:gd name="connsiteY319-2006" fmla="*/ 5402091 h 6580301"/>
              <a:gd name="connsiteX320-2007" fmla="*/ 440310 w 4833822"/>
              <a:gd name="connsiteY320-2008" fmla="*/ 4753423 h 6580301"/>
              <a:gd name="connsiteX321-2009" fmla="*/ 1020884 w 4833822"/>
              <a:gd name="connsiteY321-2010" fmla="*/ 4803596 h 6580301"/>
              <a:gd name="connsiteX322-2011" fmla="*/ 798688 w 4833822"/>
              <a:gd name="connsiteY322-2012" fmla="*/ 4631574 h 6580301"/>
              <a:gd name="connsiteX323-2013" fmla="*/ 766435 w 4833822"/>
              <a:gd name="connsiteY323-2014" fmla="*/ 4574231 h 6580301"/>
              <a:gd name="connsiteX324-2015" fmla="*/ 838110 w 4833822"/>
              <a:gd name="connsiteY324-2016" fmla="*/ 4552729 h 6580301"/>
              <a:gd name="connsiteX325-2017" fmla="*/ 1060306 w 4833822"/>
              <a:gd name="connsiteY325-2018" fmla="*/ 4645907 h 6580301"/>
              <a:gd name="connsiteX326-2019" fmla="*/ 777186 w 4833822"/>
              <a:gd name="connsiteY326-2020" fmla="*/ 4147759 h 6580301"/>
              <a:gd name="connsiteX327-2021" fmla="*/ 723430 w 4833822"/>
              <a:gd name="connsiteY327-2022" fmla="*/ 3613776 h 6580301"/>
              <a:gd name="connsiteX328-2023" fmla="*/ 727012 w 4833822"/>
              <a:gd name="connsiteY328-2024" fmla="*/ 2914935 h 6580301"/>
              <a:gd name="connsiteX329-2025" fmla="*/ 762853 w 4833822"/>
              <a:gd name="connsiteY329-2026" fmla="*/ 2782335 h 6580301"/>
              <a:gd name="connsiteX330-2027" fmla="*/ 1017302 w 4833822"/>
              <a:gd name="connsiteY330-2028" fmla="*/ 3083370 h 6580301"/>
              <a:gd name="connsiteX331-2029" fmla="*/ 1139151 w 4833822"/>
              <a:gd name="connsiteY331-2030" fmla="*/ 3122792 h 6580301"/>
              <a:gd name="connsiteX332-2031" fmla="*/ 1110480 w 4833822"/>
              <a:gd name="connsiteY332-2032" fmla="*/ 3011694 h 6580301"/>
              <a:gd name="connsiteX333-2033" fmla="*/ 1135564 w 4833822"/>
              <a:gd name="connsiteY333-2034" fmla="*/ 2122916 h 6580301"/>
              <a:gd name="connsiteX334-2035" fmla="*/ 1493942 w 4833822"/>
              <a:gd name="connsiteY334-2036" fmla="*/ 1463496 h 6580301"/>
              <a:gd name="connsiteX335-2037" fmla="*/ 1547703 w 4833822"/>
              <a:gd name="connsiteY335-2038" fmla="*/ 1409741 h 6580301"/>
              <a:gd name="connsiteX336-2039" fmla="*/ 1597877 w 4833822"/>
              <a:gd name="connsiteY336-2040" fmla="*/ 1502919 h 6580301"/>
              <a:gd name="connsiteX337-2041" fmla="*/ 2070940 w 4833822"/>
              <a:gd name="connsiteY337-2042" fmla="*/ 2277018 h 6580301"/>
              <a:gd name="connsiteX338-2043" fmla="*/ 2035100 w 4833822"/>
              <a:gd name="connsiteY338-2044" fmla="*/ 1241300 h 6580301"/>
              <a:gd name="connsiteX339-2045" fmla="*/ 2156949 w 4833822"/>
              <a:gd name="connsiteY339-2046" fmla="*/ 241423 h 6580301"/>
              <a:gd name="connsiteX340-2047" fmla="*/ 2386314 w 4833822"/>
              <a:gd name="connsiteY340-2048" fmla="*/ 26391 h 6580301"/>
              <a:gd name="connsiteX341-2049" fmla="*/ 2447237 w 4833822"/>
              <a:gd name="connsiteY341-2050" fmla="*/ 410 h 6580301"/>
              <a:gd name="connsiteX0-2051" fmla="*/ 2144854 w 4833822"/>
              <a:gd name="connsiteY0-2052" fmla="*/ 6206652 h 6580301"/>
              <a:gd name="connsiteX1-2053" fmla="*/ 2053020 w 4833822"/>
              <a:gd name="connsiteY1-2054" fmla="*/ 6215612 h 6580301"/>
              <a:gd name="connsiteX2-2055" fmla="*/ 1959837 w 4833822"/>
              <a:gd name="connsiteY2-2056" fmla="*/ 6290870 h 6580301"/>
              <a:gd name="connsiteX3-2057" fmla="*/ 2045851 w 4833822"/>
              <a:gd name="connsiteY3-2058" fmla="*/ 6409137 h 6580301"/>
              <a:gd name="connsiteX4-2059" fmla="*/ 2042269 w 4833822"/>
              <a:gd name="connsiteY4-2060" fmla="*/ 6312372 h 6580301"/>
              <a:gd name="connsiteX5-2061" fmla="*/ 2106775 w 4833822"/>
              <a:gd name="connsiteY5-2062" fmla="*/ 6247865 h 6580301"/>
              <a:gd name="connsiteX6-2063" fmla="*/ 2128277 w 4833822"/>
              <a:gd name="connsiteY6-2064" fmla="*/ 6319541 h 6580301"/>
              <a:gd name="connsiteX7-2065" fmla="*/ 2164118 w 4833822"/>
              <a:gd name="connsiteY7-2066" fmla="*/ 6369714 h 6580301"/>
              <a:gd name="connsiteX8-2067" fmla="*/ 2232206 w 4833822"/>
              <a:gd name="connsiteY8-2068" fmla="*/ 6333879 h 6580301"/>
              <a:gd name="connsiteX9-2069" fmla="*/ 2228624 w 4833822"/>
              <a:gd name="connsiteY9-2070" fmla="*/ 6240696 h 6580301"/>
              <a:gd name="connsiteX10-2071" fmla="*/ 2144854 w 4833822"/>
              <a:gd name="connsiteY10-2072" fmla="*/ 6206652 h 6580301"/>
              <a:gd name="connsiteX11-2073" fmla="*/ 2508163 w 4833822"/>
              <a:gd name="connsiteY11-2074" fmla="*/ 6176190 h 6580301"/>
              <a:gd name="connsiteX12-2075" fmla="*/ 2407811 w 4833822"/>
              <a:gd name="connsiteY12-2076" fmla="*/ 6484400 h 6580301"/>
              <a:gd name="connsiteX13-2077" fmla="*/ 2508163 w 4833822"/>
              <a:gd name="connsiteY13-2078" fmla="*/ 6176190 h 6580301"/>
              <a:gd name="connsiteX14-2079" fmla="*/ 2215080 w 4833822"/>
              <a:gd name="connsiteY14-2080" fmla="*/ 6091655 h 6580301"/>
              <a:gd name="connsiteX15-2081" fmla="*/ 2171282 w 4833822"/>
              <a:gd name="connsiteY15-2082" fmla="*/ 6097345 h 6580301"/>
              <a:gd name="connsiteX16-2083" fmla="*/ 2350473 w 4833822"/>
              <a:gd name="connsiteY16-2084" fmla="*/ 6376884 h 6580301"/>
              <a:gd name="connsiteX17-2085" fmla="*/ 2393478 w 4833822"/>
              <a:gd name="connsiteY17-2086" fmla="*/ 6194110 h 6580301"/>
              <a:gd name="connsiteX18-2087" fmla="*/ 2252871 w 4833822"/>
              <a:gd name="connsiteY18-2088" fmla="*/ 6092810 h 6580301"/>
              <a:gd name="connsiteX19-2089" fmla="*/ 2215080 w 4833822"/>
              <a:gd name="connsiteY19-2090" fmla="*/ 6091655 h 6580301"/>
              <a:gd name="connsiteX20-2091" fmla="*/ 3767359 w 4833822"/>
              <a:gd name="connsiteY20-2092" fmla="*/ 5972697 h 6580301"/>
              <a:gd name="connsiteX21-2093" fmla="*/ 3913003 w 4833822"/>
              <a:gd name="connsiteY21-2094" fmla="*/ 6054340 h 6580301"/>
              <a:gd name="connsiteX22-2095" fmla="*/ 3930923 w 4833822"/>
              <a:gd name="connsiteY22-2096" fmla="*/ 6079429 h 6580301"/>
              <a:gd name="connsiteX23-2097" fmla="*/ 3923759 w 4833822"/>
              <a:gd name="connsiteY23-2098" fmla="*/ 6104514 h 6580301"/>
              <a:gd name="connsiteX24-2099" fmla="*/ 3672890 w 4833822"/>
              <a:gd name="connsiteY24-2100" fmla="*/ 6086593 h 6580301"/>
              <a:gd name="connsiteX25-2101" fmla="*/ 3672890 w 4833822"/>
              <a:gd name="connsiteY25-2102" fmla="*/ 6018504 h 6580301"/>
              <a:gd name="connsiteX26-2103" fmla="*/ 3708731 w 4833822"/>
              <a:gd name="connsiteY26-2104" fmla="*/ 5993415 h 6580301"/>
              <a:gd name="connsiteX27-2105" fmla="*/ 3767359 w 4833822"/>
              <a:gd name="connsiteY27-2106" fmla="*/ 5972697 h 6580301"/>
              <a:gd name="connsiteX28-2107" fmla="*/ 3779366 w 4833822"/>
              <a:gd name="connsiteY28-2108" fmla="*/ 5932886 h 6580301"/>
              <a:gd name="connsiteX29-2109" fmla="*/ 3637059 w 4833822"/>
              <a:gd name="connsiteY29-2110" fmla="*/ 5957581 h 6580301"/>
              <a:gd name="connsiteX30-2111" fmla="*/ 3497289 w 4833822"/>
              <a:gd name="connsiteY30-2112" fmla="*/ 6140349 h 6580301"/>
              <a:gd name="connsiteX31-2113" fmla="*/ 3615557 w 4833822"/>
              <a:gd name="connsiteY31-2114" fmla="*/ 6083012 h 6580301"/>
              <a:gd name="connsiteX32-2115" fmla="*/ 3852086 w 4833822"/>
              <a:gd name="connsiteY32-2116" fmla="*/ 6240696 h 6580301"/>
              <a:gd name="connsiteX33-2117" fmla="*/ 3952433 w 4833822"/>
              <a:gd name="connsiteY33-2118" fmla="*/ 6068674 h 6580301"/>
              <a:gd name="connsiteX34-2119" fmla="*/ 3945496 w 4833822"/>
              <a:gd name="connsiteY34-2120" fmla="*/ 6051869 h 6580301"/>
              <a:gd name="connsiteX35-2121" fmla="*/ 3938093 w 4833822"/>
              <a:gd name="connsiteY35-2122" fmla="*/ 6051869 h 6580301"/>
              <a:gd name="connsiteX36-2123" fmla="*/ 3927341 w 4833822"/>
              <a:gd name="connsiteY36-2124" fmla="*/ 6051869 h 6580301"/>
              <a:gd name="connsiteX37-2125" fmla="*/ 3909418 w 4833822"/>
              <a:gd name="connsiteY37-2126" fmla="*/ 6047162 h 6580301"/>
              <a:gd name="connsiteX38-2127" fmla="*/ 3920171 w 4833822"/>
              <a:gd name="connsiteY38-2128" fmla="*/ 6047162 h 6580301"/>
              <a:gd name="connsiteX39-2129" fmla="*/ 3945252 w 4833822"/>
              <a:gd name="connsiteY39-2130" fmla="*/ 6051279 h 6580301"/>
              <a:gd name="connsiteX40-2131" fmla="*/ 3928739 w 4833822"/>
              <a:gd name="connsiteY40-2132" fmla="*/ 6011279 h 6580301"/>
              <a:gd name="connsiteX41-2133" fmla="*/ 3822967 w 4833822"/>
              <a:gd name="connsiteY41-2134" fmla="*/ 5935181 h 6580301"/>
              <a:gd name="connsiteX42-2135" fmla="*/ 3779366 w 4833822"/>
              <a:gd name="connsiteY42-2136" fmla="*/ 5932886 h 6580301"/>
              <a:gd name="connsiteX43-2137" fmla="*/ 4196131 w 4833822"/>
              <a:gd name="connsiteY43-2138" fmla="*/ 5789140 h 6580301"/>
              <a:gd name="connsiteX44-2139" fmla="*/ 4235548 w 4833822"/>
              <a:gd name="connsiteY44-2140" fmla="*/ 6018505 h 6580301"/>
              <a:gd name="connsiteX45-2141" fmla="*/ 4454163 w 4833822"/>
              <a:gd name="connsiteY45-2142" fmla="*/ 6022087 h 6580301"/>
              <a:gd name="connsiteX46-2143" fmla="*/ 4196131 w 4833822"/>
              <a:gd name="connsiteY46-2144" fmla="*/ 5789140 h 6580301"/>
              <a:gd name="connsiteX47-2145" fmla="*/ 1174995 w 4833822"/>
              <a:gd name="connsiteY47-2146" fmla="*/ 5473762 h 6580301"/>
              <a:gd name="connsiteX48-2147" fmla="*/ 1250253 w 4833822"/>
              <a:gd name="connsiteY48-2148" fmla="*/ 5520354 h 6580301"/>
              <a:gd name="connsiteX49-2149" fmla="*/ 1035224 w 4833822"/>
              <a:gd name="connsiteY49-2150" fmla="*/ 5631447 h 6580301"/>
              <a:gd name="connsiteX50-2151" fmla="*/ 981463 w 4833822"/>
              <a:gd name="connsiteY50-2152" fmla="*/ 5606363 h 6580301"/>
              <a:gd name="connsiteX51-2153" fmla="*/ 1174995 w 4833822"/>
              <a:gd name="connsiteY51-2154" fmla="*/ 5473762 h 6580301"/>
              <a:gd name="connsiteX52-2155" fmla="*/ 3960412 w 4833822"/>
              <a:gd name="connsiteY52-2156" fmla="*/ 5444487 h 6580301"/>
              <a:gd name="connsiteX53-2157" fmla="*/ 4095776 w 4833822"/>
              <a:gd name="connsiteY53-2158" fmla="*/ 5502432 h 6580301"/>
              <a:gd name="connsiteX54-2159" fmla="*/ 4052767 w 4833822"/>
              <a:gd name="connsiteY54-2160" fmla="*/ 5531102 h 6580301"/>
              <a:gd name="connsiteX55-2161" fmla="*/ 3852081 w 4833822"/>
              <a:gd name="connsiteY55-2162" fmla="*/ 5498851 h 6580301"/>
              <a:gd name="connsiteX56-2163" fmla="*/ 3859245 w 4833822"/>
              <a:gd name="connsiteY56-2164" fmla="*/ 5463012 h 6580301"/>
              <a:gd name="connsiteX57-2165" fmla="*/ 3917370 w 4833822"/>
              <a:gd name="connsiteY57-2166" fmla="*/ 5445487 h 6580301"/>
              <a:gd name="connsiteX58-2167" fmla="*/ 3960412 w 4833822"/>
              <a:gd name="connsiteY58-2168" fmla="*/ 5444487 h 6580301"/>
              <a:gd name="connsiteX59-2169" fmla="*/ 2177948 w 4833822"/>
              <a:gd name="connsiteY59-2170" fmla="*/ 5350237 h 6580301"/>
              <a:gd name="connsiteX60-2171" fmla="*/ 2146198 w 4833822"/>
              <a:gd name="connsiteY60-2172" fmla="*/ 5373419 h 6580301"/>
              <a:gd name="connsiteX61-2173" fmla="*/ 1680303 w 4833822"/>
              <a:gd name="connsiteY61-2174" fmla="*/ 6072261 h 6580301"/>
              <a:gd name="connsiteX62-2175" fmla="*/ 1762730 w 4833822"/>
              <a:gd name="connsiteY62-2176" fmla="*/ 6434221 h 6580301"/>
              <a:gd name="connsiteX63-2177" fmla="*/ 1802152 w 4833822"/>
              <a:gd name="connsiteY63-2178" fmla="*/ 6154688 h 6580301"/>
              <a:gd name="connsiteX64-2179" fmla="*/ 2081691 w 4833822"/>
              <a:gd name="connsiteY64-2180" fmla="*/ 5996998 h 6580301"/>
              <a:gd name="connsiteX65-2181" fmla="*/ 1845157 w 4833822"/>
              <a:gd name="connsiteY65-2182" fmla="*/ 6079425 h 6580301"/>
              <a:gd name="connsiteX66-2183" fmla="*/ 1744810 w 4833822"/>
              <a:gd name="connsiteY66-2184" fmla="*/ 6050759 h 6580301"/>
              <a:gd name="connsiteX67-2185" fmla="*/ 2060189 w 4833822"/>
              <a:gd name="connsiteY67-2186" fmla="*/ 5896656 h 6580301"/>
              <a:gd name="connsiteX68-2187" fmla="*/ 2178451 w 4833822"/>
              <a:gd name="connsiteY68-2188" fmla="*/ 5835726 h 6580301"/>
              <a:gd name="connsiteX69-2189" fmla="*/ 2293136 w 4833822"/>
              <a:gd name="connsiteY69-2190" fmla="*/ 5369837 h 6580301"/>
              <a:gd name="connsiteX70-2191" fmla="*/ 1999259 w 4833822"/>
              <a:gd name="connsiteY70-2192" fmla="*/ 5785558 h 6580301"/>
              <a:gd name="connsiteX71-2193" fmla="*/ 2196371 w 4833822"/>
              <a:gd name="connsiteY71-2194" fmla="*/ 5355499 h 6580301"/>
              <a:gd name="connsiteX72-2195" fmla="*/ 2177948 w 4833822"/>
              <a:gd name="connsiteY72-2196" fmla="*/ 5350237 h 6580301"/>
              <a:gd name="connsiteX73-2197" fmla="*/ 2511745 w 4833822"/>
              <a:gd name="connsiteY73-2198" fmla="*/ 5337584 h 6580301"/>
              <a:gd name="connsiteX74-2199" fmla="*/ 2482010 w 4833822"/>
              <a:gd name="connsiteY74-2200" fmla="*/ 5565880 h 6580301"/>
              <a:gd name="connsiteX75-2201" fmla="*/ 2486655 w 4833822"/>
              <a:gd name="connsiteY75-2202" fmla="*/ 5631445 h 6580301"/>
              <a:gd name="connsiteX76-2203" fmla="*/ 2514429 w 4833822"/>
              <a:gd name="connsiteY76-2204" fmla="*/ 5647124 h 6580301"/>
              <a:gd name="connsiteX77-2205" fmla="*/ 2526077 w 4833822"/>
              <a:gd name="connsiteY77-2206" fmla="*/ 5670870 h 6580301"/>
              <a:gd name="connsiteX78-2207" fmla="*/ 2486655 w 4833822"/>
              <a:gd name="connsiteY78-2208" fmla="*/ 5631448 h 6580301"/>
              <a:gd name="connsiteX79-2209" fmla="*/ 2486655 w 4833822"/>
              <a:gd name="connsiteY79-2210" fmla="*/ 5631451 h 6580301"/>
              <a:gd name="connsiteX80-2211" fmla="*/ 2440069 w 4833822"/>
              <a:gd name="connsiteY80-2212" fmla="*/ 5907407 h 6580301"/>
              <a:gd name="connsiteX81-2213" fmla="*/ 2375563 w 4833822"/>
              <a:gd name="connsiteY81-2214" fmla="*/ 5470179 h 6580301"/>
              <a:gd name="connsiteX82-2215" fmla="*/ 2296718 w 4833822"/>
              <a:gd name="connsiteY82-2216" fmla="*/ 5839314 h 6580301"/>
              <a:gd name="connsiteX83-2217" fmla="*/ 2429318 w 4833822"/>
              <a:gd name="connsiteY83-2218" fmla="*/ 5961163 h 6580301"/>
              <a:gd name="connsiteX84-2219" fmla="*/ 2493825 w 4833822"/>
              <a:gd name="connsiteY84-2220" fmla="*/ 5860816 h 6580301"/>
              <a:gd name="connsiteX85-2221" fmla="*/ 2529665 w 4833822"/>
              <a:gd name="connsiteY85-2222" fmla="*/ 5670873 h 6580301"/>
              <a:gd name="connsiteX86-2223" fmla="*/ 2511745 w 4833822"/>
              <a:gd name="connsiteY86-2224" fmla="*/ 5337584 h 6580301"/>
              <a:gd name="connsiteX87-2225" fmla="*/ 2808528 w 4833822"/>
              <a:gd name="connsiteY87-2226" fmla="*/ 5335118 h 6580301"/>
              <a:gd name="connsiteX88-2227" fmla="*/ 2784115 w 4833822"/>
              <a:gd name="connsiteY88-2228" fmla="*/ 5348335 h 6580301"/>
              <a:gd name="connsiteX89-2229" fmla="*/ 2798448 w 4833822"/>
              <a:gd name="connsiteY89-2230" fmla="*/ 5423593 h 6580301"/>
              <a:gd name="connsiteX90-2231" fmla="*/ 2880875 w 4833822"/>
              <a:gd name="connsiteY90-2232" fmla="*/ 5538273 h 6580301"/>
              <a:gd name="connsiteX91-2233" fmla="*/ 3142493 w 4833822"/>
              <a:gd name="connsiteY91-2234" fmla="*/ 5867985 h 6580301"/>
              <a:gd name="connsiteX92-2235" fmla="*/ 2891625 w 4833822"/>
              <a:gd name="connsiteY92-2236" fmla="*/ 5703126 h 6580301"/>
              <a:gd name="connsiteX93-2237" fmla="*/ 2683768 w 4833822"/>
              <a:gd name="connsiteY93-2238" fmla="*/ 5459428 h 6580301"/>
              <a:gd name="connsiteX94-2239" fmla="*/ 2651515 w 4833822"/>
              <a:gd name="connsiteY94-2240" fmla="*/ 5484517 h 6580301"/>
              <a:gd name="connsiteX95-2241" fmla="*/ 2866541 w 4833822"/>
              <a:gd name="connsiteY95-2242" fmla="*/ 5728216 h 6580301"/>
              <a:gd name="connsiteX96-2243" fmla="*/ 3389773 w 4833822"/>
              <a:gd name="connsiteY96-2244" fmla="*/ 6326710 h 6580301"/>
              <a:gd name="connsiteX97-2245" fmla="*/ 3637059 w 4833822"/>
              <a:gd name="connsiteY97-2246" fmla="*/ 6369714 h 6580301"/>
              <a:gd name="connsiteX98-2247" fmla="*/ 3246422 w 4833822"/>
              <a:gd name="connsiteY98-2248" fmla="*/ 6000585 h 6580301"/>
              <a:gd name="connsiteX99-2249" fmla="*/ 3400524 w 4833822"/>
              <a:gd name="connsiteY99-2250" fmla="*/ 6050759 h 6580301"/>
              <a:gd name="connsiteX100-2251" fmla="*/ 3336018 w 4833822"/>
              <a:gd name="connsiteY100-2252" fmla="*/ 5903820 h 6580301"/>
              <a:gd name="connsiteX101-2253" fmla="*/ 3095901 w 4833822"/>
              <a:gd name="connsiteY101-2254" fmla="*/ 5642207 h 6580301"/>
              <a:gd name="connsiteX102-2255" fmla="*/ 2862954 w 4833822"/>
              <a:gd name="connsiteY102-2256" fmla="*/ 5373419 h 6580301"/>
              <a:gd name="connsiteX103-2257" fmla="*/ 2808528 w 4833822"/>
              <a:gd name="connsiteY103-2258" fmla="*/ 5335118 h 6580301"/>
              <a:gd name="connsiteX104-2259" fmla="*/ 1587125 w 4833822"/>
              <a:gd name="connsiteY104-2260" fmla="*/ 5290993 h 6580301"/>
              <a:gd name="connsiteX105-2261" fmla="*/ 798688 w 4833822"/>
              <a:gd name="connsiteY105-2262" fmla="*/ 5498856 h 6580301"/>
              <a:gd name="connsiteX106-2263" fmla="*/ 780768 w 4833822"/>
              <a:gd name="connsiteY106-2264" fmla="*/ 6122434 h 6580301"/>
              <a:gd name="connsiteX107-2265" fmla="*/ 791519 w 4833822"/>
              <a:gd name="connsiteY107-2266" fmla="*/ 5928910 h 6580301"/>
              <a:gd name="connsiteX108-2267" fmla="*/ 709092 w 4833822"/>
              <a:gd name="connsiteY108-2268" fmla="*/ 5566944 h 6580301"/>
              <a:gd name="connsiteX109-2269" fmla="*/ 368634 w 4833822"/>
              <a:gd name="connsiteY109-2270" fmla="*/ 5577695 h 6580301"/>
              <a:gd name="connsiteX110-2271" fmla="*/ 332793 w 4833822"/>
              <a:gd name="connsiteY110-2272" fmla="*/ 5602785 h 6580301"/>
              <a:gd name="connsiteX111-2273" fmla="*/ 368634 w 4833822"/>
              <a:gd name="connsiteY111-2274" fmla="*/ 5617118 h 6580301"/>
              <a:gd name="connsiteX112-2275" fmla="*/ 350714 w 4833822"/>
              <a:gd name="connsiteY112-2276" fmla="*/ 5918158 h 6580301"/>
              <a:gd name="connsiteX113-2277" fmla="*/ 447479 w 4833822"/>
              <a:gd name="connsiteY113-2278" fmla="*/ 5982665 h 6580301"/>
              <a:gd name="connsiteX114-2279" fmla="*/ 486896 w 4833822"/>
              <a:gd name="connsiteY114-2280" fmla="*/ 5882318 h 6580301"/>
              <a:gd name="connsiteX115-2281" fmla="*/ 468981 w 4833822"/>
              <a:gd name="connsiteY115-2282" fmla="*/ 5764051 h 6580301"/>
              <a:gd name="connsiteX116-2283" fmla="*/ 372216 w 4833822"/>
              <a:gd name="connsiteY116-2284" fmla="*/ 5871567 h 6580301"/>
              <a:gd name="connsiteX117-2285" fmla="*/ 382967 w 4833822"/>
              <a:gd name="connsiteY117-2286" fmla="*/ 5721046 h 6580301"/>
              <a:gd name="connsiteX118-2287" fmla="*/ 497647 w 4833822"/>
              <a:gd name="connsiteY118-2288" fmla="*/ 5681624 h 6580301"/>
              <a:gd name="connsiteX119-2289" fmla="*/ 569323 w 4833822"/>
              <a:gd name="connsiteY119-2290" fmla="*/ 5796309 h 6580301"/>
              <a:gd name="connsiteX120-2291" fmla="*/ 580074 w 4833822"/>
              <a:gd name="connsiteY120-2292" fmla="*/ 6007749 h 6580301"/>
              <a:gd name="connsiteX121-2293" fmla="*/ 612332 w 4833822"/>
              <a:gd name="connsiteY121-2294" fmla="*/ 5764051 h 6580301"/>
              <a:gd name="connsiteX122-2295" fmla="*/ 497647 w 4833822"/>
              <a:gd name="connsiteY122-2296" fmla="*/ 5531104 h 6580301"/>
              <a:gd name="connsiteX123-2297" fmla="*/ 730594 w 4833822"/>
              <a:gd name="connsiteY123-2298" fmla="*/ 5936073 h 6580301"/>
              <a:gd name="connsiteX124-2299" fmla="*/ 547826 w 4833822"/>
              <a:gd name="connsiteY124-2300" fmla="*/ 6100932 h 6580301"/>
              <a:gd name="connsiteX125-2301" fmla="*/ 834528 w 4833822"/>
              <a:gd name="connsiteY125-2302" fmla="*/ 6133185 h 6580301"/>
              <a:gd name="connsiteX126-2303" fmla="*/ 1533370 w 4833822"/>
              <a:gd name="connsiteY126-2304" fmla="*/ 5617118 h 6580301"/>
              <a:gd name="connsiteX127-2305" fmla="*/ 1633712 w 4833822"/>
              <a:gd name="connsiteY127-2306" fmla="*/ 5484517 h 6580301"/>
              <a:gd name="connsiteX128-2307" fmla="*/ 1142733 w 4833822"/>
              <a:gd name="connsiteY128-2308" fmla="*/ 5799891 h 6580301"/>
              <a:gd name="connsiteX129-2309" fmla="*/ 1031635 w 4833822"/>
              <a:gd name="connsiteY129-2310" fmla="*/ 5828563 h 6580301"/>
              <a:gd name="connsiteX130-2311" fmla="*/ 1096142 w 4833822"/>
              <a:gd name="connsiteY130-2312" fmla="*/ 5728216 h 6580301"/>
              <a:gd name="connsiteX131-2313" fmla="*/ 1587125 w 4833822"/>
              <a:gd name="connsiteY131-2314" fmla="*/ 5290993 h 6580301"/>
              <a:gd name="connsiteX132-2315" fmla="*/ 3072607 w 4833822"/>
              <a:gd name="connsiteY132-2316" fmla="*/ 5282033 h 6580301"/>
              <a:gd name="connsiteX133-2317" fmla="*/ 2988391 w 4833822"/>
              <a:gd name="connsiteY133-2318" fmla="*/ 5316077 h 6580301"/>
              <a:gd name="connsiteX134-2319" fmla="*/ 3038564 w 4833822"/>
              <a:gd name="connsiteY134-2320" fmla="*/ 5427175 h 6580301"/>
              <a:gd name="connsiteX135-2321" fmla="*/ 3407693 w 4833822"/>
              <a:gd name="connsiteY135-2322" fmla="*/ 5842896 h 6580301"/>
              <a:gd name="connsiteX136-2323" fmla="*/ 3576134 w 4833822"/>
              <a:gd name="connsiteY136-2324" fmla="*/ 5882318 h 6580301"/>
              <a:gd name="connsiteX137-2325" fmla="*/ 4002606 w 4833822"/>
              <a:gd name="connsiteY137-2326" fmla="*/ 5986247 h 6580301"/>
              <a:gd name="connsiteX138-2327" fmla="*/ 4124455 w 4833822"/>
              <a:gd name="connsiteY138-2328" fmla="*/ 6068674 h 6580301"/>
              <a:gd name="connsiteX139-2329" fmla="*/ 3586885 w 4833822"/>
              <a:gd name="connsiteY139-2330" fmla="*/ 5520353 h 6580301"/>
              <a:gd name="connsiteX140-2331" fmla="*/ 3339600 w 4833822"/>
              <a:gd name="connsiteY140-2332" fmla="*/ 5377001 h 6580301"/>
              <a:gd name="connsiteX141-2333" fmla="*/ 3551045 w 4833822"/>
              <a:gd name="connsiteY141-2334" fmla="*/ 5552611 h 6580301"/>
              <a:gd name="connsiteX142-2335" fmla="*/ 3658561 w 4833822"/>
              <a:gd name="connsiteY142-2336" fmla="*/ 5735385 h 6580301"/>
              <a:gd name="connsiteX143-2337" fmla="*/ 3536712 w 4833822"/>
              <a:gd name="connsiteY143-2338" fmla="*/ 5660122 h 6580301"/>
              <a:gd name="connsiteX144-2339" fmla="*/ 3167577 w 4833822"/>
              <a:gd name="connsiteY144-2340" fmla="*/ 5323246 h 6580301"/>
              <a:gd name="connsiteX145-2341" fmla="*/ 3072607 w 4833822"/>
              <a:gd name="connsiteY145-2342" fmla="*/ 5282033 h 6580301"/>
              <a:gd name="connsiteX146-2343" fmla="*/ 1497530 w 4833822"/>
              <a:gd name="connsiteY146-2344" fmla="*/ 5194233 h 6580301"/>
              <a:gd name="connsiteX147-2345" fmla="*/ 644585 w 4833822"/>
              <a:gd name="connsiteY147-2346" fmla="*/ 5319664 h 6580301"/>
              <a:gd name="connsiteX148-2347" fmla="*/ 404469 w 4833822"/>
              <a:gd name="connsiteY148-2348" fmla="*/ 5394921 h 6580301"/>
              <a:gd name="connsiteX149-2349" fmla="*/ 218113 w 4833822"/>
              <a:gd name="connsiteY149-2350" fmla="*/ 5549024 h 6580301"/>
              <a:gd name="connsiteX150-2351" fmla="*/ 347132 w 4833822"/>
              <a:gd name="connsiteY150-2352" fmla="*/ 6068674 h 6580301"/>
              <a:gd name="connsiteX151-2353" fmla="*/ 218113 w 4833822"/>
              <a:gd name="connsiteY151-2354" fmla="*/ 5703126 h 6580301"/>
              <a:gd name="connsiteX152-2355" fmla="*/ 289789 w 4833822"/>
              <a:gd name="connsiteY152-2356" fmla="*/ 5595615 h 6580301"/>
              <a:gd name="connsiteX153-2357" fmla="*/ 271869 w 4833822"/>
              <a:gd name="connsiteY153-2358" fmla="*/ 5581282 h 6580301"/>
              <a:gd name="connsiteX154-2359" fmla="*/ 304127 w 4833822"/>
              <a:gd name="connsiteY154-2360" fmla="*/ 5488099 h 6580301"/>
              <a:gd name="connsiteX155-2361" fmla="*/ 400887 w 4833822"/>
              <a:gd name="connsiteY155-2362" fmla="*/ 5405673 h 6580301"/>
              <a:gd name="connsiteX156-2363" fmla="*/ 404469 w 4833822"/>
              <a:gd name="connsiteY156-2364" fmla="*/ 5398503 h 6580301"/>
              <a:gd name="connsiteX157-2365" fmla="*/ 408056 w 4833822"/>
              <a:gd name="connsiteY157-2366" fmla="*/ 5398503 h 6580301"/>
              <a:gd name="connsiteX158-2367" fmla="*/ 569323 w 4833822"/>
              <a:gd name="connsiteY158-2368" fmla="*/ 5355499 h 6580301"/>
              <a:gd name="connsiteX159-2369" fmla="*/ 777186 w 4833822"/>
              <a:gd name="connsiteY159-2370" fmla="*/ 5466597 h 6580301"/>
              <a:gd name="connsiteX160-2371" fmla="*/ 1250249 w 4833822"/>
              <a:gd name="connsiteY160-2372" fmla="*/ 5298156 h 6580301"/>
              <a:gd name="connsiteX161-2373" fmla="*/ 1497530 w 4833822"/>
              <a:gd name="connsiteY161-2374" fmla="*/ 5194233 h 6580301"/>
              <a:gd name="connsiteX162-2375" fmla="*/ 3393360 w 4833822"/>
              <a:gd name="connsiteY162-2376" fmla="*/ 5153463 h 6580301"/>
              <a:gd name="connsiteX163-2377" fmla="*/ 3271511 w 4833822"/>
              <a:gd name="connsiteY163-2378" fmla="*/ 5190646 h 6580301"/>
              <a:gd name="connsiteX164-2379" fmla="*/ 3486538 w 4833822"/>
              <a:gd name="connsiteY164-2380" fmla="*/ 5319664 h 6580301"/>
              <a:gd name="connsiteX165-2381" fmla="*/ 4092197 w 4833822"/>
              <a:gd name="connsiteY165-2382" fmla="*/ 5652958 h 6580301"/>
              <a:gd name="connsiteX166-2383" fmla="*/ 3873588 w 4833822"/>
              <a:gd name="connsiteY166-2384" fmla="*/ 5652958 h 6580301"/>
              <a:gd name="connsiteX167-2385" fmla="*/ 4002606 w 4833822"/>
              <a:gd name="connsiteY167-2386" fmla="*/ 5781971 h 6580301"/>
              <a:gd name="connsiteX168-2387" fmla="*/ 4106535 w 4833822"/>
              <a:gd name="connsiteY168-2388" fmla="*/ 5753300 h 6580301"/>
              <a:gd name="connsiteX169-2389" fmla="*/ 4325144 w 4833822"/>
              <a:gd name="connsiteY169-2390" fmla="*/ 5427175 h 6580301"/>
              <a:gd name="connsiteX170-2391" fmla="*/ 4038441 w 4833822"/>
              <a:gd name="connsiteY170-2392" fmla="*/ 5337584 h 6580301"/>
              <a:gd name="connsiteX171-2393" fmla="*/ 3624178 w 4833822"/>
              <a:gd name="connsiteY171-2394" fmla="*/ 5323972 h 6580301"/>
              <a:gd name="connsiteX172-2395" fmla="*/ 3486739 w 4833822"/>
              <a:gd name="connsiteY172-2396" fmla="*/ 5298193 h 6580301"/>
              <a:gd name="connsiteX173-2397" fmla="*/ 3486739 w 4833822"/>
              <a:gd name="connsiteY173-2398" fmla="*/ 5302188 h 6580301"/>
              <a:gd name="connsiteX174-2399" fmla="*/ 3485394 w 4833822"/>
              <a:gd name="connsiteY174-2400" fmla="*/ 5299499 h 6580301"/>
              <a:gd name="connsiteX175-2401" fmla="*/ 3486706 w 4833822"/>
              <a:gd name="connsiteY175-2402" fmla="*/ 5298187 h 6580301"/>
              <a:gd name="connsiteX176-2403" fmla="*/ 3486538 w 4833822"/>
              <a:gd name="connsiteY176-2404" fmla="*/ 5298156 h 6580301"/>
              <a:gd name="connsiteX177-2405" fmla="*/ 3543876 w 4833822"/>
              <a:gd name="connsiteY177-2406" fmla="*/ 5237232 h 6580301"/>
              <a:gd name="connsiteX178-2407" fmla="*/ 4518674 w 4833822"/>
              <a:gd name="connsiteY178-2408" fmla="*/ 5384170 h 6580301"/>
              <a:gd name="connsiteX179-2409" fmla="*/ 4328731 w 4833822"/>
              <a:gd name="connsiteY179-2410" fmla="*/ 5581282 h 6580301"/>
              <a:gd name="connsiteX180-2411" fmla="*/ 4457745 w 4833822"/>
              <a:gd name="connsiteY180-2412" fmla="*/ 5509601 h 6580301"/>
              <a:gd name="connsiteX181-2413" fmla="*/ 4579599 w 4833822"/>
              <a:gd name="connsiteY181-2414" fmla="*/ 5502438 h 6580301"/>
              <a:gd name="connsiteX182-2415" fmla="*/ 4500754 w 4833822"/>
              <a:gd name="connsiteY182-2416" fmla="*/ 5581282 h 6580301"/>
              <a:gd name="connsiteX183-2417" fmla="*/ 4314393 w 4833822"/>
              <a:gd name="connsiteY183-2418" fmla="*/ 5814230 h 6580301"/>
              <a:gd name="connsiteX184-2419" fmla="*/ 4346651 w 4833822"/>
              <a:gd name="connsiteY184-2420" fmla="*/ 5878736 h 6580301"/>
              <a:gd name="connsiteX185-2421" fmla="*/ 4403989 w 4833822"/>
              <a:gd name="connsiteY185-2422" fmla="*/ 5828563 h 6580301"/>
              <a:gd name="connsiteX186-2423" fmla="*/ 4482833 w 4833822"/>
              <a:gd name="connsiteY186-2424" fmla="*/ 5638620 h 6580301"/>
              <a:gd name="connsiteX187-2425" fmla="*/ 4590350 w 4833822"/>
              <a:gd name="connsiteY187-2426" fmla="*/ 5617118 h 6580301"/>
              <a:gd name="connsiteX188-2427" fmla="*/ 4608265 w 4833822"/>
              <a:gd name="connsiteY188-2428" fmla="*/ 5699544 h 6580301"/>
              <a:gd name="connsiteX189-2429" fmla="*/ 4608265 w 4833822"/>
              <a:gd name="connsiteY189-2430" fmla="*/ 5703126 h 6580301"/>
              <a:gd name="connsiteX190-2431" fmla="*/ 4421909 w 4833822"/>
              <a:gd name="connsiteY190-2432" fmla="*/ 5914571 h 6580301"/>
              <a:gd name="connsiteX191-2433" fmla="*/ 4608265 w 4833822"/>
              <a:gd name="connsiteY191-2434" fmla="*/ 5703126 h 6580301"/>
              <a:gd name="connsiteX192-2435" fmla="*/ 4611852 w 4833822"/>
              <a:gd name="connsiteY192-2436" fmla="*/ 5699544 h 6580301"/>
              <a:gd name="connsiteX193-2437" fmla="*/ 4611852 w 4833822"/>
              <a:gd name="connsiteY193-2438" fmla="*/ 5695962 h 6580301"/>
              <a:gd name="connsiteX194-2439" fmla="*/ 4694279 w 4833822"/>
              <a:gd name="connsiteY194-2440" fmla="*/ 5681624 h 6580301"/>
              <a:gd name="connsiteX195-2441" fmla="*/ 4651275 w 4833822"/>
              <a:gd name="connsiteY195-2442" fmla="*/ 5506020 h 6580301"/>
              <a:gd name="connsiteX196-2443" fmla="*/ 4572429 w 4833822"/>
              <a:gd name="connsiteY196-2444" fmla="*/ 5387752 h 6580301"/>
              <a:gd name="connsiteX197-2445" fmla="*/ 4583181 w 4833822"/>
              <a:gd name="connsiteY197-2446" fmla="*/ 5294575 h 6580301"/>
              <a:gd name="connsiteX198-2447" fmla="*/ 4436247 w 4833822"/>
              <a:gd name="connsiteY198-2448" fmla="*/ 5247988 h 6580301"/>
              <a:gd name="connsiteX199-2449" fmla="*/ 3504459 w 4833822"/>
              <a:gd name="connsiteY199-2450" fmla="*/ 5161974 h 6580301"/>
              <a:gd name="connsiteX200-2451" fmla="*/ 3393360 w 4833822"/>
              <a:gd name="connsiteY200-2452" fmla="*/ 5153463 h 6580301"/>
              <a:gd name="connsiteX201-2453" fmla="*/ 655337 w 4833822"/>
              <a:gd name="connsiteY201-2454" fmla="*/ 5022205 h 6580301"/>
              <a:gd name="connsiteX202-2455" fmla="*/ 637416 w 4833822"/>
              <a:gd name="connsiteY202-2456" fmla="*/ 5079548 h 6580301"/>
              <a:gd name="connsiteX203-2457" fmla="*/ 863200 w 4833822"/>
              <a:gd name="connsiteY203-2458" fmla="*/ 5183477 h 6580301"/>
              <a:gd name="connsiteX204-2459" fmla="*/ 734181 w 4833822"/>
              <a:gd name="connsiteY204-2460" fmla="*/ 5043712 h 6580301"/>
              <a:gd name="connsiteX205-2461" fmla="*/ 655337 w 4833822"/>
              <a:gd name="connsiteY205-2462" fmla="*/ 5022205 h 6580301"/>
              <a:gd name="connsiteX206-2463" fmla="*/ 465399 w 4833822"/>
              <a:gd name="connsiteY206-2464" fmla="*/ 4982788 h 6580301"/>
              <a:gd name="connsiteX207-2465" fmla="*/ 465399 w 4833822"/>
              <a:gd name="connsiteY207-2466" fmla="*/ 5183477 h 6580301"/>
              <a:gd name="connsiteX208-2467" fmla="*/ 501234 w 4833822"/>
              <a:gd name="connsiteY208-2468" fmla="*/ 5240819 h 6580301"/>
              <a:gd name="connsiteX209-2469" fmla="*/ 554990 w 4833822"/>
              <a:gd name="connsiteY209-2470" fmla="*/ 5187064 h 6580301"/>
              <a:gd name="connsiteX210-2471" fmla="*/ 465399 w 4833822"/>
              <a:gd name="connsiteY210-2472" fmla="*/ 4982788 h 6580301"/>
              <a:gd name="connsiteX211-2473" fmla="*/ 4325169 w 4833822"/>
              <a:gd name="connsiteY211-2474" fmla="*/ 4901891 h 6580301"/>
              <a:gd name="connsiteX212-2475" fmla="*/ 3959602 w 4833822"/>
              <a:gd name="connsiteY212-2476" fmla="*/ 5108219 h 6580301"/>
              <a:gd name="connsiteX213-2477" fmla="*/ 4360985 w 4833822"/>
              <a:gd name="connsiteY213-2478" fmla="*/ 5018623 h 6580301"/>
              <a:gd name="connsiteX214-2479" fmla="*/ 4278558 w 4833822"/>
              <a:gd name="connsiteY214-2480" fmla="*/ 5129721 h 6580301"/>
              <a:gd name="connsiteX215-2481" fmla="*/ 4454163 w 4833822"/>
              <a:gd name="connsiteY215-2482" fmla="*/ 5083130 h 6580301"/>
              <a:gd name="connsiteX216-2483" fmla="*/ 4368153 w 4833822"/>
              <a:gd name="connsiteY216-2484" fmla="*/ 4907525 h 6580301"/>
              <a:gd name="connsiteX217-2485" fmla="*/ 4325169 w 4833822"/>
              <a:gd name="connsiteY217-2486" fmla="*/ 4901891 h 6580301"/>
              <a:gd name="connsiteX218-2487" fmla="*/ 4156709 w 4833822"/>
              <a:gd name="connsiteY218-2488" fmla="*/ 4868103 h 6580301"/>
              <a:gd name="connsiteX219-2489" fmla="*/ 3748157 w 4833822"/>
              <a:gd name="connsiteY219-2490" fmla="*/ 4950529 h 6580301"/>
              <a:gd name="connsiteX220-2491" fmla="*/ 3529543 w 4833822"/>
              <a:gd name="connsiteY220-2492" fmla="*/ 5072378 h 6580301"/>
              <a:gd name="connsiteX221-2493" fmla="*/ 3805494 w 4833822"/>
              <a:gd name="connsiteY221-2494" fmla="*/ 4975619 h 6580301"/>
              <a:gd name="connsiteX222-2495" fmla="*/ 4156709 w 4833822"/>
              <a:gd name="connsiteY222-2496" fmla="*/ 4868103 h 6580301"/>
              <a:gd name="connsiteX223-2497" fmla="*/ 399937 w 4833822"/>
              <a:gd name="connsiteY223-2498" fmla="*/ 4824315 h 6580301"/>
              <a:gd name="connsiteX224-2499" fmla="*/ 210944 w 4833822"/>
              <a:gd name="connsiteY224-2500" fmla="*/ 4903943 h 6580301"/>
              <a:gd name="connsiteX225-2501" fmla="*/ 124936 w 4833822"/>
              <a:gd name="connsiteY225-2502" fmla="*/ 5047294 h 6580301"/>
              <a:gd name="connsiteX226-2503" fmla="*/ 275451 w 4833822"/>
              <a:gd name="connsiteY226-2504" fmla="*/ 5040125 h 6580301"/>
              <a:gd name="connsiteX227-2505" fmla="*/ 304127 w 4833822"/>
              <a:gd name="connsiteY227-2506" fmla="*/ 5058045 h 6580301"/>
              <a:gd name="connsiteX228-2507" fmla="*/ 271869 w 4833822"/>
              <a:gd name="connsiteY228-2508" fmla="*/ 5294575 h 6580301"/>
              <a:gd name="connsiteX229-2509" fmla="*/ 311291 w 4833822"/>
              <a:gd name="connsiteY229-2510" fmla="*/ 5136890 h 6580301"/>
              <a:gd name="connsiteX230-2511" fmla="*/ 243203 w 4833822"/>
              <a:gd name="connsiteY230-2512" fmla="*/ 4929027 h 6580301"/>
              <a:gd name="connsiteX231-2513" fmla="*/ 1214409 w 4833822"/>
              <a:gd name="connsiteY231-2514" fmla="*/ 4907525 h 6580301"/>
              <a:gd name="connsiteX232-2515" fmla="*/ 465399 w 4833822"/>
              <a:gd name="connsiteY232-2516" fmla="*/ 4825098 h 6580301"/>
              <a:gd name="connsiteX233-2517" fmla="*/ 399937 w 4833822"/>
              <a:gd name="connsiteY233-2518" fmla="*/ 4824315 h 6580301"/>
              <a:gd name="connsiteX234-2519" fmla="*/ 2524908 w 4833822"/>
              <a:gd name="connsiteY234-2520" fmla="*/ 3690016 h 6580301"/>
              <a:gd name="connsiteX235-2521" fmla="*/ 2732856 w 4833822"/>
              <a:gd name="connsiteY235-2522" fmla="*/ 4331935 h 6580301"/>
              <a:gd name="connsiteX236-2523" fmla="*/ 2775802 w 4833822"/>
              <a:gd name="connsiteY236-2524" fmla="*/ 4402004 h 6580301"/>
              <a:gd name="connsiteX237-2525" fmla="*/ 2823267 w 4833822"/>
              <a:gd name="connsiteY237-2526" fmla="*/ 4325154 h 6580301"/>
              <a:gd name="connsiteX238-2527" fmla="*/ 2879774 w 4833822"/>
              <a:gd name="connsiteY238-2528" fmla="*/ 4114948 h 6580301"/>
              <a:gd name="connsiteX239-2529" fmla="*/ 2920458 w 4833822"/>
              <a:gd name="connsiteY239-2530" fmla="*/ 4648373 h 6580301"/>
              <a:gd name="connsiteX240-2531" fmla="*/ 3132925 w 4833822"/>
              <a:gd name="connsiteY240-2532" fmla="*/ 4589606 h 6580301"/>
              <a:gd name="connsiteX241-2533" fmla="*/ 2879774 w 4833822"/>
              <a:gd name="connsiteY241-2534" fmla="*/ 4964814 h 6580301"/>
              <a:gd name="connsiteX242-2535" fmla="*/ 2131619 w 4833822"/>
              <a:gd name="connsiteY242-2536" fmla="*/ 4912828 h 6580301"/>
              <a:gd name="connsiteX243-2537" fmla="*/ 1894289 w 4833822"/>
              <a:gd name="connsiteY243-2538" fmla="*/ 4562484 h 6580301"/>
              <a:gd name="connsiteX244-2539" fmla="*/ 2075111 w 4833822"/>
              <a:gd name="connsiteY244-2540" fmla="*/ 4650635 h 6580301"/>
              <a:gd name="connsiteX245-2541" fmla="*/ 2086414 w 4833822"/>
              <a:gd name="connsiteY245-2542" fmla="*/ 4135290 h 6580301"/>
              <a:gd name="connsiteX246-2543" fmla="*/ 2163263 w 4833822"/>
              <a:gd name="connsiteY246-2544" fmla="*/ 4279949 h 6580301"/>
              <a:gd name="connsiteX247-2545" fmla="*/ 2224289 w 4833822"/>
              <a:gd name="connsiteY247-2546" fmla="*/ 4325154 h 6580301"/>
              <a:gd name="connsiteX248-2547" fmla="*/ 2242372 w 4833822"/>
              <a:gd name="connsiteY248-2548" fmla="*/ 4261866 h 6580301"/>
              <a:gd name="connsiteX249-2549" fmla="*/ 2524908 w 4833822"/>
              <a:gd name="connsiteY249-2550" fmla="*/ 3690016 h 6580301"/>
              <a:gd name="connsiteX250-2551" fmla="*/ 2540406 w 4833822"/>
              <a:gd name="connsiteY250-2552" fmla="*/ 2882675 h 6580301"/>
              <a:gd name="connsiteX251-2553" fmla="*/ 2092432 w 4833822"/>
              <a:gd name="connsiteY251-2554" fmla="*/ 3789372 h 6580301"/>
              <a:gd name="connsiteX252-2555" fmla="*/ 2063761 w 4833822"/>
              <a:gd name="connsiteY252-2556" fmla="*/ 3889719 h 6580301"/>
              <a:gd name="connsiteX253-2557" fmla="*/ 1967001 w 4833822"/>
              <a:gd name="connsiteY253-2558" fmla="*/ 3818043 h 6580301"/>
              <a:gd name="connsiteX254-2559" fmla="*/ 1845152 w 4833822"/>
              <a:gd name="connsiteY254-2560" fmla="*/ 3588679 h 6580301"/>
              <a:gd name="connsiteX255-2561" fmla="*/ 1827232 w 4833822"/>
              <a:gd name="connsiteY255-2562" fmla="*/ 4405786 h 6580301"/>
              <a:gd name="connsiteX256-2563" fmla="*/ 1540529 w 4833822"/>
              <a:gd name="connsiteY256-2564" fmla="*/ 4266017 h 6580301"/>
              <a:gd name="connsiteX257-2565" fmla="*/ 1916828 w 4833822"/>
              <a:gd name="connsiteY257-2566" fmla="*/ 4821506 h 6580301"/>
              <a:gd name="connsiteX258-2567" fmla="*/ 3103066 w 4833822"/>
              <a:gd name="connsiteY258-2568" fmla="*/ 4903933 h 6580301"/>
              <a:gd name="connsiteX259-2569" fmla="*/ 3504448 w 4833822"/>
              <a:gd name="connsiteY259-2570" fmla="*/ 4309021 h 6580301"/>
              <a:gd name="connsiteX260-2571" fmla="*/ 3167572 w 4833822"/>
              <a:gd name="connsiteY260-2572" fmla="*/ 4402199 h 6580301"/>
              <a:gd name="connsiteX261-2573" fmla="*/ 3103066 w 4833822"/>
              <a:gd name="connsiteY261-2574" fmla="*/ 3556425 h 6580301"/>
              <a:gd name="connsiteX262-2575" fmla="*/ 3013470 w 4833822"/>
              <a:gd name="connsiteY262-2576" fmla="*/ 3889719 h 6580301"/>
              <a:gd name="connsiteX263-2577" fmla="*/ 2938212 w 4833822"/>
              <a:gd name="connsiteY263-2578" fmla="*/ 4011568 h 6580301"/>
              <a:gd name="connsiteX264-2579" fmla="*/ 2870119 w 4833822"/>
              <a:gd name="connsiteY264-2580" fmla="*/ 3900470 h 6580301"/>
              <a:gd name="connsiteX265-2581" fmla="*/ 2540406 w 4833822"/>
              <a:gd name="connsiteY265-2582" fmla="*/ 2882675 h 6580301"/>
              <a:gd name="connsiteX266-2583" fmla="*/ 357884 w 4833822"/>
              <a:gd name="connsiteY266-2584" fmla="*/ 2811004 h 6580301"/>
              <a:gd name="connsiteX267-2585" fmla="*/ 422396 w 4833822"/>
              <a:gd name="connsiteY267-2586" fmla="*/ 2893431 h 6580301"/>
              <a:gd name="connsiteX268-2587" fmla="*/ 522738 w 4833822"/>
              <a:gd name="connsiteY268-2588" fmla="*/ 3395162 h 6580301"/>
              <a:gd name="connsiteX269-2589" fmla="*/ 490485 w 4833822"/>
              <a:gd name="connsiteY269-2590" fmla="*/ 3534932 h 6580301"/>
              <a:gd name="connsiteX270-2591" fmla="*/ 386555 w 4833822"/>
              <a:gd name="connsiteY270-2592" fmla="*/ 3434585 h 6580301"/>
              <a:gd name="connsiteX271-2593" fmla="*/ 286208 w 4833822"/>
              <a:gd name="connsiteY271-2594" fmla="*/ 2893431 h 6580301"/>
              <a:gd name="connsiteX272-2595" fmla="*/ 357884 w 4833822"/>
              <a:gd name="connsiteY272-2596" fmla="*/ 2811004 h 6580301"/>
              <a:gd name="connsiteX273-2597" fmla="*/ 4036204 w 4833822"/>
              <a:gd name="connsiteY273-2598" fmla="*/ 1393613 h 6580301"/>
              <a:gd name="connsiteX274-2599" fmla="*/ 4110123 w 4833822"/>
              <a:gd name="connsiteY274-2600" fmla="*/ 1456328 h 6580301"/>
              <a:gd name="connsiteX275-2601" fmla="*/ 4063531 w 4833822"/>
              <a:gd name="connsiteY275-2602" fmla="*/ 2266272 h 6580301"/>
              <a:gd name="connsiteX276-2603" fmla="*/ 3938100 w 4833822"/>
              <a:gd name="connsiteY276-2604" fmla="*/ 1954478 h 6580301"/>
              <a:gd name="connsiteX277-2605" fmla="*/ 3970353 w 4833822"/>
              <a:gd name="connsiteY277-2606" fmla="*/ 1459915 h 6580301"/>
              <a:gd name="connsiteX278-2607" fmla="*/ 4036204 w 4833822"/>
              <a:gd name="connsiteY278-2608" fmla="*/ 1393613 h 6580301"/>
              <a:gd name="connsiteX279-2609" fmla="*/ 915320 w 4833822"/>
              <a:gd name="connsiteY279-2610" fmla="*/ 1135184 h 6580301"/>
              <a:gd name="connsiteX280-2611" fmla="*/ 1020430 w 4833822"/>
              <a:gd name="connsiteY280-2612" fmla="*/ 1815946 h 6580301"/>
              <a:gd name="connsiteX281-2613" fmla="*/ 811383 w 4833822"/>
              <a:gd name="connsiteY281-2614" fmla="*/ 1776360 h 6580301"/>
              <a:gd name="connsiteX282-2615" fmla="*/ 915320 w 4833822"/>
              <a:gd name="connsiteY282-2616" fmla="*/ 1135184 h 6580301"/>
              <a:gd name="connsiteX283-2617" fmla="*/ 2447237 w 4833822"/>
              <a:gd name="connsiteY283-2618" fmla="*/ 410 h 6580301"/>
              <a:gd name="connsiteX284-2619" fmla="*/ 2465153 w 4833822"/>
              <a:gd name="connsiteY284-2620" fmla="*/ 55062 h 6580301"/>
              <a:gd name="connsiteX285-2621" fmla="*/ 2908975 w 4833822"/>
              <a:gd name="connsiteY285-2622" fmla="*/ 1187732 h 6580301"/>
              <a:gd name="connsiteX286-2623" fmla="*/ 3113822 w 4833822"/>
              <a:gd name="connsiteY286-2624" fmla="*/ 2237596 h 6580301"/>
              <a:gd name="connsiteX287-2625" fmla="*/ 3282263 w 4833822"/>
              <a:gd name="connsiteY287-2626" fmla="*/ 1556674 h 6580301"/>
              <a:gd name="connsiteX288-2627" fmla="*/ 3257173 w 4833822"/>
              <a:gd name="connsiteY288-2628" fmla="*/ 1416905 h 6580301"/>
              <a:gd name="connsiteX289-2629" fmla="*/ 3278681 w 4833822"/>
              <a:gd name="connsiteY289-2630" fmla="*/ 1327309 h 6580301"/>
              <a:gd name="connsiteX290-2631" fmla="*/ 3361107 w 4833822"/>
              <a:gd name="connsiteY290-2632" fmla="*/ 1384652 h 6580301"/>
              <a:gd name="connsiteX291-2633" fmla="*/ 3884339 w 4833822"/>
              <a:gd name="connsiteY291-2634" fmla="*/ 2696322 h 6580301"/>
              <a:gd name="connsiteX292-2635" fmla="*/ 3776823 w 4833822"/>
              <a:gd name="connsiteY292-2636" fmla="*/ 3316317 h 6580301"/>
              <a:gd name="connsiteX293-2637" fmla="*/ 4002606 w 4833822"/>
              <a:gd name="connsiteY293-2638" fmla="*/ 3097708 h 6580301"/>
              <a:gd name="connsiteX294-2639" fmla="*/ 4059943 w 4833822"/>
              <a:gd name="connsiteY294-2640" fmla="*/ 3033197 h 6580301"/>
              <a:gd name="connsiteX295-2641" fmla="*/ 4117286 w 4833822"/>
              <a:gd name="connsiteY295-2642" fmla="*/ 3108459 h 6580301"/>
              <a:gd name="connsiteX296-2643" fmla="*/ 4131625 w 4833822"/>
              <a:gd name="connsiteY296-2644" fmla="*/ 3921981 h 6580301"/>
              <a:gd name="connsiteX297-2645" fmla="*/ 3755321 w 4833822"/>
              <a:gd name="connsiteY297-2646" fmla="*/ 4753423 h 6580301"/>
              <a:gd name="connsiteX298-2647" fmla="*/ 3723067 w 4833822"/>
              <a:gd name="connsiteY298-2648" fmla="*/ 4828680 h 6580301"/>
              <a:gd name="connsiteX299-2649" fmla="*/ 4099366 w 4833822"/>
              <a:gd name="connsiteY299-2650" fmla="*/ 4767756 h 6580301"/>
              <a:gd name="connsiteX300-2651" fmla="*/ 4550927 w 4833822"/>
              <a:gd name="connsiteY300-2652" fmla="*/ 5118970 h 6580301"/>
              <a:gd name="connsiteX301-2653" fmla="*/ 4604683 w 4833822"/>
              <a:gd name="connsiteY301-2654" fmla="*/ 5219317 h 6580301"/>
              <a:gd name="connsiteX302-2655" fmla="*/ 4576011 w 4833822"/>
              <a:gd name="connsiteY302-2656" fmla="*/ 6061510 h 6580301"/>
              <a:gd name="connsiteX303-2657" fmla="*/ 4432660 w 4833822"/>
              <a:gd name="connsiteY303-2658" fmla="*/ 6122434 h 6580301"/>
              <a:gd name="connsiteX304-2659" fmla="*/ 3999019 w 4833822"/>
              <a:gd name="connsiteY304-2660" fmla="*/ 6355381 h 6580301"/>
              <a:gd name="connsiteX305-2661" fmla="*/ 3192667 w 4833822"/>
              <a:gd name="connsiteY305-2662" fmla="*/ 6287288 h 6580301"/>
              <a:gd name="connsiteX306-2663" fmla="*/ 2662265 w 4833822"/>
              <a:gd name="connsiteY306-2664" fmla="*/ 5656540 h 6580301"/>
              <a:gd name="connsiteX307-2665" fmla="*/ 2680186 w 4833822"/>
              <a:gd name="connsiteY307-2666" fmla="*/ 5975496 h 6580301"/>
              <a:gd name="connsiteX308-2667" fmla="*/ 2655096 w 4833822"/>
              <a:gd name="connsiteY308-2668" fmla="*/ 6287288 h 6580301"/>
              <a:gd name="connsiteX309-2669" fmla="*/ 2063771 w 4833822"/>
              <a:gd name="connsiteY309-2670" fmla="*/ 6573990 h 6580301"/>
              <a:gd name="connsiteX310-2671" fmla="*/ 1827242 w 4833822"/>
              <a:gd name="connsiteY310-2672" fmla="*/ 6523817 h 6580301"/>
              <a:gd name="connsiteX311-2673" fmla="*/ 1594295 w 4833822"/>
              <a:gd name="connsiteY311-2674" fmla="*/ 5982665 h 6580301"/>
              <a:gd name="connsiteX312-2675" fmla="*/ 1952673 w 4833822"/>
              <a:gd name="connsiteY312-2676" fmla="*/ 5448677 h 6580301"/>
              <a:gd name="connsiteX313-2677" fmla="*/ 2020761 w 4833822"/>
              <a:gd name="connsiteY313-2678" fmla="*/ 5316077 h 6580301"/>
              <a:gd name="connsiteX314-2679" fmla="*/ 1841575 w 4833822"/>
              <a:gd name="connsiteY314-2680" fmla="*/ 5459428 h 6580301"/>
              <a:gd name="connsiteX315-2681" fmla="*/ 884697 w 4833822"/>
              <a:gd name="connsiteY315-2682" fmla="*/ 6204861 h 6580301"/>
              <a:gd name="connsiteX316-2683" fmla="*/ 547826 w 4833822"/>
              <a:gd name="connsiteY316-2684" fmla="*/ 6237114 h 6580301"/>
              <a:gd name="connsiteX317-2685" fmla="*/ 357883 w 4833822"/>
              <a:gd name="connsiteY317-2686" fmla="*/ 6179777 h 6580301"/>
              <a:gd name="connsiteX318-2687" fmla="*/ 89095 w 4833822"/>
              <a:gd name="connsiteY318-2688" fmla="*/ 5753300 h 6580301"/>
              <a:gd name="connsiteX319-2689" fmla="*/ 46091 w 4833822"/>
              <a:gd name="connsiteY319-2690" fmla="*/ 5402091 h 6580301"/>
              <a:gd name="connsiteX320-2691" fmla="*/ 440310 w 4833822"/>
              <a:gd name="connsiteY320-2692" fmla="*/ 4753423 h 6580301"/>
              <a:gd name="connsiteX321-2693" fmla="*/ 1020884 w 4833822"/>
              <a:gd name="connsiteY321-2694" fmla="*/ 4803596 h 6580301"/>
              <a:gd name="connsiteX322-2695" fmla="*/ 798688 w 4833822"/>
              <a:gd name="connsiteY322-2696" fmla="*/ 4631574 h 6580301"/>
              <a:gd name="connsiteX323-2697" fmla="*/ 766435 w 4833822"/>
              <a:gd name="connsiteY323-2698" fmla="*/ 4574231 h 6580301"/>
              <a:gd name="connsiteX324-2699" fmla="*/ 838110 w 4833822"/>
              <a:gd name="connsiteY324-2700" fmla="*/ 4552729 h 6580301"/>
              <a:gd name="connsiteX325-2701" fmla="*/ 1060306 w 4833822"/>
              <a:gd name="connsiteY325-2702" fmla="*/ 4645907 h 6580301"/>
              <a:gd name="connsiteX326-2703" fmla="*/ 777186 w 4833822"/>
              <a:gd name="connsiteY326-2704" fmla="*/ 4147759 h 6580301"/>
              <a:gd name="connsiteX327-2705" fmla="*/ 723430 w 4833822"/>
              <a:gd name="connsiteY327-2706" fmla="*/ 3613776 h 6580301"/>
              <a:gd name="connsiteX328-2707" fmla="*/ 727012 w 4833822"/>
              <a:gd name="connsiteY328-2708" fmla="*/ 2914935 h 6580301"/>
              <a:gd name="connsiteX329-2709" fmla="*/ 762853 w 4833822"/>
              <a:gd name="connsiteY329-2710" fmla="*/ 2782335 h 6580301"/>
              <a:gd name="connsiteX330-2711" fmla="*/ 1017302 w 4833822"/>
              <a:gd name="connsiteY330-2712" fmla="*/ 3083370 h 6580301"/>
              <a:gd name="connsiteX331-2713" fmla="*/ 1139151 w 4833822"/>
              <a:gd name="connsiteY331-2714" fmla="*/ 3122792 h 6580301"/>
              <a:gd name="connsiteX332-2715" fmla="*/ 1110480 w 4833822"/>
              <a:gd name="connsiteY332-2716" fmla="*/ 3011694 h 6580301"/>
              <a:gd name="connsiteX333-2717" fmla="*/ 1135564 w 4833822"/>
              <a:gd name="connsiteY333-2718" fmla="*/ 2122916 h 6580301"/>
              <a:gd name="connsiteX334-2719" fmla="*/ 1493942 w 4833822"/>
              <a:gd name="connsiteY334-2720" fmla="*/ 1463496 h 6580301"/>
              <a:gd name="connsiteX335-2721" fmla="*/ 1547703 w 4833822"/>
              <a:gd name="connsiteY335-2722" fmla="*/ 1409741 h 6580301"/>
              <a:gd name="connsiteX336-2723" fmla="*/ 1597877 w 4833822"/>
              <a:gd name="connsiteY336-2724" fmla="*/ 1502919 h 6580301"/>
              <a:gd name="connsiteX337-2725" fmla="*/ 2070940 w 4833822"/>
              <a:gd name="connsiteY337-2726" fmla="*/ 2277018 h 6580301"/>
              <a:gd name="connsiteX338-2727" fmla="*/ 2035100 w 4833822"/>
              <a:gd name="connsiteY338-2728" fmla="*/ 1241300 h 6580301"/>
              <a:gd name="connsiteX339-2729" fmla="*/ 2156949 w 4833822"/>
              <a:gd name="connsiteY339-2730" fmla="*/ 241423 h 6580301"/>
              <a:gd name="connsiteX340-2731" fmla="*/ 2386314 w 4833822"/>
              <a:gd name="connsiteY340-2732" fmla="*/ 26391 h 6580301"/>
              <a:gd name="connsiteX341-2733" fmla="*/ 2447237 w 4833822"/>
              <a:gd name="connsiteY341-2734" fmla="*/ 410 h 6580301"/>
              <a:gd name="connsiteX0-2735" fmla="*/ 2144854 w 4833822"/>
              <a:gd name="connsiteY0-2736" fmla="*/ 6206652 h 6580301"/>
              <a:gd name="connsiteX1-2737" fmla="*/ 2053020 w 4833822"/>
              <a:gd name="connsiteY1-2738" fmla="*/ 6215612 h 6580301"/>
              <a:gd name="connsiteX2-2739" fmla="*/ 1959837 w 4833822"/>
              <a:gd name="connsiteY2-2740" fmla="*/ 6290870 h 6580301"/>
              <a:gd name="connsiteX3-2741" fmla="*/ 2045851 w 4833822"/>
              <a:gd name="connsiteY3-2742" fmla="*/ 6409137 h 6580301"/>
              <a:gd name="connsiteX4-2743" fmla="*/ 2042269 w 4833822"/>
              <a:gd name="connsiteY4-2744" fmla="*/ 6312372 h 6580301"/>
              <a:gd name="connsiteX5-2745" fmla="*/ 2106775 w 4833822"/>
              <a:gd name="connsiteY5-2746" fmla="*/ 6247865 h 6580301"/>
              <a:gd name="connsiteX6-2747" fmla="*/ 2128277 w 4833822"/>
              <a:gd name="connsiteY6-2748" fmla="*/ 6319541 h 6580301"/>
              <a:gd name="connsiteX7-2749" fmla="*/ 2164118 w 4833822"/>
              <a:gd name="connsiteY7-2750" fmla="*/ 6369714 h 6580301"/>
              <a:gd name="connsiteX8-2751" fmla="*/ 2232206 w 4833822"/>
              <a:gd name="connsiteY8-2752" fmla="*/ 6333879 h 6580301"/>
              <a:gd name="connsiteX9-2753" fmla="*/ 2228624 w 4833822"/>
              <a:gd name="connsiteY9-2754" fmla="*/ 6240696 h 6580301"/>
              <a:gd name="connsiteX10-2755" fmla="*/ 2144854 w 4833822"/>
              <a:gd name="connsiteY10-2756" fmla="*/ 6206652 h 6580301"/>
              <a:gd name="connsiteX11-2757" fmla="*/ 2508163 w 4833822"/>
              <a:gd name="connsiteY11-2758" fmla="*/ 6176190 h 6580301"/>
              <a:gd name="connsiteX12-2759" fmla="*/ 2407811 w 4833822"/>
              <a:gd name="connsiteY12-2760" fmla="*/ 6484400 h 6580301"/>
              <a:gd name="connsiteX13-2761" fmla="*/ 2508163 w 4833822"/>
              <a:gd name="connsiteY13-2762" fmla="*/ 6176190 h 6580301"/>
              <a:gd name="connsiteX14-2763" fmla="*/ 2215080 w 4833822"/>
              <a:gd name="connsiteY14-2764" fmla="*/ 6091655 h 6580301"/>
              <a:gd name="connsiteX15-2765" fmla="*/ 2171282 w 4833822"/>
              <a:gd name="connsiteY15-2766" fmla="*/ 6097345 h 6580301"/>
              <a:gd name="connsiteX16-2767" fmla="*/ 2350473 w 4833822"/>
              <a:gd name="connsiteY16-2768" fmla="*/ 6376884 h 6580301"/>
              <a:gd name="connsiteX17-2769" fmla="*/ 2393478 w 4833822"/>
              <a:gd name="connsiteY17-2770" fmla="*/ 6194110 h 6580301"/>
              <a:gd name="connsiteX18-2771" fmla="*/ 2252871 w 4833822"/>
              <a:gd name="connsiteY18-2772" fmla="*/ 6092810 h 6580301"/>
              <a:gd name="connsiteX19-2773" fmla="*/ 2215080 w 4833822"/>
              <a:gd name="connsiteY19-2774" fmla="*/ 6091655 h 6580301"/>
              <a:gd name="connsiteX20-2775" fmla="*/ 3767359 w 4833822"/>
              <a:gd name="connsiteY20-2776" fmla="*/ 5972697 h 6580301"/>
              <a:gd name="connsiteX21-2777" fmla="*/ 3913003 w 4833822"/>
              <a:gd name="connsiteY21-2778" fmla="*/ 6054340 h 6580301"/>
              <a:gd name="connsiteX22-2779" fmla="*/ 3930923 w 4833822"/>
              <a:gd name="connsiteY22-2780" fmla="*/ 6079429 h 6580301"/>
              <a:gd name="connsiteX23-2781" fmla="*/ 3923759 w 4833822"/>
              <a:gd name="connsiteY23-2782" fmla="*/ 6104514 h 6580301"/>
              <a:gd name="connsiteX24-2783" fmla="*/ 3672890 w 4833822"/>
              <a:gd name="connsiteY24-2784" fmla="*/ 6086593 h 6580301"/>
              <a:gd name="connsiteX25-2785" fmla="*/ 3672890 w 4833822"/>
              <a:gd name="connsiteY25-2786" fmla="*/ 6018504 h 6580301"/>
              <a:gd name="connsiteX26-2787" fmla="*/ 3708731 w 4833822"/>
              <a:gd name="connsiteY26-2788" fmla="*/ 5993415 h 6580301"/>
              <a:gd name="connsiteX27-2789" fmla="*/ 3767359 w 4833822"/>
              <a:gd name="connsiteY27-2790" fmla="*/ 5972697 h 6580301"/>
              <a:gd name="connsiteX28-2791" fmla="*/ 3779366 w 4833822"/>
              <a:gd name="connsiteY28-2792" fmla="*/ 5932886 h 6580301"/>
              <a:gd name="connsiteX29-2793" fmla="*/ 3637059 w 4833822"/>
              <a:gd name="connsiteY29-2794" fmla="*/ 5957581 h 6580301"/>
              <a:gd name="connsiteX30-2795" fmla="*/ 3497289 w 4833822"/>
              <a:gd name="connsiteY30-2796" fmla="*/ 6140349 h 6580301"/>
              <a:gd name="connsiteX31-2797" fmla="*/ 3615557 w 4833822"/>
              <a:gd name="connsiteY31-2798" fmla="*/ 6083012 h 6580301"/>
              <a:gd name="connsiteX32-2799" fmla="*/ 3852086 w 4833822"/>
              <a:gd name="connsiteY32-2800" fmla="*/ 6240696 h 6580301"/>
              <a:gd name="connsiteX33-2801" fmla="*/ 3952433 w 4833822"/>
              <a:gd name="connsiteY33-2802" fmla="*/ 6068674 h 6580301"/>
              <a:gd name="connsiteX34-2803" fmla="*/ 3945496 w 4833822"/>
              <a:gd name="connsiteY34-2804" fmla="*/ 6051869 h 6580301"/>
              <a:gd name="connsiteX35-2805" fmla="*/ 3938093 w 4833822"/>
              <a:gd name="connsiteY35-2806" fmla="*/ 6051869 h 6580301"/>
              <a:gd name="connsiteX36-2807" fmla="*/ 3927341 w 4833822"/>
              <a:gd name="connsiteY36-2808" fmla="*/ 6051869 h 6580301"/>
              <a:gd name="connsiteX37-2809" fmla="*/ 3909418 w 4833822"/>
              <a:gd name="connsiteY37-2810" fmla="*/ 6047162 h 6580301"/>
              <a:gd name="connsiteX38-2811" fmla="*/ 3920171 w 4833822"/>
              <a:gd name="connsiteY38-2812" fmla="*/ 6047162 h 6580301"/>
              <a:gd name="connsiteX39-2813" fmla="*/ 3945252 w 4833822"/>
              <a:gd name="connsiteY39-2814" fmla="*/ 6051279 h 6580301"/>
              <a:gd name="connsiteX40-2815" fmla="*/ 3928739 w 4833822"/>
              <a:gd name="connsiteY40-2816" fmla="*/ 6011279 h 6580301"/>
              <a:gd name="connsiteX41-2817" fmla="*/ 3822967 w 4833822"/>
              <a:gd name="connsiteY41-2818" fmla="*/ 5935181 h 6580301"/>
              <a:gd name="connsiteX42-2819" fmla="*/ 3779366 w 4833822"/>
              <a:gd name="connsiteY42-2820" fmla="*/ 5932886 h 6580301"/>
              <a:gd name="connsiteX43-2821" fmla="*/ 4196131 w 4833822"/>
              <a:gd name="connsiteY43-2822" fmla="*/ 5789140 h 6580301"/>
              <a:gd name="connsiteX44-2823" fmla="*/ 4235548 w 4833822"/>
              <a:gd name="connsiteY44-2824" fmla="*/ 6018505 h 6580301"/>
              <a:gd name="connsiteX45-2825" fmla="*/ 4454163 w 4833822"/>
              <a:gd name="connsiteY45-2826" fmla="*/ 6022087 h 6580301"/>
              <a:gd name="connsiteX46-2827" fmla="*/ 4196131 w 4833822"/>
              <a:gd name="connsiteY46-2828" fmla="*/ 5789140 h 6580301"/>
              <a:gd name="connsiteX47-2829" fmla="*/ 1174995 w 4833822"/>
              <a:gd name="connsiteY47-2830" fmla="*/ 5473762 h 6580301"/>
              <a:gd name="connsiteX48-2831" fmla="*/ 1250253 w 4833822"/>
              <a:gd name="connsiteY48-2832" fmla="*/ 5520354 h 6580301"/>
              <a:gd name="connsiteX49-2833" fmla="*/ 1035224 w 4833822"/>
              <a:gd name="connsiteY49-2834" fmla="*/ 5631447 h 6580301"/>
              <a:gd name="connsiteX50-2835" fmla="*/ 981463 w 4833822"/>
              <a:gd name="connsiteY50-2836" fmla="*/ 5606363 h 6580301"/>
              <a:gd name="connsiteX51-2837" fmla="*/ 1174995 w 4833822"/>
              <a:gd name="connsiteY51-2838" fmla="*/ 5473762 h 6580301"/>
              <a:gd name="connsiteX52-2839" fmla="*/ 3960412 w 4833822"/>
              <a:gd name="connsiteY52-2840" fmla="*/ 5444487 h 6580301"/>
              <a:gd name="connsiteX53-2841" fmla="*/ 4095776 w 4833822"/>
              <a:gd name="connsiteY53-2842" fmla="*/ 5502432 h 6580301"/>
              <a:gd name="connsiteX54-2843" fmla="*/ 4052767 w 4833822"/>
              <a:gd name="connsiteY54-2844" fmla="*/ 5531102 h 6580301"/>
              <a:gd name="connsiteX55-2845" fmla="*/ 3852081 w 4833822"/>
              <a:gd name="connsiteY55-2846" fmla="*/ 5498851 h 6580301"/>
              <a:gd name="connsiteX56-2847" fmla="*/ 3859245 w 4833822"/>
              <a:gd name="connsiteY56-2848" fmla="*/ 5463012 h 6580301"/>
              <a:gd name="connsiteX57-2849" fmla="*/ 3917370 w 4833822"/>
              <a:gd name="connsiteY57-2850" fmla="*/ 5445487 h 6580301"/>
              <a:gd name="connsiteX58-2851" fmla="*/ 3960412 w 4833822"/>
              <a:gd name="connsiteY58-2852" fmla="*/ 5444487 h 6580301"/>
              <a:gd name="connsiteX59-2853" fmla="*/ 2177948 w 4833822"/>
              <a:gd name="connsiteY59-2854" fmla="*/ 5350237 h 6580301"/>
              <a:gd name="connsiteX60-2855" fmla="*/ 2146198 w 4833822"/>
              <a:gd name="connsiteY60-2856" fmla="*/ 5373419 h 6580301"/>
              <a:gd name="connsiteX61-2857" fmla="*/ 1680303 w 4833822"/>
              <a:gd name="connsiteY61-2858" fmla="*/ 6072261 h 6580301"/>
              <a:gd name="connsiteX62-2859" fmla="*/ 1762730 w 4833822"/>
              <a:gd name="connsiteY62-2860" fmla="*/ 6434221 h 6580301"/>
              <a:gd name="connsiteX63-2861" fmla="*/ 1802152 w 4833822"/>
              <a:gd name="connsiteY63-2862" fmla="*/ 6154688 h 6580301"/>
              <a:gd name="connsiteX64-2863" fmla="*/ 2081691 w 4833822"/>
              <a:gd name="connsiteY64-2864" fmla="*/ 5996998 h 6580301"/>
              <a:gd name="connsiteX65-2865" fmla="*/ 1845157 w 4833822"/>
              <a:gd name="connsiteY65-2866" fmla="*/ 6079425 h 6580301"/>
              <a:gd name="connsiteX66-2867" fmla="*/ 1744810 w 4833822"/>
              <a:gd name="connsiteY66-2868" fmla="*/ 6050759 h 6580301"/>
              <a:gd name="connsiteX67-2869" fmla="*/ 2060189 w 4833822"/>
              <a:gd name="connsiteY67-2870" fmla="*/ 5896656 h 6580301"/>
              <a:gd name="connsiteX68-2871" fmla="*/ 2178451 w 4833822"/>
              <a:gd name="connsiteY68-2872" fmla="*/ 5835726 h 6580301"/>
              <a:gd name="connsiteX69-2873" fmla="*/ 2293136 w 4833822"/>
              <a:gd name="connsiteY69-2874" fmla="*/ 5369837 h 6580301"/>
              <a:gd name="connsiteX70-2875" fmla="*/ 1999259 w 4833822"/>
              <a:gd name="connsiteY70-2876" fmla="*/ 5785558 h 6580301"/>
              <a:gd name="connsiteX71-2877" fmla="*/ 2196371 w 4833822"/>
              <a:gd name="connsiteY71-2878" fmla="*/ 5355499 h 6580301"/>
              <a:gd name="connsiteX72-2879" fmla="*/ 2177948 w 4833822"/>
              <a:gd name="connsiteY72-2880" fmla="*/ 5350237 h 6580301"/>
              <a:gd name="connsiteX73-2881" fmla="*/ 2511745 w 4833822"/>
              <a:gd name="connsiteY73-2882" fmla="*/ 5337584 h 6580301"/>
              <a:gd name="connsiteX74-2883" fmla="*/ 2482010 w 4833822"/>
              <a:gd name="connsiteY74-2884" fmla="*/ 5565880 h 6580301"/>
              <a:gd name="connsiteX75-2885" fmla="*/ 2486655 w 4833822"/>
              <a:gd name="connsiteY75-2886" fmla="*/ 5631445 h 6580301"/>
              <a:gd name="connsiteX76-2887" fmla="*/ 2514429 w 4833822"/>
              <a:gd name="connsiteY76-2888" fmla="*/ 5647124 h 6580301"/>
              <a:gd name="connsiteX77-2889" fmla="*/ 2526077 w 4833822"/>
              <a:gd name="connsiteY77-2890" fmla="*/ 5670870 h 6580301"/>
              <a:gd name="connsiteX78-2891" fmla="*/ 2486655 w 4833822"/>
              <a:gd name="connsiteY78-2892" fmla="*/ 5631448 h 6580301"/>
              <a:gd name="connsiteX79-2893" fmla="*/ 2486655 w 4833822"/>
              <a:gd name="connsiteY79-2894" fmla="*/ 5631451 h 6580301"/>
              <a:gd name="connsiteX80-2895" fmla="*/ 2440069 w 4833822"/>
              <a:gd name="connsiteY80-2896" fmla="*/ 5907407 h 6580301"/>
              <a:gd name="connsiteX81-2897" fmla="*/ 2375563 w 4833822"/>
              <a:gd name="connsiteY81-2898" fmla="*/ 5470179 h 6580301"/>
              <a:gd name="connsiteX82-2899" fmla="*/ 2296718 w 4833822"/>
              <a:gd name="connsiteY82-2900" fmla="*/ 5839314 h 6580301"/>
              <a:gd name="connsiteX83-2901" fmla="*/ 2429318 w 4833822"/>
              <a:gd name="connsiteY83-2902" fmla="*/ 5961163 h 6580301"/>
              <a:gd name="connsiteX84-2903" fmla="*/ 2493825 w 4833822"/>
              <a:gd name="connsiteY84-2904" fmla="*/ 5860816 h 6580301"/>
              <a:gd name="connsiteX85-2905" fmla="*/ 2529665 w 4833822"/>
              <a:gd name="connsiteY85-2906" fmla="*/ 5670873 h 6580301"/>
              <a:gd name="connsiteX86-2907" fmla="*/ 2511745 w 4833822"/>
              <a:gd name="connsiteY86-2908" fmla="*/ 5337584 h 6580301"/>
              <a:gd name="connsiteX87-2909" fmla="*/ 2808528 w 4833822"/>
              <a:gd name="connsiteY87-2910" fmla="*/ 5335118 h 6580301"/>
              <a:gd name="connsiteX88-2911" fmla="*/ 2784115 w 4833822"/>
              <a:gd name="connsiteY88-2912" fmla="*/ 5348335 h 6580301"/>
              <a:gd name="connsiteX89-2913" fmla="*/ 2798448 w 4833822"/>
              <a:gd name="connsiteY89-2914" fmla="*/ 5423593 h 6580301"/>
              <a:gd name="connsiteX90-2915" fmla="*/ 2880875 w 4833822"/>
              <a:gd name="connsiteY90-2916" fmla="*/ 5538273 h 6580301"/>
              <a:gd name="connsiteX91-2917" fmla="*/ 3142493 w 4833822"/>
              <a:gd name="connsiteY91-2918" fmla="*/ 5867985 h 6580301"/>
              <a:gd name="connsiteX92-2919" fmla="*/ 2891625 w 4833822"/>
              <a:gd name="connsiteY92-2920" fmla="*/ 5703126 h 6580301"/>
              <a:gd name="connsiteX93-2921" fmla="*/ 2683768 w 4833822"/>
              <a:gd name="connsiteY93-2922" fmla="*/ 5459428 h 6580301"/>
              <a:gd name="connsiteX94-2923" fmla="*/ 2651515 w 4833822"/>
              <a:gd name="connsiteY94-2924" fmla="*/ 5484517 h 6580301"/>
              <a:gd name="connsiteX95-2925" fmla="*/ 2866541 w 4833822"/>
              <a:gd name="connsiteY95-2926" fmla="*/ 5728216 h 6580301"/>
              <a:gd name="connsiteX96-2927" fmla="*/ 3389773 w 4833822"/>
              <a:gd name="connsiteY96-2928" fmla="*/ 6326710 h 6580301"/>
              <a:gd name="connsiteX97-2929" fmla="*/ 3637059 w 4833822"/>
              <a:gd name="connsiteY97-2930" fmla="*/ 6369714 h 6580301"/>
              <a:gd name="connsiteX98-2931" fmla="*/ 3246422 w 4833822"/>
              <a:gd name="connsiteY98-2932" fmla="*/ 6000585 h 6580301"/>
              <a:gd name="connsiteX99-2933" fmla="*/ 3400524 w 4833822"/>
              <a:gd name="connsiteY99-2934" fmla="*/ 6050759 h 6580301"/>
              <a:gd name="connsiteX100-2935" fmla="*/ 3336018 w 4833822"/>
              <a:gd name="connsiteY100-2936" fmla="*/ 5903820 h 6580301"/>
              <a:gd name="connsiteX101-2937" fmla="*/ 3095901 w 4833822"/>
              <a:gd name="connsiteY101-2938" fmla="*/ 5642207 h 6580301"/>
              <a:gd name="connsiteX102-2939" fmla="*/ 2862954 w 4833822"/>
              <a:gd name="connsiteY102-2940" fmla="*/ 5373419 h 6580301"/>
              <a:gd name="connsiteX103-2941" fmla="*/ 2808528 w 4833822"/>
              <a:gd name="connsiteY103-2942" fmla="*/ 5335118 h 6580301"/>
              <a:gd name="connsiteX104-2943" fmla="*/ 1587125 w 4833822"/>
              <a:gd name="connsiteY104-2944" fmla="*/ 5290993 h 6580301"/>
              <a:gd name="connsiteX105-2945" fmla="*/ 798688 w 4833822"/>
              <a:gd name="connsiteY105-2946" fmla="*/ 5498856 h 6580301"/>
              <a:gd name="connsiteX106-2947" fmla="*/ 780768 w 4833822"/>
              <a:gd name="connsiteY106-2948" fmla="*/ 6122434 h 6580301"/>
              <a:gd name="connsiteX107-2949" fmla="*/ 791519 w 4833822"/>
              <a:gd name="connsiteY107-2950" fmla="*/ 5928910 h 6580301"/>
              <a:gd name="connsiteX108-2951" fmla="*/ 709092 w 4833822"/>
              <a:gd name="connsiteY108-2952" fmla="*/ 5566944 h 6580301"/>
              <a:gd name="connsiteX109-2953" fmla="*/ 368634 w 4833822"/>
              <a:gd name="connsiteY109-2954" fmla="*/ 5577695 h 6580301"/>
              <a:gd name="connsiteX110-2955" fmla="*/ 332793 w 4833822"/>
              <a:gd name="connsiteY110-2956" fmla="*/ 5602785 h 6580301"/>
              <a:gd name="connsiteX111-2957" fmla="*/ 368634 w 4833822"/>
              <a:gd name="connsiteY111-2958" fmla="*/ 5617118 h 6580301"/>
              <a:gd name="connsiteX112-2959" fmla="*/ 350714 w 4833822"/>
              <a:gd name="connsiteY112-2960" fmla="*/ 5918158 h 6580301"/>
              <a:gd name="connsiteX113-2961" fmla="*/ 447479 w 4833822"/>
              <a:gd name="connsiteY113-2962" fmla="*/ 5982665 h 6580301"/>
              <a:gd name="connsiteX114-2963" fmla="*/ 486896 w 4833822"/>
              <a:gd name="connsiteY114-2964" fmla="*/ 5882318 h 6580301"/>
              <a:gd name="connsiteX115-2965" fmla="*/ 468981 w 4833822"/>
              <a:gd name="connsiteY115-2966" fmla="*/ 5764051 h 6580301"/>
              <a:gd name="connsiteX116-2967" fmla="*/ 372216 w 4833822"/>
              <a:gd name="connsiteY116-2968" fmla="*/ 5871567 h 6580301"/>
              <a:gd name="connsiteX117-2969" fmla="*/ 382967 w 4833822"/>
              <a:gd name="connsiteY117-2970" fmla="*/ 5721046 h 6580301"/>
              <a:gd name="connsiteX118-2971" fmla="*/ 497647 w 4833822"/>
              <a:gd name="connsiteY118-2972" fmla="*/ 5681624 h 6580301"/>
              <a:gd name="connsiteX119-2973" fmla="*/ 569323 w 4833822"/>
              <a:gd name="connsiteY119-2974" fmla="*/ 5796309 h 6580301"/>
              <a:gd name="connsiteX120-2975" fmla="*/ 580074 w 4833822"/>
              <a:gd name="connsiteY120-2976" fmla="*/ 6007749 h 6580301"/>
              <a:gd name="connsiteX121-2977" fmla="*/ 612332 w 4833822"/>
              <a:gd name="connsiteY121-2978" fmla="*/ 5764051 h 6580301"/>
              <a:gd name="connsiteX122-2979" fmla="*/ 497647 w 4833822"/>
              <a:gd name="connsiteY122-2980" fmla="*/ 5531104 h 6580301"/>
              <a:gd name="connsiteX123-2981" fmla="*/ 730594 w 4833822"/>
              <a:gd name="connsiteY123-2982" fmla="*/ 5936073 h 6580301"/>
              <a:gd name="connsiteX124-2983" fmla="*/ 547826 w 4833822"/>
              <a:gd name="connsiteY124-2984" fmla="*/ 6100932 h 6580301"/>
              <a:gd name="connsiteX125-2985" fmla="*/ 834528 w 4833822"/>
              <a:gd name="connsiteY125-2986" fmla="*/ 6133185 h 6580301"/>
              <a:gd name="connsiteX126-2987" fmla="*/ 1533370 w 4833822"/>
              <a:gd name="connsiteY126-2988" fmla="*/ 5617118 h 6580301"/>
              <a:gd name="connsiteX127-2989" fmla="*/ 1633712 w 4833822"/>
              <a:gd name="connsiteY127-2990" fmla="*/ 5484517 h 6580301"/>
              <a:gd name="connsiteX128-2991" fmla="*/ 1142733 w 4833822"/>
              <a:gd name="connsiteY128-2992" fmla="*/ 5799891 h 6580301"/>
              <a:gd name="connsiteX129-2993" fmla="*/ 1031635 w 4833822"/>
              <a:gd name="connsiteY129-2994" fmla="*/ 5828563 h 6580301"/>
              <a:gd name="connsiteX130-2995" fmla="*/ 1096142 w 4833822"/>
              <a:gd name="connsiteY130-2996" fmla="*/ 5728216 h 6580301"/>
              <a:gd name="connsiteX131-2997" fmla="*/ 1587125 w 4833822"/>
              <a:gd name="connsiteY131-2998" fmla="*/ 5290993 h 6580301"/>
              <a:gd name="connsiteX132-2999" fmla="*/ 3072607 w 4833822"/>
              <a:gd name="connsiteY132-3000" fmla="*/ 5282033 h 6580301"/>
              <a:gd name="connsiteX133-3001" fmla="*/ 2988391 w 4833822"/>
              <a:gd name="connsiteY133-3002" fmla="*/ 5316077 h 6580301"/>
              <a:gd name="connsiteX134-3003" fmla="*/ 3038564 w 4833822"/>
              <a:gd name="connsiteY134-3004" fmla="*/ 5427175 h 6580301"/>
              <a:gd name="connsiteX135-3005" fmla="*/ 3407693 w 4833822"/>
              <a:gd name="connsiteY135-3006" fmla="*/ 5842896 h 6580301"/>
              <a:gd name="connsiteX136-3007" fmla="*/ 3576134 w 4833822"/>
              <a:gd name="connsiteY136-3008" fmla="*/ 5882318 h 6580301"/>
              <a:gd name="connsiteX137-3009" fmla="*/ 4002606 w 4833822"/>
              <a:gd name="connsiteY137-3010" fmla="*/ 5986247 h 6580301"/>
              <a:gd name="connsiteX138-3011" fmla="*/ 4124455 w 4833822"/>
              <a:gd name="connsiteY138-3012" fmla="*/ 6068674 h 6580301"/>
              <a:gd name="connsiteX139-3013" fmla="*/ 3586885 w 4833822"/>
              <a:gd name="connsiteY139-3014" fmla="*/ 5520353 h 6580301"/>
              <a:gd name="connsiteX140-3015" fmla="*/ 3339600 w 4833822"/>
              <a:gd name="connsiteY140-3016" fmla="*/ 5377001 h 6580301"/>
              <a:gd name="connsiteX141-3017" fmla="*/ 3551045 w 4833822"/>
              <a:gd name="connsiteY141-3018" fmla="*/ 5552611 h 6580301"/>
              <a:gd name="connsiteX142-3019" fmla="*/ 3658561 w 4833822"/>
              <a:gd name="connsiteY142-3020" fmla="*/ 5735385 h 6580301"/>
              <a:gd name="connsiteX143-3021" fmla="*/ 3536712 w 4833822"/>
              <a:gd name="connsiteY143-3022" fmla="*/ 5660122 h 6580301"/>
              <a:gd name="connsiteX144-3023" fmla="*/ 3167577 w 4833822"/>
              <a:gd name="connsiteY144-3024" fmla="*/ 5323246 h 6580301"/>
              <a:gd name="connsiteX145-3025" fmla="*/ 3072607 w 4833822"/>
              <a:gd name="connsiteY145-3026" fmla="*/ 5282033 h 6580301"/>
              <a:gd name="connsiteX146-3027" fmla="*/ 1497530 w 4833822"/>
              <a:gd name="connsiteY146-3028" fmla="*/ 5194233 h 6580301"/>
              <a:gd name="connsiteX147-3029" fmla="*/ 644585 w 4833822"/>
              <a:gd name="connsiteY147-3030" fmla="*/ 5319664 h 6580301"/>
              <a:gd name="connsiteX148-3031" fmla="*/ 404469 w 4833822"/>
              <a:gd name="connsiteY148-3032" fmla="*/ 5394921 h 6580301"/>
              <a:gd name="connsiteX149-3033" fmla="*/ 218113 w 4833822"/>
              <a:gd name="connsiteY149-3034" fmla="*/ 5549024 h 6580301"/>
              <a:gd name="connsiteX150-3035" fmla="*/ 347132 w 4833822"/>
              <a:gd name="connsiteY150-3036" fmla="*/ 6068674 h 6580301"/>
              <a:gd name="connsiteX151-3037" fmla="*/ 218113 w 4833822"/>
              <a:gd name="connsiteY151-3038" fmla="*/ 5703126 h 6580301"/>
              <a:gd name="connsiteX152-3039" fmla="*/ 289789 w 4833822"/>
              <a:gd name="connsiteY152-3040" fmla="*/ 5595615 h 6580301"/>
              <a:gd name="connsiteX153-3041" fmla="*/ 271869 w 4833822"/>
              <a:gd name="connsiteY153-3042" fmla="*/ 5581282 h 6580301"/>
              <a:gd name="connsiteX154-3043" fmla="*/ 304127 w 4833822"/>
              <a:gd name="connsiteY154-3044" fmla="*/ 5488099 h 6580301"/>
              <a:gd name="connsiteX155-3045" fmla="*/ 400887 w 4833822"/>
              <a:gd name="connsiteY155-3046" fmla="*/ 5405673 h 6580301"/>
              <a:gd name="connsiteX156-3047" fmla="*/ 404469 w 4833822"/>
              <a:gd name="connsiteY156-3048" fmla="*/ 5398503 h 6580301"/>
              <a:gd name="connsiteX157-3049" fmla="*/ 408056 w 4833822"/>
              <a:gd name="connsiteY157-3050" fmla="*/ 5398503 h 6580301"/>
              <a:gd name="connsiteX158-3051" fmla="*/ 569323 w 4833822"/>
              <a:gd name="connsiteY158-3052" fmla="*/ 5355499 h 6580301"/>
              <a:gd name="connsiteX159-3053" fmla="*/ 777186 w 4833822"/>
              <a:gd name="connsiteY159-3054" fmla="*/ 5466597 h 6580301"/>
              <a:gd name="connsiteX160-3055" fmla="*/ 1250249 w 4833822"/>
              <a:gd name="connsiteY160-3056" fmla="*/ 5298156 h 6580301"/>
              <a:gd name="connsiteX161-3057" fmla="*/ 1497530 w 4833822"/>
              <a:gd name="connsiteY161-3058" fmla="*/ 5194233 h 6580301"/>
              <a:gd name="connsiteX162-3059" fmla="*/ 3393360 w 4833822"/>
              <a:gd name="connsiteY162-3060" fmla="*/ 5153463 h 6580301"/>
              <a:gd name="connsiteX163-3061" fmla="*/ 3271511 w 4833822"/>
              <a:gd name="connsiteY163-3062" fmla="*/ 5190646 h 6580301"/>
              <a:gd name="connsiteX164-3063" fmla="*/ 3486538 w 4833822"/>
              <a:gd name="connsiteY164-3064" fmla="*/ 5319664 h 6580301"/>
              <a:gd name="connsiteX165-3065" fmla="*/ 4092197 w 4833822"/>
              <a:gd name="connsiteY165-3066" fmla="*/ 5652958 h 6580301"/>
              <a:gd name="connsiteX166-3067" fmla="*/ 3873588 w 4833822"/>
              <a:gd name="connsiteY166-3068" fmla="*/ 5652958 h 6580301"/>
              <a:gd name="connsiteX167-3069" fmla="*/ 4002606 w 4833822"/>
              <a:gd name="connsiteY167-3070" fmla="*/ 5781971 h 6580301"/>
              <a:gd name="connsiteX168-3071" fmla="*/ 4106535 w 4833822"/>
              <a:gd name="connsiteY168-3072" fmla="*/ 5753300 h 6580301"/>
              <a:gd name="connsiteX169-3073" fmla="*/ 4325144 w 4833822"/>
              <a:gd name="connsiteY169-3074" fmla="*/ 5427175 h 6580301"/>
              <a:gd name="connsiteX170-3075" fmla="*/ 4038441 w 4833822"/>
              <a:gd name="connsiteY170-3076" fmla="*/ 5337584 h 6580301"/>
              <a:gd name="connsiteX171-3077" fmla="*/ 3624178 w 4833822"/>
              <a:gd name="connsiteY171-3078" fmla="*/ 5323972 h 6580301"/>
              <a:gd name="connsiteX172-3079" fmla="*/ 3486739 w 4833822"/>
              <a:gd name="connsiteY172-3080" fmla="*/ 5298193 h 6580301"/>
              <a:gd name="connsiteX173-3081" fmla="*/ 3486739 w 4833822"/>
              <a:gd name="connsiteY173-3082" fmla="*/ 5302188 h 6580301"/>
              <a:gd name="connsiteX174-3083" fmla="*/ 3485394 w 4833822"/>
              <a:gd name="connsiteY174-3084" fmla="*/ 5299499 h 6580301"/>
              <a:gd name="connsiteX175-3085" fmla="*/ 3486706 w 4833822"/>
              <a:gd name="connsiteY175-3086" fmla="*/ 5298187 h 6580301"/>
              <a:gd name="connsiteX176-3087" fmla="*/ 3486538 w 4833822"/>
              <a:gd name="connsiteY176-3088" fmla="*/ 5298156 h 6580301"/>
              <a:gd name="connsiteX177-3089" fmla="*/ 3543876 w 4833822"/>
              <a:gd name="connsiteY177-3090" fmla="*/ 5237232 h 6580301"/>
              <a:gd name="connsiteX178-3091" fmla="*/ 4518674 w 4833822"/>
              <a:gd name="connsiteY178-3092" fmla="*/ 5384170 h 6580301"/>
              <a:gd name="connsiteX179-3093" fmla="*/ 4328731 w 4833822"/>
              <a:gd name="connsiteY179-3094" fmla="*/ 5581282 h 6580301"/>
              <a:gd name="connsiteX180-3095" fmla="*/ 4457745 w 4833822"/>
              <a:gd name="connsiteY180-3096" fmla="*/ 5509601 h 6580301"/>
              <a:gd name="connsiteX181-3097" fmla="*/ 4579599 w 4833822"/>
              <a:gd name="connsiteY181-3098" fmla="*/ 5502438 h 6580301"/>
              <a:gd name="connsiteX182-3099" fmla="*/ 4500754 w 4833822"/>
              <a:gd name="connsiteY182-3100" fmla="*/ 5581282 h 6580301"/>
              <a:gd name="connsiteX183-3101" fmla="*/ 4314393 w 4833822"/>
              <a:gd name="connsiteY183-3102" fmla="*/ 5814230 h 6580301"/>
              <a:gd name="connsiteX184-3103" fmla="*/ 4346651 w 4833822"/>
              <a:gd name="connsiteY184-3104" fmla="*/ 5878736 h 6580301"/>
              <a:gd name="connsiteX185-3105" fmla="*/ 4403989 w 4833822"/>
              <a:gd name="connsiteY185-3106" fmla="*/ 5828563 h 6580301"/>
              <a:gd name="connsiteX186-3107" fmla="*/ 4482833 w 4833822"/>
              <a:gd name="connsiteY186-3108" fmla="*/ 5638620 h 6580301"/>
              <a:gd name="connsiteX187-3109" fmla="*/ 4590350 w 4833822"/>
              <a:gd name="connsiteY187-3110" fmla="*/ 5617118 h 6580301"/>
              <a:gd name="connsiteX188-3111" fmla="*/ 4608265 w 4833822"/>
              <a:gd name="connsiteY188-3112" fmla="*/ 5699544 h 6580301"/>
              <a:gd name="connsiteX189-3113" fmla="*/ 4608265 w 4833822"/>
              <a:gd name="connsiteY189-3114" fmla="*/ 5703126 h 6580301"/>
              <a:gd name="connsiteX190-3115" fmla="*/ 4421909 w 4833822"/>
              <a:gd name="connsiteY190-3116" fmla="*/ 5914571 h 6580301"/>
              <a:gd name="connsiteX191-3117" fmla="*/ 4608265 w 4833822"/>
              <a:gd name="connsiteY191-3118" fmla="*/ 5703126 h 6580301"/>
              <a:gd name="connsiteX192-3119" fmla="*/ 4611852 w 4833822"/>
              <a:gd name="connsiteY192-3120" fmla="*/ 5699544 h 6580301"/>
              <a:gd name="connsiteX193-3121" fmla="*/ 4611852 w 4833822"/>
              <a:gd name="connsiteY193-3122" fmla="*/ 5695962 h 6580301"/>
              <a:gd name="connsiteX194-3123" fmla="*/ 4694279 w 4833822"/>
              <a:gd name="connsiteY194-3124" fmla="*/ 5681624 h 6580301"/>
              <a:gd name="connsiteX195-3125" fmla="*/ 4651275 w 4833822"/>
              <a:gd name="connsiteY195-3126" fmla="*/ 5506020 h 6580301"/>
              <a:gd name="connsiteX196-3127" fmla="*/ 4572429 w 4833822"/>
              <a:gd name="connsiteY196-3128" fmla="*/ 5387752 h 6580301"/>
              <a:gd name="connsiteX197-3129" fmla="*/ 4583181 w 4833822"/>
              <a:gd name="connsiteY197-3130" fmla="*/ 5294575 h 6580301"/>
              <a:gd name="connsiteX198-3131" fmla="*/ 4436247 w 4833822"/>
              <a:gd name="connsiteY198-3132" fmla="*/ 5247988 h 6580301"/>
              <a:gd name="connsiteX199-3133" fmla="*/ 3504459 w 4833822"/>
              <a:gd name="connsiteY199-3134" fmla="*/ 5161974 h 6580301"/>
              <a:gd name="connsiteX200-3135" fmla="*/ 3393360 w 4833822"/>
              <a:gd name="connsiteY200-3136" fmla="*/ 5153463 h 6580301"/>
              <a:gd name="connsiteX201-3137" fmla="*/ 655337 w 4833822"/>
              <a:gd name="connsiteY201-3138" fmla="*/ 5022205 h 6580301"/>
              <a:gd name="connsiteX202-3139" fmla="*/ 637416 w 4833822"/>
              <a:gd name="connsiteY202-3140" fmla="*/ 5079548 h 6580301"/>
              <a:gd name="connsiteX203-3141" fmla="*/ 863200 w 4833822"/>
              <a:gd name="connsiteY203-3142" fmla="*/ 5183477 h 6580301"/>
              <a:gd name="connsiteX204-3143" fmla="*/ 734181 w 4833822"/>
              <a:gd name="connsiteY204-3144" fmla="*/ 5043712 h 6580301"/>
              <a:gd name="connsiteX205-3145" fmla="*/ 655337 w 4833822"/>
              <a:gd name="connsiteY205-3146" fmla="*/ 5022205 h 6580301"/>
              <a:gd name="connsiteX206-3147" fmla="*/ 465399 w 4833822"/>
              <a:gd name="connsiteY206-3148" fmla="*/ 4982788 h 6580301"/>
              <a:gd name="connsiteX207-3149" fmla="*/ 465399 w 4833822"/>
              <a:gd name="connsiteY207-3150" fmla="*/ 5183477 h 6580301"/>
              <a:gd name="connsiteX208-3151" fmla="*/ 501234 w 4833822"/>
              <a:gd name="connsiteY208-3152" fmla="*/ 5240819 h 6580301"/>
              <a:gd name="connsiteX209-3153" fmla="*/ 554990 w 4833822"/>
              <a:gd name="connsiteY209-3154" fmla="*/ 5187064 h 6580301"/>
              <a:gd name="connsiteX210-3155" fmla="*/ 465399 w 4833822"/>
              <a:gd name="connsiteY210-3156" fmla="*/ 4982788 h 6580301"/>
              <a:gd name="connsiteX211-3157" fmla="*/ 4325169 w 4833822"/>
              <a:gd name="connsiteY211-3158" fmla="*/ 4901891 h 6580301"/>
              <a:gd name="connsiteX212-3159" fmla="*/ 3959602 w 4833822"/>
              <a:gd name="connsiteY212-3160" fmla="*/ 5108219 h 6580301"/>
              <a:gd name="connsiteX213-3161" fmla="*/ 4360985 w 4833822"/>
              <a:gd name="connsiteY213-3162" fmla="*/ 5018623 h 6580301"/>
              <a:gd name="connsiteX214-3163" fmla="*/ 4278558 w 4833822"/>
              <a:gd name="connsiteY214-3164" fmla="*/ 5129721 h 6580301"/>
              <a:gd name="connsiteX215-3165" fmla="*/ 4454163 w 4833822"/>
              <a:gd name="connsiteY215-3166" fmla="*/ 5083130 h 6580301"/>
              <a:gd name="connsiteX216-3167" fmla="*/ 4368153 w 4833822"/>
              <a:gd name="connsiteY216-3168" fmla="*/ 4907525 h 6580301"/>
              <a:gd name="connsiteX217-3169" fmla="*/ 4325169 w 4833822"/>
              <a:gd name="connsiteY217-3170" fmla="*/ 4901891 h 6580301"/>
              <a:gd name="connsiteX218-3171" fmla="*/ 4156709 w 4833822"/>
              <a:gd name="connsiteY218-3172" fmla="*/ 4868103 h 6580301"/>
              <a:gd name="connsiteX219-3173" fmla="*/ 3748157 w 4833822"/>
              <a:gd name="connsiteY219-3174" fmla="*/ 4950529 h 6580301"/>
              <a:gd name="connsiteX220-3175" fmla="*/ 3529543 w 4833822"/>
              <a:gd name="connsiteY220-3176" fmla="*/ 5072378 h 6580301"/>
              <a:gd name="connsiteX221-3177" fmla="*/ 3805494 w 4833822"/>
              <a:gd name="connsiteY221-3178" fmla="*/ 4975619 h 6580301"/>
              <a:gd name="connsiteX222-3179" fmla="*/ 4156709 w 4833822"/>
              <a:gd name="connsiteY222-3180" fmla="*/ 4868103 h 6580301"/>
              <a:gd name="connsiteX223-3181" fmla="*/ 399937 w 4833822"/>
              <a:gd name="connsiteY223-3182" fmla="*/ 4824315 h 6580301"/>
              <a:gd name="connsiteX224-3183" fmla="*/ 210944 w 4833822"/>
              <a:gd name="connsiteY224-3184" fmla="*/ 4903943 h 6580301"/>
              <a:gd name="connsiteX225-3185" fmla="*/ 124936 w 4833822"/>
              <a:gd name="connsiteY225-3186" fmla="*/ 5047294 h 6580301"/>
              <a:gd name="connsiteX226-3187" fmla="*/ 275451 w 4833822"/>
              <a:gd name="connsiteY226-3188" fmla="*/ 5040125 h 6580301"/>
              <a:gd name="connsiteX227-3189" fmla="*/ 304127 w 4833822"/>
              <a:gd name="connsiteY227-3190" fmla="*/ 5058045 h 6580301"/>
              <a:gd name="connsiteX228-3191" fmla="*/ 271869 w 4833822"/>
              <a:gd name="connsiteY228-3192" fmla="*/ 5294575 h 6580301"/>
              <a:gd name="connsiteX229-3193" fmla="*/ 311291 w 4833822"/>
              <a:gd name="connsiteY229-3194" fmla="*/ 5136890 h 6580301"/>
              <a:gd name="connsiteX230-3195" fmla="*/ 243203 w 4833822"/>
              <a:gd name="connsiteY230-3196" fmla="*/ 4929027 h 6580301"/>
              <a:gd name="connsiteX231-3197" fmla="*/ 1214409 w 4833822"/>
              <a:gd name="connsiteY231-3198" fmla="*/ 4907525 h 6580301"/>
              <a:gd name="connsiteX232-3199" fmla="*/ 465399 w 4833822"/>
              <a:gd name="connsiteY232-3200" fmla="*/ 4825098 h 6580301"/>
              <a:gd name="connsiteX233-3201" fmla="*/ 399937 w 4833822"/>
              <a:gd name="connsiteY233-3202" fmla="*/ 4824315 h 6580301"/>
              <a:gd name="connsiteX234-3203" fmla="*/ 2524908 w 4833822"/>
              <a:gd name="connsiteY234-3204" fmla="*/ 3690016 h 6580301"/>
              <a:gd name="connsiteX235-3205" fmla="*/ 2732856 w 4833822"/>
              <a:gd name="connsiteY235-3206" fmla="*/ 4331935 h 6580301"/>
              <a:gd name="connsiteX236-3207" fmla="*/ 2775802 w 4833822"/>
              <a:gd name="connsiteY236-3208" fmla="*/ 4402004 h 6580301"/>
              <a:gd name="connsiteX237-3209" fmla="*/ 2823267 w 4833822"/>
              <a:gd name="connsiteY237-3210" fmla="*/ 4325154 h 6580301"/>
              <a:gd name="connsiteX238-3211" fmla="*/ 2879774 w 4833822"/>
              <a:gd name="connsiteY238-3212" fmla="*/ 4114948 h 6580301"/>
              <a:gd name="connsiteX239-3213" fmla="*/ 2920458 w 4833822"/>
              <a:gd name="connsiteY239-3214" fmla="*/ 4648373 h 6580301"/>
              <a:gd name="connsiteX240-3215" fmla="*/ 3132925 w 4833822"/>
              <a:gd name="connsiteY240-3216" fmla="*/ 4589606 h 6580301"/>
              <a:gd name="connsiteX241-3217" fmla="*/ 2879774 w 4833822"/>
              <a:gd name="connsiteY241-3218" fmla="*/ 4964814 h 6580301"/>
              <a:gd name="connsiteX242-3219" fmla="*/ 2131619 w 4833822"/>
              <a:gd name="connsiteY242-3220" fmla="*/ 4912828 h 6580301"/>
              <a:gd name="connsiteX243-3221" fmla="*/ 1894289 w 4833822"/>
              <a:gd name="connsiteY243-3222" fmla="*/ 4562484 h 6580301"/>
              <a:gd name="connsiteX244-3223" fmla="*/ 2075111 w 4833822"/>
              <a:gd name="connsiteY244-3224" fmla="*/ 4650635 h 6580301"/>
              <a:gd name="connsiteX245-3225" fmla="*/ 2086414 w 4833822"/>
              <a:gd name="connsiteY245-3226" fmla="*/ 4135290 h 6580301"/>
              <a:gd name="connsiteX246-3227" fmla="*/ 2163263 w 4833822"/>
              <a:gd name="connsiteY246-3228" fmla="*/ 4279949 h 6580301"/>
              <a:gd name="connsiteX247-3229" fmla="*/ 2224289 w 4833822"/>
              <a:gd name="connsiteY247-3230" fmla="*/ 4325154 h 6580301"/>
              <a:gd name="connsiteX248-3231" fmla="*/ 2242372 w 4833822"/>
              <a:gd name="connsiteY248-3232" fmla="*/ 4261866 h 6580301"/>
              <a:gd name="connsiteX249-3233" fmla="*/ 2524908 w 4833822"/>
              <a:gd name="connsiteY249-3234" fmla="*/ 3690016 h 6580301"/>
              <a:gd name="connsiteX250-3235" fmla="*/ 2540406 w 4833822"/>
              <a:gd name="connsiteY250-3236" fmla="*/ 2882675 h 6580301"/>
              <a:gd name="connsiteX251-3237" fmla="*/ 2092432 w 4833822"/>
              <a:gd name="connsiteY251-3238" fmla="*/ 3789372 h 6580301"/>
              <a:gd name="connsiteX252-3239" fmla="*/ 2063761 w 4833822"/>
              <a:gd name="connsiteY252-3240" fmla="*/ 3889719 h 6580301"/>
              <a:gd name="connsiteX253-3241" fmla="*/ 1967001 w 4833822"/>
              <a:gd name="connsiteY253-3242" fmla="*/ 3818043 h 6580301"/>
              <a:gd name="connsiteX254-3243" fmla="*/ 1845152 w 4833822"/>
              <a:gd name="connsiteY254-3244" fmla="*/ 3588679 h 6580301"/>
              <a:gd name="connsiteX255-3245" fmla="*/ 1827232 w 4833822"/>
              <a:gd name="connsiteY255-3246" fmla="*/ 4405786 h 6580301"/>
              <a:gd name="connsiteX256-3247" fmla="*/ 1540529 w 4833822"/>
              <a:gd name="connsiteY256-3248" fmla="*/ 4266017 h 6580301"/>
              <a:gd name="connsiteX257-3249" fmla="*/ 1916828 w 4833822"/>
              <a:gd name="connsiteY257-3250" fmla="*/ 4821506 h 6580301"/>
              <a:gd name="connsiteX258-3251" fmla="*/ 3103066 w 4833822"/>
              <a:gd name="connsiteY258-3252" fmla="*/ 4903933 h 6580301"/>
              <a:gd name="connsiteX259-3253" fmla="*/ 3504448 w 4833822"/>
              <a:gd name="connsiteY259-3254" fmla="*/ 4309021 h 6580301"/>
              <a:gd name="connsiteX260-3255" fmla="*/ 3167572 w 4833822"/>
              <a:gd name="connsiteY260-3256" fmla="*/ 4402199 h 6580301"/>
              <a:gd name="connsiteX261-3257" fmla="*/ 3103066 w 4833822"/>
              <a:gd name="connsiteY261-3258" fmla="*/ 3556425 h 6580301"/>
              <a:gd name="connsiteX262-3259" fmla="*/ 3013470 w 4833822"/>
              <a:gd name="connsiteY262-3260" fmla="*/ 3889719 h 6580301"/>
              <a:gd name="connsiteX263-3261" fmla="*/ 2938212 w 4833822"/>
              <a:gd name="connsiteY263-3262" fmla="*/ 4011568 h 6580301"/>
              <a:gd name="connsiteX264-3263" fmla="*/ 2870119 w 4833822"/>
              <a:gd name="connsiteY264-3264" fmla="*/ 3900470 h 6580301"/>
              <a:gd name="connsiteX265-3265" fmla="*/ 2540406 w 4833822"/>
              <a:gd name="connsiteY265-3266" fmla="*/ 2882675 h 6580301"/>
              <a:gd name="connsiteX266-3267" fmla="*/ 357884 w 4833822"/>
              <a:gd name="connsiteY266-3268" fmla="*/ 2811004 h 6580301"/>
              <a:gd name="connsiteX267-3269" fmla="*/ 422396 w 4833822"/>
              <a:gd name="connsiteY267-3270" fmla="*/ 2893431 h 6580301"/>
              <a:gd name="connsiteX268-3271" fmla="*/ 522738 w 4833822"/>
              <a:gd name="connsiteY268-3272" fmla="*/ 3395162 h 6580301"/>
              <a:gd name="connsiteX269-3273" fmla="*/ 490485 w 4833822"/>
              <a:gd name="connsiteY269-3274" fmla="*/ 3534932 h 6580301"/>
              <a:gd name="connsiteX270-3275" fmla="*/ 386555 w 4833822"/>
              <a:gd name="connsiteY270-3276" fmla="*/ 3434585 h 6580301"/>
              <a:gd name="connsiteX271-3277" fmla="*/ 286208 w 4833822"/>
              <a:gd name="connsiteY271-3278" fmla="*/ 2893431 h 6580301"/>
              <a:gd name="connsiteX272-3279" fmla="*/ 357884 w 4833822"/>
              <a:gd name="connsiteY272-3280" fmla="*/ 2811004 h 6580301"/>
              <a:gd name="connsiteX273-3281" fmla="*/ 4036204 w 4833822"/>
              <a:gd name="connsiteY273-3282" fmla="*/ 1393613 h 6580301"/>
              <a:gd name="connsiteX274-3283" fmla="*/ 4110123 w 4833822"/>
              <a:gd name="connsiteY274-3284" fmla="*/ 1456328 h 6580301"/>
              <a:gd name="connsiteX275-3285" fmla="*/ 4063531 w 4833822"/>
              <a:gd name="connsiteY275-3286" fmla="*/ 2266272 h 6580301"/>
              <a:gd name="connsiteX276-3287" fmla="*/ 3938100 w 4833822"/>
              <a:gd name="connsiteY276-3288" fmla="*/ 1954478 h 6580301"/>
              <a:gd name="connsiteX277-3289" fmla="*/ 3970353 w 4833822"/>
              <a:gd name="connsiteY277-3290" fmla="*/ 1459915 h 6580301"/>
              <a:gd name="connsiteX278-3291" fmla="*/ 4036204 w 4833822"/>
              <a:gd name="connsiteY278-3292" fmla="*/ 1393613 h 6580301"/>
              <a:gd name="connsiteX279-3293" fmla="*/ 915320 w 4833822"/>
              <a:gd name="connsiteY279-3294" fmla="*/ 1135184 h 6580301"/>
              <a:gd name="connsiteX280-3295" fmla="*/ 1020430 w 4833822"/>
              <a:gd name="connsiteY280-3296" fmla="*/ 1815946 h 6580301"/>
              <a:gd name="connsiteX281-3297" fmla="*/ 811383 w 4833822"/>
              <a:gd name="connsiteY281-3298" fmla="*/ 1776360 h 6580301"/>
              <a:gd name="connsiteX282-3299" fmla="*/ 915320 w 4833822"/>
              <a:gd name="connsiteY282-3300" fmla="*/ 1135184 h 6580301"/>
              <a:gd name="connsiteX283-3301" fmla="*/ 2447237 w 4833822"/>
              <a:gd name="connsiteY283-3302" fmla="*/ 410 h 6580301"/>
              <a:gd name="connsiteX284-3303" fmla="*/ 2465153 w 4833822"/>
              <a:gd name="connsiteY284-3304" fmla="*/ 55062 h 6580301"/>
              <a:gd name="connsiteX285-3305" fmla="*/ 2908975 w 4833822"/>
              <a:gd name="connsiteY285-3306" fmla="*/ 1187732 h 6580301"/>
              <a:gd name="connsiteX286-3307" fmla="*/ 3113822 w 4833822"/>
              <a:gd name="connsiteY286-3308" fmla="*/ 2237596 h 6580301"/>
              <a:gd name="connsiteX287-3309" fmla="*/ 3282263 w 4833822"/>
              <a:gd name="connsiteY287-3310" fmla="*/ 1556674 h 6580301"/>
              <a:gd name="connsiteX288-3311" fmla="*/ 3257173 w 4833822"/>
              <a:gd name="connsiteY288-3312" fmla="*/ 1416905 h 6580301"/>
              <a:gd name="connsiteX289-3313" fmla="*/ 3278681 w 4833822"/>
              <a:gd name="connsiteY289-3314" fmla="*/ 1327309 h 6580301"/>
              <a:gd name="connsiteX290-3315" fmla="*/ 3361107 w 4833822"/>
              <a:gd name="connsiteY290-3316" fmla="*/ 1384652 h 6580301"/>
              <a:gd name="connsiteX291-3317" fmla="*/ 3884339 w 4833822"/>
              <a:gd name="connsiteY291-3318" fmla="*/ 2696322 h 6580301"/>
              <a:gd name="connsiteX292-3319" fmla="*/ 3776823 w 4833822"/>
              <a:gd name="connsiteY292-3320" fmla="*/ 3316317 h 6580301"/>
              <a:gd name="connsiteX293-3321" fmla="*/ 4002606 w 4833822"/>
              <a:gd name="connsiteY293-3322" fmla="*/ 3097708 h 6580301"/>
              <a:gd name="connsiteX294-3323" fmla="*/ 4059943 w 4833822"/>
              <a:gd name="connsiteY294-3324" fmla="*/ 3033197 h 6580301"/>
              <a:gd name="connsiteX295-3325" fmla="*/ 4117286 w 4833822"/>
              <a:gd name="connsiteY295-3326" fmla="*/ 3108459 h 6580301"/>
              <a:gd name="connsiteX296-3327" fmla="*/ 4131625 w 4833822"/>
              <a:gd name="connsiteY296-3328" fmla="*/ 3921981 h 6580301"/>
              <a:gd name="connsiteX297-3329" fmla="*/ 3755321 w 4833822"/>
              <a:gd name="connsiteY297-3330" fmla="*/ 4753423 h 6580301"/>
              <a:gd name="connsiteX298-3331" fmla="*/ 3723067 w 4833822"/>
              <a:gd name="connsiteY298-3332" fmla="*/ 4828680 h 6580301"/>
              <a:gd name="connsiteX299-3333" fmla="*/ 4099366 w 4833822"/>
              <a:gd name="connsiteY299-3334" fmla="*/ 4767756 h 6580301"/>
              <a:gd name="connsiteX300-3335" fmla="*/ 4550927 w 4833822"/>
              <a:gd name="connsiteY300-3336" fmla="*/ 5118970 h 6580301"/>
              <a:gd name="connsiteX301-3337" fmla="*/ 4604683 w 4833822"/>
              <a:gd name="connsiteY301-3338" fmla="*/ 5219317 h 6580301"/>
              <a:gd name="connsiteX302-3339" fmla="*/ 4576011 w 4833822"/>
              <a:gd name="connsiteY302-3340" fmla="*/ 6061510 h 6580301"/>
              <a:gd name="connsiteX303-3341" fmla="*/ 4432660 w 4833822"/>
              <a:gd name="connsiteY303-3342" fmla="*/ 6122434 h 6580301"/>
              <a:gd name="connsiteX304-3343" fmla="*/ 3999019 w 4833822"/>
              <a:gd name="connsiteY304-3344" fmla="*/ 6355381 h 6580301"/>
              <a:gd name="connsiteX305-3345" fmla="*/ 3192667 w 4833822"/>
              <a:gd name="connsiteY305-3346" fmla="*/ 6287288 h 6580301"/>
              <a:gd name="connsiteX306-3347" fmla="*/ 2662265 w 4833822"/>
              <a:gd name="connsiteY306-3348" fmla="*/ 5656540 h 6580301"/>
              <a:gd name="connsiteX307-3349" fmla="*/ 2680186 w 4833822"/>
              <a:gd name="connsiteY307-3350" fmla="*/ 5975496 h 6580301"/>
              <a:gd name="connsiteX308-3351" fmla="*/ 2655096 w 4833822"/>
              <a:gd name="connsiteY308-3352" fmla="*/ 6287288 h 6580301"/>
              <a:gd name="connsiteX309-3353" fmla="*/ 2063771 w 4833822"/>
              <a:gd name="connsiteY309-3354" fmla="*/ 6573990 h 6580301"/>
              <a:gd name="connsiteX310-3355" fmla="*/ 1827242 w 4833822"/>
              <a:gd name="connsiteY310-3356" fmla="*/ 6523817 h 6580301"/>
              <a:gd name="connsiteX311-3357" fmla="*/ 1594295 w 4833822"/>
              <a:gd name="connsiteY311-3358" fmla="*/ 5982665 h 6580301"/>
              <a:gd name="connsiteX312-3359" fmla="*/ 1952673 w 4833822"/>
              <a:gd name="connsiteY312-3360" fmla="*/ 5448677 h 6580301"/>
              <a:gd name="connsiteX313-3361" fmla="*/ 2020761 w 4833822"/>
              <a:gd name="connsiteY313-3362" fmla="*/ 5316077 h 6580301"/>
              <a:gd name="connsiteX314-3363" fmla="*/ 1841575 w 4833822"/>
              <a:gd name="connsiteY314-3364" fmla="*/ 5459428 h 6580301"/>
              <a:gd name="connsiteX315-3365" fmla="*/ 884697 w 4833822"/>
              <a:gd name="connsiteY315-3366" fmla="*/ 6204861 h 6580301"/>
              <a:gd name="connsiteX316-3367" fmla="*/ 547826 w 4833822"/>
              <a:gd name="connsiteY316-3368" fmla="*/ 6237114 h 6580301"/>
              <a:gd name="connsiteX317-3369" fmla="*/ 357883 w 4833822"/>
              <a:gd name="connsiteY317-3370" fmla="*/ 6179777 h 6580301"/>
              <a:gd name="connsiteX318-3371" fmla="*/ 89095 w 4833822"/>
              <a:gd name="connsiteY318-3372" fmla="*/ 5753300 h 6580301"/>
              <a:gd name="connsiteX319-3373" fmla="*/ 46091 w 4833822"/>
              <a:gd name="connsiteY319-3374" fmla="*/ 5402091 h 6580301"/>
              <a:gd name="connsiteX320-3375" fmla="*/ 440310 w 4833822"/>
              <a:gd name="connsiteY320-3376" fmla="*/ 4753423 h 6580301"/>
              <a:gd name="connsiteX321-3377" fmla="*/ 1020884 w 4833822"/>
              <a:gd name="connsiteY321-3378" fmla="*/ 4803596 h 6580301"/>
              <a:gd name="connsiteX322-3379" fmla="*/ 798688 w 4833822"/>
              <a:gd name="connsiteY322-3380" fmla="*/ 4631574 h 6580301"/>
              <a:gd name="connsiteX323-3381" fmla="*/ 766435 w 4833822"/>
              <a:gd name="connsiteY323-3382" fmla="*/ 4574231 h 6580301"/>
              <a:gd name="connsiteX324-3383" fmla="*/ 838110 w 4833822"/>
              <a:gd name="connsiteY324-3384" fmla="*/ 4552729 h 6580301"/>
              <a:gd name="connsiteX325-3385" fmla="*/ 1060306 w 4833822"/>
              <a:gd name="connsiteY325-3386" fmla="*/ 4645907 h 6580301"/>
              <a:gd name="connsiteX326-3387" fmla="*/ 777186 w 4833822"/>
              <a:gd name="connsiteY326-3388" fmla="*/ 4147759 h 6580301"/>
              <a:gd name="connsiteX327-3389" fmla="*/ 723430 w 4833822"/>
              <a:gd name="connsiteY327-3390" fmla="*/ 3613776 h 6580301"/>
              <a:gd name="connsiteX328-3391" fmla="*/ 727012 w 4833822"/>
              <a:gd name="connsiteY328-3392" fmla="*/ 2914935 h 6580301"/>
              <a:gd name="connsiteX329-3393" fmla="*/ 762853 w 4833822"/>
              <a:gd name="connsiteY329-3394" fmla="*/ 2782335 h 6580301"/>
              <a:gd name="connsiteX330-3395" fmla="*/ 1017302 w 4833822"/>
              <a:gd name="connsiteY330-3396" fmla="*/ 3083370 h 6580301"/>
              <a:gd name="connsiteX331-3397" fmla="*/ 1139151 w 4833822"/>
              <a:gd name="connsiteY331-3398" fmla="*/ 3122792 h 6580301"/>
              <a:gd name="connsiteX332-3399" fmla="*/ 1110480 w 4833822"/>
              <a:gd name="connsiteY332-3400" fmla="*/ 3011694 h 6580301"/>
              <a:gd name="connsiteX333-3401" fmla="*/ 1135564 w 4833822"/>
              <a:gd name="connsiteY333-3402" fmla="*/ 2122916 h 6580301"/>
              <a:gd name="connsiteX334-3403" fmla="*/ 1493942 w 4833822"/>
              <a:gd name="connsiteY334-3404" fmla="*/ 1463496 h 6580301"/>
              <a:gd name="connsiteX335-3405" fmla="*/ 1547703 w 4833822"/>
              <a:gd name="connsiteY335-3406" fmla="*/ 1409741 h 6580301"/>
              <a:gd name="connsiteX336-3407" fmla="*/ 1597877 w 4833822"/>
              <a:gd name="connsiteY336-3408" fmla="*/ 1502919 h 6580301"/>
              <a:gd name="connsiteX337-3409" fmla="*/ 2070940 w 4833822"/>
              <a:gd name="connsiteY337-3410" fmla="*/ 2277018 h 6580301"/>
              <a:gd name="connsiteX338-3411" fmla="*/ 2074685 w 4833822"/>
              <a:gd name="connsiteY338-3412" fmla="*/ 1498606 h 6580301"/>
              <a:gd name="connsiteX339-3413" fmla="*/ 2156949 w 4833822"/>
              <a:gd name="connsiteY339-3414" fmla="*/ 241423 h 6580301"/>
              <a:gd name="connsiteX340-3415" fmla="*/ 2386314 w 4833822"/>
              <a:gd name="connsiteY340-3416" fmla="*/ 26391 h 6580301"/>
              <a:gd name="connsiteX341-3417" fmla="*/ 2447237 w 4833822"/>
              <a:gd name="connsiteY341-3418" fmla="*/ 410 h 6580301"/>
              <a:gd name="connsiteX0-3419" fmla="*/ 2144854 w 4833822"/>
              <a:gd name="connsiteY0-3420" fmla="*/ 6206652 h 6580301"/>
              <a:gd name="connsiteX1-3421" fmla="*/ 2053020 w 4833822"/>
              <a:gd name="connsiteY1-3422" fmla="*/ 6215612 h 6580301"/>
              <a:gd name="connsiteX2-3423" fmla="*/ 1959837 w 4833822"/>
              <a:gd name="connsiteY2-3424" fmla="*/ 6290870 h 6580301"/>
              <a:gd name="connsiteX3-3425" fmla="*/ 2045851 w 4833822"/>
              <a:gd name="connsiteY3-3426" fmla="*/ 6409137 h 6580301"/>
              <a:gd name="connsiteX4-3427" fmla="*/ 2042269 w 4833822"/>
              <a:gd name="connsiteY4-3428" fmla="*/ 6312372 h 6580301"/>
              <a:gd name="connsiteX5-3429" fmla="*/ 2106775 w 4833822"/>
              <a:gd name="connsiteY5-3430" fmla="*/ 6247865 h 6580301"/>
              <a:gd name="connsiteX6-3431" fmla="*/ 2128277 w 4833822"/>
              <a:gd name="connsiteY6-3432" fmla="*/ 6319541 h 6580301"/>
              <a:gd name="connsiteX7-3433" fmla="*/ 2164118 w 4833822"/>
              <a:gd name="connsiteY7-3434" fmla="*/ 6369714 h 6580301"/>
              <a:gd name="connsiteX8-3435" fmla="*/ 2232206 w 4833822"/>
              <a:gd name="connsiteY8-3436" fmla="*/ 6333879 h 6580301"/>
              <a:gd name="connsiteX9-3437" fmla="*/ 2228624 w 4833822"/>
              <a:gd name="connsiteY9-3438" fmla="*/ 6240696 h 6580301"/>
              <a:gd name="connsiteX10-3439" fmla="*/ 2144854 w 4833822"/>
              <a:gd name="connsiteY10-3440" fmla="*/ 6206652 h 6580301"/>
              <a:gd name="connsiteX11-3441" fmla="*/ 2508163 w 4833822"/>
              <a:gd name="connsiteY11-3442" fmla="*/ 6176190 h 6580301"/>
              <a:gd name="connsiteX12-3443" fmla="*/ 2407811 w 4833822"/>
              <a:gd name="connsiteY12-3444" fmla="*/ 6484400 h 6580301"/>
              <a:gd name="connsiteX13-3445" fmla="*/ 2508163 w 4833822"/>
              <a:gd name="connsiteY13-3446" fmla="*/ 6176190 h 6580301"/>
              <a:gd name="connsiteX14-3447" fmla="*/ 2215080 w 4833822"/>
              <a:gd name="connsiteY14-3448" fmla="*/ 6091655 h 6580301"/>
              <a:gd name="connsiteX15-3449" fmla="*/ 2171282 w 4833822"/>
              <a:gd name="connsiteY15-3450" fmla="*/ 6097345 h 6580301"/>
              <a:gd name="connsiteX16-3451" fmla="*/ 2350473 w 4833822"/>
              <a:gd name="connsiteY16-3452" fmla="*/ 6376884 h 6580301"/>
              <a:gd name="connsiteX17-3453" fmla="*/ 2393478 w 4833822"/>
              <a:gd name="connsiteY17-3454" fmla="*/ 6194110 h 6580301"/>
              <a:gd name="connsiteX18-3455" fmla="*/ 2252871 w 4833822"/>
              <a:gd name="connsiteY18-3456" fmla="*/ 6092810 h 6580301"/>
              <a:gd name="connsiteX19-3457" fmla="*/ 2215080 w 4833822"/>
              <a:gd name="connsiteY19-3458" fmla="*/ 6091655 h 6580301"/>
              <a:gd name="connsiteX20-3459" fmla="*/ 3767359 w 4833822"/>
              <a:gd name="connsiteY20-3460" fmla="*/ 5972697 h 6580301"/>
              <a:gd name="connsiteX21-3461" fmla="*/ 3913003 w 4833822"/>
              <a:gd name="connsiteY21-3462" fmla="*/ 6054340 h 6580301"/>
              <a:gd name="connsiteX22-3463" fmla="*/ 3930923 w 4833822"/>
              <a:gd name="connsiteY22-3464" fmla="*/ 6079429 h 6580301"/>
              <a:gd name="connsiteX23-3465" fmla="*/ 3923759 w 4833822"/>
              <a:gd name="connsiteY23-3466" fmla="*/ 6104514 h 6580301"/>
              <a:gd name="connsiteX24-3467" fmla="*/ 3672890 w 4833822"/>
              <a:gd name="connsiteY24-3468" fmla="*/ 6086593 h 6580301"/>
              <a:gd name="connsiteX25-3469" fmla="*/ 3672890 w 4833822"/>
              <a:gd name="connsiteY25-3470" fmla="*/ 6018504 h 6580301"/>
              <a:gd name="connsiteX26-3471" fmla="*/ 3708731 w 4833822"/>
              <a:gd name="connsiteY26-3472" fmla="*/ 5993415 h 6580301"/>
              <a:gd name="connsiteX27-3473" fmla="*/ 3767359 w 4833822"/>
              <a:gd name="connsiteY27-3474" fmla="*/ 5972697 h 6580301"/>
              <a:gd name="connsiteX28-3475" fmla="*/ 3779366 w 4833822"/>
              <a:gd name="connsiteY28-3476" fmla="*/ 5932886 h 6580301"/>
              <a:gd name="connsiteX29-3477" fmla="*/ 3637059 w 4833822"/>
              <a:gd name="connsiteY29-3478" fmla="*/ 5957581 h 6580301"/>
              <a:gd name="connsiteX30-3479" fmla="*/ 3497289 w 4833822"/>
              <a:gd name="connsiteY30-3480" fmla="*/ 6140349 h 6580301"/>
              <a:gd name="connsiteX31-3481" fmla="*/ 3615557 w 4833822"/>
              <a:gd name="connsiteY31-3482" fmla="*/ 6083012 h 6580301"/>
              <a:gd name="connsiteX32-3483" fmla="*/ 3852086 w 4833822"/>
              <a:gd name="connsiteY32-3484" fmla="*/ 6240696 h 6580301"/>
              <a:gd name="connsiteX33-3485" fmla="*/ 3952433 w 4833822"/>
              <a:gd name="connsiteY33-3486" fmla="*/ 6068674 h 6580301"/>
              <a:gd name="connsiteX34-3487" fmla="*/ 3945496 w 4833822"/>
              <a:gd name="connsiteY34-3488" fmla="*/ 6051869 h 6580301"/>
              <a:gd name="connsiteX35-3489" fmla="*/ 3938093 w 4833822"/>
              <a:gd name="connsiteY35-3490" fmla="*/ 6051869 h 6580301"/>
              <a:gd name="connsiteX36-3491" fmla="*/ 3927341 w 4833822"/>
              <a:gd name="connsiteY36-3492" fmla="*/ 6051869 h 6580301"/>
              <a:gd name="connsiteX37-3493" fmla="*/ 3909418 w 4833822"/>
              <a:gd name="connsiteY37-3494" fmla="*/ 6047162 h 6580301"/>
              <a:gd name="connsiteX38-3495" fmla="*/ 3920171 w 4833822"/>
              <a:gd name="connsiteY38-3496" fmla="*/ 6047162 h 6580301"/>
              <a:gd name="connsiteX39-3497" fmla="*/ 3945252 w 4833822"/>
              <a:gd name="connsiteY39-3498" fmla="*/ 6051279 h 6580301"/>
              <a:gd name="connsiteX40-3499" fmla="*/ 3928739 w 4833822"/>
              <a:gd name="connsiteY40-3500" fmla="*/ 6011279 h 6580301"/>
              <a:gd name="connsiteX41-3501" fmla="*/ 3822967 w 4833822"/>
              <a:gd name="connsiteY41-3502" fmla="*/ 5935181 h 6580301"/>
              <a:gd name="connsiteX42-3503" fmla="*/ 3779366 w 4833822"/>
              <a:gd name="connsiteY42-3504" fmla="*/ 5932886 h 6580301"/>
              <a:gd name="connsiteX43-3505" fmla="*/ 4196131 w 4833822"/>
              <a:gd name="connsiteY43-3506" fmla="*/ 5789140 h 6580301"/>
              <a:gd name="connsiteX44-3507" fmla="*/ 4235548 w 4833822"/>
              <a:gd name="connsiteY44-3508" fmla="*/ 6018505 h 6580301"/>
              <a:gd name="connsiteX45-3509" fmla="*/ 4454163 w 4833822"/>
              <a:gd name="connsiteY45-3510" fmla="*/ 6022087 h 6580301"/>
              <a:gd name="connsiteX46-3511" fmla="*/ 4196131 w 4833822"/>
              <a:gd name="connsiteY46-3512" fmla="*/ 5789140 h 6580301"/>
              <a:gd name="connsiteX47-3513" fmla="*/ 1174995 w 4833822"/>
              <a:gd name="connsiteY47-3514" fmla="*/ 5473762 h 6580301"/>
              <a:gd name="connsiteX48-3515" fmla="*/ 1250253 w 4833822"/>
              <a:gd name="connsiteY48-3516" fmla="*/ 5520354 h 6580301"/>
              <a:gd name="connsiteX49-3517" fmla="*/ 1035224 w 4833822"/>
              <a:gd name="connsiteY49-3518" fmla="*/ 5631447 h 6580301"/>
              <a:gd name="connsiteX50-3519" fmla="*/ 981463 w 4833822"/>
              <a:gd name="connsiteY50-3520" fmla="*/ 5606363 h 6580301"/>
              <a:gd name="connsiteX51-3521" fmla="*/ 1174995 w 4833822"/>
              <a:gd name="connsiteY51-3522" fmla="*/ 5473762 h 6580301"/>
              <a:gd name="connsiteX52-3523" fmla="*/ 3960412 w 4833822"/>
              <a:gd name="connsiteY52-3524" fmla="*/ 5444487 h 6580301"/>
              <a:gd name="connsiteX53-3525" fmla="*/ 4095776 w 4833822"/>
              <a:gd name="connsiteY53-3526" fmla="*/ 5502432 h 6580301"/>
              <a:gd name="connsiteX54-3527" fmla="*/ 4052767 w 4833822"/>
              <a:gd name="connsiteY54-3528" fmla="*/ 5531102 h 6580301"/>
              <a:gd name="connsiteX55-3529" fmla="*/ 3852081 w 4833822"/>
              <a:gd name="connsiteY55-3530" fmla="*/ 5498851 h 6580301"/>
              <a:gd name="connsiteX56-3531" fmla="*/ 3859245 w 4833822"/>
              <a:gd name="connsiteY56-3532" fmla="*/ 5463012 h 6580301"/>
              <a:gd name="connsiteX57-3533" fmla="*/ 3917370 w 4833822"/>
              <a:gd name="connsiteY57-3534" fmla="*/ 5445487 h 6580301"/>
              <a:gd name="connsiteX58-3535" fmla="*/ 3960412 w 4833822"/>
              <a:gd name="connsiteY58-3536" fmla="*/ 5444487 h 6580301"/>
              <a:gd name="connsiteX59-3537" fmla="*/ 2177948 w 4833822"/>
              <a:gd name="connsiteY59-3538" fmla="*/ 5350237 h 6580301"/>
              <a:gd name="connsiteX60-3539" fmla="*/ 2146198 w 4833822"/>
              <a:gd name="connsiteY60-3540" fmla="*/ 5373419 h 6580301"/>
              <a:gd name="connsiteX61-3541" fmla="*/ 1680303 w 4833822"/>
              <a:gd name="connsiteY61-3542" fmla="*/ 6072261 h 6580301"/>
              <a:gd name="connsiteX62-3543" fmla="*/ 1762730 w 4833822"/>
              <a:gd name="connsiteY62-3544" fmla="*/ 6434221 h 6580301"/>
              <a:gd name="connsiteX63-3545" fmla="*/ 1802152 w 4833822"/>
              <a:gd name="connsiteY63-3546" fmla="*/ 6154688 h 6580301"/>
              <a:gd name="connsiteX64-3547" fmla="*/ 2081691 w 4833822"/>
              <a:gd name="connsiteY64-3548" fmla="*/ 5996998 h 6580301"/>
              <a:gd name="connsiteX65-3549" fmla="*/ 1845157 w 4833822"/>
              <a:gd name="connsiteY65-3550" fmla="*/ 6079425 h 6580301"/>
              <a:gd name="connsiteX66-3551" fmla="*/ 1744810 w 4833822"/>
              <a:gd name="connsiteY66-3552" fmla="*/ 6050759 h 6580301"/>
              <a:gd name="connsiteX67-3553" fmla="*/ 2060189 w 4833822"/>
              <a:gd name="connsiteY67-3554" fmla="*/ 5896656 h 6580301"/>
              <a:gd name="connsiteX68-3555" fmla="*/ 2178451 w 4833822"/>
              <a:gd name="connsiteY68-3556" fmla="*/ 5835726 h 6580301"/>
              <a:gd name="connsiteX69-3557" fmla="*/ 2293136 w 4833822"/>
              <a:gd name="connsiteY69-3558" fmla="*/ 5369837 h 6580301"/>
              <a:gd name="connsiteX70-3559" fmla="*/ 1999259 w 4833822"/>
              <a:gd name="connsiteY70-3560" fmla="*/ 5785558 h 6580301"/>
              <a:gd name="connsiteX71-3561" fmla="*/ 2196371 w 4833822"/>
              <a:gd name="connsiteY71-3562" fmla="*/ 5355499 h 6580301"/>
              <a:gd name="connsiteX72-3563" fmla="*/ 2177948 w 4833822"/>
              <a:gd name="connsiteY72-3564" fmla="*/ 5350237 h 6580301"/>
              <a:gd name="connsiteX73-3565" fmla="*/ 2511745 w 4833822"/>
              <a:gd name="connsiteY73-3566" fmla="*/ 5337584 h 6580301"/>
              <a:gd name="connsiteX74-3567" fmla="*/ 2482010 w 4833822"/>
              <a:gd name="connsiteY74-3568" fmla="*/ 5565880 h 6580301"/>
              <a:gd name="connsiteX75-3569" fmla="*/ 2486655 w 4833822"/>
              <a:gd name="connsiteY75-3570" fmla="*/ 5631445 h 6580301"/>
              <a:gd name="connsiteX76-3571" fmla="*/ 2514429 w 4833822"/>
              <a:gd name="connsiteY76-3572" fmla="*/ 5647124 h 6580301"/>
              <a:gd name="connsiteX77-3573" fmla="*/ 2526077 w 4833822"/>
              <a:gd name="connsiteY77-3574" fmla="*/ 5670870 h 6580301"/>
              <a:gd name="connsiteX78-3575" fmla="*/ 2486655 w 4833822"/>
              <a:gd name="connsiteY78-3576" fmla="*/ 5631448 h 6580301"/>
              <a:gd name="connsiteX79-3577" fmla="*/ 2486655 w 4833822"/>
              <a:gd name="connsiteY79-3578" fmla="*/ 5631451 h 6580301"/>
              <a:gd name="connsiteX80-3579" fmla="*/ 2440069 w 4833822"/>
              <a:gd name="connsiteY80-3580" fmla="*/ 5907407 h 6580301"/>
              <a:gd name="connsiteX81-3581" fmla="*/ 2375563 w 4833822"/>
              <a:gd name="connsiteY81-3582" fmla="*/ 5470179 h 6580301"/>
              <a:gd name="connsiteX82-3583" fmla="*/ 2296718 w 4833822"/>
              <a:gd name="connsiteY82-3584" fmla="*/ 5839314 h 6580301"/>
              <a:gd name="connsiteX83-3585" fmla="*/ 2429318 w 4833822"/>
              <a:gd name="connsiteY83-3586" fmla="*/ 5961163 h 6580301"/>
              <a:gd name="connsiteX84-3587" fmla="*/ 2493825 w 4833822"/>
              <a:gd name="connsiteY84-3588" fmla="*/ 5860816 h 6580301"/>
              <a:gd name="connsiteX85-3589" fmla="*/ 2529665 w 4833822"/>
              <a:gd name="connsiteY85-3590" fmla="*/ 5670873 h 6580301"/>
              <a:gd name="connsiteX86-3591" fmla="*/ 2511745 w 4833822"/>
              <a:gd name="connsiteY86-3592" fmla="*/ 5337584 h 6580301"/>
              <a:gd name="connsiteX87-3593" fmla="*/ 2808528 w 4833822"/>
              <a:gd name="connsiteY87-3594" fmla="*/ 5335118 h 6580301"/>
              <a:gd name="connsiteX88-3595" fmla="*/ 2784115 w 4833822"/>
              <a:gd name="connsiteY88-3596" fmla="*/ 5348335 h 6580301"/>
              <a:gd name="connsiteX89-3597" fmla="*/ 2798448 w 4833822"/>
              <a:gd name="connsiteY89-3598" fmla="*/ 5423593 h 6580301"/>
              <a:gd name="connsiteX90-3599" fmla="*/ 2880875 w 4833822"/>
              <a:gd name="connsiteY90-3600" fmla="*/ 5538273 h 6580301"/>
              <a:gd name="connsiteX91-3601" fmla="*/ 3142493 w 4833822"/>
              <a:gd name="connsiteY91-3602" fmla="*/ 5867985 h 6580301"/>
              <a:gd name="connsiteX92-3603" fmla="*/ 2891625 w 4833822"/>
              <a:gd name="connsiteY92-3604" fmla="*/ 5703126 h 6580301"/>
              <a:gd name="connsiteX93-3605" fmla="*/ 2683768 w 4833822"/>
              <a:gd name="connsiteY93-3606" fmla="*/ 5459428 h 6580301"/>
              <a:gd name="connsiteX94-3607" fmla="*/ 2651515 w 4833822"/>
              <a:gd name="connsiteY94-3608" fmla="*/ 5484517 h 6580301"/>
              <a:gd name="connsiteX95-3609" fmla="*/ 2866541 w 4833822"/>
              <a:gd name="connsiteY95-3610" fmla="*/ 5728216 h 6580301"/>
              <a:gd name="connsiteX96-3611" fmla="*/ 3389773 w 4833822"/>
              <a:gd name="connsiteY96-3612" fmla="*/ 6326710 h 6580301"/>
              <a:gd name="connsiteX97-3613" fmla="*/ 3637059 w 4833822"/>
              <a:gd name="connsiteY97-3614" fmla="*/ 6369714 h 6580301"/>
              <a:gd name="connsiteX98-3615" fmla="*/ 3246422 w 4833822"/>
              <a:gd name="connsiteY98-3616" fmla="*/ 6000585 h 6580301"/>
              <a:gd name="connsiteX99-3617" fmla="*/ 3400524 w 4833822"/>
              <a:gd name="connsiteY99-3618" fmla="*/ 6050759 h 6580301"/>
              <a:gd name="connsiteX100-3619" fmla="*/ 3336018 w 4833822"/>
              <a:gd name="connsiteY100-3620" fmla="*/ 5903820 h 6580301"/>
              <a:gd name="connsiteX101-3621" fmla="*/ 3095901 w 4833822"/>
              <a:gd name="connsiteY101-3622" fmla="*/ 5642207 h 6580301"/>
              <a:gd name="connsiteX102-3623" fmla="*/ 2862954 w 4833822"/>
              <a:gd name="connsiteY102-3624" fmla="*/ 5373419 h 6580301"/>
              <a:gd name="connsiteX103-3625" fmla="*/ 2808528 w 4833822"/>
              <a:gd name="connsiteY103-3626" fmla="*/ 5335118 h 6580301"/>
              <a:gd name="connsiteX104-3627" fmla="*/ 1587125 w 4833822"/>
              <a:gd name="connsiteY104-3628" fmla="*/ 5290993 h 6580301"/>
              <a:gd name="connsiteX105-3629" fmla="*/ 798688 w 4833822"/>
              <a:gd name="connsiteY105-3630" fmla="*/ 5498856 h 6580301"/>
              <a:gd name="connsiteX106-3631" fmla="*/ 780768 w 4833822"/>
              <a:gd name="connsiteY106-3632" fmla="*/ 6122434 h 6580301"/>
              <a:gd name="connsiteX107-3633" fmla="*/ 791519 w 4833822"/>
              <a:gd name="connsiteY107-3634" fmla="*/ 5928910 h 6580301"/>
              <a:gd name="connsiteX108-3635" fmla="*/ 709092 w 4833822"/>
              <a:gd name="connsiteY108-3636" fmla="*/ 5566944 h 6580301"/>
              <a:gd name="connsiteX109-3637" fmla="*/ 368634 w 4833822"/>
              <a:gd name="connsiteY109-3638" fmla="*/ 5577695 h 6580301"/>
              <a:gd name="connsiteX110-3639" fmla="*/ 332793 w 4833822"/>
              <a:gd name="connsiteY110-3640" fmla="*/ 5602785 h 6580301"/>
              <a:gd name="connsiteX111-3641" fmla="*/ 368634 w 4833822"/>
              <a:gd name="connsiteY111-3642" fmla="*/ 5617118 h 6580301"/>
              <a:gd name="connsiteX112-3643" fmla="*/ 350714 w 4833822"/>
              <a:gd name="connsiteY112-3644" fmla="*/ 5918158 h 6580301"/>
              <a:gd name="connsiteX113-3645" fmla="*/ 447479 w 4833822"/>
              <a:gd name="connsiteY113-3646" fmla="*/ 5982665 h 6580301"/>
              <a:gd name="connsiteX114-3647" fmla="*/ 486896 w 4833822"/>
              <a:gd name="connsiteY114-3648" fmla="*/ 5882318 h 6580301"/>
              <a:gd name="connsiteX115-3649" fmla="*/ 468981 w 4833822"/>
              <a:gd name="connsiteY115-3650" fmla="*/ 5764051 h 6580301"/>
              <a:gd name="connsiteX116-3651" fmla="*/ 372216 w 4833822"/>
              <a:gd name="connsiteY116-3652" fmla="*/ 5871567 h 6580301"/>
              <a:gd name="connsiteX117-3653" fmla="*/ 382967 w 4833822"/>
              <a:gd name="connsiteY117-3654" fmla="*/ 5721046 h 6580301"/>
              <a:gd name="connsiteX118-3655" fmla="*/ 497647 w 4833822"/>
              <a:gd name="connsiteY118-3656" fmla="*/ 5681624 h 6580301"/>
              <a:gd name="connsiteX119-3657" fmla="*/ 569323 w 4833822"/>
              <a:gd name="connsiteY119-3658" fmla="*/ 5796309 h 6580301"/>
              <a:gd name="connsiteX120-3659" fmla="*/ 580074 w 4833822"/>
              <a:gd name="connsiteY120-3660" fmla="*/ 6007749 h 6580301"/>
              <a:gd name="connsiteX121-3661" fmla="*/ 612332 w 4833822"/>
              <a:gd name="connsiteY121-3662" fmla="*/ 5764051 h 6580301"/>
              <a:gd name="connsiteX122-3663" fmla="*/ 497647 w 4833822"/>
              <a:gd name="connsiteY122-3664" fmla="*/ 5531104 h 6580301"/>
              <a:gd name="connsiteX123-3665" fmla="*/ 730594 w 4833822"/>
              <a:gd name="connsiteY123-3666" fmla="*/ 5936073 h 6580301"/>
              <a:gd name="connsiteX124-3667" fmla="*/ 547826 w 4833822"/>
              <a:gd name="connsiteY124-3668" fmla="*/ 6100932 h 6580301"/>
              <a:gd name="connsiteX125-3669" fmla="*/ 834528 w 4833822"/>
              <a:gd name="connsiteY125-3670" fmla="*/ 6133185 h 6580301"/>
              <a:gd name="connsiteX126-3671" fmla="*/ 1533370 w 4833822"/>
              <a:gd name="connsiteY126-3672" fmla="*/ 5617118 h 6580301"/>
              <a:gd name="connsiteX127-3673" fmla="*/ 1633712 w 4833822"/>
              <a:gd name="connsiteY127-3674" fmla="*/ 5484517 h 6580301"/>
              <a:gd name="connsiteX128-3675" fmla="*/ 1142733 w 4833822"/>
              <a:gd name="connsiteY128-3676" fmla="*/ 5799891 h 6580301"/>
              <a:gd name="connsiteX129-3677" fmla="*/ 1031635 w 4833822"/>
              <a:gd name="connsiteY129-3678" fmla="*/ 5828563 h 6580301"/>
              <a:gd name="connsiteX130-3679" fmla="*/ 1096142 w 4833822"/>
              <a:gd name="connsiteY130-3680" fmla="*/ 5728216 h 6580301"/>
              <a:gd name="connsiteX131-3681" fmla="*/ 1587125 w 4833822"/>
              <a:gd name="connsiteY131-3682" fmla="*/ 5290993 h 6580301"/>
              <a:gd name="connsiteX132-3683" fmla="*/ 3072607 w 4833822"/>
              <a:gd name="connsiteY132-3684" fmla="*/ 5282033 h 6580301"/>
              <a:gd name="connsiteX133-3685" fmla="*/ 2988391 w 4833822"/>
              <a:gd name="connsiteY133-3686" fmla="*/ 5316077 h 6580301"/>
              <a:gd name="connsiteX134-3687" fmla="*/ 3038564 w 4833822"/>
              <a:gd name="connsiteY134-3688" fmla="*/ 5427175 h 6580301"/>
              <a:gd name="connsiteX135-3689" fmla="*/ 3407693 w 4833822"/>
              <a:gd name="connsiteY135-3690" fmla="*/ 5842896 h 6580301"/>
              <a:gd name="connsiteX136-3691" fmla="*/ 3576134 w 4833822"/>
              <a:gd name="connsiteY136-3692" fmla="*/ 5882318 h 6580301"/>
              <a:gd name="connsiteX137-3693" fmla="*/ 4002606 w 4833822"/>
              <a:gd name="connsiteY137-3694" fmla="*/ 5986247 h 6580301"/>
              <a:gd name="connsiteX138-3695" fmla="*/ 4124455 w 4833822"/>
              <a:gd name="connsiteY138-3696" fmla="*/ 6068674 h 6580301"/>
              <a:gd name="connsiteX139-3697" fmla="*/ 3586885 w 4833822"/>
              <a:gd name="connsiteY139-3698" fmla="*/ 5520353 h 6580301"/>
              <a:gd name="connsiteX140-3699" fmla="*/ 3339600 w 4833822"/>
              <a:gd name="connsiteY140-3700" fmla="*/ 5377001 h 6580301"/>
              <a:gd name="connsiteX141-3701" fmla="*/ 3551045 w 4833822"/>
              <a:gd name="connsiteY141-3702" fmla="*/ 5552611 h 6580301"/>
              <a:gd name="connsiteX142-3703" fmla="*/ 3658561 w 4833822"/>
              <a:gd name="connsiteY142-3704" fmla="*/ 5735385 h 6580301"/>
              <a:gd name="connsiteX143-3705" fmla="*/ 3536712 w 4833822"/>
              <a:gd name="connsiteY143-3706" fmla="*/ 5660122 h 6580301"/>
              <a:gd name="connsiteX144-3707" fmla="*/ 3167577 w 4833822"/>
              <a:gd name="connsiteY144-3708" fmla="*/ 5323246 h 6580301"/>
              <a:gd name="connsiteX145-3709" fmla="*/ 3072607 w 4833822"/>
              <a:gd name="connsiteY145-3710" fmla="*/ 5282033 h 6580301"/>
              <a:gd name="connsiteX146-3711" fmla="*/ 1497530 w 4833822"/>
              <a:gd name="connsiteY146-3712" fmla="*/ 5194233 h 6580301"/>
              <a:gd name="connsiteX147-3713" fmla="*/ 644585 w 4833822"/>
              <a:gd name="connsiteY147-3714" fmla="*/ 5319664 h 6580301"/>
              <a:gd name="connsiteX148-3715" fmla="*/ 404469 w 4833822"/>
              <a:gd name="connsiteY148-3716" fmla="*/ 5394921 h 6580301"/>
              <a:gd name="connsiteX149-3717" fmla="*/ 218113 w 4833822"/>
              <a:gd name="connsiteY149-3718" fmla="*/ 5549024 h 6580301"/>
              <a:gd name="connsiteX150-3719" fmla="*/ 347132 w 4833822"/>
              <a:gd name="connsiteY150-3720" fmla="*/ 6068674 h 6580301"/>
              <a:gd name="connsiteX151-3721" fmla="*/ 218113 w 4833822"/>
              <a:gd name="connsiteY151-3722" fmla="*/ 5703126 h 6580301"/>
              <a:gd name="connsiteX152-3723" fmla="*/ 289789 w 4833822"/>
              <a:gd name="connsiteY152-3724" fmla="*/ 5595615 h 6580301"/>
              <a:gd name="connsiteX153-3725" fmla="*/ 271869 w 4833822"/>
              <a:gd name="connsiteY153-3726" fmla="*/ 5581282 h 6580301"/>
              <a:gd name="connsiteX154-3727" fmla="*/ 304127 w 4833822"/>
              <a:gd name="connsiteY154-3728" fmla="*/ 5488099 h 6580301"/>
              <a:gd name="connsiteX155-3729" fmla="*/ 400887 w 4833822"/>
              <a:gd name="connsiteY155-3730" fmla="*/ 5405673 h 6580301"/>
              <a:gd name="connsiteX156-3731" fmla="*/ 404469 w 4833822"/>
              <a:gd name="connsiteY156-3732" fmla="*/ 5398503 h 6580301"/>
              <a:gd name="connsiteX157-3733" fmla="*/ 408056 w 4833822"/>
              <a:gd name="connsiteY157-3734" fmla="*/ 5398503 h 6580301"/>
              <a:gd name="connsiteX158-3735" fmla="*/ 569323 w 4833822"/>
              <a:gd name="connsiteY158-3736" fmla="*/ 5355499 h 6580301"/>
              <a:gd name="connsiteX159-3737" fmla="*/ 777186 w 4833822"/>
              <a:gd name="connsiteY159-3738" fmla="*/ 5466597 h 6580301"/>
              <a:gd name="connsiteX160-3739" fmla="*/ 1250249 w 4833822"/>
              <a:gd name="connsiteY160-3740" fmla="*/ 5298156 h 6580301"/>
              <a:gd name="connsiteX161-3741" fmla="*/ 1497530 w 4833822"/>
              <a:gd name="connsiteY161-3742" fmla="*/ 5194233 h 6580301"/>
              <a:gd name="connsiteX162-3743" fmla="*/ 3393360 w 4833822"/>
              <a:gd name="connsiteY162-3744" fmla="*/ 5153463 h 6580301"/>
              <a:gd name="connsiteX163-3745" fmla="*/ 3271511 w 4833822"/>
              <a:gd name="connsiteY163-3746" fmla="*/ 5190646 h 6580301"/>
              <a:gd name="connsiteX164-3747" fmla="*/ 3486538 w 4833822"/>
              <a:gd name="connsiteY164-3748" fmla="*/ 5319664 h 6580301"/>
              <a:gd name="connsiteX165-3749" fmla="*/ 4092197 w 4833822"/>
              <a:gd name="connsiteY165-3750" fmla="*/ 5652958 h 6580301"/>
              <a:gd name="connsiteX166-3751" fmla="*/ 3873588 w 4833822"/>
              <a:gd name="connsiteY166-3752" fmla="*/ 5652958 h 6580301"/>
              <a:gd name="connsiteX167-3753" fmla="*/ 4002606 w 4833822"/>
              <a:gd name="connsiteY167-3754" fmla="*/ 5781971 h 6580301"/>
              <a:gd name="connsiteX168-3755" fmla="*/ 4106535 w 4833822"/>
              <a:gd name="connsiteY168-3756" fmla="*/ 5753300 h 6580301"/>
              <a:gd name="connsiteX169-3757" fmla="*/ 4325144 w 4833822"/>
              <a:gd name="connsiteY169-3758" fmla="*/ 5427175 h 6580301"/>
              <a:gd name="connsiteX170-3759" fmla="*/ 4038441 w 4833822"/>
              <a:gd name="connsiteY170-3760" fmla="*/ 5337584 h 6580301"/>
              <a:gd name="connsiteX171-3761" fmla="*/ 3624178 w 4833822"/>
              <a:gd name="connsiteY171-3762" fmla="*/ 5323972 h 6580301"/>
              <a:gd name="connsiteX172-3763" fmla="*/ 3486739 w 4833822"/>
              <a:gd name="connsiteY172-3764" fmla="*/ 5298193 h 6580301"/>
              <a:gd name="connsiteX173-3765" fmla="*/ 3486739 w 4833822"/>
              <a:gd name="connsiteY173-3766" fmla="*/ 5302188 h 6580301"/>
              <a:gd name="connsiteX174-3767" fmla="*/ 3485394 w 4833822"/>
              <a:gd name="connsiteY174-3768" fmla="*/ 5299499 h 6580301"/>
              <a:gd name="connsiteX175-3769" fmla="*/ 3486706 w 4833822"/>
              <a:gd name="connsiteY175-3770" fmla="*/ 5298187 h 6580301"/>
              <a:gd name="connsiteX176-3771" fmla="*/ 3486538 w 4833822"/>
              <a:gd name="connsiteY176-3772" fmla="*/ 5298156 h 6580301"/>
              <a:gd name="connsiteX177-3773" fmla="*/ 3543876 w 4833822"/>
              <a:gd name="connsiteY177-3774" fmla="*/ 5237232 h 6580301"/>
              <a:gd name="connsiteX178-3775" fmla="*/ 4518674 w 4833822"/>
              <a:gd name="connsiteY178-3776" fmla="*/ 5384170 h 6580301"/>
              <a:gd name="connsiteX179-3777" fmla="*/ 4328731 w 4833822"/>
              <a:gd name="connsiteY179-3778" fmla="*/ 5581282 h 6580301"/>
              <a:gd name="connsiteX180-3779" fmla="*/ 4457745 w 4833822"/>
              <a:gd name="connsiteY180-3780" fmla="*/ 5509601 h 6580301"/>
              <a:gd name="connsiteX181-3781" fmla="*/ 4579599 w 4833822"/>
              <a:gd name="connsiteY181-3782" fmla="*/ 5502438 h 6580301"/>
              <a:gd name="connsiteX182-3783" fmla="*/ 4500754 w 4833822"/>
              <a:gd name="connsiteY182-3784" fmla="*/ 5581282 h 6580301"/>
              <a:gd name="connsiteX183-3785" fmla="*/ 4314393 w 4833822"/>
              <a:gd name="connsiteY183-3786" fmla="*/ 5814230 h 6580301"/>
              <a:gd name="connsiteX184-3787" fmla="*/ 4346651 w 4833822"/>
              <a:gd name="connsiteY184-3788" fmla="*/ 5878736 h 6580301"/>
              <a:gd name="connsiteX185-3789" fmla="*/ 4403989 w 4833822"/>
              <a:gd name="connsiteY185-3790" fmla="*/ 5828563 h 6580301"/>
              <a:gd name="connsiteX186-3791" fmla="*/ 4482833 w 4833822"/>
              <a:gd name="connsiteY186-3792" fmla="*/ 5638620 h 6580301"/>
              <a:gd name="connsiteX187-3793" fmla="*/ 4590350 w 4833822"/>
              <a:gd name="connsiteY187-3794" fmla="*/ 5617118 h 6580301"/>
              <a:gd name="connsiteX188-3795" fmla="*/ 4608265 w 4833822"/>
              <a:gd name="connsiteY188-3796" fmla="*/ 5699544 h 6580301"/>
              <a:gd name="connsiteX189-3797" fmla="*/ 4608265 w 4833822"/>
              <a:gd name="connsiteY189-3798" fmla="*/ 5703126 h 6580301"/>
              <a:gd name="connsiteX190-3799" fmla="*/ 4421909 w 4833822"/>
              <a:gd name="connsiteY190-3800" fmla="*/ 5914571 h 6580301"/>
              <a:gd name="connsiteX191-3801" fmla="*/ 4608265 w 4833822"/>
              <a:gd name="connsiteY191-3802" fmla="*/ 5703126 h 6580301"/>
              <a:gd name="connsiteX192-3803" fmla="*/ 4611852 w 4833822"/>
              <a:gd name="connsiteY192-3804" fmla="*/ 5699544 h 6580301"/>
              <a:gd name="connsiteX193-3805" fmla="*/ 4611852 w 4833822"/>
              <a:gd name="connsiteY193-3806" fmla="*/ 5695962 h 6580301"/>
              <a:gd name="connsiteX194-3807" fmla="*/ 4694279 w 4833822"/>
              <a:gd name="connsiteY194-3808" fmla="*/ 5681624 h 6580301"/>
              <a:gd name="connsiteX195-3809" fmla="*/ 4651275 w 4833822"/>
              <a:gd name="connsiteY195-3810" fmla="*/ 5506020 h 6580301"/>
              <a:gd name="connsiteX196-3811" fmla="*/ 4572429 w 4833822"/>
              <a:gd name="connsiteY196-3812" fmla="*/ 5387752 h 6580301"/>
              <a:gd name="connsiteX197-3813" fmla="*/ 4583181 w 4833822"/>
              <a:gd name="connsiteY197-3814" fmla="*/ 5294575 h 6580301"/>
              <a:gd name="connsiteX198-3815" fmla="*/ 4436247 w 4833822"/>
              <a:gd name="connsiteY198-3816" fmla="*/ 5247988 h 6580301"/>
              <a:gd name="connsiteX199-3817" fmla="*/ 3504459 w 4833822"/>
              <a:gd name="connsiteY199-3818" fmla="*/ 5161974 h 6580301"/>
              <a:gd name="connsiteX200-3819" fmla="*/ 3393360 w 4833822"/>
              <a:gd name="connsiteY200-3820" fmla="*/ 5153463 h 6580301"/>
              <a:gd name="connsiteX201-3821" fmla="*/ 655337 w 4833822"/>
              <a:gd name="connsiteY201-3822" fmla="*/ 5022205 h 6580301"/>
              <a:gd name="connsiteX202-3823" fmla="*/ 637416 w 4833822"/>
              <a:gd name="connsiteY202-3824" fmla="*/ 5079548 h 6580301"/>
              <a:gd name="connsiteX203-3825" fmla="*/ 863200 w 4833822"/>
              <a:gd name="connsiteY203-3826" fmla="*/ 5183477 h 6580301"/>
              <a:gd name="connsiteX204-3827" fmla="*/ 734181 w 4833822"/>
              <a:gd name="connsiteY204-3828" fmla="*/ 5043712 h 6580301"/>
              <a:gd name="connsiteX205-3829" fmla="*/ 655337 w 4833822"/>
              <a:gd name="connsiteY205-3830" fmla="*/ 5022205 h 6580301"/>
              <a:gd name="connsiteX206-3831" fmla="*/ 465399 w 4833822"/>
              <a:gd name="connsiteY206-3832" fmla="*/ 4982788 h 6580301"/>
              <a:gd name="connsiteX207-3833" fmla="*/ 465399 w 4833822"/>
              <a:gd name="connsiteY207-3834" fmla="*/ 5183477 h 6580301"/>
              <a:gd name="connsiteX208-3835" fmla="*/ 501234 w 4833822"/>
              <a:gd name="connsiteY208-3836" fmla="*/ 5240819 h 6580301"/>
              <a:gd name="connsiteX209-3837" fmla="*/ 554990 w 4833822"/>
              <a:gd name="connsiteY209-3838" fmla="*/ 5187064 h 6580301"/>
              <a:gd name="connsiteX210-3839" fmla="*/ 465399 w 4833822"/>
              <a:gd name="connsiteY210-3840" fmla="*/ 4982788 h 6580301"/>
              <a:gd name="connsiteX211-3841" fmla="*/ 4325169 w 4833822"/>
              <a:gd name="connsiteY211-3842" fmla="*/ 4901891 h 6580301"/>
              <a:gd name="connsiteX212-3843" fmla="*/ 3959602 w 4833822"/>
              <a:gd name="connsiteY212-3844" fmla="*/ 5108219 h 6580301"/>
              <a:gd name="connsiteX213-3845" fmla="*/ 4360985 w 4833822"/>
              <a:gd name="connsiteY213-3846" fmla="*/ 5018623 h 6580301"/>
              <a:gd name="connsiteX214-3847" fmla="*/ 4278558 w 4833822"/>
              <a:gd name="connsiteY214-3848" fmla="*/ 5129721 h 6580301"/>
              <a:gd name="connsiteX215-3849" fmla="*/ 4454163 w 4833822"/>
              <a:gd name="connsiteY215-3850" fmla="*/ 5083130 h 6580301"/>
              <a:gd name="connsiteX216-3851" fmla="*/ 4368153 w 4833822"/>
              <a:gd name="connsiteY216-3852" fmla="*/ 4907525 h 6580301"/>
              <a:gd name="connsiteX217-3853" fmla="*/ 4325169 w 4833822"/>
              <a:gd name="connsiteY217-3854" fmla="*/ 4901891 h 6580301"/>
              <a:gd name="connsiteX218-3855" fmla="*/ 4156709 w 4833822"/>
              <a:gd name="connsiteY218-3856" fmla="*/ 4868103 h 6580301"/>
              <a:gd name="connsiteX219-3857" fmla="*/ 3748157 w 4833822"/>
              <a:gd name="connsiteY219-3858" fmla="*/ 4950529 h 6580301"/>
              <a:gd name="connsiteX220-3859" fmla="*/ 3529543 w 4833822"/>
              <a:gd name="connsiteY220-3860" fmla="*/ 5072378 h 6580301"/>
              <a:gd name="connsiteX221-3861" fmla="*/ 3805494 w 4833822"/>
              <a:gd name="connsiteY221-3862" fmla="*/ 4975619 h 6580301"/>
              <a:gd name="connsiteX222-3863" fmla="*/ 4156709 w 4833822"/>
              <a:gd name="connsiteY222-3864" fmla="*/ 4868103 h 6580301"/>
              <a:gd name="connsiteX223-3865" fmla="*/ 399937 w 4833822"/>
              <a:gd name="connsiteY223-3866" fmla="*/ 4824315 h 6580301"/>
              <a:gd name="connsiteX224-3867" fmla="*/ 210944 w 4833822"/>
              <a:gd name="connsiteY224-3868" fmla="*/ 4903943 h 6580301"/>
              <a:gd name="connsiteX225-3869" fmla="*/ 124936 w 4833822"/>
              <a:gd name="connsiteY225-3870" fmla="*/ 5047294 h 6580301"/>
              <a:gd name="connsiteX226-3871" fmla="*/ 275451 w 4833822"/>
              <a:gd name="connsiteY226-3872" fmla="*/ 5040125 h 6580301"/>
              <a:gd name="connsiteX227-3873" fmla="*/ 304127 w 4833822"/>
              <a:gd name="connsiteY227-3874" fmla="*/ 5058045 h 6580301"/>
              <a:gd name="connsiteX228-3875" fmla="*/ 271869 w 4833822"/>
              <a:gd name="connsiteY228-3876" fmla="*/ 5294575 h 6580301"/>
              <a:gd name="connsiteX229-3877" fmla="*/ 311291 w 4833822"/>
              <a:gd name="connsiteY229-3878" fmla="*/ 5136890 h 6580301"/>
              <a:gd name="connsiteX230-3879" fmla="*/ 243203 w 4833822"/>
              <a:gd name="connsiteY230-3880" fmla="*/ 4929027 h 6580301"/>
              <a:gd name="connsiteX231-3881" fmla="*/ 1214409 w 4833822"/>
              <a:gd name="connsiteY231-3882" fmla="*/ 4907525 h 6580301"/>
              <a:gd name="connsiteX232-3883" fmla="*/ 465399 w 4833822"/>
              <a:gd name="connsiteY232-3884" fmla="*/ 4825098 h 6580301"/>
              <a:gd name="connsiteX233-3885" fmla="*/ 399937 w 4833822"/>
              <a:gd name="connsiteY233-3886" fmla="*/ 4824315 h 6580301"/>
              <a:gd name="connsiteX234-3887" fmla="*/ 2524908 w 4833822"/>
              <a:gd name="connsiteY234-3888" fmla="*/ 3690016 h 6580301"/>
              <a:gd name="connsiteX235-3889" fmla="*/ 2732856 w 4833822"/>
              <a:gd name="connsiteY235-3890" fmla="*/ 4331935 h 6580301"/>
              <a:gd name="connsiteX236-3891" fmla="*/ 2775802 w 4833822"/>
              <a:gd name="connsiteY236-3892" fmla="*/ 4402004 h 6580301"/>
              <a:gd name="connsiteX237-3893" fmla="*/ 2823267 w 4833822"/>
              <a:gd name="connsiteY237-3894" fmla="*/ 4325154 h 6580301"/>
              <a:gd name="connsiteX238-3895" fmla="*/ 2879774 w 4833822"/>
              <a:gd name="connsiteY238-3896" fmla="*/ 4114948 h 6580301"/>
              <a:gd name="connsiteX239-3897" fmla="*/ 2920458 w 4833822"/>
              <a:gd name="connsiteY239-3898" fmla="*/ 4648373 h 6580301"/>
              <a:gd name="connsiteX240-3899" fmla="*/ 3132925 w 4833822"/>
              <a:gd name="connsiteY240-3900" fmla="*/ 4589606 h 6580301"/>
              <a:gd name="connsiteX241-3901" fmla="*/ 2879774 w 4833822"/>
              <a:gd name="connsiteY241-3902" fmla="*/ 4964814 h 6580301"/>
              <a:gd name="connsiteX242-3903" fmla="*/ 2131619 w 4833822"/>
              <a:gd name="connsiteY242-3904" fmla="*/ 4912828 h 6580301"/>
              <a:gd name="connsiteX243-3905" fmla="*/ 1894289 w 4833822"/>
              <a:gd name="connsiteY243-3906" fmla="*/ 4562484 h 6580301"/>
              <a:gd name="connsiteX244-3907" fmla="*/ 2075111 w 4833822"/>
              <a:gd name="connsiteY244-3908" fmla="*/ 4650635 h 6580301"/>
              <a:gd name="connsiteX245-3909" fmla="*/ 2086414 w 4833822"/>
              <a:gd name="connsiteY245-3910" fmla="*/ 4135290 h 6580301"/>
              <a:gd name="connsiteX246-3911" fmla="*/ 2163263 w 4833822"/>
              <a:gd name="connsiteY246-3912" fmla="*/ 4279949 h 6580301"/>
              <a:gd name="connsiteX247-3913" fmla="*/ 2224289 w 4833822"/>
              <a:gd name="connsiteY247-3914" fmla="*/ 4325154 h 6580301"/>
              <a:gd name="connsiteX248-3915" fmla="*/ 2242372 w 4833822"/>
              <a:gd name="connsiteY248-3916" fmla="*/ 4261866 h 6580301"/>
              <a:gd name="connsiteX249-3917" fmla="*/ 2524908 w 4833822"/>
              <a:gd name="connsiteY249-3918" fmla="*/ 3690016 h 6580301"/>
              <a:gd name="connsiteX250-3919" fmla="*/ 2540406 w 4833822"/>
              <a:gd name="connsiteY250-3920" fmla="*/ 2882675 h 6580301"/>
              <a:gd name="connsiteX251-3921" fmla="*/ 2092432 w 4833822"/>
              <a:gd name="connsiteY251-3922" fmla="*/ 3789372 h 6580301"/>
              <a:gd name="connsiteX252-3923" fmla="*/ 2063761 w 4833822"/>
              <a:gd name="connsiteY252-3924" fmla="*/ 3889719 h 6580301"/>
              <a:gd name="connsiteX253-3925" fmla="*/ 1967001 w 4833822"/>
              <a:gd name="connsiteY253-3926" fmla="*/ 3818043 h 6580301"/>
              <a:gd name="connsiteX254-3927" fmla="*/ 1845152 w 4833822"/>
              <a:gd name="connsiteY254-3928" fmla="*/ 3588679 h 6580301"/>
              <a:gd name="connsiteX255-3929" fmla="*/ 1827232 w 4833822"/>
              <a:gd name="connsiteY255-3930" fmla="*/ 4405786 h 6580301"/>
              <a:gd name="connsiteX256-3931" fmla="*/ 1540529 w 4833822"/>
              <a:gd name="connsiteY256-3932" fmla="*/ 4266017 h 6580301"/>
              <a:gd name="connsiteX257-3933" fmla="*/ 1916828 w 4833822"/>
              <a:gd name="connsiteY257-3934" fmla="*/ 4821506 h 6580301"/>
              <a:gd name="connsiteX258-3935" fmla="*/ 3103066 w 4833822"/>
              <a:gd name="connsiteY258-3936" fmla="*/ 4903933 h 6580301"/>
              <a:gd name="connsiteX259-3937" fmla="*/ 3504448 w 4833822"/>
              <a:gd name="connsiteY259-3938" fmla="*/ 4309021 h 6580301"/>
              <a:gd name="connsiteX260-3939" fmla="*/ 3167572 w 4833822"/>
              <a:gd name="connsiteY260-3940" fmla="*/ 4402199 h 6580301"/>
              <a:gd name="connsiteX261-3941" fmla="*/ 3103066 w 4833822"/>
              <a:gd name="connsiteY261-3942" fmla="*/ 3556425 h 6580301"/>
              <a:gd name="connsiteX262-3943" fmla="*/ 3013470 w 4833822"/>
              <a:gd name="connsiteY262-3944" fmla="*/ 3889719 h 6580301"/>
              <a:gd name="connsiteX263-3945" fmla="*/ 2938212 w 4833822"/>
              <a:gd name="connsiteY263-3946" fmla="*/ 4011568 h 6580301"/>
              <a:gd name="connsiteX264-3947" fmla="*/ 2870119 w 4833822"/>
              <a:gd name="connsiteY264-3948" fmla="*/ 3900470 h 6580301"/>
              <a:gd name="connsiteX265-3949" fmla="*/ 2540406 w 4833822"/>
              <a:gd name="connsiteY265-3950" fmla="*/ 2882675 h 6580301"/>
              <a:gd name="connsiteX266-3951" fmla="*/ 357884 w 4833822"/>
              <a:gd name="connsiteY266-3952" fmla="*/ 2811004 h 6580301"/>
              <a:gd name="connsiteX267-3953" fmla="*/ 422396 w 4833822"/>
              <a:gd name="connsiteY267-3954" fmla="*/ 2893431 h 6580301"/>
              <a:gd name="connsiteX268-3955" fmla="*/ 522738 w 4833822"/>
              <a:gd name="connsiteY268-3956" fmla="*/ 3395162 h 6580301"/>
              <a:gd name="connsiteX269-3957" fmla="*/ 490485 w 4833822"/>
              <a:gd name="connsiteY269-3958" fmla="*/ 3534932 h 6580301"/>
              <a:gd name="connsiteX270-3959" fmla="*/ 386555 w 4833822"/>
              <a:gd name="connsiteY270-3960" fmla="*/ 3434585 h 6580301"/>
              <a:gd name="connsiteX271-3961" fmla="*/ 286208 w 4833822"/>
              <a:gd name="connsiteY271-3962" fmla="*/ 2893431 h 6580301"/>
              <a:gd name="connsiteX272-3963" fmla="*/ 357884 w 4833822"/>
              <a:gd name="connsiteY272-3964" fmla="*/ 2811004 h 6580301"/>
              <a:gd name="connsiteX273-3965" fmla="*/ 4036204 w 4833822"/>
              <a:gd name="connsiteY273-3966" fmla="*/ 1393613 h 6580301"/>
              <a:gd name="connsiteX274-3967" fmla="*/ 4110123 w 4833822"/>
              <a:gd name="connsiteY274-3968" fmla="*/ 1456328 h 6580301"/>
              <a:gd name="connsiteX275-3969" fmla="*/ 4063531 w 4833822"/>
              <a:gd name="connsiteY275-3970" fmla="*/ 2266272 h 6580301"/>
              <a:gd name="connsiteX276-3971" fmla="*/ 3938100 w 4833822"/>
              <a:gd name="connsiteY276-3972" fmla="*/ 1954478 h 6580301"/>
              <a:gd name="connsiteX277-3973" fmla="*/ 3970353 w 4833822"/>
              <a:gd name="connsiteY277-3974" fmla="*/ 1459915 h 6580301"/>
              <a:gd name="connsiteX278-3975" fmla="*/ 4036204 w 4833822"/>
              <a:gd name="connsiteY278-3976" fmla="*/ 1393613 h 6580301"/>
              <a:gd name="connsiteX279-3977" fmla="*/ 915320 w 4833822"/>
              <a:gd name="connsiteY279-3978" fmla="*/ 1135184 h 6580301"/>
              <a:gd name="connsiteX280-3979" fmla="*/ 1020430 w 4833822"/>
              <a:gd name="connsiteY280-3980" fmla="*/ 1815946 h 6580301"/>
              <a:gd name="connsiteX281-3981" fmla="*/ 811383 w 4833822"/>
              <a:gd name="connsiteY281-3982" fmla="*/ 1776360 h 6580301"/>
              <a:gd name="connsiteX282-3983" fmla="*/ 915320 w 4833822"/>
              <a:gd name="connsiteY282-3984" fmla="*/ 1135184 h 6580301"/>
              <a:gd name="connsiteX283-3985" fmla="*/ 2447237 w 4833822"/>
              <a:gd name="connsiteY283-3986" fmla="*/ 410 h 6580301"/>
              <a:gd name="connsiteX284-3987" fmla="*/ 2465153 w 4833822"/>
              <a:gd name="connsiteY284-3988" fmla="*/ 55062 h 6580301"/>
              <a:gd name="connsiteX285-3989" fmla="*/ 2908975 w 4833822"/>
              <a:gd name="connsiteY285-3990" fmla="*/ 1187732 h 6580301"/>
              <a:gd name="connsiteX286-3991" fmla="*/ 3113822 w 4833822"/>
              <a:gd name="connsiteY286-3992" fmla="*/ 2237596 h 6580301"/>
              <a:gd name="connsiteX287-3993" fmla="*/ 3282263 w 4833822"/>
              <a:gd name="connsiteY287-3994" fmla="*/ 1556674 h 6580301"/>
              <a:gd name="connsiteX288-3995" fmla="*/ 3257173 w 4833822"/>
              <a:gd name="connsiteY288-3996" fmla="*/ 1416905 h 6580301"/>
              <a:gd name="connsiteX289-3997" fmla="*/ 3278681 w 4833822"/>
              <a:gd name="connsiteY289-3998" fmla="*/ 1327309 h 6580301"/>
              <a:gd name="connsiteX290-3999" fmla="*/ 3361107 w 4833822"/>
              <a:gd name="connsiteY290-4000" fmla="*/ 1384652 h 6580301"/>
              <a:gd name="connsiteX291-4001" fmla="*/ 3884339 w 4833822"/>
              <a:gd name="connsiteY291-4002" fmla="*/ 2696322 h 6580301"/>
              <a:gd name="connsiteX292-4003" fmla="*/ 3776823 w 4833822"/>
              <a:gd name="connsiteY292-4004" fmla="*/ 3316317 h 6580301"/>
              <a:gd name="connsiteX293-4005" fmla="*/ 4002606 w 4833822"/>
              <a:gd name="connsiteY293-4006" fmla="*/ 3097708 h 6580301"/>
              <a:gd name="connsiteX294-4007" fmla="*/ 4059943 w 4833822"/>
              <a:gd name="connsiteY294-4008" fmla="*/ 3033197 h 6580301"/>
              <a:gd name="connsiteX295-4009" fmla="*/ 4117286 w 4833822"/>
              <a:gd name="connsiteY295-4010" fmla="*/ 3108459 h 6580301"/>
              <a:gd name="connsiteX296-4011" fmla="*/ 4131625 w 4833822"/>
              <a:gd name="connsiteY296-4012" fmla="*/ 3921981 h 6580301"/>
              <a:gd name="connsiteX297-4013" fmla="*/ 3755321 w 4833822"/>
              <a:gd name="connsiteY297-4014" fmla="*/ 4753423 h 6580301"/>
              <a:gd name="connsiteX298-4015" fmla="*/ 3723067 w 4833822"/>
              <a:gd name="connsiteY298-4016" fmla="*/ 4828680 h 6580301"/>
              <a:gd name="connsiteX299-4017" fmla="*/ 4099366 w 4833822"/>
              <a:gd name="connsiteY299-4018" fmla="*/ 4767756 h 6580301"/>
              <a:gd name="connsiteX300-4019" fmla="*/ 4550927 w 4833822"/>
              <a:gd name="connsiteY300-4020" fmla="*/ 5118970 h 6580301"/>
              <a:gd name="connsiteX301-4021" fmla="*/ 4604683 w 4833822"/>
              <a:gd name="connsiteY301-4022" fmla="*/ 5219317 h 6580301"/>
              <a:gd name="connsiteX302-4023" fmla="*/ 4576011 w 4833822"/>
              <a:gd name="connsiteY302-4024" fmla="*/ 6061510 h 6580301"/>
              <a:gd name="connsiteX303-4025" fmla="*/ 4432660 w 4833822"/>
              <a:gd name="connsiteY303-4026" fmla="*/ 6122434 h 6580301"/>
              <a:gd name="connsiteX304-4027" fmla="*/ 3999019 w 4833822"/>
              <a:gd name="connsiteY304-4028" fmla="*/ 6355381 h 6580301"/>
              <a:gd name="connsiteX305-4029" fmla="*/ 3192667 w 4833822"/>
              <a:gd name="connsiteY305-4030" fmla="*/ 6287288 h 6580301"/>
              <a:gd name="connsiteX306-4031" fmla="*/ 2662265 w 4833822"/>
              <a:gd name="connsiteY306-4032" fmla="*/ 5656540 h 6580301"/>
              <a:gd name="connsiteX307-4033" fmla="*/ 2680186 w 4833822"/>
              <a:gd name="connsiteY307-4034" fmla="*/ 5975496 h 6580301"/>
              <a:gd name="connsiteX308-4035" fmla="*/ 2655096 w 4833822"/>
              <a:gd name="connsiteY308-4036" fmla="*/ 6287288 h 6580301"/>
              <a:gd name="connsiteX309-4037" fmla="*/ 2063771 w 4833822"/>
              <a:gd name="connsiteY309-4038" fmla="*/ 6573990 h 6580301"/>
              <a:gd name="connsiteX310-4039" fmla="*/ 1827242 w 4833822"/>
              <a:gd name="connsiteY310-4040" fmla="*/ 6523817 h 6580301"/>
              <a:gd name="connsiteX311-4041" fmla="*/ 1594295 w 4833822"/>
              <a:gd name="connsiteY311-4042" fmla="*/ 5982665 h 6580301"/>
              <a:gd name="connsiteX312-4043" fmla="*/ 1952673 w 4833822"/>
              <a:gd name="connsiteY312-4044" fmla="*/ 5448677 h 6580301"/>
              <a:gd name="connsiteX313-4045" fmla="*/ 2020761 w 4833822"/>
              <a:gd name="connsiteY313-4046" fmla="*/ 5316077 h 6580301"/>
              <a:gd name="connsiteX314-4047" fmla="*/ 1841575 w 4833822"/>
              <a:gd name="connsiteY314-4048" fmla="*/ 5459428 h 6580301"/>
              <a:gd name="connsiteX315-4049" fmla="*/ 884697 w 4833822"/>
              <a:gd name="connsiteY315-4050" fmla="*/ 6204861 h 6580301"/>
              <a:gd name="connsiteX316-4051" fmla="*/ 547826 w 4833822"/>
              <a:gd name="connsiteY316-4052" fmla="*/ 6237114 h 6580301"/>
              <a:gd name="connsiteX317-4053" fmla="*/ 357883 w 4833822"/>
              <a:gd name="connsiteY317-4054" fmla="*/ 6179777 h 6580301"/>
              <a:gd name="connsiteX318-4055" fmla="*/ 89095 w 4833822"/>
              <a:gd name="connsiteY318-4056" fmla="*/ 5753300 h 6580301"/>
              <a:gd name="connsiteX319-4057" fmla="*/ 46091 w 4833822"/>
              <a:gd name="connsiteY319-4058" fmla="*/ 5402091 h 6580301"/>
              <a:gd name="connsiteX320-4059" fmla="*/ 440310 w 4833822"/>
              <a:gd name="connsiteY320-4060" fmla="*/ 4753423 h 6580301"/>
              <a:gd name="connsiteX321-4061" fmla="*/ 1020884 w 4833822"/>
              <a:gd name="connsiteY321-4062" fmla="*/ 4803596 h 6580301"/>
              <a:gd name="connsiteX322-4063" fmla="*/ 798688 w 4833822"/>
              <a:gd name="connsiteY322-4064" fmla="*/ 4631574 h 6580301"/>
              <a:gd name="connsiteX323-4065" fmla="*/ 766435 w 4833822"/>
              <a:gd name="connsiteY323-4066" fmla="*/ 4574231 h 6580301"/>
              <a:gd name="connsiteX324-4067" fmla="*/ 838110 w 4833822"/>
              <a:gd name="connsiteY324-4068" fmla="*/ 4552729 h 6580301"/>
              <a:gd name="connsiteX325-4069" fmla="*/ 1060306 w 4833822"/>
              <a:gd name="connsiteY325-4070" fmla="*/ 4645907 h 6580301"/>
              <a:gd name="connsiteX326-4071" fmla="*/ 777186 w 4833822"/>
              <a:gd name="connsiteY326-4072" fmla="*/ 4147759 h 6580301"/>
              <a:gd name="connsiteX327-4073" fmla="*/ 723430 w 4833822"/>
              <a:gd name="connsiteY327-4074" fmla="*/ 3613776 h 6580301"/>
              <a:gd name="connsiteX328-4075" fmla="*/ 727012 w 4833822"/>
              <a:gd name="connsiteY328-4076" fmla="*/ 2914935 h 6580301"/>
              <a:gd name="connsiteX329-4077" fmla="*/ 762853 w 4833822"/>
              <a:gd name="connsiteY329-4078" fmla="*/ 2782335 h 6580301"/>
              <a:gd name="connsiteX330-4079" fmla="*/ 1017302 w 4833822"/>
              <a:gd name="connsiteY330-4080" fmla="*/ 3083370 h 6580301"/>
              <a:gd name="connsiteX331-4081" fmla="*/ 1139151 w 4833822"/>
              <a:gd name="connsiteY331-4082" fmla="*/ 3122792 h 6580301"/>
              <a:gd name="connsiteX332-4083" fmla="*/ 1110480 w 4833822"/>
              <a:gd name="connsiteY332-4084" fmla="*/ 3011694 h 6580301"/>
              <a:gd name="connsiteX333-4085" fmla="*/ 1135564 w 4833822"/>
              <a:gd name="connsiteY333-4086" fmla="*/ 2122916 h 6580301"/>
              <a:gd name="connsiteX334-4087" fmla="*/ 1493942 w 4833822"/>
              <a:gd name="connsiteY334-4088" fmla="*/ 1463496 h 6580301"/>
              <a:gd name="connsiteX335-4089" fmla="*/ 1547703 w 4833822"/>
              <a:gd name="connsiteY335-4090" fmla="*/ 1409741 h 6580301"/>
              <a:gd name="connsiteX336-4091" fmla="*/ 1597877 w 4833822"/>
              <a:gd name="connsiteY336-4092" fmla="*/ 1502919 h 6580301"/>
              <a:gd name="connsiteX337-4093" fmla="*/ 2070940 w 4833822"/>
              <a:gd name="connsiteY337-4094" fmla="*/ 2277018 h 6580301"/>
              <a:gd name="connsiteX338-4095" fmla="*/ 1926239 w 4833822"/>
              <a:gd name="connsiteY338-4096" fmla="*/ 1538191 h 6580301"/>
              <a:gd name="connsiteX339-4097" fmla="*/ 2156949 w 4833822"/>
              <a:gd name="connsiteY339-4098" fmla="*/ 241423 h 6580301"/>
              <a:gd name="connsiteX340-4099" fmla="*/ 2386314 w 4833822"/>
              <a:gd name="connsiteY340-4100" fmla="*/ 26391 h 6580301"/>
              <a:gd name="connsiteX341-4101" fmla="*/ 2447237 w 4833822"/>
              <a:gd name="connsiteY341-4102" fmla="*/ 410 h 6580301"/>
              <a:gd name="connsiteX0-4103" fmla="*/ 2144854 w 4833822"/>
              <a:gd name="connsiteY0-4104" fmla="*/ 6301984 h 6675633"/>
              <a:gd name="connsiteX1-4105" fmla="*/ 2053020 w 4833822"/>
              <a:gd name="connsiteY1-4106" fmla="*/ 6310944 h 6675633"/>
              <a:gd name="connsiteX2-4107" fmla="*/ 1959837 w 4833822"/>
              <a:gd name="connsiteY2-4108" fmla="*/ 6386202 h 6675633"/>
              <a:gd name="connsiteX3-4109" fmla="*/ 2045851 w 4833822"/>
              <a:gd name="connsiteY3-4110" fmla="*/ 6504469 h 6675633"/>
              <a:gd name="connsiteX4-4111" fmla="*/ 2042269 w 4833822"/>
              <a:gd name="connsiteY4-4112" fmla="*/ 6407704 h 6675633"/>
              <a:gd name="connsiteX5-4113" fmla="*/ 2106775 w 4833822"/>
              <a:gd name="connsiteY5-4114" fmla="*/ 6343197 h 6675633"/>
              <a:gd name="connsiteX6-4115" fmla="*/ 2128277 w 4833822"/>
              <a:gd name="connsiteY6-4116" fmla="*/ 6414873 h 6675633"/>
              <a:gd name="connsiteX7-4117" fmla="*/ 2164118 w 4833822"/>
              <a:gd name="connsiteY7-4118" fmla="*/ 6465046 h 6675633"/>
              <a:gd name="connsiteX8-4119" fmla="*/ 2232206 w 4833822"/>
              <a:gd name="connsiteY8-4120" fmla="*/ 6429211 h 6675633"/>
              <a:gd name="connsiteX9-4121" fmla="*/ 2228624 w 4833822"/>
              <a:gd name="connsiteY9-4122" fmla="*/ 6336028 h 6675633"/>
              <a:gd name="connsiteX10-4123" fmla="*/ 2144854 w 4833822"/>
              <a:gd name="connsiteY10-4124" fmla="*/ 6301984 h 6675633"/>
              <a:gd name="connsiteX11-4125" fmla="*/ 2508163 w 4833822"/>
              <a:gd name="connsiteY11-4126" fmla="*/ 6271522 h 6675633"/>
              <a:gd name="connsiteX12-4127" fmla="*/ 2407811 w 4833822"/>
              <a:gd name="connsiteY12-4128" fmla="*/ 6579732 h 6675633"/>
              <a:gd name="connsiteX13-4129" fmla="*/ 2508163 w 4833822"/>
              <a:gd name="connsiteY13-4130" fmla="*/ 6271522 h 6675633"/>
              <a:gd name="connsiteX14-4131" fmla="*/ 2215080 w 4833822"/>
              <a:gd name="connsiteY14-4132" fmla="*/ 6186987 h 6675633"/>
              <a:gd name="connsiteX15-4133" fmla="*/ 2171282 w 4833822"/>
              <a:gd name="connsiteY15-4134" fmla="*/ 6192677 h 6675633"/>
              <a:gd name="connsiteX16-4135" fmla="*/ 2350473 w 4833822"/>
              <a:gd name="connsiteY16-4136" fmla="*/ 6472216 h 6675633"/>
              <a:gd name="connsiteX17-4137" fmla="*/ 2393478 w 4833822"/>
              <a:gd name="connsiteY17-4138" fmla="*/ 6289442 h 6675633"/>
              <a:gd name="connsiteX18-4139" fmla="*/ 2252871 w 4833822"/>
              <a:gd name="connsiteY18-4140" fmla="*/ 6188142 h 6675633"/>
              <a:gd name="connsiteX19-4141" fmla="*/ 2215080 w 4833822"/>
              <a:gd name="connsiteY19-4142" fmla="*/ 6186987 h 6675633"/>
              <a:gd name="connsiteX20-4143" fmla="*/ 3767359 w 4833822"/>
              <a:gd name="connsiteY20-4144" fmla="*/ 6068029 h 6675633"/>
              <a:gd name="connsiteX21-4145" fmla="*/ 3913003 w 4833822"/>
              <a:gd name="connsiteY21-4146" fmla="*/ 6149672 h 6675633"/>
              <a:gd name="connsiteX22-4147" fmla="*/ 3930923 w 4833822"/>
              <a:gd name="connsiteY22-4148" fmla="*/ 6174761 h 6675633"/>
              <a:gd name="connsiteX23-4149" fmla="*/ 3923759 w 4833822"/>
              <a:gd name="connsiteY23-4150" fmla="*/ 6199846 h 6675633"/>
              <a:gd name="connsiteX24-4151" fmla="*/ 3672890 w 4833822"/>
              <a:gd name="connsiteY24-4152" fmla="*/ 6181925 h 6675633"/>
              <a:gd name="connsiteX25-4153" fmla="*/ 3672890 w 4833822"/>
              <a:gd name="connsiteY25-4154" fmla="*/ 6113836 h 6675633"/>
              <a:gd name="connsiteX26-4155" fmla="*/ 3708731 w 4833822"/>
              <a:gd name="connsiteY26-4156" fmla="*/ 6088747 h 6675633"/>
              <a:gd name="connsiteX27-4157" fmla="*/ 3767359 w 4833822"/>
              <a:gd name="connsiteY27-4158" fmla="*/ 6068029 h 6675633"/>
              <a:gd name="connsiteX28-4159" fmla="*/ 3779366 w 4833822"/>
              <a:gd name="connsiteY28-4160" fmla="*/ 6028218 h 6675633"/>
              <a:gd name="connsiteX29-4161" fmla="*/ 3637059 w 4833822"/>
              <a:gd name="connsiteY29-4162" fmla="*/ 6052913 h 6675633"/>
              <a:gd name="connsiteX30-4163" fmla="*/ 3497289 w 4833822"/>
              <a:gd name="connsiteY30-4164" fmla="*/ 6235681 h 6675633"/>
              <a:gd name="connsiteX31-4165" fmla="*/ 3615557 w 4833822"/>
              <a:gd name="connsiteY31-4166" fmla="*/ 6178344 h 6675633"/>
              <a:gd name="connsiteX32-4167" fmla="*/ 3852086 w 4833822"/>
              <a:gd name="connsiteY32-4168" fmla="*/ 6336028 h 6675633"/>
              <a:gd name="connsiteX33-4169" fmla="*/ 3952433 w 4833822"/>
              <a:gd name="connsiteY33-4170" fmla="*/ 6164006 h 6675633"/>
              <a:gd name="connsiteX34-4171" fmla="*/ 3945496 w 4833822"/>
              <a:gd name="connsiteY34-4172" fmla="*/ 6147201 h 6675633"/>
              <a:gd name="connsiteX35-4173" fmla="*/ 3938093 w 4833822"/>
              <a:gd name="connsiteY35-4174" fmla="*/ 6147201 h 6675633"/>
              <a:gd name="connsiteX36-4175" fmla="*/ 3927341 w 4833822"/>
              <a:gd name="connsiteY36-4176" fmla="*/ 6147201 h 6675633"/>
              <a:gd name="connsiteX37-4177" fmla="*/ 3909418 w 4833822"/>
              <a:gd name="connsiteY37-4178" fmla="*/ 6142494 h 6675633"/>
              <a:gd name="connsiteX38-4179" fmla="*/ 3920171 w 4833822"/>
              <a:gd name="connsiteY38-4180" fmla="*/ 6142494 h 6675633"/>
              <a:gd name="connsiteX39-4181" fmla="*/ 3945252 w 4833822"/>
              <a:gd name="connsiteY39-4182" fmla="*/ 6146611 h 6675633"/>
              <a:gd name="connsiteX40-4183" fmla="*/ 3928739 w 4833822"/>
              <a:gd name="connsiteY40-4184" fmla="*/ 6106611 h 6675633"/>
              <a:gd name="connsiteX41-4185" fmla="*/ 3822967 w 4833822"/>
              <a:gd name="connsiteY41-4186" fmla="*/ 6030513 h 6675633"/>
              <a:gd name="connsiteX42-4187" fmla="*/ 3779366 w 4833822"/>
              <a:gd name="connsiteY42-4188" fmla="*/ 6028218 h 6675633"/>
              <a:gd name="connsiteX43-4189" fmla="*/ 4196131 w 4833822"/>
              <a:gd name="connsiteY43-4190" fmla="*/ 5884472 h 6675633"/>
              <a:gd name="connsiteX44-4191" fmla="*/ 4235548 w 4833822"/>
              <a:gd name="connsiteY44-4192" fmla="*/ 6113837 h 6675633"/>
              <a:gd name="connsiteX45-4193" fmla="*/ 4454163 w 4833822"/>
              <a:gd name="connsiteY45-4194" fmla="*/ 6117419 h 6675633"/>
              <a:gd name="connsiteX46-4195" fmla="*/ 4196131 w 4833822"/>
              <a:gd name="connsiteY46-4196" fmla="*/ 5884472 h 6675633"/>
              <a:gd name="connsiteX47-4197" fmla="*/ 1174995 w 4833822"/>
              <a:gd name="connsiteY47-4198" fmla="*/ 5569094 h 6675633"/>
              <a:gd name="connsiteX48-4199" fmla="*/ 1250253 w 4833822"/>
              <a:gd name="connsiteY48-4200" fmla="*/ 5615686 h 6675633"/>
              <a:gd name="connsiteX49-4201" fmla="*/ 1035224 w 4833822"/>
              <a:gd name="connsiteY49-4202" fmla="*/ 5726779 h 6675633"/>
              <a:gd name="connsiteX50-4203" fmla="*/ 981463 w 4833822"/>
              <a:gd name="connsiteY50-4204" fmla="*/ 5701695 h 6675633"/>
              <a:gd name="connsiteX51-4205" fmla="*/ 1174995 w 4833822"/>
              <a:gd name="connsiteY51-4206" fmla="*/ 5569094 h 6675633"/>
              <a:gd name="connsiteX52-4207" fmla="*/ 3960412 w 4833822"/>
              <a:gd name="connsiteY52-4208" fmla="*/ 5539819 h 6675633"/>
              <a:gd name="connsiteX53-4209" fmla="*/ 4095776 w 4833822"/>
              <a:gd name="connsiteY53-4210" fmla="*/ 5597764 h 6675633"/>
              <a:gd name="connsiteX54-4211" fmla="*/ 4052767 w 4833822"/>
              <a:gd name="connsiteY54-4212" fmla="*/ 5626434 h 6675633"/>
              <a:gd name="connsiteX55-4213" fmla="*/ 3852081 w 4833822"/>
              <a:gd name="connsiteY55-4214" fmla="*/ 5594183 h 6675633"/>
              <a:gd name="connsiteX56-4215" fmla="*/ 3859245 w 4833822"/>
              <a:gd name="connsiteY56-4216" fmla="*/ 5558344 h 6675633"/>
              <a:gd name="connsiteX57-4217" fmla="*/ 3917370 w 4833822"/>
              <a:gd name="connsiteY57-4218" fmla="*/ 5540819 h 6675633"/>
              <a:gd name="connsiteX58-4219" fmla="*/ 3960412 w 4833822"/>
              <a:gd name="connsiteY58-4220" fmla="*/ 5539819 h 6675633"/>
              <a:gd name="connsiteX59-4221" fmla="*/ 2177948 w 4833822"/>
              <a:gd name="connsiteY59-4222" fmla="*/ 5445569 h 6675633"/>
              <a:gd name="connsiteX60-4223" fmla="*/ 2146198 w 4833822"/>
              <a:gd name="connsiteY60-4224" fmla="*/ 5468751 h 6675633"/>
              <a:gd name="connsiteX61-4225" fmla="*/ 1680303 w 4833822"/>
              <a:gd name="connsiteY61-4226" fmla="*/ 6167593 h 6675633"/>
              <a:gd name="connsiteX62-4227" fmla="*/ 1762730 w 4833822"/>
              <a:gd name="connsiteY62-4228" fmla="*/ 6529553 h 6675633"/>
              <a:gd name="connsiteX63-4229" fmla="*/ 1802152 w 4833822"/>
              <a:gd name="connsiteY63-4230" fmla="*/ 6250020 h 6675633"/>
              <a:gd name="connsiteX64-4231" fmla="*/ 2081691 w 4833822"/>
              <a:gd name="connsiteY64-4232" fmla="*/ 6092330 h 6675633"/>
              <a:gd name="connsiteX65-4233" fmla="*/ 1845157 w 4833822"/>
              <a:gd name="connsiteY65-4234" fmla="*/ 6174757 h 6675633"/>
              <a:gd name="connsiteX66-4235" fmla="*/ 1744810 w 4833822"/>
              <a:gd name="connsiteY66-4236" fmla="*/ 6146091 h 6675633"/>
              <a:gd name="connsiteX67-4237" fmla="*/ 2060189 w 4833822"/>
              <a:gd name="connsiteY67-4238" fmla="*/ 5991988 h 6675633"/>
              <a:gd name="connsiteX68-4239" fmla="*/ 2178451 w 4833822"/>
              <a:gd name="connsiteY68-4240" fmla="*/ 5931058 h 6675633"/>
              <a:gd name="connsiteX69-4241" fmla="*/ 2293136 w 4833822"/>
              <a:gd name="connsiteY69-4242" fmla="*/ 5465169 h 6675633"/>
              <a:gd name="connsiteX70-4243" fmla="*/ 1999259 w 4833822"/>
              <a:gd name="connsiteY70-4244" fmla="*/ 5880890 h 6675633"/>
              <a:gd name="connsiteX71-4245" fmla="*/ 2196371 w 4833822"/>
              <a:gd name="connsiteY71-4246" fmla="*/ 5450831 h 6675633"/>
              <a:gd name="connsiteX72-4247" fmla="*/ 2177948 w 4833822"/>
              <a:gd name="connsiteY72-4248" fmla="*/ 5445569 h 6675633"/>
              <a:gd name="connsiteX73-4249" fmla="*/ 2511745 w 4833822"/>
              <a:gd name="connsiteY73-4250" fmla="*/ 5432916 h 6675633"/>
              <a:gd name="connsiteX74-4251" fmla="*/ 2482010 w 4833822"/>
              <a:gd name="connsiteY74-4252" fmla="*/ 5661212 h 6675633"/>
              <a:gd name="connsiteX75-4253" fmla="*/ 2486655 w 4833822"/>
              <a:gd name="connsiteY75-4254" fmla="*/ 5726777 h 6675633"/>
              <a:gd name="connsiteX76-4255" fmla="*/ 2514429 w 4833822"/>
              <a:gd name="connsiteY76-4256" fmla="*/ 5742456 h 6675633"/>
              <a:gd name="connsiteX77-4257" fmla="*/ 2526077 w 4833822"/>
              <a:gd name="connsiteY77-4258" fmla="*/ 5766202 h 6675633"/>
              <a:gd name="connsiteX78-4259" fmla="*/ 2486655 w 4833822"/>
              <a:gd name="connsiteY78-4260" fmla="*/ 5726780 h 6675633"/>
              <a:gd name="connsiteX79-4261" fmla="*/ 2486655 w 4833822"/>
              <a:gd name="connsiteY79-4262" fmla="*/ 5726783 h 6675633"/>
              <a:gd name="connsiteX80-4263" fmla="*/ 2440069 w 4833822"/>
              <a:gd name="connsiteY80-4264" fmla="*/ 6002739 h 6675633"/>
              <a:gd name="connsiteX81-4265" fmla="*/ 2375563 w 4833822"/>
              <a:gd name="connsiteY81-4266" fmla="*/ 5565511 h 6675633"/>
              <a:gd name="connsiteX82-4267" fmla="*/ 2296718 w 4833822"/>
              <a:gd name="connsiteY82-4268" fmla="*/ 5934646 h 6675633"/>
              <a:gd name="connsiteX83-4269" fmla="*/ 2429318 w 4833822"/>
              <a:gd name="connsiteY83-4270" fmla="*/ 6056495 h 6675633"/>
              <a:gd name="connsiteX84-4271" fmla="*/ 2493825 w 4833822"/>
              <a:gd name="connsiteY84-4272" fmla="*/ 5956148 h 6675633"/>
              <a:gd name="connsiteX85-4273" fmla="*/ 2529665 w 4833822"/>
              <a:gd name="connsiteY85-4274" fmla="*/ 5766205 h 6675633"/>
              <a:gd name="connsiteX86-4275" fmla="*/ 2511745 w 4833822"/>
              <a:gd name="connsiteY86-4276" fmla="*/ 5432916 h 6675633"/>
              <a:gd name="connsiteX87-4277" fmla="*/ 2808528 w 4833822"/>
              <a:gd name="connsiteY87-4278" fmla="*/ 5430450 h 6675633"/>
              <a:gd name="connsiteX88-4279" fmla="*/ 2784115 w 4833822"/>
              <a:gd name="connsiteY88-4280" fmla="*/ 5443667 h 6675633"/>
              <a:gd name="connsiteX89-4281" fmla="*/ 2798448 w 4833822"/>
              <a:gd name="connsiteY89-4282" fmla="*/ 5518925 h 6675633"/>
              <a:gd name="connsiteX90-4283" fmla="*/ 2880875 w 4833822"/>
              <a:gd name="connsiteY90-4284" fmla="*/ 5633605 h 6675633"/>
              <a:gd name="connsiteX91-4285" fmla="*/ 3142493 w 4833822"/>
              <a:gd name="connsiteY91-4286" fmla="*/ 5963317 h 6675633"/>
              <a:gd name="connsiteX92-4287" fmla="*/ 2891625 w 4833822"/>
              <a:gd name="connsiteY92-4288" fmla="*/ 5798458 h 6675633"/>
              <a:gd name="connsiteX93-4289" fmla="*/ 2683768 w 4833822"/>
              <a:gd name="connsiteY93-4290" fmla="*/ 5554760 h 6675633"/>
              <a:gd name="connsiteX94-4291" fmla="*/ 2651515 w 4833822"/>
              <a:gd name="connsiteY94-4292" fmla="*/ 5579849 h 6675633"/>
              <a:gd name="connsiteX95-4293" fmla="*/ 2866541 w 4833822"/>
              <a:gd name="connsiteY95-4294" fmla="*/ 5823548 h 6675633"/>
              <a:gd name="connsiteX96-4295" fmla="*/ 3389773 w 4833822"/>
              <a:gd name="connsiteY96-4296" fmla="*/ 6422042 h 6675633"/>
              <a:gd name="connsiteX97-4297" fmla="*/ 3637059 w 4833822"/>
              <a:gd name="connsiteY97-4298" fmla="*/ 6465046 h 6675633"/>
              <a:gd name="connsiteX98-4299" fmla="*/ 3246422 w 4833822"/>
              <a:gd name="connsiteY98-4300" fmla="*/ 6095917 h 6675633"/>
              <a:gd name="connsiteX99-4301" fmla="*/ 3400524 w 4833822"/>
              <a:gd name="connsiteY99-4302" fmla="*/ 6146091 h 6675633"/>
              <a:gd name="connsiteX100-4303" fmla="*/ 3336018 w 4833822"/>
              <a:gd name="connsiteY100-4304" fmla="*/ 5999152 h 6675633"/>
              <a:gd name="connsiteX101-4305" fmla="*/ 3095901 w 4833822"/>
              <a:gd name="connsiteY101-4306" fmla="*/ 5737539 h 6675633"/>
              <a:gd name="connsiteX102-4307" fmla="*/ 2862954 w 4833822"/>
              <a:gd name="connsiteY102-4308" fmla="*/ 5468751 h 6675633"/>
              <a:gd name="connsiteX103-4309" fmla="*/ 2808528 w 4833822"/>
              <a:gd name="connsiteY103-4310" fmla="*/ 5430450 h 6675633"/>
              <a:gd name="connsiteX104-4311" fmla="*/ 1587125 w 4833822"/>
              <a:gd name="connsiteY104-4312" fmla="*/ 5386325 h 6675633"/>
              <a:gd name="connsiteX105-4313" fmla="*/ 798688 w 4833822"/>
              <a:gd name="connsiteY105-4314" fmla="*/ 5594188 h 6675633"/>
              <a:gd name="connsiteX106-4315" fmla="*/ 780768 w 4833822"/>
              <a:gd name="connsiteY106-4316" fmla="*/ 6217766 h 6675633"/>
              <a:gd name="connsiteX107-4317" fmla="*/ 791519 w 4833822"/>
              <a:gd name="connsiteY107-4318" fmla="*/ 6024242 h 6675633"/>
              <a:gd name="connsiteX108-4319" fmla="*/ 709092 w 4833822"/>
              <a:gd name="connsiteY108-4320" fmla="*/ 5662276 h 6675633"/>
              <a:gd name="connsiteX109-4321" fmla="*/ 368634 w 4833822"/>
              <a:gd name="connsiteY109-4322" fmla="*/ 5673027 h 6675633"/>
              <a:gd name="connsiteX110-4323" fmla="*/ 332793 w 4833822"/>
              <a:gd name="connsiteY110-4324" fmla="*/ 5698117 h 6675633"/>
              <a:gd name="connsiteX111-4325" fmla="*/ 368634 w 4833822"/>
              <a:gd name="connsiteY111-4326" fmla="*/ 5712450 h 6675633"/>
              <a:gd name="connsiteX112-4327" fmla="*/ 350714 w 4833822"/>
              <a:gd name="connsiteY112-4328" fmla="*/ 6013490 h 6675633"/>
              <a:gd name="connsiteX113-4329" fmla="*/ 447479 w 4833822"/>
              <a:gd name="connsiteY113-4330" fmla="*/ 6077997 h 6675633"/>
              <a:gd name="connsiteX114-4331" fmla="*/ 486896 w 4833822"/>
              <a:gd name="connsiteY114-4332" fmla="*/ 5977650 h 6675633"/>
              <a:gd name="connsiteX115-4333" fmla="*/ 468981 w 4833822"/>
              <a:gd name="connsiteY115-4334" fmla="*/ 5859383 h 6675633"/>
              <a:gd name="connsiteX116-4335" fmla="*/ 372216 w 4833822"/>
              <a:gd name="connsiteY116-4336" fmla="*/ 5966899 h 6675633"/>
              <a:gd name="connsiteX117-4337" fmla="*/ 382967 w 4833822"/>
              <a:gd name="connsiteY117-4338" fmla="*/ 5816378 h 6675633"/>
              <a:gd name="connsiteX118-4339" fmla="*/ 497647 w 4833822"/>
              <a:gd name="connsiteY118-4340" fmla="*/ 5776956 h 6675633"/>
              <a:gd name="connsiteX119-4341" fmla="*/ 569323 w 4833822"/>
              <a:gd name="connsiteY119-4342" fmla="*/ 5891641 h 6675633"/>
              <a:gd name="connsiteX120-4343" fmla="*/ 580074 w 4833822"/>
              <a:gd name="connsiteY120-4344" fmla="*/ 6103081 h 6675633"/>
              <a:gd name="connsiteX121-4345" fmla="*/ 612332 w 4833822"/>
              <a:gd name="connsiteY121-4346" fmla="*/ 5859383 h 6675633"/>
              <a:gd name="connsiteX122-4347" fmla="*/ 497647 w 4833822"/>
              <a:gd name="connsiteY122-4348" fmla="*/ 5626436 h 6675633"/>
              <a:gd name="connsiteX123-4349" fmla="*/ 730594 w 4833822"/>
              <a:gd name="connsiteY123-4350" fmla="*/ 6031405 h 6675633"/>
              <a:gd name="connsiteX124-4351" fmla="*/ 547826 w 4833822"/>
              <a:gd name="connsiteY124-4352" fmla="*/ 6196264 h 6675633"/>
              <a:gd name="connsiteX125-4353" fmla="*/ 834528 w 4833822"/>
              <a:gd name="connsiteY125-4354" fmla="*/ 6228517 h 6675633"/>
              <a:gd name="connsiteX126-4355" fmla="*/ 1533370 w 4833822"/>
              <a:gd name="connsiteY126-4356" fmla="*/ 5712450 h 6675633"/>
              <a:gd name="connsiteX127-4357" fmla="*/ 1633712 w 4833822"/>
              <a:gd name="connsiteY127-4358" fmla="*/ 5579849 h 6675633"/>
              <a:gd name="connsiteX128-4359" fmla="*/ 1142733 w 4833822"/>
              <a:gd name="connsiteY128-4360" fmla="*/ 5895223 h 6675633"/>
              <a:gd name="connsiteX129-4361" fmla="*/ 1031635 w 4833822"/>
              <a:gd name="connsiteY129-4362" fmla="*/ 5923895 h 6675633"/>
              <a:gd name="connsiteX130-4363" fmla="*/ 1096142 w 4833822"/>
              <a:gd name="connsiteY130-4364" fmla="*/ 5823548 h 6675633"/>
              <a:gd name="connsiteX131-4365" fmla="*/ 1587125 w 4833822"/>
              <a:gd name="connsiteY131-4366" fmla="*/ 5386325 h 6675633"/>
              <a:gd name="connsiteX132-4367" fmla="*/ 3072607 w 4833822"/>
              <a:gd name="connsiteY132-4368" fmla="*/ 5377365 h 6675633"/>
              <a:gd name="connsiteX133-4369" fmla="*/ 2988391 w 4833822"/>
              <a:gd name="connsiteY133-4370" fmla="*/ 5411409 h 6675633"/>
              <a:gd name="connsiteX134-4371" fmla="*/ 3038564 w 4833822"/>
              <a:gd name="connsiteY134-4372" fmla="*/ 5522507 h 6675633"/>
              <a:gd name="connsiteX135-4373" fmla="*/ 3407693 w 4833822"/>
              <a:gd name="connsiteY135-4374" fmla="*/ 5938228 h 6675633"/>
              <a:gd name="connsiteX136-4375" fmla="*/ 3576134 w 4833822"/>
              <a:gd name="connsiteY136-4376" fmla="*/ 5977650 h 6675633"/>
              <a:gd name="connsiteX137-4377" fmla="*/ 4002606 w 4833822"/>
              <a:gd name="connsiteY137-4378" fmla="*/ 6081579 h 6675633"/>
              <a:gd name="connsiteX138-4379" fmla="*/ 4124455 w 4833822"/>
              <a:gd name="connsiteY138-4380" fmla="*/ 6164006 h 6675633"/>
              <a:gd name="connsiteX139-4381" fmla="*/ 3586885 w 4833822"/>
              <a:gd name="connsiteY139-4382" fmla="*/ 5615685 h 6675633"/>
              <a:gd name="connsiteX140-4383" fmla="*/ 3339600 w 4833822"/>
              <a:gd name="connsiteY140-4384" fmla="*/ 5472333 h 6675633"/>
              <a:gd name="connsiteX141-4385" fmla="*/ 3551045 w 4833822"/>
              <a:gd name="connsiteY141-4386" fmla="*/ 5647943 h 6675633"/>
              <a:gd name="connsiteX142-4387" fmla="*/ 3658561 w 4833822"/>
              <a:gd name="connsiteY142-4388" fmla="*/ 5830717 h 6675633"/>
              <a:gd name="connsiteX143-4389" fmla="*/ 3536712 w 4833822"/>
              <a:gd name="connsiteY143-4390" fmla="*/ 5755454 h 6675633"/>
              <a:gd name="connsiteX144-4391" fmla="*/ 3167577 w 4833822"/>
              <a:gd name="connsiteY144-4392" fmla="*/ 5418578 h 6675633"/>
              <a:gd name="connsiteX145-4393" fmla="*/ 3072607 w 4833822"/>
              <a:gd name="connsiteY145-4394" fmla="*/ 5377365 h 6675633"/>
              <a:gd name="connsiteX146-4395" fmla="*/ 1497530 w 4833822"/>
              <a:gd name="connsiteY146-4396" fmla="*/ 5289565 h 6675633"/>
              <a:gd name="connsiteX147-4397" fmla="*/ 644585 w 4833822"/>
              <a:gd name="connsiteY147-4398" fmla="*/ 5414996 h 6675633"/>
              <a:gd name="connsiteX148-4399" fmla="*/ 404469 w 4833822"/>
              <a:gd name="connsiteY148-4400" fmla="*/ 5490253 h 6675633"/>
              <a:gd name="connsiteX149-4401" fmla="*/ 218113 w 4833822"/>
              <a:gd name="connsiteY149-4402" fmla="*/ 5644356 h 6675633"/>
              <a:gd name="connsiteX150-4403" fmla="*/ 347132 w 4833822"/>
              <a:gd name="connsiteY150-4404" fmla="*/ 6164006 h 6675633"/>
              <a:gd name="connsiteX151-4405" fmla="*/ 218113 w 4833822"/>
              <a:gd name="connsiteY151-4406" fmla="*/ 5798458 h 6675633"/>
              <a:gd name="connsiteX152-4407" fmla="*/ 289789 w 4833822"/>
              <a:gd name="connsiteY152-4408" fmla="*/ 5690947 h 6675633"/>
              <a:gd name="connsiteX153-4409" fmla="*/ 271869 w 4833822"/>
              <a:gd name="connsiteY153-4410" fmla="*/ 5676614 h 6675633"/>
              <a:gd name="connsiteX154-4411" fmla="*/ 304127 w 4833822"/>
              <a:gd name="connsiteY154-4412" fmla="*/ 5583431 h 6675633"/>
              <a:gd name="connsiteX155-4413" fmla="*/ 400887 w 4833822"/>
              <a:gd name="connsiteY155-4414" fmla="*/ 5501005 h 6675633"/>
              <a:gd name="connsiteX156-4415" fmla="*/ 404469 w 4833822"/>
              <a:gd name="connsiteY156-4416" fmla="*/ 5493835 h 6675633"/>
              <a:gd name="connsiteX157-4417" fmla="*/ 408056 w 4833822"/>
              <a:gd name="connsiteY157-4418" fmla="*/ 5493835 h 6675633"/>
              <a:gd name="connsiteX158-4419" fmla="*/ 569323 w 4833822"/>
              <a:gd name="connsiteY158-4420" fmla="*/ 5450831 h 6675633"/>
              <a:gd name="connsiteX159-4421" fmla="*/ 777186 w 4833822"/>
              <a:gd name="connsiteY159-4422" fmla="*/ 5561929 h 6675633"/>
              <a:gd name="connsiteX160-4423" fmla="*/ 1250249 w 4833822"/>
              <a:gd name="connsiteY160-4424" fmla="*/ 5393488 h 6675633"/>
              <a:gd name="connsiteX161-4425" fmla="*/ 1497530 w 4833822"/>
              <a:gd name="connsiteY161-4426" fmla="*/ 5289565 h 6675633"/>
              <a:gd name="connsiteX162-4427" fmla="*/ 3393360 w 4833822"/>
              <a:gd name="connsiteY162-4428" fmla="*/ 5248795 h 6675633"/>
              <a:gd name="connsiteX163-4429" fmla="*/ 3271511 w 4833822"/>
              <a:gd name="connsiteY163-4430" fmla="*/ 5285978 h 6675633"/>
              <a:gd name="connsiteX164-4431" fmla="*/ 3486538 w 4833822"/>
              <a:gd name="connsiteY164-4432" fmla="*/ 5414996 h 6675633"/>
              <a:gd name="connsiteX165-4433" fmla="*/ 4092197 w 4833822"/>
              <a:gd name="connsiteY165-4434" fmla="*/ 5748290 h 6675633"/>
              <a:gd name="connsiteX166-4435" fmla="*/ 3873588 w 4833822"/>
              <a:gd name="connsiteY166-4436" fmla="*/ 5748290 h 6675633"/>
              <a:gd name="connsiteX167-4437" fmla="*/ 4002606 w 4833822"/>
              <a:gd name="connsiteY167-4438" fmla="*/ 5877303 h 6675633"/>
              <a:gd name="connsiteX168-4439" fmla="*/ 4106535 w 4833822"/>
              <a:gd name="connsiteY168-4440" fmla="*/ 5848632 h 6675633"/>
              <a:gd name="connsiteX169-4441" fmla="*/ 4325144 w 4833822"/>
              <a:gd name="connsiteY169-4442" fmla="*/ 5522507 h 6675633"/>
              <a:gd name="connsiteX170-4443" fmla="*/ 4038441 w 4833822"/>
              <a:gd name="connsiteY170-4444" fmla="*/ 5432916 h 6675633"/>
              <a:gd name="connsiteX171-4445" fmla="*/ 3624178 w 4833822"/>
              <a:gd name="connsiteY171-4446" fmla="*/ 5419304 h 6675633"/>
              <a:gd name="connsiteX172-4447" fmla="*/ 3486739 w 4833822"/>
              <a:gd name="connsiteY172-4448" fmla="*/ 5393525 h 6675633"/>
              <a:gd name="connsiteX173-4449" fmla="*/ 3486739 w 4833822"/>
              <a:gd name="connsiteY173-4450" fmla="*/ 5397520 h 6675633"/>
              <a:gd name="connsiteX174-4451" fmla="*/ 3485394 w 4833822"/>
              <a:gd name="connsiteY174-4452" fmla="*/ 5394831 h 6675633"/>
              <a:gd name="connsiteX175-4453" fmla="*/ 3486706 w 4833822"/>
              <a:gd name="connsiteY175-4454" fmla="*/ 5393519 h 6675633"/>
              <a:gd name="connsiteX176-4455" fmla="*/ 3486538 w 4833822"/>
              <a:gd name="connsiteY176-4456" fmla="*/ 5393488 h 6675633"/>
              <a:gd name="connsiteX177-4457" fmla="*/ 3543876 w 4833822"/>
              <a:gd name="connsiteY177-4458" fmla="*/ 5332564 h 6675633"/>
              <a:gd name="connsiteX178-4459" fmla="*/ 4518674 w 4833822"/>
              <a:gd name="connsiteY178-4460" fmla="*/ 5479502 h 6675633"/>
              <a:gd name="connsiteX179-4461" fmla="*/ 4328731 w 4833822"/>
              <a:gd name="connsiteY179-4462" fmla="*/ 5676614 h 6675633"/>
              <a:gd name="connsiteX180-4463" fmla="*/ 4457745 w 4833822"/>
              <a:gd name="connsiteY180-4464" fmla="*/ 5604933 h 6675633"/>
              <a:gd name="connsiteX181-4465" fmla="*/ 4579599 w 4833822"/>
              <a:gd name="connsiteY181-4466" fmla="*/ 5597770 h 6675633"/>
              <a:gd name="connsiteX182-4467" fmla="*/ 4500754 w 4833822"/>
              <a:gd name="connsiteY182-4468" fmla="*/ 5676614 h 6675633"/>
              <a:gd name="connsiteX183-4469" fmla="*/ 4314393 w 4833822"/>
              <a:gd name="connsiteY183-4470" fmla="*/ 5909562 h 6675633"/>
              <a:gd name="connsiteX184-4471" fmla="*/ 4346651 w 4833822"/>
              <a:gd name="connsiteY184-4472" fmla="*/ 5974068 h 6675633"/>
              <a:gd name="connsiteX185-4473" fmla="*/ 4403989 w 4833822"/>
              <a:gd name="connsiteY185-4474" fmla="*/ 5923895 h 6675633"/>
              <a:gd name="connsiteX186-4475" fmla="*/ 4482833 w 4833822"/>
              <a:gd name="connsiteY186-4476" fmla="*/ 5733952 h 6675633"/>
              <a:gd name="connsiteX187-4477" fmla="*/ 4590350 w 4833822"/>
              <a:gd name="connsiteY187-4478" fmla="*/ 5712450 h 6675633"/>
              <a:gd name="connsiteX188-4479" fmla="*/ 4608265 w 4833822"/>
              <a:gd name="connsiteY188-4480" fmla="*/ 5794876 h 6675633"/>
              <a:gd name="connsiteX189-4481" fmla="*/ 4608265 w 4833822"/>
              <a:gd name="connsiteY189-4482" fmla="*/ 5798458 h 6675633"/>
              <a:gd name="connsiteX190-4483" fmla="*/ 4421909 w 4833822"/>
              <a:gd name="connsiteY190-4484" fmla="*/ 6009903 h 6675633"/>
              <a:gd name="connsiteX191-4485" fmla="*/ 4608265 w 4833822"/>
              <a:gd name="connsiteY191-4486" fmla="*/ 5798458 h 6675633"/>
              <a:gd name="connsiteX192-4487" fmla="*/ 4611852 w 4833822"/>
              <a:gd name="connsiteY192-4488" fmla="*/ 5794876 h 6675633"/>
              <a:gd name="connsiteX193-4489" fmla="*/ 4611852 w 4833822"/>
              <a:gd name="connsiteY193-4490" fmla="*/ 5791294 h 6675633"/>
              <a:gd name="connsiteX194-4491" fmla="*/ 4694279 w 4833822"/>
              <a:gd name="connsiteY194-4492" fmla="*/ 5776956 h 6675633"/>
              <a:gd name="connsiteX195-4493" fmla="*/ 4651275 w 4833822"/>
              <a:gd name="connsiteY195-4494" fmla="*/ 5601352 h 6675633"/>
              <a:gd name="connsiteX196-4495" fmla="*/ 4572429 w 4833822"/>
              <a:gd name="connsiteY196-4496" fmla="*/ 5483084 h 6675633"/>
              <a:gd name="connsiteX197-4497" fmla="*/ 4583181 w 4833822"/>
              <a:gd name="connsiteY197-4498" fmla="*/ 5389907 h 6675633"/>
              <a:gd name="connsiteX198-4499" fmla="*/ 4436247 w 4833822"/>
              <a:gd name="connsiteY198-4500" fmla="*/ 5343320 h 6675633"/>
              <a:gd name="connsiteX199-4501" fmla="*/ 3504459 w 4833822"/>
              <a:gd name="connsiteY199-4502" fmla="*/ 5257306 h 6675633"/>
              <a:gd name="connsiteX200-4503" fmla="*/ 3393360 w 4833822"/>
              <a:gd name="connsiteY200-4504" fmla="*/ 5248795 h 6675633"/>
              <a:gd name="connsiteX201-4505" fmla="*/ 655337 w 4833822"/>
              <a:gd name="connsiteY201-4506" fmla="*/ 5117537 h 6675633"/>
              <a:gd name="connsiteX202-4507" fmla="*/ 637416 w 4833822"/>
              <a:gd name="connsiteY202-4508" fmla="*/ 5174880 h 6675633"/>
              <a:gd name="connsiteX203-4509" fmla="*/ 863200 w 4833822"/>
              <a:gd name="connsiteY203-4510" fmla="*/ 5278809 h 6675633"/>
              <a:gd name="connsiteX204-4511" fmla="*/ 734181 w 4833822"/>
              <a:gd name="connsiteY204-4512" fmla="*/ 5139044 h 6675633"/>
              <a:gd name="connsiteX205-4513" fmla="*/ 655337 w 4833822"/>
              <a:gd name="connsiteY205-4514" fmla="*/ 5117537 h 6675633"/>
              <a:gd name="connsiteX206-4515" fmla="*/ 465399 w 4833822"/>
              <a:gd name="connsiteY206-4516" fmla="*/ 5078120 h 6675633"/>
              <a:gd name="connsiteX207-4517" fmla="*/ 465399 w 4833822"/>
              <a:gd name="connsiteY207-4518" fmla="*/ 5278809 h 6675633"/>
              <a:gd name="connsiteX208-4519" fmla="*/ 501234 w 4833822"/>
              <a:gd name="connsiteY208-4520" fmla="*/ 5336151 h 6675633"/>
              <a:gd name="connsiteX209-4521" fmla="*/ 554990 w 4833822"/>
              <a:gd name="connsiteY209-4522" fmla="*/ 5282396 h 6675633"/>
              <a:gd name="connsiteX210-4523" fmla="*/ 465399 w 4833822"/>
              <a:gd name="connsiteY210-4524" fmla="*/ 5078120 h 6675633"/>
              <a:gd name="connsiteX211-4525" fmla="*/ 4325169 w 4833822"/>
              <a:gd name="connsiteY211-4526" fmla="*/ 4997223 h 6675633"/>
              <a:gd name="connsiteX212-4527" fmla="*/ 3959602 w 4833822"/>
              <a:gd name="connsiteY212-4528" fmla="*/ 5203551 h 6675633"/>
              <a:gd name="connsiteX213-4529" fmla="*/ 4360985 w 4833822"/>
              <a:gd name="connsiteY213-4530" fmla="*/ 5113955 h 6675633"/>
              <a:gd name="connsiteX214-4531" fmla="*/ 4278558 w 4833822"/>
              <a:gd name="connsiteY214-4532" fmla="*/ 5225053 h 6675633"/>
              <a:gd name="connsiteX215-4533" fmla="*/ 4454163 w 4833822"/>
              <a:gd name="connsiteY215-4534" fmla="*/ 5178462 h 6675633"/>
              <a:gd name="connsiteX216-4535" fmla="*/ 4368153 w 4833822"/>
              <a:gd name="connsiteY216-4536" fmla="*/ 5002857 h 6675633"/>
              <a:gd name="connsiteX217-4537" fmla="*/ 4325169 w 4833822"/>
              <a:gd name="connsiteY217-4538" fmla="*/ 4997223 h 6675633"/>
              <a:gd name="connsiteX218-4539" fmla="*/ 4156709 w 4833822"/>
              <a:gd name="connsiteY218-4540" fmla="*/ 4963435 h 6675633"/>
              <a:gd name="connsiteX219-4541" fmla="*/ 3748157 w 4833822"/>
              <a:gd name="connsiteY219-4542" fmla="*/ 5045861 h 6675633"/>
              <a:gd name="connsiteX220-4543" fmla="*/ 3529543 w 4833822"/>
              <a:gd name="connsiteY220-4544" fmla="*/ 5167710 h 6675633"/>
              <a:gd name="connsiteX221-4545" fmla="*/ 3805494 w 4833822"/>
              <a:gd name="connsiteY221-4546" fmla="*/ 5070951 h 6675633"/>
              <a:gd name="connsiteX222-4547" fmla="*/ 4156709 w 4833822"/>
              <a:gd name="connsiteY222-4548" fmla="*/ 4963435 h 6675633"/>
              <a:gd name="connsiteX223-4549" fmla="*/ 399937 w 4833822"/>
              <a:gd name="connsiteY223-4550" fmla="*/ 4919647 h 6675633"/>
              <a:gd name="connsiteX224-4551" fmla="*/ 210944 w 4833822"/>
              <a:gd name="connsiteY224-4552" fmla="*/ 4999275 h 6675633"/>
              <a:gd name="connsiteX225-4553" fmla="*/ 124936 w 4833822"/>
              <a:gd name="connsiteY225-4554" fmla="*/ 5142626 h 6675633"/>
              <a:gd name="connsiteX226-4555" fmla="*/ 275451 w 4833822"/>
              <a:gd name="connsiteY226-4556" fmla="*/ 5135457 h 6675633"/>
              <a:gd name="connsiteX227-4557" fmla="*/ 304127 w 4833822"/>
              <a:gd name="connsiteY227-4558" fmla="*/ 5153377 h 6675633"/>
              <a:gd name="connsiteX228-4559" fmla="*/ 271869 w 4833822"/>
              <a:gd name="connsiteY228-4560" fmla="*/ 5389907 h 6675633"/>
              <a:gd name="connsiteX229-4561" fmla="*/ 311291 w 4833822"/>
              <a:gd name="connsiteY229-4562" fmla="*/ 5232222 h 6675633"/>
              <a:gd name="connsiteX230-4563" fmla="*/ 243203 w 4833822"/>
              <a:gd name="connsiteY230-4564" fmla="*/ 5024359 h 6675633"/>
              <a:gd name="connsiteX231-4565" fmla="*/ 1214409 w 4833822"/>
              <a:gd name="connsiteY231-4566" fmla="*/ 5002857 h 6675633"/>
              <a:gd name="connsiteX232-4567" fmla="*/ 465399 w 4833822"/>
              <a:gd name="connsiteY232-4568" fmla="*/ 4920430 h 6675633"/>
              <a:gd name="connsiteX233-4569" fmla="*/ 399937 w 4833822"/>
              <a:gd name="connsiteY233-4570" fmla="*/ 4919647 h 6675633"/>
              <a:gd name="connsiteX234-4571" fmla="*/ 2524908 w 4833822"/>
              <a:gd name="connsiteY234-4572" fmla="*/ 3785348 h 6675633"/>
              <a:gd name="connsiteX235-4573" fmla="*/ 2732856 w 4833822"/>
              <a:gd name="connsiteY235-4574" fmla="*/ 4427267 h 6675633"/>
              <a:gd name="connsiteX236-4575" fmla="*/ 2775802 w 4833822"/>
              <a:gd name="connsiteY236-4576" fmla="*/ 4497336 h 6675633"/>
              <a:gd name="connsiteX237-4577" fmla="*/ 2823267 w 4833822"/>
              <a:gd name="connsiteY237-4578" fmla="*/ 4420486 h 6675633"/>
              <a:gd name="connsiteX238-4579" fmla="*/ 2879774 w 4833822"/>
              <a:gd name="connsiteY238-4580" fmla="*/ 4210280 h 6675633"/>
              <a:gd name="connsiteX239-4581" fmla="*/ 2920458 w 4833822"/>
              <a:gd name="connsiteY239-4582" fmla="*/ 4743705 h 6675633"/>
              <a:gd name="connsiteX240-4583" fmla="*/ 3132925 w 4833822"/>
              <a:gd name="connsiteY240-4584" fmla="*/ 4684938 h 6675633"/>
              <a:gd name="connsiteX241-4585" fmla="*/ 2879774 w 4833822"/>
              <a:gd name="connsiteY241-4586" fmla="*/ 5060146 h 6675633"/>
              <a:gd name="connsiteX242-4587" fmla="*/ 2131619 w 4833822"/>
              <a:gd name="connsiteY242-4588" fmla="*/ 5008160 h 6675633"/>
              <a:gd name="connsiteX243-4589" fmla="*/ 1894289 w 4833822"/>
              <a:gd name="connsiteY243-4590" fmla="*/ 4657816 h 6675633"/>
              <a:gd name="connsiteX244-4591" fmla="*/ 2075111 w 4833822"/>
              <a:gd name="connsiteY244-4592" fmla="*/ 4745967 h 6675633"/>
              <a:gd name="connsiteX245-4593" fmla="*/ 2086414 w 4833822"/>
              <a:gd name="connsiteY245-4594" fmla="*/ 4230622 h 6675633"/>
              <a:gd name="connsiteX246-4595" fmla="*/ 2163263 w 4833822"/>
              <a:gd name="connsiteY246-4596" fmla="*/ 4375281 h 6675633"/>
              <a:gd name="connsiteX247-4597" fmla="*/ 2224289 w 4833822"/>
              <a:gd name="connsiteY247-4598" fmla="*/ 4420486 h 6675633"/>
              <a:gd name="connsiteX248-4599" fmla="*/ 2242372 w 4833822"/>
              <a:gd name="connsiteY248-4600" fmla="*/ 4357198 h 6675633"/>
              <a:gd name="connsiteX249-4601" fmla="*/ 2524908 w 4833822"/>
              <a:gd name="connsiteY249-4602" fmla="*/ 3785348 h 6675633"/>
              <a:gd name="connsiteX250-4603" fmla="*/ 2540406 w 4833822"/>
              <a:gd name="connsiteY250-4604" fmla="*/ 2978007 h 6675633"/>
              <a:gd name="connsiteX251-4605" fmla="*/ 2092432 w 4833822"/>
              <a:gd name="connsiteY251-4606" fmla="*/ 3884704 h 6675633"/>
              <a:gd name="connsiteX252-4607" fmla="*/ 2063761 w 4833822"/>
              <a:gd name="connsiteY252-4608" fmla="*/ 3985051 h 6675633"/>
              <a:gd name="connsiteX253-4609" fmla="*/ 1967001 w 4833822"/>
              <a:gd name="connsiteY253-4610" fmla="*/ 3913375 h 6675633"/>
              <a:gd name="connsiteX254-4611" fmla="*/ 1845152 w 4833822"/>
              <a:gd name="connsiteY254-4612" fmla="*/ 3684011 h 6675633"/>
              <a:gd name="connsiteX255-4613" fmla="*/ 1827232 w 4833822"/>
              <a:gd name="connsiteY255-4614" fmla="*/ 4501118 h 6675633"/>
              <a:gd name="connsiteX256-4615" fmla="*/ 1540529 w 4833822"/>
              <a:gd name="connsiteY256-4616" fmla="*/ 4361349 h 6675633"/>
              <a:gd name="connsiteX257-4617" fmla="*/ 1916828 w 4833822"/>
              <a:gd name="connsiteY257-4618" fmla="*/ 4916838 h 6675633"/>
              <a:gd name="connsiteX258-4619" fmla="*/ 3103066 w 4833822"/>
              <a:gd name="connsiteY258-4620" fmla="*/ 4999265 h 6675633"/>
              <a:gd name="connsiteX259-4621" fmla="*/ 3504448 w 4833822"/>
              <a:gd name="connsiteY259-4622" fmla="*/ 4404353 h 6675633"/>
              <a:gd name="connsiteX260-4623" fmla="*/ 3167572 w 4833822"/>
              <a:gd name="connsiteY260-4624" fmla="*/ 4497531 h 6675633"/>
              <a:gd name="connsiteX261-4625" fmla="*/ 3103066 w 4833822"/>
              <a:gd name="connsiteY261-4626" fmla="*/ 3651757 h 6675633"/>
              <a:gd name="connsiteX262-4627" fmla="*/ 3013470 w 4833822"/>
              <a:gd name="connsiteY262-4628" fmla="*/ 3985051 h 6675633"/>
              <a:gd name="connsiteX263-4629" fmla="*/ 2938212 w 4833822"/>
              <a:gd name="connsiteY263-4630" fmla="*/ 4106900 h 6675633"/>
              <a:gd name="connsiteX264-4631" fmla="*/ 2870119 w 4833822"/>
              <a:gd name="connsiteY264-4632" fmla="*/ 3995802 h 6675633"/>
              <a:gd name="connsiteX265-4633" fmla="*/ 2540406 w 4833822"/>
              <a:gd name="connsiteY265-4634" fmla="*/ 2978007 h 6675633"/>
              <a:gd name="connsiteX266-4635" fmla="*/ 357884 w 4833822"/>
              <a:gd name="connsiteY266-4636" fmla="*/ 2906336 h 6675633"/>
              <a:gd name="connsiteX267-4637" fmla="*/ 422396 w 4833822"/>
              <a:gd name="connsiteY267-4638" fmla="*/ 2988763 h 6675633"/>
              <a:gd name="connsiteX268-4639" fmla="*/ 522738 w 4833822"/>
              <a:gd name="connsiteY268-4640" fmla="*/ 3490494 h 6675633"/>
              <a:gd name="connsiteX269-4641" fmla="*/ 490485 w 4833822"/>
              <a:gd name="connsiteY269-4642" fmla="*/ 3630264 h 6675633"/>
              <a:gd name="connsiteX270-4643" fmla="*/ 386555 w 4833822"/>
              <a:gd name="connsiteY270-4644" fmla="*/ 3529917 h 6675633"/>
              <a:gd name="connsiteX271-4645" fmla="*/ 286208 w 4833822"/>
              <a:gd name="connsiteY271-4646" fmla="*/ 2988763 h 6675633"/>
              <a:gd name="connsiteX272-4647" fmla="*/ 357884 w 4833822"/>
              <a:gd name="connsiteY272-4648" fmla="*/ 2906336 h 6675633"/>
              <a:gd name="connsiteX273-4649" fmla="*/ 4036204 w 4833822"/>
              <a:gd name="connsiteY273-4650" fmla="*/ 1488945 h 6675633"/>
              <a:gd name="connsiteX274-4651" fmla="*/ 4110123 w 4833822"/>
              <a:gd name="connsiteY274-4652" fmla="*/ 1551660 h 6675633"/>
              <a:gd name="connsiteX275-4653" fmla="*/ 4063531 w 4833822"/>
              <a:gd name="connsiteY275-4654" fmla="*/ 2361604 h 6675633"/>
              <a:gd name="connsiteX276-4655" fmla="*/ 3938100 w 4833822"/>
              <a:gd name="connsiteY276-4656" fmla="*/ 2049810 h 6675633"/>
              <a:gd name="connsiteX277-4657" fmla="*/ 3970353 w 4833822"/>
              <a:gd name="connsiteY277-4658" fmla="*/ 1555247 h 6675633"/>
              <a:gd name="connsiteX278-4659" fmla="*/ 4036204 w 4833822"/>
              <a:gd name="connsiteY278-4660" fmla="*/ 1488945 h 6675633"/>
              <a:gd name="connsiteX279-4661" fmla="*/ 915320 w 4833822"/>
              <a:gd name="connsiteY279-4662" fmla="*/ 1230516 h 6675633"/>
              <a:gd name="connsiteX280-4663" fmla="*/ 1020430 w 4833822"/>
              <a:gd name="connsiteY280-4664" fmla="*/ 1911278 h 6675633"/>
              <a:gd name="connsiteX281-4665" fmla="*/ 811383 w 4833822"/>
              <a:gd name="connsiteY281-4666" fmla="*/ 1871692 h 6675633"/>
              <a:gd name="connsiteX282-4667" fmla="*/ 915320 w 4833822"/>
              <a:gd name="connsiteY282-4668" fmla="*/ 1230516 h 6675633"/>
              <a:gd name="connsiteX283-4669" fmla="*/ 2447237 w 4833822"/>
              <a:gd name="connsiteY283-4670" fmla="*/ 95742 h 6675633"/>
              <a:gd name="connsiteX284-4671" fmla="*/ 2465153 w 4833822"/>
              <a:gd name="connsiteY284-4672" fmla="*/ 150394 h 6675633"/>
              <a:gd name="connsiteX285-4673" fmla="*/ 2908975 w 4833822"/>
              <a:gd name="connsiteY285-4674" fmla="*/ 1283064 h 6675633"/>
              <a:gd name="connsiteX286-4675" fmla="*/ 3113822 w 4833822"/>
              <a:gd name="connsiteY286-4676" fmla="*/ 2332928 h 6675633"/>
              <a:gd name="connsiteX287-4677" fmla="*/ 3282263 w 4833822"/>
              <a:gd name="connsiteY287-4678" fmla="*/ 1652006 h 6675633"/>
              <a:gd name="connsiteX288-4679" fmla="*/ 3257173 w 4833822"/>
              <a:gd name="connsiteY288-4680" fmla="*/ 1512237 h 6675633"/>
              <a:gd name="connsiteX289-4681" fmla="*/ 3278681 w 4833822"/>
              <a:gd name="connsiteY289-4682" fmla="*/ 1422641 h 6675633"/>
              <a:gd name="connsiteX290-4683" fmla="*/ 3361107 w 4833822"/>
              <a:gd name="connsiteY290-4684" fmla="*/ 1479984 h 6675633"/>
              <a:gd name="connsiteX291-4685" fmla="*/ 3884339 w 4833822"/>
              <a:gd name="connsiteY291-4686" fmla="*/ 2791654 h 6675633"/>
              <a:gd name="connsiteX292-4687" fmla="*/ 3776823 w 4833822"/>
              <a:gd name="connsiteY292-4688" fmla="*/ 3411649 h 6675633"/>
              <a:gd name="connsiteX293-4689" fmla="*/ 4002606 w 4833822"/>
              <a:gd name="connsiteY293-4690" fmla="*/ 3193040 h 6675633"/>
              <a:gd name="connsiteX294-4691" fmla="*/ 4059943 w 4833822"/>
              <a:gd name="connsiteY294-4692" fmla="*/ 3128529 h 6675633"/>
              <a:gd name="connsiteX295-4693" fmla="*/ 4117286 w 4833822"/>
              <a:gd name="connsiteY295-4694" fmla="*/ 3203791 h 6675633"/>
              <a:gd name="connsiteX296-4695" fmla="*/ 4131625 w 4833822"/>
              <a:gd name="connsiteY296-4696" fmla="*/ 4017313 h 6675633"/>
              <a:gd name="connsiteX297-4697" fmla="*/ 3755321 w 4833822"/>
              <a:gd name="connsiteY297-4698" fmla="*/ 4848755 h 6675633"/>
              <a:gd name="connsiteX298-4699" fmla="*/ 3723067 w 4833822"/>
              <a:gd name="connsiteY298-4700" fmla="*/ 4924012 h 6675633"/>
              <a:gd name="connsiteX299-4701" fmla="*/ 4099366 w 4833822"/>
              <a:gd name="connsiteY299-4702" fmla="*/ 4863088 h 6675633"/>
              <a:gd name="connsiteX300-4703" fmla="*/ 4550927 w 4833822"/>
              <a:gd name="connsiteY300-4704" fmla="*/ 5214302 h 6675633"/>
              <a:gd name="connsiteX301-4705" fmla="*/ 4604683 w 4833822"/>
              <a:gd name="connsiteY301-4706" fmla="*/ 5314649 h 6675633"/>
              <a:gd name="connsiteX302-4707" fmla="*/ 4576011 w 4833822"/>
              <a:gd name="connsiteY302-4708" fmla="*/ 6156842 h 6675633"/>
              <a:gd name="connsiteX303-4709" fmla="*/ 4432660 w 4833822"/>
              <a:gd name="connsiteY303-4710" fmla="*/ 6217766 h 6675633"/>
              <a:gd name="connsiteX304-4711" fmla="*/ 3999019 w 4833822"/>
              <a:gd name="connsiteY304-4712" fmla="*/ 6450713 h 6675633"/>
              <a:gd name="connsiteX305-4713" fmla="*/ 3192667 w 4833822"/>
              <a:gd name="connsiteY305-4714" fmla="*/ 6382620 h 6675633"/>
              <a:gd name="connsiteX306-4715" fmla="*/ 2662265 w 4833822"/>
              <a:gd name="connsiteY306-4716" fmla="*/ 5751872 h 6675633"/>
              <a:gd name="connsiteX307-4717" fmla="*/ 2680186 w 4833822"/>
              <a:gd name="connsiteY307-4718" fmla="*/ 6070828 h 6675633"/>
              <a:gd name="connsiteX308-4719" fmla="*/ 2655096 w 4833822"/>
              <a:gd name="connsiteY308-4720" fmla="*/ 6382620 h 6675633"/>
              <a:gd name="connsiteX309-4721" fmla="*/ 2063771 w 4833822"/>
              <a:gd name="connsiteY309-4722" fmla="*/ 6669322 h 6675633"/>
              <a:gd name="connsiteX310-4723" fmla="*/ 1827242 w 4833822"/>
              <a:gd name="connsiteY310-4724" fmla="*/ 6619149 h 6675633"/>
              <a:gd name="connsiteX311-4725" fmla="*/ 1594295 w 4833822"/>
              <a:gd name="connsiteY311-4726" fmla="*/ 6077997 h 6675633"/>
              <a:gd name="connsiteX312-4727" fmla="*/ 1952673 w 4833822"/>
              <a:gd name="connsiteY312-4728" fmla="*/ 5544009 h 6675633"/>
              <a:gd name="connsiteX313-4729" fmla="*/ 2020761 w 4833822"/>
              <a:gd name="connsiteY313-4730" fmla="*/ 5411409 h 6675633"/>
              <a:gd name="connsiteX314-4731" fmla="*/ 1841575 w 4833822"/>
              <a:gd name="connsiteY314-4732" fmla="*/ 5554760 h 6675633"/>
              <a:gd name="connsiteX315-4733" fmla="*/ 884697 w 4833822"/>
              <a:gd name="connsiteY315-4734" fmla="*/ 6300193 h 6675633"/>
              <a:gd name="connsiteX316-4735" fmla="*/ 547826 w 4833822"/>
              <a:gd name="connsiteY316-4736" fmla="*/ 6332446 h 6675633"/>
              <a:gd name="connsiteX317-4737" fmla="*/ 357883 w 4833822"/>
              <a:gd name="connsiteY317-4738" fmla="*/ 6275109 h 6675633"/>
              <a:gd name="connsiteX318-4739" fmla="*/ 89095 w 4833822"/>
              <a:gd name="connsiteY318-4740" fmla="*/ 5848632 h 6675633"/>
              <a:gd name="connsiteX319-4741" fmla="*/ 46091 w 4833822"/>
              <a:gd name="connsiteY319-4742" fmla="*/ 5497423 h 6675633"/>
              <a:gd name="connsiteX320-4743" fmla="*/ 440310 w 4833822"/>
              <a:gd name="connsiteY320-4744" fmla="*/ 4848755 h 6675633"/>
              <a:gd name="connsiteX321-4745" fmla="*/ 1020884 w 4833822"/>
              <a:gd name="connsiteY321-4746" fmla="*/ 4898928 h 6675633"/>
              <a:gd name="connsiteX322-4747" fmla="*/ 798688 w 4833822"/>
              <a:gd name="connsiteY322-4748" fmla="*/ 4726906 h 6675633"/>
              <a:gd name="connsiteX323-4749" fmla="*/ 766435 w 4833822"/>
              <a:gd name="connsiteY323-4750" fmla="*/ 4669563 h 6675633"/>
              <a:gd name="connsiteX324-4751" fmla="*/ 838110 w 4833822"/>
              <a:gd name="connsiteY324-4752" fmla="*/ 4648061 h 6675633"/>
              <a:gd name="connsiteX325-4753" fmla="*/ 1060306 w 4833822"/>
              <a:gd name="connsiteY325-4754" fmla="*/ 4741239 h 6675633"/>
              <a:gd name="connsiteX326-4755" fmla="*/ 777186 w 4833822"/>
              <a:gd name="connsiteY326-4756" fmla="*/ 4243091 h 6675633"/>
              <a:gd name="connsiteX327-4757" fmla="*/ 723430 w 4833822"/>
              <a:gd name="connsiteY327-4758" fmla="*/ 3709108 h 6675633"/>
              <a:gd name="connsiteX328-4759" fmla="*/ 727012 w 4833822"/>
              <a:gd name="connsiteY328-4760" fmla="*/ 3010267 h 6675633"/>
              <a:gd name="connsiteX329-4761" fmla="*/ 762853 w 4833822"/>
              <a:gd name="connsiteY329-4762" fmla="*/ 2877667 h 6675633"/>
              <a:gd name="connsiteX330-4763" fmla="*/ 1017302 w 4833822"/>
              <a:gd name="connsiteY330-4764" fmla="*/ 3178702 h 6675633"/>
              <a:gd name="connsiteX331-4765" fmla="*/ 1139151 w 4833822"/>
              <a:gd name="connsiteY331-4766" fmla="*/ 3218124 h 6675633"/>
              <a:gd name="connsiteX332-4767" fmla="*/ 1110480 w 4833822"/>
              <a:gd name="connsiteY332-4768" fmla="*/ 3107026 h 6675633"/>
              <a:gd name="connsiteX333-4769" fmla="*/ 1135564 w 4833822"/>
              <a:gd name="connsiteY333-4770" fmla="*/ 2218248 h 6675633"/>
              <a:gd name="connsiteX334-4771" fmla="*/ 1493942 w 4833822"/>
              <a:gd name="connsiteY334-4772" fmla="*/ 1558828 h 6675633"/>
              <a:gd name="connsiteX335-4773" fmla="*/ 1547703 w 4833822"/>
              <a:gd name="connsiteY335-4774" fmla="*/ 1505073 h 6675633"/>
              <a:gd name="connsiteX336-4775" fmla="*/ 1597877 w 4833822"/>
              <a:gd name="connsiteY336-4776" fmla="*/ 1598251 h 6675633"/>
              <a:gd name="connsiteX337-4777" fmla="*/ 2070940 w 4833822"/>
              <a:gd name="connsiteY337-4778" fmla="*/ 2372350 h 6675633"/>
              <a:gd name="connsiteX338-4779" fmla="*/ 1926239 w 4833822"/>
              <a:gd name="connsiteY338-4780" fmla="*/ 1633523 h 6675633"/>
              <a:gd name="connsiteX339-4781" fmla="*/ 2386314 w 4833822"/>
              <a:gd name="connsiteY339-4782" fmla="*/ 121723 h 6675633"/>
              <a:gd name="connsiteX340-4783" fmla="*/ 2447237 w 4833822"/>
              <a:gd name="connsiteY340-4784" fmla="*/ 95742 h 6675633"/>
              <a:gd name="connsiteX0-4785" fmla="*/ 2144854 w 4833822"/>
              <a:gd name="connsiteY0-4786" fmla="*/ 6336154 h 6709803"/>
              <a:gd name="connsiteX1-4787" fmla="*/ 2053020 w 4833822"/>
              <a:gd name="connsiteY1-4788" fmla="*/ 6345114 h 6709803"/>
              <a:gd name="connsiteX2-4789" fmla="*/ 1959837 w 4833822"/>
              <a:gd name="connsiteY2-4790" fmla="*/ 6420372 h 6709803"/>
              <a:gd name="connsiteX3-4791" fmla="*/ 2045851 w 4833822"/>
              <a:gd name="connsiteY3-4792" fmla="*/ 6538639 h 6709803"/>
              <a:gd name="connsiteX4-4793" fmla="*/ 2042269 w 4833822"/>
              <a:gd name="connsiteY4-4794" fmla="*/ 6441874 h 6709803"/>
              <a:gd name="connsiteX5-4795" fmla="*/ 2106775 w 4833822"/>
              <a:gd name="connsiteY5-4796" fmla="*/ 6377367 h 6709803"/>
              <a:gd name="connsiteX6-4797" fmla="*/ 2128277 w 4833822"/>
              <a:gd name="connsiteY6-4798" fmla="*/ 6449043 h 6709803"/>
              <a:gd name="connsiteX7-4799" fmla="*/ 2164118 w 4833822"/>
              <a:gd name="connsiteY7-4800" fmla="*/ 6499216 h 6709803"/>
              <a:gd name="connsiteX8-4801" fmla="*/ 2232206 w 4833822"/>
              <a:gd name="connsiteY8-4802" fmla="*/ 6463381 h 6709803"/>
              <a:gd name="connsiteX9-4803" fmla="*/ 2228624 w 4833822"/>
              <a:gd name="connsiteY9-4804" fmla="*/ 6370198 h 6709803"/>
              <a:gd name="connsiteX10-4805" fmla="*/ 2144854 w 4833822"/>
              <a:gd name="connsiteY10-4806" fmla="*/ 6336154 h 6709803"/>
              <a:gd name="connsiteX11-4807" fmla="*/ 2508163 w 4833822"/>
              <a:gd name="connsiteY11-4808" fmla="*/ 6305692 h 6709803"/>
              <a:gd name="connsiteX12-4809" fmla="*/ 2407811 w 4833822"/>
              <a:gd name="connsiteY12-4810" fmla="*/ 6613902 h 6709803"/>
              <a:gd name="connsiteX13-4811" fmla="*/ 2508163 w 4833822"/>
              <a:gd name="connsiteY13-4812" fmla="*/ 6305692 h 6709803"/>
              <a:gd name="connsiteX14-4813" fmla="*/ 2215080 w 4833822"/>
              <a:gd name="connsiteY14-4814" fmla="*/ 6221157 h 6709803"/>
              <a:gd name="connsiteX15-4815" fmla="*/ 2171282 w 4833822"/>
              <a:gd name="connsiteY15-4816" fmla="*/ 6226847 h 6709803"/>
              <a:gd name="connsiteX16-4817" fmla="*/ 2350473 w 4833822"/>
              <a:gd name="connsiteY16-4818" fmla="*/ 6506386 h 6709803"/>
              <a:gd name="connsiteX17-4819" fmla="*/ 2393478 w 4833822"/>
              <a:gd name="connsiteY17-4820" fmla="*/ 6323612 h 6709803"/>
              <a:gd name="connsiteX18-4821" fmla="*/ 2252871 w 4833822"/>
              <a:gd name="connsiteY18-4822" fmla="*/ 6222312 h 6709803"/>
              <a:gd name="connsiteX19-4823" fmla="*/ 2215080 w 4833822"/>
              <a:gd name="connsiteY19-4824" fmla="*/ 6221157 h 6709803"/>
              <a:gd name="connsiteX20-4825" fmla="*/ 3767359 w 4833822"/>
              <a:gd name="connsiteY20-4826" fmla="*/ 6102199 h 6709803"/>
              <a:gd name="connsiteX21-4827" fmla="*/ 3913003 w 4833822"/>
              <a:gd name="connsiteY21-4828" fmla="*/ 6183842 h 6709803"/>
              <a:gd name="connsiteX22-4829" fmla="*/ 3930923 w 4833822"/>
              <a:gd name="connsiteY22-4830" fmla="*/ 6208931 h 6709803"/>
              <a:gd name="connsiteX23-4831" fmla="*/ 3923759 w 4833822"/>
              <a:gd name="connsiteY23-4832" fmla="*/ 6234016 h 6709803"/>
              <a:gd name="connsiteX24-4833" fmla="*/ 3672890 w 4833822"/>
              <a:gd name="connsiteY24-4834" fmla="*/ 6216095 h 6709803"/>
              <a:gd name="connsiteX25-4835" fmla="*/ 3672890 w 4833822"/>
              <a:gd name="connsiteY25-4836" fmla="*/ 6148006 h 6709803"/>
              <a:gd name="connsiteX26-4837" fmla="*/ 3708731 w 4833822"/>
              <a:gd name="connsiteY26-4838" fmla="*/ 6122917 h 6709803"/>
              <a:gd name="connsiteX27-4839" fmla="*/ 3767359 w 4833822"/>
              <a:gd name="connsiteY27-4840" fmla="*/ 6102199 h 6709803"/>
              <a:gd name="connsiteX28-4841" fmla="*/ 3779366 w 4833822"/>
              <a:gd name="connsiteY28-4842" fmla="*/ 6062388 h 6709803"/>
              <a:gd name="connsiteX29-4843" fmla="*/ 3637059 w 4833822"/>
              <a:gd name="connsiteY29-4844" fmla="*/ 6087083 h 6709803"/>
              <a:gd name="connsiteX30-4845" fmla="*/ 3497289 w 4833822"/>
              <a:gd name="connsiteY30-4846" fmla="*/ 6269851 h 6709803"/>
              <a:gd name="connsiteX31-4847" fmla="*/ 3615557 w 4833822"/>
              <a:gd name="connsiteY31-4848" fmla="*/ 6212514 h 6709803"/>
              <a:gd name="connsiteX32-4849" fmla="*/ 3852086 w 4833822"/>
              <a:gd name="connsiteY32-4850" fmla="*/ 6370198 h 6709803"/>
              <a:gd name="connsiteX33-4851" fmla="*/ 3952433 w 4833822"/>
              <a:gd name="connsiteY33-4852" fmla="*/ 6198176 h 6709803"/>
              <a:gd name="connsiteX34-4853" fmla="*/ 3945496 w 4833822"/>
              <a:gd name="connsiteY34-4854" fmla="*/ 6181371 h 6709803"/>
              <a:gd name="connsiteX35-4855" fmla="*/ 3938093 w 4833822"/>
              <a:gd name="connsiteY35-4856" fmla="*/ 6181371 h 6709803"/>
              <a:gd name="connsiteX36-4857" fmla="*/ 3927341 w 4833822"/>
              <a:gd name="connsiteY36-4858" fmla="*/ 6181371 h 6709803"/>
              <a:gd name="connsiteX37-4859" fmla="*/ 3909418 w 4833822"/>
              <a:gd name="connsiteY37-4860" fmla="*/ 6176664 h 6709803"/>
              <a:gd name="connsiteX38-4861" fmla="*/ 3920171 w 4833822"/>
              <a:gd name="connsiteY38-4862" fmla="*/ 6176664 h 6709803"/>
              <a:gd name="connsiteX39-4863" fmla="*/ 3945252 w 4833822"/>
              <a:gd name="connsiteY39-4864" fmla="*/ 6180781 h 6709803"/>
              <a:gd name="connsiteX40-4865" fmla="*/ 3928739 w 4833822"/>
              <a:gd name="connsiteY40-4866" fmla="*/ 6140781 h 6709803"/>
              <a:gd name="connsiteX41-4867" fmla="*/ 3822967 w 4833822"/>
              <a:gd name="connsiteY41-4868" fmla="*/ 6064683 h 6709803"/>
              <a:gd name="connsiteX42-4869" fmla="*/ 3779366 w 4833822"/>
              <a:gd name="connsiteY42-4870" fmla="*/ 6062388 h 6709803"/>
              <a:gd name="connsiteX43-4871" fmla="*/ 4196131 w 4833822"/>
              <a:gd name="connsiteY43-4872" fmla="*/ 5918642 h 6709803"/>
              <a:gd name="connsiteX44-4873" fmla="*/ 4235548 w 4833822"/>
              <a:gd name="connsiteY44-4874" fmla="*/ 6148007 h 6709803"/>
              <a:gd name="connsiteX45-4875" fmla="*/ 4454163 w 4833822"/>
              <a:gd name="connsiteY45-4876" fmla="*/ 6151589 h 6709803"/>
              <a:gd name="connsiteX46-4877" fmla="*/ 4196131 w 4833822"/>
              <a:gd name="connsiteY46-4878" fmla="*/ 5918642 h 6709803"/>
              <a:gd name="connsiteX47-4879" fmla="*/ 1174995 w 4833822"/>
              <a:gd name="connsiteY47-4880" fmla="*/ 5603264 h 6709803"/>
              <a:gd name="connsiteX48-4881" fmla="*/ 1250253 w 4833822"/>
              <a:gd name="connsiteY48-4882" fmla="*/ 5649856 h 6709803"/>
              <a:gd name="connsiteX49-4883" fmla="*/ 1035224 w 4833822"/>
              <a:gd name="connsiteY49-4884" fmla="*/ 5760949 h 6709803"/>
              <a:gd name="connsiteX50-4885" fmla="*/ 981463 w 4833822"/>
              <a:gd name="connsiteY50-4886" fmla="*/ 5735865 h 6709803"/>
              <a:gd name="connsiteX51-4887" fmla="*/ 1174995 w 4833822"/>
              <a:gd name="connsiteY51-4888" fmla="*/ 5603264 h 6709803"/>
              <a:gd name="connsiteX52-4889" fmla="*/ 3960412 w 4833822"/>
              <a:gd name="connsiteY52-4890" fmla="*/ 5573989 h 6709803"/>
              <a:gd name="connsiteX53-4891" fmla="*/ 4095776 w 4833822"/>
              <a:gd name="connsiteY53-4892" fmla="*/ 5631934 h 6709803"/>
              <a:gd name="connsiteX54-4893" fmla="*/ 4052767 w 4833822"/>
              <a:gd name="connsiteY54-4894" fmla="*/ 5660604 h 6709803"/>
              <a:gd name="connsiteX55-4895" fmla="*/ 3852081 w 4833822"/>
              <a:gd name="connsiteY55-4896" fmla="*/ 5628353 h 6709803"/>
              <a:gd name="connsiteX56-4897" fmla="*/ 3859245 w 4833822"/>
              <a:gd name="connsiteY56-4898" fmla="*/ 5592514 h 6709803"/>
              <a:gd name="connsiteX57-4899" fmla="*/ 3917370 w 4833822"/>
              <a:gd name="connsiteY57-4900" fmla="*/ 5574989 h 6709803"/>
              <a:gd name="connsiteX58-4901" fmla="*/ 3960412 w 4833822"/>
              <a:gd name="connsiteY58-4902" fmla="*/ 5573989 h 6709803"/>
              <a:gd name="connsiteX59-4903" fmla="*/ 2177948 w 4833822"/>
              <a:gd name="connsiteY59-4904" fmla="*/ 5479739 h 6709803"/>
              <a:gd name="connsiteX60-4905" fmla="*/ 2146198 w 4833822"/>
              <a:gd name="connsiteY60-4906" fmla="*/ 5502921 h 6709803"/>
              <a:gd name="connsiteX61-4907" fmla="*/ 1680303 w 4833822"/>
              <a:gd name="connsiteY61-4908" fmla="*/ 6201763 h 6709803"/>
              <a:gd name="connsiteX62-4909" fmla="*/ 1762730 w 4833822"/>
              <a:gd name="connsiteY62-4910" fmla="*/ 6563723 h 6709803"/>
              <a:gd name="connsiteX63-4911" fmla="*/ 1802152 w 4833822"/>
              <a:gd name="connsiteY63-4912" fmla="*/ 6284190 h 6709803"/>
              <a:gd name="connsiteX64-4913" fmla="*/ 2081691 w 4833822"/>
              <a:gd name="connsiteY64-4914" fmla="*/ 6126500 h 6709803"/>
              <a:gd name="connsiteX65-4915" fmla="*/ 1845157 w 4833822"/>
              <a:gd name="connsiteY65-4916" fmla="*/ 6208927 h 6709803"/>
              <a:gd name="connsiteX66-4917" fmla="*/ 1744810 w 4833822"/>
              <a:gd name="connsiteY66-4918" fmla="*/ 6180261 h 6709803"/>
              <a:gd name="connsiteX67-4919" fmla="*/ 2060189 w 4833822"/>
              <a:gd name="connsiteY67-4920" fmla="*/ 6026158 h 6709803"/>
              <a:gd name="connsiteX68-4921" fmla="*/ 2178451 w 4833822"/>
              <a:gd name="connsiteY68-4922" fmla="*/ 5965228 h 6709803"/>
              <a:gd name="connsiteX69-4923" fmla="*/ 2293136 w 4833822"/>
              <a:gd name="connsiteY69-4924" fmla="*/ 5499339 h 6709803"/>
              <a:gd name="connsiteX70-4925" fmla="*/ 1999259 w 4833822"/>
              <a:gd name="connsiteY70-4926" fmla="*/ 5915060 h 6709803"/>
              <a:gd name="connsiteX71-4927" fmla="*/ 2196371 w 4833822"/>
              <a:gd name="connsiteY71-4928" fmla="*/ 5485001 h 6709803"/>
              <a:gd name="connsiteX72-4929" fmla="*/ 2177948 w 4833822"/>
              <a:gd name="connsiteY72-4930" fmla="*/ 5479739 h 6709803"/>
              <a:gd name="connsiteX73-4931" fmla="*/ 2511745 w 4833822"/>
              <a:gd name="connsiteY73-4932" fmla="*/ 5467086 h 6709803"/>
              <a:gd name="connsiteX74-4933" fmla="*/ 2482010 w 4833822"/>
              <a:gd name="connsiteY74-4934" fmla="*/ 5695382 h 6709803"/>
              <a:gd name="connsiteX75-4935" fmla="*/ 2486655 w 4833822"/>
              <a:gd name="connsiteY75-4936" fmla="*/ 5760947 h 6709803"/>
              <a:gd name="connsiteX76-4937" fmla="*/ 2514429 w 4833822"/>
              <a:gd name="connsiteY76-4938" fmla="*/ 5776626 h 6709803"/>
              <a:gd name="connsiteX77-4939" fmla="*/ 2526077 w 4833822"/>
              <a:gd name="connsiteY77-4940" fmla="*/ 5800372 h 6709803"/>
              <a:gd name="connsiteX78-4941" fmla="*/ 2486655 w 4833822"/>
              <a:gd name="connsiteY78-4942" fmla="*/ 5760950 h 6709803"/>
              <a:gd name="connsiteX79-4943" fmla="*/ 2486655 w 4833822"/>
              <a:gd name="connsiteY79-4944" fmla="*/ 5760953 h 6709803"/>
              <a:gd name="connsiteX80-4945" fmla="*/ 2440069 w 4833822"/>
              <a:gd name="connsiteY80-4946" fmla="*/ 6036909 h 6709803"/>
              <a:gd name="connsiteX81-4947" fmla="*/ 2375563 w 4833822"/>
              <a:gd name="connsiteY81-4948" fmla="*/ 5599681 h 6709803"/>
              <a:gd name="connsiteX82-4949" fmla="*/ 2296718 w 4833822"/>
              <a:gd name="connsiteY82-4950" fmla="*/ 5968816 h 6709803"/>
              <a:gd name="connsiteX83-4951" fmla="*/ 2429318 w 4833822"/>
              <a:gd name="connsiteY83-4952" fmla="*/ 6090665 h 6709803"/>
              <a:gd name="connsiteX84-4953" fmla="*/ 2493825 w 4833822"/>
              <a:gd name="connsiteY84-4954" fmla="*/ 5990318 h 6709803"/>
              <a:gd name="connsiteX85-4955" fmla="*/ 2529665 w 4833822"/>
              <a:gd name="connsiteY85-4956" fmla="*/ 5800375 h 6709803"/>
              <a:gd name="connsiteX86-4957" fmla="*/ 2511745 w 4833822"/>
              <a:gd name="connsiteY86-4958" fmla="*/ 5467086 h 6709803"/>
              <a:gd name="connsiteX87-4959" fmla="*/ 2808528 w 4833822"/>
              <a:gd name="connsiteY87-4960" fmla="*/ 5464620 h 6709803"/>
              <a:gd name="connsiteX88-4961" fmla="*/ 2784115 w 4833822"/>
              <a:gd name="connsiteY88-4962" fmla="*/ 5477837 h 6709803"/>
              <a:gd name="connsiteX89-4963" fmla="*/ 2798448 w 4833822"/>
              <a:gd name="connsiteY89-4964" fmla="*/ 5553095 h 6709803"/>
              <a:gd name="connsiteX90-4965" fmla="*/ 2880875 w 4833822"/>
              <a:gd name="connsiteY90-4966" fmla="*/ 5667775 h 6709803"/>
              <a:gd name="connsiteX91-4967" fmla="*/ 3142493 w 4833822"/>
              <a:gd name="connsiteY91-4968" fmla="*/ 5997487 h 6709803"/>
              <a:gd name="connsiteX92-4969" fmla="*/ 2891625 w 4833822"/>
              <a:gd name="connsiteY92-4970" fmla="*/ 5832628 h 6709803"/>
              <a:gd name="connsiteX93-4971" fmla="*/ 2683768 w 4833822"/>
              <a:gd name="connsiteY93-4972" fmla="*/ 5588930 h 6709803"/>
              <a:gd name="connsiteX94-4973" fmla="*/ 2651515 w 4833822"/>
              <a:gd name="connsiteY94-4974" fmla="*/ 5614019 h 6709803"/>
              <a:gd name="connsiteX95-4975" fmla="*/ 2866541 w 4833822"/>
              <a:gd name="connsiteY95-4976" fmla="*/ 5857718 h 6709803"/>
              <a:gd name="connsiteX96-4977" fmla="*/ 3389773 w 4833822"/>
              <a:gd name="connsiteY96-4978" fmla="*/ 6456212 h 6709803"/>
              <a:gd name="connsiteX97-4979" fmla="*/ 3637059 w 4833822"/>
              <a:gd name="connsiteY97-4980" fmla="*/ 6499216 h 6709803"/>
              <a:gd name="connsiteX98-4981" fmla="*/ 3246422 w 4833822"/>
              <a:gd name="connsiteY98-4982" fmla="*/ 6130087 h 6709803"/>
              <a:gd name="connsiteX99-4983" fmla="*/ 3400524 w 4833822"/>
              <a:gd name="connsiteY99-4984" fmla="*/ 6180261 h 6709803"/>
              <a:gd name="connsiteX100-4985" fmla="*/ 3336018 w 4833822"/>
              <a:gd name="connsiteY100-4986" fmla="*/ 6033322 h 6709803"/>
              <a:gd name="connsiteX101-4987" fmla="*/ 3095901 w 4833822"/>
              <a:gd name="connsiteY101-4988" fmla="*/ 5771709 h 6709803"/>
              <a:gd name="connsiteX102-4989" fmla="*/ 2862954 w 4833822"/>
              <a:gd name="connsiteY102-4990" fmla="*/ 5502921 h 6709803"/>
              <a:gd name="connsiteX103-4991" fmla="*/ 2808528 w 4833822"/>
              <a:gd name="connsiteY103-4992" fmla="*/ 5464620 h 6709803"/>
              <a:gd name="connsiteX104-4993" fmla="*/ 1587125 w 4833822"/>
              <a:gd name="connsiteY104-4994" fmla="*/ 5420495 h 6709803"/>
              <a:gd name="connsiteX105-4995" fmla="*/ 798688 w 4833822"/>
              <a:gd name="connsiteY105-4996" fmla="*/ 5628358 h 6709803"/>
              <a:gd name="connsiteX106-4997" fmla="*/ 780768 w 4833822"/>
              <a:gd name="connsiteY106-4998" fmla="*/ 6251936 h 6709803"/>
              <a:gd name="connsiteX107-4999" fmla="*/ 791519 w 4833822"/>
              <a:gd name="connsiteY107-5000" fmla="*/ 6058412 h 6709803"/>
              <a:gd name="connsiteX108-5001" fmla="*/ 709092 w 4833822"/>
              <a:gd name="connsiteY108-5002" fmla="*/ 5696446 h 6709803"/>
              <a:gd name="connsiteX109-5003" fmla="*/ 368634 w 4833822"/>
              <a:gd name="connsiteY109-5004" fmla="*/ 5707197 h 6709803"/>
              <a:gd name="connsiteX110-5005" fmla="*/ 332793 w 4833822"/>
              <a:gd name="connsiteY110-5006" fmla="*/ 5732287 h 6709803"/>
              <a:gd name="connsiteX111-5007" fmla="*/ 368634 w 4833822"/>
              <a:gd name="connsiteY111-5008" fmla="*/ 5746620 h 6709803"/>
              <a:gd name="connsiteX112-5009" fmla="*/ 350714 w 4833822"/>
              <a:gd name="connsiteY112-5010" fmla="*/ 6047660 h 6709803"/>
              <a:gd name="connsiteX113-5011" fmla="*/ 447479 w 4833822"/>
              <a:gd name="connsiteY113-5012" fmla="*/ 6112167 h 6709803"/>
              <a:gd name="connsiteX114-5013" fmla="*/ 486896 w 4833822"/>
              <a:gd name="connsiteY114-5014" fmla="*/ 6011820 h 6709803"/>
              <a:gd name="connsiteX115-5015" fmla="*/ 468981 w 4833822"/>
              <a:gd name="connsiteY115-5016" fmla="*/ 5893553 h 6709803"/>
              <a:gd name="connsiteX116-5017" fmla="*/ 372216 w 4833822"/>
              <a:gd name="connsiteY116-5018" fmla="*/ 6001069 h 6709803"/>
              <a:gd name="connsiteX117-5019" fmla="*/ 382967 w 4833822"/>
              <a:gd name="connsiteY117-5020" fmla="*/ 5850548 h 6709803"/>
              <a:gd name="connsiteX118-5021" fmla="*/ 497647 w 4833822"/>
              <a:gd name="connsiteY118-5022" fmla="*/ 5811126 h 6709803"/>
              <a:gd name="connsiteX119-5023" fmla="*/ 569323 w 4833822"/>
              <a:gd name="connsiteY119-5024" fmla="*/ 5925811 h 6709803"/>
              <a:gd name="connsiteX120-5025" fmla="*/ 580074 w 4833822"/>
              <a:gd name="connsiteY120-5026" fmla="*/ 6137251 h 6709803"/>
              <a:gd name="connsiteX121-5027" fmla="*/ 612332 w 4833822"/>
              <a:gd name="connsiteY121-5028" fmla="*/ 5893553 h 6709803"/>
              <a:gd name="connsiteX122-5029" fmla="*/ 497647 w 4833822"/>
              <a:gd name="connsiteY122-5030" fmla="*/ 5660606 h 6709803"/>
              <a:gd name="connsiteX123-5031" fmla="*/ 730594 w 4833822"/>
              <a:gd name="connsiteY123-5032" fmla="*/ 6065575 h 6709803"/>
              <a:gd name="connsiteX124-5033" fmla="*/ 547826 w 4833822"/>
              <a:gd name="connsiteY124-5034" fmla="*/ 6230434 h 6709803"/>
              <a:gd name="connsiteX125-5035" fmla="*/ 834528 w 4833822"/>
              <a:gd name="connsiteY125-5036" fmla="*/ 6262687 h 6709803"/>
              <a:gd name="connsiteX126-5037" fmla="*/ 1533370 w 4833822"/>
              <a:gd name="connsiteY126-5038" fmla="*/ 5746620 h 6709803"/>
              <a:gd name="connsiteX127-5039" fmla="*/ 1633712 w 4833822"/>
              <a:gd name="connsiteY127-5040" fmla="*/ 5614019 h 6709803"/>
              <a:gd name="connsiteX128-5041" fmla="*/ 1142733 w 4833822"/>
              <a:gd name="connsiteY128-5042" fmla="*/ 5929393 h 6709803"/>
              <a:gd name="connsiteX129-5043" fmla="*/ 1031635 w 4833822"/>
              <a:gd name="connsiteY129-5044" fmla="*/ 5958065 h 6709803"/>
              <a:gd name="connsiteX130-5045" fmla="*/ 1096142 w 4833822"/>
              <a:gd name="connsiteY130-5046" fmla="*/ 5857718 h 6709803"/>
              <a:gd name="connsiteX131-5047" fmla="*/ 1587125 w 4833822"/>
              <a:gd name="connsiteY131-5048" fmla="*/ 5420495 h 6709803"/>
              <a:gd name="connsiteX132-5049" fmla="*/ 3072607 w 4833822"/>
              <a:gd name="connsiteY132-5050" fmla="*/ 5411535 h 6709803"/>
              <a:gd name="connsiteX133-5051" fmla="*/ 2988391 w 4833822"/>
              <a:gd name="connsiteY133-5052" fmla="*/ 5445579 h 6709803"/>
              <a:gd name="connsiteX134-5053" fmla="*/ 3038564 w 4833822"/>
              <a:gd name="connsiteY134-5054" fmla="*/ 5556677 h 6709803"/>
              <a:gd name="connsiteX135-5055" fmla="*/ 3407693 w 4833822"/>
              <a:gd name="connsiteY135-5056" fmla="*/ 5972398 h 6709803"/>
              <a:gd name="connsiteX136-5057" fmla="*/ 3576134 w 4833822"/>
              <a:gd name="connsiteY136-5058" fmla="*/ 6011820 h 6709803"/>
              <a:gd name="connsiteX137-5059" fmla="*/ 4002606 w 4833822"/>
              <a:gd name="connsiteY137-5060" fmla="*/ 6115749 h 6709803"/>
              <a:gd name="connsiteX138-5061" fmla="*/ 4124455 w 4833822"/>
              <a:gd name="connsiteY138-5062" fmla="*/ 6198176 h 6709803"/>
              <a:gd name="connsiteX139-5063" fmla="*/ 3586885 w 4833822"/>
              <a:gd name="connsiteY139-5064" fmla="*/ 5649855 h 6709803"/>
              <a:gd name="connsiteX140-5065" fmla="*/ 3339600 w 4833822"/>
              <a:gd name="connsiteY140-5066" fmla="*/ 5506503 h 6709803"/>
              <a:gd name="connsiteX141-5067" fmla="*/ 3551045 w 4833822"/>
              <a:gd name="connsiteY141-5068" fmla="*/ 5682113 h 6709803"/>
              <a:gd name="connsiteX142-5069" fmla="*/ 3658561 w 4833822"/>
              <a:gd name="connsiteY142-5070" fmla="*/ 5864887 h 6709803"/>
              <a:gd name="connsiteX143-5071" fmla="*/ 3536712 w 4833822"/>
              <a:gd name="connsiteY143-5072" fmla="*/ 5789624 h 6709803"/>
              <a:gd name="connsiteX144-5073" fmla="*/ 3167577 w 4833822"/>
              <a:gd name="connsiteY144-5074" fmla="*/ 5452748 h 6709803"/>
              <a:gd name="connsiteX145-5075" fmla="*/ 3072607 w 4833822"/>
              <a:gd name="connsiteY145-5076" fmla="*/ 5411535 h 6709803"/>
              <a:gd name="connsiteX146-5077" fmla="*/ 1497530 w 4833822"/>
              <a:gd name="connsiteY146-5078" fmla="*/ 5323735 h 6709803"/>
              <a:gd name="connsiteX147-5079" fmla="*/ 644585 w 4833822"/>
              <a:gd name="connsiteY147-5080" fmla="*/ 5449166 h 6709803"/>
              <a:gd name="connsiteX148-5081" fmla="*/ 404469 w 4833822"/>
              <a:gd name="connsiteY148-5082" fmla="*/ 5524423 h 6709803"/>
              <a:gd name="connsiteX149-5083" fmla="*/ 218113 w 4833822"/>
              <a:gd name="connsiteY149-5084" fmla="*/ 5678526 h 6709803"/>
              <a:gd name="connsiteX150-5085" fmla="*/ 347132 w 4833822"/>
              <a:gd name="connsiteY150-5086" fmla="*/ 6198176 h 6709803"/>
              <a:gd name="connsiteX151-5087" fmla="*/ 218113 w 4833822"/>
              <a:gd name="connsiteY151-5088" fmla="*/ 5832628 h 6709803"/>
              <a:gd name="connsiteX152-5089" fmla="*/ 289789 w 4833822"/>
              <a:gd name="connsiteY152-5090" fmla="*/ 5725117 h 6709803"/>
              <a:gd name="connsiteX153-5091" fmla="*/ 271869 w 4833822"/>
              <a:gd name="connsiteY153-5092" fmla="*/ 5710784 h 6709803"/>
              <a:gd name="connsiteX154-5093" fmla="*/ 304127 w 4833822"/>
              <a:gd name="connsiteY154-5094" fmla="*/ 5617601 h 6709803"/>
              <a:gd name="connsiteX155-5095" fmla="*/ 400887 w 4833822"/>
              <a:gd name="connsiteY155-5096" fmla="*/ 5535175 h 6709803"/>
              <a:gd name="connsiteX156-5097" fmla="*/ 404469 w 4833822"/>
              <a:gd name="connsiteY156-5098" fmla="*/ 5528005 h 6709803"/>
              <a:gd name="connsiteX157-5099" fmla="*/ 408056 w 4833822"/>
              <a:gd name="connsiteY157-5100" fmla="*/ 5528005 h 6709803"/>
              <a:gd name="connsiteX158-5101" fmla="*/ 569323 w 4833822"/>
              <a:gd name="connsiteY158-5102" fmla="*/ 5485001 h 6709803"/>
              <a:gd name="connsiteX159-5103" fmla="*/ 777186 w 4833822"/>
              <a:gd name="connsiteY159-5104" fmla="*/ 5596099 h 6709803"/>
              <a:gd name="connsiteX160-5105" fmla="*/ 1250249 w 4833822"/>
              <a:gd name="connsiteY160-5106" fmla="*/ 5427658 h 6709803"/>
              <a:gd name="connsiteX161-5107" fmla="*/ 1497530 w 4833822"/>
              <a:gd name="connsiteY161-5108" fmla="*/ 5323735 h 6709803"/>
              <a:gd name="connsiteX162-5109" fmla="*/ 3393360 w 4833822"/>
              <a:gd name="connsiteY162-5110" fmla="*/ 5282965 h 6709803"/>
              <a:gd name="connsiteX163-5111" fmla="*/ 3271511 w 4833822"/>
              <a:gd name="connsiteY163-5112" fmla="*/ 5320148 h 6709803"/>
              <a:gd name="connsiteX164-5113" fmla="*/ 3486538 w 4833822"/>
              <a:gd name="connsiteY164-5114" fmla="*/ 5449166 h 6709803"/>
              <a:gd name="connsiteX165-5115" fmla="*/ 4092197 w 4833822"/>
              <a:gd name="connsiteY165-5116" fmla="*/ 5782460 h 6709803"/>
              <a:gd name="connsiteX166-5117" fmla="*/ 3873588 w 4833822"/>
              <a:gd name="connsiteY166-5118" fmla="*/ 5782460 h 6709803"/>
              <a:gd name="connsiteX167-5119" fmla="*/ 4002606 w 4833822"/>
              <a:gd name="connsiteY167-5120" fmla="*/ 5911473 h 6709803"/>
              <a:gd name="connsiteX168-5121" fmla="*/ 4106535 w 4833822"/>
              <a:gd name="connsiteY168-5122" fmla="*/ 5882802 h 6709803"/>
              <a:gd name="connsiteX169-5123" fmla="*/ 4325144 w 4833822"/>
              <a:gd name="connsiteY169-5124" fmla="*/ 5556677 h 6709803"/>
              <a:gd name="connsiteX170-5125" fmla="*/ 4038441 w 4833822"/>
              <a:gd name="connsiteY170-5126" fmla="*/ 5467086 h 6709803"/>
              <a:gd name="connsiteX171-5127" fmla="*/ 3624178 w 4833822"/>
              <a:gd name="connsiteY171-5128" fmla="*/ 5453474 h 6709803"/>
              <a:gd name="connsiteX172-5129" fmla="*/ 3486739 w 4833822"/>
              <a:gd name="connsiteY172-5130" fmla="*/ 5427695 h 6709803"/>
              <a:gd name="connsiteX173-5131" fmla="*/ 3486739 w 4833822"/>
              <a:gd name="connsiteY173-5132" fmla="*/ 5431690 h 6709803"/>
              <a:gd name="connsiteX174-5133" fmla="*/ 3485394 w 4833822"/>
              <a:gd name="connsiteY174-5134" fmla="*/ 5429001 h 6709803"/>
              <a:gd name="connsiteX175-5135" fmla="*/ 3486706 w 4833822"/>
              <a:gd name="connsiteY175-5136" fmla="*/ 5427689 h 6709803"/>
              <a:gd name="connsiteX176-5137" fmla="*/ 3486538 w 4833822"/>
              <a:gd name="connsiteY176-5138" fmla="*/ 5427658 h 6709803"/>
              <a:gd name="connsiteX177-5139" fmla="*/ 3543876 w 4833822"/>
              <a:gd name="connsiteY177-5140" fmla="*/ 5366734 h 6709803"/>
              <a:gd name="connsiteX178-5141" fmla="*/ 4518674 w 4833822"/>
              <a:gd name="connsiteY178-5142" fmla="*/ 5513672 h 6709803"/>
              <a:gd name="connsiteX179-5143" fmla="*/ 4328731 w 4833822"/>
              <a:gd name="connsiteY179-5144" fmla="*/ 5710784 h 6709803"/>
              <a:gd name="connsiteX180-5145" fmla="*/ 4457745 w 4833822"/>
              <a:gd name="connsiteY180-5146" fmla="*/ 5639103 h 6709803"/>
              <a:gd name="connsiteX181-5147" fmla="*/ 4579599 w 4833822"/>
              <a:gd name="connsiteY181-5148" fmla="*/ 5631940 h 6709803"/>
              <a:gd name="connsiteX182-5149" fmla="*/ 4500754 w 4833822"/>
              <a:gd name="connsiteY182-5150" fmla="*/ 5710784 h 6709803"/>
              <a:gd name="connsiteX183-5151" fmla="*/ 4314393 w 4833822"/>
              <a:gd name="connsiteY183-5152" fmla="*/ 5943732 h 6709803"/>
              <a:gd name="connsiteX184-5153" fmla="*/ 4346651 w 4833822"/>
              <a:gd name="connsiteY184-5154" fmla="*/ 6008238 h 6709803"/>
              <a:gd name="connsiteX185-5155" fmla="*/ 4403989 w 4833822"/>
              <a:gd name="connsiteY185-5156" fmla="*/ 5958065 h 6709803"/>
              <a:gd name="connsiteX186-5157" fmla="*/ 4482833 w 4833822"/>
              <a:gd name="connsiteY186-5158" fmla="*/ 5768122 h 6709803"/>
              <a:gd name="connsiteX187-5159" fmla="*/ 4590350 w 4833822"/>
              <a:gd name="connsiteY187-5160" fmla="*/ 5746620 h 6709803"/>
              <a:gd name="connsiteX188-5161" fmla="*/ 4608265 w 4833822"/>
              <a:gd name="connsiteY188-5162" fmla="*/ 5829046 h 6709803"/>
              <a:gd name="connsiteX189-5163" fmla="*/ 4608265 w 4833822"/>
              <a:gd name="connsiteY189-5164" fmla="*/ 5832628 h 6709803"/>
              <a:gd name="connsiteX190-5165" fmla="*/ 4421909 w 4833822"/>
              <a:gd name="connsiteY190-5166" fmla="*/ 6044073 h 6709803"/>
              <a:gd name="connsiteX191-5167" fmla="*/ 4608265 w 4833822"/>
              <a:gd name="connsiteY191-5168" fmla="*/ 5832628 h 6709803"/>
              <a:gd name="connsiteX192-5169" fmla="*/ 4611852 w 4833822"/>
              <a:gd name="connsiteY192-5170" fmla="*/ 5829046 h 6709803"/>
              <a:gd name="connsiteX193-5171" fmla="*/ 4611852 w 4833822"/>
              <a:gd name="connsiteY193-5172" fmla="*/ 5825464 h 6709803"/>
              <a:gd name="connsiteX194-5173" fmla="*/ 4694279 w 4833822"/>
              <a:gd name="connsiteY194-5174" fmla="*/ 5811126 h 6709803"/>
              <a:gd name="connsiteX195-5175" fmla="*/ 4651275 w 4833822"/>
              <a:gd name="connsiteY195-5176" fmla="*/ 5635522 h 6709803"/>
              <a:gd name="connsiteX196-5177" fmla="*/ 4572429 w 4833822"/>
              <a:gd name="connsiteY196-5178" fmla="*/ 5517254 h 6709803"/>
              <a:gd name="connsiteX197-5179" fmla="*/ 4583181 w 4833822"/>
              <a:gd name="connsiteY197-5180" fmla="*/ 5424077 h 6709803"/>
              <a:gd name="connsiteX198-5181" fmla="*/ 4436247 w 4833822"/>
              <a:gd name="connsiteY198-5182" fmla="*/ 5377490 h 6709803"/>
              <a:gd name="connsiteX199-5183" fmla="*/ 3504459 w 4833822"/>
              <a:gd name="connsiteY199-5184" fmla="*/ 5291476 h 6709803"/>
              <a:gd name="connsiteX200-5185" fmla="*/ 3393360 w 4833822"/>
              <a:gd name="connsiteY200-5186" fmla="*/ 5282965 h 6709803"/>
              <a:gd name="connsiteX201-5187" fmla="*/ 655337 w 4833822"/>
              <a:gd name="connsiteY201-5188" fmla="*/ 5151707 h 6709803"/>
              <a:gd name="connsiteX202-5189" fmla="*/ 637416 w 4833822"/>
              <a:gd name="connsiteY202-5190" fmla="*/ 5209050 h 6709803"/>
              <a:gd name="connsiteX203-5191" fmla="*/ 863200 w 4833822"/>
              <a:gd name="connsiteY203-5192" fmla="*/ 5312979 h 6709803"/>
              <a:gd name="connsiteX204-5193" fmla="*/ 734181 w 4833822"/>
              <a:gd name="connsiteY204-5194" fmla="*/ 5173214 h 6709803"/>
              <a:gd name="connsiteX205-5195" fmla="*/ 655337 w 4833822"/>
              <a:gd name="connsiteY205-5196" fmla="*/ 5151707 h 6709803"/>
              <a:gd name="connsiteX206-5197" fmla="*/ 465399 w 4833822"/>
              <a:gd name="connsiteY206-5198" fmla="*/ 5112290 h 6709803"/>
              <a:gd name="connsiteX207-5199" fmla="*/ 465399 w 4833822"/>
              <a:gd name="connsiteY207-5200" fmla="*/ 5312979 h 6709803"/>
              <a:gd name="connsiteX208-5201" fmla="*/ 501234 w 4833822"/>
              <a:gd name="connsiteY208-5202" fmla="*/ 5370321 h 6709803"/>
              <a:gd name="connsiteX209-5203" fmla="*/ 554990 w 4833822"/>
              <a:gd name="connsiteY209-5204" fmla="*/ 5316566 h 6709803"/>
              <a:gd name="connsiteX210-5205" fmla="*/ 465399 w 4833822"/>
              <a:gd name="connsiteY210-5206" fmla="*/ 5112290 h 6709803"/>
              <a:gd name="connsiteX211-5207" fmla="*/ 4325169 w 4833822"/>
              <a:gd name="connsiteY211-5208" fmla="*/ 5031393 h 6709803"/>
              <a:gd name="connsiteX212-5209" fmla="*/ 3959602 w 4833822"/>
              <a:gd name="connsiteY212-5210" fmla="*/ 5237721 h 6709803"/>
              <a:gd name="connsiteX213-5211" fmla="*/ 4360985 w 4833822"/>
              <a:gd name="connsiteY213-5212" fmla="*/ 5148125 h 6709803"/>
              <a:gd name="connsiteX214-5213" fmla="*/ 4278558 w 4833822"/>
              <a:gd name="connsiteY214-5214" fmla="*/ 5259223 h 6709803"/>
              <a:gd name="connsiteX215-5215" fmla="*/ 4454163 w 4833822"/>
              <a:gd name="connsiteY215-5216" fmla="*/ 5212632 h 6709803"/>
              <a:gd name="connsiteX216-5217" fmla="*/ 4368153 w 4833822"/>
              <a:gd name="connsiteY216-5218" fmla="*/ 5037027 h 6709803"/>
              <a:gd name="connsiteX217-5219" fmla="*/ 4325169 w 4833822"/>
              <a:gd name="connsiteY217-5220" fmla="*/ 5031393 h 6709803"/>
              <a:gd name="connsiteX218-5221" fmla="*/ 4156709 w 4833822"/>
              <a:gd name="connsiteY218-5222" fmla="*/ 4997605 h 6709803"/>
              <a:gd name="connsiteX219-5223" fmla="*/ 3748157 w 4833822"/>
              <a:gd name="connsiteY219-5224" fmla="*/ 5080031 h 6709803"/>
              <a:gd name="connsiteX220-5225" fmla="*/ 3529543 w 4833822"/>
              <a:gd name="connsiteY220-5226" fmla="*/ 5201880 h 6709803"/>
              <a:gd name="connsiteX221-5227" fmla="*/ 3805494 w 4833822"/>
              <a:gd name="connsiteY221-5228" fmla="*/ 5105121 h 6709803"/>
              <a:gd name="connsiteX222-5229" fmla="*/ 4156709 w 4833822"/>
              <a:gd name="connsiteY222-5230" fmla="*/ 4997605 h 6709803"/>
              <a:gd name="connsiteX223-5231" fmla="*/ 399937 w 4833822"/>
              <a:gd name="connsiteY223-5232" fmla="*/ 4953817 h 6709803"/>
              <a:gd name="connsiteX224-5233" fmla="*/ 210944 w 4833822"/>
              <a:gd name="connsiteY224-5234" fmla="*/ 5033445 h 6709803"/>
              <a:gd name="connsiteX225-5235" fmla="*/ 124936 w 4833822"/>
              <a:gd name="connsiteY225-5236" fmla="*/ 5176796 h 6709803"/>
              <a:gd name="connsiteX226-5237" fmla="*/ 275451 w 4833822"/>
              <a:gd name="connsiteY226-5238" fmla="*/ 5169627 h 6709803"/>
              <a:gd name="connsiteX227-5239" fmla="*/ 304127 w 4833822"/>
              <a:gd name="connsiteY227-5240" fmla="*/ 5187547 h 6709803"/>
              <a:gd name="connsiteX228-5241" fmla="*/ 271869 w 4833822"/>
              <a:gd name="connsiteY228-5242" fmla="*/ 5424077 h 6709803"/>
              <a:gd name="connsiteX229-5243" fmla="*/ 311291 w 4833822"/>
              <a:gd name="connsiteY229-5244" fmla="*/ 5266392 h 6709803"/>
              <a:gd name="connsiteX230-5245" fmla="*/ 243203 w 4833822"/>
              <a:gd name="connsiteY230-5246" fmla="*/ 5058529 h 6709803"/>
              <a:gd name="connsiteX231-5247" fmla="*/ 1214409 w 4833822"/>
              <a:gd name="connsiteY231-5248" fmla="*/ 5037027 h 6709803"/>
              <a:gd name="connsiteX232-5249" fmla="*/ 465399 w 4833822"/>
              <a:gd name="connsiteY232-5250" fmla="*/ 4954600 h 6709803"/>
              <a:gd name="connsiteX233-5251" fmla="*/ 399937 w 4833822"/>
              <a:gd name="connsiteY233-5252" fmla="*/ 4953817 h 6709803"/>
              <a:gd name="connsiteX234-5253" fmla="*/ 2524908 w 4833822"/>
              <a:gd name="connsiteY234-5254" fmla="*/ 3819518 h 6709803"/>
              <a:gd name="connsiteX235-5255" fmla="*/ 2732856 w 4833822"/>
              <a:gd name="connsiteY235-5256" fmla="*/ 4461437 h 6709803"/>
              <a:gd name="connsiteX236-5257" fmla="*/ 2775802 w 4833822"/>
              <a:gd name="connsiteY236-5258" fmla="*/ 4531506 h 6709803"/>
              <a:gd name="connsiteX237-5259" fmla="*/ 2823267 w 4833822"/>
              <a:gd name="connsiteY237-5260" fmla="*/ 4454656 h 6709803"/>
              <a:gd name="connsiteX238-5261" fmla="*/ 2879774 w 4833822"/>
              <a:gd name="connsiteY238-5262" fmla="*/ 4244450 h 6709803"/>
              <a:gd name="connsiteX239-5263" fmla="*/ 2920458 w 4833822"/>
              <a:gd name="connsiteY239-5264" fmla="*/ 4777875 h 6709803"/>
              <a:gd name="connsiteX240-5265" fmla="*/ 3132925 w 4833822"/>
              <a:gd name="connsiteY240-5266" fmla="*/ 4719108 h 6709803"/>
              <a:gd name="connsiteX241-5267" fmla="*/ 2879774 w 4833822"/>
              <a:gd name="connsiteY241-5268" fmla="*/ 5094316 h 6709803"/>
              <a:gd name="connsiteX242-5269" fmla="*/ 2131619 w 4833822"/>
              <a:gd name="connsiteY242-5270" fmla="*/ 5042330 h 6709803"/>
              <a:gd name="connsiteX243-5271" fmla="*/ 1894289 w 4833822"/>
              <a:gd name="connsiteY243-5272" fmla="*/ 4691986 h 6709803"/>
              <a:gd name="connsiteX244-5273" fmla="*/ 2075111 w 4833822"/>
              <a:gd name="connsiteY244-5274" fmla="*/ 4780137 h 6709803"/>
              <a:gd name="connsiteX245-5275" fmla="*/ 2086414 w 4833822"/>
              <a:gd name="connsiteY245-5276" fmla="*/ 4264792 h 6709803"/>
              <a:gd name="connsiteX246-5277" fmla="*/ 2163263 w 4833822"/>
              <a:gd name="connsiteY246-5278" fmla="*/ 4409451 h 6709803"/>
              <a:gd name="connsiteX247-5279" fmla="*/ 2224289 w 4833822"/>
              <a:gd name="connsiteY247-5280" fmla="*/ 4454656 h 6709803"/>
              <a:gd name="connsiteX248-5281" fmla="*/ 2242372 w 4833822"/>
              <a:gd name="connsiteY248-5282" fmla="*/ 4391368 h 6709803"/>
              <a:gd name="connsiteX249-5283" fmla="*/ 2524908 w 4833822"/>
              <a:gd name="connsiteY249-5284" fmla="*/ 3819518 h 6709803"/>
              <a:gd name="connsiteX250-5285" fmla="*/ 2540406 w 4833822"/>
              <a:gd name="connsiteY250-5286" fmla="*/ 3012177 h 6709803"/>
              <a:gd name="connsiteX251-5287" fmla="*/ 2092432 w 4833822"/>
              <a:gd name="connsiteY251-5288" fmla="*/ 3918874 h 6709803"/>
              <a:gd name="connsiteX252-5289" fmla="*/ 2063761 w 4833822"/>
              <a:gd name="connsiteY252-5290" fmla="*/ 4019221 h 6709803"/>
              <a:gd name="connsiteX253-5291" fmla="*/ 1967001 w 4833822"/>
              <a:gd name="connsiteY253-5292" fmla="*/ 3947545 h 6709803"/>
              <a:gd name="connsiteX254-5293" fmla="*/ 1845152 w 4833822"/>
              <a:gd name="connsiteY254-5294" fmla="*/ 3718181 h 6709803"/>
              <a:gd name="connsiteX255-5295" fmla="*/ 1827232 w 4833822"/>
              <a:gd name="connsiteY255-5296" fmla="*/ 4535288 h 6709803"/>
              <a:gd name="connsiteX256-5297" fmla="*/ 1540529 w 4833822"/>
              <a:gd name="connsiteY256-5298" fmla="*/ 4395519 h 6709803"/>
              <a:gd name="connsiteX257-5299" fmla="*/ 1916828 w 4833822"/>
              <a:gd name="connsiteY257-5300" fmla="*/ 4951008 h 6709803"/>
              <a:gd name="connsiteX258-5301" fmla="*/ 3103066 w 4833822"/>
              <a:gd name="connsiteY258-5302" fmla="*/ 5033435 h 6709803"/>
              <a:gd name="connsiteX259-5303" fmla="*/ 3504448 w 4833822"/>
              <a:gd name="connsiteY259-5304" fmla="*/ 4438523 h 6709803"/>
              <a:gd name="connsiteX260-5305" fmla="*/ 3167572 w 4833822"/>
              <a:gd name="connsiteY260-5306" fmla="*/ 4531701 h 6709803"/>
              <a:gd name="connsiteX261-5307" fmla="*/ 3103066 w 4833822"/>
              <a:gd name="connsiteY261-5308" fmla="*/ 3685927 h 6709803"/>
              <a:gd name="connsiteX262-5309" fmla="*/ 3013470 w 4833822"/>
              <a:gd name="connsiteY262-5310" fmla="*/ 4019221 h 6709803"/>
              <a:gd name="connsiteX263-5311" fmla="*/ 2938212 w 4833822"/>
              <a:gd name="connsiteY263-5312" fmla="*/ 4141070 h 6709803"/>
              <a:gd name="connsiteX264-5313" fmla="*/ 2870119 w 4833822"/>
              <a:gd name="connsiteY264-5314" fmla="*/ 4029972 h 6709803"/>
              <a:gd name="connsiteX265-5315" fmla="*/ 2540406 w 4833822"/>
              <a:gd name="connsiteY265-5316" fmla="*/ 3012177 h 6709803"/>
              <a:gd name="connsiteX266-5317" fmla="*/ 357884 w 4833822"/>
              <a:gd name="connsiteY266-5318" fmla="*/ 2940506 h 6709803"/>
              <a:gd name="connsiteX267-5319" fmla="*/ 422396 w 4833822"/>
              <a:gd name="connsiteY267-5320" fmla="*/ 3022933 h 6709803"/>
              <a:gd name="connsiteX268-5321" fmla="*/ 522738 w 4833822"/>
              <a:gd name="connsiteY268-5322" fmla="*/ 3524664 h 6709803"/>
              <a:gd name="connsiteX269-5323" fmla="*/ 490485 w 4833822"/>
              <a:gd name="connsiteY269-5324" fmla="*/ 3664434 h 6709803"/>
              <a:gd name="connsiteX270-5325" fmla="*/ 386555 w 4833822"/>
              <a:gd name="connsiteY270-5326" fmla="*/ 3564087 h 6709803"/>
              <a:gd name="connsiteX271-5327" fmla="*/ 286208 w 4833822"/>
              <a:gd name="connsiteY271-5328" fmla="*/ 3022933 h 6709803"/>
              <a:gd name="connsiteX272-5329" fmla="*/ 357884 w 4833822"/>
              <a:gd name="connsiteY272-5330" fmla="*/ 2940506 h 6709803"/>
              <a:gd name="connsiteX273-5331" fmla="*/ 4036204 w 4833822"/>
              <a:gd name="connsiteY273-5332" fmla="*/ 1523115 h 6709803"/>
              <a:gd name="connsiteX274-5333" fmla="*/ 4110123 w 4833822"/>
              <a:gd name="connsiteY274-5334" fmla="*/ 1585830 h 6709803"/>
              <a:gd name="connsiteX275-5335" fmla="*/ 4063531 w 4833822"/>
              <a:gd name="connsiteY275-5336" fmla="*/ 2395774 h 6709803"/>
              <a:gd name="connsiteX276-5337" fmla="*/ 3938100 w 4833822"/>
              <a:gd name="connsiteY276-5338" fmla="*/ 2083980 h 6709803"/>
              <a:gd name="connsiteX277-5339" fmla="*/ 3970353 w 4833822"/>
              <a:gd name="connsiteY277-5340" fmla="*/ 1589417 h 6709803"/>
              <a:gd name="connsiteX278-5341" fmla="*/ 4036204 w 4833822"/>
              <a:gd name="connsiteY278-5342" fmla="*/ 1523115 h 6709803"/>
              <a:gd name="connsiteX279-5343" fmla="*/ 915320 w 4833822"/>
              <a:gd name="connsiteY279-5344" fmla="*/ 1264686 h 6709803"/>
              <a:gd name="connsiteX280-5345" fmla="*/ 1020430 w 4833822"/>
              <a:gd name="connsiteY280-5346" fmla="*/ 1945448 h 6709803"/>
              <a:gd name="connsiteX281-5347" fmla="*/ 811383 w 4833822"/>
              <a:gd name="connsiteY281-5348" fmla="*/ 1905862 h 6709803"/>
              <a:gd name="connsiteX282-5349" fmla="*/ 915320 w 4833822"/>
              <a:gd name="connsiteY282-5350" fmla="*/ 1264686 h 6709803"/>
              <a:gd name="connsiteX283-5351" fmla="*/ 2447237 w 4833822"/>
              <a:gd name="connsiteY283-5352" fmla="*/ 129912 h 6709803"/>
              <a:gd name="connsiteX284-5353" fmla="*/ 2653184 w 4833822"/>
              <a:gd name="connsiteY284-5354" fmla="*/ 877311 h 6709803"/>
              <a:gd name="connsiteX285-5355" fmla="*/ 2908975 w 4833822"/>
              <a:gd name="connsiteY285-5356" fmla="*/ 1317234 h 6709803"/>
              <a:gd name="connsiteX286-5357" fmla="*/ 3113822 w 4833822"/>
              <a:gd name="connsiteY286-5358" fmla="*/ 2367098 h 6709803"/>
              <a:gd name="connsiteX287-5359" fmla="*/ 3282263 w 4833822"/>
              <a:gd name="connsiteY287-5360" fmla="*/ 1686176 h 6709803"/>
              <a:gd name="connsiteX288-5361" fmla="*/ 3257173 w 4833822"/>
              <a:gd name="connsiteY288-5362" fmla="*/ 1546407 h 6709803"/>
              <a:gd name="connsiteX289-5363" fmla="*/ 3278681 w 4833822"/>
              <a:gd name="connsiteY289-5364" fmla="*/ 1456811 h 6709803"/>
              <a:gd name="connsiteX290-5365" fmla="*/ 3361107 w 4833822"/>
              <a:gd name="connsiteY290-5366" fmla="*/ 1514154 h 6709803"/>
              <a:gd name="connsiteX291-5367" fmla="*/ 3884339 w 4833822"/>
              <a:gd name="connsiteY291-5368" fmla="*/ 2825824 h 6709803"/>
              <a:gd name="connsiteX292-5369" fmla="*/ 3776823 w 4833822"/>
              <a:gd name="connsiteY292-5370" fmla="*/ 3445819 h 6709803"/>
              <a:gd name="connsiteX293-5371" fmla="*/ 4002606 w 4833822"/>
              <a:gd name="connsiteY293-5372" fmla="*/ 3227210 h 6709803"/>
              <a:gd name="connsiteX294-5373" fmla="*/ 4059943 w 4833822"/>
              <a:gd name="connsiteY294-5374" fmla="*/ 3162699 h 6709803"/>
              <a:gd name="connsiteX295-5375" fmla="*/ 4117286 w 4833822"/>
              <a:gd name="connsiteY295-5376" fmla="*/ 3237961 h 6709803"/>
              <a:gd name="connsiteX296-5377" fmla="*/ 4131625 w 4833822"/>
              <a:gd name="connsiteY296-5378" fmla="*/ 4051483 h 6709803"/>
              <a:gd name="connsiteX297-5379" fmla="*/ 3755321 w 4833822"/>
              <a:gd name="connsiteY297-5380" fmla="*/ 4882925 h 6709803"/>
              <a:gd name="connsiteX298-5381" fmla="*/ 3723067 w 4833822"/>
              <a:gd name="connsiteY298-5382" fmla="*/ 4958182 h 6709803"/>
              <a:gd name="connsiteX299-5383" fmla="*/ 4099366 w 4833822"/>
              <a:gd name="connsiteY299-5384" fmla="*/ 4897258 h 6709803"/>
              <a:gd name="connsiteX300-5385" fmla="*/ 4550927 w 4833822"/>
              <a:gd name="connsiteY300-5386" fmla="*/ 5248472 h 6709803"/>
              <a:gd name="connsiteX301-5387" fmla="*/ 4604683 w 4833822"/>
              <a:gd name="connsiteY301-5388" fmla="*/ 5348819 h 6709803"/>
              <a:gd name="connsiteX302-5389" fmla="*/ 4576011 w 4833822"/>
              <a:gd name="connsiteY302-5390" fmla="*/ 6191012 h 6709803"/>
              <a:gd name="connsiteX303-5391" fmla="*/ 4432660 w 4833822"/>
              <a:gd name="connsiteY303-5392" fmla="*/ 6251936 h 6709803"/>
              <a:gd name="connsiteX304-5393" fmla="*/ 3999019 w 4833822"/>
              <a:gd name="connsiteY304-5394" fmla="*/ 6484883 h 6709803"/>
              <a:gd name="connsiteX305-5395" fmla="*/ 3192667 w 4833822"/>
              <a:gd name="connsiteY305-5396" fmla="*/ 6416790 h 6709803"/>
              <a:gd name="connsiteX306-5397" fmla="*/ 2662265 w 4833822"/>
              <a:gd name="connsiteY306-5398" fmla="*/ 5786042 h 6709803"/>
              <a:gd name="connsiteX307-5399" fmla="*/ 2680186 w 4833822"/>
              <a:gd name="connsiteY307-5400" fmla="*/ 6104998 h 6709803"/>
              <a:gd name="connsiteX308-5401" fmla="*/ 2655096 w 4833822"/>
              <a:gd name="connsiteY308-5402" fmla="*/ 6416790 h 6709803"/>
              <a:gd name="connsiteX309-5403" fmla="*/ 2063771 w 4833822"/>
              <a:gd name="connsiteY309-5404" fmla="*/ 6703492 h 6709803"/>
              <a:gd name="connsiteX310-5405" fmla="*/ 1827242 w 4833822"/>
              <a:gd name="connsiteY310-5406" fmla="*/ 6653319 h 6709803"/>
              <a:gd name="connsiteX311-5407" fmla="*/ 1594295 w 4833822"/>
              <a:gd name="connsiteY311-5408" fmla="*/ 6112167 h 6709803"/>
              <a:gd name="connsiteX312-5409" fmla="*/ 1952673 w 4833822"/>
              <a:gd name="connsiteY312-5410" fmla="*/ 5578179 h 6709803"/>
              <a:gd name="connsiteX313-5411" fmla="*/ 2020761 w 4833822"/>
              <a:gd name="connsiteY313-5412" fmla="*/ 5445579 h 6709803"/>
              <a:gd name="connsiteX314-5413" fmla="*/ 1841575 w 4833822"/>
              <a:gd name="connsiteY314-5414" fmla="*/ 5588930 h 6709803"/>
              <a:gd name="connsiteX315-5415" fmla="*/ 884697 w 4833822"/>
              <a:gd name="connsiteY315-5416" fmla="*/ 6334363 h 6709803"/>
              <a:gd name="connsiteX316-5417" fmla="*/ 547826 w 4833822"/>
              <a:gd name="connsiteY316-5418" fmla="*/ 6366616 h 6709803"/>
              <a:gd name="connsiteX317-5419" fmla="*/ 357883 w 4833822"/>
              <a:gd name="connsiteY317-5420" fmla="*/ 6309279 h 6709803"/>
              <a:gd name="connsiteX318-5421" fmla="*/ 89095 w 4833822"/>
              <a:gd name="connsiteY318-5422" fmla="*/ 5882802 h 6709803"/>
              <a:gd name="connsiteX319-5423" fmla="*/ 46091 w 4833822"/>
              <a:gd name="connsiteY319-5424" fmla="*/ 5531593 h 6709803"/>
              <a:gd name="connsiteX320-5425" fmla="*/ 440310 w 4833822"/>
              <a:gd name="connsiteY320-5426" fmla="*/ 4882925 h 6709803"/>
              <a:gd name="connsiteX321-5427" fmla="*/ 1020884 w 4833822"/>
              <a:gd name="connsiteY321-5428" fmla="*/ 4933098 h 6709803"/>
              <a:gd name="connsiteX322-5429" fmla="*/ 798688 w 4833822"/>
              <a:gd name="connsiteY322-5430" fmla="*/ 4761076 h 6709803"/>
              <a:gd name="connsiteX323-5431" fmla="*/ 766435 w 4833822"/>
              <a:gd name="connsiteY323-5432" fmla="*/ 4703733 h 6709803"/>
              <a:gd name="connsiteX324-5433" fmla="*/ 838110 w 4833822"/>
              <a:gd name="connsiteY324-5434" fmla="*/ 4682231 h 6709803"/>
              <a:gd name="connsiteX325-5435" fmla="*/ 1060306 w 4833822"/>
              <a:gd name="connsiteY325-5436" fmla="*/ 4775409 h 6709803"/>
              <a:gd name="connsiteX326-5437" fmla="*/ 777186 w 4833822"/>
              <a:gd name="connsiteY326-5438" fmla="*/ 4277261 h 6709803"/>
              <a:gd name="connsiteX327-5439" fmla="*/ 723430 w 4833822"/>
              <a:gd name="connsiteY327-5440" fmla="*/ 3743278 h 6709803"/>
              <a:gd name="connsiteX328-5441" fmla="*/ 727012 w 4833822"/>
              <a:gd name="connsiteY328-5442" fmla="*/ 3044437 h 6709803"/>
              <a:gd name="connsiteX329-5443" fmla="*/ 762853 w 4833822"/>
              <a:gd name="connsiteY329-5444" fmla="*/ 2911837 h 6709803"/>
              <a:gd name="connsiteX330-5445" fmla="*/ 1017302 w 4833822"/>
              <a:gd name="connsiteY330-5446" fmla="*/ 3212872 h 6709803"/>
              <a:gd name="connsiteX331-5447" fmla="*/ 1139151 w 4833822"/>
              <a:gd name="connsiteY331-5448" fmla="*/ 3252294 h 6709803"/>
              <a:gd name="connsiteX332-5449" fmla="*/ 1110480 w 4833822"/>
              <a:gd name="connsiteY332-5450" fmla="*/ 3141196 h 6709803"/>
              <a:gd name="connsiteX333-5451" fmla="*/ 1135564 w 4833822"/>
              <a:gd name="connsiteY333-5452" fmla="*/ 2252418 h 6709803"/>
              <a:gd name="connsiteX334-5453" fmla="*/ 1493942 w 4833822"/>
              <a:gd name="connsiteY334-5454" fmla="*/ 1592998 h 6709803"/>
              <a:gd name="connsiteX335-5455" fmla="*/ 1547703 w 4833822"/>
              <a:gd name="connsiteY335-5456" fmla="*/ 1539243 h 6709803"/>
              <a:gd name="connsiteX336-5457" fmla="*/ 1597877 w 4833822"/>
              <a:gd name="connsiteY336-5458" fmla="*/ 1632421 h 6709803"/>
              <a:gd name="connsiteX337-5459" fmla="*/ 2070940 w 4833822"/>
              <a:gd name="connsiteY337-5460" fmla="*/ 2406520 h 6709803"/>
              <a:gd name="connsiteX338-5461" fmla="*/ 1926239 w 4833822"/>
              <a:gd name="connsiteY338-5462" fmla="*/ 1667693 h 6709803"/>
              <a:gd name="connsiteX339-5463" fmla="*/ 2386314 w 4833822"/>
              <a:gd name="connsiteY339-5464" fmla="*/ 155893 h 6709803"/>
              <a:gd name="connsiteX340-5465" fmla="*/ 2447237 w 4833822"/>
              <a:gd name="connsiteY340-5466" fmla="*/ 129912 h 6709803"/>
              <a:gd name="connsiteX0-5467" fmla="*/ 2144854 w 4833822"/>
              <a:gd name="connsiteY0-5468" fmla="*/ 6361970 h 6735619"/>
              <a:gd name="connsiteX1-5469" fmla="*/ 2053020 w 4833822"/>
              <a:gd name="connsiteY1-5470" fmla="*/ 6370930 h 6735619"/>
              <a:gd name="connsiteX2-5471" fmla="*/ 1959837 w 4833822"/>
              <a:gd name="connsiteY2-5472" fmla="*/ 6446188 h 6735619"/>
              <a:gd name="connsiteX3-5473" fmla="*/ 2045851 w 4833822"/>
              <a:gd name="connsiteY3-5474" fmla="*/ 6564455 h 6735619"/>
              <a:gd name="connsiteX4-5475" fmla="*/ 2042269 w 4833822"/>
              <a:gd name="connsiteY4-5476" fmla="*/ 6467690 h 6735619"/>
              <a:gd name="connsiteX5-5477" fmla="*/ 2106775 w 4833822"/>
              <a:gd name="connsiteY5-5478" fmla="*/ 6403183 h 6735619"/>
              <a:gd name="connsiteX6-5479" fmla="*/ 2128277 w 4833822"/>
              <a:gd name="connsiteY6-5480" fmla="*/ 6474859 h 6735619"/>
              <a:gd name="connsiteX7-5481" fmla="*/ 2164118 w 4833822"/>
              <a:gd name="connsiteY7-5482" fmla="*/ 6525032 h 6735619"/>
              <a:gd name="connsiteX8-5483" fmla="*/ 2232206 w 4833822"/>
              <a:gd name="connsiteY8-5484" fmla="*/ 6489197 h 6735619"/>
              <a:gd name="connsiteX9-5485" fmla="*/ 2228624 w 4833822"/>
              <a:gd name="connsiteY9-5486" fmla="*/ 6396014 h 6735619"/>
              <a:gd name="connsiteX10-5487" fmla="*/ 2144854 w 4833822"/>
              <a:gd name="connsiteY10-5488" fmla="*/ 6361970 h 6735619"/>
              <a:gd name="connsiteX11-5489" fmla="*/ 2508163 w 4833822"/>
              <a:gd name="connsiteY11-5490" fmla="*/ 6331508 h 6735619"/>
              <a:gd name="connsiteX12-5491" fmla="*/ 2407811 w 4833822"/>
              <a:gd name="connsiteY12-5492" fmla="*/ 6639718 h 6735619"/>
              <a:gd name="connsiteX13-5493" fmla="*/ 2508163 w 4833822"/>
              <a:gd name="connsiteY13-5494" fmla="*/ 6331508 h 6735619"/>
              <a:gd name="connsiteX14-5495" fmla="*/ 2215080 w 4833822"/>
              <a:gd name="connsiteY14-5496" fmla="*/ 6246973 h 6735619"/>
              <a:gd name="connsiteX15-5497" fmla="*/ 2171282 w 4833822"/>
              <a:gd name="connsiteY15-5498" fmla="*/ 6252663 h 6735619"/>
              <a:gd name="connsiteX16-5499" fmla="*/ 2350473 w 4833822"/>
              <a:gd name="connsiteY16-5500" fmla="*/ 6532202 h 6735619"/>
              <a:gd name="connsiteX17-5501" fmla="*/ 2393478 w 4833822"/>
              <a:gd name="connsiteY17-5502" fmla="*/ 6349428 h 6735619"/>
              <a:gd name="connsiteX18-5503" fmla="*/ 2252871 w 4833822"/>
              <a:gd name="connsiteY18-5504" fmla="*/ 6248128 h 6735619"/>
              <a:gd name="connsiteX19-5505" fmla="*/ 2215080 w 4833822"/>
              <a:gd name="connsiteY19-5506" fmla="*/ 6246973 h 6735619"/>
              <a:gd name="connsiteX20-5507" fmla="*/ 3767359 w 4833822"/>
              <a:gd name="connsiteY20-5508" fmla="*/ 6128015 h 6735619"/>
              <a:gd name="connsiteX21-5509" fmla="*/ 3913003 w 4833822"/>
              <a:gd name="connsiteY21-5510" fmla="*/ 6209658 h 6735619"/>
              <a:gd name="connsiteX22-5511" fmla="*/ 3930923 w 4833822"/>
              <a:gd name="connsiteY22-5512" fmla="*/ 6234747 h 6735619"/>
              <a:gd name="connsiteX23-5513" fmla="*/ 3923759 w 4833822"/>
              <a:gd name="connsiteY23-5514" fmla="*/ 6259832 h 6735619"/>
              <a:gd name="connsiteX24-5515" fmla="*/ 3672890 w 4833822"/>
              <a:gd name="connsiteY24-5516" fmla="*/ 6241911 h 6735619"/>
              <a:gd name="connsiteX25-5517" fmla="*/ 3672890 w 4833822"/>
              <a:gd name="connsiteY25-5518" fmla="*/ 6173822 h 6735619"/>
              <a:gd name="connsiteX26-5519" fmla="*/ 3708731 w 4833822"/>
              <a:gd name="connsiteY26-5520" fmla="*/ 6148733 h 6735619"/>
              <a:gd name="connsiteX27-5521" fmla="*/ 3767359 w 4833822"/>
              <a:gd name="connsiteY27-5522" fmla="*/ 6128015 h 6735619"/>
              <a:gd name="connsiteX28-5523" fmla="*/ 3779366 w 4833822"/>
              <a:gd name="connsiteY28-5524" fmla="*/ 6088204 h 6735619"/>
              <a:gd name="connsiteX29-5525" fmla="*/ 3637059 w 4833822"/>
              <a:gd name="connsiteY29-5526" fmla="*/ 6112899 h 6735619"/>
              <a:gd name="connsiteX30-5527" fmla="*/ 3497289 w 4833822"/>
              <a:gd name="connsiteY30-5528" fmla="*/ 6295667 h 6735619"/>
              <a:gd name="connsiteX31-5529" fmla="*/ 3615557 w 4833822"/>
              <a:gd name="connsiteY31-5530" fmla="*/ 6238330 h 6735619"/>
              <a:gd name="connsiteX32-5531" fmla="*/ 3852086 w 4833822"/>
              <a:gd name="connsiteY32-5532" fmla="*/ 6396014 h 6735619"/>
              <a:gd name="connsiteX33-5533" fmla="*/ 3952433 w 4833822"/>
              <a:gd name="connsiteY33-5534" fmla="*/ 6223992 h 6735619"/>
              <a:gd name="connsiteX34-5535" fmla="*/ 3945496 w 4833822"/>
              <a:gd name="connsiteY34-5536" fmla="*/ 6207187 h 6735619"/>
              <a:gd name="connsiteX35-5537" fmla="*/ 3938093 w 4833822"/>
              <a:gd name="connsiteY35-5538" fmla="*/ 6207187 h 6735619"/>
              <a:gd name="connsiteX36-5539" fmla="*/ 3927341 w 4833822"/>
              <a:gd name="connsiteY36-5540" fmla="*/ 6207187 h 6735619"/>
              <a:gd name="connsiteX37-5541" fmla="*/ 3909418 w 4833822"/>
              <a:gd name="connsiteY37-5542" fmla="*/ 6202480 h 6735619"/>
              <a:gd name="connsiteX38-5543" fmla="*/ 3920171 w 4833822"/>
              <a:gd name="connsiteY38-5544" fmla="*/ 6202480 h 6735619"/>
              <a:gd name="connsiteX39-5545" fmla="*/ 3945252 w 4833822"/>
              <a:gd name="connsiteY39-5546" fmla="*/ 6206597 h 6735619"/>
              <a:gd name="connsiteX40-5547" fmla="*/ 3928739 w 4833822"/>
              <a:gd name="connsiteY40-5548" fmla="*/ 6166597 h 6735619"/>
              <a:gd name="connsiteX41-5549" fmla="*/ 3822967 w 4833822"/>
              <a:gd name="connsiteY41-5550" fmla="*/ 6090499 h 6735619"/>
              <a:gd name="connsiteX42-5551" fmla="*/ 3779366 w 4833822"/>
              <a:gd name="connsiteY42-5552" fmla="*/ 6088204 h 6735619"/>
              <a:gd name="connsiteX43-5553" fmla="*/ 4196131 w 4833822"/>
              <a:gd name="connsiteY43-5554" fmla="*/ 5944458 h 6735619"/>
              <a:gd name="connsiteX44-5555" fmla="*/ 4235548 w 4833822"/>
              <a:gd name="connsiteY44-5556" fmla="*/ 6173823 h 6735619"/>
              <a:gd name="connsiteX45-5557" fmla="*/ 4454163 w 4833822"/>
              <a:gd name="connsiteY45-5558" fmla="*/ 6177405 h 6735619"/>
              <a:gd name="connsiteX46-5559" fmla="*/ 4196131 w 4833822"/>
              <a:gd name="connsiteY46-5560" fmla="*/ 5944458 h 6735619"/>
              <a:gd name="connsiteX47-5561" fmla="*/ 1174995 w 4833822"/>
              <a:gd name="connsiteY47-5562" fmla="*/ 5629080 h 6735619"/>
              <a:gd name="connsiteX48-5563" fmla="*/ 1250253 w 4833822"/>
              <a:gd name="connsiteY48-5564" fmla="*/ 5675672 h 6735619"/>
              <a:gd name="connsiteX49-5565" fmla="*/ 1035224 w 4833822"/>
              <a:gd name="connsiteY49-5566" fmla="*/ 5786765 h 6735619"/>
              <a:gd name="connsiteX50-5567" fmla="*/ 981463 w 4833822"/>
              <a:gd name="connsiteY50-5568" fmla="*/ 5761681 h 6735619"/>
              <a:gd name="connsiteX51-5569" fmla="*/ 1174995 w 4833822"/>
              <a:gd name="connsiteY51-5570" fmla="*/ 5629080 h 6735619"/>
              <a:gd name="connsiteX52-5571" fmla="*/ 3960412 w 4833822"/>
              <a:gd name="connsiteY52-5572" fmla="*/ 5599805 h 6735619"/>
              <a:gd name="connsiteX53-5573" fmla="*/ 4095776 w 4833822"/>
              <a:gd name="connsiteY53-5574" fmla="*/ 5657750 h 6735619"/>
              <a:gd name="connsiteX54-5575" fmla="*/ 4052767 w 4833822"/>
              <a:gd name="connsiteY54-5576" fmla="*/ 5686420 h 6735619"/>
              <a:gd name="connsiteX55-5577" fmla="*/ 3852081 w 4833822"/>
              <a:gd name="connsiteY55-5578" fmla="*/ 5654169 h 6735619"/>
              <a:gd name="connsiteX56-5579" fmla="*/ 3859245 w 4833822"/>
              <a:gd name="connsiteY56-5580" fmla="*/ 5618330 h 6735619"/>
              <a:gd name="connsiteX57-5581" fmla="*/ 3917370 w 4833822"/>
              <a:gd name="connsiteY57-5582" fmla="*/ 5600805 h 6735619"/>
              <a:gd name="connsiteX58-5583" fmla="*/ 3960412 w 4833822"/>
              <a:gd name="connsiteY58-5584" fmla="*/ 5599805 h 6735619"/>
              <a:gd name="connsiteX59-5585" fmla="*/ 2177948 w 4833822"/>
              <a:gd name="connsiteY59-5586" fmla="*/ 5505555 h 6735619"/>
              <a:gd name="connsiteX60-5587" fmla="*/ 2146198 w 4833822"/>
              <a:gd name="connsiteY60-5588" fmla="*/ 5528737 h 6735619"/>
              <a:gd name="connsiteX61-5589" fmla="*/ 1680303 w 4833822"/>
              <a:gd name="connsiteY61-5590" fmla="*/ 6227579 h 6735619"/>
              <a:gd name="connsiteX62-5591" fmla="*/ 1762730 w 4833822"/>
              <a:gd name="connsiteY62-5592" fmla="*/ 6589539 h 6735619"/>
              <a:gd name="connsiteX63-5593" fmla="*/ 1802152 w 4833822"/>
              <a:gd name="connsiteY63-5594" fmla="*/ 6310006 h 6735619"/>
              <a:gd name="connsiteX64-5595" fmla="*/ 2081691 w 4833822"/>
              <a:gd name="connsiteY64-5596" fmla="*/ 6152316 h 6735619"/>
              <a:gd name="connsiteX65-5597" fmla="*/ 1845157 w 4833822"/>
              <a:gd name="connsiteY65-5598" fmla="*/ 6234743 h 6735619"/>
              <a:gd name="connsiteX66-5599" fmla="*/ 1744810 w 4833822"/>
              <a:gd name="connsiteY66-5600" fmla="*/ 6206077 h 6735619"/>
              <a:gd name="connsiteX67-5601" fmla="*/ 2060189 w 4833822"/>
              <a:gd name="connsiteY67-5602" fmla="*/ 6051974 h 6735619"/>
              <a:gd name="connsiteX68-5603" fmla="*/ 2178451 w 4833822"/>
              <a:gd name="connsiteY68-5604" fmla="*/ 5991044 h 6735619"/>
              <a:gd name="connsiteX69-5605" fmla="*/ 2293136 w 4833822"/>
              <a:gd name="connsiteY69-5606" fmla="*/ 5525155 h 6735619"/>
              <a:gd name="connsiteX70-5607" fmla="*/ 1999259 w 4833822"/>
              <a:gd name="connsiteY70-5608" fmla="*/ 5940876 h 6735619"/>
              <a:gd name="connsiteX71-5609" fmla="*/ 2196371 w 4833822"/>
              <a:gd name="connsiteY71-5610" fmla="*/ 5510817 h 6735619"/>
              <a:gd name="connsiteX72-5611" fmla="*/ 2177948 w 4833822"/>
              <a:gd name="connsiteY72-5612" fmla="*/ 5505555 h 6735619"/>
              <a:gd name="connsiteX73-5613" fmla="*/ 2511745 w 4833822"/>
              <a:gd name="connsiteY73-5614" fmla="*/ 5492902 h 6735619"/>
              <a:gd name="connsiteX74-5615" fmla="*/ 2482010 w 4833822"/>
              <a:gd name="connsiteY74-5616" fmla="*/ 5721198 h 6735619"/>
              <a:gd name="connsiteX75-5617" fmla="*/ 2486655 w 4833822"/>
              <a:gd name="connsiteY75-5618" fmla="*/ 5786763 h 6735619"/>
              <a:gd name="connsiteX76-5619" fmla="*/ 2514429 w 4833822"/>
              <a:gd name="connsiteY76-5620" fmla="*/ 5802442 h 6735619"/>
              <a:gd name="connsiteX77-5621" fmla="*/ 2526077 w 4833822"/>
              <a:gd name="connsiteY77-5622" fmla="*/ 5826188 h 6735619"/>
              <a:gd name="connsiteX78-5623" fmla="*/ 2486655 w 4833822"/>
              <a:gd name="connsiteY78-5624" fmla="*/ 5786766 h 6735619"/>
              <a:gd name="connsiteX79-5625" fmla="*/ 2486655 w 4833822"/>
              <a:gd name="connsiteY79-5626" fmla="*/ 5786769 h 6735619"/>
              <a:gd name="connsiteX80-5627" fmla="*/ 2440069 w 4833822"/>
              <a:gd name="connsiteY80-5628" fmla="*/ 6062725 h 6735619"/>
              <a:gd name="connsiteX81-5629" fmla="*/ 2375563 w 4833822"/>
              <a:gd name="connsiteY81-5630" fmla="*/ 5625497 h 6735619"/>
              <a:gd name="connsiteX82-5631" fmla="*/ 2296718 w 4833822"/>
              <a:gd name="connsiteY82-5632" fmla="*/ 5994632 h 6735619"/>
              <a:gd name="connsiteX83-5633" fmla="*/ 2429318 w 4833822"/>
              <a:gd name="connsiteY83-5634" fmla="*/ 6116481 h 6735619"/>
              <a:gd name="connsiteX84-5635" fmla="*/ 2493825 w 4833822"/>
              <a:gd name="connsiteY84-5636" fmla="*/ 6016134 h 6735619"/>
              <a:gd name="connsiteX85-5637" fmla="*/ 2529665 w 4833822"/>
              <a:gd name="connsiteY85-5638" fmla="*/ 5826191 h 6735619"/>
              <a:gd name="connsiteX86-5639" fmla="*/ 2511745 w 4833822"/>
              <a:gd name="connsiteY86-5640" fmla="*/ 5492902 h 6735619"/>
              <a:gd name="connsiteX87-5641" fmla="*/ 2808528 w 4833822"/>
              <a:gd name="connsiteY87-5642" fmla="*/ 5490436 h 6735619"/>
              <a:gd name="connsiteX88-5643" fmla="*/ 2784115 w 4833822"/>
              <a:gd name="connsiteY88-5644" fmla="*/ 5503653 h 6735619"/>
              <a:gd name="connsiteX89-5645" fmla="*/ 2798448 w 4833822"/>
              <a:gd name="connsiteY89-5646" fmla="*/ 5578911 h 6735619"/>
              <a:gd name="connsiteX90-5647" fmla="*/ 2880875 w 4833822"/>
              <a:gd name="connsiteY90-5648" fmla="*/ 5693591 h 6735619"/>
              <a:gd name="connsiteX91-5649" fmla="*/ 3142493 w 4833822"/>
              <a:gd name="connsiteY91-5650" fmla="*/ 6023303 h 6735619"/>
              <a:gd name="connsiteX92-5651" fmla="*/ 2891625 w 4833822"/>
              <a:gd name="connsiteY92-5652" fmla="*/ 5858444 h 6735619"/>
              <a:gd name="connsiteX93-5653" fmla="*/ 2683768 w 4833822"/>
              <a:gd name="connsiteY93-5654" fmla="*/ 5614746 h 6735619"/>
              <a:gd name="connsiteX94-5655" fmla="*/ 2651515 w 4833822"/>
              <a:gd name="connsiteY94-5656" fmla="*/ 5639835 h 6735619"/>
              <a:gd name="connsiteX95-5657" fmla="*/ 2866541 w 4833822"/>
              <a:gd name="connsiteY95-5658" fmla="*/ 5883534 h 6735619"/>
              <a:gd name="connsiteX96-5659" fmla="*/ 3389773 w 4833822"/>
              <a:gd name="connsiteY96-5660" fmla="*/ 6482028 h 6735619"/>
              <a:gd name="connsiteX97-5661" fmla="*/ 3637059 w 4833822"/>
              <a:gd name="connsiteY97-5662" fmla="*/ 6525032 h 6735619"/>
              <a:gd name="connsiteX98-5663" fmla="*/ 3246422 w 4833822"/>
              <a:gd name="connsiteY98-5664" fmla="*/ 6155903 h 6735619"/>
              <a:gd name="connsiteX99-5665" fmla="*/ 3400524 w 4833822"/>
              <a:gd name="connsiteY99-5666" fmla="*/ 6206077 h 6735619"/>
              <a:gd name="connsiteX100-5667" fmla="*/ 3336018 w 4833822"/>
              <a:gd name="connsiteY100-5668" fmla="*/ 6059138 h 6735619"/>
              <a:gd name="connsiteX101-5669" fmla="*/ 3095901 w 4833822"/>
              <a:gd name="connsiteY101-5670" fmla="*/ 5797525 h 6735619"/>
              <a:gd name="connsiteX102-5671" fmla="*/ 2862954 w 4833822"/>
              <a:gd name="connsiteY102-5672" fmla="*/ 5528737 h 6735619"/>
              <a:gd name="connsiteX103-5673" fmla="*/ 2808528 w 4833822"/>
              <a:gd name="connsiteY103-5674" fmla="*/ 5490436 h 6735619"/>
              <a:gd name="connsiteX104-5675" fmla="*/ 1587125 w 4833822"/>
              <a:gd name="connsiteY104-5676" fmla="*/ 5446311 h 6735619"/>
              <a:gd name="connsiteX105-5677" fmla="*/ 798688 w 4833822"/>
              <a:gd name="connsiteY105-5678" fmla="*/ 5654174 h 6735619"/>
              <a:gd name="connsiteX106-5679" fmla="*/ 780768 w 4833822"/>
              <a:gd name="connsiteY106-5680" fmla="*/ 6277752 h 6735619"/>
              <a:gd name="connsiteX107-5681" fmla="*/ 791519 w 4833822"/>
              <a:gd name="connsiteY107-5682" fmla="*/ 6084228 h 6735619"/>
              <a:gd name="connsiteX108-5683" fmla="*/ 709092 w 4833822"/>
              <a:gd name="connsiteY108-5684" fmla="*/ 5722262 h 6735619"/>
              <a:gd name="connsiteX109-5685" fmla="*/ 368634 w 4833822"/>
              <a:gd name="connsiteY109-5686" fmla="*/ 5733013 h 6735619"/>
              <a:gd name="connsiteX110-5687" fmla="*/ 332793 w 4833822"/>
              <a:gd name="connsiteY110-5688" fmla="*/ 5758103 h 6735619"/>
              <a:gd name="connsiteX111-5689" fmla="*/ 368634 w 4833822"/>
              <a:gd name="connsiteY111-5690" fmla="*/ 5772436 h 6735619"/>
              <a:gd name="connsiteX112-5691" fmla="*/ 350714 w 4833822"/>
              <a:gd name="connsiteY112-5692" fmla="*/ 6073476 h 6735619"/>
              <a:gd name="connsiteX113-5693" fmla="*/ 447479 w 4833822"/>
              <a:gd name="connsiteY113-5694" fmla="*/ 6137983 h 6735619"/>
              <a:gd name="connsiteX114-5695" fmla="*/ 486896 w 4833822"/>
              <a:gd name="connsiteY114-5696" fmla="*/ 6037636 h 6735619"/>
              <a:gd name="connsiteX115-5697" fmla="*/ 468981 w 4833822"/>
              <a:gd name="connsiteY115-5698" fmla="*/ 5919369 h 6735619"/>
              <a:gd name="connsiteX116-5699" fmla="*/ 372216 w 4833822"/>
              <a:gd name="connsiteY116-5700" fmla="*/ 6026885 h 6735619"/>
              <a:gd name="connsiteX117-5701" fmla="*/ 382967 w 4833822"/>
              <a:gd name="connsiteY117-5702" fmla="*/ 5876364 h 6735619"/>
              <a:gd name="connsiteX118-5703" fmla="*/ 497647 w 4833822"/>
              <a:gd name="connsiteY118-5704" fmla="*/ 5836942 h 6735619"/>
              <a:gd name="connsiteX119-5705" fmla="*/ 569323 w 4833822"/>
              <a:gd name="connsiteY119-5706" fmla="*/ 5951627 h 6735619"/>
              <a:gd name="connsiteX120-5707" fmla="*/ 580074 w 4833822"/>
              <a:gd name="connsiteY120-5708" fmla="*/ 6163067 h 6735619"/>
              <a:gd name="connsiteX121-5709" fmla="*/ 612332 w 4833822"/>
              <a:gd name="connsiteY121-5710" fmla="*/ 5919369 h 6735619"/>
              <a:gd name="connsiteX122-5711" fmla="*/ 497647 w 4833822"/>
              <a:gd name="connsiteY122-5712" fmla="*/ 5686422 h 6735619"/>
              <a:gd name="connsiteX123-5713" fmla="*/ 730594 w 4833822"/>
              <a:gd name="connsiteY123-5714" fmla="*/ 6091391 h 6735619"/>
              <a:gd name="connsiteX124-5715" fmla="*/ 547826 w 4833822"/>
              <a:gd name="connsiteY124-5716" fmla="*/ 6256250 h 6735619"/>
              <a:gd name="connsiteX125-5717" fmla="*/ 834528 w 4833822"/>
              <a:gd name="connsiteY125-5718" fmla="*/ 6288503 h 6735619"/>
              <a:gd name="connsiteX126-5719" fmla="*/ 1533370 w 4833822"/>
              <a:gd name="connsiteY126-5720" fmla="*/ 5772436 h 6735619"/>
              <a:gd name="connsiteX127-5721" fmla="*/ 1633712 w 4833822"/>
              <a:gd name="connsiteY127-5722" fmla="*/ 5639835 h 6735619"/>
              <a:gd name="connsiteX128-5723" fmla="*/ 1142733 w 4833822"/>
              <a:gd name="connsiteY128-5724" fmla="*/ 5955209 h 6735619"/>
              <a:gd name="connsiteX129-5725" fmla="*/ 1031635 w 4833822"/>
              <a:gd name="connsiteY129-5726" fmla="*/ 5983881 h 6735619"/>
              <a:gd name="connsiteX130-5727" fmla="*/ 1096142 w 4833822"/>
              <a:gd name="connsiteY130-5728" fmla="*/ 5883534 h 6735619"/>
              <a:gd name="connsiteX131-5729" fmla="*/ 1587125 w 4833822"/>
              <a:gd name="connsiteY131-5730" fmla="*/ 5446311 h 6735619"/>
              <a:gd name="connsiteX132-5731" fmla="*/ 3072607 w 4833822"/>
              <a:gd name="connsiteY132-5732" fmla="*/ 5437351 h 6735619"/>
              <a:gd name="connsiteX133-5733" fmla="*/ 2988391 w 4833822"/>
              <a:gd name="connsiteY133-5734" fmla="*/ 5471395 h 6735619"/>
              <a:gd name="connsiteX134-5735" fmla="*/ 3038564 w 4833822"/>
              <a:gd name="connsiteY134-5736" fmla="*/ 5582493 h 6735619"/>
              <a:gd name="connsiteX135-5737" fmla="*/ 3407693 w 4833822"/>
              <a:gd name="connsiteY135-5738" fmla="*/ 5998214 h 6735619"/>
              <a:gd name="connsiteX136-5739" fmla="*/ 3576134 w 4833822"/>
              <a:gd name="connsiteY136-5740" fmla="*/ 6037636 h 6735619"/>
              <a:gd name="connsiteX137-5741" fmla="*/ 4002606 w 4833822"/>
              <a:gd name="connsiteY137-5742" fmla="*/ 6141565 h 6735619"/>
              <a:gd name="connsiteX138-5743" fmla="*/ 4124455 w 4833822"/>
              <a:gd name="connsiteY138-5744" fmla="*/ 6223992 h 6735619"/>
              <a:gd name="connsiteX139-5745" fmla="*/ 3586885 w 4833822"/>
              <a:gd name="connsiteY139-5746" fmla="*/ 5675671 h 6735619"/>
              <a:gd name="connsiteX140-5747" fmla="*/ 3339600 w 4833822"/>
              <a:gd name="connsiteY140-5748" fmla="*/ 5532319 h 6735619"/>
              <a:gd name="connsiteX141-5749" fmla="*/ 3551045 w 4833822"/>
              <a:gd name="connsiteY141-5750" fmla="*/ 5707929 h 6735619"/>
              <a:gd name="connsiteX142-5751" fmla="*/ 3658561 w 4833822"/>
              <a:gd name="connsiteY142-5752" fmla="*/ 5890703 h 6735619"/>
              <a:gd name="connsiteX143-5753" fmla="*/ 3536712 w 4833822"/>
              <a:gd name="connsiteY143-5754" fmla="*/ 5815440 h 6735619"/>
              <a:gd name="connsiteX144-5755" fmla="*/ 3167577 w 4833822"/>
              <a:gd name="connsiteY144-5756" fmla="*/ 5478564 h 6735619"/>
              <a:gd name="connsiteX145-5757" fmla="*/ 3072607 w 4833822"/>
              <a:gd name="connsiteY145-5758" fmla="*/ 5437351 h 6735619"/>
              <a:gd name="connsiteX146-5759" fmla="*/ 1497530 w 4833822"/>
              <a:gd name="connsiteY146-5760" fmla="*/ 5349551 h 6735619"/>
              <a:gd name="connsiteX147-5761" fmla="*/ 644585 w 4833822"/>
              <a:gd name="connsiteY147-5762" fmla="*/ 5474982 h 6735619"/>
              <a:gd name="connsiteX148-5763" fmla="*/ 404469 w 4833822"/>
              <a:gd name="connsiteY148-5764" fmla="*/ 5550239 h 6735619"/>
              <a:gd name="connsiteX149-5765" fmla="*/ 218113 w 4833822"/>
              <a:gd name="connsiteY149-5766" fmla="*/ 5704342 h 6735619"/>
              <a:gd name="connsiteX150-5767" fmla="*/ 347132 w 4833822"/>
              <a:gd name="connsiteY150-5768" fmla="*/ 6223992 h 6735619"/>
              <a:gd name="connsiteX151-5769" fmla="*/ 218113 w 4833822"/>
              <a:gd name="connsiteY151-5770" fmla="*/ 5858444 h 6735619"/>
              <a:gd name="connsiteX152-5771" fmla="*/ 289789 w 4833822"/>
              <a:gd name="connsiteY152-5772" fmla="*/ 5750933 h 6735619"/>
              <a:gd name="connsiteX153-5773" fmla="*/ 271869 w 4833822"/>
              <a:gd name="connsiteY153-5774" fmla="*/ 5736600 h 6735619"/>
              <a:gd name="connsiteX154-5775" fmla="*/ 304127 w 4833822"/>
              <a:gd name="connsiteY154-5776" fmla="*/ 5643417 h 6735619"/>
              <a:gd name="connsiteX155-5777" fmla="*/ 400887 w 4833822"/>
              <a:gd name="connsiteY155-5778" fmla="*/ 5560991 h 6735619"/>
              <a:gd name="connsiteX156-5779" fmla="*/ 404469 w 4833822"/>
              <a:gd name="connsiteY156-5780" fmla="*/ 5553821 h 6735619"/>
              <a:gd name="connsiteX157-5781" fmla="*/ 408056 w 4833822"/>
              <a:gd name="connsiteY157-5782" fmla="*/ 5553821 h 6735619"/>
              <a:gd name="connsiteX158-5783" fmla="*/ 569323 w 4833822"/>
              <a:gd name="connsiteY158-5784" fmla="*/ 5510817 h 6735619"/>
              <a:gd name="connsiteX159-5785" fmla="*/ 777186 w 4833822"/>
              <a:gd name="connsiteY159-5786" fmla="*/ 5621915 h 6735619"/>
              <a:gd name="connsiteX160-5787" fmla="*/ 1250249 w 4833822"/>
              <a:gd name="connsiteY160-5788" fmla="*/ 5453474 h 6735619"/>
              <a:gd name="connsiteX161-5789" fmla="*/ 1497530 w 4833822"/>
              <a:gd name="connsiteY161-5790" fmla="*/ 5349551 h 6735619"/>
              <a:gd name="connsiteX162-5791" fmla="*/ 3393360 w 4833822"/>
              <a:gd name="connsiteY162-5792" fmla="*/ 5308781 h 6735619"/>
              <a:gd name="connsiteX163-5793" fmla="*/ 3271511 w 4833822"/>
              <a:gd name="connsiteY163-5794" fmla="*/ 5345964 h 6735619"/>
              <a:gd name="connsiteX164-5795" fmla="*/ 3486538 w 4833822"/>
              <a:gd name="connsiteY164-5796" fmla="*/ 5474982 h 6735619"/>
              <a:gd name="connsiteX165-5797" fmla="*/ 4092197 w 4833822"/>
              <a:gd name="connsiteY165-5798" fmla="*/ 5808276 h 6735619"/>
              <a:gd name="connsiteX166-5799" fmla="*/ 3873588 w 4833822"/>
              <a:gd name="connsiteY166-5800" fmla="*/ 5808276 h 6735619"/>
              <a:gd name="connsiteX167-5801" fmla="*/ 4002606 w 4833822"/>
              <a:gd name="connsiteY167-5802" fmla="*/ 5937289 h 6735619"/>
              <a:gd name="connsiteX168-5803" fmla="*/ 4106535 w 4833822"/>
              <a:gd name="connsiteY168-5804" fmla="*/ 5908618 h 6735619"/>
              <a:gd name="connsiteX169-5805" fmla="*/ 4325144 w 4833822"/>
              <a:gd name="connsiteY169-5806" fmla="*/ 5582493 h 6735619"/>
              <a:gd name="connsiteX170-5807" fmla="*/ 4038441 w 4833822"/>
              <a:gd name="connsiteY170-5808" fmla="*/ 5492902 h 6735619"/>
              <a:gd name="connsiteX171-5809" fmla="*/ 3624178 w 4833822"/>
              <a:gd name="connsiteY171-5810" fmla="*/ 5479290 h 6735619"/>
              <a:gd name="connsiteX172-5811" fmla="*/ 3486739 w 4833822"/>
              <a:gd name="connsiteY172-5812" fmla="*/ 5453511 h 6735619"/>
              <a:gd name="connsiteX173-5813" fmla="*/ 3486739 w 4833822"/>
              <a:gd name="connsiteY173-5814" fmla="*/ 5457506 h 6735619"/>
              <a:gd name="connsiteX174-5815" fmla="*/ 3485394 w 4833822"/>
              <a:gd name="connsiteY174-5816" fmla="*/ 5454817 h 6735619"/>
              <a:gd name="connsiteX175-5817" fmla="*/ 3486706 w 4833822"/>
              <a:gd name="connsiteY175-5818" fmla="*/ 5453505 h 6735619"/>
              <a:gd name="connsiteX176-5819" fmla="*/ 3486538 w 4833822"/>
              <a:gd name="connsiteY176-5820" fmla="*/ 5453474 h 6735619"/>
              <a:gd name="connsiteX177-5821" fmla="*/ 3543876 w 4833822"/>
              <a:gd name="connsiteY177-5822" fmla="*/ 5392550 h 6735619"/>
              <a:gd name="connsiteX178-5823" fmla="*/ 4518674 w 4833822"/>
              <a:gd name="connsiteY178-5824" fmla="*/ 5539488 h 6735619"/>
              <a:gd name="connsiteX179-5825" fmla="*/ 4328731 w 4833822"/>
              <a:gd name="connsiteY179-5826" fmla="*/ 5736600 h 6735619"/>
              <a:gd name="connsiteX180-5827" fmla="*/ 4457745 w 4833822"/>
              <a:gd name="connsiteY180-5828" fmla="*/ 5664919 h 6735619"/>
              <a:gd name="connsiteX181-5829" fmla="*/ 4579599 w 4833822"/>
              <a:gd name="connsiteY181-5830" fmla="*/ 5657756 h 6735619"/>
              <a:gd name="connsiteX182-5831" fmla="*/ 4500754 w 4833822"/>
              <a:gd name="connsiteY182-5832" fmla="*/ 5736600 h 6735619"/>
              <a:gd name="connsiteX183-5833" fmla="*/ 4314393 w 4833822"/>
              <a:gd name="connsiteY183-5834" fmla="*/ 5969548 h 6735619"/>
              <a:gd name="connsiteX184-5835" fmla="*/ 4346651 w 4833822"/>
              <a:gd name="connsiteY184-5836" fmla="*/ 6034054 h 6735619"/>
              <a:gd name="connsiteX185-5837" fmla="*/ 4403989 w 4833822"/>
              <a:gd name="connsiteY185-5838" fmla="*/ 5983881 h 6735619"/>
              <a:gd name="connsiteX186-5839" fmla="*/ 4482833 w 4833822"/>
              <a:gd name="connsiteY186-5840" fmla="*/ 5793938 h 6735619"/>
              <a:gd name="connsiteX187-5841" fmla="*/ 4590350 w 4833822"/>
              <a:gd name="connsiteY187-5842" fmla="*/ 5772436 h 6735619"/>
              <a:gd name="connsiteX188-5843" fmla="*/ 4608265 w 4833822"/>
              <a:gd name="connsiteY188-5844" fmla="*/ 5854862 h 6735619"/>
              <a:gd name="connsiteX189-5845" fmla="*/ 4608265 w 4833822"/>
              <a:gd name="connsiteY189-5846" fmla="*/ 5858444 h 6735619"/>
              <a:gd name="connsiteX190-5847" fmla="*/ 4421909 w 4833822"/>
              <a:gd name="connsiteY190-5848" fmla="*/ 6069889 h 6735619"/>
              <a:gd name="connsiteX191-5849" fmla="*/ 4608265 w 4833822"/>
              <a:gd name="connsiteY191-5850" fmla="*/ 5858444 h 6735619"/>
              <a:gd name="connsiteX192-5851" fmla="*/ 4611852 w 4833822"/>
              <a:gd name="connsiteY192-5852" fmla="*/ 5854862 h 6735619"/>
              <a:gd name="connsiteX193-5853" fmla="*/ 4611852 w 4833822"/>
              <a:gd name="connsiteY193-5854" fmla="*/ 5851280 h 6735619"/>
              <a:gd name="connsiteX194-5855" fmla="*/ 4694279 w 4833822"/>
              <a:gd name="connsiteY194-5856" fmla="*/ 5836942 h 6735619"/>
              <a:gd name="connsiteX195-5857" fmla="*/ 4651275 w 4833822"/>
              <a:gd name="connsiteY195-5858" fmla="*/ 5661338 h 6735619"/>
              <a:gd name="connsiteX196-5859" fmla="*/ 4572429 w 4833822"/>
              <a:gd name="connsiteY196-5860" fmla="*/ 5543070 h 6735619"/>
              <a:gd name="connsiteX197-5861" fmla="*/ 4583181 w 4833822"/>
              <a:gd name="connsiteY197-5862" fmla="*/ 5449893 h 6735619"/>
              <a:gd name="connsiteX198-5863" fmla="*/ 4436247 w 4833822"/>
              <a:gd name="connsiteY198-5864" fmla="*/ 5403306 h 6735619"/>
              <a:gd name="connsiteX199-5865" fmla="*/ 3504459 w 4833822"/>
              <a:gd name="connsiteY199-5866" fmla="*/ 5317292 h 6735619"/>
              <a:gd name="connsiteX200-5867" fmla="*/ 3393360 w 4833822"/>
              <a:gd name="connsiteY200-5868" fmla="*/ 5308781 h 6735619"/>
              <a:gd name="connsiteX201-5869" fmla="*/ 655337 w 4833822"/>
              <a:gd name="connsiteY201-5870" fmla="*/ 5177523 h 6735619"/>
              <a:gd name="connsiteX202-5871" fmla="*/ 637416 w 4833822"/>
              <a:gd name="connsiteY202-5872" fmla="*/ 5234866 h 6735619"/>
              <a:gd name="connsiteX203-5873" fmla="*/ 863200 w 4833822"/>
              <a:gd name="connsiteY203-5874" fmla="*/ 5338795 h 6735619"/>
              <a:gd name="connsiteX204-5875" fmla="*/ 734181 w 4833822"/>
              <a:gd name="connsiteY204-5876" fmla="*/ 5199030 h 6735619"/>
              <a:gd name="connsiteX205-5877" fmla="*/ 655337 w 4833822"/>
              <a:gd name="connsiteY205-5878" fmla="*/ 5177523 h 6735619"/>
              <a:gd name="connsiteX206-5879" fmla="*/ 465399 w 4833822"/>
              <a:gd name="connsiteY206-5880" fmla="*/ 5138106 h 6735619"/>
              <a:gd name="connsiteX207-5881" fmla="*/ 465399 w 4833822"/>
              <a:gd name="connsiteY207-5882" fmla="*/ 5338795 h 6735619"/>
              <a:gd name="connsiteX208-5883" fmla="*/ 501234 w 4833822"/>
              <a:gd name="connsiteY208-5884" fmla="*/ 5396137 h 6735619"/>
              <a:gd name="connsiteX209-5885" fmla="*/ 554990 w 4833822"/>
              <a:gd name="connsiteY209-5886" fmla="*/ 5342382 h 6735619"/>
              <a:gd name="connsiteX210-5887" fmla="*/ 465399 w 4833822"/>
              <a:gd name="connsiteY210-5888" fmla="*/ 5138106 h 6735619"/>
              <a:gd name="connsiteX211-5889" fmla="*/ 4325169 w 4833822"/>
              <a:gd name="connsiteY211-5890" fmla="*/ 5057209 h 6735619"/>
              <a:gd name="connsiteX212-5891" fmla="*/ 3959602 w 4833822"/>
              <a:gd name="connsiteY212-5892" fmla="*/ 5263537 h 6735619"/>
              <a:gd name="connsiteX213-5893" fmla="*/ 4360985 w 4833822"/>
              <a:gd name="connsiteY213-5894" fmla="*/ 5173941 h 6735619"/>
              <a:gd name="connsiteX214-5895" fmla="*/ 4278558 w 4833822"/>
              <a:gd name="connsiteY214-5896" fmla="*/ 5285039 h 6735619"/>
              <a:gd name="connsiteX215-5897" fmla="*/ 4454163 w 4833822"/>
              <a:gd name="connsiteY215-5898" fmla="*/ 5238448 h 6735619"/>
              <a:gd name="connsiteX216-5899" fmla="*/ 4368153 w 4833822"/>
              <a:gd name="connsiteY216-5900" fmla="*/ 5062843 h 6735619"/>
              <a:gd name="connsiteX217-5901" fmla="*/ 4325169 w 4833822"/>
              <a:gd name="connsiteY217-5902" fmla="*/ 5057209 h 6735619"/>
              <a:gd name="connsiteX218-5903" fmla="*/ 4156709 w 4833822"/>
              <a:gd name="connsiteY218-5904" fmla="*/ 5023421 h 6735619"/>
              <a:gd name="connsiteX219-5905" fmla="*/ 3748157 w 4833822"/>
              <a:gd name="connsiteY219-5906" fmla="*/ 5105847 h 6735619"/>
              <a:gd name="connsiteX220-5907" fmla="*/ 3529543 w 4833822"/>
              <a:gd name="connsiteY220-5908" fmla="*/ 5227696 h 6735619"/>
              <a:gd name="connsiteX221-5909" fmla="*/ 3805494 w 4833822"/>
              <a:gd name="connsiteY221-5910" fmla="*/ 5130937 h 6735619"/>
              <a:gd name="connsiteX222-5911" fmla="*/ 4156709 w 4833822"/>
              <a:gd name="connsiteY222-5912" fmla="*/ 5023421 h 6735619"/>
              <a:gd name="connsiteX223-5913" fmla="*/ 399937 w 4833822"/>
              <a:gd name="connsiteY223-5914" fmla="*/ 4979633 h 6735619"/>
              <a:gd name="connsiteX224-5915" fmla="*/ 210944 w 4833822"/>
              <a:gd name="connsiteY224-5916" fmla="*/ 5059261 h 6735619"/>
              <a:gd name="connsiteX225-5917" fmla="*/ 124936 w 4833822"/>
              <a:gd name="connsiteY225-5918" fmla="*/ 5202612 h 6735619"/>
              <a:gd name="connsiteX226-5919" fmla="*/ 275451 w 4833822"/>
              <a:gd name="connsiteY226-5920" fmla="*/ 5195443 h 6735619"/>
              <a:gd name="connsiteX227-5921" fmla="*/ 304127 w 4833822"/>
              <a:gd name="connsiteY227-5922" fmla="*/ 5213363 h 6735619"/>
              <a:gd name="connsiteX228-5923" fmla="*/ 271869 w 4833822"/>
              <a:gd name="connsiteY228-5924" fmla="*/ 5449893 h 6735619"/>
              <a:gd name="connsiteX229-5925" fmla="*/ 311291 w 4833822"/>
              <a:gd name="connsiteY229-5926" fmla="*/ 5292208 h 6735619"/>
              <a:gd name="connsiteX230-5927" fmla="*/ 243203 w 4833822"/>
              <a:gd name="connsiteY230-5928" fmla="*/ 5084345 h 6735619"/>
              <a:gd name="connsiteX231-5929" fmla="*/ 1214409 w 4833822"/>
              <a:gd name="connsiteY231-5930" fmla="*/ 5062843 h 6735619"/>
              <a:gd name="connsiteX232-5931" fmla="*/ 465399 w 4833822"/>
              <a:gd name="connsiteY232-5932" fmla="*/ 4980416 h 6735619"/>
              <a:gd name="connsiteX233-5933" fmla="*/ 399937 w 4833822"/>
              <a:gd name="connsiteY233-5934" fmla="*/ 4979633 h 6735619"/>
              <a:gd name="connsiteX234-5935" fmla="*/ 2524908 w 4833822"/>
              <a:gd name="connsiteY234-5936" fmla="*/ 3845334 h 6735619"/>
              <a:gd name="connsiteX235-5937" fmla="*/ 2732856 w 4833822"/>
              <a:gd name="connsiteY235-5938" fmla="*/ 4487253 h 6735619"/>
              <a:gd name="connsiteX236-5939" fmla="*/ 2775802 w 4833822"/>
              <a:gd name="connsiteY236-5940" fmla="*/ 4557322 h 6735619"/>
              <a:gd name="connsiteX237-5941" fmla="*/ 2823267 w 4833822"/>
              <a:gd name="connsiteY237-5942" fmla="*/ 4480472 h 6735619"/>
              <a:gd name="connsiteX238-5943" fmla="*/ 2879774 w 4833822"/>
              <a:gd name="connsiteY238-5944" fmla="*/ 4270266 h 6735619"/>
              <a:gd name="connsiteX239-5945" fmla="*/ 2920458 w 4833822"/>
              <a:gd name="connsiteY239-5946" fmla="*/ 4803691 h 6735619"/>
              <a:gd name="connsiteX240-5947" fmla="*/ 3132925 w 4833822"/>
              <a:gd name="connsiteY240-5948" fmla="*/ 4744924 h 6735619"/>
              <a:gd name="connsiteX241-5949" fmla="*/ 2879774 w 4833822"/>
              <a:gd name="connsiteY241-5950" fmla="*/ 5120132 h 6735619"/>
              <a:gd name="connsiteX242-5951" fmla="*/ 2131619 w 4833822"/>
              <a:gd name="connsiteY242-5952" fmla="*/ 5068146 h 6735619"/>
              <a:gd name="connsiteX243-5953" fmla="*/ 1894289 w 4833822"/>
              <a:gd name="connsiteY243-5954" fmla="*/ 4717802 h 6735619"/>
              <a:gd name="connsiteX244-5955" fmla="*/ 2075111 w 4833822"/>
              <a:gd name="connsiteY244-5956" fmla="*/ 4805953 h 6735619"/>
              <a:gd name="connsiteX245-5957" fmla="*/ 2086414 w 4833822"/>
              <a:gd name="connsiteY245-5958" fmla="*/ 4290608 h 6735619"/>
              <a:gd name="connsiteX246-5959" fmla="*/ 2163263 w 4833822"/>
              <a:gd name="connsiteY246-5960" fmla="*/ 4435267 h 6735619"/>
              <a:gd name="connsiteX247-5961" fmla="*/ 2224289 w 4833822"/>
              <a:gd name="connsiteY247-5962" fmla="*/ 4480472 h 6735619"/>
              <a:gd name="connsiteX248-5963" fmla="*/ 2242372 w 4833822"/>
              <a:gd name="connsiteY248-5964" fmla="*/ 4417184 h 6735619"/>
              <a:gd name="connsiteX249-5965" fmla="*/ 2524908 w 4833822"/>
              <a:gd name="connsiteY249-5966" fmla="*/ 3845334 h 6735619"/>
              <a:gd name="connsiteX250-5967" fmla="*/ 2540406 w 4833822"/>
              <a:gd name="connsiteY250-5968" fmla="*/ 3037993 h 6735619"/>
              <a:gd name="connsiteX251-5969" fmla="*/ 2092432 w 4833822"/>
              <a:gd name="connsiteY251-5970" fmla="*/ 3944690 h 6735619"/>
              <a:gd name="connsiteX252-5971" fmla="*/ 2063761 w 4833822"/>
              <a:gd name="connsiteY252-5972" fmla="*/ 4045037 h 6735619"/>
              <a:gd name="connsiteX253-5973" fmla="*/ 1967001 w 4833822"/>
              <a:gd name="connsiteY253-5974" fmla="*/ 3973361 h 6735619"/>
              <a:gd name="connsiteX254-5975" fmla="*/ 1845152 w 4833822"/>
              <a:gd name="connsiteY254-5976" fmla="*/ 3743997 h 6735619"/>
              <a:gd name="connsiteX255-5977" fmla="*/ 1827232 w 4833822"/>
              <a:gd name="connsiteY255-5978" fmla="*/ 4561104 h 6735619"/>
              <a:gd name="connsiteX256-5979" fmla="*/ 1540529 w 4833822"/>
              <a:gd name="connsiteY256-5980" fmla="*/ 4421335 h 6735619"/>
              <a:gd name="connsiteX257-5981" fmla="*/ 1916828 w 4833822"/>
              <a:gd name="connsiteY257-5982" fmla="*/ 4976824 h 6735619"/>
              <a:gd name="connsiteX258-5983" fmla="*/ 3103066 w 4833822"/>
              <a:gd name="connsiteY258-5984" fmla="*/ 5059251 h 6735619"/>
              <a:gd name="connsiteX259-5985" fmla="*/ 3504448 w 4833822"/>
              <a:gd name="connsiteY259-5986" fmla="*/ 4464339 h 6735619"/>
              <a:gd name="connsiteX260-5987" fmla="*/ 3167572 w 4833822"/>
              <a:gd name="connsiteY260-5988" fmla="*/ 4557517 h 6735619"/>
              <a:gd name="connsiteX261-5989" fmla="*/ 3103066 w 4833822"/>
              <a:gd name="connsiteY261-5990" fmla="*/ 3711743 h 6735619"/>
              <a:gd name="connsiteX262-5991" fmla="*/ 3013470 w 4833822"/>
              <a:gd name="connsiteY262-5992" fmla="*/ 4045037 h 6735619"/>
              <a:gd name="connsiteX263-5993" fmla="*/ 2938212 w 4833822"/>
              <a:gd name="connsiteY263-5994" fmla="*/ 4166886 h 6735619"/>
              <a:gd name="connsiteX264-5995" fmla="*/ 2870119 w 4833822"/>
              <a:gd name="connsiteY264-5996" fmla="*/ 4055788 h 6735619"/>
              <a:gd name="connsiteX265-5997" fmla="*/ 2540406 w 4833822"/>
              <a:gd name="connsiteY265-5998" fmla="*/ 3037993 h 6735619"/>
              <a:gd name="connsiteX266-5999" fmla="*/ 357884 w 4833822"/>
              <a:gd name="connsiteY266-6000" fmla="*/ 2966322 h 6735619"/>
              <a:gd name="connsiteX267-6001" fmla="*/ 422396 w 4833822"/>
              <a:gd name="connsiteY267-6002" fmla="*/ 3048749 h 6735619"/>
              <a:gd name="connsiteX268-6003" fmla="*/ 522738 w 4833822"/>
              <a:gd name="connsiteY268-6004" fmla="*/ 3550480 h 6735619"/>
              <a:gd name="connsiteX269-6005" fmla="*/ 490485 w 4833822"/>
              <a:gd name="connsiteY269-6006" fmla="*/ 3690250 h 6735619"/>
              <a:gd name="connsiteX270-6007" fmla="*/ 386555 w 4833822"/>
              <a:gd name="connsiteY270-6008" fmla="*/ 3589903 h 6735619"/>
              <a:gd name="connsiteX271-6009" fmla="*/ 286208 w 4833822"/>
              <a:gd name="connsiteY271-6010" fmla="*/ 3048749 h 6735619"/>
              <a:gd name="connsiteX272-6011" fmla="*/ 357884 w 4833822"/>
              <a:gd name="connsiteY272-6012" fmla="*/ 2966322 h 6735619"/>
              <a:gd name="connsiteX273-6013" fmla="*/ 4036204 w 4833822"/>
              <a:gd name="connsiteY273-6014" fmla="*/ 1548931 h 6735619"/>
              <a:gd name="connsiteX274-6015" fmla="*/ 4110123 w 4833822"/>
              <a:gd name="connsiteY274-6016" fmla="*/ 1611646 h 6735619"/>
              <a:gd name="connsiteX275-6017" fmla="*/ 4063531 w 4833822"/>
              <a:gd name="connsiteY275-6018" fmla="*/ 2421590 h 6735619"/>
              <a:gd name="connsiteX276-6019" fmla="*/ 3938100 w 4833822"/>
              <a:gd name="connsiteY276-6020" fmla="*/ 2109796 h 6735619"/>
              <a:gd name="connsiteX277-6021" fmla="*/ 3970353 w 4833822"/>
              <a:gd name="connsiteY277-6022" fmla="*/ 1615233 h 6735619"/>
              <a:gd name="connsiteX278-6023" fmla="*/ 4036204 w 4833822"/>
              <a:gd name="connsiteY278-6024" fmla="*/ 1548931 h 6735619"/>
              <a:gd name="connsiteX279-6025" fmla="*/ 915320 w 4833822"/>
              <a:gd name="connsiteY279-6026" fmla="*/ 1290502 h 6735619"/>
              <a:gd name="connsiteX280-6027" fmla="*/ 1020430 w 4833822"/>
              <a:gd name="connsiteY280-6028" fmla="*/ 1971264 h 6735619"/>
              <a:gd name="connsiteX281-6029" fmla="*/ 811383 w 4833822"/>
              <a:gd name="connsiteY281-6030" fmla="*/ 1931678 h 6735619"/>
              <a:gd name="connsiteX282-6031" fmla="*/ 915320 w 4833822"/>
              <a:gd name="connsiteY282-6032" fmla="*/ 1290502 h 6735619"/>
              <a:gd name="connsiteX283-6033" fmla="*/ 2447237 w 4833822"/>
              <a:gd name="connsiteY283-6034" fmla="*/ 155728 h 6735619"/>
              <a:gd name="connsiteX284-6035" fmla="*/ 2908975 w 4833822"/>
              <a:gd name="connsiteY284-6036" fmla="*/ 1343050 h 6735619"/>
              <a:gd name="connsiteX285-6037" fmla="*/ 3113822 w 4833822"/>
              <a:gd name="connsiteY285-6038" fmla="*/ 2392914 h 6735619"/>
              <a:gd name="connsiteX286-6039" fmla="*/ 3282263 w 4833822"/>
              <a:gd name="connsiteY286-6040" fmla="*/ 1711992 h 6735619"/>
              <a:gd name="connsiteX287-6041" fmla="*/ 3257173 w 4833822"/>
              <a:gd name="connsiteY287-6042" fmla="*/ 1572223 h 6735619"/>
              <a:gd name="connsiteX288-6043" fmla="*/ 3278681 w 4833822"/>
              <a:gd name="connsiteY288-6044" fmla="*/ 1482627 h 6735619"/>
              <a:gd name="connsiteX289-6045" fmla="*/ 3361107 w 4833822"/>
              <a:gd name="connsiteY289-6046" fmla="*/ 1539970 h 6735619"/>
              <a:gd name="connsiteX290-6047" fmla="*/ 3884339 w 4833822"/>
              <a:gd name="connsiteY290-6048" fmla="*/ 2851640 h 6735619"/>
              <a:gd name="connsiteX291-6049" fmla="*/ 3776823 w 4833822"/>
              <a:gd name="connsiteY291-6050" fmla="*/ 3471635 h 6735619"/>
              <a:gd name="connsiteX292-6051" fmla="*/ 4002606 w 4833822"/>
              <a:gd name="connsiteY292-6052" fmla="*/ 3253026 h 6735619"/>
              <a:gd name="connsiteX293-6053" fmla="*/ 4059943 w 4833822"/>
              <a:gd name="connsiteY293-6054" fmla="*/ 3188515 h 6735619"/>
              <a:gd name="connsiteX294-6055" fmla="*/ 4117286 w 4833822"/>
              <a:gd name="connsiteY294-6056" fmla="*/ 3263777 h 6735619"/>
              <a:gd name="connsiteX295-6057" fmla="*/ 4131625 w 4833822"/>
              <a:gd name="connsiteY295-6058" fmla="*/ 4077299 h 6735619"/>
              <a:gd name="connsiteX296-6059" fmla="*/ 3755321 w 4833822"/>
              <a:gd name="connsiteY296-6060" fmla="*/ 4908741 h 6735619"/>
              <a:gd name="connsiteX297-6061" fmla="*/ 3723067 w 4833822"/>
              <a:gd name="connsiteY297-6062" fmla="*/ 4983998 h 6735619"/>
              <a:gd name="connsiteX298-6063" fmla="*/ 4099366 w 4833822"/>
              <a:gd name="connsiteY298-6064" fmla="*/ 4923074 h 6735619"/>
              <a:gd name="connsiteX299-6065" fmla="*/ 4550927 w 4833822"/>
              <a:gd name="connsiteY299-6066" fmla="*/ 5274288 h 6735619"/>
              <a:gd name="connsiteX300-6067" fmla="*/ 4604683 w 4833822"/>
              <a:gd name="connsiteY300-6068" fmla="*/ 5374635 h 6735619"/>
              <a:gd name="connsiteX301-6069" fmla="*/ 4576011 w 4833822"/>
              <a:gd name="connsiteY301-6070" fmla="*/ 6216828 h 6735619"/>
              <a:gd name="connsiteX302-6071" fmla="*/ 4432660 w 4833822"/>
              <a:gd name="connsiteY302-6072" fmla="*/ 6277752 h 6735619"/>
              <a:gd name="connsiteX303-6073" fmla="*/ 3999019 w 4833822"/>
              <a:gd name="connsiteY303-6074" fmla="*/ 6510699 h 6735619"/>
              <a:gd name="connsiteX304-6075" fmla="*/ 3192667 w 4833822"/>
              <a:gd name="connsiteY304-6076" fmla="*/ 6442606 h 6735619"/>
              <a:gd name="connsiteX305-6077" fmla="*/ 2662265 w 4833822"/>
              <a:gd name="connsiteY305-6078" fmla="*/ 5811858 h 6735619"/>
              <a:gd name="connsiteX306-6079" fmla="*/ 2680186 w 4833822"/>
              <a:gd name="connsiteY306-6080" fmla="*/ 6130814 h 6735619"/>
              <a:gd name="connsiteX307-6081" fmla="*/ 2655096 w 4833822"/>
              <a:gd name="connsiteY307-6082" fmla="*/ 6442606 h 6735619"/>
              <a:gd name="connsiteX308-6083" fmla="*/ 2063771 w 4833822"/>
              <a:gd name="connsiteY308-6084" fmla="*/ 6729308 h 6735619"/>
              <a:gd name="connsiteX309-6085" fmla="*/ 1827242 w 4833822"/>
              <a:gd name="connsiteY309-6086" fmla="*/ 6679135 h 6735619"/>
              <a:gd name="connsiteX310-6087" fmla="*/ 1594295 w 4833822"/>
              <a:gd name="connsiteY310-6088" fmla="*/ 6137983 h 6735619"/>
              <a:gd name="connsiteX311-6089" fmla="*/ 1952673 w 4833822"/>
              <a:gd name="connsiteY311-6090" fmla="*/ 5603995 h 6735619"/>
              <a:gd name="connsiteX312-6091" fmla="*/ 2020761 w 4833822"/>
              <a:gd name="connsiteY312-6092" fmla="*/ 5471395 h 6735619"/>
              <a:gd name="connsiteX313-6093" fmla="*/ 1841575 w 4833822"/>
              <a:gd name="connsiteY313-6094" fmla="*/ 5614746 h 6735619"/>
              <a:gd name="connsiteX314-6095" fmla="*/ 884697 w 4833822"/>
              <a:gd name="connsiteY314-6096" fmla="*/ 6360179 h 6735619"/>
              <a:gd name="connsiteX315-6097" fmla="*/ 547826 w 4833822"/>
              <a:gd name="connsiteY315-6098" fmla="*/ 6392432 h 6735619"/>
              <a:gd name="connsiteX316-6099" fmla="*/ 357883 w 4833822"/>
              <a:gd name="connsiteY316-6100" fmla="*/ 6335095 h 6735619"/>
              <a:gd name="connsiteX317-6101" fmla="*/ 89095 w 4833822"/>
              <a:gd name="connsiteY317-6102" fmla="*/ 5908618 h 6735619"/>
              <a:gd name="connsiteX318-6103" fmla="*/ 46091 w 4833822"/>
              <a:gd name="connsiteY318-6104" fmla="*/ 5557409 h 6735619"/>
              <a:gd name="connsiteX319-6105" fmla="*/ 440310 w 4833822"/>
              <a:gd name="connsiteY319-6106" fmla="*/ 4908741 h 6735619"/>
              <a:gd name="connsiteX320-6107" fmla="*/ 1020884 w 4833822"/>
              <a:gd name="connsiteY320-6108" fmla="*/ 4958914 h 6735619"/>
              <a:gd name="connsiteX321-6109" fmla="*/ 798688 w 4833822"/>
              <a:gd name="connsiteY321-6110" fmla="*/ 4786892 h 6735619"/>
              <a:gd name="connsiteX322-6111" fmla="*/ 766435 w 4833822"/>
              <a:gd name="connsiteY322-6112" fmla="*/ 4729549 h 6735619"/>
              <a:gd name="connsiteX323-6113" fmla="*/ 838110 w 4833822"/>
              <a:gd name="connsiteY323-6114" fmla="*/ 4708047 h 6735619"/>
              <a:gd name="connsiteX324-6115" fmla="*/ 1060306 w 4833822"/>
              <a:gd name="connsiteY324-6116" fmla="*/ 4801225 h 6735619"/>
              <a:gd name="connsiteX325-6117" fmla="*/ 777186 w 4833822"/>
              <a:gd name="connsiteY325-6118" fmla="*/ 4303077 h 6735619"/>
              <a:gd name="connsiteX326-6119" fmla="*/ 723430 w 4833822"/>
              <a:gd name="connsiteY326-6120" fmla="*/ 3769094 h 6735619"/>
              <a:gd name="connsiteX327-6121" fmla="*/ 727012 w 4833822"/>
              <a:gd name="connsiteY327-6122" fmla="*/ 3070253 h 6735619"/>
              <a:gd name="connsiteX328-6123" fmla="*/ 762853 w 4833822"/>
              <a:gd name="connsiteY328-6124" fmla="*/ 2937653 h 6735619"/>
              <a:gd name="connsiteX329-6125" fmla="*/ 1017302 w 4833822"/>
              <a:gd name="connsiteY329-6126" fmla="*/ 3238688 h 6735619"/>
              <a:gd name="connsiteX330-6127" fmla="*/ 1139151 w 4833822"/>
              <a:gd name="connsiteY330-6128" fmla="*/ 3278110 h 6735619"/>
              <a:gd name="connsiteX331-6129" fmla="*/ 1110480 w 4833822"/>
              <a:gd name="connsiteY331-6130" fmla="*/ 3167012 h 6735619"/>
              <a:gd name="connsiteX332-6131" fmla="*/ 1135564 w 4833822"/>
              <a:gd name="connsiteY332-6132" fmla="*/ 2278234 h 6735619"/>
              <a:gd name="connsiteX333-6133" fmla="*/ 1493942 w 4833822"/>
              <a:gd name="connsiteY333-6134" fmla="*/ 1618814 h 6735619"/>
              <a:gd name="connsiteX334-6135" fmla="*/ 1547703 w 4833822"/>
              <a:gd name="connsiteY334-6136" fmla="*/ 1565059 h 6735619"/>
              <a:gd name="connsiteX335-6137" fmla="*/ 1597877 w 4833822"/>
              <a:gd name="connsiteY335-6138" fmla="*/ 1658237 h 6735619"/>
              <a:gd name="connsiteX336-6139" fmla="*/ 2070940 w 4833822"/>
              <a:gd name="connsiteY336-6140" fmla="*/ 2432336 h 6735619"/>
              <a:gd name="connsiteX337-6141" fmla="*/ 1926239 w 4833822"/>
              <a:gd name="connsiteY337-6142" fmla="*/ 1693509 h 6735619"/>
              <a:gd name="connsiteX338-6143" fmla="*/ 2386314 w 4833822"/>
              <a:gd name="connsiteY338-6144" fmla="*/ 181709 h 6735619"/>
              <a:gd name="connsiteX339-6145" fmla="*/ 2447237 w 4833822"/>
              <a:gd name="connsiteY339-6146" fmla="*/ 155728 h 6735619"/>
              <a:gd name="connsiteX0-6147" fmla="*/ 2144854 w 4833822"/>
              <a:gd name="connsiteY0-6148" fmla="*/ 6228540 h 6602189"/>
              <a:gd name="connsiteX1-6149" fmla="*/ 2053020 w 4833822"/>
              <a:gd name="connsiteY1-6150" fmla="*/ 6237500 h 6602189"/>
              <a:gd name="connsiteX2-6151" fmla="*/ 1959837 w 4833822"/>
              <a:gd name="connsiteY2-6152" fmla="*/ 6312758 h 6602189"/>
              <a:gd name="connsiteX3-6153" fmla="*/ 2045851 w 4833822"/>
              <a:gd name="connsiteY3-6154" fmla="*/ 6431025 h 6602189"/>
              <a:gd name="connsiteX4-6155" fmla="*/ 2042269 w 4833822"/>
              <a:gd name="connsiteY4-6156" fmla="*/ 6334260 h 6602189"/>
              <a:gd name="connsiteX5-6157" fmla="*/ 2106775 w 4833822"/>
              <a:gd name="connsiteY5-6158" fmla="*/ 6269753 h 6602189"/>
              <a:gd name="connsiteX6-6159" fmla="*/ 2128277 w 4833822"/>
              <a:gd name="connsiteY6-6160" fmla="*/ 6341429 h 6602189"/>
              <a:gd name="connsiteX7-6161" fmla="*/ 2164118 w 4833822"/>
              <a:gd name="connsiteY7-6162" fmla="*/ 6391602 h 6602189"/>
              <a:gd name="connsiteX8-6163" fmla="*/ 2232206 w 4833822"/>
              <a:gd name="connsiteY8-6164" fmla="*/ 6355767 h 6602189"/>
              <a:gd name="connsiteX9-6165" fmla="*/ 2228624 w 4833822"/>
              <a:gd name="connsiteY9-6166" fmla="*/ 6262584 h 6602189"/>
              <a:gd name="connsiteX10-6167" fmla="*/ 2144854 w 4833822"/>
              <a:gd name="connsiteY10-6168" fmla="*/ 6228540 h 6602189"/>
              <a:gd name="connsiteX11-6169" fmla="*/ 2508163 w 4833822"/>
              <a:gd name="connsiteY11-6170" fmla="*/ 6198078 h 6602189"/>
              <a:gd name="connsiteX12-6171" fmla="*/ 2407811 w 4833822"/>
              <a:gd name="connsiteY12-6172" fmla="*/ 6506288 h 6602189"/>
              <a:gd name="connsiteX13-6173" fmla="*/ 2508163 w 4833822"/>
              <a:gd name="connsiteY13-6174" fmla="*/ 6198078 h 6602189"/>
              <a:gd name="connsiteX14-6175" fmla="*/ 2215080 w 4833822"/>
              <a:gd name="connsiteY14-6176" fmla="*/ 6113543 h 6602189"/>
              <a:gd name="connsiteX15-6177" fmla="*/ 2171282 w 4833822"/>
              <a:gd name="connsiteY15-6178" fmla="*/ 6119233 h 6602189"/>
              <a:gd name="connsiteX16-6179" fmla="*/ 2350473 w 4833822"/>
              <a:gd name="connsiteY16-6180" fmla="*/ 6398772 h 6602189"/>
              <a:gd name="connsiteX17-6181" fmla="*/ 2393478 w 4833822"/>
              <a:gd name="connsiteY17-6182" fmla="*/ 6215998 h 6602189"/>
              <a:gd name="connsiteX18-6183" fmla="*/ 2252871 w 4833822"/>
              <a:gd name="connsiteY18-6184" fmla="*/ 6114698 h 6602189"/>
              <a:gd name="connsiteX19-6185" fmla="*/ 2215080 w 4833822"/>
              <a:gd name="connsiteY19-6186" fmla="*/ 6113543 h 6602189"/>
              <a:gd name="connsiteX20-6187" fmla="*/ 3767359 w 4833822"/>
              <a:gd name="connsiteY20-6188" fmla="*/ 5994585 h 6602189"/>
              <a:gd name="connsiteX21-6189" fmla="*/ 3913003 w 4833822"/>
              <a:gd name="connsiteY21-6190" fmla="*/ 6076228 h 6602189"/>
              <a:gd name="connsiteX22-6191" fmla="*/ 3930923 w 4833822"/>
              <a:gd name="connsiteY22-6192" fmla="*/ 6101317 h 6602189"/>
              <a:gd name="connsiteX23-6193" fmla="*/ 3923759 w 4833822"/>
              <a:gd name="connsiteY23-6194" fmla="*/ 6126402 h 6602189"/>
              <a:gd name="connsiteX24-6195" fmla="*/ 3672890 w 4833822"/>
              <a:gd name="connsiteY24-6196" fmla="*/ 6108481 h 6602189"/>
              <a:gd name="connsiteX25-6197" fmla="*/ 3672890 w 4833822"/>
              <a:gd name="connsiteY25-6198" fmla="*/ 6040392 h 6602189"/>
              <a:gd name="connsiteX26-6199" fmla="*/ 3708731 w 4833822"/>
              <a:gd name="connsiteY26-6200" fmla="*/ 6015303 h 6602189"/>
              <a:gd name="connsiteX27-6201" fmla="*/ 3767359 w 4833822"/>
              <a:gd name="connsiteY27-6202" fmla="*/ 5994585 h 6602189"/>
              <a:gd name="connsiteX28-6203" fmla="*/ 3779366 w 4833822"/>
              <a:gd name="connsiteY28-6204" fmla="*/ 5954774 h 6602189"/>
              <a:gd name="connsiteX29-6205" fmla="*/ 3637059 w 4833822"/>
              <a:gd name="connsiteY29-6206" fmla="*/ 5979469 h 6602189"/>
              <a:gd name="connsiteX30-6207" fmla="*/ 3497289 w 4833822"/>
              <a:gd name="connsiteY30-6208" fmla="*/ 6162237 h 6602189"/>
              <a:gd name="connsiteX31-6209" fmla="*/ 3615557 w 4833822"/>
              <a:gd name="connsiteY31-6210" fmla="*/ 6104900 h 6602189"/>
              <a:gd name="connsiteX32-6211" fmla="*/ 3852086 w 4833822"/>
              <a:gd name="connsiteY32-6212" fmla="*/ 6262584 h 6602189"/>
              <a:gd name="connsiteX33-6213" fmla="*/ 3952433 w 4833822"/>
              <a:gd name="connsiteY33-6214" fmla="*/ 6090562 h 6602189"/>
              <a:gd name="connsiteX34-6215" fmla="*/ 3945496 w 4833822"/>
              <a:gd name="connsiteY34-6216" fmla="*/ 6073757 h 6602189"/>
              <a:gd name="connsiteX35-6217" fmla="*/ 3938093 w 4833822"/>
              <a:gd name="connsiteY35-6218" fmla="*/ 6073757 h 6602189"/>
              <a:gd name="connsiteX36-6219" fmla="*/ 3927341 w 4833822"/>
              <a:gd name="connsiteY36-6220" fmla="*/ 6073757 h 6602189"/>
              <a:gd name="connsiteX37-6221" fmla="*/ 3909418 w 4833822"/>
              <a:gd name="connsiteY37-6222" fmla="*/ 6069050 h 6602189"/>
              <a:gd name="connsiteX38-6223" fmla="*/ 3920171 w 4833822"/>
              <a:gd name="connsiteY38-6224" fmla="*/ 6069050 h 6602189"/>
              <a:gd name="connsiteX39-6225" fmla="*/ 3945252 w 4833822"/>
              <a:gd name="connsiteY39-6226" fmla="*/ 6073167 h 6602189"/>
              <a:gd name="connsiteX40-6227" fmla="*/ 3928739 w 4833822"/>
              <a:gd name="connsiteY40-6228" fmla="*/ 6033167 h 6602189"/>
              <a:gd name="connsiteX41-6229" fmla="*/ 3822967 w 4833822"/>
              <a:gd name="connsiteY41-6230" fmla="*/ 5957069 h 6602189"/>
              <a:gd name="connsiteX42-6231" fmla="*/ 3779366 w 4833822"/>
              <a:gd name="connsiteY42-6232" fmla="*/ 5954774 h 6602189"/>
              <a:gd name="connsiteX43-6233" fmla="*/ 4196131 w 4833822"/>
              <a:gd name="connsiteY43-6234" fmla="*/ 5811028 h 6602189"/>
              <a:gd name="connsiteX44-6235" fmla="*/ 4235548 w 4833822"/>
              <a:gd name="connsiteY44-6236" fmla="*/ 6040393 h 6602189"/>
              <a:gd name="connsiteX45-6237" fmla="*/ 4454163 w 4833822"/>
              <a:gd name="connsiteY45-6238" fmla="*/ 6043975 h 6602189"/>
              <a:gd name="connsiteX46-6239" fmla="*/ 4196131 w 4833822"/>
              <a:gd name="connsiteY46-6240" fmla="*/ 5811028 h 6602189"/>
              <a:gd name="connsiteX47-6241" fmla="*/ 1174995 w 4833822"/>
              <a:gd name="connsiteY47-6242" fmla="*/ 5495650 h 6602189"/>
              <a:gd name="connsiteX48-6243" fmla="*/ 1250253 w 4833822"/>
              <a:gd name="connsiteY48-6244" fmla="*/ 5542242 h 6602189"/>
              <a:gd name="connsiteX49-6245" fmla="*/ 1035224 w 4833822"/>
              <a:gd name="connsiteY49-6246" fmla="*/ 5653335 h 6602189"/>
              <a:gd name="connsiteX50-6247" fmla="*/ 981463 w 4833822"/>
              <a:gd name="connsiteY50-6248" fmla="*/ 5628251 h 6602189"/>
              <a:gd name="connsiteX51-6249" fmla="*/ 1174995 w 4833822"/>
              <a:gd name="connsiteY51-6250" fmla="*/ 5495650 h 6602189"/>
              <a:gd name="connsiteX52-6251" fmla="*/ 3960412 w 4833822"/>
              <a:gd name="connsiteY52-6252" fmla="*/ 5466375 h 6602189"/>
              <a:gd name="connsiteX53-6253" fmla="*/ 4095776 w 4833822"/>
              <a:gd name="connsiteY53-6254" fmla="*/ 5524320 h 6602189"/>
              <a:gd name="connsiteX54-6255" fmla="*/ 4052767 w 4833822"/>
              <a:gd name="connsiteY54-6256" fmla="*/ 5552990 h 6602189"/>
              <a:gd name="connsiteX55-6257" fmla="*/ 3852081 w 4833822"/>
              <a:gd name="connsiteY55-6258" fmla="*/ 5520739 h 6602189"/>
              <a:gd name="connsiteX56-6259" fmla="*/ 3859245 w 4833822"/>
              <a:gd name="connsiteY56-6260" fmla="*/ 5484900 h 6602189"/>
              <a:gd name="connsiteX57-6261" fmla="*/ 3917370 w 4833822"/>
              <a:gd name="connsiteY57-6262" fmla="*/ 5467375 h 6602189"/>
              <a:gd name="connsiteX58-6263" fmla="*/ 3960412 w 4833822"/>
              <a:gd name="connsiteY58-6264" fmla="*/ 5466375 h 6602189"/>
              <a:gd name="connsiteX59-6265" fmla="*/ 2177948 w 4833822"/>
              <a:gd name="connsiteY59-6266" fmla="*/ 5372125 h 6602189"/>
              <a:gd name="connsiteX60-6267" fmla="*/ 2146198 w 4833822"/>
              <a:gd name="connsiteY60-6268" fmla="*/ 5395307 h 6602189"/>
              <a:gd name="connsiteX61-6269" fmla="*/ 1680303 w 4833822"/>
              <a:gd name="connsiteY61-6270" fmla="*/ 6094149 h 6602189"/>
              <a:gd name="connsiteX62-6271" fmla="*/ 1762730 w 4833822"/>
              <a:gd name="connsiteY62-6272" fmla="*/ 6456109 h 6602189"/>
              <a:gd name="connsiteX63-6273" fmla="*/ 1802152 w 4833822"/>
              <a:gd name="connsiteY63-6274" fmla="*/ 6176576 h 6602189"/>
              <a:gd name="connsiteX64-6275" fmla="*/ 2081691 w 4833822"/>
              <a:gd name="connsiteY64-6276" fmla="*/ 6018886 h 6602189"/>
              <a:gd name="connsiteX65-6277" fmla="*/ 1845157 w 4833822"/>
              <a:gd name="connsiteY65-6278" fmla="*/ 6101313 h 6602189"/>
              <a:gd name="connsiteX66-6279" fmla="*/ 1744810 w 4833822"/>
              <a:gd name="connsiteY66-6280" fmla="*/ 6072647 h 6602189"/>
              <a:gd name="connsiteX67-6281" fmla="*/ 2060189 w 4833822"/>
              <a:gd name="connsiteY67-6282" fmla="*/ 5918544 h 6602189"/>
              <a:gd name="connsiteX68-6283" fmla="*/ 2178451 w 4833822"/>
              <a:gd name="connsiteY68-6284" fmla="*/ 5857614 h 6602189"/>
              <a:gd name="connsiteX69-6285" fmla="*/ 2293136 w 4833822"/>
              <a:gd name="connsiteY69-6286" fmla="*/ 5391725 h 6602189"/>
              <a:gd name="connsiteX70-6287" fmla="*/ 1999259 w 4833822"/>
              <a:gd name="connsiteY70-6288" fmla="*/ 5807446 h 6602189"/>
              <a:gd name="connsiteX71-6289" fmla="*/ 2196371 w 4833822"/>
              <a:gd name="connsiteY71-6290" fmla="*/ 5377387 h 6602189"/>
              <a:gd name="connsiteX72-6291" fmla="*/ 2177948 w 4833822"/>
              <a:gd name="connsiteY72-6292" fmla="*/ 5372125 h 6602189"/>
              <a:gd name="connsiteX73-6293" fmla="*/ 2511745 w 4833822"/>
              <a:gd name="connsiteY73-6294" fmla="*/ 5359472 h 6602189"/>
              <a:gd name="connsiteX74-6295" fmla="*/ 2482010 w 4833822"/>
              <a:gd name="connsiteY74-6296" fmla="*/ 5587768 h 6602189"/>
              <a:gd name="connsiteX75-6297" fmla="*/ 2486655 w 4833822"/>
              <a:gd name="connsiteY75-6298" fmla="*/ 5653333 h 6602189"/>
              <a:gd name="connsiteX76-6299" fmla="*/ 2514429 w 4833822"/>
              <a:gd name="connsiteY76-6300" fmla="*/ 5669012 h 6602189"/>
              <a:gd name="connsiteX77-6301" fmla="*/ 2526077 w 4833822"/>
              <a:gd name="connsiteY77-6302" fmla="*/ 5692758 h 6602189"/>
              <a:gd name="connsiteX78-6303" fmla="*/ 2486655 w 4833822"/>
              <a:gd name="connsiteY78-6304" fmla="*/ 5653336 h 6602189"/>
              <a:gd name="connsiteX79-6305" fmla="*/ 2486655 w 4833822"/>
              <a:gd name="connsiteY79-6306" fmla="*/ 5653339 h 6602189"/>
              <a:gd name="connsiteX80-6307" fmla="*/ 2440069 w 4833822"/>
              <a:gd name="connsiteY80-6308" fmla="*/ 5929295 h 6602189"/>
              <a:gd name="connsiteX81-6309" fmla="*/ 2375563 w 4833822"/>
              <a:gd name="connsiteY81-6310" fmla="*/ 5492067 h 6602189"/>
              <a:gd name="connsiteX82-6311" fmla="*/ 2296718 w 4833822"/>
              <a:gd name="connsiteY82-6312" fmla="*/ 5861202 h 6602189"/>
              <a:gd name="connsiteX83-6313" fmla="*/ 2429318 w 4833822"/>
              <a:gd name="connsiteY83-6314" fmla="*/ 5983051 h 6602189"/>
              <a:gd name="connsiteX84-6315" fmla="*/ 2493825 w 4833822"/>
              <a:gd name="connsiteY84-6316" fmla="*/ 5882704 h 6602189"/>
              <a:gd name="connsiteX85-6317" fmla="*/ 2529665 w 4833822"/>
              <a:gd name="connsiteY85-6318" fmla="*/ 5692761 h 6602189"/>
              <a:gd name="connsiteX86-6319" fmla="*/ 2511745 w 4833822"/>
              <a:gd name="connsiteY86-6320" fmla="*/ 5359472 h 6602189"/>
              <a:gd name="connsiteX87-6321" fmla="*/ 2808528 w 4833822"/>
              <a:gd name="connsiteY87-6322" fmla="*/ 5357006 h 6602189"/>
              <a:gd name="connsiteX88-6323" fmla="*/ 2784115 w 4833822"/>
              <a:gd name="connsiteY88-6324" fmla="*/ 5370223 h 6602189"/>
              <a:gd name="connsiteX89-6325" fmla="*/ 2798448 w 4833822"/>
              <a:gd name="connsiteY89-6326" fmla="*/ 5445481 h 6602189"/>
              <a:gd name="connsiteX90-6327" fmla="*/ 2880875 w 4833822"/>
              <a:gd name="connsiteY90-6328" fmla="*/ 5560161 h 6602189"/>
              <a:gd name="connsiteX91-6329" fmla="*/ 3142493 w 4833822"/>
              <a:gd name="connsiteY91-6330" fmla="*/ 5889873 h 6602189"/>
              <a:gd name="connsiteX92-6331" fmla="*/ 2891625 w 4833822"/>
              <a:gd name="connsiteY92-6332" fmla="*/ 5725014 h 6602189"/>
              <a:gd name="connsiteX93-6333" fmla="*/ 2683768 w 4833822"/>
              <a:gd name="connsiteY93-6334" fmla="*/ 5481316 h 6602189"/>
              <a:gd name="connsiteX94-6335" fmla="*/ 2651515 w 4833822"/>
              <a:gd name="connsiteY94-6336" fmla="*/ 5506405 h 6602189"/>
              <a:gd name="connsiteX95-6337" fmla="*/ 2866541 w 4833822"/>
              <a:gd name="connsiteY95-6338" fmla="*/ 5750104 h 6602189"/>
              <a:gd name="connsiteX96-6339" fmla="*/ 3389773 w 4833822"/>
              <a:gd name="connsiteY96-6340" fmla="*/ 6348598 h 6602189"/>
              <a:gd name="connsiteX97-6341" fmla="*/ 3637059 w 4833822"/>
              <a:gd name="connsiteY97-6342" fmla="*/ 6391602 h 6602189"/>
              <a:gd name="connsiteX98-6343" fmla="*/ 3246422 w 4833822"/>
              <a:gd name="connsiteY98-6344" fmla="*/ 6022473 h 6602189"/>
              <a:gd name="connsiteX99-6345" fmla="*/ 3400524 w 4833822"/>
              <a:gd name="connsiteY99-6346" fmla="*/ 6072647 h 6602189"/>
              <a:gd name="connsiteX100-6347" fmla="*/ 3336018 w 4833822"/>
              <a:gd name="connsiteY100-6348" fmla="*/ 5925708 h 6602189"/>
              <a:gd name="connsiteX101-6349" fmla="*/ 3095901 w 4833822"/>
              <a:gd name="connsiteY101-6350" fmla="*/ 5664095 h 6602189"/>
              <a:gd name="connsiteX102-6351" fmla="*/ 2862954 w 4833822"/>
              <a:gd name="connsiteY102-6352" fmla="*/ 5395307 h 6602189"/>
              <a:gd name="connsiteX103-6353" fmla="*/ 2808528 w 4833822"/>
              <a:gd name="connsiteY103-6354" fmla="*/ 5357006 h 6602189"/>
              <a:gd name="connsiteX104-6355" fmla="*/ 1587125 w 4833822"/>
              <a:gd name="connsiteY104-6356" fmla="*/ 5312881 h 6602189"/>
              <a:gd name="connsiteX105-6357" fmla="*/ 798688 w 4833822"/>
              <a:gd name="connsiteY105-6358" fmla="*/ 5520744 h 6602189"/>
              <a:gd name="connsiteX106-6359" fmla="*/ 780768 w 4833822"/>
              <a:gd name="connsiteY106-6360" fmla="*/ 6144322 h 6602189"/>
              <a:gd name="connsiteX107-6361" fmla="*/ 791519 w 4833822"/>
              <a:gd name="connsiteY107-6362" fmla="*/ 5950798 h 6602189"/>
              <a:gd name="connsiteX108-6363" fmla="*/ 709092 w 4833822"/>
              <a:gd name="connsiteY108-6364" fmla="*/ 5588832 h 6602189"/>
              <a:gd name="connsiteX109-6365" fmla="*/ 368634 w 4833822"/>
              <a:gd name="connsiteY109-6366" fmla="*/ 5599583 h 6602189"/>
              <a:gd name="connsiteX110-6367" fmla="*/ 332793 w 4833822"/>
              <a:gd name="connsiteY110-6368" fmla="*/ 5624673 h 6602189"/>
              <a:gd name="connsiteX111-6369" fmla="*/ 368634 w 4833822"/>
              <a:gd name="connsiteY111-6370" fmla="*/ 5639006 h 6602189"/>
              <a:gd name="connsiteX112-6371" fmla="*/ 350714 w 4833822"/>
              <a:gd name="connsiteY112-6372" fmla="*/ 5940046 h 6602189"/>
              <a:gd name="connsiteX113-6373" fmla="*/ 447479 w 4833822"/>
              <a:gd name="connsiteY113-6374" fmla="*/ 6004553 h 6602189"/>
              <a:gd name="connsiteX114-6375" fmla="*/ 486896 w 4833822"/>
              <a:gd name="connsiteY114-6376" fmla="*/ 5904206 h 6602189"/>
              <a:gd name="connsiteX115-6377" fmla="*/ 468981 w 4833822"/>
              <a:gd name="connsiteY115-6378" fmla="*/ 5785939 h 6602189"/>
              <a:gd name="connsiteX116-6379" fmla="*/ 372216 w 4833822"/>
              <a:gd name="connsiteY116-6380" fmla="*/ 5893455 h 6602189"/>
              <a:gd name="connsiteX117-6381" fmla="*/ 382967 w 4833822"/>
              <a:gd name="connsiteY117-6382" fmla="*/ 5742934 h 6602189"/>
              <a:gd name="connsiteX118-6383" fmla="*/ 497647 w 4833822"/>
              <a:gd name="connsiteY118-6384" fmla="*/ 5703512 h 6602189"/>
              <a:gd name="connsiteX119-6385" fmla="*/ 569323 w 4833822"/>
              <a:gd name="connsiteY119-6386" fmla="*/ 5818197 h 6602189"/>
              <a:gd name="connsiteX120-6387" fmla="*/ 580074 w 4833822"/>
              <a:gd name="connsiteY120-6388" fmla="*/ 6029637 h 6602189"/>
              <a:gd name="connsiteX121-6389" fmla="*/ 612332 w 4833822"/>
              <a:gd name="connsiteY121-6390" fmla="*/ 5785939 h 6602189"/>
              <a:gd name="connsiteX122-6391" fmla="*/ 497647 w 4833822"/>
              <a:gd name="connsiteY122-6392" fmla="*/ 5552992 h 6602189"/>
              <a:gd name="connsiteX123-6393" fmla="*/ 730594 w 4833822"/>
              <a:gd name="connsiteY123-6394" fmla="*/ 5957961 h 6602189"/>
              <a:gd name="connsiteX124-6395" fmla="*/ 547826 w 4833822"/>
              <a:gd name="connsiteY124-6396" fmla="*/ 6122820 h 6602189"/>
              <a:gd name="connsiteX125-6397" fmla="*/ 834528 w 4833822"/>
              <a:gd name="connsiteY125-6398" fmla="*/ 6155073 h 6602189"/>
              <a:gd name="connsiteX126-6399" fmla="*/ 1533370 w 4833822"/>
              <a:gd name="connsiteY126-6400" fmla="*/ 5639006 h 6602189"/>
              <a:gd name="connsiteX127-6401" fmla="*/ 1633712 w 4833822"/>
              <a:gd name="connsiteY127-6402" fmla="*/ 5506405 h 6602189"/>
              <a:gd name="connsiteX128-6403" fmla="*/ 1142733 w 4833822"/>
              <a:gd name="connsiteY128-6404" fmla="*/ 5821779 h 6602189"/>
              <a:gd name="connsiteX129-6405" fmla="*/ 1031635 w 4833822"/>
              <a:gd name="connsiteY129-6406" fmla="*/ 5850451 h 6602189"/>
              <a:gd name="connsiteX130-6407" fmla="*/ 1096142 w 4833822"/>
              <a:gd name="connsiteY130-6408" fmla="*/ 5750104 h 6602189"/>
              <a:gd name="connsiteX131-6409" fmla="*/ 1587125 w 4833822"/>
              <a:gd name="connsiteY131-6410" fmla="*/ 5312881 h 6602189"/>
              <a:gd name="connsiteX132-6411" fmla="*/ 3072607 w 4833822"/>
              <a:gd name="connsiteY132-6412" fmla="*/ 5303921 h 6602189"/>
              <a:gd name="connsiteX133-6413" fmla="*/ 2988391 w 4833822"/>
              <a:gd name="connsiteY133-6414" fmla="*/ 5337965 h 6602189"/>
              <a:gd name="connsiteX134-6415" fmla="*/ 3038564 w 4833822"/>
              <a:gd name="connsiteY134-6416" fmla="*/ 5449063 h 6602189"/>
              <a:gd name="connsiteX135-6417" fmla="*/ 3407693 w 4833822"/>
              <a:gd name="connsiteY135-6418" fmla="*/ 5864784 h 6602189"/>
              <a:gd name="connsiteX136-6419" fmla="*/ 3576134 w 4833822"/>
              <a:gd name="connsiteY136-6420" fmla="*/ 5904206 h 6602189"/>
              <a:gd name="connsiteX137-6421" fmla="*/ 4002606 w 4833822"/>
              <a:gd name="connsiteY137-6422" fmla="*/ 6008135 h 6602189"/>
              <a:gd name="connsiteX138-6423" fmla="*/ 4124455 w 4833822"/>
              <a:gd name="connsiteY138-6424" fmla="*/ 6090562 h 6602189"/>
              <a:gd name="connsiteX139-6425" fmla="*/ 3586885 w 4833822"/>
              <a:gd name="connsiteY139-6426" fmla="*/ 5542241 h 6602189"/>
              <a:gd name="connsiteX140-6427" fmla="*/ 3339600 w 4833822"/>
              <a:gd name="connsiteY140-6428" fmla="*/ 5398889 h 6602189"/>
              <a:gd name="connsiteX141-6429" fmla="*/ 3551045 w 4833822"/>
              <a:gd name="connsiteY141-6430" fmla="*/ 5574499 h 6602189"/>
              <a:gd name="connsiteX142-6431" fmla="*/ 3658561 w 4833822"/>
              <a:gd name="connsiteY142-6432" fmla="*/ 5757273 h 6602189"/>
              <a:gd name="connsiteX143-6433" fmla="*/ 3536712 w 4833822"/>
              <a:gd name="connsiteY143-6434" fmla="*/ 5682010 h 6602189"/>
              <a:gd name="connsiteX144-6435" fmla="*/ 3167577 w 4833822"/>
              <a:gd name="connsiteY144-6436" fmla="*/ 5345134 h 6602189"/>
              <a:gd name="connsiteX145-6437" fmla="*/ 3072607 w 4833822"/>
              <a:gd name="connsiteY145-6438" fmla="*/ 5303921 h 6602189"/>
              <a:gd name="connsiteX146-6439" fmla="*/ 1497530 w 4833822"/>
              <a:gd name="connsiteY146-6440" fmla="*/ 5216121 h 6602189"/>
              <a:gd name="connsiteX147-6441" fmla="*/ 644585 w 4833822"/>
              <a:gd name="connsiteY147-6442" fmla="*/ 5341552 h 6602189"/>
              <a:gd name="connsiteX148-6443" fmla="*/ 404469 w 4833822"/>
              <a:gd name="connsiteY148-6444" fmla="*/ 5416809 h 6602189"/>
              <a:gd name="connsiteX149-6445" fmla="*/ 218113 w 4833822"/>
              <a:gd name="connsiteY149-6446" fmla="*/ 5570912 h 6602189"/>
              <a:gd name="connsiteX150-6447" fmla="*/ 347132 w 4833822"/>
              <a:gd name="connsiteY150-6448" fmla="*/ 6090562 h 6602189"/>
              <a:gd name="connsiteX151-6449" fmla="*/ 218113 w 4833822"/>
              <a:gd name="connsiteY151-6450" fmla="*/ 5725014 h 6602189"/>
              <a:gd name="connsiteX152-6451" fmla="*/ 289789 w 4833822"/>
              <a:gd name="connsiteY152-6452" fmla="*/ 5617503 h 6602189"/>
              <a:gd name="connsiteX153-6453" fmla="*/ 271869 w 4833822"/>
              <a:gd name="connsiteY153-6454" fmla="*/ 5603170 h 6602189"/>
              <a:gd name="connsiteX154-6455" fmla="*/ 304127 w 4833822"/>
              <a:gd name="connsiteY154-6456" fmla="*/ 5509987 h 6602189"/>
              <a:gd name="connsiteX155-6457" fmla="*/ 400887 w 4833822"/>
              <a:gd name="connsiteY155-6458" fmla="*/ 5427561 h 6602189"/>
              <a:gd name="connsiteX156-6459" fmla="*/ 404469 w 4833822"/>
              <a:gd name="connsiteY156-6460" fmla="*/ 5420391 h 6602189"/>
              <a:gd name="connsiteX157-6461" fmla="*/ 408056 w 4833822"/>
              <a:gd name="connsiteY157-6462" fmla="*/ 5420391 h 6602189"/>
              <a:gd name="connsiteX158-6463" fmla="*/ 569323 w 4833822"/>
              <a:gd name="connsiteY158-6464" fmla="*/ 5377387 h 6602189"/>
              <a:gd name="connsiteX159-6465" fmla="*/ 777186 w 4833822"/>
              <a:gd name="connsiteY159-6466" fmla="*/ 5488485 h 6602189"/>
              <a:gd name="connsiteX160-6467" fmla="*/ 1250249 w 4833822"/>
              <a:gd name="connsiteY160-6468" fmla="*/ 5320044 h 6602189"/>
              <a:gd name="connsiteX161-6469" fmla="*/ 1497530 w 4833822"/>
              <a:gd name="connsiteY161-6470" fmla="*/ 5216121 h 6602189"/>
              <a:gd name="connsiteX162-6471" fmla="*/ 3393360 w 4833822"/>
              <a:gd name="connsiteY162-6472" fmla="*/ 5175351 h 6602189"/>
              <a:gd name="connsiteX163-6473" fmla="*/ 3271511 w 4833822"/>
              <a:gd name="connsiteY163-6474" fmla="*/ 5212534 h 6602189"/>
              <a:gd name="connsiteX164-6475" fmla="*/ 3486538 w 4833822"/>
              <a:gd name="connsiteY164-6476" fmla="*/ 5341552 h 6602189"/>
              <a:gd name="connsiteX165-6477" fmla="*/ 4092197 w 4833822"/>
              <a:gd name="connsiteY165-6478" fmla="*/ 5674846 h 6602189"/>
              <a:gd name="connsiteX166-6479" fmla="*/ 3873588 w 4833822"/>
              <a:gd name="connsiteY166-6480" fmla="*/ 5674846 h 6602189"/>
              <a:gd name="connsiteX167-6481" fmla="*/ 4002606 w 4833822"/>
              <a:gd name="connsiteY167-6482" fmla="*/ 5803859 h 6602189"/>
              <a:gd name="connsiteX168-6483" fmla="*/ 4106535 w 4833822"/>
              <a:gd name="connsiteY168-6484" fmla="*/ 5775188 h 6602189"/>
              <a:gd name="connsiteX169-6485" fmla="*/ 4325144 w 4833822"/>
              <a:gd name="connsiteY169-6486" fmla="*/ 5449063 h 6602189"/>
              <a:gd name="connsiteX170-6487" fmla="*/ 4038441 w 4833822"/>
              <a:gd name="connsiteY170-6488" fmla="*/ 5359472 h 6602189"/>
              <a:gd name="connsiteX171-6489" fmla="*/ 3624178 w 4833822"/>
              <a:gd name="connsiteY171-6490" fmla="*/ 5345860 h 6602189"/>
              <a:gd name="connsiteX172-6491" fmla="*/ 3486739 w 4833822"/>
              <a:gd name="connsiteY172-6492" fmla="*/ 5320081 h 6602189"/>
              <a:gd name="connsiteX173-6493" fmla="*/ 3486739 w 4833822"/>
              <a:gd name="connsiteY173-6494" fmla="*/ 5324076 h 6602189"/>
              <a:gd name="connsiteX174-6495" fmla="*/ 3485394 w 4833822"/>
              <a:gd name="connsiteY174-6496" fmla="*/ 5321387 h 6602189"/>
              <a:gd name="connsiteX175-6497" fmla="*/ 3486706 w 4833822"/>
              <a:gd name="connsiteY175-6498" fmla="*/ 5320075 h 6602189"/>
              <a:gd name="connsiteX176-6499" fmla="*/ 3486538 w 4833822"/>
              <a:gd name="connsiteY176-6500" fmla="*/ 5320044 h 6602189"/>
              <a:gd name="connsiteX177-6501" fmla="*/ 3543876 w 4833822"/>
              <a:gd name="connsiteY177-6502" fmla="*/ 5259120 h 6602189"/>
              <a:gd name="connsiteX178-6503" fmla="*/ 4518674 w 4833822"/>
              <a:gd name="connsiteY178-6504" fmla="*/ 5406058 h 6602189"/>
              <a:gd name="connsiteX179-6505" fmla="*/ 4328731 w 4833822"/>
              <a:gd name="connsiteY179-6506" fmla="*/ 5603170 h 6602189"/>
              <a:gd name="connsiteX180-6507" fmla="*/ 4457745 w 4833822"/>
              <a:gd name="connsiteY180-6508" fmla="*/ 5531489 h 6602189"/>
              <a:gd name="connsiteX181-6509" fmla="*/ 4579599 w 4833822"/>
              <a:gd name="connsiteY181-6510" fmla="*/ 5524326 h 6602189"/>
              <a:gd name="connsiteX182-6511" fmla="*/ 4500754 w 4833822"/>
              <a:gd name="connsiteY182-6512" fmla="*/ 5603170 h 6602189"/>
              <a:gd name="connsiteX183-6513" fmla="*/ 4314393 w 4833822"/>
              <a:gd name="connsiteY183-6514" fmla="*/ 5836118 h 6602189"/>
              <a:gd name="connsiteX184-6515" fmla="*/ 4346651 w 4833822"/>
              <a:gd name="connsiteY184-6516" fmla="*/ 5900624 h 6602189"/>
              <a:gd name="connsiteX185-6517" fmla="*/ 4403989 w 4833822"/>
              <a:gd name="connsiteY185-6518" fmla="*/ 5850451 h 6602189"/>
              <a:gd name="connsiteX186-6519" fmla="*/ 4482833 w 4833822"/>
              <a:gd name="connsiteY186-6520" fmla="*/ 5660508 h 6602189"/>
              <a:gd name="connsiteX187-6521" fmla="*/ 4590350 w 4833822"/>
              <a:gd name="connsiteY187-6522" fmla="*/ 5639006 h 6602189"/>
              <a:gd name="connsiteX188-6523" fmla="*/ 4608265 w 4833822"/>
              <a:gd name="connsiteY188-6524" fmla="*/ 5721432 h 6602189"/>
              <a:gd name="connsiteX189-6525" fmla="*/ 4608265 w 4833822"/>
              <a:gd name="connsiteY189-6526" fmla="*/ 5725014 h 6602189"/>
              <a:gd name="connsiteX190-6527" fmla="*/ 4421909 w 4833822"/>
              <a:gd name="connsiteY190-6528" fmla="*/ 5936459 h 6602189"/>
              <a:gd name="connsiteX191-6529" fmla="*/ 4608265 w 4833822"/>
              <a:gd name="connsiteY191-6530" fmla="*/ 5725014 h 6602189"/>
              <a:gd name="connsiteX192-6531" fmla="*/ 4611852 w 4833822"/>
              <a:gd name="connsiteY192-6532" fmla="*/ 5721432 h 6602189"/>
              <a:gd name="connsiteX193-6533" fmla="*/ 4611852 w 4833822"/>
              <a:gd name="connsiteY193-6534" fmla="*/ 5717850 h 6602189"/>
              <a:gd name="connsiteX194-6535" fmla="*/ 4694279 w 4833822"/>
              <a:gd name="connsiteY194-6536" fmla="*/ 5703512 h 6602189"/>
              <a:gd name="connsiteX195-6537" fmla="*/ 4651275 w 4833822"/>
              <a:gd name="connsiteY195-6538" fmla="*/ 5527908 h 6602189"/>
              <a:gd name="connsiteX196-6539" fmla="*/ 4572429 w 4833822"/>
              <a:gd name="connsiteY196-6540" fmla="*/ 5409640 h 6602189"/>
              <a:gd name="connsiteX197-6541" fmla="*/ 4583181 w 4833822"/>
              <a:gd name="connsiteY197-6542" fmla="*/ 5316463 h 6602189"/>
              <a:gd name="connsiteX198-6543" fmla="*/ 4436247 w 4833822"/>
              <a:gd name="connsiteY198-6544" fmla="*/ 5269876 h 6602189"/>
              <a:gd name="connsiteX199-6545" fmla="*/ 3504459 w 4833822"/>
              <a:gd name="connsiteY199-6546" fmla="*/ 5183862 h 6602189"/>
              <a:gd name="connsiteX200-6547" fmla="*/ 3393360 w 4833822"/>
              <a:gd name="connsiteY200-6548" fmla="*/ 5175351 h 6602189"/>
              <a:gd name="connsiteX201-6549" fmla="*/ 655337 w 4833822"/>
              <a:gd name="connsiteY201-6550" fmla="*/ 5044093 h 6602189"/>
              <a:gd name="connsiteX202-6551" fmla="*/ 637416 w 4833822"/>
              <a:gd name="connsiteY202-6552" fmla="*/ 5101436 h 6602189"/>
              <a:gd name="connsiteX203-6553" fmla="*/ 863200 w 4833822"/>
              <a:gd name="connsiteY203-6554" fmla="*/ 5205365 h 6602189"/>
              <a:gd name="connsiteX204-6555" fmla="*/ 734181 w 4833822"/>
              <a:gd name="connsiteY204-6556" fmla="*/ 5065600 h 6602189"/>
              <a:gd name="connsiteX205-6557" fmla="*/ 655337 w 4833822"/>
              <a:gd name="connsiteY205-6558" fmla="*/ 5044093 h 6602189"/>
              <a:gd name="connsiteX206-6559" fmla="*/ 465399 w 4833822"/>
              <a:gd name="connsiteY206-6560" fmla="*/ 5004676 h 6602189"/>
              <a:gd name="connsiteX207-6561" fmla="*/ 465399 w 4833822"/>
              <a:gd name="connsiteY207-6562" fmla="*/ 5205365 h 6602189"/>
              <a:gd name="connsiteX208-6563" fmla="*/ 501234 w 4833822"/>
              <a:gd name="connsiteY208-6564" fmla="*/ 5262707 h 6602189"/>
              <a:gd name="connsiteX209-6565" fmla="*/ 554990 w 4833822"/>
              <a:gd name="connsiteY209-6566" fmla="*/ 5208952 h 6602189"/>
              <a:gd name="connsiteX210-6567" fmla="*/ 465399 w 4833822"/>
              <a:gd name="connsiteY210-6568" fmla="*/ 5004676 h 6602189"/>
              <a:gd name="connsiteX211-6569" fmla="*/ 4325169 w 4833822"/>
              <a:gd name="connsiteY211-6570" fmla="*/ 4923779 h 6602189"/>
              <a:gd name="connsiteX212-6571" fmla="*/ 3959602 w 4833822"/>
              <a:gd name="connsiteY212-6572" fmla="*/ 5130107 h 6602189"/>
              <a:gd name="connsiteX213-6573" fmla="*/ 4360985 w 4833822"/>
              <a:gd name="connsiteY213-6574" fmla="*/ 5040511 h 6602189"/>
              <a:gd name="connsiteX214-6575" fmla="*/ 4278558 w 4833822"/>
              <a:gd name="connsiteY214-6576" fmla="*/ 5151609 h 6602189"/>
              <a:gd name="connsiteX215-6577" fmla="*/ 4454163 w 4833822"/>
              <a:gd name="connsiteY215-6578" fmla="*/ 5105018 h 6602189"/>
              <a:gd name="connsiteX216-6579" fmla="*/ 4368153 w 4833822"/>
              <a:gd name="connsiteY216-6580" fmla="*/ 4929413 h 6602189"/>
              <a:gd name="connsiteX217-6581" fmla="*/ 4325169 w 4833822"/>
              <a:gd name="connsiteY217-6582" fmla="*/ 4923779 h 6602189"/>
              <a:gd name="connsiteX218-6583" fmla="*/ 4156709 w 4833822"/>
              <a:gd name="connsiteY218-6584" fmla="*/ 4889991 h 6602189"/>
              <a:gd name="connsiteX219-6585" fmla="*/ 3748157 w 4833822"/>
              <a:gd name="connsiteY219-6586" fmla="*/ 4972417 h 6602189"/>
              <a:gd name="connsiteX220-6587" fmla="*/ 3529543 w 4833822"/>
              <a:gd name="connsiteY220-6588" fmla="*/ 5094266 h 6602189"/>
              <a:gd name="connsiteX221-6589" fmla="*/ 3805494 w 4833822"/>
              <a:gd name="connsiteY221-6590" fmla="*/ 4997507 h 6602189"/>
              <a:gd name="connsiteX222-6591" fmla="*/ 4156709 w 4833822"/>
              <a:gd name="connsiteY222-6592" fmla="*/ 4889991 h 6602189"/>
              <a:gd name="connsiteX223-6593" fmla="*/ 399937 w 4833822"/>
              <a:gd name="connsiteY223-6594" fmla="*/ 4846203 h 6602189"/>
              <a:gd name="connsiteX224-6595" fmla="*/ 210944 w 4833822"/>
              <a:gd name="connsiteY224-6596" fmla="*/ 4925831 h 6602189"/>
              <a:gd name="connsiteX225-6597" fmla="*/ 124936 w 4833822"/>
              <a:gd name="connsiteY225-6598" fmla="*/ 5069182 h 6602189"/>
              <a:gd name="connsiteX226-6599" fmla="*/ 275451 w 4833822"/>
              <a:gd name="connsiteY226-6600" fmla="*/ 5062013 h 6602189"/>
              <a:gd name="connsiteX227-6601" fmla="*/ 304127 w 4833822"/>
              <a:gd name="connsiteY227-6602" fmla="*/ 5079933 h 6602189"/>
              <a:gd name="connsiteX228-6603" fmla="*/ 271869 w 4833822"/>
              <a:gd name="connsiteY228-6604" fmla="*/ 5316463 h 6602189"/>
              <a:gd name="connsiteX229-6605" fmla="*/ 311291 w 4833822"/>
              <a:gd name="connsiteY229-6606" fmla="*/ 5158778 h 6602189"/>
              <a:gd name="connsiteX230-6607" fmla="*/ 243203 w 4833822"/>
              <a:gd name="connsiteY230-6608" fmla="*/ 4950915 h 6602189"/>
              <a:gd name="connsiteX231-6609" fmla="*/ 1214409 w 4833822"/>
              <a:gd name="connsiteY231-6610" fmla="*/ 4929413 h 6602189"/>
              <a:gd name="connsiteX232-6611" fmla="*/ 465399 w 4833822"/>
              <a:gd name="connsiteY232-6612" fmla="*/ 4846986 h 6602189"/>
              <a:gd name="connsiteX233-6613" fmla="*/ 399937 w 4833822"/>
              <a:gd name="connsiteY233-6614" fmla="*/ 4846203 h 6602189"/>
              <a:gd name="connsiteX234-6615" fmla="*/ 2524908 w 4833822"/>
              <a:gd name="connsiteY234-6616" fmla="*/ 3711904 h 6602189"/>
              <a:gd name="connsiteX235-6617" fmla="*/ 2732856 w 4833822"/>
              <a:gd name="connsiteY235-6618" fmla="*/ 4353823 h 6602189"/>
              <a:gd name="connsiteX236-6619" fmla="*/ 2775802 w 4833822"/>
              <a:gd name="connsiteY236-6620" fmla="*/ 4423892 h 6602189"/>
              <a:gd name="connsiteX237-6621" fmla="*/ 2823267 w 4833822"/>
              <a:gd name="connsiteY237-6622" fmla="*/ 4347042 h 6602189"/>
              <a:gd name="connsiteX238-6623" fmla="*/ 2879774 w 4833822"/>
              <a:gd name="connsiteY238-6624" fmla="*/ 4136836 h 6602189"/>
              <a:gd name="connsiteX239-6625" fmla="*/ 2920458 w 4833822"/>
              <a:gd name="connsiteY239-6626" fmla="*/ 4670261 h 6602189"/>
              <a:gd name="connsiteX240-6627" fmla="*/ 3132925 w 4833822"/>
              <a:gd name="connsiteY240-6628" fmla="*/ 4611494 h 6602189"/>
              <a:gd name="connsiteX241-6629" fmla="*/ 2879774 w 4833822"/>
              <a:gd name="connsiteY241-6630" fmla="*/ 4986702 h 6602189"/>
              <a:gd name="connsiteX242-6631" fmla="*/ 2131619 w 4833822"/>
              <a:gd name="connsiteY242-6632" fmla="*/ 4934716 h 6602189"/>
              <a:gd name="connsiteX243-6633" fmla="*/ 1894289 w 4833822"/>
              <a:gd name="connsiteY243-6634" fmla="*/ 4584372 h 6602189"/>
              <a:gd name="connsiteX244-6635" fmla="*/ 2075111 w 4833822"/>
              <a:gd name="connsiteY244-6636" fmla="*/ 4672523 h 6602189"/>
              <a:gd name="connsiteX245-6637" fmla="*/ 2086414 w 4833822"/>
              <a:gd name="connsiteY245-6638" fmla="*/ 4157178 h 6602189"/>
              <a:gd name="connsiteX246-6639" fmla="*/ 2163263 w 4833822"/>
              <a:gd name="connsiteY246-6640" fmla="*/ 4301837 h 6602189"/>
              <a:gd name="connsiteX247-6641" fmla="*/ 2224289 w 4833822"/>
              <a:gd name="connsiteY247-6642" fmla="*/ 4347042 h 6602189"/>
              <a:gd name="connsiteX248-6643" fmla="*/ 2242372 w 4833822"/>
              <a:gd name="connsiteY248-6644" fmla="*/ 4283754 h 6602189"/>
              <a:gd name="connsiteX249-6645" fmla="*/ 2524908 w 4833822"/>
              <a:gd name="connsiteY249-6646" fmla="*/ 3711904 h 6602189"/>
              <a:gd name="connsiteX250-6647" fmla="*/ 2540406 w 4833822"/>
              <a:gd name="connsiteY250-6648" fmla="*/ 2904563 h 6602189"/>
              <a:gd name="connsiteX251-6649" fmla="*/ 2092432 w 4833822"/>
              <a:gd name="connsiteY251-6650" fmla="*/ 3811260 h 6602189"/>
              <a:gd name="connsiteX252-6651" fmla="*/ 2063761 w 4833822"/>
              <a:gd name="connsiteY252-6652" fmla="*/ 3911607 h 6602189"/>
              <a:gd name="connsiteX253-6653" fmla="*/ 1967001 w 4833822"/>
              <a:gd name="connsiteY253-6654" fmla="*/ 3839931 h 6602189"/>
              <a:gd name="connsiteX254-6655" fmla="*/ 1845152 w 4833822"/>
              <a:gd name="connsiteY254-6656" fmla="*/ 3610567 h 6602189"/>
              <a:gd name="connsiteX255-6657" fmla="*/ 1827232 w 4833822"/>
              <a:gd name="connsiteY255-6658" fmla="*/ 4427674 h 6602189"/>
              <a:gd name="connsiteX256-6659" fmla="*/ 1540529 w 4833822"/>
              <a:gd name="connsiteY256-6660" fmla="*/ 4287905 h 6602189"/>
              <a:gd name="connsiteX257-6661" fmla="*/ 1916828 w 4833822"/>
              <a:gd name="connsiteY257-6662" fmla="*/ 4843394 h 6602189"/>
              <a:gd name="connsiteX258-6663" fmla="*/ 3103066 w 4833822"/>
              <a:gd name="connsiteY258-6664" fmla="*/ 4925821 h 6602189"/>
              <a:gd name="connsiteX259-6665" fmla="*/ 3504448 w 4833822"/>
              <a:gd name="connsiteY259-6666" fmla="*/ 4330909 h 6602189"/>
              <a:gd name="connsiteX260-6667" fmla="*/ 3167572 w 4833822"/>
              <a:gd name="connsiteY260-6668" fmla="*/ 4424087 h 6602189"/>
              <a:gd name="connsiteX261-6669" fmla="*/ 3103066 w 4833822"/>
              <a:gd name="connsiteY261-6670" fmla="*/ 3578313 h 6602189"/>
              <a:gd name="connsiteX262-6671" fmla="*/ 3013470 w 4833822"/>
              <a:gd name="connsiteY262-6672" fmla="*/ 3911607 h 6602189"/>
              <a:gd name="connsiteX263-6673" fmla="*/ 2938212 w 4833822"/>
              <a:gd name="connsiteY263-6674" fmla="*/ 4033456 h 6602189"/>
              <a:gd name="connsiteX264-6675" fmla="*/ 2870119 w 4833822"/>
              <a:gd name="connsiteY264-6676" fmla="*/ 3922358 h 6602189"/>
              <a:gd name="connsiteX265-6677" fmla="*/ 2540406 w 4833822"/>
              <a:gd name="connsiteY265-6678" fmla="*/ 2904563 h 6602189"/>
              <a:gd name="connsiteX266-6679" fmla="*/ 357884 w 4833822"/>
              <a:gd name="connsiteY266-6680" fmla="*/ 2832892 h 6602189"/>
              <a:gd name="connsiteX267-6681" fmla="*/ 422396 w 4833822"/>
              <a:gd name="connsiteY267-6682" fmla="*/ 2915319 h 6602189"/>
              <a:gd name="connsiteX268-6683" fmla="*/ 522738 w 4833822"/>
              <a:gd name="connsiteY268-6684" fmla="*/ 3417050 h 6602189"/>
              <a:gd name="connsiteX269-6685" fmla="*/ 490485 w 4833822"/>
              <a:gd name="connsiteY269-6686" fmla="*/ 3556820 h 6602189"/>
              <a:gd name="connsiteX270-6687" fmla="*/ 386555 w 4833822"/>
              <a:gd name="connsiteY270-6688" fmla="*/ 3456473 h 6602189"/>
              <a:gd name="connsiteX271-6689" fmla="*/ 286208 w 4833822"/>
              <a:gd name="connsiteY271-6690" fmla="*/ 2915319 h 6602189"/>
              <a:gd name="connsiteX272-6691" fmla="*/ 357884 w 4833822"/>
              <a:gd name="connsiteY272-6692" fmla="*/ 2832892 h 6602189"/>
              <a:gd name="connsiteX273-6693" fmla="*/ 4036204 w 4833822"/>
              <a:gd name="connsiteY273-6694" fmla="*/ 1415501 h 6602189"/>
              <a:gd name="connsiteX274-6695" fmla="*/ 4110123 w 4833822"/>
              <a:gd name="connsiteY274-6696" fmla="*/ 1478216 h 6602189"/>
              <a:gd name="connsiteX275-6697" fmla="*/ 4063531 w 4833822"/>
              <a:gd name="connsiteY275-6698" fmla="*/ 2288160 h 6602189"/>
              <a:gd name="connsiteX276-6699" fmla="*/ 3938100 w 4833822"/>
              <a:gd name="connsiteY276-6700" fmla="*/ 1976366 h 6602189"/>
              <a:gd name="connsiteX277-6701" fmla="*/ 3970353 w 4833822"/>
              <a:gd name="connsiteY277-6702" fmla="*/ 1481803 h 6602189"/>
              <a:gd name="connsiteX278-6703" fmla="*/ 4036204 w 4833822"/>
              <a:gd name="connsiteY278-6704" fmla="*/ 1415501 h 6602189"/>
              <a:gd name="connsiteX279-6705" fmla="*/ 915320 w 4833822"/>
              <a:gd name="connsiteY279-6706" fmla="*/ 1157072 h 6602189"/>
              <a:gd name="connsiteX280-6707" fmla="*/ 1020430 w 4833822"/>
              <a:gd name="connsiteY280-6708" fmla="*/ 1837834 h 6602189"/>
              <a:gd name="connsiteX281-6709" fmla="*/ 811383 w 4833822"/>
              <a:gd name="connsiteY281-6710" fmla="*/ 1798248 h 6602189"/>
              <a:gd name="connsiteX282-6711" fmla="*/ 915320 w 4833822"/>
              <a:gd name="connsiteY282-6712" fmla="*/ 1157072 h 6602189"/>
              <a:gd name="connsiteX283-6713" fmla="*/ 2476926 w 4833822"/>
              <a:gd name="connsiteY283-6714" fmla="*/ 823906 h 6602189"/>
              <a:gd name="connsiteX284-6715" fmla="*/ 2908975 w 4833822"/>
              <a:gd name="connsiteY284-6716" fmla="*/ 1209620 h 6602189"/>
              <a:gd name="connsiteX285-6717" fmla="*/ 3113822 w 4833822"/>
              <a:gd name="connsiteY285-6718" fmla="*/ 2259484 h 6602189"/>
              <a:gd name="connsiteX286-6719" fmla="*/ 3282263 w 4833822"/>
              <a:gd name="connsiteY286-6720" fmla="*/ 1578562 h 6602189"/>
              <a:gd name="connsiteX287-6721" fmla="*/ 3257173 w 4833822"/>
              <a:gd name="connsiteY287-6722" fmla="*/ 1438793 h 6602189"/>
              <a:gd name="connsiteX288-6723" fmla="*/ 3278681 w 4833822"/>
              <a:gd name="connsiteY288-6724" fmla="*/ 1349197 h 6602189"/>
              <a:gd name="connsiteX289-6725" fmla="*/ 3361107 w 4833822"/>
              <a:gd name="connsiteY289-6726" fmla="*/ 1406540 h 6602189"/>
              <a:gd name="connsiteX290-6727" fmla="*/ 3884339 w 4833822"/>
              <a:gd name="connsiteY290-6728" fmla="*/ 2718210 h 6602189"/>
              <a:gd name="connsiteX291-6729" fmla="*/ 3776823 w 4833822"/>
              <a:gd name="connsiteY291-6730" fmla="*/ 3338205 h 6602189"/>
              <a:gd name="connsiteX292-6731" fmla="*/ 4002606 w 4833822"/>
              <a:gd name="connsiteY292-6732" fmla="*/ 3119596 h 6602189"/>
              <a:gd name="connsiteX293-6733" fmla="*/ 4059943 w 4833822"/>
              <a:gd name="connsiteY293-6734" fmla="*/ 3055085 h 6602189"/>
              <a:gd name="connsiteX294-6735" fmla="*/ 4117286 w 4833822"/>
              <a:gd name="connsiteY294-6736" fmla="*/ 3130347 h 6602189"/>
              <a:gd name="connsiteX295-6737" fmla="*/ 4131625 w 4833822"/>
              <a:gd name="connsiteY295-6738" fmla="*/ 3943869 h 6602189"/>
              <a:gd name="connsiteX296-6739" fmla="*/ 3755321 w 4833822"/>
              <a:gd name="connsiteY296-6740" fmla="*/ 4775311 h 6602189"/>
              <a:gd name="connsiteX297-6741" fmla="*/ 3723067 w 4833822"/>
              <a:gd name="connsiteY297-6742" fmla="*/ 4850568 h 6602189"/>
              <a:gd name="connsiteX298-6743" fmla="*/ 4099366 w 4833822"/>
              <a:gd name="connsiteY298-6744" fmla="*/ 4789644 h 6602189"/>
              <a:gd name="connsiteX299-6745" fmla="*/ 4550927 w 4833822"/>
              <a:gd name="connsiteY299-6746" fmla="*/ 5140858 h 6602189"/>
              <a:gd name="connsiteX300-6747" fmla="*/ 4604683 w 4833822"/>
              <a:gd name="connsiteY300-6748" fmla="*/ 5241205 h 6602189"/>
              <a:gd name="connsiteX301-6749" fmla="*/ 4576011 w 4833822"/>
              <a:gd name="connsiteY301-6750" fmla="*/ 6083398 h 6602189"/>
              <a:gd name="connsiteX302-6751" fmla="*/ 4432660 w 4833822"/>
              <a:gd name="connsiteY302-6752" fmla="*/ 6144322 h 6602189"/>
              <a:gd name="connsiteX303-6753" fmla="*/ 3999019 w 4833822"/>
              <a:gd name="connsiteY303-6754" fmla="*/ 6377269 h 6602189"/>
              <a:gd name="connsiteX304-6755" fmla="*/ 3192667 w 4833822"/>
              <a:gd name="connsiteY304-6756" fmla="*/ 6309176 h 6602189"/>
              <a:gd name="connsiteX305-6757" fmla="*/ 2662265 w 4833822"/>
              <a:gd name="connsiteY305-6758" fmla="*/ 5678428 h 6602189"/>
              <a:gd name="connsiteX306-6759" fmla="*/ 2680186 w 4833822"/>
              <a:gd name="connsiteY306-6760" fmla="*/ 5997384 h 6602189"/>
              <a:gd name="connsiteX307-6761" fmla="*/ 2655096 w 4833822"/>
              <a:gd name="connsiteY307-6762" fmla="*/ 6309176 h 6602189"/>
              <a:gd name="connsiteX308-6763" fmla="*/ 2063771 w 4833822"/>
              <a:gd name="connsiteY308-6764" fmla="*/ 6595878 h 6602189"/>
              <a:gd name="connsiteX309-6765" fmla="*/ 1827242 w 4833822"/>
              <a:gd name="connsiteY309-6766" fmla="*/ 6545705 h 6602189"/>
              <a:gd name="connsiteX310-6767" fmla="*/ 1594295 w 4833822"/>
              <a:gd name="connsiteY310-6768" fmla="*/ 6004553 h 6602189"/>
              <a:gd name="connsiteX311-6769" fmla="*/ 1952673 w 4833822"/>
              <a:gd name="connsiteY311-6770" fmla="*/ 5470565 h 6602189"/>
              <a:gd name="connsiteX312-6771" fmla="*/ 2020761 w 4833822"/>
              <a:gd name="connsiteY312-6772" fmla="*/ 5337965 h 6602189"/>
              <a:gd name="connsiteX313-6773" fmla="*/ 1841575 w 4833822"/>
              <a:gd name="connsiteY313-6774" fmla="*/ 5481316 h 6602189"/>
              <a:gd name="connsiteX314-6775" fmla="*/ 884697 w 4833822"/>
              <a:gd name="connsiteY314-6776" fmla="*/ 6226749 h 6602189"/>
              <a:gd name="connsiteX315-6777" fmla="*/ 547826 w 4833822"/>
              <a:gd name="connsiteY315-6778" fmla="*/ 6259002 h 6602189"/>
              <a:gd name="connsiteX316-6779" fmla="*/ 357883 w 4833822"/>
              <a:gd name="connsiteY316-6780" fmla="*/ 6201665 h 6602189"/>
              <a:gd name="connsiteX317-6781" fmla="*/ 89095 w 4833822"/>
              <a:gd name="connsiteY317-6782" fmla="*/ 5775188 h 6602189"/>
              <a:gd name="connsiteX318-6783" fmla="*/ 46091 w 4833822"/>
              <a:gd name="connsiteY318-6784" fmla="*/ 5423979 h 6602189"/>
              <a:gd name="connsiteX319-6785" fmla="*/ 440310 w 4833822"/>
              <a:gd name="connsiteY319-6786" fmla="*/ 4775311 h 6602189"/>
              <a:gd name="connsiteX320-6787" fmla="*/ 1020884 w 4833822"/>
              <a:gd name="connsiteY320-6788" fmla="*/ 4825484 h 6602189"/>
              <a:gd name="connsiteX321-6789" fmla="*/ 798688 w 4833822"/>
              <a:gd name="connsiteY321-6790" fmla="*/ 4653462 h 6602189"/>
              <a:gd name="connsiteX322-6791" fmla="*/ 766435 w 4833822"/>
              <a:gd name="connsiteY322-6792" fmla="*/ 4596119 h 6602189"/>
              <a:gd name="connsiteX323-6793" fmla="*/ 838110 w 4833822"/>
              <a:gd name="connsiteY323-6794" fmla="*/ 4574617 h 6602189"/>
              <a:gd name="connsiteX324-6795" fmla="*/ 1060306 w 4833822"/>
              <a:gd name="connsiteY324-6796" fmla="*/ 4667795 h 6602189"/>
              <a:gd name="connsiteX325-6797" fmla="*/ 777186 w 4833822"/>
              <a:gd name="connsiteY325-6798" fmla="*/ 4169647 h 6602189"/>
              <a:gd name="connsiteX326-6799" fmla="*/ 723430 w 4833822"/>
              <a:gd name="connsiteY326-6800" fmla="*/ 3635664 h 6602189"/>
              <a:gd name="connsiteX327-6801" fmla="*/ 727012 w 4833822"/>
              <a:gd name="connsiteY327-6802" fmla="*/ 2936823 h 6602189"/>
              <a:gd name="connsiteX328-6803" fmla="*/ 762853 w 4833822"/>
              <a:gd name="connsiteY328-6804" fmla="*/ 2804223 h 6602189"/>
              <a:gd name="connsiteX329-6805" fmla="*/ 1017302 w 4833822"/>
              <a:gd name="connsiteY329-6806" fmla="*/ 3105258 h 6602189"/>
              <a:gd name="connsiteX330-6807" fmla="*/ 1139151 w 4833822"/>
              <a:gd name="connsiteY330-6808" fmla="*/ 3144680 h 6602189"/>
              <a:gd name="connsiteX331-6809" fmla="*/ 1110480 w 4833822"/>
              <a:gd name="connsiteY331-6810" fmla="*/ 3033582 h 6602189"/>
              <a:gd name="connsiteX332-6811" fmla="*/ 1135564 w 4833822"/>
              <a:gd name="connsiteY332-6812" fmla="*/ 2144804 h 6602189"/>
              <a:gd name="connsiteX333-6813" fmla="*/ 1493942 w 4833822"/>
              <a:gd name="connsiteY333-6814" fmla="*/ 1485384 h 6602189"/>
              <a:gd name="connsiteX334-6815" fmla="*/ 1547703 w 4833822"/>
              <a:gd name="connsiteY334-6816" fmla="*/ 1431629 h 6602189"/>
              <a:gd name="connsiteX335-6817" fmla="*/ 1597877 w 4833822"/>
              <a:gd name="connsiteY335-6818" fmla="*/ 1524807 h 6602189"/>
              <a:gd name="connsiteX336-6819" fmla="*/ 2070940 w 4833822"/>
              <a:gd name="connsiteY336-6820" fmla="*/ 2298906 h 6602189"/>
              <a:gd name="connsiteX337-6821" fmla="*/ 1926239 w 4833822"/>
              <a:gd name="connsiteY337-6822" fmla="*/ 1560079 h 6602189"/>
              <a:gd name="connsiteX338-6823" fmla="*/ 2386314 w 4833822"/>
              <a:gd name="connsiteY338-6824" fmla="*/ 48279 h 6602189"/>
              <a:gd name="connsiteX339-6825" fmla="*/ 2476926 w 4833822"/>
              <a:gd name="connsiteY339-6826" fmla="*/ 823906 h 6602189"/>
              <a:gd name="connsiteX0-6827" fmla="*/ 2144854 w 4833822"/>
              <a:gd name="connsiteY0-6828" fmla="*/ 5495816 h 5869465"/>
              <a:gd name="connsiteX1-6829" fmla="*/ 2053020 w 4833822"/>
              <a:gd name="connsiteY1-6830" fmla="*/ 5504776 h 5869465"/>
              <a:gd name="connsiteX2-6831" fmla="*/ 1959837 w 4833822"/>
              <a:gd name="connsiteY2-6832" fmla="*/ 5580034 h 5869465"/>
              <a:gd name="connsiteX3-6833" fmla="*/ 2045851 w 4833822"/>
              <a:gd name="connsiteY3-6834" fmla="*/ 5698301 h 5869465"/>
              <a:gd name="connsiteX4-6835" fmla="*/ 2042269 w 4833822"/>
              <a:gd name="connsiteY4-6836" fmla="*/ 5601536 h 5869465"/>
              <a:gd name="connsiteX5-6837" fmla="*/ 2106775 w 4833822"/>
              <a:gd name="connsiteY5-6838" fmla="*/ 5537029 h 5869465"/>
              <a:gd name="connsiteX6-6839" fmla="*/ 2128277 w 4833822"/>
              <a:gd name="connsiteY6-6840" fmla="*/ 5608705 h 5869465"/>
              <a:gd name="connsiteX7-6841" fmla="*/ 2164118 w 4833822"/>
              <a:gd name="connsiteY7-6842" fmla="*/ 5658878 h 5869465"/>
              <a:gd name="connsiteX8-6843" fmla="*/ 2232206 w 4833822"/>
              <a:gd name="connsiteY8-6844" fmla="*/ 5623043 h 5869465"/>
              <a:gd name="connsiteX9-6845" fmla="*/ 2228624 w 4833822"/>
              <a:gd name="connsiteY9-6846" fmla="*/ 5529860 h 5869465"/>
              <a:gd name="connsiteX10-6847" fmla="*/ 2144854 w 4833822"/>
              <a:gd name="connsiteY10-6848" fmla="*/ 5495816 h 5869465"/>
              <a:gd name="connsiteX11-6849" fmla="*/ 2508163 w 4833822"/>
              <a:gd name="connsiteY11-6850" fmla="*/ 5465354 h 5869465"/>
              <a:gd name="connsiteX12-6851" fmla="*/ 2407811 w 4833822"/>
              <a:gd name="connsiteY12-6852" fmla="*/ 5773564 h 5869465"/>
              <a:gd name="connsiteX13-6853" fmla="*/ 2508163 w 4833822"/>
              <a:gd name="connsiteY13-6854" fmla="*/ 5465354 h 5869465"/>
              <a:gd name="connsiteX14-6855" fmla="*/ 2215080 w 4833822"/>
              <a:gd name="connsiteY14-6856" fmla="*/ 5380819 h 5869465"/>
              <a:gd name="connsiteX15-6857" fmla="*/ 2171282 w 4833822"/>
              <a:gd name="connsiteY15-6858" fmla="*/ 5386509 h 5869465"/>
              <a:gd name="connsiteX16-6859" fmla="*/ 2350473 w 4833822"/>
              <a:gd name="connsiteY16-6860" fmla="*/ 5666048 h 5869465"/>
              <a:gd name="connsiteX17-6861" fmla="*/ 2393478 w 4833822"/>
              <a:gd name="connsiteY17-6862" fmla="*/ 5483274 h 5869465"/>
              <a:gd name="connsiteX18-6863" fmla="*/ 2252871 w 4833822"/>
              <a:gd name="connsiteY18-6864" fmla="*/ 5381974 h 5869465"/>
              <a:gd name="connsiteX19-6865" fmla="*/ 2215080 w 4833822"/>
              <a:gd name="connsiteY19-6866" fmla="*/ 5380819 h 5869465"/>
              <a:gd name="connsiteX20-6867" fmla="*/ 3767359 w 4833822"/>
              <a:gd name="connsiteY20-6868" fmla="*/ 5261861 h 5869465"/>
              <a:gd name="connsiteX21-6869" fmla="*/ 3913003 w 4833822"/>
              <a:gd name="connsiteY21-6870" fmla="*/ 5343504 h 5869465"/>
              <a:gd name="connsiteX22-6871" fmla="*/ 3930923 w 4833822"/>
              <a:gd name="connsiteY22-6872" fmla="*/ 5368593 h 5869465"/>
              <a:gd name="connsiteX23-6873" fmla="*/ 3923759 w 4833822"/>
              <a:gd name="connsiteY23-6874" fmla="*/ 5393678 h 5869465"/>
              <a:gd name="connsiteX24-6875" fmla="*/ 3672890 w 4833822"/>
              <a:gd name="connsiteY24-6876" fmla="*/ 5375757 h 5869465"/>
              <a:gd name="connsiteX25-6877" fmla="*/ 3672890 w 4833822"/>
              <a:gd name="connsiteY25-6878" fmla="*/ 5307668 h 5869465"/>
              <a:gd name="connsiteX26-6879" fmla="*/ 3708731 w 4833822"/>
              <a:gd name="connsiteY26-6880" fmla="*/ 5282579 h 5869465"/>
              <a:gd name="connsiteX27-6881" fmla="*/ 3767359 w 4833822"/>
              <a:gd name="connsiteY27-6882" fmla="*/ 5261861 h 5869465"/>
              <a:gd name="connsiteX28-6883" fmla="*/ 3779366 w 4833822"/>
              <a:gd name="connsiteY28-6884" fmla="*/ 5222050 h 5869465"/>
              <a:gd name="connsiteX29-6885" fmla="*/ 3637059 w 4833822"/>
              <a:gd name="connsiteY29-6886" fmla="*/ 5246745 h 5869465"/>
              <a:gd name="connsiteX30-6887" fmla="*/ 3497289 w 4833822"/>
              <a:gd name="connsiteY30-6888" fmla="*/ 5429513 h 5869465"/>
              <a:gd name="connsiteX31-6889" fmla="*/ 3615557 w 4833822"/>
              <a:gd name="connsiteY31-6890" fmla="*/ 5372176 h 5869465"/>
              <a:gd name="connsiteX32-6891" fmla="*/ 3852086 w 4833822"/>
              <a:gd name="connsiteY32-6892" fmla="*/ 5529860 h 5869465"/>
              <a:gd name="connsiteX33-6893" fmla="*/ 3952433 w 4833822"/>
              <a:gd name="connsiteY33-6894" fmla="*/ 5357838 h 5869465"/>
              <a:gd name="connsiteX34-6895" fmla="*/ 3945496 w 4833822"/>
              <a:gd name="connsiteY34-6896" fmla="*/ 5341033 h 5869465"/>
              <a:gd name="connsiteX35-6897" fmla="*/ 3938093 w 4833822"/>
              <a:gd name="connsiteY35-6898" fmla="*/ 5341033 h 5869465"/>
              <a:gd name="connsiteX36-6899" fmla="*/ 3927341 w 4833822"/>
              <a:gd name="connsiteY36-6900" fmla="*/ 5341033 h 5869465"/>
              <a:gd name="connsiteX37-6901" fmla="*/ 3909418 w 4833822"/>
              <a:gd name="connsiteY37-6902" fmla="*/ 5336326 h 5869465"/>
              <a:gd name="connsiteX38-6903" fmla="*/ 3920171 w 4833822"/>
              <a:gd name="connsiteY38-6904" fmla="*/ 5336326 h 5869465"/>
              <a:gd name="connsiteX39-6905" fmla="*/ 3945252 w 4833822"/>
              <a:gd name="connsiteY39-6906" fmla="*/ 5340443 h 5869465"/>
              <a:gd name="connsiteX40-6907" fmla="*/ 3928739 w 4833822"/>
              <a:gd name="connsiteY40-6908" fmla="*/ 5300443 h 5869465"/>
              <a:gd name="connsiteX41-6909" fmla="*/ 3822967 w 4833822"/>
              <a:gd name="connsiteY41-6910" fmla="*/ 5224345 h 5869465"/>
              <a:gd name="connsiteX42-6911" fmla="*/ 3779366 w 4833822"/>
              <a:gd name="connsiteY42-6912" fmla="*/ 5222050 h 5869465"/>
              <a:gd name="connsiteX43-6913" fmla="*/ 4196131 w 4833822"/>
              <a:gd name="connsiteY43-6914" fmla="*/ 5078304 h 5869465"/>
              <a:gd name="connsiteX44-6915" fmla="*/ 4235548 w 4833822"/>
              <a:gd name="connsiteY44-6916" fmla="*/ 5307669 h 5869465"/>
              <a:gd name="connsiteX45-6917" fmla="*/ 4454163 w 4833822"/>
              <a:gd name="connsiteY45-6918" fmla="*/ 5311251 h 5869465"/>
              <a:gd name="connsiteX46-6919" fmla="*/ 4196131 w 4833822"/>
              <a:gd name="connsiteY46-6920" fmla="*/ 5078304 h 5869465"/>
              <a:gd name="connsiteX47-6921" fmla="*/ 1174995 w 4833822"/>
              <a:gd name="connsiteY47-6922" fmla="*/ 4762926 h 5869465"/>
              <a:gd name="connsiteX48-6923" fmla="*/ 1250253 w 4833822"/>
              <a:gd name="connsiteY48-6924" fmla="*/ 4809518 h 5869465"/>
              <a:gd name="connsiteX49-6925" fmla="*/ 1035224 w 4833822"/>
              <a:gd name="connsiteY49-6926" fmla="*/ 4920611 h 5869465"/>
              <a:gd name="connsiteX50-6927" fmla="*/ 981463 w 4833822"/>
              <a:gd name="connsiteY50-6928" fmla="*/ 4895527 h 5869465"/>
              <a:gd name="connsiteX51-6929" fmla="*/ 1174995 w 4833822"/>
              <a:gd name="connsiteY51-6930" fmla="*/ 4762926 h 5869465"/>
              <a:gd name="connsiteX52-6931" fmla="*/ 3960412 w 4833822"/>
              <a:gd name="connsiteY52-6932" fmla="*/ 4733651 h 5869465"/>
              <a:gd name="connsiteX53-6933" fmla="*/ 4095776 w 4833822"/>
              <a:gd name="connsiteY53-6934" fmla="*/ 4791596 h 5869465"/>
              <a:gd name="connsiteX54-6935" fmla="*/ 4052767 w 4833822"/>
              <a:gd name="connsiteY54-6936" fmla="*/ 4820266 h 5869465"/>
              <a:gd name="connsiteX55-6937" fmla="*/ 3852081 w 4833822"/>
              <a:gd name="connsiteY55-6938" fmla="*/ 4788015 h 5869465"/>
              <a:gd name="connsiteX56-6939" fmla="*/ 3859245 w 4833822"/>
              <a:gd name="connsiteY56-6940" fmla="*/ 4752176 h 5869465"/>
              <a:gd name="connsiteX57-6941" fmla="*/ 3917370 w 4833822"/>
              <a:gd name="connsiteY57-6942" fmla="*/ 4734651 h 5869465"/>
              <a:gd name="connsiteX58-6943" fmla="*/ 3960412 w 4833822"/>
              <a:gd name="connsiteY58-6944" fmla="*/ 4733651 h 5869465"/>
              <a:gd name="connsiteX59-6945" fmla="*/ 2177948 w 4833822"/>
              <a:gd name="connsiteY59-6946" fmla="*/ 4639401 h 5869465"/>
              <a:gd name="connsiteX60-6947" fmla="*/ 2146198 w 4833822"/>
              <a:gd name="connsiteY60-6948" fmla="*/ 4662583 h 5869465"/>
              <a:gd name="connsiteX61-6949" fmla="*/ 1680303 w 4833822"/>
              <a:gd name="connsiteY61-6950" fmla="*/ 5361425 h 5869465"/>
              <a:gd name="connsiteX62-6951" fmla="*/ 1762730 w 4833822"/>
              <a:gd name="connsiteY62-6952" fmla="*/ 5723385 h 5869465"/>
              <a:gd name="connsiteX63-6953" fmla="*/ 1802152 w 4833822"/>
              <a:gd name="connsiteY63-6954" fmla="*/ 5443852 h 5869465"/>
              <a:gd name="connsiteX64-6955" fmla="*/ 2081691 w 4833822"/>
              <a:gd name="connsiteY64-6956" fmla="*/ 5286162 h 5869465"/>
              <a:gd name="connsiteX65-6957" fmla="*/ 1845157 w 4833822"/>
              <a:gd name="connsiteY65-6958" fmla="*/ 5368589 h 5869465"/>
              <a:gd name="connsiteX66-6959" fmla="*/ 1744810 w 4833822"/>
              <a:gd name="connsiteY66-6960" fmla="*/ 5339923 h 5869465"/>
              <a:gd name="connsiteX67-6961" fmla="*/ 2060189 w 4833822"/>
              <a:gd name="connsiteY67-6962" fmla="*/ 5185820 h 5869465"/>
              <a:gd name="connsiteX68-6963" fmla="*/ 2178451 w 4833822"/>
              <a:gd name="connsiteY68-6964" fmla="*/ 5124890 h 5869465"/>
              <a:gd name="connsiteX69-6965" fmla="*/ 2293136 w 4833822"/>
              <a:gd name="connsiteY69-6966" fmla="*/ 4659001 h 5869465"/>
              <a:gd name="connsiteX70-6967" fmla="*/ 1999259 w 4833822"/>
              <a:gd name="connsiteY70-6968" fmla="*/ 5074722 h 5869465"/>
              <a:gd name="connsiteX71-6969" fmla="*/ 2196371 w 4833822"/>
              <a:gd name="connsiteY71-6970" fmla="*/ 4644663 h 5869465"/>
              <a:gd name="connsiteX72-6971" fmla="*/ 2177948 w 4833822"/>
              <a:gd name="connsiteY72-6972" fmla="*/ 4639401 h 5869465"/>
              <a:gd name="connsiteX73-6973" fmla="*/ 2511745 w 4833822"/>
              <a:gd name="connsiteY73-6974" fmla="*/ 4626748 h 5869465"/>
              <a:gd name="connsiteX74-6975" fmla="*/ 2482010 w 4833822"/>
              <a:gd name="connsiteY74-6976" fmla="*/ 4855044 h 5869465"/>
              <a:gd name="connsiteX75-6977" fmla="*/ 2486655 w 4833822"/>
              <a:gd name="connsiteY75-6978" fmla="*/ 4920609 h 5869465"/>
              <a:gd name="connsiteX76-6979" fmla="*/ 2514429 w 4833822"/>
              <a:gd name="connsiteY76-6980" fmla="*/ 4936288 h 5869465"/>
              <a:gd name="connsiteX77-6981" fmla="*/ 2526077 w 4833822"/>
              <a:gd name="connsiteY77-6982" fmla="*/ 4960034 h 5869465"/>
              <a:gd name="connsiteX78-6983" fmla="*/ 2486655 w 4833822"/>
              <a:gd name="connsiteY78-6984" fmla="*/ 4920612 h 5869465"/>
              <a:gd name="connsiteX79-6985" fmla="*/ 2486655 w 4833822"/>
              <a:gd name="connsiteY79-6986" fmla="*/ 4920615 h 5869465"/>
              <a:gd name="connsiteX80-6987" fmla="*/ 2440069 w 4833822"/>
              <a:gd name="connsiteY80-6988" fmla="*/ 5196571 h 5869465"/>
              <a:gd name="connsiteX81-6989" fmla="*/ 2375563 w 4833822"/>
              <a:gd name="connsiteY81-6990" fmla="*/ 4759343 h 5869465"/>
              <a:gd name="connsiteX82-6991" fmla="*/ 2296718 w 4833822"/>
              <a:gd name="connsiteY82-6992" fmla="*/ 5128478 h 5869465"/>
              <a:gd name="connsiteX83-6993" fmla="*/ 2429318 w 4833822"/>
              <a:gd name="connsiteY83-6994" fmla="*/ 5250327 h 5869465"/>
              <a:gd name="connsiteX84-6995" fmla="*/ 2493825 w 4833822"/>
              <a:gd name="connsiteY84-6996" fmla="*/ 5149980 h 5869465"/>
              <a:gd name="connsiteX85-6997" fmla="*/ 2529665 w 4833822"/>
              <a:gd name="connsiteY85-6998" fmla="*/ 4960037 h 5869465"/>
              <a:gd name="connsiteX86-6999" fmla="*/ 2511745 w 4833822"/>
              <a:gd name="connsiteY86-7000" fmla="*/ 4626748 h 5869465"/>
              <a:gd name="connsiteX87-7001" fmla="*/ 2808528 w 4833822"/>
              <a:gd name="connsiteY87-7002" fmla="*/ 4624282 h 5869465"/>
              <a:gd name="connsiteX88-7003" fmla="*/ 2784115 w 4833822"/>
              <a:gd name="connsiteY88-7004" fmla="*/ 4637499 h 5869465"/>
              <a:gd name="connsiteX89-7005" fmla="*/ 2798448 w 4833822"/>
              <a:gd name="connsiteY89-7006" fmla="*/ 4712757 h 5869465"/>
              <a:gd name="connsiteX90-7007" fmla="*/ 2880875 w 4833822"/>
              <a:gd name="connsiteY90-7008" fmla="*/ 4827437 h 5869465"/>
              <a:gd name="connsiteX91-7009" fmla="*/ 3142493 w 4833822"/>
              <a:gd name="connsiteY91-7010" fmla="*/ 5157149 h 5869465"/>
              <a:gd name="connsiteX92-7011" fmla="*/ 2891625 w 4833822"/>
              <a:gd name="connsiteY92-7012" fmla="*/ 4992290 h 5869465"/>
              <a:gd name="connsiteX93-7013" fmla="*/ 2683768 w 4833822"/>
              <a:gd name="connsiteY93-7014" fmla="*/ 4748592 h 5869465"/>
              <a:gd name="connsiteX94-7015" fmla="*/ 2651515 w 4833822"/>
              <a:gd name="connsiteY94-7016" fmla="*/ 4773681 h 5869465"/>
              <a:gd name="connsiteX95-7017" fmla="*/ 2866541 w 4833822"/>
              <a:gd name="connsiteY95-7018" fmla="*/ 5017380 h 5869465"/>
              <a:gd name="connsiteX96-7019" fmla="*/ 3389773 w 4833822"/>
              <a:gd name="connsiteY96-7020" fmla="*/ 5615874 h 5869465"/>
              <a:gd name="connsiteX97-7021" fmla="*/ 3637059 w 4833822"/>
              <a:gd name="connsiteY97-7022" fmla="*/ 5658878 h 5869465"/>
              <a:gd name="connsiteX98-7023" fmla="*/ 3246422 w 4833822"/>
              <a:gd name="connsiteY98-7024" fmla="*/ 5289749 h 5869465"/>
              <a:gd name="connsiteX99-7025" fmla="*/ 3400524 w 4833822"/>
              <a:gd name="connsiteY99-7026" fmla="*/ 5339923 h 5869465"/>
              <a:gd name="connsiteX100-7027" fmla="*/ 3336018 w 4833822"/>
              <a:gd name="connsiteY100-7028" fmla="*/ 5192984 h 5869465"/>
              <a:gd name="connsiteX101-7029" fmla="*/ 3095901 w 4833822"/>
              <a:gd name="connsiteY101-7030" fmla="*/ 4931371 h 5869465"/>
              <a:gd name="connsiteX102-7031" fmla="*/ 2862954 w 4833822"/>
              <a:gd name="connsiteY102-7032" fmla="*/ 4662583 h 5869465"/>
              <a:gd name="connsiteX103-7033" fmla="*/ 2808528 w 4833822"/>
              <a:gd name="connsiteY103-7034" fmla="*/ 4624282 h 5869465"/>
              <a:gd name="connsiteX104-7035" fmla="*/ 1587125 w 4833822"/>
              <a:gd name="connsiteY104-7036" fmla="*/ 4580157 h 5869465"/>
              <a:gd name="connsiteX105-7037" fmla="*/ 798688 w 4833822"/>
              <a:gd name="connsiteY105-7038" fmla="*/ 4788020 h 5869465"/>
              <a:gd name="connsiteX106-7039" fmla="*/ 780768 w 4833822"/>
              <a:gd name="connsiteY106-7040" fmla="*/ 5411598 h 5869465"/>
              <a:gd name="connsiteX107-7041" fmla="*/ 791519 w 4833822"/>
              <a:gd name="connsiteY107-7042" fmla="*/ 5218074 h 5869465"/>
              <a:gd name="connsiteX108-7043" fmla="*/ 709092 w 4833822"/>
              <a:gd name="connsiteY108-7044" fmla="*/ 4856108 h 5869465"/>
              <a:gd name="connsiteX109-7045" fmla="*/ 368634 w 4833822"/>
              <a:gd name="connsiteY109-7046" fmla="*/ 4866859 h 5869465"/>
              <a:gd name="connsiteX110-7047" fmla="*/ 332793 w 4833822"/>
              <a:gd name="connsiteY110-7048" fmla="*/ 4891949 h 5869465"/>
              <a:gd name="connsiteX111-7049" fmla="*/ 368634 w 4833822"/>
              <a:gd name="connsiteY111-7050" fmla="*/ 4906282 h 5869465"/>
              <a:gd name="connsiteX112-7051" fmla="*/ 350714 w 4833822"/>
              <a:gd name="connsiteY112-7052" fmla="*/ 5207322 h 5869465"/>
              <a:gd name="connsiteX113-7053" fmla="*/ 447479 w 4833822"/>
              <a:gd name="connsiteY113-7054" fmla="*/ 5271829 h 5869465"/>
              <a:gd name="connsiteX114-7055" fmla="*/ 486896 w 4833822"/>
              <a:gd name="connsiteY114-7056" fmla="*/ 5171482 h 5869465"/>
              <a:gd name="connsiteX115-7057" fmla="*/ 468981 w 4833822"/>
              <a:gd name="connsiteY115-7058" fmla="*/ 5053215 h 5869465"/>
              <a:gd name="connsiteX116-7059" fmla="*/ 372216 w 4833822"/>
              <a:gd name="connsiteY116-7060" fmla="*/ 5160731 h 5869465"/>
              <a:gd name="connsiteX117-7061" fmla="*/ 382967 w 4833822"/>
              <a:gd name="connsiteY117-7062" fmla="*/ 5010210 h 5869465"/>
              <a:gd name="connsiteX118-7063" fmla="*/ 497647 w 4833822"/>
              <a:gd name="connsiteY118-7064" fmla="*/ 4970788 h 5869465"/>
              <a:gd name="connsiteX119-7065" fmla="*/ 569323 w 4833822"/>
              <a:gd name="connsiteY119-7066" fmla="*/ 5085473 h 5869465"/>
              <a:gd name="connsiteX120-7067" fmla="*/ 580074 w 4833822"/>
              <a:gd name="connsiteY120-7068" fmla="*/ 5296913 h 5869465"/>
              <a:gd name="connsiteX121-7069" fmla="*/ 612332 w 4833822"/>
              <a:gd name="connsiteY121-7070" fmla="*/ 5053215 h 5869465"/>
              <a:gd name="connsiteX122-7071" fmla="*/ 497647 w 4833822"/>
              <a:gd name="connsiteY122-7072" fmla="*/ 4820268 h 5869465"/>
              <a:gd name="connsiteX123-7073" fmla="*/ 730594 w 4833822"/>
              <a:gd name="connsiteY123-7074" fmla="*/ 5225237 h 5869465"/>
              <a:gd name="connsiteX124-7075" fmla="*/ 547826 w 4833822"/>
              <a:gd name="connsiteY124-7076" fmla="*/ 5390096 h 5869465"/>
              <a:gd name="connsiteX125-7077" fmla="*/ 834528 w 4833822"/>
              <a:gd name="connsiteY125-7078" fmla="*/ 5422349 h 5869465"/>
              <a:gd name="connsiteX126-7079" fmla="*/ 1533370 w 4833822"/>
              <a:gd name="connsiteY126-7080" fmla="*/ 4906282 h 5869465"/>
              <a:gd name="connsiteX127-7081" fmla="*/ 1633712 w 4833822"/>
              <a:gd name="connsiteY127-7082" fmla="*/ 4773681 h 5869465"/>
              <a:gd name="connsiteX128-7083" fmla="*/ 1142733 w 4833822"/>
              <a:gd name="connsiteY128-7084" fmla="*/ 5089055 h 5869465"/>
              <a:gd name="connsiteX129-7085" fmla="*/ 1031635 w 4833822"/>
              <a:gd name="connsiteY129-7086" fmla="*/ 5117727 h 5869465"/>
              <a:gd name="connsiteX130-7087" fmla="*/ 1096142 w 4833822"/>
              <a:gd name="connsiteY130-7088" fmla="*/ 5017380 h 5869465"/>
              <a:gd name="connsiteX131-7089" fmla="*/ 1587125 w 4833822"/>
              <a:gd name="connsiteY131-7090" fmla="*/ 4580157 h 5869465"/>
              <a:gd name="connsiteX132-7091" fmla="*/ 3072607 w 4833822"/>
              <a:gd name="connsiteY132-7092" fmla="*/ 4571197 h 5869465"/>
              <a:gd name="connsiteX133-7093" fmla="*/ 2988391 w 4833822"/>
              <a:gd name="connsiteY133-7094" fmla="*/ 4605241 h 5869465"/>
              <a:gd name="connsiteX134-7095" fmla="*/ 3038564 w 4833822"/>
              <a:gd name="connsiteY134-7096" fmla="*/ 4716339 h 5869465"/>
              <a:gd name="connsiteX135-7097" fmla="*/ 3407693 w 4833822"/>
              <a:gd name="connsiteY135-7098" fmla="*/ 5132060 h 5869465"/>
              <a:gd name="connsiteX136-7099" fmla="*/ 3576134 w 4833822"/>
              <a:gd name="connsiteY136-7100" fmla="*/ 5171482 h 5869465"/>
              <a:gd name="connsiteX137-7101" fmla="*/ 4002606 w 4833822"/>
              <a:gd name="connsiteY137-7102" fmla="*/ 5275411 h 5869465"/>
              <a:gd name="connsiteX138-7103" fmla="*/ 4124455 w 4833822"/>
              <a:gd name="connsiteY138-7104" fmla="*/ 5357838 h 5869465"/>
              <a:gd name="connsiteX139-7105" fmla="*/ 3586885 w 4833822"/>
              <a:gd name="connsiteY139-7106" fmla="*/ 4809517 h 5869465"/>
              <a:gd name="connsiteX140-7107" fmla="*/ 3339600 w 4833822"/>
              <a:gd name="connsiteY140-7108" fmla="*/ 4666165 h 5869465"/>
              <a:gd name="connsiteX141-7109" fmla="*/ 3551045 w 4833822"/>
              <a:gd name="connsiteY141-7110" fmla="*/ 4841775 h 5869465"/>
              <a:gd name="connsiteX142-7111" fmla="*/ 3658561 w 4833822"/>
              <a:gd name="connsiteY142-7112" fmla="*/ 5024549 h 5869465"/>
              <a:gd name="connsiteX143-7113" fmla="*/ 3536712 w 4833822"/>
              <a:gd name="connsiteY143-7114" fmla="*/ 4949286 h 5869465"/>
              <a:gd name="connsiteX144-7115" fmla="*/ 3167577 w 4833822"/>
              <a:gd name="connsiteY144-7116" fmla="*/ 4612410 h 5869465"/>
              <a:gd name="connsiteX145-7117" fmla="*/ 3072607 w 4833822"/>
              <a:gd name="connsiteY145-7118" fmla="*/ 4571197 h 5869465"/>
              <a:gd name="connsiteX146-7119" fmla="*/ 1497530 w 4833822"/>
              <a:gd name="connsiteY146-7120" fmla="*/ 4483397 h 5869465"/>
              <a:gd name="connsiteX147-7121" fmla="*/ 644585 w 4833822"/>
              <a:gd name="connsiteY147-7122" fmla="*/ 4608828 h 5869465"/>
              <a:gd name="connsiteX148-7123" fmla="*/ 404469 w 4833822"/>
              <a:gd name="connsiteY148-7124" fmla="*/ 4684085 h 5869465"/>
              <a:gd name="connsiteX149-7125" fmla="*/ 218113 w 4833822"/>
              <a:gd name="connsiteY149-7126" fmla="*/ 4838188 h 5869465"/>
              <a:gd name="connsiteX150-7127" fmla="*/ 347132 w 4833822"/>
              <a:gd name="connsiteY150-7128" fmla="*/ 5357838 h 5869465"/>
              <a:gd name="connsiteX151-7129" fmla="*/ 218113 w 4833822"/>
              <a:gd name="connsiteY151-7130" fmla="*/ 4992290 h 5869465"/>
              <a:gd name="connsiteX152-7131" fmla="*/ 289789 w 4833822"/>
              <a:gd name="connsiteY152-7132" fmla="*/ 4884779 h 5869465"/>
              <a:gd name="connsiteX153-7133" fmla="*/ 271869 w 4833822"/>
              <a:gd name="connsiteY153-7134" fmla="*/ 4870446 h 5869465"/>
              <a:gd name="connsiteX154-7135" fmla="*/ 304127 w 4833822"/>
              <a:gd name="connsiteY154-7136" fmla="*/ 4777263 h 5869465"/>
              <a:gd name="connsiteX155-7137" fmla="*/ 400887 w 4833822"/>
              <a:gd name="connsiteY155-7138" fmla="*/ 4694837 h 5869465"/>
              <a:gd name="connsiteX156-7139" fmla="*/ 404469 w 4833822"/>
              <a:gd name="connsiteY156-7140" fmla="*/ 4687667 h 5869465"/>
              <a:gd name="connsiteX157-7141" fmla="*/ 408056 w 4833822"/>
              <a:gd name="connsiteY157-7142" fmla="*/ 4687667 h 5869465"/>
              <a:gd name="connsiteX158-7143" fmla="*/ 569323 w 4833822"/>
              <a:gd name="connsiteY158-7144" fmla="*/ 4644663 h 5869465"/>
              <a:gd name="connsiteX159-7145" fmla="*/ 777186 w 4833822"/>
              <a:gd name="connsiteY159-7146" fmla="*/ 4755761 h 5869465"/>
              <a:gd name="connsiteX160-7147" fmla="*/ 1250249 w 4833822"/>
              <a:gd name="connsiteY160-7148" fmla="*/ 4587320 h 5869465"/>
              <a:gd name="connsiteX161-7149" fmla="*/ 1497530 w 4833822"/>
              <a:gd name="connsiteY161-7150" fmla="*/ 4483397 h 5869465"/>
              <a:gd name="connsiteX162-7151" fmla="*/ 3393360 w 4833822"/>
              <a:gd name="connsiteY162-7152" fmla="*/ 4442627 h 5869465"/>
              <a:gd name="connsiteX163-7153" fmla="*/ 3271511 w 4833822"/>
              <a:gd name="connsiteY163-7154" fmla="*/ 4479810 h 5869465"/>
              <a:gd name="connsiteX164-7155" fmla="*/ 3486538 w 4833822"/>
              <a:gd name="connsiteY164-7156" fmla="*/ 4608828 h 5869465"/>
              <a:gd name="connsiteX165-7157" fmla="*/ 4092197 w 4833822"/>
              <a:gd name="connsiteY165-7158" fmla="*/ 4942122 h 5869465"/>
              <a:gd name="connsiteX166-7159" fmla="*/ 3873588 w 4833822"/>
              <a:gd name="connsiteY166-7160" fmla="*/ 4942122 h 5869465"/>
              <a:gd name="connsiteX167-7161" fmla="*/ 4002606 w 4833822"/>
              <a:gd name="connsiteY167-7162" fmla="*/ 5071135 h 5869465"/>
              <a:gd name="connsiteX168-7163" fmla="*/ 4106535 w 4833822"/>
              <a:gd name="connsiteY168-7164" fmla="*/ 5042464 h 5869465"/>
              <a:gd name="connsiteX169-7165" fmla="*/ 4325144 w 4833822"/>
              <a:gd name="connsiteY169-7166" fmla="*/ 4716339 h 5869465"/>
              <a:gd name="connsiteX170-7167" fmla="*/ 4038441 w 4833822"/>
              <a:gd name="connsiteY170-7168" fmla="*/ 4626748 h 5869465"/>
              <a:gd name="connsiteX171-7169" fmla="*/ 3624178 w 4833822"/>
              <a:gd name="connsiteY171-7170" fmla="*/ 4613136 h 5869465"/>
              <a:gd name="connsiteX172-7171" fmla="*/ 3486739 w 4833822"/>
              <a:gd name="connsiteY172-7172" fmla="*/ 4587357 h 5869465"/>
              <a:gd name="connsiteX173-7173" fmla="*/ 3486739 w 4833822"/>
              <a:gd name="connsiteY173-7174" fmla="*/ 4591352 h 5869465"/>
              <a:gd name="connsiteX174-7175" fmla="*/ 3485394 w 4833822"/>
              <a:gd name="connsiteY174-7176" fmla="*/ 4588663 h 5869465"/>
              <a:gd name="connsiteX175-7177" fmla="*/ 3486706 w 4833822"/>
              <a:gd name="connsiteY175-7178" fmla="*/ 4587351 h 5869465"/>
              <a:gd name="connsiteX176-7179" fmla="*/ 3486538 w 4833822"/>
              <a:gd name="connsiteY176-7180" fmla="*/ 4587320 h 5869465"/>
              <a:gd name="connsiteX177-7181" fmla="*/ 3543876 w 4833822"/>
              <a:gd name="connsiteY177-7182" fmla="*/ 4526396 h 5869465"/>
              <a:gd name="connsiteX178-7183" fmla="*/ 4518674 w 4833822"/>
              <a:gd name="connsiteY178-7184" fmla="*/ 4673334 h 5869465"/>
              <a:gd name="connsiteX179-7185" fmla="*/ 4328731 w 4833822"/>
              <a:gd name="connsiteY179-7186" fmla="*/ 4870446 h 5869465"/>
              <a:gd name="connsiteX180-7187" fmla="*/ 4457745 w 4833822"/>
              <a:gd name="connsiteY180-7188" fmla="*/ 4798765 h 5869465"/>
              <a:gd name="connsiteX181-7189" fmla="*/ 4579599 w 4833822"/>
              <a:gd name="connsiteY181-7190" fmla="*/ 4791602 h 5869465"/>
              <a:gd name="connsiteX182-7191" fmla="*/ 4500754 w 4833822"/>
              <a:gd name="connsiteY182-7192" fmla="*/ 4870446 h 5869465"/>
              <a:gd name="connsiteX183-7193" fmla="*/ 4314393 w 4833822"/>
              <a:gd name="connsiteY183-7194" fmla="*/ 5103394 h 5869465"/>
              <a:gd name="connsiteX184-7195" fmla="*/ 4346651 w 4833822"/>
              <a:gd name="connsiteY184-7196" fmla="*/ 5167900 h 5869465"/>
              <a:gd name="connsiteX185-7197" fmla="*/ 4403989 w 4833822"/>
              <a:gd name="connsiteY185-7198" fmla="*/ 5117727 h 5869465"/>
              <a:gd name="connsiteX186-7199" fmla="*/ 4482833 w 4833822"/>
              <a:gd name="connsiteY186-7200" fmla="*/ 4927784 h 5869465"/>
              <a:gd name="connsiteX187-7201" fmla="*/ 4590350 w 4833822"/>
              <a:gd name="connsiteY187-7202" fmla="*/ 4906282 h 5869465"/>
              <a:gd name="connsiteX188-7203" fmla="*/ 4608265 w 4833822"/>
              <a:gd name="connsiteY188-7204" fmla="*/ 4988708 h 5869465"/>
              <a:gd name="connsiteX189-7205" fmla="*/ 4608265 w 4833822"/>
              <a:gd name="connsiteY189-7206" fmla="*/ 4992290 h 5869465"/>
              <a:gd name="connsiteX190-7207" fmla="*/ 4421909 w 4833822"/>
              <a:gd name="connsiteY190-7208" fmla="*/ 5203735 h 5869465"/>
              <a:gd name="connsiteX191-7209" fmla="*/ 4608265 w 4833822"/>
              <a:gd name="connsiteY191-7210" fmla="*/ 4992290 h 5869465"/>
              <a:gd name="connsiteX192-7211" fmla="*/ 4611852 w 4833822"/>
              <a:gd name="connsiteY192-7212" fmla="*/ 4988708 h 5869465"/>
              <a:gd name="connsiteX193-7213" fmla="*/ 4611852 w 4833822"/>
              <a:gd name="connsiteY193-7214" fmla="*/ 4985126 h 5869465"/>
              <a:gd name="connsiteX194-7215" fmla="*/ 4694279 w 4833822"/>
              <a:gd name="connsiteY194-7216" fmla="*/ 4970788 h 5869465"/>
              <a:gd name="connsiteX195-7217" fmla="*/ 4651275 w 4833822"/>
              <a:gd name="connsiteY195-7218" fmla="*/ 4795184 h 5869465"/>
              <a:gd name="connsiteX196-7219" fmla="*/ 4572429 w 4833822"/>
              <a:gd name="connsiteY196-7220" fmla="*/ 4676916 h 5869465"/>
              <a:gd name="connsiteX197-7221" fmla="*/ 4583181 w 4833822"/>
              <a:gd name="connsiteY197-7222" fmla="*/ 4583739 h 5869465"/>
              <a:gd name="connsiteX198-7223" fmla="*/ 4436247 w 4833822"/>
              <a:gd name="connsiteY198-7224" fmla="*/ 4537152 h 5869465"/>
              <a:gd name="connsiteX199-7225" fmla="*/ 3504459 w 4833822"/>
              <a:gd name="connsiteY199-7226" fmla="*/ 4451138 h 5869465"/>
              <a:gd name="connsiteX200-7227" fmla="*/ 3393360 w 4833822"/>
              <a:gd name="connsiteY200-7228" fmla="*/ 4442627 h 5869465"/>
              <a:gd name="connsiteX201-7229" fmla="*/ 655337 w 4833822"/>
              <a:gd name="connsiteY201-7230" fmla="*/ 4311369 h 5869465"/>
              <a:gd name="connsiteX202-7231" fmla="*/ 637416 w 4833822"/>
              <a:gd name="connsiteY202-7232" fmla="*/ 4368712 h 5869465"/>
              <a:gd name="connsiteX203-7233" fmla="*/ 863200 w 4833822"/>
              <a:gd name="connsiteY203-7234" fmla="*/ 4472641 h 5869465"/>
              <a:gd name="connsiteX204-7235" fmla="*/ 734181 w 4833822"/>
              <a:gd name="connsiteY204-7236" fmla="*/ 4332876 h 5869465"/>
              <a:gd name="connsiteX205-7237" fmla="*/ 655337 w 4833822"/>
              <a:gd name="connsiteY205-7238" fmla="*/ 4311369 h 5869465"/>
              <a:gd name="connsiteX206-7239" fmla="*/ 465399 w 4833822"/>
              <a:gd name="connsiteY206-7240" fmla="*/ 4271952 h 5869465"/>
              <a:gd name="connsiteX207-7241" fmla="*/ 465399 w 4833822"/>
              <a:gd name="connsiteY207-7242" fmla="*/ 4472641 h 5869465"/>
              <a:gd name="connsiteX208-7243" fmla="*/ 501234 w 4833822"/>
              <a:gd name="connsiteY208-7244" fmla="*/ 4529983 h 5869465"/>
              <a:gd name="connsiteX209-7245" fmla="*/ 554990 w 4833822"/>
              <a:gd name="connsiteY209-7246" fmla="*/ 4476228 h 5869465"/>
              <a:gd name="connsiteX210-7247" fmla="*/ 465399 w 4833822"/>
              <a:gd name="connsiteY210-7248" fmla="*/ 4271952 h 5869465"/>
              <a:gd name="connsiteX211-7249" fmla="*/ 4325169 w 4833822"/>
              <a:gd name="connsiteY211-7250" fmla="*/ 4191055 h 5869465"/>
              <a:gd name="connsiteX212-7251" fmla="*/ 3959602 w 4833822"/>
              <a:gd name="connsiteY212-7252" fmla="*/ 4397383 h 5869465"/>
              <a:gd name="connsiteX213-7253" fmla="*/ 4360985 w 4833822"/>
              <a:gd name="connsiteY213-7254" fmla="*/ 4307787 h 5869465"/>
              <a:gd name="connsiteX214-7255" fmla="*/ 4278558 w 4833822"/>
              <a:gd name="connsiteY214-7256" fmla="*/ 4418885 h 5869465"/>
              <a:gd name="connsiteX215-7257" fmla="*/ 4454163 w 4833822"/>
              <a:gd name="connsiteY215-7258" fmla="*/ 4372294 h 5869465"/>
              <a:gd name="connsiteX216-7259" fmla="*/ 4368153 w 4833822"/>
              <a:gd name="connsiteY216-7260" fmla="*/ 4196689 h 5869465"/>
              <a:gd name="connsiteX217-7261" fmla="*/ 4325169 w 4833822"/>
              <a:gd name="connsiteY217-7262" fmla="*/ 4191055 h 5869465"/>
              <a:gd name="connsiteX218-7263" fmla="*/ 4156709 w 4833822"/>
              <a:gd name="connsiteY218-7264" fmla="*/ 4157267 h 5869465"/>
              <a:gd name="connsiteX219-7265" fmla="*/ 3748157 w 4833822"/>
              <a:gd name="connsiteY219-7266" fmla="*/ 4239693 h 5869465"/>
              <a:gd name="connsiteX220-7267" fmla="*/ 3529543 w 4833822"/>
              <a:gd name="connsiteY220-7268" fmla="*/ 4361542 h 5869465"/>
              <a:gd name="connsiteX221-7269" fmla="*/ 3805494 w 4833822"/>
              <a:gd name="connsiteY221-7270" fmla="*/ 4264783 h 5869465"/>
              <a:gd name="connsiteX222-7271" fmla="*/ 4156709 w 4833822"/>
              <a:gd name="connsiteY222-7272" fmla="*/ 4157267 h 5869465"/>
              <a:gd name="connsiteX223-7273" fmla="*/ 399937 w 4833822"/>
              <a:gd name="connsiteY223-7274" fmla="*/ 4113479 h 5869465"/>
              <a:gd name="connsiteX224-7275" fmla="*/ 210944 w 4833822"/>
              <a:gd name="connsiteY224-7276" fmla="*/ 4193107 h 5869465"/>
              <a:gd name="connsiteX225-7277" fmla="*/ 124936 w 4833822"/>
              <a:gd name="connsiteY225-7278" fmla="*/ 4336458 h 5869465"/>
              <a:gd name="connsiteX226-7279" fmla="*/ 275451 w 4833822"/>
              <a:gd name="connsiteY226-7280" fmla="*/ 4329289 h 5869465"/>
              <a:gd name="connsiteX227-7281" fmla="*/ 304127 w 4833822"/>
              <a:gd name="connsiteY227-7282" fmla="*/ 4347209 h 5869465"/>
              <a:gd name="connsiteX228-7283" fmla="*/ 271869 w 4833822"/>
              <a:gd name="connsiteY228-7284" fmla="*/ 4583739 h 5869465"/>
              <a:gd name="connsiteX229-7285" fmla="*/ 311291 w 4833822"/>
              <a:gd name="connsiteY229-7286" fmla="*/ 4426054 h 5869465"/>
              <a:gd name="connsiteX230-7287" fmla="*/ 243203 w 4833822"/>
              <a:gd name="connsiteY230-7288" fmla="*/ 4218191 h 5869465"/>
              <a:gd name="connsiteX231-7289" fmla="*/ 1214409 w 4833822"/>
              <a:gd name="connsiteY231-7290" fmla="*/ 4196689 h 5869465"/>
              <a:gd name="connsiteX232-7291" fmla="*/ 465399 w 4833822"/>
              <a:gd name="connsiteY232-7292" fmla="*/ 4114262 h 5869465"/>
              <a:gd name="connsiteX233-7293" fmla="*/ 399937 w 4833822"/>
              <a:gd name="connsiteY233-7294" fmla="*/ 4113479 h 5869465"/>
              <a:gd name="connsiteX234-7295" fmla="*/ 2524908 w 4833822"/>
              <a:gd name="connsiteY234-7296" fmla="*/ 2979180 h 5869465"/>
              <a:gd name="connsiteX235-7297" fmla="*/ 2732856 w 4833822"/>
              <a:gd name="connsiteY235-7298" fmla="*/ 3621099 h 5869465"/>
              <a:gd name="connsiteX236-7299" fmla="*/ 2775802 w 4833822"/>
              <a:gd name="connsiteY236-7300" fmla="*/ 3691168 h 5869465"/>
              <a:gd name="connsiteX237-7301" fmla="*/ 2823267 w 4833822"/>
              <a:gd name="connsiteY237-7302" fmla="*/ 3614318 h 5869465"/>
              <a:gd name="connsiteX238-7303" fmla="*/ 2879774 w 4833822"/>
              <a:gd name="connsiteY238-7304" fmla="*/ 3404112 h 5869465"/>
              <a:gd name="connsiteX239-7305" fmla="*/ 2920458 w 4833822"/>
              <a:gd name="connsiteY239-7306" fmla="*/ 3937537 h 5869465"/>
              <a:gd name="connsiteX240-7307" fmla="*/ 3132925 w 4833822"/>
              <a:gd name="connsiteY240-7308" fmla="*/ 3878770 h 5869465"/>
              <a:gd name="connsiteX241-7309" fmla="*/ 2879774 w 4833822"/>
              <a:gd name="connsiteY241-7310" fmla="*/ 4253978 h 5869465"/>
              <a:gd name="connsiteX242-7311" fmla="*/ 2131619 w 4833822"/>
              <a:gd name="connsiteY242-7312" fmla="*/ 4201992 h 5869465"/>
              <a:gd name="connsiteX243-7313" fmla="*/ 1894289 w 4833822"/>
              <a:gd name="connsiteY243-7314" fmla="*/ 3851648 h 5869465"/>
              <a:gd name="connsiteX244-7315" fmla="*/ 2075111 w 4833822"/>
              <a:gd name="connsiteY244-7316" fmla="*/ 3939799 h 5869465"/>
              <a:gd name="connsiteX245-7317" fmla="*/ 2086414 w 4833822"/>
              <a:gd name="connsiteY245-7318" fmla="*/ 3424454 h 5869465"/>
              <a:gd name="connsiteX246-7319" fmla="*/ 2163263 w 4833822"/>
              <a:gd name="connsiteY246-7320" fmla="*/ 3569113 h 5869465"/>
              <a:gd name="connsiteX247-7321" fmla="*/ 2224289 w 4833822"/>
              <a:gd name="connsiteY247-7322" fmla="*/ 3614318 h 5869465"/>
              <a:gd name="connsiteX248-7323" fmla="*/ 2242372 w 4833822"/>
              <a:gd name="connsiteY248-7324" fmla="*/ 3551030 h 5869465"/>
              <a:gd name="connsiteX249-7325" fmla="*/ 2524908 w 4833822"/>
              <a:gd name="connsiteY249-7326" fmla="*/ 2979180 h 5869465"/>
              <a:gd name="connsiteX250-7327" fmla="*/ 2540406 w 4833822"/>
              <a:gd name="connsiteY250-7328" fmla="*/ 2171839 h 5869465"/>
              <a:gd name="connsiteX251-7329" fmla="*/ 2092432 w 4833822"/>
              <a:gd name="connsiteY251-7330" fmla="*/ 3078536 h 5869465"/>
              <a:gd name="connsiteX252-7331" fmla="*/ 2063761 w 4833822"/>
              <a:gd name="connsiteY252-7332" fmla="*/ 3178883 h 5869465"/>
              <a:gd name="connsiteX253-7333" fmla="*/ 1967001 w 4833822"/>
              <a:gd name="connsiteY253-7334" fmla="*/ 3107207 h 5869465"/>
              <a:gd name="connsiteX254-7335" fmla="*/ 1845152 w 4833822"/>
              <a:gd name="connsiteY254-7336" fmla="*/ 2877843 h 5869465"/>
              <a:gd name="connsiteX255-7337" fmla="*/ 1827232 w 4833822"/>
              <a:gd name="connsiteY255-7338" fmla="*/ 3694950 h 5869465"/>
              <a:gd name="connsiteX256-7339" fmla="*/ 1540529 w 4833822"/>
              <a:gd name="connsiteY256-7340" fmla="*/ 3555181 h 5869465"/>
              <a:gd name="connsiteX257-7341" fmla="*/ 1916828 w 4833822"/>
              <a:gd name="connsiteY257-7342" fmla="*/ 4110670 h 5869465"/>
              <a:gd name="connsiteX258-7343" fmla="*/ 3103066 w 4833822"/>
              <a:gd name="connsiteY258-7344" fmla="*/ 4193097 h 5869465"/>
              <a:gd name="connsiteX259-7345" fmla="*/ 3504448 w 4833822"/>
              <a:gd name="connsiteY259-7346" fmla="*/ 3598185 h 5869465"/>
              <a:gd name="connsiteX260-7347" fmla="*/ 3167572 w 4833822"/>
              <a:gd name="connsiteY260-7348" fmla="*/ 3691363 h 5869465"/>
              <a:gd name="connsiteX261-7349" fmla="*/ 3103066 w 4833822"/>
              <a:gd name="connsiteY261-7350" fmla="*/ 2845589 h 5869465"/>
              <a:gd name="connsiteX262-7351" fmla="*/ 3013470 w 4833822"/>
              <a:gd name="connsiteY262-7352" fmla="*/ 3178883 h 5869465"/>
              <a:gd name="connsiteX263-7353" fmla="*/ 2938212 w 4833822"/>
              <a:gd name="connsiteY263-7354" fmla="*/ 3300732 h 5869465"/>
              <a:gd name="connsiteX264-7355" fmla="*/ 2870119 w 4833822"/>
              <a:gd name="connsiteY264-7356" fmla="*/ 3189634 h 5869465"/>
              <a:gd name="connsiteX265-7357" fmla="*/ 2540406 w 4833822"/>
              <a:gd name="connsiteY265-7358" fmla="*/ 2171839 h 5869465"/>
              <a:gd name="connsiteX266-7359" fmla="*/ 357884 w 4833822"/>
              <a:gd name="connsiteY266-7360" fmla="*/ 2100168 h 5869465"/>
              <a:gd name="connsiteX267-7361" fmla="*/ 422396 w 4833822"/>
              <a:gd name="connsiteY267-7362" fmla="*/ 2182595 h 5869465"/>
              <a:gd name="connsiteX268-7363" fmla="*/ 522738 w 4833822"/>
              <a:gd name="connsiteY268-7364" fmla="*/ 2684326 h 5869465"/>
              <a:gd name="connsiteX269-7365" fmla="*/ 490485 w 4833822"/>
              <a:gd name="connsiteY269-7366" fmla="*/ 2824096 h 5869465"/>
              <a:gd name="connsiteX270-7367" fmla="*/ 386555 w 4833822"/>
              <a:gd name="connsiteY270-7368" fmla="*/ 2723749 h 5869465"/>
              <a:gd name="connsiteX271-7369" fmla="*/ 286208 w 4833822"/>
              <a:gd name="connsiteY271-7370" fmla="*/ 2182595 h 5869465"/>
              <a:gd name="connsiteX272-7371" fmla="*/ 357884 w 4833822"/>
              <a:gd name="connsiteY272-7372" fmla="*/ 2100168 h 5869465"/>
              <a:gd name="connsiteX273-7373" fmla="*/ 4036204 w 4833822"/>
              <a:gd name="connsiteY273-7374" fmla="*/ 682777 h 5869465"/>
              <a:gd name="connsiteX274-7375" fmla="*/ 4110123 w 4833822"/>
              <a:gd name="connsiteY274-7376" fmla="*/ 745492 h 5869465"/>
              <a:gd name="connsiteX275-7377" fmla="*/ 4063531 w 4833822"/>
              <a:gd name="connsiteY275-7378" fmla="*/ 1555436 h 5869465"/>
              <a:gd name="connsiteX276-7379" fmla="*/ 3938100 w 4833822"/>
              <a:gd name="connsiteY276-7380" fmla="*/ 1243642 h 5869465"/>
              <a:gd name="connsiteX277-7381" fmla="*/ 3970353 w 4833822"/>
              <a:gd name="connsiteY277-7382" fmla="*/ 749079 h 5869465"/>
              <a:gd name="connsiteX278-7383" fmla="*/ 4036204 w 4833822"/>
              <a:gd name="connsiteY278-7384" fmla="*/ 682777 h 5869465"/>
              <a:gd name="connsiteX279-7385" fmla="*/ 915320 w 4833822"/>
              <a:gd name="connsiteY279-7386" fmla="*/ 424348 h 5869465"/>
              <a:gd name="connsiteX280-7387" fmla="*/ 1020430 w 4833822"/>
              <a:gd name="connsiteY280-7388" fmla="*/ 1105110 h 5869465"/>
              <a:gd name="connsiteX281-7389" fmla="*/ 811383 w 4833822"/>
              <a:gd name="connsiteY281-7390" fmla="*/ 1065524 h 5869465"/>
              <a:gd name="connsiteX282-7391" fmla="*/ 915320 w 4833822"/>
              <a:gd name="connsiteY282-7392" fmla="*/ 424348 h 5869465"/>
              <a:gd name="connsiteX283-7393" fmla="*/ 2476926 w 4833822"/>
              <a:gd name="connsiteY283-7394" fmla="*/ 91182 h 5869465"/>
              <a:gd name="connsiteX284-7395" fmla="*/ 2908975 w 4833822"/>
              <a:gd name="connsiteY284-7396" fmla="*/ 476896 h 5869465"/>
              <a:gd name="connsiteX285-7397" fmla="*/ 3113822 w 4833822"/>
              <a:gd name="connsiteY285-7398" fmla="*/ 1526760 h 5869465"/>
              <a:gd name="connsiteX286-7399" fmla="*/ 3282263 w 4833822"/>
              <a:gd name="connsiteY286-7400" fmla="*/ 845838 h 5869465"/>
              <a:gd name="connsiteX287-7401" fmla="*/ 3257173 w 4833822"/>
              <a:gd name="connsiteY287-7402" fmla="*/ 706069 h 5869465"/>
              <a:gd name="connsiteX288-7403" fmla="*/ 3278681 w 4833822"/>
              <a:gd name="connsiteY288-7404" fmla="*/ 616473 h 5869465"/>
              <a:gd name="connsiteX289-7405" fmla="*/ 3361107 w 4833822"/>
              <a:gd name="connsiteY289-7406" fmla="*/ 673816 h 5869465"/>
              <a:gd name="connsiteX290-7407" fmla="*/ 3884339 w 4833822"/>
              <a:gd name="connsiteY290-7408" fmla="*/ 1985486 h 5869465"/>
              <a:gd name="connsiteX291-7409" fmla="*/ 3776823 w 4833822"/>
              <a:gd name="connsiteY291-7410" fmla="*/ 2605481 h 5869465"/>
              <a:gd name="connsiteX292-7411" fmla="*/ 4002606 w 4833822"/>
              <a:gd name="connsiteY292-7412" fmla="*/ 2386872 h 5869465"/>
              <a:gd name="connsiteX293-7413" fmla="*/ 4059943 w 4833822"/>
              <a:gd name="connsiteY293-7414" fmla="*/ 2322361 h 5869465"/>
              <a:gd name="connsiteX294-7415" fmla="*/ 4117286 w 4833822"/>
              <a:gd name="connsiteY294-7416" fmla="*/ 2397623 h 5869465"/>
              <a:gd name="connsiteX295-7417" fmla="*/ 4131625 w 4833822"/>
              <a:gd name="connsiteY295-7418" fmla="*/ 3211145 h 5869465"/>
              <a:gd name="connsiteX296-7419" fmla="*/ 3755321 w 4833822"/>
              <a:gd name="connsiteY296-7420" fmla="*/ 4042587 h 5869465"/>
              <a:gd name="connsiteX297-7421" fmla="*/ 3723067 w 4833822"/>
              <a:gd name="connsiteY297-7422" fmla="*/ 4117844 h 5869465"/>
              <a:gd name="connsiteX298-7423" fmla="*/ 4099366 w 4833822"/>
              <a:gd name="connsiteY298-7424" fmla="*/ 4056920 h 5869465"/>
              <a:gd name="connsiteX299-7425" fmla="*/ 4550927 w 4833822"/>
              <a:gd name="connsiteY299-7426" fmla="*/ 4408134 h 5869465"/>
              <a:gd name="connsiteX300-7427" fmla="*/ 4604683 w 4833822"/>
              <a:gd name="connsiteY300-7428" fmla="*/ 4508481 h 5869465"/>
              <a:gd name="connsiteX301-7429" fmla="*/ 4576011 w 4833822"/>
              <a:gd name="connsiteY301-7430" fmla="*/ 5350674 h 5869465"/>
              <a:gd name="connsiteX302-7431" fmla="*/ 4432660 w 4833822"/>
              <a:gd name="connsiteY302-7432" fmla="*/ 5411598 h 5869465"/>
              <a:gd name="connsiteX303-7433" fmla="*/ 3999019 w 4833822"/>
              <a:gd name="connsiteY303-7434" fmla="*/ 5644545 h 5869465"/>
              <a:gd name="connsiteX304-7435" fmla="*/ 3192667 w 4833822"/>
              <a:gd name="connsiteY304-7436" fmla="*/ 5576452 h 5869465"/>
              <a:gd name="connsiteX305-7437" fmla="*/ 2662265 w 4833822"/>
              <a:gd name="connsiteY305-7438" fmla="*/ 4945704 h 5869465"/>
              <a:gd name="connsiteX306-7439" fmla="*/ 2680186 w 4833822"/>
              <a:gd name="connsiteY306-7440" fmla="*/ 5264660 h 5869465"/>
              <a:gd name="connsiteX307-7441" fmla="*/ 2655096 w 4833822"/>
              <a:gd name="connsiteY307-7442" fmla="*/ 5576452 h 5869465"/>
              <a:gd name="connsiteX308-7443" fmla="*/ 2063771 w 4833822"/>
              <a:gd name="connsiteY308-7444" fmla="*/ 5863154 h 5869465"/>
              <a:gd name="connsiteX309-7445" fmla="*/ 1827242 w 4833822"/>
              <a:gd name="connsiteY309-7446" fmla="*/ 5812981 h 5869465"/>
              <a:gd name="connsiteX310-7447" fmla="*/ 1594295 w 4833822"/>
              <a:gd name="connsiteY310-7448" fmla="*/ 5271829 h 5869465"/>
              <a:gd name="connsiteX311-7449" fmla="*/ 1952673 w 4833822"/>
              <a:gd name="connsiteY311-7450" fmla="*/ 4737841 h 5869465"/>
              <a:gd name="connsiteX312-7451" fmla="*/ 2020761 w 4833822"/>
              <a:gd name="connsiteY312-7452" fmla="*/ 4605241 h 5869465"/>
              <a:gd name="connsiteX313-7453" fmla="*/ 1841575 w 4833822"/>
              <a:gd name="connsiteY313-7454" fmla="*/ 4748592 h 5869465"/>
              <a:gd name="connsiteX314-7455" fmla="*/ 884697 w 4833822"/>
              <a:gd name="connsiteY314-7456" fmla="*/ 5494025 h 5869465"/>
              <a:gd name="connsiteX315-7457" fmla="*/ 547826 w 4833822"/>
              <a:gd name="connsiteY315-7458" fmla="*/ 5526278 h 5869465"/>
              <a:gd name="connsiteX316-7459" fmla="*/ 357883 w 4833822"/>
              <a:gd name="connsiteY316-7460" fmla="*/ 5468941 h 5869465"/>
              <a:gd name="connsiteX317-7461" fmla="*/ 89095 w 4833822"/>
              <a:gd name="connsiteY317-7462" fmla="*/ 5042464 h 5869465"/>
              <a:gd name="connsiteX318-7463" fmla="*/ 46091 w 4833822"/>
              <a:gd name="connsiteY318-7464" fmla="*/ 4691255 h 5869465"/>
              <a:gd name="connsiteX319-7465" fmla="*/ 440310 w 4833822"/>
              <a:gd name="connsiteY319-7466" fmla="*/ 4042587 h 5869465"/>
              <a:gd name="connsiteX320-7467" fmla="*/ 1020884 w 4833822"/>
              <a:gd name="connsiteY320-7468" fmla="*/ 4092760 h 5869465"/>
              <a:gd name="connsiteX321-7469" fmla="*/ 798688 w 4833822"/>
              <a:gd name="connsiteY321-7470" fmla="*/ 3920738 h 5869465"/>
              <a:gd name="connsiteX322-7471" fmla="*/ 766435 w 4833822"/>
              <a:gd name="connsiteY322-7472" fmla="*/ 3863395 h 5869465"/>
              <a:gd name="connsiteX323-7473" fmla="*/ 838110 w 4833822"/>
              <a:gd name="connsiteY323-7474" fmla="*/ 3841893 h 5869465"/>
              <a:gd name="connsiteX324-7475" fmla="*/ 1060306 w 4833822"/>
              <a:gd name="connsiteY324-7476" fmla="*/ 3935071 h 5869465"/>
              <a:gd name="connsiteX325-7477" fmla="*/ 777186 w 4833822"/>
              <a:gd name="connsiteY325-7478" fmla="*/ 3436923 h 5869465"/>
              <a:gd name="connsiteX326-7479" fmla="*/ 723430 w 4833822"/>
              <a:gd name="connsiteY326-7480" fmla="*/ 2902940 h 5869465"/>
              <a:gd name="connsiteX327-7481" fmla="*/ 727012 w 4833822"/>
              <a:gd name="connsiteY327-7482" fmla="*/ 2204099 h 5869465"/>
              <a:gd name="connsiteX328-7483" fmla="*/ 762853 w 4833822"/>
              <a:gd name="connsiteY328-7484" fmla="*/ 2071499 h 5869465"/>
              <a:gd name="connsiteX329-7485" fmla="*/ 1017302 w 4833822"/>
              <a:gd name="connsiteY329-7486" fmla="*/ 2372534 h 5869465"/>
              <a:gd name="connsiteX330-7487" fmla="*/ 1139151 w 4833822"/>
              <a:gd name="connsiteY330-7488" fmla="*/ 2411956 h 5869465"/>
              <a:gd name="connsiteX331-7489" fmla="*/ 1110480 w 4833822"/>
              <a:gd name="connsiteY331-7490" fmla="*/ 2300858 h 5869465"/>
              <a:gd name="connsiteX332-7491" fmla="*/ 1135564 w 4833822"/>
              <a:gd name="connsiteY332-7492" fmla="*/ 1412080 h 5869465"/>
              <a:gd name="connsiteX333-7493" fmla="*/ 1493942 w 4833822"/>
              <a:gd name="connsiteY333-7494" fmla="*/ 752660 h 5869465"/>
              <a:gd name="connsiteX334-7495" fmla="*/ 1547703 w 4833822"/>
              <a:gd name="connsiteY334-7496" fmla="*/ 698905 h 5869465"/>
              <a:gd name="connsiteX335-7497" fmla="*/ 1597877 w 4833822"/>
              <a:gd name="connsiteY335-7498" fmla="*/ 792083 h 5869465"/>
              <a:gd name="connsiteX336-7499" fmla="*/ 2070940 w 4833822"/>
              <a:gd name="connsiteY336-7500" fmla="*/ 1566182 h 5869465"/>
              <a:gd name="connsiteX337-7501" fmla="*/ 1926239 w 4833822"/>
              <a:gd name="connsiteY337-7502" fmla="*/ 827355 h 5869465"/>
              <a:gd name="connsiteX338-7503" fmla="*/ 2257661 w 4833822"/>
              <a:gd name="connsiteY338-7504" fmla="*/ 146852 h 5869465"/>
              <a:gd name="connsiteX339-7505" fmla="*/ 2476926 w 4833822"/>
              <a:gd name="connsiteY339-7506" fmla="*/ 91182 h 5869465"/>
              <a:gd name="connsiteX0-7507" fmla="*/ 2144854 w 4833822"/>
              <a:gd name="connsiteY0-7508" fmla="*/ 5515446 h 5889095"/>
              <a:gd name="connsiteX1-7509" fmla="*/ 2053020 w 4833822"/>
              <a:gd name="connsiteY1-7510" fmla="*/ 5524406 h 5889095"/>
              <a:gd name="connsiteX2-7511" fmla="*/ 1959837 w 4833822"/>
              <a:gd name="connsiteY2-7512" fmla="*/ 5599664 h 5889095"/>
              <a:gd name="connsiteX3-7513" fmla="*/ 2045851 w 4833822"/>
              <a:gd name="connsiteY3-7514" fmla="*/ 5717931 h 5889095"/>
              <a:gd name="connsiteX4-7515" fmla="*/ 2042269 w 4833822"/>
              <a:gd name="connsiteY4-7516" fmla="*/ 5621166 h 5889095"/>
              <a:gd name="connsiteX5-7517" fmla="*/ 2106775 w 4833822"/>
              <a:gd name="connsiteY5-7518" fmla="*/ 5556659 h 5889095"/>
              <a:gd name="connsiteX6-7519" fmla="*/ 2128277 w 4833822"/>
              <a:gd name="connsiteY6-7520" fmla="*/ 5628335 h 5889095"/>
              <a:gd name="connsiteX7-7521" fmla="*/ 2164118 w 4833822"/>
              <a:gd name="connsiteY7-7522" fmla="*/ 5678508 h 5889095"/>
              <a:gd name="connsiteX8-7523" fmla="*/ 2232206 w 4833822"/>
              <a:gd name="connsiteY8-7524" fmla="*/ 5642673 h 5889095"/>
              <a:gd name="connsiteX9-7525" fmla="*/ 2228624 w 4833822"/>
              <a:gd name="connsiteY9-7526" fmla="*/ 5549490 h 5889095"/>
              <a:gd name="connsiteX10-7527" fmla="*/ 2144854 w 4833822"/>
              <a:gd name="connsiteY10-7528" fmla="*/ 5515446 h 5889095"/>
              <a:gd name="connsiteX11-7529" fmla="*/ 2508163 w 4833822"/>
              <a:gd name="connsiteY11-7530" fmla="*/ 5484984 h 5889095"/>
              <a:gd name="connsiteX12-7531" fmla="*/ 2407811 w 4833822"/>
              <a:gd name="connsiteY12-7532" fmla="*/ 5793194 h 5889095"/>
              <a:gd name="connsiteX13-7533" fmla="*/ 2508163 w 4833822"/>
              <a:gd name="connsiteY13-7534" fmla="*/ 5484984 h 5889095"/>
              <a:gd name="connsiteX14-7535" fmla="*/ 2215080 w 4833822"/>
              <a:gd name="connsiteY14-7536" fmla="*/ 5400449 h 5889095"/>
              <a:gd name="connsiteX15-7537" fmla="*/ 2171282 w 4833822"/>
              <a:gd name="connsiteY15-7538" fmla="*/ 5406139 h 5889095"/>
              <a:gd name="connsiteX16-7539" fmla="*/ 2350473 w 4833822"/>
              <a:gd name="connsiteY16-7540" fmla="*/ 5685678 h 5889095"/>
              <a:gd name="connsiteX17-7541" fmla="*/ 2393478 w 4833822"/>
              <a:gd name="connsiteY17-7542" fmla="*/ 5502904 h 5889095"/>
              <a:gd name="connsiteX18-7543" fmla="*/ 2252871 w 4833822"/>
              <a:gd name="connsiteY18-7544" fmla="*/ 5401604 h 5889095"/>
              <a:gd name="connsiteX19-7545" fmla="*/ 2215080 w 4833822"/>
              <a:gd name="connsiteY19-7546" fmla="*/ 5400449 h 5889095"/>
              <a:gd name="connsiteX20-7547" fmla="*/ 3767359 w 4833822"/>
              <a:gd name="connsiteY20-7548" fmla="*/ 5281491 h 5889095"/>
              <a:gd name="connsiteX21-7549" fmla="*/ 3913003 w 4833822"/>
              <a:gd name="connsiteY21-7550" fmla="*/ 5363134 h 5889095"/>
              <a:gd name="connsiteX22-7551" fmla="*/ 3930923 w 4833822"/>
              <a:gd name="connsiteY22-7552" fmla="*/ 5388223 h 5889095"/>
              <a:gd name="connsiteX23-7553" fmla="*/ 3923759 w 4833822"/>
              <a:gd name="connsiteY23-7554" fmla="*/ 5413308 h 5889095"/>
              <a:gd name="connsiteX24-7555" fmla="*/ 3672890 w 4833822"/>
              <a:gd name="connsiteY24-7556" fmla="*/ 5395387 h 5889095"/>
              <a:gd name="connsiteX25-7557" fmla="*/ 3672890 w 4833822"/>
              <a:gd name="connsiteY25-7558" fmla="*/ 5327298 h 5889095"/>
              <a:gd name="connsiteX26-7559" fmla="*/ 3708731 w 4833822"/>
              <a:gd name="connsiteY26-7560" fmla="*/ 5302209 h 5889095"/>
              <a:gd name="connsiteX27-7561" fmla="*/ 3767359 w 4833822"/>
              <a:gd name="connsiteY27-7562" fmla="*/ 5281491 h 5889095"/>
              <a:gd name="connsiteX28-7563" fmla="*/ 3779366 w 4833822"/>
              <a:gd name="connsiteY28-7564" fmla="*/ 5241680 h 5889095"/>
              <a:gd name="connsiteX29-7565" fmla="*/ 3637059 w 4833822"/>
              <a:gd name="connsiteY29-7566" fmla="*/ 5266375 h 5889095"/>
              <a:gd name="connsiteX30-7567" fmla="*/ 3497289 w 4833822"/>
              <a:gd name="connsiteY30-7568" fmla="*/ 5449143 h 5889095"/>
              <a:gd name="connsiteX31-7569" fmla="*/ 3615557 w 4833822"/>
              <a:gd name="connsiteY31-7570" fmla="*/ 5391806 h 5889095"/>
              <a:gd name="connsiteX32-7571" fmla="*/ 3852086 w 4833822"/>
              <a:gd name="connsiteY32-7572" fmla="*/ 5549490 h 5889095"/>
              <a:gd name="connsiteX33-7573" fmla="*/ 3952433 w 4833822"/>
              <a:gd name="connsiteY33-7574" fmla="*/ 5377468 h 5889095"/>
              <a:gd name="connsiteX34-7575" fmla="*/ 3945496 w 4833822"/>
              <a:gd name="connsiteY34-7576" fmla="*/ 5360663 h 5889095"/>
              <a:gd name="connsiteX35-7577" fmla="*/ 3938093 w 4833822"/>
              <a:gd name="connsiteY35-7578" fmla="*/ 5360663 h 5889095"/>
              <a:gd name="connsiteX36-7579" fmla="*/ 3927341 w 4833822"/>
              <a:gd name="connsiteY36-7580" fmla="*/ 5360663 h 5889095"/>
              <a:gd name="connsiteX37-7581" fmla="*/ 3909418 w 4833822"/>
              <a:gd name="connsiteY37-7582" fmla="*/ 5355956 h 5889095"/>
              <a:gd name="connsiteX38-7583" fmla="*/ 3920171 w 4833822"/>
              <a:gd name="connsiteY38-7584" fmla="*/ 5355956 h 5889095"/>
              <a:gd name="connsiteX39-7585" fmla="*/ 3945252 w 4833822"/>
              <a:gd name="connsiteY39-7586" fmla="*/ 5360073 h 5889095"/>
              <a:gd name="connsiteX40-7587" fmla="*/ 3928739 w 4833822"/>
              <a:gd name="connsiteY40-7588" fmla="*/ 5320073 h 5889095"/>
              <a:gd name="connsiteX41-7589" fmla="*/ 3822967 w 4833822"/>
              <a:gd name="connsiteY41-7590" fmla="*/ 5243975 h 5889095"/>
              <a:gd name="connsiteX42-7591" fmla="*/ 3779366 w 4833822"/>
              <a:gd name="connsiteY42-7592" fmla="*/ 5241680 h 5889095"/>
              <a:gd name="connsiteX43-7593" fmla="*/ 4196131 w 4833822"/>
              <a:gd name="connsiteY43-7594" fmla="*/ 5097934 h 5889095"/>
              <a:gd name="connsiteX44-7595" fmla="*/ 4235548 w 4833822"/>
              <a:gd name="connsiteY44-7596" fmla="*/ 5327299 h 5889095"/>
              <a:gd name="connsiteX45-7597" fmla="*/ 4454163 w 4833822"/>
              <a:gd name="connsiteY45-7598" fmla="*/ 5330881 h 5889095"/>
              <a:gd name="connsiteX46-7599" fmla="*/ 4196131 w 4833822"/>
              <a:gd name="connsiteY46-7600" fmla="*/ 5097934 h 5889095"/>
              <a:gd name="connsiteX47-7601" fmla="*/ 1174995 w 4833822"/>
              <a:gd name="connsiteY47-7602" fmla="*/ 4782556 h 5889095"/>
              <a:gd name="connsiteX48-7603" fmla="*/ 1250253 w 4833822"/>
              <a:gd name="connsiteY48-7604" fmla="*/ 4829148 h 5889095"/>
              <a:gd name="connsiteX49-7605" fmla="*/ 1035224 w 4833822"/>
              <a:gd name="connsiteY49-7606" fmla="*/ 4940241 h 5889095"/>
              <a:gd name="connsiteX50-7607" fmla="*/ 981463 w 4833822"/>
              <a:gd name="connsiteY50-7608" fmla="*/ 4915157 h 5889095"/>
              <a:gd name="connsiteX51-7609" fmla="*/ 1174995 w 4833822"/>
              <a:gd name="connsiteY51-7610" fmla="*/ 4782556 h 5889095"/>
              <a:gd name="connsiteX52-7611" fmla="*/ 3960412 w 4833822"/>
              <a:gd name="connsiteY52-7612" fmla="*/ 4753281 h 5889095"/>
              <a:gd name="connsiteX53-7613" fmla="*/ 4095776 w 4833822"/>
              <a:gd name="connsiteY53-7614" fmla="*/ 4811226 h 5889095"/>
              <a:gd name="connsiteX54-7615" fmla="*/ 4052767 w 4833822"/>
              <a:gd name="connsiteY54-7616" fmla="*/ 4839896 h 5889095"/>
              <a:gd name="connsiteX55-7617" fmla="*/ 3852081 w 4833822"/>
              <a:gd name="connsiteY55-7618" fmla="*/ 4807645 h 5889095"/>
              <a:gd name="connsiteX56-7619" fmla="*/ 3859245 w 4833822"/>
              <a:gd name="connsiteY56-7620" fmla="*/ 4771806 h 5889095"/>
              <a:gd name="connsiteX57-7621" fmla="*/ 3917370 w 4833822"/>
              <a:gd name="connsiteY57-7622" fmla="*/ 4754281 h 5889095"/>
              <a:gd name="connsiteX58-7623" fmla="*/ 3960412 w 4833822"/>
              <a:gd name="connsiteY58-7624" fmla="*/ 4753281 h 5889095"/>
              <a:gd name="connsiteX59-7625" fmla="*/ 2177948 w 4833822"/>
              <a:gd name="connsiteY59-7626" fmla="*/ 4659031 h 5889095"/>
              <a:gd name="connsiteX60-7627" fmla="*/ 2146198 w 4833822"/>
              <a:gd name="connsiteY60-7628" fmla="*/ 4682213 h 5889095"/>
              <a:gd name="connsiteX61-7629" fmla="*/ 1680303 w 4833822"/>
              <a:gd name="connsiteY61-7630" fmla="*/ 5381055 h 5889095"/>
              <a:gd name="connsiteX62-7631" fmla="*/ 1762730 w 4833822"/>
              <a:gd name="connsiteY62-7632" fmla="*/ 5743015 h 5889095"/>
              <a:gd name="connsiteX63-7633" fmla="*/ 1802152 w 4833822"/>
              <a:gd name="connsiteY63-7634" fmla="*/ 5463482 h 5889095"/>
              <a:gd name="connsiteX64-7635" fmla="*/ 2081691 w 4833822"/>
              <a:gd name="connsiteY64-7636" fmla="*/ 5305792 h 5889095"/>
              <a:gd name="connsiteX65-7637" fmla="*/ 1845157 w 4833822"/>
              <a:gd name="connsiteY65-7638" fmla="*/ 5388219 h 5889095"/>
              <a:gd name="connsiteX66-7639" fmla="*/ 1744810 w 4833822"/>
              <a:gd name="connsiteY66-7640" fmla="*/ 5359553 h 5889095"/>
              <a:gd name="connsiteX67-7641" fmla="*/ 2060189 w 4833822"/>
              <a:gd name="connsiteY67-7642" fmla="*/ 5205450 h 5889095"/>
              <a:gd name="connsiteX68-7643" fmla="*/ 2178451 w 4833822"/>
              <a:gd name="connsiteY68-7644" fmla="*/ 5144520 h 5889095"/>
              <a:gd name="connsiteX69-7645" fmla="*/ 2293136 w 4833822"/>
              <a:gd name="connsiteY69-7646" fmla="*/ 4678631 h 5889095"/>
              <a:gd name="connsiteX70-7647" fmla="*/ 1999259 w 4833822"/>
              <a:gd name="connsiteY70-7648" fmla="*/ 5094352 h 5889095"/>
              <a:gd name="connsiteX71-7649" fmla="*/ 2196371 w 4833822"/>
              <a:gd name="connsiteY71-7650" fmla="*/ 4664293 h 5889095"/>
              <a:gd name="connsiteX72-7651" fmla="*/ 2177948 w 4833822"/>
              <a:gd name="connsiteY72-7652" fmla="*/ 4659031 h 5889095"/>
              <a:gd name="connsiteX73-7653" fmla="*/ 2511745 w 4833822"/>
              <a:gd name="connsiteY73-7654" fmla="*/ 4646378 h 5889095"/>
              <a:gd name="connsiteX74-7655" fmla="*/ 2482010 w 4833822"/>
              <a:gd name="connsiteY74-7656" fmla="*/ 4874674 h 5889095"/>
              <a:gd name="connsiteX75-7657" fmla="*/ 2486655 w 4833822"/>
              <a:gd name="connsiteY75-7658" fmla="*/ 4940239 h 5889095"/>
              <a:gd name="connsiteX76-7659" fmla="*/ 2514429 w 4833822"/>
              <a:gd name="connsiteY76-7660" fmla="*/ 4955918 h 5889095"/>
              <a:gd name="connsiteX77-7661" fmla="*/ 2526077 w 4833822"/>
              <a:gd name="connsiteY77-7662" fmla="*/ 4979664 h 5889095"/>
              <a:gd name="connsiteX78-7663" fmla="*/ 2486655 w 4833822"/>
              <a:gd name="connsiteY78-7664" fmla="*/ 4940242 h 5889095"/>
              <a:gd name="connsiteX79-7665" fmla="*/ 2486655 w 4833822"/>
              <a:gd name="connsiteY79-7666" fmla="*/ 4940245 h 5889095"/>
              <a:gd name="connsiteX80-7667" fmla="*/ 2440069 w 4833822"/>
              <a:gd name="connsiteY80-7668" fmla="*/ 5216201 h 5889095"/>
              <a:gd name="connsiteX81-7669" fmla="*/ 2375563 w 4833822"/>
              <a:gd name="connsiteY81-7670" fmla="*/ 4778973 h 5889095"/>
              <a:gd name="connsiteX82-7671" fmla="*/ 2296718 w 4833822"/>
              <a:gd name="connsiteY82-7672" fmla="*/ 5148108 h 5889095"/>
              <a:gd name="connsiteX83-7673" fmla="*/ 2429318 w 4833822"/>
              <a:gd name="connsiteY83-7674" fmla="*/ 5269957 h 5889095"/>
              <a:gd name="connsiteX84-7675" fmla="*/ 2493825 w 4833822"/>
              <a:gd name="connsiteY84-7676" fmla="*/ 5169610 h 5889095"/>
              <a:gd name="connsiteX85-7677" fmla="*/ 2529665 w 4833822"/>
              <a:gd name="connsiteY85-7678" fmla="*/ 4979667 h 5889095"/>
              <a:gd name="connsiteX86-7679" fmla="*/ 2511745 w 4833822"/>
              <a:gd name="connsiteY86-7680" fmla="*/ 4646378 h 5889095"/>
              <a:gd name="connsiteX87-7681" fmla="*/ 2808528 w 4833822"/>
              <a:gd name="connsiteY87-7682" fmla="*/ 4643912 h 5889095"/>
              <a:gd name="connsiteX88-7683" fmla="*/ 2784115 w 4833822"/>
              <a:gd name="connsiteY88-7684" fmla="*/ 4657129 h 5889095"/>
              <a:gd name="connsiteX89-7685" fmla="*/ 2798448 w 4833822"/>
              <a:gd name="connsiteY89-7686" fmla="*/ 4732387 h 5889095"/>
              <a:gd name="connsiteX90-7687" fmla="*/ 2880875 w 4833822"/>
              <a:gd name="connsiteY90-7688" fmla="*/ 4847067 h 5889095"/>
              <a:gd name="connsiteX91-7689" fmla="*/ 3142493 w 4833822"/>
              <a:gd name="connsiteY91-7690" fmla="*/ 5176779 h 5889095"/>
              <a:gd name="connsiteX92-7691" fmla="*/ 2891625 w 4833822"/>
              <a:gd name="connsiteY92-7692" fmla="*/ 5011920 h 5889095"/>
              <a:gd name="connsiteX93-7693" fmla="*/ 2683768 w 4833822"/>
              <a:gd name="connsiteY93-7694" fmla="*/ 4768222 h 5889095"/>
              <a:gd name="connsiteX94-7695" fmla="*/ 2651515 w 4833822"/>
              <a:gd name="connsiteY94-7696" fmla="*/ 4793311 h 5889095"/>
              <a:gd name="connsiteX95-7697" fmla="*/ 2866541 w 4833822"/>
              <a:gd name="connsiteY95-7698" fmla="*/ 5037010 h 5889095"/>
              <a:gd name="connsiteX96-7699" fmla="*/ 3389773 w 4833822"/>
              <a:gd name="connsiteY96-7700" fmla="*/ 5635504 h 5889095"/>
              <a:gd name="connsiteX97-7701" fmla="*/ 3637059 w 4833822"/>
              <a:gd name="connsiteY97-7702" fmla="*/ 5678508 h 5889095"/>
              <a:gd name="connsiteX98-7703" fmla="*/ 3246422 w 4833822"/>
              <a:gd name="connsiteY98-7704" fmla="*/ 5309379 h 5889095"/>
              <a:gd name="connsiteX99-7705" fmla="*/ 3400524 w 4833822"/>
              <a:gd name="connsiteY99-7706" fmla="*/ 5359553 h 5889095"/>
              <a:gd name="connsiteX100-7707" fmla="*/ 3336018 w 4833822"/>
              <a:gd name="connsiteY100-7708" fmla="*/ 5212614 h 5889095"/>
              <a:gd name="connsiteX101-7709" fmla="*/ 3095901 w 4833822"/>
              <a:gd name="connsiteY101-7710" fmla="*/ 4951001 h 5889095"/>
              <a:gd name="connsiteX102-7711" fmla="*/ 2862954 w 4833822"/>
              <a:gd name="connsiteY102-7712" fmla="*/ 4682213 h 5889095"/>
              <a:gd name="connsiteX103-7713" fmla="*/ 2808528 w 4833822"/>
              <a:gd name="connsiteY103-7714" fmla="*/ 4643912 h 5889095"/>
              <a:gd name="connsiteX104-7715" fmla="*/ 1587125 w 4833822"/>
              <a:gd name="connsiteY104-7716" fmla="*/ 4599787 h 5889095"/>
              <a:gd name="connsiteX105-7717" fmla="*/ 798688 w 4833822"/>
              <a:gd name="connsiteY105-7718" fmla="*/ 4807650 h 5889095"/>
              <a:gd name="connsiteX106-7719" fmla="*/ 780768 w 4833822"/>
              <a:gd name="connsiteY106-7720" fmla="*/ 5431228 h 5889095"/>
              <a:gd name="connsiteX107-7721" fmla="*/ 791519 w 4833822"/>
              <a:gd name="connsiteY107-7722" fmla="*/ 5237704 h 5889095"/>
              <a:gd name="connsiteX108-7723" fmla="*/ 709092 w 4833822"/>
              <a:gd name="connsiteY108-7724" fmla="*/ 4875738 h 5889095"/>
              <a:gd name="connsiteX109-7725" fmla="*/ 368634 w 4833822"/>
              <a:gd name="connsiteY109-7726" fmla="*/ 4886489 h 5889095"/>
              <a:gd name="connsiteX110-7727" fmla="*/ 332793 w 4833822"/>
              <a:gd name="connsiteY110-7728" fmla="*/ 4911579 h 5889095"/>
              <a:gd name="connsiteX111-7729" fmla="*/ 368634 w 4833822"/>
              <a:gd name="connsiteY111-7730" fmla="*/ 4925912 h 5889095"/>
              <a:gd name="connsiteX112-7731" fmla="*/ 350714 w 4833822"/>
              <a:gd name="connsiteY112-7732" fmla="*/ 5226952 h 5889095"/>
              <a:gd name="connsiteX113-7733" fmla="*/ 447479 w 4833822"/>
              <a:gd name="connsiteY113-7734" fmla="*/ 5291459 h 5889095"/>
              <a:gd name="connsiteX114-7735" fmla="*/ 486896 w 4833822"/>
              <a:gd name="connsiteY114-7736" fmla="*/ 5191112 h 5889095"/>
              <a:gd name="connsiteX115-7737" fmla="*/ 468981 w 4833822"/>
              <a:gd name="connsiteY115-7738" fmla="*/ 5072845 h 5889095"/>
              <a:gd name="connsiteX116-7739" fmla="*/ 372216 w 4833822"/>
              <a:gd name="connsiteY116-7740" fmla="*/ 5180361 h 5889095"/>
              <a:gd name="connsiteX117-7741" fmla="*/ 382967 w 4833822"/>
              <a:gd name="connsiteY117-7742" fmla="*/ 5029840 h 5889095"/>
              <a:gd name="connsiteX118-7743" fmla="*/ 497647 w 4833822"/>
              <a:gd name="connsiteY118-7744" fmla="*/ 4990418 h 5889095"/>
              <a:gd name="connsiteX119-7745" fmla="*/ 569323 w 4833822"/>
              <a:gd name="connsiteY119-7746" fmla="*/ 5105103 h 5889095"/>
              <a:gd name="connsiteX120-7747" fmla="*/ 580074 w 4833822"/>
              <a:gd name="connsiteY120-7748" fmla="*/ 5316543 h 5889095"/>
              <a:gd name="connsiteX121-7749" fmla="*/ 612332 w 4833822"/>
              <a:gd name="connsiteY121-7750" fmla="*/ 5072845 h 5889095"/>
              <a:gd name="connsiteX122-7751" fmla="*/ 497647 w 4833822"/>
              <a:gd name="connsiteY122-7752" fmla="*/ 4839898 h 5889095"/>
              <a:gd name="connsiteX123-7753" fmla="*/ 730594 w 4833822"/>
              <a:gd name="connsiteY123-7754" fmla="*/ 5244867 h 5889095"/>
              <a:gd name="connsiteX124-7755" fmla="*/ 547826 w 4833822"/>
              <a:gd name="connsiteY124-7756" fmla="*/ 5409726 h 5889095"/>
              <a:gd name="connsiteX125-7757" fmla="*/ 834528 w 4833822"/>
              <a:gd name="connsiteY125-7758" fmla="*/ 5441979 h 5889095"/>
              <a:gd name="connsiteX126-7759" fmla="*/ 1533370 w 4833822"/>
              <a:gd name="connsiteY126-7760" fmla="*/ 4925912 h 5889095"/>
              <a:gd name="connsiteX127-7761" fmla="*/ 1633712 w 4833822"/>
              <a:gd name="connsiteY127-7762" fmla="*/ 4793311 h 5889095"/>
              <a:gd name="connsiteX128-7763" fmla="*/ 1142733 w 4833822"/>
              <a:gd name="connsiteY128-7764" fmla="*/ 5108685 h 5889095"/>
              <a:gd name="connsiteX129-7765" fmla="*/ 1031635 w 4833822"/>
              <a:gd name="connsiteY129-7766" fmla="*/ 5137357 h 5889095"/>
              <a:gd name="connsiteX130-7767" fmla="*/ 1096142 w 4833822"/>
              <a:gd name="connsiteY130-7768" fmla="*/ 5037010 h 5889095"/>
              <a:gd name="connsiteX131-7769" fmla="*/ 1587125 w 4833822"/>
              <a:gd name="connsiteY131-7770" fmla="*/ 4599787 h 5889095"/>
              <a:gd name="connsiteX132-7771" fmla="*/ 3072607 w 4833822"/>
              <a:gd name="connsiteY132-7772" fmla="*/ 4590827 h 5889095"/>
              <a:gd name="connsiteX133-7773" fmla="*/ 2988391 w 4833822"/>
              <a:gd name="connsiteY133-7774" fmla="*/ 4624871 h 5889095"/>
              <a:gd name="connsiteX134-7775" fmla="*/ 3038564 w 4833822"/>
              <a:gd name="connsiteY134-7776" fmla="*/ 4735969 h 5889095"/>
              <a:gd name="connsiteX135-7777" fmla="*/ 3407693 w 4833822"/>
              <a:gd name="connsiteY135-7778" fmla="*/ 5151690 h 5889095"/>
              <a:gd name="connsiteX136-7779" fmla="*/ 3576134 w 4833822"/>
              <a:gd name="connsiteY136-7780" fmla="*/ 5191112 h 5889095"/>
              <a:gd name="connsiteX137-7781" fmla="*/ 4002606 w 4833822"/>
              <a:gd name="connsiteY137-7782" fmla="*/ 5295041 h 5889095"/>
              <a:gd name="connsiteX138-7783" fmla="*/ 4124455 w 4833822"/>
              <a:gd name="connsiteY138-7784" fmla="*/ 5377468 h 5889095"/>
              <a:gd name="connsiteX139-7785" fmla="*/ 3586885 w 4833822"/>
              <a:gd name="connsiteY139-7786" fmla="*/ 4829147 h 5889095"/>
              <a:gd name="connsiteX140-7787" fmla="*/ 3339600 w 4833822"/>
              <a:gd name="connsiteY140-7788" fmla="*/ 4685795 h 5889095"/>
              <a:gd name="connsiteX141-7789" fmla="*/ 3551045 w 4833822"/>
              <a:gd name="connsiteY141-7790" fmla="*/ 4861405 h 5889095"/>
              <a:gd name="connsiteX142-7791" fmla="*/ 3658561 w 4833822"/>
              <a:gd name="connsiteY142-7792" fmla="*/ 5044179 h 5889095"/>
              <a:gd name="connsiteX143-7793" fmla="*/ 3536712 w 4833822"/>
              <a:gd name="connsiteY143-7794" fmla="*/ 4968916 h 5889095"/>
              <a:gd name="connsiteX144-7795" fmla="*/ 3167577 w 4833822"/>
              <a:gd name="connsiteY144-7796" fmla="*/ 4632040 h 5889095"/>
              <a:gd name="connsiteX145-7797" fmla="*/ 3072607 w 4833822"/>
              <a:gd name="connsiteY145-7798" fmla="*/ 4590827 h 5889095"/>
              <a:gd name="connsiteX146-7799" fmla="*/ 1497530 w 4833822"/>
              <a:gd name="connsiteY146-7800" fmla="*/ 4503027 h 5889095"/>
              <a:gd name="connsiteX147-7801" fmla="*/ 644585 w 4833822"/>
              <a:gd name="connsiteY147-7802" fmla="*/ 4628458 h 5889095"/>
              <a:gd name="connsiteX148-7803" fmla="*/ 404469 w 4833822"/>
              <a:gd name="connsiteY148-7804" fmla="*/ 4703715 h 5889095"/>
              <a:gd name="connsiteX149-7805" fmla="*/ 218113 w 4833822"/>
              <a:gd name="connsiteY149-7806" fmla="*/ 4857818 h 5889095"/>
              <a:gd name="connsiteX150-7807" fmla="*/ 347132 w 4833822"/>
              <a:gd name="connsiteY150-7808" fmla="*/ 5377468 h 5889095"/>
              <a:gd name="connsiteX151-7809" fmla="*/ 218113 w 4833822"/>
              <a:gd name="connsiteY151-7810" fmla="*/ 5011920 h 5889095"/>
              <a:gd name="connsiteX152-7811" fmla="*/ 289789 w 4833822"/>
              <a:gd name="connsiteY152-7812" fmla="*/ 4904409 h 5889095"/>
              <a:gd name="connsiteX153-7813" fmla="*/ 271869 w 4833822"/>
              <a:gd name="connsiteY153-7814" fmla="*/ 4890076 h 5889095"/>
              <a:gd name="connsiteX154-7815" fmla="*/ 304127 w 4833822"/>
              <a:gd name="connsiteY154-7816" fmla="*/ 4796893 h 5889095"/>
              <a:gd name="connsiteX155-7817" fmla="*/ 400887 w 4833822"/>
              <a:gd name="connsiteY155-7818" fmla="*/ 4714467 h 5889095"/>
              <a:gd name="connsiteX156-7819" fmla="*/ 404469 w 4833822"/>
              <a:gd name="connsiteY156-7820" fmla="*/ 4707297 h 5889095"/>
              <a:gd name="connsiteX157-7821" fmla="*/ 408056 w 4833822"/>
              <a:gd name="connsiteY157-7822" fmla="*/ 4707297 h 5889095"/>
              <a:gd name="connsiteX158-7823" fmla="*/ 569323 w 4833822"/>
              <a:gd name="connsiteY158-7824" fmla="*/ 4664293 h 5889095"/>
              <a:gd name="connsiteX159-7825" fmla="*/ 777186 w 4833822"/>
              <a:gd name="connsiteY159-7826" fmla="*/ 4775391 h 5889095"/>
              <a:gd name="connsiteX160-7827" fmla="*/ 1250249 w 4833822"/>
              <a:gd name="connsiteY160-7828" fmla="*/ 4606950 h 5889095"/>
              <a:gd name="connsiteX161-7829" fmla="*/ 1497530 w 4833822"/>
              <a:gd name="connsiteY161-7830" fmla="*/ 4503027 h 5889095"/>
              <a:gd name="connsiteX162-7831" fmla="*/ 3393360 w 4833822"/>
              <a:gd name="connsiteY162-7832" fmla="*/ 4462257 h 5889095"/>
              <a:gd name="connsiteX163-7833" fmla="*/ 3271511 w 4833822"/>
              <a:gd name="connsiteY163-7834" fmla="*/ 4499440 h 5889095"/>
              <a:gd name="connsiteX164-7835" fmla="*/ 3486538 w 4833822"/>
              <a:gd name="connsiteY164-7836" fmla="*/ 4628458 h 5889095"/>
              <a:gd name="connsiteX165-7837" fmla="*/ 4092197 w 4833822"/>
              <a:gd name="connsiteY165-7838" fmla="*/ 4961752 h 5889095"/>
              <a:gd name="connsiteX166-7839" fmla="*/ 3873588 w 4833822"/>
              <a:gd name="connsiteY166-7840" fmla="*/ 4961752 h 5889095"/>
              <a:gd name="connsiteX167-7841" fmla="*/ 4002606 w 4833822"/>
              <a:gd name="connsiteY167-7842" fmla="*/ 5090765 h 5889095"/>
              <a:gd name="connsiteX168-7843" fmla="*/ 4106535 w 4833822"/>
              <a:gd name="connsiteY168-7844" fmla="*/ 5062094 h 5889095"/>
              <a:gd name="connsiteX169-7845" fmla="*/ 4325144 w 4833822"/>
              <a:gd name="connsiteY169-7846" fmla="*/ 4735969 h 5889095"/>
              <a:gd name="connsiteX170-7847" fmla="*/ 4038441 w 4833822"/>
              <a:gd name="connsiteY170-7848" fmla="*/ 4646378 h 5889095"/>
              <a:gd name="connsiteX171-7849" fmla="*/ 3624178 w 4833822"/>
              <a:gd name="connsiteY171-7850" fmla="*/ 4632766 h 5889095"/>
              <a:gd name="connsiteX172-7851" fmla="*/ 3486739 w 4833822"/>
              <a:gd name="connsiteY172-7852" fmla="*/ 4606987 h 5889095"/>
              <a:gd name="connsiteX173-7853" fmla="*/ 3486739 w 4833822"/>
              <a:gd name="connsiteY173-7854" fmla="*/ 4610982 h 5889095"/>
              <a:gd name="connsiteX174-7855" fmla="*/ 3485394 w 4833822"/>
              <a:gd name="connsiteY174-7856" fmla="*/ 4608293 h 5889095"/>
              <a:gd name="connsiteX175-7857" fmla="*/ 3486706 w 4833822"/>
              <a:gd name="connsiteY175-7858" fmla="*/ 4606981 h 5889095"/>
              <a:gd name="connsiteX176-7859" fmla="*/ 3486538 w 4833822"/>
              <a:gd name="connsiteY176-7860" fmla="*/ 4606950 h 5889095"/>
              <a:gd name="connsiteX177-7861" fmla="*/ 3543876 w 4833822"/>
              <a:gd name="connsiteY177-7862" fmla="*/ 4546026 h 5889095"/>
              <a:gd name="connsiteX178-7863" fmla="*/ 4518674 w 4833822"/>
              <a:gd name="connsiteY178-7864" fmla="*/ 4692964 h 5889095"/>
              <a:gd name="connsiteX179-7865" fmla="*/ 4328731 w 4833822"/>
              <a:gd name="connsiteY179-7866" fmla="*/ 4890076 h 5889095"/>
              <a:gd name="connsiteX180-7867" fmla="*/ 4457745 w 4833822"/>
              <a:gd name="connsiteY180-7868" fmla="*/ 4818395 h 5889095"/>
              <a:gd name="connsiteX181-7869" fmla="*/ 4579599 w 4833822"/>
              <a:gd name="connsiteY181-7870" fmla="*/ 4811232 h 5889095"/>
              <a:gd name="connsiteX182-7871" fmla="*/ 4500754 w 4833822"/>
              <a:gd name="connsiteY182-7872" fmla="*/ 4890076 h 5889095"/>
              <a:gd name="connsiteX183-7873" fmla="*/ 4314393 w 4833822"/>
              <a:gd name="connsiteY183-7874" fmla="*/ 5123024 h 5889095"/>
              <a:gd name="connsiteX184-7875" fmla="*/ 4346651 w 4833822"/>
              <a:gd name="connsiteY184-7876" fmla="*/ 5187530 h 5889095"/>
              <a:gd name="connsiteX185-7877" fmla="*/ 4403989 w 4833822"/>
              <a:gd name="connsiteY185-7878" fmla="*/ 5137357 h 5889095"/>
              <a:gd name="connsiteX186-7879" fmla="*/ 4482833 w 4833822"/>
              <a:gd name="connsiteY186-7880" fmla="*/ 4947414 h 5889095"/>
              <a:gd name="connsiteX187-7881" fmla="*/ 4590350 w 4833822"/>
              <a:gd name="connsiteY187-7882" fmla="*/ 4925912 h 5889095"/>
              <a:gd name="connsiteX188-7883" fmla="*/ 4608265 w 4833822"/>
              <a:gd name="connsiteY188-7884" fmla="*/ 5008338 h 5889095"/>
              <a:gd name="connsiteX189-7885" fmla="*/ 4608265 w 4833822"/>
              <a:gd name="connsiteY189-7886" fmla="*/ 5011920 h 5889095"/>
              <a:gd name="connsiteX190-7887" fmla="*/ 4421909 w 4833822"/>
              <a:gd name="connsiteY190-7888" fmla="*/ 5223365 h 5889095"/>
              <a:gd name="connsiteX191-7889" fmla="*/ 4608265 w 4833822"/>
              <a:gd name="connsiteY191-7890" fmla="*/ 5011920 h 5889095"/>
              <a:gd name="connsiteX192-7891" fmla="*/ 4611852 w 4833822"/>
              <a:gd name="connsiteY192-7892" fmla="*/ 5008338 h 5889095"/>
              <a:gd name="connsiteX193-7893" fmla="*/ 4611852 w 4833822"/>
              <a:gd name="connsiteY193-7894" fmla="*/ 5004756 h 5889095"/>
              <a:gd name="connsiteX194-7895" fmla="*/ 4694279 w 4833822"/>
              <a:gd name="connsiteY194-7896" fmla="*/ 4990418 h 5889095"/>
              <a:gd name="connsiteX195-7897" fmla="*/ 4651275 w 4833822"/>
              <a:gd name="connsiteY195-7898" fmla="*/ 4814814 h 5889095"/>
              <a:gd name="connsiteX196-7899" fmla="*/ 4572429 w 4833822"/>
              <a:gd name="connsiteY196-7900" fmla="*/ 4696546 h 5889095"/>
              <a:gd name="connsiteX197-7901" fmla="*/ 4583181 w 4833822"/>
              <a:gd name="connsiteY197-7902" fmla="*/ 4603369 h 5889095"/>
              <a:gd name="connsiteX198-7903" fmla="*/ 4436247 w 4833822"/>
              <a:gd name="connsiteY198-7904" fmla="*/ 4556782 h 5889095"/>
              <a:gd name="connsiteX199-7905" fmla="*/ 3504459 w 4833822"/>
              <a:gd name="connsiteY199-7906" fmla="*/ 4470768 h 5889095"/>
              <a:gd name="connsiteX200-7907" fmla="*/ 3393360 w 4833822"/>
              <a:gd name="connsiteY200-7908" fmla="*/ 4462257 h 5889095"/>
              <a:gd name="connsiteX201-7909" fmla="*/ 655337 w 4833822"/>
              <a:gd name="connsiteY201-7910" fmla="*/ 4330999 h 5889095"/>
              <a:gd name="connsiteX202-7911" fmla="*/ 637416 w 4833822"/>
              <a:gd name="connsiteY202-7912" fmla="*/ 4388342 h 5889095"/>
              <a:gd name="connsiteX203-7913" fmla="*/ 863200 w 4833822"/>
              <a:gd name="connsiteY203-7914" fmla="*/ 4492271 h 5889095"/>
              <a:gd name="connsiteX204-7915" fmla="*/ 734181 w 4833822"/>
              <a:gd name="connsiteY204-7916" fmla="*/ 4352506 h 5889095"/>
              <a:gd name="connsiteX205-7917" fmla="*/ 655337 w 4833822"/>
              <a:gd name="connsiteY205-7918" fmla="*/ 4330999 h 5889095"/>
              <a:gd name="connsiteX206-7919" fmla="*/ 465399 w 4833822"/>
              <a:gd name="connsiteY206-7920" fmla="*/ 4291582 h 5889095"/>
              <a:gd name="connsiteX207-7921" fmla="*/ 465399 w 4833822"/>
              <a:gd name="connsiteY207-7922" fmla="*/ 4492271 h 5889095"/>
              <a:gd name="connsiteX208-7923" fmla="*/ 501234 w 4833822"/>
              <a:gd name="connsiteY208-7924" fmla="*/ 4549613 h 5889095"/>
              <a:gd name="connsiteX209-7925" fmla="*/ 554990 w 4833822"/>
              <a:gd name="connsiteY209-7926" fmla="*/ 4495858 h 5889095"/>
              <a:gd name="connsiteX210-7927" fmla="*/ 465399 w 4833822"/>
              <a:gd name="connsiteY210-7928" fmla="*/ 4291582 h 5889095"/>
              <a:gd name="connsiteX211-7929" fmla="*/ 4325169 w 4833822"/>
              <a:gd name="connsiteY211-7930" fmla="*/ 4210685 h 5889095"/>
              <a:gd name="connsiteX212-7931" fmla="*/ 3959602 w 4833822"/>
              <a:gd name="connsiteY212-7932" fmla="*/ 4417013 h 5889095"/>
              <a:gd name="connsiteX213-7933" fmla="*/ 4360985 w 4833822"/>
              <a:gd name="connsiteY213-7934" fmla="*/ 4327417 h 5889095"/>
              <a:gd name="connsiteX214-7935" fmla="*/ 4278558 w 4833822"/>
              <a:gd name="connsiteY214-7936" fmla="*/ 4438515 h 5889095"/>
              <a:gd name="connsiteX215-7937" fmla="*/ 4454163 w 4833822"/>
              <a:gd name="connsiteY215-7938" fmla="*/ 4391924 h 5889095"/>
              <a:gd name="connsiteX216-7939" fmla="*/ 4368153 w 4833822"/>
              <a:gd name="connsiteY216-7940" fmla="*/ 4216319 h 5889095"/>
              <a:gd name="connsiteX217-7941" fmla="*/ 4325169 w 4833822"/>
              <a:gd name="connsiteY217-7942" fmla="*/ 4210685 h 5889095"/>
              <a:gd name="connsiteX218-7943" fmla="*/ 4156709 w 4833822"/>
              <a:gd name="connsiteY218-7944" fmla="*/ 4176897 h 5889095"/>
              <a:gd name="connsiteX219-7945" fmla="*/ 3748157 w 4833822"/>
              <a:gd name="connsiteY219-7946" fmla="*/ 4259323 h 5889095"/>
              <a:gd name="connsiteX220-7947" fmla="*/ 3529543 w 4833822"/>
              <a:gd name="connsiteY220-7948" fmla="*/ 4381172 h 5889095"/>
              <a:gd name="connsiteX221-7949" fmla="*/ 3805494 w 4833822"/>
              <a:gd name="connsiteY221-7950" fmla="*/ 4284413 h 5889095"/>
              <a:gd name="connsiteX222-7951" fmla="*/ 4156709 w 4833822"/>
              <a:gd name="connsiteY222-7952" fmla="*/ 4176897 h 5889095"/>
              <a:gd name="connsiteX223-7953" fmla="*/ 399937 w 4833822"/>
              <a:gd name="connsiteY223-7954" fmla="*/ 4133109 h 5889095"/>
              <a:gd name="connsiteX224-7955" fmla="*/ 210944 w 4833822"/>
              <a:gd name="connsiteY224-7956" fmla="*/ 4212737 h 5889095"/>
              <a:gd name="connsiteX225-7957" fmla="*/ 124936 w 4833822"/>
              <a:gd name="connsiteY225-7958" fmla="*/ 4356088 h 5889095"/>
              <a:gd name="connsiteX226-7959" fmla="*/ 275451 w 4833822"/>
              <a:gd name="connsiteY226-7960" fmla="*/ 4348919 h 5889095"/>
              <a:gd name="connsiteX227-7961" fmla="*/ 304127 w 4833822"/>
              <a:gd name="connsiteY227-7962" fmla="*/ 4366839 h 5889095"/>
              <a:gd name="connsiteX228-7963" fmla="*/ 271869 w 4833822"/>
              <a:gd name="connsiteY228-7964" fmla="*/ 4603369 h 5889095"/>
              <a:gd name="connsiteX229-7965" fmla="*/ 311291 w 4833822"/>
              <a:gd name="connsiteY229-7966" fmla="*/ 4445684 h 5889095"/>
              <a:gd name="connsiteX230-7967" fmla="*/ 243203 w 4833822"/>
              <a:gd name="connsiteY230-7968" fmla="*/ 4237821 h 5889095"/>
              <a:gd name="connsiteX231-7969" fmla="*/ 1214409 w 4833822"/>
              <a:gd name="connsiteY231-7970" fmla="*/ 4216319 h 5889095"/>
              <a:gd name="connsiteX232-7971" fmla="*/ 465399 w 4833822"/>
              <a:gd name="connsiteY232-7972" fmla="*/ 4133892 h 5889095"/>
              <a:gd name="connsiteX233-7973" fmla="*/ 399937 w 4833822"/>
              <a:gd name="connsiteY233-7974" fmla="*/ 4133109 h 5889095"/>
              <a:gd name="connsiteX234-7975" fmla="*/ 2524908 w 4833822"/>
              <a:gd name="connsiteY234-7976" fmla="*/ 2998810 h 5889095"/>
              <a:gd name="connsiteX235-7977" fmla="*/ 2732856 w 4833822"/>
              <a:gd name="connsiteY235-7978" fmla="*/ 3640729 h 5889095"/>
              <a:gd name="connsiteX236-7979" fmla="*/ 2775802 w 4833822"/>
              <a:gd name="connsiteY236-7980" fmla="*/ 3710798 h 5889095"/>
              <a:gd name="connsiteX237-7981" fmla="*/ 2823267 w 4833822"/>
              <a:gd name="connsiteY237-7982" fmla="*/ 3633948 h 5889095"/>
              <a:gd name="connsiteX238-7983" fmla="*/ 2879774 w 4833822"/>
              <a:gd name="connsiteY238-7984" fmla="*/ 3423742 h 5889095"/>
              <a:gd name="connsiteX239-7985" fmla="*/ 2920458 w 4833822"/>
              <a:gd name="connsiteY239-7986" fmla="*/ 3957167 h 5889095"/>
              <a:gd name="connsiteX240-7987" fmla="*/ 3132925 w 4833822"/>
              <a:gd name="connsiteY240-7988" fmla="*/ 3898400 h 5889095"/>
              <a:gd name="connsiteX241-7989" fmla="*/ 2879774 w 4833822"/>
              <a:gd name="connsiteY241-7990" fmla="*/ 4273608 h 5889095"/>
              <a:gd name="connsiteX242-7991" fmla="*/ 2131619 w 4833822"/>
              <a:gd name="connsiteY242-7992" fmla="*/ 4221622 h 5889095"/>
              <a:gd name="connsiteX243-7993" fmla="*/ 1894289 w 4833822"/>
              <a:gd name="connsiteY243-7994" fmla="*/ 3871278 h 5889095"/>
              <a:gd name="connsiteX244-7995" fmla="*/ 2075111 w 4833822"/>
              <a:gd name="connsiteY244-7996" fmla="*/ 3959429 h 5889095"/>
              <a:gd name="connsiteX245-7997" fmla="*/ 2086414 w 4833822"/>
              <a:gd name="connsiteY245-7998" fmla="*/ 3444084 h 5889095"/>
              <a:gd name="connsiteX246-7999" fmla="*/ 2163263 w 4833822"/>
              <a:gd name="connsiteY246-8000" fmla="*/ 3588743 h 5889095"/>
              <a:gd name="connsiteX247-8001" fmla="*/ 2224289 w 4833822"/>
              <a:gd name="connsiteY247-8002" fmla="*/ 3633948 h 5889095"/>
              <a:gd name="connsiteX248-8003" fmla="*/ 2242372 w 4833822"/>
              <a:gd name="connsiteY248-8004" fmla="*/ 3570660 h 5889095"/>
              <a:gd name="connsiteX249-8005" fmla="*/ 2524908 w 4833822"/>
              <a:gd name="connsiteY249-8006" fmla="*/ 2998810 h 5889095"/>
              <a:gd name="connsiteX250-8007" fmla="*/ 2540406 w 4833822"/>
              <a:gd name="connsiteY250-8008" fmla="*/ 2191469 h 5889095"/>
              <a:gd name="connsiteX251-8009" fmla="*/ 2092432 w 4833822"/>
              <a:gd name="connsiteY251-8010" fmla="*/ 3098166 h 5889095"/>
              <a:gd name="connsiteX252-8011" fmla="*/ 2063761 w 4833822"/>
              <a:gd name="connsiteY252-8012" fmla="*/ 3198513 h 5889095"/>
              <a:gd name="connsiteX253-8013" fmla="*/ 1967001 w 4833822"/>
              <a:gd name="connsiteY253-8014" fmla="*/ 3126837 h 5889095"/>
              <a:gd name="connsiteX254-8015" fmla="*/ 1845152 w 4833822"/>
              <a:gd name="connsiteY254-8016" fmla="*/ 2897473 h 5889095"/>
              <a:gd name="connsiteX255-8017" fmla="*/ 1827232 w 4833822"/>
              <a:gd name="connsiteY255-8018" fmla="*/ 3714580 h 5889095"/>
              <a:gd name="connsiteX256-8019" fmla="*/ 1540529 w 4833822"/>
              <a:gd name="connsiteY256-8020" fmla="*/ 3574811 h 5889095"/>
              <a:gd name="connsiteX257-8021" fmla="*/ 1916828 w 4833822"/>
              <a:gd name="connsiteY257-8022" fmla="*/ 4130300 h 5889095"/>
              <a:gd name="connsiteX258-8023" fmla="*/ 3103066 w 4833822"/>
              <a:gd name="connsiteY258-8024" fmla="*/ 4212727 h 5889095"/>
              <a:gd name="connsiteX259-8025" fmla="*/ 3504448 w 4833822"/>
              <a:gd name="connsiteY259-8026" fmla="*/ 3617815 h 5889095"/>
              <a:gd name="connsiteX260-8027" fmla="*/ 3167572 w 4833822"/>
              <a:gd name="connsiteY260-8028" fmla="*/ 3710993 h 5889095"/>
              <a:gd name="connsiteX261-8029" fmla="*/ 3103066 w 4833822"/>
              <a:gd name="connsiteY261-8030" fmla="*/ 2865219 h 5889095"/>
              <a:gd name="connsiteX262-8031" fmla="*/ 3013470 w 4833822"/>
              <a:gd name="connsiteY262-8032" fmla="*/ 3198513 h 5889095"/>
              <a:gd name="connsiteX263-8033" fmla="*/ 2938212 w 4833822"/>
              <a:gd name="connsiteY263-8034" fmla="*/ 3320362 h 5889095"/>
              <a:gd name="connsiteX264-8035" fmla="*/ 2870119 w 4833822"/>
              <a:gd name="connsiteY264-8036" fmla="*/ 3209264 h 5889095"/>
              <a:gd name="connsiteX265-8037" fmla="*/ 2540406 w 4833822"/>
              <a:gd name="connsiteY265-8038" fmla="*/ 2191469 h 5889095"/>
              <a:gd name="connsiteX266-8039" fmla="*/ 357884 w 4833822"/>
              <a:gd name="connsiteY266-8040" fmla="*/ 2119798 h 5889095"/>
              <a:gd name="connsiteX267-8041" fmla="*/ 422396 w 4833822"/>
              <a:gd name="connsiteY267-8042" fmla="*/ 2202225 h 5889095"/>
              <a:gd name="connsiteX268-8043" fmla="*/ 522738 w 4833822"/>
              <a:gd name="connsiteY268-8044" fmla="*/ 2703956 h 5889095"/>
              <a:gd name="connsiteX269-8045" fmla="*/ 490485 w 4833822"/>
              <a:gd name="connsiteY269-8046" fmla="*/ 2843726 h 5889095"/>
              <a:gd name="connsiteX270-8047" fmla="*/ 386555 w 4833822"/>
              <a:gd name="connsiteY270-8048" fmla="*/ 2743379 h 5889095"/>
              <a:gd name="connsiteX271-8049" fmla="*/ 286208 w 4833822"/>
              <a:gd name="connsiteY271-8050" fmla="*/ 2202225 h 5889095"/>
              <a:gd name="connsiteX272-8051" fmla="*/ 357884 w 4833822"/>
              <a:gd name="connsiteY272-8052" fmla="*/ 2119798 h 5889095"/>
              <a:gd name="connsiteX273-8053" fmla="*/ 4036204 w 4833822"/>
              <a:gd name="connsiteY273-8054" fmla="*/ 702407 h 5889095"/>
              <a:gd name="connsiteX274-8055" fmla="*/ 4110123 w 4833822"/>
              <a:gd name="connsiteY274-8056" fmla="*/ 765122 h 5889095"/>
              <a:gd name="connsiteX275-8057" fmla="*/ 4063531 w 4833822"/>
              <a:gd name="connsiteY275-8058" fmla="*/ 1575066 h 5889095"/>
              <a:gd name="connsiteX276-8059" fmla="*/ 3938100 w 4833822"/>
              <a:gd name="connsiteY276-8060" fmla="*/ 1263272 h 5889095"/>
              <a:gd name="connsiteX277-8061" fmla="*/ 3970353 w 4833822"/>
              <a:gd name="connsiteY277-8062" fmla="*/ 768709 h 5889095"/>
              <a:gd name="connsiteX278-8063" fmla="*/ 4036204 w 4833822"/>
              <a:gd name="connsiteY278-8064" fmla="*/ 702407 h 5889095"/>
              <a:gd name="connsiteX279-8065" fmla="*/ 915320 w 4833822"/>
              <a:gd name="connsiteY279-8066" fmla="*/ 443978 h 5889095"/>
              <a:gd name="connsiteX280-8067" fmla="*/ 1020430 w 4833822"/>
              <a:gd name="connsiteY280-8068" fmla="*/ 1124740 h 5889095"/>
              <a:gd name="connsiteX281-8069" fmla="*/ 811383 w 4833822"/>
              <a:gd name="connsiteY281-8070" fmla="*/ 1085154 h 5889095"/>
              <a:gd name="connsiteX282-8071" fmla="*/ 915320 w 4833822"/>
              <a:gd name="connsiteY282-8072" fmla="*/ 443978 h 5889095"/>
              <a:gd name="connsiteX283-8073" fmla="*/ 2476926 w 4833822"/>
              <a:gd name="connsiteY283-8074" fmla="*/ 110812 h 5889095"/>
              <a:gd name="connsiteX284-8075" fmla="*/ 3067317 w 4833822"/>
              <a:gd name="connsiteY284-8076" fmla="*/ 842899 h 5889095"/>
              <a:gd name="connsiteX285-8077" fmla="*/ 3113822 w 4833822"/>
              <a:gd name="connsiteY285-8078" fmla="*/ 1546390 h 5889095"/>
              <a:gd name="connsiteX286-8079" fmla="*/ 3282263 w 4833822"/>
              <a:gd name="connsiteY286-8080" fmla="*/ 865468 h 5889095"/>
              <a:gd name="connsiteX287-8081" fmla="*/ 3257173 w 4833822"/>
              <a:gd name="connsiteY287-8082" fmla="*/ 725699 h 5889095"/>
              <a:gd name="connsiteX288-8083" fmla="*/ 3278681 w 4833822"/>
              <a:gd name="connsiteY288-8084" fmla="*/ 636103 h 5889095"/>
              <a:gd name="connsiteX289-8085" fmla="*/ 3361107 w 4833822"/>
              <a:gd name="connsiteY289-8086" fmla="*/ 693446 h 5889095"/>
              <a:gd name="connsiteX290-8087" fmla="*/ 3884339 w 4833822"/>
              <a:gd name="connsiteY290-8088" fmla="*/ 2005116 h 5889095"/>
              <a:gd name="connsiteX291-8089" fmla="*/ 3776823 w 4833822"/>
              <a:gd name="connsiteY291-8090" fmla="*/ 2625111 h 5889095"/>
              <a:gd name="connsiteX292-8091" fmla="*/ 4002606 w 4833822"/>
              <a:gd name="connsiteY292-8092" fmla="*/ 2406502 h 5889095"/>
              <a:gd name="connsiteX293-8093" fmla="*/ 4059943 w 4833822"/>
              <a:gd name="connsiteY293-8094" fmla="*/ 2341991 h 5889095"/>
              <a:gd name="connsiteX294-8095" fmla="*/ 4117286 w 4833822"/>
              <a:gd name="connsiteY294-8096" fmla="*/ 2417253 h 5889095"/>
              <a:gd name="connsiteX295-8097" fmla="*/ 4131625 w 4833822"/>
              <a:gd name="connsiteY295-8098" fmla="*/ 3230775 h 5889095"/>
              <a:gd name="connsiteX296-8099" fmla="*/ 3755321 w 4833822"/>
              <a:gd name="connsiteY296-8100" fmla="*/ 4062217 h 5889095"/>
              <a:gd name="connsiteX297-8101" fmla="*/ 3723067 w 4833822"/>
              <a:gd name="connsiteY297-8102" fmla="*/ 4137474 h 5889095"/>
              <a:gd name="connsiteX298-8103" fmla="*/ 4099366 w 4833822"/>
              <a:gd name="connsiteY298-8104" fmla="*/ 4076550 h 5889095"/>
              <a:gd name="connsiteX299-8105" fmla="*/ 4550927 w 4833822"/>
              <a:gd name="connsiteY299-8106" fmla="*/ 4427764 h 5889095"/>
              <a:gd name="connsiteX300-8107" fmla="*/ 4604683 w 4833822"/>
              <a:gd name="connsiteY300-8108" fmla="*/ 4528111 h 5889095"/>
              <a:gd name="connsiteX301-8109" fmla="*/ 4576011 w 4833822"/>
              <a:gd name="connsiteY301-8110" fmla="*/ 5370304 h 5889095"/>
              <a:gd name="connsiteX302-8111" fmla="*/ 4432660 w 4833822"/>
              <a:gd name="connsiteY302-8112" fmla="*/ 5431228 h 5889095"/>
              <a:gd name="connsiteX303-8113" fmla="*/ 3999019 w 4833822"/>
              <a:gd name="connsiteY303-8114" fmla="*/ 5664175 h 5889095"/>
              <a:gd name="connsiteX304-8115" fmla="*/ 3192667 w 4833822"/>
              <a:gd name="connsiteY304-8116" fmla="*/ 5596082 h 5889095"/>
              <a:gd name="connsiteX305-8117" fmla="*/ 2662265 w 4833822"/>
              <a:gd name="connsiteY305-8118" fmla="*/ 4965334 h 5889095"/>
              <a:gd name="connsiteX306-8119" fmla="*/ 2680186 w 4833822"/>
              <a:gd name="connsiteY306-8120" fmla="*/ 5284290 h 5889095"/>
              <a:gd name="connsiteX307-8121" fmla="*/ 2655096 w 4833822"/>
              <a:gd name="connsiteY307-8122" fmla="*/ 5596082 h 5889095"/>
              <a:gd name="connsiteX308-8123" fmla="*/ 2063771 w 4833822"/>
              <a:gd name="connsiteY308-8124" fmla="*/ 5882784 h 5889095"/>
              <a:gd name="connsiteX309-8125" fmla="*/ 1827242 w 4833822"/>
              <a:gd name="connsiteY309-8126" fmla="*/ 5832611 h 5889095"/>
              <a:gd name="connsiteX310-8127" fmla="*/ 1594295 w 4833822"/>
              <a:gd name="connsiteY310-8128" fmla="*/ 5291459 h 5889095"/>
              <a:gd name="connsiteX311-8129" fmla="*/ 1952673 w 4833822"/>
              <a:gd name="connsiteY311-8130" fmla="*/ 4757471 h 5889095"/>
              <a:gd name="connsiteX312-8131" fmla="*/ 2020761 w 4833822"/>
              <a:gd name="connsiteY312-8132" fmla="*/ 4624871 h 5889095"/>
              <a:gd name="connsiteX313-8133" fmla="*/ 1841575 w 4833822"/>
              <a:gd name="connsiteY313-8134" fmla="*/ 4768222 h 5889095"/>
              <a:gd name="connsiteX314-8135" fmla="*/ 884697 w 4833822"/>
              <a:gd name="connsiteY314-8136" fmla="*/ 5513655 h 5889095"/>
              <a:gd name="connsiteX315-8137" fmla="*/ 547826 w 4833822"/>
              <a:gd name="connsiteY315-8138" fmla="*/ 5545908 h 5889095"/>
              <a:gd name="connsiteX316-8139" fmla="*/ 357883 w 4833822"/>
              <a:gd name="connsiteY316-8140" fmla="*/ 5488571 h 5889095"/>
              <a:gd name="connsiteX317-8141" fmla="*/ 89095 w 4833822"/>
              <a:gd name="connsiteY317-8142" fmla="*/ 5062094 h 5889095"/>
              <a:gd name="connsiteX318-8143" fmla="*/ 46091 w 4833822"/>
              <a:gd name="connsiteY318-8144" fmla="*/ 4710885 h 5889095"/>
              <a:gd name="connsiteX319-8145" fmla="*/ 440310 w 4833822"/>
              <a:gd name="connsiteY319-8146" fmla="*/ 4062217 h 5889095"/>
              <a:gd name="connsiteX320-8147" fmla="*/ 1020884 w 4833822"/>
              <a:gd name="connsiteY320-8148" fmla="*/ 4112390 h 5889095"/>
              <a:gd name="connsiteX321-8149" fmla="*/ 798688 w 4833822"/>
              <a:gd name="connsiteY321-8150" fmla="*/ 3940368 h 5889095"/>
              <a:gd name="connsiteX322-8151" fmla="*/ 766435 w 4833822"/>
              <a:gd name="connsiteY322-8152" fmla="*/ 3883025 h 5889095"/>
              <a:gd name="connsiteX323-8153" fmla="*/ 838110 w 4833822"/>
              <a:gd name="connsiteY323-8154" fmla="*/ 3861523 h 5889095"/>
              <a:gd name="connsiteX324-8155" fmla="*/ 1060306 w 4833822"/>
              <a:gd name="connsiteY324-8156" fmla="*/ 3954701 h 5889095"/>
              <a:gd name="connsiteX325-8157" fmla="*/ 777186 w 4833822"/>
              <a:gd name="connsiteY325-8158" fmla="*/ 3456553 h 5889095"/>
              <a:gd name="connsiteX326-8159" fmla="*/ 723430 w 4833822"/>
              <a:gd name="connsiteY326-8160" fmla="*/ 2922570 h 5889095"/>
              <a:gd name="connsiteX327-8161" fmla="*/ 727012 w 4833822"/>
              <a:gd name="connsiteY327-8162" fmla="*/ 2223729 h 5889095"/>
              <a:gd name="connsiteX328-8163" fmla="*/ 762853 w 4833822"/>
              <a:gd name="connsiteY328-8164" fmla="*/ 2091129 h 5889095"/>
              <a:gd name="connsiteX329-8165" fmla="*/ 1017302 w 4833822"/>
              <a:gd name="connsiteY329-8166" fmla="*/ 2392164 h 5889095"/>
              <a:gd name="connsiteX330-8167" fmla="*/ 1139151 w 4833822"/>
              <a:gd name="connsiteY330-8168" fmla="*/ 2431586 h 5889095"/>
              <a:gd name="connsiteX331-8169" fmla="*/ 1110480 w 4833822"/>
              <a:gd name="connsiteY331-8170" fmla="*/ 2320488 h 5889095"/>
              <a:gd name="connsiteX332-8171" fmla="*/ 1135564 w 4833822"/>
              <a:gd name="connsiteY332-8172" fmla="*/ 1431710 h 5889095"/>
              <a:gd name="connsiteX333-8173" fmla="*/ 1493942 w 4833822"/>
              <a:gd name="connsiteY333-8174" fmla="*/ 772290 h 5889095"/>
              <a:gd name="connsiteX334-8175" fmla="*/ 1547703 w 4833822"/>
              <a:gd name="connsiteY334-8176" fmla="*/ 718535 h 5889095"/>
              <a:gd name="connsiteX335-8177" fmla="*/ 1597877 w 4833822"/>
              <a:gd name="connsiteY335-8178" fmla="*/ 811713 h 5889095"/>
              <a:gd name="connsiteX336-8179" fmla="*/ 2070940 w 4833822"/>
              <a:gd name="connsiteY336-8180" fmla="*/ 1585812 h 5889095"/>
              <a:gd name="connsiteX337-8181" fmla="*/ 1926239 w 4833822"/>
              <a:gd name="connsiteY337-8182" fmla="*/ 846985 h 5889095"/>
              <a:gd name="connsiteX338-8183" fmla="*/ 2257661 w 4833822"/>
              <a:gd name="connsiteY338-8184" fmla="*/ 166482 h 5889095"/>
              <a:gd name="connsiteX339-8185" fmla="*/ 2476926 w 4833822"/>
              <a:gd name="connsiteY339-8186" fmla="*/ 110812 h 5889095"/>
              <a:gd name="connsiteX0-8187" fmla="*/ 2144854 w 4833822"/>
              <a:gd name="connsiteY0-8188" fmla="*/ 5444983 h 5818632"/>
              <a:gd name="connsiteX1-8189" fmla="*/ 2053020 w 4833822"/>
              <a:gd name="connsiteY1-8190" fmla="*/ 5453943 h 5818632"/>
              <a:gd name="connsiteX2-8191" fmla="*/ 1959837 w 4833822"/>
              <a:gd name="connsiteY2-8192" fmla="*/ 5529201 h 5818632"/>
              <a:gd name="connsiteX3-8193" fmla="*/ 2045851 w 4833822"/>
              <a:gd name="connsiteY3-8194" fmla="*/ 5647468 h 5818632"/>
              <a:gd name="connsiteX4-8195" fmla="*/ 2042269 w 4833822"/>
              <a:gd name="connsiteY4-8196" fmla="*/ 5550703 h 5818632"/>
              <a:gd name="connsiteX5-8197" fmla="*/ 2106775 w 4833822"/>
              <a:gd name="connsiteY5-8198" fmla="*/ 5486196 h 5818632"/>
              <a:gd name="connsiteX6-8199" fmla="*/ 2128277 w 4833822"/>
              <a:gd name="connsiteY6-8200" fmla="*/ 5557872 h 5818632"/>
              <a:gd name="connsiteX7-8201" fmla="*/ 2164118 w 4833822"/>
              <a:gd name="connsiteY7-8202" fmla="*/ 5608045 h 5818632"/>
              <a:gd name="connsiteX8-8203" fmla="*/ 2232206 w 4833822"/>
              <a:gd name="connsiteY8-8204" fmla="*/ 5572210 h 5818632"/>
              <a:gd name="connsiteX9-8205" fmla="*/ 2228624 w 4833822"/>
              <a:gd name="connsiteY9-8206" fmla="*/ 5479027 h 5818632"/>
              <a:gd name="connsiteX10-8207" fmla="*/ 2144854 w 4833822"/>
              <a:gd name="connsiteY10-8208" fmla="*/ 5444983 h 5818632"/>
              <a:gd name="connsiteX11-8209" fmla="*/ 2508163 w 4833822"/>
              <a:gd name="connsiteY11-8210" fmla="*/ 5414521 h 5818632"/>
              <a:gd name="connsiteX12-8211" fmla="*/ 2407811 w 4833822"/>
              <a:gd name="connsiteY12-8212" fmla="*/ 5722731 h 5818632"/>
              <a:gd name="connsiteX13-8213" fmla="*/ 2508163 w 4833822"/>
              <a:gd name="connsiteY13-8214" fmla="*/ 5414521 h 5818632"/>
              <a:gd name="connsiteX14-8215" fmla="*/ 2215080 w 4833822"/>
              <a:gd name="connsiteY14-8216" fmla="*/ 5329986 h 5818632"/>
              <a:gd name="connsiteX15-8217" fmla="*/ 2171282 w 4833822"/>
              <a:gd name="connsiteY15-8218" fmla="*/ 5335676 h 5818632"/>
              <a:gd name="connsiteX16-8219" fmla="*/ 2350473 w 4833822"/>
              <a:gd name="connsiteY16-8220" fmla="*/ 5615215 h 5818632"/>
              <a:gd name="connsiteX17-8221" fmla="*/ 2393478 w 4833822"/>
              <a:gd name="connsiteY17-8222" fmla="*/ 5432441 h 5818632"/>
              <a:gd name="connsiteX18-8223" fmla="*/ 2252871 w 4833822"/>
              <a:gd name="connsiteY18-8224" fmla="*/ 5331141 h 5818632"/>
              <a:gd name="connsiteX19-8225" fmla="*/ 2215080 w 4833822"/>
              <a:gd name="connsiteY19-8226" fmla="*/ 5329986 h 5818632"/>
              <a:gd name="connsiteX20-8227" fmla="*/ 3767359 w 4833822"/>
              <a:gd name="connsiteY20-8228" fmla="*/ 5211028 h 5818632"/>
              <a:gd name="connsiteX21-8229" fmla="*/ 3913003 w 4833822"/>
              <a:gd name="connsiteY21-8230" fmla="*/ 5292671 h 5818632"/>
              <a:gd name="connsiteX22-8231" fmla="*/ 3930923 w 4833822"/>
              <a:gd name="connsiteY22-8232" fmla="*/ 5317760 h 5818632"/>
              <a:gd name="connsiteX23-8233" fmla="*/ 3923759 w 4833822"/>
              <a:gd name="connsiteY23-8234" fmla="*/ 5342845 h 5818632"/>
              <a:gd name="connsiteX24-8235" fmla="*/ 3672890 w 4833822"/>
              <a:gd name="connsiteY24-8236" fmla="*/ 5324924 h 5818632"/>
              <a:gd name="connsiteX25-8237" fmla="*/ 3672890 w 4833822"/>
              <a:gd name="connsiteY25-8238" fmla="*/ 5256835 h 5818632"/>
              <a:gd name="connsiteX26-8239" fmla="*/ 3708731 w 4833822"/>
              <a:gd name="connsiteY26-8240" fmla="*/ 5231746 h 5818632"/>
              <a:gd name="connsiteX27-8241" fmla="*/ 3767359 w 4833822"/>
              <a:gd name="connsiteY27-8242" fmla="*/ 5211028 h 5818632"/>
              <a:gd name="connsiteX28-8243" fmla="*/ 3779366 w 4833822"/>
              <a:gd name="connsiteY28-8244" fmla="*/ 5171217 h 5818632"/>
              <a:gd name="connsiteX29-8245" fmla="*/ 3637059 w 4833822"/>
              <a:gd name="connsiteY29-8246" fmla="*/ 5195912 h 5818632"/>
              <a:gd name="connsiteX30-8247" fmla="*/ 3497289 w 4833822"/>
              <a:gd name="connsiteY30-8248" fmla="*/ 5378680 h 5818632"/>
              <a:gd name="connsiteX31-8249" fmla="*/ 3615557 w 4833822"/>
              <a:gd name="connsiteY31-8250" fmla="*/ 5321343 h 5818632"/>
              <a:gd name="connsiteX32-8251" fmla="*/ 3852086 w 4833822"/>
              <a:gd name="connsiteY32-8252" fmla="*/ 5479027 h 5818632"/>
              <a:gd name="connsiteX33-8253" fmla="*/ 3952433 w 4833822"/>
              <a:gd name="connsiteY33-8254" fmla="*/ 5307005 h 5818632"/>
              <a:gd name="connsiteX34-8255" fmla="*/ 3945496 w 4833822"/>
              <a:gd name="connsiteY34-8256" fmla="*/ 5290200 h 5818632"/>
              <a:gd name="connsiteX35-8257" fmla="*/ 3938093 w 4833822"/>
              <a:gd name="connsiteY35-8258" fmla="*/ 5290200 h 5818632"/>
              <a:gd name="connsiteX36-8259" fmla="*/ 3927341 w 4833822"/>
              <a:gd name="connsiteY36-8260" fmla="*/ 5290200 h 5818632"/>
              <a:gd name="connsiteX37-8261" fmla="*/ 3909418 w 4833822"/>
              <a:gd name="connsiteY37-8262" fmla="*/ 5285493 h 5818632"/>
              <a:gd name="connsiteX38-8263" fmla="*/ 3920171 w 4833822"/>
              <a:gd name="connsiteY38-8264" fmla="*/ 5285493 h 5818632"/>
              <a:gd name="connsiteX39-8265" fmla="*/ 3945252 w 4833822"/>
              <a:gd name="connsiteY39-8266" fmla="*/ 5289610 h 5818632"/>
              <a:gd name="connsiteX40-8267" fmla="*/ 3928739 w 4833822"/>
              <a:gd name="connsiteY40-8268" fmla="*/ 5249610 h 5818632"/>
              <a:gd name="connsiteX41-8269" fmla="*/ 3822967 w 4833822"/>
              <a:gd name="connsiteY41-8270" fmla="*/ 5173512 h 5818632"/>
              <a:gd name="connsiteX42-8271" fmla="*/ 3779366 w 4833822"/>
              <a:gd name="connsiteY42-8272" fmla="*/ 5171217 h 5818632"/>
              <a:gd name="connsiteX43-8273" fmla="*/ 4196131 w 4833822"/>
              <a:gd name="connsiteY43-8274" fmla="*/ 5027471 h 5818632"/>
              <a:gd name="connsiteX44-8275" fmla="*/ 4235548 w 4833822"/>
              <a:gd name="connsiteY44-8276" fmla="*/ 5256836 h 5818632"/>
              <a:gd name="connsiteX45-8277" fmla="*/ 4454163 w 4833822"/>
              <a:gd name="connsiteY45-8278" fmla="*/ 5260418 h 5818632"/>
              <a:gd name="connsiteX46-8279" fmla="*/ 4196131 w 4833822"/>
              <a:gd name="connsiteY46-8280" fmla="*/ 5027471 h 5818632"/>
              <a:gd name="connsiteX47-8281" fmla="*/ 1174995 w 4833822"/>
              <a:gd name="connsiteY47-8282" fmla="*/ 4712093 h 5818632"/>
              <a:gd name="connsiteX48-8283" fmla="*/ 1250253 w 4833822"/>
              <a:gd name="connsiteY48-8284" fmla="*/ 4758685 h 5818632"/>
              <a:gd name="connsiteX49-8285" fmla="*/ 1035224 w 4833822"/>
              <a:gd name="connsiteY49-8286" fmla="*/ 4869778 h 5818632"/>
              <a:gd name="connsiteX50-8287" fmla="*/ 981463 w 4833822"/>
              <a:gd name="connsiteY50-8288" fmla="*/ 4844694 h 5818632"/>
              <a:gd name="connsiteX51-8289" fmla="*/ 1174995 w 4833822"/>
              <a:gd name="connsiteY51-8290" fmla="*/ 4712093 h 5818632"/>
              <a:gd name="connsiteX52-8291" fmla="*/ 3960412 w 4833822"/>
              <a:gd name="connsiteY52-8292" fmla="*/ 4682818 h 5818632"/>
              <a:gd name="connsiteX53-8293" fmla="*/ 4095776 w 4833822"/>
              <a:gd name="connsiteY53-8294" fmla="*/ 4740763 h 5818632"/>
              <a:gd name="connsiteX54-8295" fmla="*/ 4052767 w 4833822"/>
              <a:gd name="connsiteY54-8296" fmla="*/ 4769433 h 5818632"/>
              <a:gd name="connsiteX55-8297" fmla="*/ 3852081 w 4833822"/>
              <a:gd name="connsiteY55-8298" fmla="*/ 4737182 h 5818632"/>
              <a:gd name="connsiteX56-8299" fmla="*/ 3859245 w 4833822"/>
              <a:gd name="connsiteY56-8300" fmla="*/ 4701343 h 5818632"/>
              <a:gd name="connsiteX57-8301" fmla="*/ 3917370 w 4833822"/>
              <a:gd name="connsiteY57-8302" fmla="*/ 4683818 h 5818632"/>
              <a:gd name="connsiteX58-8303" fmla="*/ 3960412 w 4833822"/>
              <a:gd name="connsiteY58-8304" fmla="*/ 4682818 h 5818632"/>
              <a:gd name="connsiteX59-8305" fmla="*/ 2177948 w 4833822"/>
              <a:gd name="connsiteY59-8306" fmla="*/ 4588568 h 5818632"/>
              <a:gd name="connsiteX60-8307" fmla="*/ 2146198 w 4833822"/>
              <a:gd name="connsiteY60-8308" fmla="*/ 4611750 h 5818632"/>
              <a:gd name="connsiteX61-8309" fmla="*/ 1680303 w 4833822"/>
              <a:gd name="connsiteY61-8310" fmla="*/ 5310592 h 5818632"/>
              <a:gd name="connsiteX62-8311" fmla="*/ 1762730 w 4833822"/>
              <a:gd name="connsiteY62-8312" fmla="*/ 5672552 h 5818632"/>
              <a:gd name="connsiteX63-8313" fmla="*/ 1802152 w 4833822"/>
              <a:gd name="connsiteY63-8314" fmla="*/ 5393019 h 5818632"/>
              <a:gd name="connsiteX64-8315" fmla="*/ 2081691 w 4833822"/>
              <a:gd name="connsiteY64-8316" fmla="*/ 5235329 h 5818632"/>
              <a:gd name="connsiteX65-8317" fmla="*/ 1845157 w 4833822"/>
              <a:gd name="connsiteY65-8318" fmla="*/ 5317756 h 5818632"/>
              <a:gd name="connsiteX66-8319" fmla="*/ 1744810 w 4833822"/>
              <a:gd name="connsiteY66-8320" fmla="*/ 5289090 h 5818632"/>
              <a:gd name="connsiteX67-8321" fmla="*/ 2060189 w 4833822"/>
              <a:gd name="connsiteY67-8322" fmla="*/ 5134987 h 5818632"/>
              <a:gd name="connsiteX68-8323" fmla="*/ 2178451 w 4833822"/>
              <a:gd name="connsiteY68-8324" fmla="*/ 5074057 h 5818632"/>
              <a:gd name="connsiteX69-8325" fmla="*/ 2293136 w 4833822"/>
              <a:gd name="connsiteY69-8326" fmla="*/ 4608168 h 5818632"/>
              <a:gd name="connsiteX70-8327" fmla="*/ 1999259 w 4833822"/>
              <a:gd name="connsiteY70-8328" fmla="*/ 5023889 h 5818632"/>
              <a:gd name="connsiteX71-8329" fmla="*/ 2196371 w 4833822"/>
              <a:gd name="connsiteY71-8330" fmla="*/ 4593830 h 5818632"/>
              <a:gd name="connsiteX72-8331" fmla="*/ 2177948 w 4833822"/>
              <a:gd name="connsiteY72-8332" fmla="*/ 4588568 h 5818632"/>
              <a:gd name="connsiteX73-8333" fmla="*/ 2511745 w 4833822"/>
              <a:gd name="connsiteY73-8334" fmla="*/ 4575915 h 5818632"/>
              <a:gd name="connsiteX74-8335" fmla="*/ 2482010 w 4833822"/>
              <a:gd name="connsiteY74-8336" fmla="*/ 4804211 h 5818632"/>
              <a:gd name="connsiteX75-8337" fmla="*/ 2486655 w 4833822"/>
              <a:gd name="connsiteY75-8338" fmla="*/ 4869776 h 5818632"/>
              <a:gd name="connsiteX76-8339" fmla="*/ 2514429 w 4833822"/>
              <a:gd name="connsiteY76-8340" fmla="*/ 4885455 h 5818632"/>
              <a:gd name="connsiteX77-8341" fmla="*/ 2526077 w 4833822"/>
              <a:gd name="connsiteY77-8342" fmla="*/ 4909201 h 5818632"/>
              <a:gd name="connsiteX78-8343" fmla="*/ 2486655 w 4833822"/>
              <a:gd name="connsiteY78-8344" fmla="*/ 4869779 h 5818632"/>
              <a:gd name="connsiteX79-8345" fmla="*/ 2486655 w 4833822"/>
              <a:gd name="connsiteY79-8346" fmla="*/ 4869782 h 5818632"/>
              <a:gd name="connsiteX80-8347" fmla="*/ 2440069 w 4833822"/>
              <a:gd name="connsiteY80-8348" fmla="*/ 5145738 h 5818632"/>
              <a:gd name="connsiteX81-8349" fmla="*/ 2375563 w 4833822"/>
              <a:gd name="connsiteY81-8350" fmla="*/ 4708510 h 5818632"/>
              <a:gd name="connsiteX82-8351" fmla="*/ 2296718 w 4833822"/>
              <a:gd name="connsiteY82-8352" fmla="*/ 5077645 h 5818632"/>
              <a:gd name="connsiteX83-8353" fmla="*/ 2429318 w 4833822"/>
              <a:gd name="connsiteY83-8354" fmla="*/ 5199494 h 5818632"/>
              <a:gd name="connsiteX84-8355" fmla="*/ 2493825 w 4833822"/>
              <a:gd name="connsiteY84-8356" fmla="*/ 5099147 h 5818632"/>
              <a:gd name="connsiteX85-8357" fmla="*/ 2529665 w 4833822"/>
              <a:gd name="connsiteY85-8358" fmla="*/ 4909204 h 5818632"/>
              <a:gd name="connsiteX86-8359" fmla="*/ 2511745 w 4833822"/>
              <a:gd name="connsiteY86-8360" fmla="*/ 4575915 h 5818632"/>
              <a:gd name="connsiteX87-8361" fmla="*/ 2808528 w 4833822"/>
              <a:gd name="connsiteY87-8362" fmla="*/ 4573449 h 5818632"/>
              <a:gd name="connsiteX88-8363" fmla="*/ 2784115 w 4833822"/>
              <a:gd name="connsiteY88-8364" fmla="*/ 4586666 h 5818632"/>
              <a:gd name="connsiteX89-8365" fmla="*/ 2798448 w 4833822"/>
              <a:gd name="connsiteY89-8366" fmla="*/ 4661924 h 5818632"/>
              <a:gd name="connsiteX90-8367" fmla="*/ 2880875 w 4833822"/>
              <a:gd name="connsiteY90-8368" fmla="*/ 4776604 h 5818632"/>
              <a:gd name="connsiteX91-8369" fmla="*/ 3142493 w 4833822"/>
              <a:gd name="connsiteY91-8370" fmla="*/ 5106316 h 5818632"/>
              <a:gd name="connsiteX92-8371" fmla="*/ 2891625 w 4833822"/>
              <a:gd name="connsiteY92-8372" fmla="*/ 4941457 h 5818632"/>
              <a:gd name="connsiteX93-8373" fmla="*/ 2683768 w 4833822"/>
              <a:gd name="connsiteY93-8374" fmla="*/ 4697759 h 5818632"/>
              <a:gd name="connsiteX94-8375" fmla="*/ 2651515 w 4833822"/>
              <a:gd name="connsiteY94-8376" fmla="*/ 4722848 h 5818632"/>
              <a:gd name="connsiteX95-8377" fmla="*/ 2866541 w 4833822"/>
              <a:gd name="connsiteY95-8378" fmla="*/ 4966547 h 5818632"/>
              <a:gd name="connsiteX96-8379" fmla="*/ 3389773 w 4833822"/>
              <a:gd name="connsiteY96-8380" fmla="*/ 5565041 h 5818632"/>
              <a:gd name="connsiteX97-8381" fmla="*/ 3637059 w 4833822"/>
              <a:gd name="connsiteY97-8382" fmla="*/ 5608045 h 5818632"/>
              <a:gd name="connsiteX98-8383" fmla="*/ 3246422 w 4833822"/>
              <a:gd name="connsiteY98-8384" fmla="*/ 5238916 h 5818632"/>
              <a:gd name="connsiteX99-8385" fmla="*/ 3400524 w 4833822"/>
              <a:gd name="connsiteY99-8386" fmla="*/ 5289090 h 5818632"/>
              <a:gd name="connsiteX100-8387" fmla="*/ 3336018 w 4833822"/>
              <a:gd name="connsiteY100-8388" fmla="*/ 5142151 h 5818632"/>
              <a:gd name="connsiteX101-8389" fmla="*/ 3095901 w 4833822"/>
              <a:gd name="connsiteY101-8390" fmla="*/ 4880538 h 5818632"/>
              <a:gd name="connsiteX102-8391" fmla="*/ 2862954 w 4833822"/>
              <a:gd name="connsiteY102-8392" fmla="*/ 4611750 h 5818632"/>
              <a:gd name="connsiteX103-8393" fmla="*/ 2808528 w 4833822"/>
              <a:gd name="connsiteY103-8394" fmla="*/ 4573449 h 5818632"/>
              <a:gd name="connsiteX104-8395" fmla="*/ 1587125 w 4833822"/>
              <a:gd name="connsiteY104-8396" fmla="*/ 4529324 h 5818632"/>
              <a:gd name="connsiteX105-8397" fmla="*/ 798688 w 4833822"/>
              <a:gd name="connsiteY105-8398" fmla="*/ 4737187 h 5818632"/>
              <a:gd name="connsiteX106-8399" fmla="*/ 780768 w 4833822"/>
              <a:gd name="connsiteY106-8400" fmla="*/ 5360765 h 5818632"/>
              <a:gd name="connsiteX107-8401" fmla="*/ 791519 w 4833822"/>
              <a:gd name="connsiteY107-8402" fmla="*/ 5167241 h 5818632"/>
              <a:gd name="connsiteX108-8403" fmla="*/ 709092 w 4833822"/>
              <a:gd name="connsiteY108-8404" fmla="*/ 4805275 h 5818632"/>
              <a:gd name="connsiteX109-8405" fmla="*/ 368634 w 4833822"/>
              <a:gd name="connsiteY109-8406" fmla="*/ 4816026 h 5818632"/>
              <a:gd name="connsiteX110-8407" fmla="*/ 332793 w 4833822"/>
              <a:gd name="connsiteY110-8408" fmla="*/ 4841116 h 5818632"/>
              <a:gd name="connsiteX111-8409" fmla="*/ 368634 w 4833822"/>
              <a:gd name="connsiteY111-8410" fmla="*/ 4855449 h 5818632"/>
              <a:gd name="connsiteX112-8411" fmla="*/ 350714 w 4833822"/>
              <a:gd name="connsiteY112-8412" fmla="*/ 5156489 h 5818632"/>
              <a:gd name="connsiteX113-8413" fmla="*/ 447479 w 4833822"/>
              <a:gd name="connsiteY113-8414" fmla="*/ 5220996 h 5818632"/>
              <a:gd name="connsiteX114-8415" fmla="*/ 486896 w 4833822"/>
              <a:gd name="connsiteY114-8416" fmla="*/ 5120649 h 5818632"/>
              <a:gd name="connsiteX115-8417" fmla="*/ 468981 w 4833822"/>
              <a:gd name="connsiteY115-8418" fmla="*/ 5002382 h 5818632"/>
              <a:gd name="connsiteX116-8419" fmla="*/ 372216 w 4833822"/>
              <a:gd name="connsiteY116-8420" fmla="*/ 5109898 h 5818632"/>
              <a:gd name="connsiteX117-8421" fmla="*/ 382967 w 4833822"/>
              <a:gd name="connsiteY117-8422" fmla="*/ 4959377 h 5818632"/>
              <a:gd name="connsiteX118-8423" fmla="*/ 497647 w 4833822"/>
              <a:gd name="connsiteY118-8424" fmla="*/ 4919955 h 5818632"/>
              <a:gd name="connsiteX119-8425" fmla="*/ 569323 w 4833822"/>
              <a:gd name="connsiteY119-8426" fmla="*/ 5034640 h 5818632"/>
              <a:gd name="connsiteX120-8427" fmla="*/ 580074 w 4833822"/>
              <a:gd name="connsiteY120-8428" fmla="*/ 5246080 h 5818632"/>
              <a:gd name="connsiteX121-8429" fmla="*/ 612332 w 4833822"/>
              <a:gd name="connsiteY121-8430" fmla="*/ 5002382 h 5818632"/>
              <a:gd name="connsiteX122-8431" fmla="*/ 497647 w 4833822"/>
              <a:gd name="connsiteY122-8432" fmla="*/ 4769435 h 5818632"/>
              <a:gd name="connsiteX123-8433" fmla="*/ 730594 w 4833822"/>
              <a:gd name="connsiteY123-8434" fmla="*/ 5174404 h 5818632"/>
              <a:gd name="connsiteX124-8435" fmla="*/ 547826 w 4833822"/>
              <a:gd name="connsiteY124-8436" fmla="*/ 5339263 h 5818632"/>
              <a:gd name="connsiteX125-8437" fmla="*/ 834528 w 4833822"/>
              <a:gd name="connsiteY125-8438" fmla="*/ 5371516 h 5818632"/>
              <a:gd name="connsiteX126-8439" fmla="*/ 1533370 w 4833822"/>
              <a:gd name="connsiteY126-8440" fmla="*/ 4855449 h 5818632"/>
              <a:gd name="connsiteX127-8441" fmla="*/ 1633712 w 4833822"/>
              <a:gd name="connsiteY127-8442" fmla="*/ 4722848 h 5818632"/>
              <a:gd name="connsiteX128-8443" fmla="*/ 1142733 w 4833822"/>
              <a:gd name="connsiteY128-8444" fmla="*/ 5038222 h 5818632"/>
              <a:gd name="connsiteX129-8445" fmla="*/ 1031635 w 4833822"/>
              <a:gd name="connsiteY129-8446" fmla="*/ 5066894 h 5818632"/>
              <a:gd name="connsiteX130-8447" fmla="*/ 1096142 w 4833822"/>
              <a:gd name="connsiteY130-8448" fmla="*/ 4966547 h 5818632"/>
              <a:gd name="connsiteX131-8449" fmla="*/ 1587125 w 4833822"/>
              <a:gd name="connsiteY131-8450" fmla="*/ 4529324 h 5818632"/>
              <a:gd name="connsiteX132-8451" fmla="*/ 3072607 w 4833822"/>
              <a:gd name="connsiteY132-8452" fmla="*/ 4520364 h 5818632"/>
              <a:gd name="connsiteX133-8453" fmla="*/ 2988391 w 4833822"/>
              <a:gd name="connsiteY133-8454" fmla="*/ 4554408 h 5818632"/>
              <a:gd name="connsiteX134-8455" fmla="*/ 3038564 w 4833822"/>
              <a:gd name="connsiteY134-8456" fmla="*/ 4665506 h 5818632"/>
              <a:gd name="connsiteX135-8457" fmla="*/ 3407693 w 4833822"/>
              <a:gd name="connsiteY135-8458" fmla="*/ 5081227 h 5818632"/>
              <a:gd name="connsiteX136-8459" fmla="*/ 3576134 w 4833822"/>
              <a:gd name="connsiteY136-8460" fmla="*/ 5120649 h 5818632"/>
              <a:gd name="connsiteX137-8461" fmla="*/ 4002606 w 4833822"/>
              <a:gd name="connsiteY137-8462" fmla="*/ 5224578 h 5818632"/>
              <a:gd name="connsiteX138-8463" fmla="*/ 4124455 w 4833822"/>
              <a:gd name="connsiteY138-8464" fmla="*/ 5307005 h 5818632"/>
              <a:gd name="connsiteX139-8465" fmla="*/ 3586885 w 4833822"/>
              <a:gd name="connsiteY139-8466" fmla="*/ 4758684 h 5818632"/>
              <a:gd name="connsiteX140-8467" fmla="*/ 3339600 w 4833822"/>
              <a:gd name="connsiteY140-8468" fmla="*/ 4615332 h 5818632"/>
              <a:gd name="connsiteX141-8469" fmla="*/ 3551045 w 4833822"/>
              <a:gd name="connsiteY141-8470" fmla="*/ 4790942 h 5818632"/>
              <a:gd name="connsiteX142-8471" fmla="*/ 3658561 w 4833822"/>
              <a:gd name="connsiteY142-8472" fmla="*/ 4973716 h 5818632"/>
              <a:gd name="connsiteX143-8473" fmla="*/ 3536712 w 4833822"/>
              <a:gd name="connsiteY143-8474" fmla="*/ 4898453 h 5818632"/>
              <a:gd name="connsiteX144-8475" fmla="*/ 3167577 w 4833822"/>
              <a:gd name="connsiteY144-8476" fmla="*/ 4561577 h 5818632"/>
              <a:gd name="connsiteX145-8477" fmla="*/ 3072607 w 4833822"/>
              <a:gd name="connsiteY145-8478" fmla="*/ 4520364 h 5818632"/>
              <a:gd name="connsiteX146-8479" fmla="*/ 1497530 w 4833822"/>
              <a:gd name="connsiteY146-8480" fmla="*/ 4432564 h 5818632"/>
              <a:gd name="connsiteX147-8481" fmla="*/ 644585 w 4833822"/>
              <a:gd name="connsiteY147-8482" fmla="*/ 4557995 h 5818632"/>
              <a:gd name="connsiteX148-8483" fmla="*/ 404469 w 4833822"/>
              <a:gd name="connsiteY148-8484" fmla="*/ 4633252 h 5818632"/>
              <a:gd name="connsiteX149-8485" fmla="*/ 218113 w 4833822"/>
              <a:gd name="connsiteY149-8486" fmla="*/ 4787355 h 5818632"/>
              <a:gd name="connsiteX150-8487" fmla="*/ 347132 w 4833822"/>
              <a:gd name="connsiteY150-8488" fmla="*/ 5307005 h 5818632"/>
              <a:gd name="connsiteX151-8489" fmla="*/ 218113 w 4833822"/>
              <a:gd name="connsiteY151-8490" fmla="*/ 4941457 h 5818632"/>
              <a:gd name="connsiteX152-8491" fmla="*/ 289789 w 4833822"/>
              <a:gd name="connsiteY152-8492" fmla="*/ 4833946 h 5818632"/>
              <a:gd name="connsiteX153-8493" fmla="*/ 271869 w 4833822"/>
              <a:gd name="connsiteY153-8494" fmla="*/ 4819613 h 5818632"/>
              <a:gd name="connsiteX154-8495" fmla="*/ 304127 w 4833822"/>
              <a:gd name="connsiteY154-8496" fmla="*/ 4726430 h 5818632"/>
              <a:gd name="connsiteX155-8497" fmla="*/ 400887 w 4833822"/>
              <a:gd name="connsiteY155-8498" fmla="*/ 4644004 h 5818632"/>
              <a:gd name="connsiteX156-8499" fmla="*/ 404469 w 4833822"/>
              <a:gd name="connsiteY156-8500" fmla="*/ 4636834 h 5818632"/>
              <a:gd name="connsiteX157-8501" fmla="*/ 408056 w 4833822"/>
              <a:gd name="connsiteY157-8502" fmla="*/ 4636834 h 5818632"/>
              <a:gd name="connsiteX158-8503" fmla="*/ 569323 w 4833822"/>
              <a:gd name="connsiteY158-8504" fmla="*/ 4593830 h 5818632"/>
              <a:gd name="connsiteX159-8505" fmla="*/ 777186 w 4833822"/>
              <a:gd name="connsiteY159-8506" fmla="*/ 4704928 h 5818632"/>
              <a:gd name="connsiteX160-8507" fmla="*/ 1250249 w 4833822"/>
              <a:gd name="connsiteY160-8508" fmla="*/ 4536487 h 5818632"/>
              <a:gd name="connsiteX161-8509" fmla="*/ 1497530 w 4833822"/>
              <a:gd name="connsiteY161-8510" fmla="*/ 4432564 h 5818632"/>
              <a:gd name="connsiteX162-8511" fmla="*/ 3393360 w 4833822"/>
              <a:gd name="connsiteY162-8512" fmla="*/ 4391794 h 5818632"/>
              <a:gd name="connsiteX163-8513" fmla="*/ 3271511 w 4833822"/>
              <a:gd name="connsiteY163-8514" fmla="*/ 4428977 h 5818632"/>
              <a:gd name="connsiteX164-8515" fmla="*/ 3486538 w 4833822"/>
              <a:gd name="connsiteY164-8516" fmla="*/ 4557995 h 5818632"/>
              <a:gd name="connsiteX165-8517" fmla="*/ 4092197 w 4833822"/>
              <a:gd name="connsiteY165-8518" fmla="*/ 4891289 h 5818632"/>
              <a:gd name="connsiteX166-8519" fmla="*/ 3873588 w 4833822"/>
              <a:gd name="connsiteY166-8520" fmla="*/ 4891289 h 5818632"/>
              <a:gd name="connsiteX167-8521" fmla="*/ 4002606 w 4833822"/>
              <a:gd name="connsiteY167-8522" fmla="*/ 5020302 h 5818632"/>
              <a:gd name="connsiteX168-8523" fmla="*/ 4106535 w 4833822"/>
              <a:gd name="connsiteY168-8524" fmla="*/ 4991631 h 5818632"/>
              <a:gd name="connsiteX169-8525" fmla="*/ 4325144 w 4833822"/>
              <a:gd name="connsiteY169-8526" fmla="*/ 4665506 h 5818632"/>
              <a:gd name="connsiteX170-8527" fmla="*/ 4038441 w 4833822"/>
              <a:gd name="connsiteY170-8528" fmla="*/ 4575915 h 5818632"/>
              <a:gd name="connsiteX171-8529" fmla="*/ 3624178 w 4833822"/>
              <a:gd name="connsiteY171-8530" fmla="*/ 4562303 h 5818632"/>
              <a:gd name="connsiteX172-8531" fmla="*/ 3486739 w 4833822"/>
              <a:gd name="connsiteY172-8532" fmla="*/ 4536524 h 5818632"/>
              <a:gd name="connsiteX173-8533" fmla="*/ 3486739 w 4833822"/>
              <a:gd name="connsiteY173-8534" fmla="*/ 4540519 h 5818632"/>
              <a:gd name="connsiteX174-8535" fmla="*/ 3485394 w 4833822"/>
              <a:gd name="connsiteY174-8536" fmla="*/ 4537830 h 5818632"/>
              <a:gd name="connsiteX175-8537" fmla="*/ 3486706 w 4833822"/>
              <a:gd name="connsiteY175-8538" fmla="*/ 4536518 h 5818632"/>
              <a:gd name="connsiteX176-8539" fmla="*/ 3486538 w 4833822"/>
              <a:gd name="connsiteY176-8540" fmla="*/ 4536487 h 5818632"/>
              <a:gd name="connsiteX177-8541" fmla="*/ 3543876 w 4833822"/>
              <a:gd name="connsiteY177-8542" fmla="*/ 4475563 h 5818632"/>
              <a:gd name="connsiteX178-8543" fmla="*/ 4518674 w 4833822"/>
              <a:gd name="connsiteY178-8544" fmla="*/ 4622501 h 5818632"/>
              <a:gd name="connsiteX179-8545" fmla="*/ 4328731 w 4833822"/>
              <a:gd name="connsiteY179-8546" fmla="*/ 4819613 h 5818632"/>
              <a:gd name="connsiteX180-8547" fmla="*/ 4457745 w 4833822"/>
              <a:gd name="connsiteY180-8548" fmla="*/ 4747932 h 5818632"/>
              <a:gd name="connsiteX181-8549" fmla="*/ 4579599 w 4833822"/>
              <a:gd name="connsiteY181-8550" fmla="*/ 4740769 h 5818632"/>
              <a:gd name="connsiteX182-8551" fmla="*/ 4500754 w 4833822"/>
              <a:gd name="connsiteY182-8552" fmla="*/ 4819613 h 5818632"/>
              <a:gd name="connsiteX183-8553" fmla="*/ 4314393 w 4833822"/>
              <a:gd name="connsiteY183-8554" fmla="*/ 5052561 h 5818632"/>
              <a:gd name="connsiteX184-8555" fmla="*/ 4346651 w 4833822"/>
              <a:gd name="connsiteY184-8556" fmla="*/ 5117067 h 5818632"/>
              <a:gd name="connsiteX185-8557" fmla="*/ 4403989 w 4833822"/>
              <a:gd name="connsiteY185-8558" fmla="*/ 5066894 h 5818632"/>
              <a:gd name="connsiteX186-8559" fmla="*/ 4482833 w 4833822"/>
              <a:gd name="connsiteY186-8560" fmla="*/ 4876951 h 5818632"/>
              <a:gd name="connsiteX187-8561" fmla="*/ 4590350 w 4833822"/>
              <a:gd name="connsiteY187-8562" fmla="*/ 4855449 h 5818632"/>
              <a:gd name="connsiteX188-8563" fmla="*/ 4608265 w 4833822"/>
              <a:gd name="connsiteY188-8564" fmla="*/ 4937875 h 5818632"/>
              <a:gd name="connsiteX189-8565" fmla="*/ 4608265 w 4833822"/>
              <a:gd name="connsiteY189-8566" fmla="*/ 4941457 h 5818632"/>
              <a:gd name="connsiteX190-8567" fmla="*/ 4421909 w 4833822"/>
              <a:gd name="connsiteY190-8568" fmla="*/ 5152902 h 5818632"/>
              <a:gd name="connsiteX191-8569" fmla="*/ 4608265 w 4833822"/>
              <a:gd name="connsiteY191-8570" fmla="*/ 4941457 h 5818632"/>
              <a:gd name="connsiteX192-8571" fmla="*/ 4611852 w 4833822"/>
              <a:gd name="connsiteY192-8572" fmla="*/ 4937875 h 5818632"/>
              <a:gd name="connsiteX193-8573" fmla="*/ 4611852 w 4833822"/>
              <a:gd name="connsiteY193-8574" fmla="*/ 4934293 h 5818632"/>
              <a:gd name="connsiteX194-8575" fmla="*/ 4694279 w 4833822"/>
              <a:gd name="connsiteY194-8576" fmla="*/ 4919955 h 5818632"/>
              <a:gd name="connsiteX195-8577" fmla="*/ 4651275 w 4833822"/>
              <a:gd name="connsiteY195-8578" fmla="*/ 4744351 h 5818632"/>
              <a:gd name="connsiteX196-8579" fmla="*/ 4572429 w 4833822"/>
              <a:gd name="connsiteY196-8580" fmla="*/ 4626083 h 5818632"/>
              <a:gd name="connsiteX197-8581" fmla="*/ 4583181 w 4833822"/>
              <a:gd name="connsiteY197-8582" fmla="*/ 4532906 h 5818632"/>
              <a:gd name="connsiteX198-8583" fmla="*/ 4436247 w 4833822"/>
              <a:gd name="connsiteY198-8584" fmla="*/ 4486319 h 5818632"/>
              <a:gd name="connsiteX199-8585" fmla="*/ 3504459 w 4833822"/>
              <a:gd name="connsiteY199-8586" fmla="*/ 4400305 h 5818632"/>
              <a:gd name="connsiteX200-8587" fmla="*/ 3393360 w 4833822"/>
              <a:gd name="connsiteY200-8588" fmla="*/ 4391794 h 5818632"/>
              <a:gd name="connsiteX201-8589" fmla="*/ 655337 w 4833822"/>
              <a:gd name="connsiteY201-8590" fmla="*/ 4260536 h 5818632"/>
              <a:gd name="connsiteX202-8591" fmla="*/ 637416 w 4833822"/>
              <a:gd name="connsiteY202-8592" fmla="*/ 4317879 h 5818632"/>
              <a:gd name="connsiteX203-8593" fmla="*/ 863200 w 4833822"/>
              <a:gd name="connsiteY203-8594" fmla="*/ 4421808 h 5818632"/>
              <a:gd name="connsiteX204-8595" fmla="*/ 734181 w 4833822"/>
              <a:gd name="connsiteY204-8596" fmla="*/ 4282043 h 5818632"/>
              <a:gd name="connsiteX205-8597" fmla="*/ 655337 w 4833822"/>
              <a:gd name="connsiteY205-8598" fmla="*/ 4260536 h 5818632"/>
              <a:gd name="connsiteX206-8599" fmla="*/ 465399 w 4833822"/>
              <a:gd name="connsiteY206-8600" fmla="*/ 4221119 h 5818632"/>
              <a:gd name="connsiteX207-8601" fmla="*/ 465399 w 4833822"/>
              <a:gd name="connsiteY207-8602" fmla="*/ 4421808 h 5818632"/>
              <a:gd name="connsiteX208-8603" fmla="*/ 501234 w 4833822"/>
              <a:gd name="connsiteY208-8604" fmla="*/ 4479150 h 5818632"/>
              <a:gd name="connsiteX209-8605" fmla="*/ 554990 w 4833822"/>
              <a:gd name="connsiteY209-8606" fmla="*/ 4425395 h 5818632"/>
              <a:gd name="connsiteX210-8607" fmla="*/ 465399 w 4833822"/>
              <a:gd name="connsiteY210-8608" fmla="*/ 4221119 h 5818632"/>
              <a:gd name="connsiteX211-8609" fmla="*/ 4325169 w 4833822"/>
              <a:gd name="connsiteY211-8610" fmla="*/ 4140222 h 5818632"/>
              <a:gd name="connsiteX212-8611" fmla="*/ 3959602 w 4833822"/>
              <a:gd name="connsiteY212-8612" fmla="*/ 4346550 h 5818632"/>
              <a:gd name="connsiteX213-8613" fmla="*/ 4360985 w 4833822"/>
              <a:gd name="connsiteY213-8614" fmla="*/ 4256954 h 5818632"/>
              <a:gd name="connsiteX214-8615" fmla="*/ 4278558 w 4833822"/>
              <a:gd name="connsiteY214-8616" fmla="*/ 4368052 h 5818632"/>
              <a:gd name="connsiteX215-8617" fmla="*/ 4454163 w 4833822"/>
              <a:gd name="connsiteY215-8618" fmla="*/ 4321461 h 5818632"/>
              <a:gd name="connsiteX216-8619" fmla="*/ 4368153 w 4833822"/>
              <a:gd name="connsiteY216-8620" fmla="*/ 4145856 h 5818632"/>
              <a:gd name="connsiteX217-8621" fmla="*/ 4325169 w 4833822"/>
              <a:gd name="connsiteY217-8622" fmla="*/ 4140222 h 5818632"/>
              <a:gd name="connsiteX218-8623" fmla="*/ 4156709 w 4833822"/>
              <a:gd name="connsiteY218-8624" fmla="*/ 4106434 h 5818632"/>
              <a:gd name="connsiteX219-8625" fmla="*/ 3748157 w 4833822"/>
              <a:gd name="connsiteY219-8626" fmla="*/ 4188860 h 5818632"/>
              <a:gd name="connsiteX220-8627" fmla="*/ 3529543 w 4833822"/>
              <a:gd name="connsiteY220-8628" fmla="*/ 4310709 h 5818632"/>
              <a:gd name="connsiteX221-8629" fmla="*/ 3805494 w 4833822"/>
              <a:gd name="connsiteY221-8630" fmla="*/ 4213950 h 5818632"/>
              <a:gd name="connsiteX222-8631" fmla="*/ 4156709 w 4833822"/>
              <a:gd name="connsiteY222-8632" fmla="*/ 4106434 h 5818632"/>
              <a:gd name="connsiteX223-8633" fmla="*/ 399937 w 4833822"/>
              <a:gd name="connsiteY223-8634" fmla="*/ 4062646 h 5818632"/>
              <a:gd name="connsiteX224-8635" fmla="*/ 210944 w 4833822"/>
              <a:gd name="connsiteY224-8636" fmla="*/ 4142274 h 5818632"/>
              <a:gd name="connsiteX225-8637" fmla="*/ 124936 w 4833822"/>
              <a:gd name="connsiteY225-8638" fmla="*/ 4285625 h 5818632"/>
              <a:gd name="connsiteX226-8639" fmla="*/ 275451 w 4833822"/>
              <a:gd name="connsiteY226-8640" fmla="*/ 4278456 h 5818632"/>
              <a:gd name="connsiteX227-8641" fmla="*/ 304127 w 4833822"/>
              <a:gd name="connsiteY227-8642" fmla="*/ 4296376 h 5818632"/>
              <a:gd name="connsiteX228-8643" fmla="*/ 271869 w 4833822"/>
              <a:gd name="connsiteY228-8644" fmla="*/ 4532906 h 5818632"/>
              <a:gd name="connsiteX229-8645" fmla="*/ 311291 w 4833822"/>
              <a:gd name="connsiteY229-8646" fmla="*/ 4375221 h 5818632"/>
              <a:gd name="connsiteX230-8647" fmla="*/ 243203 w 4833822"/>
              <a:gd name="connsiteY230-8648" fmla="*/ 4167358 h 5818632"/>
              <a:gd name="connsiteX231-8649" fmla="*/ 1214409 w 4833822"/>
              <a:gd name="connsiteY231-8650" fmla="*/ 4145856 h 5818632"/>
              <a:gd name="connsiteX232-8651" fmla="*/ 465399 w 4833822"/>
              <a:gd name="connsiteY232-8652" fmla="*/ 4063429 h 5818632"/>
              <a:gd name="connsiteX233-8653" fmla="*/ 399937 w 4833822"/>
              <a:gd name="connsiteY233-8654" fmla="*/ 4062646 h 5818632"/>
              <a:gd name="connsiteX234-8655" fmla="*/ 2524908 w 4833822"/>
              <a:gd name="connsiteY234-8656" fmla="*/ 2928347 h 5818632"/>
              <a:gd name="connsiteX235-8657" fmla="*/ 2732856 w 4833822"/>
              <a:gd name="connsiteY235-8658" fmla="*/ 3570266 h 5818632"/>
              <a:gd name="connsiteX236-8659" fmla="*/ 2775802 w 4833822"/>
              <a:gd name="connsiteY236-8660" fmla="*/ 3640335 h 5818632"/>
              <a:gd name="connsiteX237-8661" fmla="*/ 2823267 w 4833822"/>
              <a:gd name="connsiteY237-8662" fmla="*/ 3563485 h 5818632"/>
              <a:gd name="connsiteX238-8663" fmla="*/ 2879774 w 4833822"/>
              <a:gd name="connsiteY238-8664" fmla="*/ 3353279 h 5818632"/>
              <a:gd name="connsiteX239-8665" fmla="*/ 2920458 w 4833822"/>
              <a:gd name="connsiteY239-8666" fmla="*/ 3886704 h 5818632"/>
              <a:gd name="connsiteX240-8667" fmla="*/ 3132925 w 4833822"/>
              <a:gd name="connsiteY240-8668" fmla="*/ 3827937 h 5818632"/>
              <a:gd name="connsiteX241-8669" fmla="*/ 2879774 w 4833822"/>
              <a:gd name="connsiteY241-8670" fmla="*/ 4203145 h 5818632"/>
              <a:gd name="connsiteX242-8671" fmla="*/ 2131619 w 4833822"/>
              <a:gd name="connsiteY242-8672" fmla="*/ 4151159 h 5818632"/>
              <a:gd name="connsiteX243-8673" fmla="*/ 1894289 w 4833822"/>
              <a:gd name="connsiteY243-8674" fmla="*/ 3800815 h 5818632"/>
              <a:gd name="connsiteX244-8675" fmla="*/ 2075111 w 4833822"/>
              <a:gd name="connsiteY244-8676" fmla="*/ 3888966 h 5818632"/>
              <a:gd name="connsiteX245-8677" fmla="*/ 2086414 w 4833822"/>
              <a:gd name="connsiteY245-8678" fmla="*/ 3373621 h 5818632"/>
              <a:gd name="connsiteX246-8679" fmla="*/ 2163263 w 4833822"/>
              <a:gd name="connsiteY246-8680" fmla="*/ 3518280 h 5818632"/>
              <a:gd name="connsiteX247-8681" fmla="*/ 2224289 w 4833822"/>
              <a:gd name="connsiteY247-8682" fmla="*/ 3563485 h 5818632"/>
              <a:gd name="connsiteX248-8683" fmla="*/ 2242372 w 4833822"/>
              <a:gd name="connsiteY248-8684" fmla="*/ 3500197 h 5818632"/>
              <a:gd name="connsiteX249-8685" fmla="*/ 2524908 w 4833822"/>
              <a:gd name="connsiteY249-8686" fmla="*/ 2928347 h 5818632"/>
              <a:gd name="connsiteX250-8687" fmla="*/ 2540406 w 4833822"/>
              <a:gd name="connsiteY250-8688" fmla="*/ 2121006 h 5818632"/>
              <a:gd name="connsiteX251-8689" fmla="*/ 2092432 w 4833822"/>
              <a:gd name="connsiteY251-8690" fmla="*/ 3027703 h 5818632"/>
              <a:gd name="connsiteX252-8691" fmla="*/ 2063761 w 4833822"/>
              <a:gd name="connsiteY252-8692" fmla="*/ 3128050 h 5818632"/>
              <a:gd name="connsiteX253-8693" fmla="*/ 1967001 w 4833822"/>
              <a:gd name="connsiteY253-8694" fmla="*/ 3056374 h 5818632"/>
              <a:gd name="connsiteX254-8695" fmla="*/ 1845152 w 4833822"/>
              <a:gd name="connsiteY254-8696" fmla="*/ 2827010 h 5818632"/>
              <a:gd name="connsiteX255-8697" fmla="*/ 1827232 w 4833822"/>
              <a:gd name="connsiteY255-8698" fmla="*/ 3644117 h 5818632"/>
              <a:gd name="connsiteX256-8699" fmla="*/ 1540529 w 4833822"/>
              <a:gd name="connsiteY256-8700" fmla="*/ 3504348 h 5818632"/>
              <a:gd name="connsiteX257-8701" fmla="*/ 1916828 w 4833822"/>
              <a:gd name="connsiteY257-8702" fmla="*/ 4059837 h 5818632"/>
              <a:gd name="connsiteX258-8703" fmla="*/ 3103066 w 4833822"/>
              <a:gd name="connsiteY258-8704" fmla="*/ 4142264 h 5818632"/>
              <a:gd name="connsiteX259-8705" fmla="*/ 3504448 w 4833822"/>
              <a:gd name="connsiteY259-8706" fmla="*/ 3547352 h 5818632"/>
              <a:gd name="connsiteX260-8707" fmla="*/ 3167572 w 4833822"/>
              <a:gd name="connsiteY260-8708" fmla="*/ 3640530 h 5818632"/>
              <a:gd name="connsiteX261-8709" fmla="*/ 3103066 w 4833822"/>
              <a:gd name="connsiteY261-8710" fmla="*/ 2794756 h 5818632"/>
              <a:gd name="connsiteX262-8711" fmla="*/ 3013470 w 4833822"/>
              <a:gd name="connsiteY262-8712" fmla="*/ 3128050 h 5818632"/>
              <a:gd name="connsiteX263-8713" fmla="*/ 2938212 w 4833822"/>
              <a:gd name="connsiteY263-8714" fmla="*/ 3249899 h 5818632"/>
              <a:gd name="connsiteX264-8715" fmla="*/ 2870119 w 4833822"/>
              <a:gd name="connsiteY264-8716" fmla="*/ 3138801 h 5818632"/>
              <a:gd name="connsiteX265-8717" fmla="*/ 2540406 w 4833822"/>
              <a:gd name="connsiteY265-8718" fmla="*/ 2121006 h 5818632"/>
              <a:gd name="connsiteX266-8719" fmla="*/ 357884 w 4833822"/>
              <a:gd name="connsiteY266-8720" fmla="*/ 2049335 h 5818632"/>
              <a:gd name="connsiteX267-8721" fmla="*/ 422396 w 4833822"/>
              <a:gd name="connsiteY267-8722" fmla="*/ 2131762 h 5818632"/>
              <a:gd name="connsiteX268-8723" fmla="*/ 522738 w 4833822"/>
              <a:gd name="connsiteY268-8724" fmla="*/ 2633493 h 5818632"/>
              <a:gd name="connsiteX269-8725" fmla="*/ 490485 w 4833822"/>
              <a:gd name="connsiteY269-8726" fmla="*/ 2773263 h 5818632"/>
              <a:gd name="connsiteX270-8727" fmla="*/ 386555 w 4833822"/>
              <a:gd name="connsiteY270-8728" fmla="*/ 2672916 h 5818632"/>
              <a:gd name="connsiteX271-8729" fmla="*/ 286208 w 4833822"/>
              <a:gd name="connsiteY271-8730" fmla="*/ 2131762 h 5818632"/>
              <a:gd name="connsiteX272-8731" fmla="*/ 357884 w 4833822"/>
              <a:gd name="connsiteY272-8732" fmla="*/ 2049335 h 5818632"/>
              <a:gd name="connsiteX273-8733" fmla="*/ 4036204 w 4833822"/>
              <a:gd name="connsiteY273-8734" fmla="*/ 631944 h 5818632"/>
              <a:gd name="connsiteX274-8735" fmla="*/ 4110123 w 4833822"/>
              <a:gd name="connsiteY274-8736" fmla="*/ 694659 h 5818632"/>
              <a:gd name="connsiteX275-8737" fmla="*/ 4063531 w 4833822"/>
              <a:gd name="connsiteY275-8738" fmla="*/ 1504603 h 5818632"/>
              <a:gd name="connsiteX276-8739" fmla="*/ 3938100 w 4833822"/>
              <a:gd name="connsiteY276-8740" fmla="*/ 1192809 h 5818632"/>
              <a:gd name="connsiteX277-8741" fmla="*/ 3970353 w 4833822"/>
              <a:gd name="connsiteY277-8742" fmla="*/ 698246 h 5818632"/>
              <a:gd name="connsiteX278-8743" fmla="*/ 4036204 w 4833822"/>
              <a:gd name="connsiteY278-8744" fmla="*/ 631944 h 5818632"/>
              <a:gd name="connsiteX279-8745" fmla="*/ 915320 w 4833822"/>
              <a:gd name="connsiteY279-8746" fmla="*/ 373515 h 5818632"/>
              <a:gd name="connsiteX280-8747" fmla="*/ 1020430 w 4833822"/>
              <a:gd name="connsiteY280-8748" fmla="*/ 1054277 h 5818632"/>
              <a:gd name="connsiteX281-8749" fmla="*/ 811383 w 4833822"/>
              <a:gd name="connsiteY281-8750" fmla="*/ 1014691 h 5818632"/>
              <a:gd name="connsiteX282-8751" fmla="*/ 915320 w 4833822"/>
              <a:gd name="connsiteY282-8752" fmla="*/ 373515 h 5818632"/>
              <a:gd name="connsiteX283-8753" fmla="*/ 2546201 w 4833822"/>
              <a:gd name="connsiteY283-8754" fmla="*/ 277862 h 5818632"/>
              <a:gd name="connsiteX284-8755" fmla="*/ 3067317 w 4833822"/>
              <a:gd name="connsiteY284-8756" fmla="*/ 772436 h 5818632"/>
              <a:gd name="connsiteX285-8757" fmla="*/ 3113822 w 4833822"/>
              <a:gd name="connsiteY285-8758" fmla="*/ 1475927 h 5818632"/>
              <a:gd name="connsiteX286-8759" fmla="*/ 3282263 w 4833822"/>
              <a:gd name="connsiteY286-8760" fmla="*/ 795005 h 5818632"/>
              <a:gd name="connsiteX287-8761" fmla="*/ 3257173 w 4833822"/>
              <a:gd name="connsiteY287-8762" fmla="*/ 655236 h 5818632"/>
              <a:gd name="connsiteX288-8763" fmla="*/ 3278681 w 4833822"/>
              <a:gd name="connsiteY288-8764" fmla="*/ 565640 h 5818632"/>
              <a:gd name="connsiteX289-8765" fmla="*/ 3361107 w 4833822"/>
              <a:gd name="connsiteY289-8766" fmla="*/ 622983 h 5818632"/>
              <a:gd name="connsiteX290-8767" fmla="*/ 3884339 w 4833822"/>
              <a:gd name="connsiteY290-8768" fmla="*/ 1934653 h 5818632"/>
              <a:gd name="connsiteX291-8769" fmla="*/ 3776823 w 4833822"/>
              <a:gd name="connsiteY291-8770" fmla="*/ 2554648 h 5818632"/>
              <a:gd name="connsiteX292-8771" fmla="*/ 4002606 w 4833822"/>
              <a:gd name="connsiteY292-8772" fmla="*/ 2336039 h 5818632"/>
              <a:gd name="connsiteX293-8773" fmla="*/ 4059943 w 4833822"/>
              <a:gd name="connsiteY293-8774" fmla="*/ 2271528 h 5818632"/>
              <a:gd name="connsiteX294-8775" fmla="*/ 4117286 w 4833822"/>
              <a:gd name="connsiteY294-8776" fmla="*/ 2346790 h 5818632"/>
              <a:gd name="connsiteX295-8777" fmla="*/ 4131625 w 4833822"/>
              <a:gd name="connsiteY295-8778" fmla="*/ 3160312 h 5818632"/>
              <a:gd name="connsiteX296-8779" fmla="*/ 3755321 w 4833822"/>
              <a:gd name="connsiteY296-8780" fmla="*/ 3991754 h 5818632"/>
              <a:gd name="connsiteX297-8781" fmla="*/ 3723067 w 4833822"/>
              <a:gd name="connsiteY297-8782" fmla="*/ 4067011 h 5818632"/>
              <a:gd name="connsiteX298-8783" fmla="*/ 4099366 w 4833822"/>
              <a:gd name="connsiteY298-8784" fmla="*/ 4006087 h 5818632"/>
              <a:gd name="connsiteX299-8785" fmla="*/ 4550927 w 4833822"/>
              <a:gd name="connsiteY299-8786" fmla="*/ 4357301 h 5818632"/>
              <a:gd name="connsiteX300-8787" fmla="*/ 4604683 w 4833822"/>
              <a:gd name="connsiteY300-8788" fmla="*/ 4457648 h 5818632"/>
              <a:gd name="connsiteX301-8789" fmla="*/ 4576011 w 4833822"/>
              <a:gd name="connsiteY301-8790" fmla="*/ 5299841 h 5818632"/>
              <a:gd name="connsiteX302-8791" fmla="*/ 4432660 w 4833822"/>
              <a:gd name="connsiteY302-8792" fmla="*/ 5360765 h 5818632"/>
              <a:gd name="connsiteX303-8793" fmla="*/ 3999019 w 4833822"/>
              <a:gd name="connsiteY303-8794" fmla="*/ 5593712 h 5818632"/>
              <a:gd name="connsiteX304-8795" fmla="*/ 3192667 w 4833822"/>
              <a:gd name="connsiteY304-8796" fmla="*/ 5525619 h 5818632"/>
              <a:gd name="connsiteX305-8797" fmla="*/ 2662265 w 4833822"/>
              <a:gd name="connsiteY305-8798" fmla="*/ 4894871 h 5818632"/>
              <a:gd name="connsiteX306-8799" fmla="*/ 2680186 w 4833822"/>
              <a:gd name="connsiteY306-8800" fmla="*/ 5213827 h 5818632"/>
              <a:gd name="connsiteX307-8801" fmla="*/ 2655096 w 4833822"/>
              <a:gd name="connsiteY307-8802" fmla="*/ 5525619 h 5818632"/>
              <a:gd name="connsiteX308-8803" fmla="*/ 2063771 w 4833822"/>
              <a:gd name="connsiteY308-8804" fmla="*/ 5812321 h 5818632"/>
              <a:gd name="connsiteX309-8805" fmla="*/ 1827242 w 4833822"/>
              <a:gd name="connsiteY309-8806" fmla="*/ 5762148 h 5818632"/>
              <a:gd name="connsiteX310-8807" fmla="*/ 1594295 w 4833822"/>
              <a:gd name="connsiteY310-8808" fmla="*/ 5220996 h 5818632"/>
              <a:gd name="connsiteX311-8809" fmla="*/ 1952673 w 4833822"/>
              <a:gd name="connsiteY311-8810" fmla="*/ 4687008 h 5818632"/>
              <a:gd name="connsiteX312-8811" fmla="*/ 2020761 w 4833822"/>
              <a:gd name="connsiteY312-8812" fmla="*/ 4554408 h 5818632"/>
              <a:gd name="connsiteX313-8813" fmla="*/ 1841575 w 4833822"/>
              <a:gd name="connsiteY313-8814" fmla="*/ 4697759 h 5818632"/>
              <a:gd name="connsiteX314-8815" fmla="*/ 884697 w 4833822"/>
              <a:gd name="connsiteY314-8816" fmla="*/ 5443192 h 5818632"/>
              <a:gd name="connsiteX315-8817" fmla="*/ 547826 w 4833822"/>
              <a:gd name="connsiteY315-8818" fmla="*/ 5475445 h 5818632"/>
              <a:gd name="connsiteX316-8819" fmla="*/ 357883 w 4833822"/>
              <a:gd name="connsiteY316-8820" fmla="*/ 5418108 h 5818632"/>
              <a:gd name="connsiteX317-8821" fmla="*/ 89095 w 4833822"/>
              <a:gd name="connsiteY317-8822" fmla="*/ 4991631 h 5818632"/>
              <a:gd name="connsiteX318-8823" fmla="*/ 46091 w 4833822"/>
              <a:gd name="connsiteY318-8824" fmla="*/ 4640422 h 5818632"/>
              <a:gd name="connsiteX319-8825" fmla="*/ 440310 w 4833822"/>
              <a:gd name="connsiteY319-8826" fmla="*/ 3991754 h 5818632"/>
              <a:gd name="connsiteX320-8827" fmla="*/ 1020884 w 4833822"/>
              <a:gd name="connsiteY320-8828" fmla="*/ 4041927 h 5818632"/>
              <a:gd name="connsiteX321-8829" fmla="*/ 798688 w 4833822"/>
              <a:gd name="connsiteY321-8830" fmla="*/ 3869905 h 5818632"/>
              <a:gd name="connsiteX322-8831" fmla="*/ 766435 w 4833822"/>
              <a:gd name="connsiteY322-8832" fmla="*/ 3812562 h 5818632"/>
              <a:gd name="connsiteX323-8833" fmla="*/ 838110 w 4833822"/>
              <a:gd name="connsiteY323-8834" fmla="*/ 3791060 h 5818632"/>
              <a:gd name="connsiteX324-8835" fmla="*/ 1060306 w 4833822"/>
              <a:gd name="connsiteY324-8836" fmla="*/ 3884238 h 5818632"/>
              <a:gd name="connsiteX325-8837" fmla="*/ 777186 w 4833822"/>
              <a:gd name="connsiteY325-8838" fmla="*/ 3386090 h 5818632"/>
              <a:gd name="connsiteX326-8839" fmla="*/ 723430 w 4833822"/>
              <a:gd name="connsiteY326-8840" fmla="*/ 2852107 h 5818632"/>
              <a:gd name="connsiteX327-8841" fmla="*/ 727012 w 4833822"/>
              <a:gd name="connsiteY327-8842" fmla="*/ 2153266 h 5818632"/>
              <a:gd name="connsiteX328-8843" fmla="*/ 762853 w 4833822"/>
              <a:gd name="connsiteY328-8844" fmla="*/ 2020666 h 5818632"/>
              <a:gd name="connsiteX329-8845" fmla="*/ 1017302 w 4833822"/>
              <a:gd name="connsiteY329-8846" fmla="*/ 2321701 h 5818632"/>
              <a:gd name="connsiteX330-8847" fmla="*/ 1139151 w 4833822"/>
              <a:gd name="connsiteY330-8848" fmla="*/ 2361123 h 5818632"/>
              <a:gd name="connsiteX331-8849" fmla="*/ 1110480 w 4833822"/>
              <a:gd name="connsiteY331-8850" fmla="*/ 2250025 h 5818632"/>
              <a:gd name="connsiteX332-8851" fmla="*/ 1135564 w 4833822"/>
              <a:gd name="connsiteY332-8852" fmla="*/ 1361247 h 5818632"/>
              <a:gd name="connsiteX333-8853" fmla="*/ 1493942 w 4833822"/>
              <a:gd name="connsiteY333-8854" fmla="*/ 701827 h 5818632"/>
              <a:gd name="connsiteX334-8855" fmla="*/ 1547703 w 4833822"/>
              <a:gd name="connsiteY334-8856" fmla="*/ 648072 h 5818632"/>
              <a:gd name="connsiteX335-8857" fmla="*/ 1597877 w 4833822"/>
              <a:gd name="connsiteY335-8858" fmla="*/ 741250 h 5818632"/>
              <a:gd name="connsiteX336-8859" fmla="*/ 2070940 w 4833822"/>
              <a:gd name="connsiteY336-8860" fmla="*/ 1515349 h 5818632"/>
              <a:gd name="connsiteX337-8861" fmla="*/ 1926239 w 4833822"/>
              <a:gd name="connsiteY337-8862" fmla="*/ 776522 h 5818632"/>
              <a:gd name="connsiteX338-8863" fmla="*/ 2257661 w 4833822"/>
              <a:gd name="connsiteY338-8864" fmla="*/ 96019 h 5818632"/>
              <a:gd name="connsiteX339-8865" fmla="*/ 2546201 w 4833822"/>
              <a:gd name="connsiteY339-8866" fmla="*/ 277862 h 5818632"/>
              <a:gd name="connsiteX0-8867" fmla="*/ 2144854 w 4833822"/>
              <a:gd name="connsiteY0-8868" fmla="*/ 5283657 h 5657306"/>
              <a:gd name="connsiteX1-8869" fmla="*/ 2053020 w 4833822"/>
              <a:gd name="connsiteY1-8870" fmla="*/ 5292617 h 5657306"/>
              <a:gd name="connsiteX2-8871" fmla="*/ 1959837 w 4833822"/>
              <a:gd name="connsiteY2-8872" fmla="*/ 5367875 h 5657306"/>
              <a:gd name="connsiteX3-8873" fmla="*/ 2045851 w 4833822"/>
              <a:gd name="connsiteY3-8874" fmla="*/ 5486142 h 5657306"/>
              <a:gd name="connsiteX4-8875" fmla="*/ 2042269 w 4833822"/>
              <a:gd name="connsiteY4-8876" fmla="*/ 5389377 h 5657306"/>
              <a:gd name="connsiteX5-8877" fmla="*/ 2106775 w 4833822"/>
              <a:gd name="connsiteY5-8878" fmla="*/ 5324870 h 5657306"/>
              <a:gd name="connsiteX6-8879" fmla="*/ 2128277 w 4833822"/>
              <a:gd name="connsiteY6-8880" fmla="*/ 5396546 h 5657306"/>
              <a:gd name="connsiteX7-8881" fmla="*/ 2164118 w 4833822"/>
              <a:gd name="connsiteY7-8882" fmla="*/ 5446719 h 5657306"/>
              <a:gd name="connsiteX8-8883" fmla="*/ 2232206 w 4833822"/>
              <a:gd name="connsiteY8-8884" fmla="*/ 5410884 h 5657306"/>
              <a:gd name="connsiteX9-8885" fmla="*/ 2228624 w 4833822"/>
              <a:gd name="connsiteY9-8886" fmla="*/ 5317701 h 5657306"/>
              <a:gd name="connsiteX10-8887" fmla="*/ 2144854 w 4833822"/>
              <a:gd name="connsiteY10-8888" fmla="*/ 5283657 h 5657306"/>
              <a:gd name="connsiteX11-8889" fmla="*/ 2508163 w 4833822"/>
              <a:gd name="connsiteY11-8890" fmla="*/ 5253195 h 5657306"/>
              <a:gd name="connsiteX12-8891" fmla="*/ 2407811 w 4833822"/>
              <a:gd name="connsiteY12-8892" fmla="*/ 5561405 h 5657306"/>
              <a:gd name="connsiteX13-8893" fmla="*/ 2508163 w 4833822"/>
              <a:gd name="connsiteY13-8894" fmla="*/ 5253195 h 5657306"/>
              <a:gd name="connsiteX14-8895" fmla="*/ 2215080 w 4833822"/>
              <a:gd name="connsiteY14-8896" fmla="*/ 5168660 h 5657306"/>
              <a:gd name="connsiteX15-8897" fmla="*/ 2171282 w 4833822"/>
              <a:gd name="connsiteY15-8898" fmla="*/ 5174350 h 5657306"/>
              <a:gd name="connsiteX16-8899" fmla="*/ 2350473 w 4833822"/>
              <a:gd name="connsiteY16-8900" fmla="*/ 5453889 h 5657306"/>
              <a:gd name="connsiteX17-8901" fmla="*/ 2393478 w 4833822"/>
              <a:gd name="connsiteY17-8902" fmla="*/ 5271115 h 5657306"/>
              <a:gd name="connsiteX18-8903" fmla="*/ 2252871 w 4833822"/>
              <a:gd name="connsiteY18-8904" fmla="*/ 5169815 h 5657306"/>
              <a:gd name="connsiteX19-8905" fmla="*/ 2215080 w 4833822"/>
              <a:gd name="connsiteY19-8906" fmla="*/ 5168660 h 5657306"/>
              <a:gd name="connsiteX20-8907" fmla="*/ 3767359 w 4833822"/>
              <a:gd name="connsiteY20-8908" fmla="*/ 5049702 h 5657306"/>
              <a:gd name="connsiteX21-8909" fmla="*/ 3913003 w 4833822"/>
              <a:gd name="connsiteY21-8910" fmla="*/ 5131345 h 5657306"/>
              <a:gd name="connsiteX22-8911" fmla="*/ 3930923 w 4833822"/>
              <a:gd name="connsiteY22-8912" fmla="*/ 5156434 h 5657306"/>
              <a:gd name="connsiteX23-8913" fmla="*/ 3923759 w 4833822"/>
              <a:gd name="connsiteY23-8914" fmla="*/ 5181519 h 5657306"/>
              <a:gd name="connsiteX24-8915" fmla="*/ 3672890 w 4833822"/>
              <a:gd name="connsiteY24-8916" fmla="*/ 5163598 h 5657306"/>
              <a:gd name="connsiteX25-8917" fmla="*/ 3672890 w 4833822"/>
              <a:gd name="connsiteY25-8918" fmla="*/ 5095509 h 5657306"/>
              <a:gd name="connsiteX26-8919" fmla="*/ 3708731 w 4833822"/>
              <a:gd name="connsiteY26-8920" fmla="*/ 5070420 h 5657306"/>
              <a:gd name="connsiteX27-8921" fmla="*/ 3767359 w 4833822"/>
              <a:gd name="connsiteY27-8922" fmla="*/ 5049702 h 5657306"/>
              <a:gd name="connsiteX28-8923" fmla="*/ 3779366 w 4833822"/>
              <a:gd name="connsiteY28-8924" fmla="*/ 5009891 h 5657306"/>
              <a:gd name="connsiteX29-8925" fmla="*/ 3637059 w 4833822"/>
              <a:gd name="connsiteY29-8926" fmla="*/ 5034586 h 5657306"/>
              <a:gd name="connsiteX30-8927" fmla="*/ 3497289 w 4833822"/>
              <a:gd name="connsiteY30-8928" fmla="*/ 5217354 h 5657306"/>
              <a:gd name="connsiteX31-8929" fmla="*/ 3615557 w 4833822"/>
              <a:gd name="connsiteY31-8930" fmla="*/ 5160017 h 5657306"/>
              <a:gd name="connsiteX32-8931" fmla="*/ 3852086 w 4833822"/>
              <a:gd name="connsiteY32-8932" fmla="*/ 5317701 h 5657306"/>
              <a:gd name="connsiteX33-8933" fmla="*/ 3952433 w 4833822"/>
              <a:gd name="connsiteY33-8934" fmla="*/ 5145679 h 5657306"/>
              <a:gd name="connsiteX34-8935" fmla="*/ 3945496 w 4833822"/>
              <a:gd name="connsiteY34-8936" fmla="*/ 5128874 h 5657306"/>
              <a:gd name="connsiteX35-8937" fmla="*/ 3938093 w 4833822"/>
              <a:gd name="connsiteY35-8938" fmla="*/ 5128874 h 5657306"/>
              <a:gd name="connsiteX36-8939" fmla="*/ 3927341 w 4833822"/>
              <a:gd name="connsiteY36-8940" fmla="*/ 5128874 h 5657306"/>
              <a:gd name="connsiteX37-8941" fmla="*/ 3909418 w 4833822"/>
              <a:gd name="connsiteY37-8942" fmla="*/ 5124167 h 5657306"/>
              <a:gd name="connsiteX38-8943" fmla="*/ 3920171 w 4833822"/>
              <a:gd name="connsiteY38-8944" fmla="*/ 5124167 h 5657306"/>
              <a:gd name="connsiteX39-8945" fmla="*/ 3945252 w 4833822"/>
              <a:gd name="connsiteY39-8946" fmla="*/ 5128284 h 5657306"/>
              <a:gd name="connsiteX40-8947" fmla="*/ 3928739 w 4833822"/>
              <a:gd name="connsiteY40-8948" fmla="*/ 5088284 h 5657306"/>
              <a:gd name="connsiteX41-8949" fmla="*/ 3822967 w 4833822"/>
              <a:gd name="connsiteY41-8950" fmla="*/ 5012186 h 5657306"/>
              <a:gd name="connsiteX42-8951" fmla="*/ 3779366 w 4833822"/>
              <a:gd name="connsiteY42-8952" fmla="*/ 5009891 h 5657306"/>
              <a:gd name="connsiteX43-8953" fmla="*/ 4196131 w 4833822"/>
              <a:gd name="connsiteY43-8954" fmla="*/ 4866145 h 5657306"/>
              <a:gd name="connsiteX44-8955" fmla="*/ 4235548 w 4833822"/>
              <a:gd name="connsiteY44-8956" fmla="*/ 5095510 h 5657306"/>
              <a:gd name="connsiteX45-8957" fmla="*/ 4454163 w 4833822"/>
              <a:gd name="connsiteY45-8958" fmla="*/ 5099092 h 5657306"/>
              <a:gd name="connsiteX46-8959" fmla="*/ 4196131 w 4833822"/>
              <a:gd name="connsiteY46-8960" fmla="*/ 4866145 h 5657306"/>
              <a:gd name="connsiteX47-8961" fmla="*/ 1174995 w 4833822"/>
              <a:gd name="connsiteY47-8962" fmla="*/ 4550767 h 5657306"/>
              <a:gd name="connsiteX48-8963" fmla="*/ 1250253 w 4833822"/>
              <a:gd name="connsiteY48-8964" fmla="*/ 4597359 h 5657306"/>
              <a:gd name="connsiteX49-8965" fmla="*/ 1035224 w 4833822"/>
              <a:gd name="connsiteY49-8966" fmla="*/ 4708452 h 5657306"/>
              <a:gd name="connsiteX50-8967" fmla="*/ 981463 w 4833822"/>
              <a:gd name="connsiteY50-8968" fmla="*/ 4683368 h 5657306"/>
              <a:gd name="connsiteX51-8969" fmla="*/ 1174995 w 4833822"/>
              <a:gd name="connsiteY51-8970" fmla="*/ 4550767 h 5657306"/>
              <a:gd name="connsiteX52-8971" fmla="*/ 3960412 w 4833822"/>
              <a:gd name="connsiteY52-8972" fmla="*/ 4521492 h 5657306"/>
              <a:gd name="connsiteX53-8973" fmla="*/ 4095776 w 4833822"/>
              <a:gd name="connsiteY53-8974" fmla="*/ 4579437 h 5657306"/>
              <a:gd name="connsiteX54-8975" fmla="*/ 4052767 w 4833822"/>
              <a:gd name="connsiteY54-8976" fmla="*/ 4608107 h 5657306"/>
              <a:gd name="connsiteX55-8977" fmla="*/ 3852081 w 4833822"/>
              <a:gd name="connsiteY55-8978" fmla="*/ 4575856 h 5657306"/>
              <a:gd name="connsiteX56-8979" fmla="*/ 3859245 w 4833822"/>
              <a:gd name="connsiteY56-8980" fmla="*/ 4540017 h 5657306"/>
              <a:gd name="connsiteX57-8981" fmla="*/ 3917370 w 4833822"/>
              <a:gd name="connsiteY57-8982" fmla="*/ 4522492 h 5657306"/>
              <a:gd name="connsiteX58-8983" fmla="*/ 3960412 w 4833822"/>
              <a:gd name="connsiteY58-8984" fmla="*/ 4521492 h 5657306"/>
              <a:gd name="connsiteX59-8985" fmla="*/ 2177948 w 4833822"/>
              <a:gd name="connsiteY59-8986" fmla="*/ 4427242 h 5657306"/>
              <a:gd name="connsiteX60-8987" fmla="*/ 2146198 w 4833822"/>
              <a:gd name="connsiteY60-8988" fmla="*/ 4450424 h 5657306"/>
              <a:gd name="connsiteX61-8989" fmla="*/ 1680303 w 4833822"/>
              <a:gd name="connsiteY61-8990" fmla="*/ 5149266 h 5657306"/>
              <a:gd name="connsiteX62-8991" fmla="*/ 1762730 w 4833822"/>
              <a:gd name="connsiteY62-8992" fmla="*/ 5511226 h 5657306"/>
              <a:gd name="connsiteX63-8993" fmla="*/ 1802152 w 4833822"/>
              <a:gd name="connsiteY63-8994" fmla="*/ 5231693 h 5657306"/>
              <a:gd name="connsiteX64-8995" fmla="*/ 2081691 w 4833822"/>
              <a:gd name="connsiteY64-8996" fmla="*/ 5074003 h 5657306"/>
              <a:gd name="connsiteX65-8997" fmla="*/ 1845157 w 4833822"/>
              <a:gd name="connsiteY65-8998" fmla="*/ 5156430 h 5657306"/>
              <a:gd name="connsiteX66-8999" fmla="*/ 1744810 w 4833822"/>
              <a:gd name="connsiteY66-9000" fmla="*/ 5127764 h 5657306"/>
              <a:gd name="connsiteX67-9001" fmla="*/ 2060189 w 4833822"/>
              <a:gd name="connsiteY67-9002" fmla="*/ 4973661 h 5657306"/>
              <a:gd name="connsiteX68-9003" fmla="*/ 2178451 w 4833822"/>
              <a:gd name="connsiteY68-9004" fmla="*/ 4912731 h 5657306"/>
              <a:gd name="connsiteX69-9005" fmla="*/ 2293136 w 4833822"/>
              <a:gd name="connsiteY69-9006" fmla="*/ 4446842 h 5657306"/>
              <a:gd name="connsiteX70-9007" fmla="*/ 1999259 w 4833822"/>
              <a:gd name="connsiteY70-9008" fmla="*/ 4862563 h 5657306"/>
              <a:gd name="connsiteX71-9009" fmla="*/ 2196371 w 4833822"/>
              <a:gd name="connsiteY71-9010" fmla="*/ 4432504 h 5657306"/>
              <a:gd name="connsiteX72-9011" fmla="*/ 2177948 w 4833822"/>
              <a:gd name="connsiteY72-9012" fmla="*/ 4427242 h 5657306"/>
              <a:gd name="connsiteX73-9013" fmla="*/ 2511745 w 4833822"/>
              <a:gd name="connsiteY73-9014" fmla="*/ 4414589 h 5657306"/>
              <a:gd name="connsiteX74-9015" fmla="*/ 2482010 w 4833822"/>
              <a:gd name="connsiteY74-9016" fmla="*/ 4642885 h 5657306"/>
              <a:gd name="connsiteX75-9017" fmla="*/ 2486655 w 4833822"/>
              <a:gd name="connsiteY75-9018" fmla="*/ 4708450 h 5657306"/>
              <a:gd name="connsiteX76-9019" fmla="*/ 2514429 w 4833822"/>
              <a:gd name="connsiteY76-9020" fmla="*/ 4724129 h 5657306"/>
              <a:gd name="connsiteX77-9021" fmla="*/ 2526077 w 4833822"/>
              <a:gd name="connsiteY77-9022" fmla="*/ 4747875 h 5657306"/>
              <a:gd name="connsiteX78-9023" fmla="*/ 2486655 w 4833822"/>
              <a:gd name="connsiteY78-9024" fmla="*/ 4708453 h 5657306"/>
              <a:gd name="connsiteX79-9025" fmla="*/ 2486655 w 4833822"/>
              <a:gd name="connsiteY79-9026" fmla="*/ 4708456 h 5657306"/>
              <a:gd name="connsiteX80-9027" fmla="*/ 2440069 w 4833822"/>
              <a:gd name="connsiteY80-9028" fmla="*/ 4984412 h 5657306"/>
              <a:gd name="connsiteX81-9029" fmla="*/ 2375563 w 4833822"/>
              <a:gd name="connsiteY81-9030" fmla="*/ 4547184 h 5657306"/>
              <a:gd name="connsiteX82-9031" fmla="*/ 2296718 w 4833822"/>
              <a:gd name="connsiteY82-9032" fmla="*/ 4916319 h 5657306"/>
              <a:gd name="connsiteX83-9033" fmla="*/ 2429318 w 4833822"/>
              <a:gd name="connsiteY83-9034" fmla="*/ 5038168 h 5657306"/>
              <a:gd name="connsiteX84-9035" fmla="*/ 2493825 w 4833822"/>
              <a:gd name="connsiteY84-9036" fmla="*/ 4937821 h 5657306"/>
              <a:gd name="connsiteX85-9037" fmla="*/ 2529665 w 4833822"/>
              <a:gd name="connsiteY85-9038" fmla="*/ 4747878 h 5657306"/>
              <a:gd name="connsiteX86-9039" fmla="*/ 2511745 w 4833822"/>
              <a:gd name="connsiteY86-9040" fmla="*/ 4414589 h 5657306"/>
              <a:gd name="connsiteX87-9041" fmla="*/ 2808528 w 4833822"/>
              <a:gd name="connsiteY87-9042" fmla="*/ 4412123 h 5657306"/>
              <a:gd name="connsiteX88-9043" fmla="*/ 2784115 w 4833822"/>
              <a:gd name="connsiteY88-9044" fmla="*/ 4425340 h 5657306"/>
              <a:gd name="connsiteX89-9045" fmla="*/ 2798448 w 4833822"/>
              <a:gd name="connsiteY89-9046" fmla="*/ 4500598 h 5657306"/>
              <a:gd name="connsiteX90-9047" fmla="*/ 2880875 w 4833822"/>
              <a:gd name="connsiteY90-9048" fmla="*/ 4615278 h 5657306"/>
              <a:gd name="connsiteX91-9049" fmla="*/ 3142493 w 4833822"/>
              <a:gd name="connsiteY91-9050" fmla="*/ 4944990 h 5657306"/>
              <a:gd name="connsiteX92-9051" fmla="*/ 2891625 w 4833822"/>
              <a:gd name="connsiteY92-9052" fmla="*/ 4780131 h 5657306"/>
              <a:gd name="connsiteX93-9053" fmla="*/ 2683768 w 4833822"/>
              <a:gd name="connsiteY93-9054" fmla="*/ 4536433 h 5657306"/>
              <a:gd name="connsiteX94-9055" fmla="*/ 2651515 w 4833822"/>
              <a:gd name="connsiteY94-9056" fmla="*/ 4561522 h 5657306"/>
              <a:gd name="connsiteX95-9057" fmla="*/ 2866541 w 4833822"/>
              <a:gd name="connsiteY95-9058" fmla="*/ 4805221 h 5657306"/>
              <a:gd name="connsiteX96-9059" fmla="*/ 3389773 w 4833822"/>
              <a:gd name="connsiteY96-9060" fmla="*/ 5403715 h 5657306"/>
              <a:gd name="connsiteX97-9061" fmla="*/ 3637059 w 4833822"/>
              <a:gd name="connsiteY97-9062" fmla="*/ 5446719 h 5657306"/>
              <a:gd name="connsiteX98-9063" fmla="*/ 3246422 w 4833822"/>
              <a:gd name="connsiteY98-9064" fmla="*/ 5077590 h 5657306"/>
              <a:gd name="connsiteX99-9065" fmla="*/ 3400524 w 4833822"/>
              <a:gd name="connsiteY99-9066" fmla="*/ 5127764 h 5657306"/>
              <a:gd name="connsiteX100-9067" fmla="*/ 3336018 w 4833822"/>
              <a:gd name="connsiteY100-9068" fmla="*/ 4980825 h 5657306"/>
              <a:gd name="connsiteX101-9069" fmla="*/ 3095901 w 4833822"/>
              <a:gd name="connsiteY101-9070" fmla="*/ 4719212 h 5657306"/>
              <a:gd name="connsiteX102-9071" fmla="*/ 2862954 w 4833822"/>
              <a:gd name="connsiteY102-9072" fmla="*/ 4450424 h 5657306"/>
              <a:gd name="connsiteX103-9073" fmla="*/ 2808528 w 4833822"/>
              <a:gd name="connsiteY103-9074" fmla="*/ 4412123 h 5657306"/>
              <a:gd name="connsiteX104-9075" fmla="*/ 1587125 w 4833822"/>
              <a:gd name="connsiteY104-9076" fmla="*/ 4367998 h 5657306"/>
              <a:gd name="connsiteX105-9077" fmla="*/ 798688 w 4833822"/>
              <a:gd name="connsiteY105-9078" fmla="*/ 4575861 h 5657306"/>
              <a:gd name="connsiteX106-9079" fmla="*/ 780768 w 4833822"/>
              <a:gd name="connsiteY106-9080" fmla="*/ 5199439 h 5657306"/>
              <a:gd name="connsiteX107-9081" fmla="*/ 791519 w 4833822"/>
              <a:gd name="connsiteY107-9082" fmla="*/ 5005915 h 5657306"/>
              <a:gd name="connsiteX108-9083" fmla="*/ 709092 w 4833822"/>
              <a:gd name="connsiteY108-9084" fmla="*/ 4643949 h 5657306"/>
              <a:gd name="connsiteX109-9085" fmla="*/ 368634 w 4833822"/>
              <a:gd name="connsiteY109-9086" fmla="*/ 4654700 h 5657306"/>
              <a:gd name="connsiteX110-9087" fmla="*/ 332793 w 4833822"/>
              <a:gd name="connsiteY110-9088" fmla="*/ 4679790 h 5657306"/>
              <a:gd name="connsiteX111-9089" fmla="*/ 368634 w 4833822"/>
              <a:gd name="connsiteY111-9090" fmla="*/ 4694123 h 5657306"/>
              <a:gd name="connsiteX112-9091" fmla="*/ 350714 w 4833822"/>
              <a:gd name="connsiteY112-9092" fmla="*/ 4995163 h 5657306"/>
              <a:gd name="connsiteX113-9093" fmla="*/ 447479 w 4833822"/>
              <a:gd name="connsiteY113-9094" fmla="*/ 5059670 h 5657306"/>
              <a:gd name="connsiteX114-9095" fmla="*/ 486896 w 4833822"/>
              <a:gd name="connsiteY114-9096" fmla="*/ 4959323 h 5657306"/>
              <a:gd name="connsiteX115-9097" fmla="*/ 468981 w 4833822"/>
              <a:gd name="connsiteY115-9098" fmla="*/ 4841056 h 5657306"/>
              <a:gd name="connsiteX116-9099" fmla="*/ 372216 w 4833822"/>
              <a:gd name="connsiteY116-9100" fmla="*/ 4948572 h 5657306"/>
              <a:gd name="connsiteX117-9101" fmla="*/ 382967 w 4833822"/>
              <a:gd name="connsiteY117-9102" fmla="*/ 4798051 h 5657306"/>
              <a:gd name="connsiteX118-9103" fmla="*/ 497647 w 4833822"/>
              <a:gd name="connsiteY118-9104" fmla="*/ 4758629 h 5657306"/>
              <a:gd name="connsiteX119-9105" fmla="*/ 569323 w 4833822"/>
              <a:gd name="connsiteY119-9106" fmla="*/ 4873314 h 5657306"/>
              <a:gd name="connsiteX120-9107" fmla="*/ 580074 w 4833822"/>
              <a:gd name="connsiteY120-9108" fmla="*/ 5084754 h 5657306"/>
              <a:gd name="connsiteX121-9109" fmla="*/ 612332 w 4833822"/>
              <a:gd name="connsiteY121-9110" fmla="*/ 4841056 h 5657306"/>
              <a:gd name="connsiteX122-9111" fmla="*/ 497647 w 4833822"/>
              <a:gd name="connsiteY122-9112" fmla="*/ 4608109 h 5657306"/>
              <a:gd name="connsiteX123-9113" fmla="*/ 730594 w 4833822"/>
              <a:gd name="connsiteY123-9114" fmla="*/ 5013078 h 5657306"/>
              <a:gd name="connsiteX124-9115" fmla="*/ 547826 w 4833822"/>
              <a:gd name="connsiteY124-9116" fmla="*/ 5177937 h 5657306"/>
              <a:gd name="connsiteX125-9117" fmla="*/ 834528 w 4833822"/>
              <a:gd name="connsiteY125-9118" fmla="*/ 5210190 h 5657306"/>
              <a:gd name="connsiteX126-9119" fmla="*/ 1533370 w 4833822"/>
              <a:gd name="connsiteY126-9120" fmla="*/ 4694123 h 5657306"/>
              <a:gd name="connsiteX127-9121" fmla="*/ 1633712 w 4833822"/>
              <a:gd name="connsiteY127-9122" fmla="*/ 4561522 h 5657306"/>
              <a:gd name="connsiteX128-9123" fmla="*/ 1142733 w 4833822"/>
              <a:gd name="connsiteY128-9124" fmla="*/ 4876896 h 5657306"/>
              <a:gd name="connsiteX129-9125" fmla="*/ 1031635 w 4833822"/>
              <a:gd name="connsiteY129-9126" fmla="*/ 4905568 h 5657306"/>
              <a:gd name="connsiteX130-9127" fmla="*/ 1096142 w 4833822"/>
              <a:gd name="connsiteY130-9128" fmla="*/ 4805221 h 5657306"/>
              <a:gd name="connsiteX131-9129" fmla="*/ 1587125 w 4833822"/>
              <a:gd name="connsiteY131-9130" fmla="*/ 4367998 h 5657306"/>
              <a:gd name="connsiteX132-9131" fmla="*/ 3072607 w 4833822"/>
              <a:gd name="connsiteY132-9132" fmla="*/ 4359038 h 5657306"/>
              <a:gd name="connsiteX133-9133" fmla="*/ 2988391 w 4833822"/>
              <a:gd name="connsiteY133-9134" fmla="*/ 4393082 h 5657306"/>
              <a:gd name="connsiteX134-9135" fmla="*/ 3038564 w 4833822"/>
              <a:gd name="connsiteY134-9136" fmla="*/ 4504180 h 5657306"/>
              <a:gd name="connsiteX135-9137" fmla="*/ 3407693 w 4833822"/>
              <a:gd name="connsiteY135-9138" fmla="*/ 4919901 h 5657306"/>
              <a:gd name="connsiteX136-9139" fmla="*/ 3576134 w 4833822"/>
              <a:gd name="connsiteY136-9140" fmla="*/ 4959323 h 5657306"/>
              <a:gd name="connsiteX137-9141" fmla="*/ 4002606 w 4833822"/>
              <a:gd name="connsiteY137-9142" fmla="*/ 5063252 h 5657306"/>
              <a:gd name="connsiteX138-9143" fmla="*/ 4124455 w 4833822"/>
              <a:gd name="connsiteY138-9144" fmla="*/ 5145679 h 5657306"/>
              <a:gd name="connsiteX139-9145" fmla="*/ 3586885 w 4833822"/>
              <a:gd name="connsiteY139-9146" fmla="*/ 4597358 h 5657306"/>
              <a:gd name="connsiteX140-9147" fmla="*/ 3339600 w 4833822"/>
              <a:gd name="connsiteY140-9148" fmla="*/ 4454006 h 5657306"/>
              <a:gd name="connsiteX141-9149" fmla="*/ 3551045 w 4833822"/>
              <a:gd name="connsiteY141-9150" fmla="*/ 4629616 h 5657306"/>
              <a:gd name="connsiteX142-9151" fmla="*/ 3658561 w 4833822"/>
              <a:gd name="connsiteY142-9152" fmla="*/ 4812390 h 5657306"/>
              <a:gd name="connsiteX143-9153" fmla="*/ 3536712 w 4833822"/>
              <a:gd name="connsiteY143-9154" fmla="*/ 4737127 h 5657306"/>
              <a:gd name="connsiteX144-9155" fmla="*/ 3167577 w 4833822"/>
              <a:gd name="connsiteY144-9156" fmla="*/ 4400251 h 5657306"/>
              <a:gd name="connsiteX145-9157" fmla="*/ 3072607 w 4833822"/>
              <a:gd name="connsiteY145-9158" fmla="*/ 4359038 h 5657306"/>
              <a:gd name="connsiteX146-9159" fmla="*/ 1497530 w 4833822"/>
              <a:gd name="connsiteY146-9160" fmla="*/ 4271238 h 5657306"/>
              <a:gd name="connsiteX147-9161" fmla="*/ 644585 w 4833822"/>
              <a:gd name="connsiteY147-9162" fmla="*/ 4396669 h 5657306"/>
              <a:gd name="connsiteX148-9163" fmla="*/ 404469 w 4833822"/>
              <a:gd name="connsiteY148-9164" fmla="*/ 4471926 h 5657306"/>
              <a:gd name="connsiteX149-9165" fmla="*/ 218113 w 4833822"/>
              <a:gd name="connsiteY149-9166" fmla="*/ 4626029 h 5657306"/>
              <a:gd name="connsiteX150-9167" fmla="*/ 347132 w 4833822"/>
              <a:gd name="connsiteY150-9168" fmla="*/ 5145679 h 5657306"/>
              <a:gd name="connsiteX151-9169" fmla="*/ 218113 w 4833822"/>
              <a:gd name="connsiteY151-9170" fmla="*/ 4780131 h 5657306"/>
              <a:gd name="connsiteX152-9171" fmla="*/ 289789 w 4833822"/>
              <a:gd name="connsiteY152-9172" fmla="*/ 4672620 h 5657306"/>
              <a:gd name="connsiteX153-9173" fmla="*/ 271869 w 4833822"/>
              <a:gd name="connsiteY153-9174" fmla="*/ 4658287 h 5657306"/>
              <a:gd name="connsiteX154-9175" fmla="*/ 304127 w 4833822"/>
              <a:gd name="connsiteY154-9176" fmla="*/ 4565104 h 5657306"/>
              <a:gd name="connsiteX155-9177" fmla="*/ 400887 w 4833822"/>
              <a:gd name="connsiteY155-9178" fmla="*/ 4482678 h 5657306"/>
              <a:gd name="connsiteX156-9179" fmla="*/ 404469 w 4833822"/>
              <a:gd name="connsiteY156-9180" fmla="*/ 4475508 h 5657306"/>
              <a:gd name="connsiteX157-9181" fmla="*/ 408056 w 4833822"/>
              <a:gd name="connsiteY157-9182" fmla="*/ 4475508 h 5657306"/>
              <a:gd name="connsiteX158-9183" fmla="*/ 569323 w 4833822"/>
              <a:gd name="connsiteY158-9184" fmla="*/ 4432504 h 5657306"/>
              <a:gd name="connsiteX159-9185" fmla="*/ 777186 w 4833822"/>
              <a:gd name="connsiteY159-9186" fmla="*/ 4543602 h 5657306"/>
              <a:gd name="connsiteX160-9187" fmla="*/ 1250249 w 4833822"/>
              <a:gd name="connsiteY160-9188" fmla="*/ 4375161 h 5657306"/>
              <a:gd name="connsiteX161-9189" fmla="*/ 1497530 w 4833822"/>
              <a:gd name="connsiteY161-9190" fmla="*/ 4271238 h 5657306"/>
              <a:gd name="connsiteX162-9191" fmla="*/ 3393360 w 4833822"/>
              <a:gd name="connsiteY162-9192" fmla="*/ 4230468 h 5657306"/>
              <a:gd name="connsiteX163-9193" fmla="*/ 3271511 w 4833822"/>
              <a:gd name="connsiteY163-9194" fmla="*/ 4267651 h 5657306"/>
              <a:gd name="connsiteX164-9195" fmla="*/ 3486538 w 4833822"/>
              <a:gd name="connsiteY164-9196" fmla="*/ 4396669 h 5657306"/>
              <a:gd name="connsiteX165-9197" fmla="*/ 4092197 w 4833822"/>
              <a:gd name="connsiteY165-9198" fmla="*/ 4729963 h 5657306"/>
              <a:gd name="connsiteX166-9199" fmla="*/ 3873588 w 4833822"/>
              <a:gd name="connsiteY166-9200" fmla="*/ 4729963 h 5657306"/>
              <a:gd name="connsiteX167-9201" fmla="*/ 4002606 w 4833822"/>
              <a:gd name="connsiteY167-9202" fmla="*/ 4858976 h 5657306"/>
              <a:gd name="connsiteX168-9203" fmla="*/ 4106535 w 4833822"/>
              <a:gd name="connsiteY168-9204" fmla="*/ 4830305 h 5657306"/>
              <a:gd name="connsiteX169-9205" fmla="*/ 4325144 w 4833822"/>
              <a:gd name="connsiteY169-9206" fmla="*/ 4504180 h 5657306"/>
              <a:gd name="connsiteX170-9207" fmla="*/ 4038441 w 4833822"/>
              <a:gd name="connsiteY170-9208" fmla="*/ 4414589 h 5657306"/>
              <a:gd name="connsiteX171-9209" fmla="*/ 3624178 w 4833822"/>
              <a:gd name="connsiteY171-9210" fmla="*/ 4400977 h 5657306"/>
              <a:gd name="connsiteX172-9211" fmla="*/ 3486739 w 4833822"/>
              <a:gd name="connsiteY172-9212" fmla="*/ 4375198 h 5657306"/>
              <a:gd name="connsiteX173-9213" fmla="*/ 3486739 w 4833822"/>
              <a:gd name="connsiteY173-9214" fmla="*/ 4379193 h 5657306"/>
              <a:gd name="connsiteX174-9215" fmla="*/ 3485394 w 4833822"/>
              <a:gd name="connsiteY174-9216" fmla="*/ 4376504 h 5657306"/>
              <a:gd name="connsiteX175-9217" fmla="*/ 3486706 w 4833822"/>
              <a:gd name="connsiteY175-9218" fmla="*/ 4375192 h 5657306"/>
              <a:gd name="connsiteX176-9219" fmla="*/ 3486538 w 4833822"/>
              <a:gd name="connsiteY176-9220" fmla="*/ 4375161 h 5657306"/>
              <a:gd name="connsiteX177-9221" fmla="*/ 3543876 w 4833822"/>
              <a:gd name="connsiteY177-9222" fmla="*/ 4314237 h 5657306"/>
              <a:gd name="connsiteX178-9223" fmla="*/ 4518674 w 4833822"/>
              <a:gd name="connsiteY178-9224" fmla="*/ 4461175 h 5657306"/>
              <a:gd name="connsiteX179-9225" fmla="*/ 4328731 w 4833822"/>
              <a:gd name="connsiteY179-9226" fmla="*/ 4658287 h 5657306"/>
              <a:gd name="connsiteX180-9227" fmla="*/ 4457745 w 4833822"/>
              <a:gd name="connsiteY180-9228" fmla="*/ 4586606 h 5657306"/>
              <a:gd name="connsiteX181-9229" fmla="*/ 4579599 w 4833822"/>
              <a:gd name="connsiteY181-9230" fmla="*/ 4579443 h 5657306"/>
              <a:gd name="connsiteX182-9231" fmla="*/ 4500754 w 4833822"/>
              <a:gd name="connsiteY182-9232" fmla="*/ 4658287 h 5657306"/>
              <a:gd name="connsiteX183-9233" fmla="*/ 4314393 w 4833822"/>
              <a:gd name="connsiteY183-9234" fmla="*/ 4891235 h 5657306"/>
              <a:gd name="connsiteX184-9235" fmla="*/ 4346651 w 4833822"/>
              <a:gd name="connsiteY184-9236" fmla="*/ 4955741 h 5657306"/>
              <a:gd name="connsiteX185-9237" fmla="*/ 4403989 w 4833822"/>
              <a:gd name="connsiteY185-9238" fmla="*/ 4905568 h 5657306"/>
              <a:gd name="connsiteX186-9239" fmla="*/ 4482833 w 4833822"/>
              <a:gd name="connsiteY186-9240" fmla="*/ 4715625 h 5657306"/>
              <a:gd name="connsiteX187-9241" fmla="*/ 4590350 w 4833822"/>
              <a:gd name="connsiteY187-9242" fmla="*/ 4694123 h 5657306"/>
              <a:gd name="connsiteX188-9243" fmla="*/ 4608265 w 4833822"/>
              <a:gd name="connsiteY188-9244" fmla="*/ 4776549 h 5657306"/>
              <a:gd name="connsiteX189-9245" fmla="*/ 4608265 w 4833822"/>
              <a:gd name="connsiteY189-9246" fmla="*/ 4780131 h 5657306"/>
              <a:gd name="connsiteX190-9247" fmla="*/ 4421909 w 4833822"/>
              <a:gd name="connsiteY190-9248" fmla="*/ 4991576 h 5657306"/>
              <a:gd name="connsiteX191-9249" fmla="*/ 4608265 w 4833822"/>
              <a:gd name="connsiteY191-9250" fmla="*/ 4780131 h 5657306"/>
              <a:gd name="connsiteX192-9251" fmla="*/ 4611852 w 4833822"/>
              <a:gd name="connsiteY192-9252" fmla="*/ 4776549 h 5657306"/>
              <a:gd name="connsiteX193-9253" fmla="*/ 4611852 w 4833822"/>
              <a:gd name="connsiteY193-9254" fmla="*/ 4772967 h 5657306"/>
              <a:gd name="connsiteX194-9255" fmla="*/ 4694279 w 4833822"/>
              <a:gd name="connsiteY194-9256" fmla="*/ 4758629 h 5657306"/>
              <a:gd name="connsiteX195-9257" fmla="*/ 4651275 w 4833822"/>
              <a:gd name="connsiteY195-9258" fmla="*/ 4583025 h 5657306"/>
              <a:gd name="connsiteX196-9259" fmla="*/ 4572429 w 4833822"/>
              <a:gd name="connsiteY196-9260" fmla="*/ 4464757 h 5657306"/>
              <a:gd name="connsiteX197-9261" fmla="*/ 4583181 w 4833822"/>
              <a:gd name="connsiteY197-9262" fmla="*/ 4371580 h 5657306"/>
              <a:gd name="connsiteX198-9263" fmla="*/ 4436247 w 4833822"/>
              <a:gd name="connsiteY198-9264" fmla="*/ 4324993 h 5657306"/>
              <a:gd name="connsiteX199-9265" fmla="*/ 3504459 w 4833822"/>
              <a:gd name="connsiteY199-9266" fmla="*/ 4238979 h 5657306"/>
              <a:gd name="connsiteX200-9267" fmla="*/ 3393360 w 4833822"/>
              <a:gd name="connsiteY200-9268" fmla="*/ 4230468 h 5657306"/>
              <a:gd name="connsiteX201-9269" fmla="*/ 655337 w 4833822"/>
              <a:gd name="connsiteY201-9270" fmla="*/ 4099210 h 5657306"/>
              <a:gd name="connsiteX202-9271" fmla="*/ 637416 w 4833822"/>
              <a:gd name="connsiteY202-9272" fmla="*/ 4156553 h 5657306"/>
              <a:gd name="connsiteX203-9273" fmla="*/ 863200 w 4833822"/>
              <a:gd name="connsiteY203-9274" fmla="*/ 4260482 h 5657306"/>
              <a:gd name="connsiteX204-9275" fmla="*/ 734181 w 4833822"/>
              <a:gd name="connsiteY204-9276" fmla="*/ 4120717 h 5657306"/>
              <a:gd name="connsiteX205-9277" fmla="*/ 655337 w 4833822"/>
              <a:gd name="connsiteY205-9278" fmla="*/ 4099210 h 5657306"/>
              <a:gd name="connsiteX206-9279" fmla="*/ 465399 w 4833822"/>
              <a:gd name="connsiteY206-9280" fmla="*/ 4059793 h 5657306"/>
              <a:gd name="connsiteX207-9281" fmla="*/ 465399 w 4833822"/>
              <a:gd name="connsiteY207-9282" fmla="*/ 4260482 h 5657306"/>
              <a:gd name="connsiteX208-9283" fmla="*/ 501234 w 4833822"/>
              <a:gd name="connsiteY208-9284" fmla="*/ 4317824 h 5657306"/>
              <a:gd name="connsiteX209-9285" fmla="*/ 554990 w 4833822"/>
              <a:gd name="connsiteY209-9286" fmla="*/ 4264069 h 5657306"/>
              <a:gd name="connsiteX210-9287" fmla="*/ 465399 w 4833822"/>
              <a:gd name="connsiteY210-9288" fmla="*/ 4059793 h 5657306"/>
              <a:gd name="connsiteX211-9289" fmla="*/ 4325169 w 4833822"/>
              <a:gd name="connsiteY211-9290" fmla="*/ 3978896 h 5657306"/>
              <a:gd name="connsiteX212-9291" fmla="*/ 3959602 w 4833822"/>
              <a:gd name="connsiteY212-9292" fmla="*/ 4185224 h 5657306"/>
              <a:gd name="connsiteX213-9293" fmla="*/ 4360985 w 4833822"/>
              <a:gd name="connsiteY213-9294" fmla="*/ 4095628 h 5657306"/>
              <a:gd name="connsiteX214-9295" fmla="*/ 4278558 w 4833822"/>
              <a:gd name="connsiteY214-9296" fmla="*/ 4206726 h 5657306"/>
              <a:gd name="connsiteX215-9297" fmla="*/ 4454163 w 4833822"/>
              <a:gd name="connsiteY215-9298" fmla="*/ 4160135 h 5657306"/>
              <a:gd name="connsiteX216-9299" fmla="*/ 4368153 w 4833822"/>
              <a:gd name="connsiteY216-9300" fmla="*/ 3984530 h 5657306"/>
              <a:gd name="connsiteX217-9301" fmla="*/ 4325169 w 4833822"/>
              <a:gd name="connsiteY217-9302" fmla="*/ 3978896 h 5657306"/>
              <a:gd name="connsiteX218-9303" fmla="*/ 4156709 w 4833822"/>
              <a:gd name="connsiteY218-9304" fmla="*/ 3945108 h 5657306"/>
              <a:gd name="connsiteX219-9305" fmla="*/ 3748157 w 4833822"/>
              <a:gd name="connsiteY219-9306" fmla="*/ 4027534 h 5657306"/>
              <a:gd name="connsiteX220-9307" fmla="*/ 3529543 w 4833822"/>
              <a:gd name="connsiteY220-9308" fmla="*/ 4149383 h 5657306"/>
              <a:gd name="connsiteX221-9309" fmla="*/ 3805494 w 4833822"/>
              <a:gd name="connsiteY221-9310" fmla="*/ 4052624 h 5657306"/>
              <a:gd name="connsiteX222-9311" fmla="*/ 4156709 w 4833822"/>
              <a:gd name="connsiteY222-9312" fmla="*/ 3945108 h 5657306"/>
              <a:gd name="connsiteX223-9313" fmla="*/ 399937 w 4833822"/>
              <a:gd name="connsiteY223-9314" fmla="*/ 3901320 h 5657306"/>
              <a:gd name="connsiteX224-9315" fmla="*/ 210944 w 4833822"/>
              <a:gd name="connsiteY224-9316" fmla="*/ 3980948 h 5657306"/>
              <a:gd name="connsiteX225-9317" fmla="*/ 124936 w 4833822"/>
              <a:gd name="connsiteY225-9318" fmla="*/ 4124299 h 5657306"/>
              <a:gd name="connsiteX226-9319" fmla="*/ 275451 w 4833822"/>
              <a:gd name="connsiteY226-9320" fmla="*/ 4117130 h 5657306"/>
              <a:gd name="connsiteX227-9321" fmla="*/ 304127 w 4833822"/>
              <a:gd name="connsiteY227-9322" fmla="*/ 4135050 h 5657306"/>
              <a:gd name="connsiteX228-9323" fmla="*/ 271869 w 4833822"/>
              <a:gd name="connsiteY228-9324" fmla="*/ 4371580 h 5657306"/>
              <a:gd name="connsiteX229-9325" fmla="*/ 311291 w 4833822"/>
              <a:gd name="connsiteY229-9326" fmla="*/ 4213895 h 5657306"/>
              <a:gd name="connsiteX230-9327" fmla="*/ 243203 w 4833822"/>
              <a:gd name="connsiteY230-9328" fmla="*/ 4006032 h 5657306"/>
              <a:gd name="connsiteX231-9329" fmla="*/ 1214409 w 4833822"/>
              <a:gd name="connsiteY231-9330" fmla="*/ 3984530 h 5657306"/>
              <a:gd name="connsiteX232-9331" fmla="*/ 465399 w 4833822"/>
              <a:gd name="connsiteY232-9332" fmla="*/ 3902103 h 5657306"/>
              <a:gd name="connsiteX233-9333" fmla="*/ 399937 w 4833822"/>
              <a:gd name="connsiteY233-9334" fmla="*/ 3901320 h 5657306"/>
              <a:gd name="connsiteX234-9335" fmla="*/ 2524908 w 4833822"/>
              <a:gd name="connsiteY234-9336" fmla="*/ 2767021 h 5657306"/>
              <a:gd name="connsiteX235-9337" fmla="*/ 2732856 w 4833822"/>
              <a:gd name="connsiteY235-9338" fmla="*/ 3408940 h 5657306"/>
              <a:gd name="connsiteX236-9339" fmla="*/ 2775802 w 4833822"/>
              <a:gd name="connsiteY236-9340" fmla="*/ 3479009 h 5657306"/>
              <a:gd name="connsiteX237-9341" fmla="*/ 2823267 w 4833822"/>
              <a:gd name="connsiteY237-9342" fmla="*/ 3402159 h 5657306"/>
              <a:gd name="connsiteX238-9343" fmla="*/ 2879774 w 4833822"/>
              <a:gd name="connsiteY238-9344" fmla="*/ 3191953 h 5657306"/>
              <a:gd name="connsiteX239-9345" fmla="*/ 2920458 w 4833822"/>
              <a:gd name="connsiteY239-9346" fmla="*/ 3725378 h 5657306"/>
              <a:gd name="connsiteX240-9347" fmla="*/ 3132925 w 4833822"/>
              <a:gd name="connsiteY240-9348" fmla="*/ 3666611 h 5657306"/>
              <a:gd name="connsiteX241-9349" fmla="*/ 2879774 w 4833822"/>
              <a:gd name="connsiteY241-9350" fmla="*/ 4041819 h 5657306"/>
              <a:gd name="connsiteX242-9351" fmla="*/ 2131619 w 4833822"/>
              <a:gd name="connsiteY242-9352" fmla="*/ 3989833 h 5657306"/>
              <a:gd name="connsiteX243-9353" fmla="*/ 1894289 w 4833822"/>
              <a:gd name="connsiteY243-9354" fmla="*/ 3639489 h 5657306"/>
              <a:gd name="connsiteX244-9355" fmla="*/ 2075111 w 4833822"/>
              <a:gd name="connsiteY244-9356" fmla="*/ 3727640 h 5657306"/>
              <a:gd name="connsiteX245-9357" fmla="*/ 2086414 w 4833822"/>
              <a:gd name="connsiteY245-9358" fmla="*/ 3212295 h 5657306"/>
              <a:gd name="connsiteX246-9359" fmla="*/ 2163263 w 4833822"/>
              <a:gd name="connsiteY246-9360" fmla="*/ 3356954 h 5657306"/>
              <a:gd name="connsiteX247-9361" fmla="*/ 2224289 w 4833822"/>
              <a:gd name="connsiteY247-9362" fmla="*/ 3402159 h 5657306"/>
              <a:gd name="connsiteX248-9363" fmla="*/ 2242372 w 4833822"/>
              <a:gd name="connsiteY248-9364" fmla="*/ 3338871 h 5657306"/>
              <a:gd name="connsiteX249-9365" fmla="*/ 2524908 w 4833822"/>
              <a:gd name="connsiteY249-9366" fmla="*/ 2767021 h 5657306"/>
              <a:gd name="connsiteX250-9367" fmla="*/ 2540406 w 4833822"/>
              <a:gd name="connsiteY250-9368" fmla="*/ 1959680 h 5657306"/>
              <a:gd name="connsiteX251-9369" fmla="*/ 2092432 w 4833822"/>
              <a:gd name="connsiteY251-9370" fmla="*/ 2866377 h 5657306"/>
              <a:gd name="connsiteX252-9371" fmla="*/ 2063761 w 4833822"/>
              <a:gd name="connsiteY252-9372" fmla="*/ 2966724 h 5657306"/>
              <a:gd name="connsiteX253-9373" fmla="*/ 1967001 w 4833822"/>
              <a:gd name="connsiteY253-9374" fmla="*/ 2895048 h 5657306"/>
              <a:gd name="connsiteX254-9375" fmla="*/ 1845152 w 4833822"/>
              <a:gd name="connsiteY254-9376" fmla="*/ 2665684 h 5657306"/>
              <a:gd name="connsiteX255-9377" fmla="*/ 1827232 w 4833822"/>
              <a:gd name="connsiteY255-9378" fmla="*/ 3482791 h 5657306"/>
              <a:gd name="connsiteX256-9379" fmla="*/ 1540529 w 4833822"/>
              <a:gd name="connsiteY256-9380" fmla="*/ 3343022 h 5657306"/>
              <a:gd name="connsiteX257-9381" fmla="*/ 1916828 w 4833822"/>
              <a:gd name="connsiteY257-9382" fmla="*/ 3898511 h 5657306"/>
              <a:gd name="connsiteX258-9383" fmla="*/ 3103066 w 4833822"/>
              <a:gd name="connsiteY258-9384" fmla="*/ 3980938 h 5657306"/>
              <a:gd name="connsiteX259-9385" fmla="*/ 3504448 w 4833822"/>
              <a:gd name="connsiteY259-9386" fmla="*/ 3386026 h 5657306"/>
              <a:gd name="connsiteX260-9387" fmla="*/ 3167572 w 4833822"/>
              <a:gd name="connsiteY260-9388" fmla="*/ 3479204 h 5657306"/>
              <a:gd name="connsiteX261-9389" fmla="*/ 3103066 w 4833822"/>
              <a:gd name="connsiteY261-9390" fmla="*/ 2633430 h 5657306"/>
              <a:gd name="connsiteX262-9391" fmla="*/ 3013470 w 4833822"/>
              <a:gd name="connsiteY262-9392" fmla="*/ 2966724 h 5657306"/>
              <a:gd name="connsiteX263-9393" fmla="*/ 2938212 w 4833822"/>
              <a:gd name="connsiteY263-9394" fmla="*/ 3088573 h 5657306"/>
              <a:gd name="connsiteX264-9395" fmla="*/ 2870119 w 4833822"/>
              <a:gd name="connsiteY264-9396" fmla="*/ 2977475 h 5657306"/>
              <a:gd name="connsiteX265-9397" fmla="*/ 2540406 w 4833822"/>
              <a:gd name="connsiteY265-9398" fmla="*/ 1959680 h 5657306"/>
              <a:gd name="connsiteX266-9399" fmla="*/ 357884 w 4833822"/>
              <a:gd name="connsiteY266-9400" fmla="*/ 1888009 h 5657306"/>
              <a:gd name="connsiteX267-9401" fmla="*/ 422396 w 4833822"/>
              <a:gd name="connsiteY267-9402" fmla="*/ 1970436 h 5657306"/>
              <a:gd name="connsiteX268-9403" fmla="*/ 522738 w 4833822"/>
              <a:gd name="connsiteY268-9404" fmla="*/ 2472167 h 5657306"/>
              <a:gd name="connsiteX269-9405" fmla="*/ 490485 w 4833822"/>
              <a:gd name="connsiteY269-9406" fmla="*/ 2611937 h 5657306"/>
              <a:gd name="connsiteX270-9407" fmla="*/ 386555 w 4833822"/>
              <a:gd name="connsiteY270-9408" fmla="*/ 2511590 h 5657306"/>
              <a:gd name="connsiteX271-9409" fmla="*/ 286208 w 4833822"/>
              <a:gd name="connsiteY271-9410" fmla="*/ 1970436 h 5657306"/>
              <a:gd name="connsiteX272-9411" fmla="*/ 357884 w 4833822"/>
              <a:gd name="connsiteY272-9412" fmla="*/ 1888009 h 5657306"/>
              <a:gd name="connsiteX273-9413" fmla="*/ 4036204 w 4833822"/>
              <a:gd name="connsiteY273-9414" fmla="*/ 470618 h 5657306"/>
              <a:gd name="connsiteX274-9415" fmla="*/ 4110123 w 4833822"/>
              <a:gd name="connsiteY274-9416" fmla="*/ 533333 h 5657306"/>
              <a:gd name="connsiteX275-9417" fmla="*/ 4063531 w 4833822"/>
              <a:gd name="connsiteY275-9418" fmla="*/ 1343277 h 5657306"/>
              <a:gd name="connsiteX276-9419" fmla="*/ 3938100 w 4833822"/>
              <a:gd name="connsiteY276-9420" fmla="*/ 1031483 h 5657306"/>
              <a:gd name="connsiteX277-9421" fmla="*/ 3970353 w 4833822"/>
              <a:gd name="connsiteY277-9422" fmla="*/ 536920 h 5657306"/>
              <a:gd name="connsiteX278-9423" fmla="*/ 4036204 w 4833822"/>
              <a:gd name="connsiteY278-9424" fmla="*/ 470618 h 5657306"/>
              <a:gd name="connsiteX279-9425" fmla="*/ 915320 w 4833822"/>
              <a:gd name="connsiteY279-9426" fmla="*/ 212189 h 5657306"/>
              <a:gd name="connsiteX280-9427" fmla="*/ 1020430 w 4833822"/>
              <a:gd name="connsiteY280-9428" fmla="*/ 892951 h 5657306"/>
              <a:gd name="connsiteX281-9429" fmla="*/ 811383 w 4833822"/>
              <a:gd name="connsiteY281-9430" fmla="*/ 853365 h 5657306"/>
              <a:gd name="connsiteX282-9431" fmla="*/ 915320 w 4833822"/>
              <a:gd name="connsiteY282-9432" fmla="*/ 212189 h 5657306"/>
              <a:gd name="connsiteX283-9433" fmla="*/ 2546201 w 4833822"/>
              <a:gd name="connsiteY283-9434" fmla="*/ 116536 h 5657306"/>
              <a:gd name="connsiteX284-9435" fmla="*/ 3067317 w 4833822"/>
              <a:gd name="connsiteY284-9436" fmla="*/ 611110 h 5657306"/>
              <a:gd name="connsiteX285-9437" fmla="*/ 3113822 w 4833822"/>
              <a:gd name="connsiteY285-9438" fmla="*/ 1314601 h 5657306"/>
              <a:gd name="connsiteX286-9439" fmla="*/ 3282263 w 4833822"/>
              <a:gd name="connsiteY286-9440" fmla="*/ 633679 h 5657306"/>
              <a:gd name="connsiteX287-9441" fmla="*/ 3257173 w 4833822"/>
              <a:gd name="connsiteY287-9442" fmla="*/ 493910 h 5657306"/>
              <a:gd name="connsiteX288-9443" fmla="*/ 3278681 w 4833822"/>
              <a:gd name="connsiteY288-9444" fmla="*/ 404314 h 5657306"/>
              <a:gd name="connsiteX289-9445" fmla="*/ 3361107 w 4833822"/>
              <a:gd name="connsiteY289-9446" fmla="*/ 461657 h 5657306"/>
              <a:gd name="connsiteX290-9447" fmla="*/ 3884339 w 4833822"/>
              <a:gd name="connsiteY290-9448" fmla="*/ 1773327 h 5657306"/>
              <a:gd name="connsiteX291-9449" fmla="*/ 3776823 w 4833822"/>
              <a:gd name="connsiteY291-9450" fmla="*/ 2393322 h 5657306"/>
              <a:gd name="connsiteX292-9451" fmla="*/ 4002606 w 4833822"/>
              <a:gd name="connsiteY292-9452" fmla="*/ 2174713 h 5657306"/>
              <a:gd name="connsiteX293-9453" fmla="*/ 4059943 w 4833822"/>
              <a:gd name="connsiteY293-9454" fmla="*/ 2110202 h 5657306"/>
              <a:gd name="connsiteX294-9455" fmla="*/ 4117286 w 4833822"/>
              <a:gd name="connsiteY294-9456" fmla="*/ 2185464 h 5657306"/>
              <a:gd name="connsiteX295-9457" fmla="*/ 4131625 w 4833822"/>
              <a:gd name="connsiteY295-9458" fmla="*/ 2998986 h 5657306"/>
              <a:gd name="connsiteX296-9459" fmla="*/ 3755321 w 4833822"/>
              <a:gd name="connsiteY296-9460" fmla="*/ 3830428 h 5657306"/>
              <a:gd name="connsiteX297-9461" fmla="*/ 3723067 w 4833822"/>
              <a:gd name="connsiteY297-9462" fmla="*/ 3905685 h 5657306"/>
              <a:gd name="connsiteX298-9463" fmla="*/ 4099366 w 4833822"/>
              <a:gd name="connsiteY298-9464" fmla="*/ 3844761 h 5657306"/>
              <a:gd name="connsiteX299-9465" fmla="*/ 4550927 w 4833822"/>
              <a:gd name="connsiteY299-9466" fmla="*/ 4195975 h 5657306"/>
              <a:gd name="connsiteX300-9467" fmla="*/ 4604683 w 4833822"/>
              <a:gd name="connsiteY300-9468" fmla="*/ 4296322 h 5657306"/>
              <a:gd name="connsiteX301-9469" fmla="*/ 4576011 w 4833822"/>
              <a:gd name="connsiteY301-9470" fmla="*/ 5138515 h 5657306"/>
              <a:gd name="connsiteX302-9471" fmla="*/ 4432660 w 4833822"/>
              <a:gd name="connsiteY302-9472" fmla="*/ 5199439 h 5657306"/>
              <a:gd name="connsiteX303-9473" fmla="*/ 3999019 w 4833822"/>
              <a:gd name="connsiteY303-9474" fmla="*/ 5432386 h 5657306"/>
              <a:gd name="connsiteX304-9475" fmla="*/ 3192667 w 4833822"/>
              <a:gd name="connsiteY304-9476" fmla="*/ 5364293 h 5657306"/>
              <a:gd name="connsiteX305-9477" fmla="*/ 2662265 w 4833822"/>
              <a:gd name="connsiteY305-9478" fmla="*/ 4733545 h 5657306"/>
              <a:gd name="connsiteX306-9479" fmla="*/ 2680186 w 4833822"/>
              <a:gd name="connsiteY306-9480" fmla="*/ 5052501 h 5657306"/>
              <a:gd name="connsiteX307-9481" fmla="*/ 2655096 w 4833822"/>
              <a:gd name="connsiteY307-9482" fmla="*/ 5364293 h 5657306"/>
              <a:gd name="connsiteX308-9483" fmla="*/ 2063771 w 4833822"/>
              <a:gd name="connsiteY308-9484" fmla="*/ 5650995 h 5657306"/>
              <a:gd name="connsiteX309-9485" fmla="*/ 1827242 w 4833822"/>
              <a:gd name="connsiteY309-9486" fmla="*/ 5600822 h 5657306"/>
              <a:gd name="connsiteX310-9487" fmla="*/ 1594295 w 4833822"/>
              <a:gd name="connsiteY310-9488" fmla="*/ 5059670 h 5657306"/>
              <a:gd name="connsiteX311-9489" fmla="*/ 1952673 w 4833822"/>
              <a:gd name="connsiteY311-9490" fmla="*/ 4525682 h 5657306"/>
              <a:gd name="connsiteX312-9491" fmla="*/ 2020761 w 4833822"/>
              <a:gd name="connsiteY312-9492" fmla="*/ 4393082 h 5657306"/>
              <a:gd name="connsiteX313-9493" fmla="*/ 1841575 w 4833822"/>
              <a:gd name="connsiteY313-9494" fmla="*/ 4536433 h 5657306"/>
              <a:gd name="connsiteX314-9495" fmla="*/ 884697 w 4833822"/>
              <a:gd name="connsiteY314-9496" fmla="*/ 5281866 h 5657306"/>
              <a:gd name="connsiteX315-9497" fmla="*/ 547826 w 4833822"/>
              <a:gd name="connsiteY315-9498" fmla="*/ 5314119 h 5657306"/>
              <a:gd name="connsiteX316-9499" fmla="*/ 357883 w 4833822"/>
              <a:gd name="connsiteY316-9500" fmla="*/ 5256782 h 5657306"/>
              <a:gd name="connsiteX317-9501" fmla="*/ 89095 w 4833822"/>
              <a:gd name="connsiteY317-9502" fmla="*/ 4830305 h 5657306"/>
              <a:gd name="connsiteX318-9503" fmla="*/ 46091 w 4833822"/>
              <a:gd name="connsiteY318-9504" fmla="*/ 4479096 h 5657306"/>
              <a:gd name="connsiteX319-9505" fmla="*/ 440310 w 4833822"/>
              <a:gd name="connsiteY319-9506" fmla="*/ 3830428 h 5657306"/>
              <a:gd name="connsiteX320-9507" fmla="*/ 1020884 w 4833822"/>
              <a:gd name="connsiteY320-9508" fmla="*/ 3880601 h 5657306"/>
              <a:gd name="connsiteX321-9509" fmla="*/ 798688 w 4833822"/>
              <a:gd name="connsiteY321-9510" fmla="*/ 3708579 h 5657306"/>
              <a:gd name="connsiteX322-9511" fmla="*/ 766435 w 4833822"/>
              <a:gd name="connsiteY322-9512" fmla="*/ 3651236 h 5657306"/>
              <a:gd name="connsiteX323-9513" fmla="*/ 838110 w 4833822"/>
              <a:gd name="connsiteY323-9514" fmla="*/ 3629734 h 5657306"/>
              <a:gd name="connsiteX324-9515" fmla="*/ 1060306 w 4833822"/>
              <a:gd name="connsiteY324-9516" fmla="*/ 3722912 h 5657306"/>
              <a:gd name="connsiteX325-9517" fmla="*/ 777186 w 4833822"/>
              <a:gd name="connsiteY325-9518" fmla="*/ 3224764 h 5657306"/>
              <a:gd name="connsiteX326-9519" fmla="*/ 723430 w 4833822"/>
              <a:gd name="connsiteY326-9520" fmla="*/ 2690781 h 5657306"/>
              <a:gd name="connsiteX327-9521" fmla="*/ 727012 w 4833822"/>
              <a:gd name="connsiteY327-9522" fmla="*/ 1991940 h 5657306"/>
              <a:gd name="connsiteX328-9523" fmla="*/ 762853 w 4833822"/>
              <a:gd name="connsiteY328-9524" fmla="*/ 1859340 h 5657306"/>
              <a:gd name="connsiteX329-9525" fmla="*/ 1017302 w 4833822"/>
              <a:gd name="connsiteY329-9526" fmla="*/ 2160375 h 5657306"/>
              <a:gd name="connsiteX330-9527" fmla="*/ 1139151 w 4833822"/>
              <a:gd name="connsiteY330-9528" fmla="*/ 2199797 h 5657306"/>
              <a:gd name="connsiteX331-9529" fmla="*/ 1110480 w 4833822"/>
              <a:gd name="connsiteY331-9530" fmla="*/ 2088699 h 5657306"/>
              <a:gd name="connsiteX332-9531" fmla="*/ 1135564 w 4833822"/>
              <a:gd name="connsiteY332-9532" fmla="*/ 1199921 h 5657306"/>
              <a:gd name="connsiteX333-9533" fmla="*/ 1493942 w 4833822"/>
              <a:gd name="connsiteY333-9534" fmla="*/ 540501 h 5657306"/>
              <a:gd name="connsiteX334-9535" fmla="*/ 1547703 w 4833822"/>
              <a:gd name="connsiteY334-9536" fmla="*/ 486746 h 5657306"/>
              <a:gd name="connsiteX335-9537" fmla="*/ 1597877 w 4833822"/>
              <a:gd name="connsiteY335-9538" fmla="*/ 579924 h 5657306"/>
              <a:gd name="connsiteX336-9539" fmla="*/ 2070940 w 4833822"/>
              <a:gd name="connsiteY336-9540" fmla="*/ 1354023 h 5657306"/>
              <a:gd name="connsiteX337-9541" fmla="*/ 1926239 w 4833822"/>
              <a:gd name="connsiteY337-9542" fmla="*/ 615196 h 5657306"/>
              <a:gd name="connsiteX338-9543" fmla="*/ 2356625 w 4833822"/>
              <a:gd name="connsiteY338-9544" fmla="*/ 142517 h 5657306"/>
              <a:gd name="connsiteX339-9545" fmla="*/ 2546201 w 4833822"/>
              <a:gd name="connsiteY339-9546" fmla="*/ 116536 h 5657306"/>
              <a:gd name="connsiteX0-9547" fmla="*/ 2144854 w 4833822"/>
              <a:gd name="connsiteY0-9548" fmla="*/ 5167121 h 5540770"/>
              <a:gd name="connsiteX1-9549" fmla="*/ 2053020 w 4833822"/>
              <a:gd name="connsiteY1-9550" fmla="*/ 5176081 h 5540770"/>
              <a:gd name="connsiteX2-9551" fmla="*/ 1959837 w 4833822"/>
              <a:gd name="connsiteY2-9552" fmla="*/ 5251339 h 5540770"/>
              <a:gd name="connsiteX3-9553" fmla="*/ 2045851 w 4833822"/>
              <a:gd name="connsiteY3-9554" fmla="*/ 5369606 h 5540770"/>
              <a:gd name="connsiteX4-9555" fmla="*/ 2042269 w 4833822"/>
              <a:gd name="connsiteY4-9556" fmla="*/ 5272841 h 5540770"/>
              <a:gd name="connsiteX5-9557" fmla="*/ 2106775 w 4833822"/>
              <a:gd name="connsiteY5-9558" fmla="*/ 5208334 h 5540770"/>
              <a:gd name="connsiteX6-9559" fmla="*/ 2128277 w 4833822"/>
              <a:gd name="connsiteY6-9560" fmla="*/ 5280010 h 5540770"/>
              <a:gd name="connsiteX7-9561" fmla="*/ 2164118 w 4833822"/>
              <a:gd name="connsiteY7-9562" fmla="*/ 5330183 h 5540770"/>
              <a:gd name="connsiteX8-9563" fmla="*/ 2232206 w 4833822"/>
              <a:gd name="connsiteY8-9564" fmla="*/ 5294348 h 5540770"/>
              <a:gd name="connsiteX9-9565" fmla="*/ 2228624 w 4833822"/>
              <a:gd name="connsiteY9-9566" fmla="*/ 5201165 h 5540770"/>
              <a:gd name="connsiteX10-9567" fmla="*/ 2144854 w 4833822"/>
              <a:gd name="connsiteY10-9568" fmla="*/ 5167121 h 5540770"/>
              <a:gd name="connsiteX11-9569" fmla="*/ 2508163 w 4833822"/>
              <a:gd name="connsiteY11-9570" fmla="*/ 5136659 h 5540770"/>
              <a:gd name="connsiteX12-9571" fmla="*/ 2407811 w 4833822"/>
              <a:gd name="connsiteY12-9572" fmla="*/ 5444869 h 5540770"/>
              <a:gd name="connsiteX13-9573" fmla="*/ 2508163 w 4833822"/>
              <a:gd name="connsiteY13-9574" fmla="*/ 5136659 h 5540770"/>
              <a:gd name="connsiteX14-9575" fmla="*/ 2215080 w 4833822"/>
              <a:gd name="connsiteY14-9576" fmla="*/ 5052124 h 5540770"/>
              <a:gd name="connsiteX15-9577" fmla="*/ 2171282 w 4833822"/>
              <a:gd name="connsiteY15-9578" fmla="*/ 5057814 h 5540770"/>
              <a:gd name="connsiteX16-9579" fmla="*/ 2350473 w 4833822"/>
              <a:gd name="connsiteY16-9580" fmla="*/ 5337353 h 5540770"/>
              <a:gd name="connsiteX17-9581" fmla="*/ 2393478 w 4833822"/>
              <a:gd name="connsiteY17-9582" fmla="*/ 5154579 h 5540770"/>
              <a:gd name="connsiteX18-9583" fmla="*/ 2252871 w 4833822"/>
              <a:gd name="connsiteY18-9584" fmla="*/ 5053279 h 5540770"/>
              <a:gd name="connsiteX19-9585" fmla="*/ 2215080 w 4833822"/>
              <a:gd name="connsiteY19-9586" fmla="*/ 5052124 h 5540770"/>
              <a:gd name="connsiteX20-9587" fmla="*/ 3767359 w 4833822"/>
              <a:gd name="connsiteY20-9588" fmla="*/ 4933166 h 5540770"/>
              <a:gd name="connsiteX21-9589" fmla="*/ 3913003 w 4833822"/>
              <a:gd name="connsiteY21-9590" fmla="*/ 5014809 h 5540770"/>
              <a:gd name="connsiteX22-9591" fmla="*/ 3930923 w 4833822"/>
              <a:gd name="connsiteY22-9592" fmla="*/ 5039898 h 5540770"/>
              <a:gd name="connsiteX23-9593" fmla="*/ 3923759 w 4833822"/>
              <a:gd name="connsiteY23-9594" fmla="*/ 5064983 h 5540770"/>
              <a:gd name="connsiteX24-9595" fmla="*/ 3672890 w 4833822"/>
              <a:gd name="connsiteY24-9596" fmla="*/ 5047062 h 5540770"/>
              <a:gd name="connsiteX25-9597" fmla="*/ 3672890 w 4833822"/>
              <a:gd name="connsiteY25-9598" fmla="*/ 4978973 h 5540770"/>
              <a:gd name="connsiteX26-9599" fmla="*/ 3708731 w 4833822"/>
              <a:gd name="connsiteY26-9600" fmla="*/ 4953884 h 5540770"/>
              <a:gd name="connsiteX27-9601" fmla="*/ 3767359 w 4833822"/>
              <a:gd name="connsiteY27-9602" fmla="*/ 4933166 h 5540770"/>
              <a:gd name="connsiteX28-9603" fmla="*/ 3779366 w 4833822"/>
              <a:gd name="connsiteY28-9604" fmla="*/ 4893355 h 5540770"/>
              <a:gd name="connsiteX29-9605" fmla="*/ 3637059 w 4833822"/>
              <a:gd name="connsiteY29-9606" fmla="*/ 4918050 h 5540770"/>
              <a:gd name="connsiteX30-9607" fmla="*/ 3497289 w 4833822"/>
              <a:gd name="connsiteY30-9608" fmla="*/ 5100818 h 5540770"/>
              <a:gd name="connsiteX31-9609" fmla="*/ 3615557 w 4833822"/>
              <a:gd name="connsiteY31-9610" fmla="*/ 5043481 h 5540770"/>
              <a:gd name="connsiteX32-9611" fmla="*/ 3852086 w 4833822"/>
              <a:gd name="connsiteY32-9612" fmla="*/ 5201165 h 5540770"/>
              <a:gd name="connsiteX33-9613" fmla="*/ 3952433 w 4833822"/>
              <a:gd name="connsiteY33-9614" fmla="*/ 5029143 h 5540770"/>
              <a:gd name="connsiteX34-9615" fmla="*/ 3945496 w 4833822"/>
              <a:gd name="connsiteY34-9616" fmla="*/ 5012338 h 5540770"/>
              <a:gd name="connsiteX35-9617" fmla="*/ 3938093 w 4833822"/>
              <a:gd name="connsiteY35-9618" fmla="*/ 5012338 h 5540770"/>
              <a:gd name="connsiteX36-9619" fmla="*/ 3927341 w 4833822"/>
              <a:gd name="connsiteY36-9620" fmla="*/ 5012338 h 5540770"/>
              <a:gd name="connsiteX37-9621" fmla="*/ 3909418 w 4833822"/>
              <a:gd name="connsiteY37-9622" fmla="*/ 5007631 h 5540770"/>
              <a:gd name="connsiteX38-9623" fmla="*/ 3920171 w 4833822"/>
              <a:gd name="connsiteY38-9624" fmla="*/ 5007631 h 5540770"/>
              <a:gd name="connsiteX39-9625" fmla="*/ 3945252 w 4833822"/>
              <a:gd name="connsiteY39-9626" fmla="*/ 5011748 h 5540770"/>
              <a:gd name="connsiteX40-9627" fmla="*/ 3928739 w 4833822"/>
              <a:gd name="connsiteY40-9628" fmla="*/ 4971748 h 5540770"/>
              <a:gd name="connsiteX41-9629" fmla="*/ 3822967 w 4833822"/>
              <a:gd name="connsiteY41-9630" fmla="*/ 4895650 h 5540770"/>
              <a:gd name="connsiteX42-9631" fmla="*/ 3779366 w 4833822"/>
              <a:gd name="connsiteY42-9632" fmla="*/ 4893355 h 5540770"/>
              <a:gd name="connsiteX43-9633" fmla="*/ 4196131 w 4833822"/>
              <a:gd name="connsiteY43-9634" fmla="*/ 4749609 h 5540770"/>
              <a:gd name="connsiteX44-9635" fmla="*/ 4235548 w 4833822"/>
              <a:gd name="connsiteY44-9636" fmla="*/ 4978974 h 5540770"/>
              <a:gd name="connsiteX45-9637" fmla="*/ 4454163 w 4833822"/>
              <a:gd name="connsiteY45-9638" fmla="*/ 4982556 h 5540770"/>
              <a:gd name="connsiteX46-9639" fmla="*/ 4196131 w 4833822"/>
              <a:gd name="connsiteY46-9640" fmla="*/ 4749609 h 5540770"/>
              <a:gd name="connsiteX47-9641" fmla="*/ 1174995 w 4833822"/>
              <a:gd name="connsiteY47-9642" fmla="*/ 4434231 h 5540770"/>
              <a:gd name="connsiteX48-9643" fmla="*/ 1250253 w 4833822"/>
              <a:gd name="connsiteY48-9644" fmla="*/ 4480823 h 5540770"/>
              <a:gd name="connsiteX49-9645" fmla="*/ 1035224 w 4833822"/>
              <a:gd name="connsiteY49-9646" fmla="*/ 4591916 h 5540770"/>
              <a:gd name="connsiteX50-9647" fmla="*/ 981463 w 4833822"/>
              <a:gd name="connsiteY50-9648" fmla="*/ 4566832 h 5540770"/>
              <a:gd name="connsiteX51-9649" fmla="*/ 1174995 w 4833822"/>
              <a:gd name="connsiteY51-9650" fmla="*/ 4434231 h 5540770"/>
              <a:gd name="connsiteX52-9651" fmla="*/ 3960412 w 4833822"/>
              <a:gd name="connsiteY52-9652" fmla="*/ 4404956 h 5540770"/>
              <a:gd name="connsiteX53-9653" fmla="*/ 4095776 w 4833822"/>
              <a:gd name="connsiteY53-9654" fmla="*/ 4462901 h 5540770"/>
              <a:gd name="connsiteX54-9655" fmla="*/ 4052767 w 4833822"/>
              <a:gd name="connsiteY54-9656" fmla="*/ 4491571 h 5540770"/>
              <a:gd name="connsiteX55-9657" fmla="*/ 3852081 w 4833822"/>
              <a:gd name="connsiteY55-9658" fmla="*/ 4459320 h 5540770"/>
              <a:gd name="connsiteX56-9659" fmla="*/ 3859245 w 4833822"/>
              <a:gd name="connsiteY56-9660" fmla="*/ 4423481 h 5540770"/>
              <a:gd name="connsiteX57-9661" fmla="*/ 3917370 w 4833822"/>
              <a:gd name="connsiteY57-9662" fmla="*/ 4405956 h 5540770"/>
              <a:gd name="connsiteX58-9663" fmla="*/ 3960412 w 4833822"/>
              <a:gd name="connsiteY58-9664" fmla="*/ 4404956 h 5540770"/>
              <a:gd name="connsiteX59-9665" fmla="*/ 2177948 w 4833822"/>
              <a:gd name="connsiteY59-9666" fmla="*/ 4310706 h 5540770"/>
              <a:gd name="connsiteX60-9667" fmla="*/ 2146198 w 4833822"/>
              <a:gd name="connsiteY60-9668" fmla="*/ 4333888 h 5540770"/>
              <a:gd name="connsiteX61-9669" fmla="*/ 1680303 w 4833822"/>
              <a:gd name="connsiteY61-9670" fmla="*/ 5032730 h 5540770"/>
              <a:gd name="connsiteX62-9671" fmla="*/ 1762730 w 4833822"/>
              <a:gd name="connsiteY62-9672" fmla="*/ 5394690 h 5540770"/>
              <a:gd name="connsiteX63-9673" fmla="*/ 1802152 w 4833822"/>
              <a:gd name="connsiteY63-9674" fmla="*/ 5115157 h 5540770"/>
              <a:gd name="connsiteX64-9675" fmla="*/ 2081691 w 4833822"/>
              <a:gd name="connsiteY64-9676" fmla="*/ 4957467 h 5540770"/>
              <a:gd name="connsiteX65-9677" fmla="*/ 1845157 w 4833822"/>
              <a:gd name="connsiteY65-9678" fmla="*/ 5039894 h 5540770"/>
              <a:gd name="connsiteX66-9679" fmla="*/ 1744810 w 4833822"/>
              <a:gd name="connsiteY66-9680" fmla="*/ 5011228 h 5540770"/>
              <a:gd name="connsiteX67-9681" fmla="*/ 2060189 w 4833822"/>
              <a:gd name="connsiteY67-9682" fmla="*/ 4857125 h 5540770"/>
              <a:gd name="connsiteX68-9683" fmla="*/ 2178451 w 4833822"/>
              <a:gd name="connsiteY68-9684" fmla="*/ 4796195 h 5540770"/>
              <a:gd name="connsiteX69-9685" fmla="*/ 2293136 w 4833822"/>
              <a:gd name="connsiteY69-9686" fmla="*/ 4330306 h 5540770"/>
              <a:gd name="connsiteX70-9687" fmla="*/ 1999259 w 4833822"/>
              <a:gd name="connsiteY70-9688" fmla="*/ 4746027 h 5540770"/>
              <a:gd name="connsiteX71-9689" fmla="*/ 2196371 w 4833822"/>
              <a:gd name="connsiteY71-9690" fmla="*/ 4315968 h 5540770"/>
              <a:gd name="connsiteX72-9691" fmla="*/ 2177948 w 4833822"/>
              <a:gd name="connsiteY72-9692" fmla="*/ 4310706 h 5540770"/>
              <a:gd name="connsiteX73-9693" fmla="*/ 2511745 w 4833822"/>
              <a:gd name="connsiteY73-9694" fmla="*/ 4298053 h 5540770"/>
              <a:gd name="connsiteX74-9695" fmla="*/ 2482010 w 4833822"/>
              <a:gd name="connsiteY74-9696" fmla="*/ 4526349 h 5540770"/>
              <a:gd name="connsiteX75-9697" fmla="*/ 2486655 w 4833822"/>
              <a:gd name="connsiteY75-9698" fmla="*/ 4591914 h 5540770"/>
              <a:gd name="connsiteX76-9699" fmla="*/ 2514429 w 4833822"/>
              <a:gd name="connsiteY76-9700" fmla="*/ 4607593 h 5540770"/>
              <a:gd name="connsiteX77-9701" fmla="*/ 2526077 w 4833822"/>
              <a:gd name="connsiteY77-9702" fmla="*/ 4631339 h 5540770"/>
              <a:gd name="connsiteX78-9703" fmla="*/ 2486655 w 4833822"/>
              <a:gd name="connsiteY78-9704" fmla="*/ 4591917 h 5540770"/>
              <a:gd name="connsiteX79-9705" fmla="*/ 2486655 w 4833822"/>
              <a:gd name="connsiteY79-9706" fmla="*/ 4591920 h 5540770"/>
              <a:gd name="connsiteX80-9707" fmla="*/ 2440069 w 4833822"/>
              <a:gd name="connsiteY80-9708" fmla="*/ 4867876 h 5540770"/>
              <a:gd name="connsiteX81-9709" fmla="*/ 2375563 w 4833822"/>
              <a:gd name="connsiteY81-9710" fmla="*/ 4430648 h 5540770"/>
              <a:gd name="connsiteX82-9711" fmla="*/ 2296718 w 4833822"/>
              <a:gd name="connsiteY82-9712" fmla="*/ 4799783 h 5540770"/>
              <a:gd name="connsiteX83-9713" fmla="*/ 2429318 w 4833822"/>
              <a:gd name="connsiteY83-9714" fmla="*/ 4921632 h 5540770"/>
              <a:gd name="connsiteX84-9715" fmla="*/ 2493825 w 4833822"/>
              <a:gd name="connsiteY84-9716" fmla="*/ 4821285 h 5540770"/>
              <a:gd name="connsiteX85-9717" fmla="*/ 2529665 w 4833822"/>
              <a:gd name="connsiteY85-9718" fmla="*/ 4631342 h 5540770"/>
              <a:gd name="connsiteX86-9719" fmla="*/ 2511745 w 4833822"/>
              <a:gd name="connsiteY86-9720" fmla="*/ 4298053 h 5540770"/>
              <a:gd name="connsiteX87-9721" fmla="*/ 2808528 w 4833822"/>
              <a:gd name="connsiteY87-9722" fmla="*/ 4295587 h 5540770"/>
              <a:gd name="connsiteX88-9723" fmla="*/ 2784115 w 4833822"/>
              <a:gd name="connsiteY88-9724" fmla="*/ 4308804 h 5540770"/>
              <a:gd name="connsiteX89-9725" fmla="*/ 2798448 w 4833822"/>
              <a:gd name="connsiteY89-9726" fmla="*/ 4384062 h 5540770"/>
              <a:gd name="connsiteX90-9727" fmla="*/ 2880875 w 4833822"/>
              <a:gd name="connsiteY90-9728" fmla="*/ 4498742 h 5540770"/>
              <a:gd name="connsiteX91-9729" fmla="*/ 3142493 w 4833822"/>
              <a:gd name="connsiteY91-9730" fmla="*/ 4828454 h 5540770"/>
              <a:gd name="connsiteX92-9731" fmla="*/ 2891625 w 4833822"/>
              <a:gd name="connsiteY92-9732" fmla="*/ 4663595 h 5540770"/>
              <a:gd name="connsiteX93-9733" fmla="*/ 2683768 w 4833822"/>
              <a:gd name="connsiteY93-9734" fmla="*/ 4419897 h 5540770"/>
              <a:gd name="connsiteX94-9735" fmla="*/ 2651515 w 4833822"/>
              <a:gd name="connsiteY94-9736" fmla="*/ 4444986 h 5540770"/>
              <a:gd name="connsiteX95-9737" fmla="*/ 2866541 w 4833822"/>
              <a:gd name="connsiteY95-9738" fmla="*/ 4688685 h 5540770"/>
              <a:gd name="connsiteX96-9739" fmla="*/ 3389773 w 4833822"/>
              <a:gd name="connsiteY96-9740" fmla="*/ 5287179 h 5540770"/>
              <a:gd name="connsiteX97-9741" fmla="*/ 3637059 w 4833822"/>
              <a:gd name="connsiteY97-9742" fmla="*/ 5330183 h 5540770"/>
              <a:gd name="connsiteX98-9743" fmla="*/ 3246422 w 4833822"/>
              <a:gd name="connsiteY98-9744" fmla="*/ 4961054 h 5540770"/>
              <a:gd name="connsiteX99-9745" fmla="*/ 3400524 w 4833822"/>
              <a:gd name="connsiteY99-9746" fmla="*/ 5011228 h 5540770"/>
              <a:gd name="connsiteX100-9747" fmla="*/ 3336018 w 4833822"/>
              <a:gd name="connsiteY100-9748" fmla="*/ 4864289 h 5540770"/>
              <a:gd name="connsiteX101-9749" fmla="*/ 3095901 w 4833822"/>
              <a:gd name="connsiteY101-9750" fmla="*/ 4602676 h 5540770"/>
              <a:gd name="connsiteX102-9751" fmla="*/ 2862954 w 4833822"/>
              <a:gd name="connsiteY102-9752" fmla="*/ 4333888 h 5540770"/>
              <a:gd name="connsiteX103-9753" fmla="*/ 2808528 w 4833822"/>
              <a:gd name="connsiteY103-9754" fmla="*/ 4295587 h 5540770"/>
              <a:gd name="connsiteX104-9755" fmla="*/ 1587125 w 4833822"/>
              <a:gd name="connsiteY104-9756" fmla="*/ 4251462 h 5540770"/>
              <a:gd name="connsiteX105-9757" fmla="*/ 798688 w 4833822"/>
              <a:gd name="connsiteY105-9758" fmla="*/ 4459325 h 5540770"/>
              <a:gd name="connsiteX106-9759" fmla="*/ 780768 w 4833822"/>
              <a:gd name="connsiteY106-9760" fmla="*/ 5082903 h 5540770"/>
              <a:gd name="connsiteX107-9761" fmla="*/ 791519 w 4833822"/>
              <a:gd name="connsiteY107-9762" fmla="*/ 4889379 h 5540770"/>
              <a:gd name="connsiteX108-9763" fmla="*/ 709092 w 4833822"/>
              <a:gd name="connsiteY108-9764" fmla="*/ 4527413 h 5540770"/>
              <a:gd name="connsiteX109-9765" fmla="*/ 368634 w 4833822"/>
              <a:gd name="connsiteY109-9766" fmla="*/ 4538164 h 5540770"/>
              <a:gd name="connsiteX110-9767" fmla="*/ 332793 w 4833822"/>
              <a:gd name="connsiteY110-9768" fmla="*/ 4563254 h 5540770"/>
              <a:gd name="connsiteX111-9769" fmla="*/ 368634 w 4833822"/>
              <a:gd name="connsiteY111-9770" fmla="*/ 4577587 h 5540770"/>
              <a:gd name="connsiteX112-9771" fmla="*/ 350714 w 4833822"/>
              <a:gd name="connsiteY112-9772" fmla="*/ 4878627 h 5540770"/>
              <a:gd name="connsiteX113-9773" fmla="*/ 447479 w 4833822"/>
              <a:gd name="connsiteY113-9774" fmla="*/ 4943134 h 5540770"/>
              <a:gd name="connsiteX114-9775" fmla="*/ 486896 w 4833822"/>
              <a:gd name="connsiteY114-9776" fmla="*/ 4842787 h 5540770"/>
              <a:gd name="connsiteX115-9777" fmla="*/ 468981 w 4833822"/>
              <a:gd name="connsiteY115-9778" fmla="*/ 4724520 h 5540770"/>
              <a:gd name="connsiteX116-9779" fmla="*/ 372216 w 4833822"/>
              <a:gd name="connsiteY116-9780" fmla="*/ 4832036 h 5540770"/>
              <a:gd name="connsiteX117-9781" fmla="*/ 382967 w 4833822"/>
              <a:gd name="connsiteY117-9782" fmla="*/ 4681515 h 5540770"/>
              <a:gd name="connsiteX118-9783" fmla="*/ 497647 w 4833822"/>
              <a:gd name="connsiteY118-9784" fmla="*/ 4642093 h 5540770"/>
              <a:gd name="connsiteX119-9785" fmla="*/ 569323 w 4833822"/>
              <a:gd name="connsiteY119-9786" fmla="*/ 4756778 h 5540770"/>
              <a:gd name="connsiteX120-9787" fmla="*/ 580074 w 4833822"/>
              <a:gd name="connsiteY120-9788" fmla="*/ 4968218 h 5540770"/>
              <a:gd name="connsiteX121-9789" fmla="*/ 612332 w 4833822"/>
              <a:gd name="connsiteY121-9790" fmla="*/ 4724520 h 5540770"/>
              <a:gd name="connsiteX122-9791" fmla="*/ 497647 w 4833822"/>
              <a:gd name="connsiteY122-9792" fmla="*/ 4491573 h 5540770"/>
              <a:gd name="connsiteX123-9793" fmla="*/ 730594 w 4833822"/>
              <a:gd name="connsiteY123-9794" fmla="*/ 4896542 h 5540770"/>
              <a:gd name="connsiteX124-9795" fmla="*/ 547826 w 4833822"/>
              <a:gd name="connsiteY124-9796" fmla="*/ 5061401 h 5540770"/>
              <a:gd name="connsiteX125-9797" fmla="*/ 834528 w 4833822"/>
              <a:gd name="connsiteY125-9798" fmla="*/ 5093654 h 5540770"/>
              <a:gd name="connsiteX126-9799" fmla="*/ 1533370 w 4833822"/>
              <a:gd name="connsiteY126-9800" fmla="*/ 4577587 h 5540770"/>
              <a:gd name="connsiteX127-9801" fmla="*/ 1633712 w 4833822"/>
              <a:gd name="connsiteY127-9802" fmla="*/ 4444986 h 5540770"/>
              <a:gd name="connsiteX128-9803" fmla="*/ 1142733 w 4833822"/>
              <a:gd name="connsiteY128-9804" fmla="*/ 4760360 h 5540770"/>
              <a:gd name="connsiteX129-9805" fmla="*/ 1031635 w 4833822"/>
              <a:gd name="connsiteY129-9806" fmla="*/ 4789032 h 5540770"/>
              <a:gd name="connsiteX130-9807" fmla="*/ 1096142 w 4833822"/>
              <a:gd name="connsiteY130-9808" fmla="*/ 4688685 h 5540770"/>
              <a:gd name="connsiteX131-9809" fmla="*/ 1587125 w 4833822"/>
              <a:gd name="connsiteY131-9810" fmla="*/ 4251462 h 5540770"/>
              <a:gd name="connsiteX132-9811" fmla="*/ 3072607 w 4833822"/>
              <a:gd name="connsiteY132-9812" fmla="*/ 4242502 h 5540770"/>
              <a:gd name="connsiteX133-9813" fmla="*/ 2988391 w 4833822"/>
              <a:gd name="connsiteY133-9814" fmla="*/ 4276546 h 5540770"/>
              <a:gd name="connsiteX134-9815" fmla="*/ 3038564 w 4833822"/>
              <a:gd name="connsiteY134-9816" fmla="*/ 4387644 h 5540770"/>
              <a:gd name="connsiteX135-9817" fmla="*/ 3407693 w 4833822"/>
              <a:gd name="connsiteY135-9818" fmla="*/ 4803365 h 5540770"/>
              <a:gd name="connsiteX136-9819" fmla="*/ 3576134 w 4833822"/>
              <a:gd name="connsiteY136-9820" fmla="*/ 4842787 h 5540770"/>
              <a:gd name="connsiteX137-9821" fmla="*/ 4002606 w 4833822"/>
              <a:gd name="connsiteY137-9822" fmla="*/ 4946716 h 5540770"/>
              <a:gd name="connsiteX138-9823" fmla="*/ 4124455 w 4833822"/>
              <a:gd name="connsiteY138-9824" fmla="*/ 5029143 h 5540770"/>
              <a:gd name="connsiteX139-9825" fmla="*/ 3586885 w 4833822"/>
              <a:gd name="connsiteY139-9826" fmla="*/ 4480822 h 5540770"/>
              <a:gd name="connsiteX140-9827" fmla="*/ 3339600 w 4833822"/>
              <a:gd name="connsiteY140-9828" fmla="*/ 4337470 h 5540770"/>
              <a:gd name="connsiteX141-9829" fmla="*/ 3551045 w 4833822"/>
              <a:gd name="connsiteY141-9830" fmla="*/ 4513080 h 5540770"/>
              <a:gd name="connsiteX142-9831" fmla="*/ 3658561 w 4833822"/>
              <a:gd name="connsiteY142-9832" fmla="*/ 4695854 h 5540770"/>
              <a:gd name="connsiteX143-9833" fmla="*/ 3536712 w 4833822"/>
              <a:gd name="connsiteY143-9834" fmla="*/ 4620591 h 5540770"/>
              <a:gd name="connsiteX144-9835" fmla="*/ 3167577 w 4833822"/>
              <a:gd name="connsiteY144-9836" fmla="*/ 4283715 h 5540770"/>
              <a:gd name="connsiteX145-9837" fmla="*/ 3072607 w 4833822"/>
              <a:gd name="connsiteY145-9838" fmla="*/ 4242502 h 5540770"/>
              <a:gd name="connsiteX146-9839" fmla="*/ 1497530 w 4833822"/>
              <a:gd name="connsiteY146-9840" fmla="*/ 4154702 h 5540770"/>
              <a:gd name="connsiteX147-9841" fmla="*/ 644585 w 4833822"/>
              <a:gd name="connsiteY147-9842" fmla="*/ 4280133 h 5540770"/>
              <a:gd name="connsiteX148-9843" fmla="*/ 404469 w 4833822"/>
              <a:gd name="connsiteY148-9844" fmla="*/ 4355390 h 5540770"/>
              <a:gd name="connsiteX149-9845" fmla="*/ 218113 w 4833822"/>
              <a:gd name="connsiteY149-9846" fmla="*/ 4509493 h 5540770"/>
              <a:gd name="connsiteX150-9847" fmla="*/ 347132 w 4833822"/>
              <a:gd name="connsiteY150-9848" fmla="*/ 5029143 h 5540770"/>
              <a:gd name="connsiteX151-9849" fmla="*/ 218113 w 4833822"/>
              <a:gd name="connsiteY151-9850" fmla="*/ 4663595 h 5540770"/>
              <a:gd name="connsiteX152-9851" fmla="*/ 289789 w 4833822"/>
              <a:gd name="connsiteY152-9852" fmla="*/ 4556084 h 5540770"/>
              <a:gd name="connsiteX153-9853" fmla="*/ 271869 w 4833822"/>
              <a:gd name="connsiteY153-9854" fmla="*/ 4541751 h 5540770"/>
              <a:gd name="connsiteX154-9855" fmla="*/ 304127 w 4833822"/>
              <a:gd name="connsiteY154-9856" fmla="*/ 4448568 h 5540770"/>
              <a:gd name="connsiteX155-9857" fmla="*/ 400887 w 4833822"/>
              <a:gd name="connsiteY155-9858" fmla="*/ 4366142 h 5540770"/>
              <a:gd name="connsiteX156-9859" fmla="*/ 404469 w 4833822"/>
              <a:gd name="connsiteY156-9860" fmla="*/ 4358972 h 5540770"/>
              <a:gd name="connsiteX157-9861" fmla="*/ 408056 w 4833822"/>
              <a:gd name="connsiteY157-9862" fmla="*/ 4358972 h 5540770"/>
              <a:gd name="connsiteX158-9863" fmla="*/ 569323 w 4833822"/>
              <a:gd name="connsiteY158-9864" fmla="*/ 4315968 h 5540770"/>
              <a:gd name="connsiteX159-9865" fmla="*/ 777186 w 4833822"/>
              <a:gd name="connsiteY159-9866" fmla="*/ 4427066 h 5540770"/>
              <a:gd name="connsiteX160-9867" fmla="*/ 1250249 w 4833822"/>
              <a:gd name="connsiteY160-9868" fmla="*/ 4258625 h 5540770"/>
              <a:gd name="connsiteX161-9869" fmla="*/ 1497530 w 4833822"/>
              <a:gd name="connsiteY161-9870" fmla="*/ 4154702 h 5540770"/>
              <a:gd name="connsiteX162-9871" fmla="*/ 3393360 w 4833822"/>
              <a:gd name="connsiteY162-9872" fmla="*/ 4113932 h 5540770"/>
              <a:gd name="connsiteX163-9873" fmla="*/ 3271511 w 4833822"/>
              <a:gd name="connsiteY163-9874" fmla="*/ 4151115 h 5540770"/>
              <a:gd name="connsiteX164-9875" fmla="*/ 3486538 w 4833822"/>
              <a:gd name="connsiteY164-9876" fmla="*/ 4280133 h 5540770"/>
              <a:gd name="connsiteX165-9877" fmla="*/ 4092197 w 4833822"/>
              <a:gd name="connsiteY165-9878" fmla="*/ 4613427 h 5540770"/>
              <a:gd name="connsiteX166-9879" fmla="*/ 3873588 w 4833822"/>
              <a:gd name="connsiteY166-9880" fmla="*/ 4613427 h 5540770"/>
              <a:gd name="connsiteX167-9881" fmla="*/ 4002606 w 4833822"/>
              <a:gd name="connsiteY167-9882" fmla="*/ 4742440 h 5540770"/>
              <a:gd name="connsiteX168-9883" fmla="*/ 4106535 w 4833822"/>
              <a:gd name="connsiteY168-9884" fmla="*/ 4713769 h 5540770"/>
              <a:gd name="connsiteX169-9885" fmla="*/ 4325144 w 4833822"/>
              <a:gd name="connsiteY169-9886" fmla="*/ 4387644 h 5540770"/>
              <a:gd name="connsiteX170-9887" fmla="*/ 4038441 w 4833822"/>
              <a:gd name="connsiteY170-9888" fmla="*/ 4298053 h 5540770"/>
              <a:gd name="connsiteX171-9889" fmla="*/ 3624178 w 4833822"/>
              <a:gd name="connsiteY171-9890" fmla="*/ 4284441 h 5540770"/>
              <a:gd name="connsiteX172-9891" fmla="*/ 3486739 w 4833822"/>
              <a:gd name="connsiteY172-9892" fmla="*/ 4258662 h 5540770"/>
              <a:gd name="connsiteX173-9893" fmla="*/ 3486739 w 4833822"/>
              <a:gd name="connsiteY173-9894" fmla="*/ 4262657 h 5540770"/>
              <a:gd name="connsiteX174-9895" fmla="*/ 3485394 w 4833822"/>
              <a:gd name="connsiteY174-9896" fmla="*/ 4259968 h 5540770"/>
              <a:gd name="connsiteX175-9897" fmla="*/ 3486706 w 4833822"/>
              <a:gd name="connsiteY175-9898" fmla="*/ 4258656 h 5540770"/>
              <a:gd name="connsiteX176-9899" fmla="*/ 3486538 w 4833822"/>
              <a:gd name="connsiteY176-9900" fmla="*/ 4258625 h 5540770"/>
              <a:gd name="connsiteX177-9901" fmla="*/ 3543876 w 4833822"/>
              <a:gd name="connsiteY177-9902" fmla="*/ 4197701 h 5540770"/>
              <a:gd name="connsiteX178-9903" fmla="*/ 4518674 w 4833822"/>
              <a:gd name="connsiteY178-9904" fmla="*/ 4344639 h 5540770"/>
              <a:gd name="connsiteX179-9905" fmla="*/ 4328731 w 4833822"/>
              <a:gd name="connsiteY179-9906" fmla="*/ 4541751 h 5540770"/>
              <a:gd name="connsiteX180-9907" fmla="*/ 4457745 w 4833822"/>
              <a:gd name="connsiteY180-9908" fmla="*/ 4470070 h 5540770"/>
              <a:gd name="connsiteX181-9909" fmla="*/ 4579599 w 4833822"/>
              <a:gd name="connsiteY181-9910" fmla="*/ 4462907 h 5540770"/>
              <a:gd name="connsiteX182-9911" fmla="*/ 4500754 w 4833822"/>
              <a:gd name="connsiteY182-9912" fmla="*/ 4541751 h 5540770"/>
              <a:gd name="connsiteX183-9913" fmla="*/ 4314393 w 4833822"/>
              <a:gd name="connsiteY183-9914" fmla="*/ 4774699 h 5540770"/>
              <a:gd name="connsiteX184-9915" fmla="*/ 4346651 w 4833822"/>
              <a:gd name="connsiteY184-9916" fmla="*/ 4839205 h 5540770"/>
              <a:gd name="connsiteX185-9917" fmla="*/ 4403989 w 4833822"/>
              <a:gd name="connsiteY185-9918" fmla="*/ 4789032 h 5540770"/>
              <a:gd name="connsiteX186-9919" fmla="*/ 4482833 w 4833822"/>
              <a:gd name="connsiteY186-9920" fmla="*/ 4599089 h 5540770"/>
              <a:gd name="connsiteX187-9921" fmla="*/ 4590350 w 4833822"/>
              <a:gd name="connsiteY187-9922" fmla="*/ 4577587 h 5540770"/>
              <a:gd name="connsiteX188-9923" fmla="*/ 4608265 w 4833822"/>
              <a:gd name="connsiteY188-9924" fmla="*/ 4660013 h 5540770"/>
              <a:gd name="connsiteX189-9925" fmla="*/ 4608265 w 4833822"/>
              <a:gd name="connsiteY189-9926" fmla="*/ 4663595 h 5540770"/>
              <a:gd name="connsiteX190-9927" fmla="*/ 4421909 w 4833822"/>
              <a:gd name="connsiteY190-9928" fmla="*/ 4875040 h 5540770"/>
              <a:gd name="connsiteX191-9929" fmla="*/ 4608265 w 4833822"/>
              <a:gd name="connsiteY191-9930" fmla="*/ 4663595 h 5540770"/>
              <a:gd name="connsiteX192-9931" fmla="*/ 4611852 w 4833822"/>
              <a:gd name="connsiteY192-9932" fmla="*/ 4660013 h 5540770"/>
              <a:gd name="connsiteX193-9933" fmla="*/ 4611852 w 4833822"/>
              <a:gd name="connsiteY193-9934" fmla="*/ 4656431 h 5540770"/>
              <a:gd name="connsiteX194-9935" fmla="*/ 4694279 w 4833822"/>
              <a:gd name="connsiteY194-9936" fmla="*/ 4642093 h 5540770"/>
              <a:gd name="connsiteX195-9937" fmla="*/ 4651275 w 4833822"/>
              <a:gd name="connsiteY195-9938" fmla="*/ 4466489 h 5540770"/>
              <a:gd name="connsiteX196-9939" fmla="*/ 4572429 w 4833822"/>
              <a:gd name="connsiteY196-9940" fmla="*/ 4348221 h 5540770"/>
              <a:gd name="connsiteX197-9941" fmla="*/ 4583181 w 4833822"/>
              <a:gd name="connsiteY197-9942" fmla="*/ 4255044 h 5540770"/>
              <a:gd name="connsiteX198-9943" fmla="*/ 4436247 w 4833822"/>
              <a:gd name="connsiteY198-9944" fmla="*/ 4208457 h 5540770"/>
              <a:gd name="connsiteX199-9945" fmla="*/ 3504459 w 4833822"/>
              <a:gd name="connsiteY199-9946" fmla="*/ 4122443 h 5540770"/>
              <a:gd name="connsiteX200-9947" fmla="*/ 3393360 w 4833822"/>
              <a:gd name="connsiteY200-9948" fmla="*/ 4113932 h 5540770"/>
              <a:gd name="connsiteX201-9949" fmla="*/ 655337 w 4833822"/>
              <a:gd name="connsiteY201-9950" fmla="*/ 3982674 h 5540770"/>
              <a:gd name="connsiteX202-9951" fmla="*/ 637416 w 4833822"/>
              <a:gd name="connsiteY202-9952" fmla="*/ 4040017 h 5540770"/>
              <a:gd name="connsiteX203-9953" fmla="*/ 863200 w 4833822"/>
              <a:gd name="connsiteY203-9954" fmla="*/ 4143946 h 5540770"/>
              <a:gd name="connsiteX204-9955" fmla="*/ 734181 w 4833822"/>
              <a:gd name="connsiteY204-9956" fmla="*/ 4004181 h 5540770"/>
              <a:gd name="connsiteX205-9957" fmla="*/ 655337 w 4833822"/>
              <a:gd name="connsiteY205-9958" fmla="*/ 3982674 h 5540770"/>
              <a:gd name="connsiteX206-9959" fmla="*/ 465399 w 4833822"/>
              <a:gd name="connsiteY206-9960" fmla="*/ 3943257 h 5540770"/>
              <a:gd name="connsiteX207-9961" fmla="*/ 465399 w 4833822"/>
              <a:gd name="connsiteY207-9962" fmla="*/ 4143946 h 5540770"/>
              <a:gd name="connsiteX208-9963" fmla="*/ 501234 w 4833822"/>
              <a:gd name="connsiteY208-9964" fmla="*/ 4201288 h 5540770"/>
              <a:gd name="connsiteX209-9965" fmla="*/ 554990 w 4833822"/>
              <a:gd name="connsiteY209-9966" fmla="*/ 4147533 h 5540770"/>
              <a:gd name="connsiteX210-9967" fmla="*/ 465399 w 4833822"/>
              <a:gd name="connsiteY210-9968" fmla="*/ 3943257 h 5540770"/>
              <a:gd name="connsiteX211-9969" fmla="*/ 4325169 w 4833822"/>
              <a:gd name="connsiteY211-9970" fmla="*/ 3862360 h 5540770"/>
              <a:gd name="connsiteX212-9971" fmla="*/ 3959602 w 4833822"/>
              <a:gd name="connsiteY212-9972" fmla="*/ 4068688 h 5540770"/>
              <a:gd name="connsiteX213-9973" fmla="*/ 4360985 w 4833822"/>
              <a:gd name="connsiteY213-9974" fmla="*/ 3979092 h 5540770"/>
              <a:gd name="connsiteX214-9975" fmla="*/ 4278558 w 4833822"/>
              <a:gd name="connsiteY214-9976" fmla="*/ 4090190 h 5540770"/>
              <a:gd name="connsiteX215-9977" fmla="*/ 4454163 w 4833822"/>
              <a:gd name="connsiteY215-9978" fmla="*/ 4043599 h 5540770"/>
              <a:gd name="connsiteX216-9979" fmla="*/ 4368153 w 4833822"/>
              <a:gd name="connsiteY216-9980" fmla="*/ 3867994 h 5540770"/>
              <a:gd name="connsiteX217-9981" fmla="*/ 4325169 w 4833822"/>
              <a:gd name="connsiteY217-9982" fmla="*/ 3862360 h 5540770"/>
              <a:gd name="connsiteX218-9983" fmla="*/ 4156709 w 4833822"/>
              <a:gd name="connsiteY218-9984" fmla="*/ 3828572 h 5540770"/>
              <a:gd name="connsiteX219-9985" fmla="*/ 3748157 w 4833822"/>
              <a:gd name="connsiteY219-9986" fmla="*/ 3910998 h 5540770"/>
              <a:gd name="connsiteX220-9987" fmla="*/ 3529543 w 4833822"/>
              <a:gd name="connsiteY220-9988" fmla="*/ 4032847 h 5540770"/>
              <a:gd name="connsiteX221-9989" fmla="*/ 3805494 w 4833822"/>
              <a:gd name="connsiteY221-9990" fmla="*/ 3936088 h 5540770"/>
              <a:gd name="connsiteX222-9991" fmla="*/ 4156709 w 4833822"/>
              <a:gd name="connsiteY222-9992" fmla="*/ 3828572 h 5540770"/>
              <a:gd name="connsiteX223-9993" fmla="*/ 399937 w 4833822"/>
              <a:gd name="connsiteY223-9994" fmla="*/ 3784784 h 5540770"/>
              <a:gd name="connsiteX224-9995" fmla="*/ 210944 w 4833822"/>
              <a:gd name="connsiteY224-9996" fmla="*/ 3864412 h 5540770"/>
              <a:gd name="connsiteX225-9997" fmla="*/ 124936 w 4833822"/>
              <a:gd name="connsiteY225-9998" fmla="*/ 4007763 h 5540770"/>
              <a:gd name="connsiteX226-9999" fmla="*/ 275451 w 4833822"/>
              <a:gd name="connsiteY226-10000" fmla="*/ 4000594 h 5540770"/>
              <a:gd name="connsiteX227-10001" fmla="*/ 304127 w 4833822"/>
              <a:gd name="connsiteY227-10002" fmla="*/ 4018514 h 5540770"/>
              <a:gd name="connsiteX228-10003" fmla="*/ 271869 w 4833822"/>
              <a:gd name="connsiteY228-10004" fmla="*/ 4255044 h 5540770"/>
              <a:gd name="connsiteX229-10005" fmla="*/ 311291 w 4833822"/>
              <a:gd name="connsiteY229-10006" fmla="*/ 4097359 h 5540770"/>
              <a:gd name="connsiteX230-10007" fmla="*/ 243203 w 4833822"/>
              <a:gd name="connsiteY230-10008" fmla="*/ 3889496 h 5540770"/>
              <a:gd name="connsiteX231-10009" fmla="*/ 1214409 w 4833822"/>
              <a:gd name="connsiteY231-10010" fmla="*/ 3867994 h 5540770"/>
              <a:gd name="connsiteX232-10011" fmla="*/ 465399 w 4833822"/>
              <a:gd name="connsiteY232-10012" fmla="*/ 3785567 h 5540770"/>
              <a:gd name="connsiteX233-10013" fmla="*/ 399937 w 4833822"/>
              <a:gd name="connsiteY233-10014" fmla="*/ 3784784 h 5540770"/>
              <a:gd name="connsiteX234-10015" fmla="*/ 2524908 w 4833822"/>
              <a:gd name="connsiteY234-10016" fmla="*/ 2650485 h 5540770"/>
              <a:gd name="connsiteX235-10017" fmla="*/ 2732856 w 4833822"/>
              <a:gd name="connsiteY235-10018" fmla="*/ 3292404 h 5540770"/>
              <a:gd name="connsiteX236-10019" fmla="*/ 2775802 w 4833822"/>
              <a:gd name="connsiteY236-10020" fmla="*/ 3362473 h 5540770"/>
              <a:gd name="connsiteX237-10021" fmla="*/ 2823267 w 4833822"/>
              <a:gd name="connsiteY237-10022" fmla="*/ 3285623 h 5540770"/>
              <a:gd name="connsiteX238-10023" fmla="*/ 2879774 w 4833822"/>
              <a:gd name="connsiteY238-10024" fmla="*/ 3075417 h 5540770"/>
              <a:gd name="connsiteX239-10025" fmla="*/ 2920458 w 4833822"/>
              <a:gd name="connsiteY239-10026" fmla="*/ 3608842 h 5540770"/>
              <a:gd name="connsiteX240-10027" fmla="*/ 3132925 w 4833822"/>
              <a:gd name="connsiteY240-10028" fmla="*/ 3550075 h 5540770"/>
              <a:gd name="connsiteX241-10029" fmla="*/ 2879774 w 4833822"/>
              <a:gd name="connsiteY241-10030" fmla="*/ 3925283 h 5540770"/>
              <a:gd name="connsiteX242-10031" fmla="*/ 2131619 w 4833822"/>
              <a:gd name="connsiteY242-10032" fmla="*/ 3873297 h 5540770"/>
              <a:gd name="connsiteX243-10033" fmla="*/ 1894289 w 4833822"/>
              <a:gd name="connsiteY243-10034" fmla="*/ 3522953 h 5540770"/>
              <a:gd name="connsiteX244-10035" fmla="*/ 2075111 w 4833822"/>
              <a:gd name="connsiteY244-10036" fmla="*/ 3611104 h 5540770"/>
              <a:gd name="connsiteX245-10037" fmla="*/ 2086414 w 4833822"/>
              <a:gd name="connsiteY245-10038" fmla="*/ 3095759 h 5540770"/>
              <a:gd name="connsiteX246-10039" fmla="*/ 2163263 w 4833822"/>
              <a:gd name="connsiteY246-10040" fmla="*/ 3240418 h 5540770"/>
              <a:gd name="connsiteX247-10041" fmla="*/ 2224289 w 4833822"/>
              <a:gd name="connsiteY247-10042" fmla="*/ 3285623 h 5540770"/>
              <a:gd name="connsiteX248-10043" fmla="*/ 2242372 w 4833822"/>
              <a:gd name="connsiteY248-10044" fmla="*/ 3222335 h 5540770"/>
              <a:gd name="connsiteX249-10045" fmla="*/ 2524908 w 4833822"/>
              <a:gd name="connsiteY249-10046" fmla="*/ 2650485 h 5540770"/>
              <a:gd name="connsiteX250-10047" fmla="*/ 2540406 w 4833822"/>
              <a:gd name="connsiteY250-10048" fmla="*/ 1843144 h 5540770"/>
              <a:gd name="connsiteX251-10049" fmla="*/ 2092432 w 4833822"/>
              <a:gd name="connsiteY251-10050" fmla="*/ 2749841 h 5540770"/>
              <a:gd name="connsiteX252-10051" fmla="*/ 2063761 w 4833822"/>
              <a:gd name="connsiteY252-10052" fmla="*/ 2850188 h 5540770"/>
              <a:gd name="connsiteX253-10053" fmla="*/ 1967001 w 4833822"/>
              <a:gd name="connsiteY253-10054" fmla="*/ 2778512 h 5540770"/>
              <a:gd name="connsiteX254-10055" fmla="*/ 1845152 w 4833822"/>
              <a:gd name="connsiteY254-10056" fmla="*/ 2549148 h 5540770"/>
              <a:gd name="connsiteX255-10057" fmla="*/ 1827232 w 4833822"/>
              <a:gd name="connsiteY255-10058" fmla="*/ 3366255 h 5540770"/>
              <a:gd name="connsiteX256-10059" fmla="*/ 1540529 w 4833822"/>
              <a:gd name="connsiteY256-10060" fmla="*/ 3226486 h 5540770"/>
              <a:gd name="connsiteX257-10061" fmla="*/ 1916828 w 4833822"/>
              <a:gd name="connsiteY257-10062" fmla="*/ 3781975 h 5540770"/>
              <a:gd name="connsiteX258-10063" fmla="*/ 3103066 w 4833822"/>
              <a:gd name="connsiteY258-10064" fmla="*/ 3864402 h 5540770"/>
              <a:gd name="connsiteX259-10065" fmla="*/ 3504448 w 4833822"/>
              <a:gd name="connsiteY259-10066" fmla="*/ 3269490 h 5540770"/>
              <a:gd name="connsiteX260-10067" fmla="*/ 3167572 w 4833822"/>
              <a:gd name="connsiteY260-10068" fmla="*/ 3362668 h 5540770"/>
              <a:gd name="connsiteX261-10069" fmla="*/ 3103066 w 4833822"/>
              <a:gd name="connsiteY261-10070" fmla="*/ 2516894 h 5540770"/>
              <a:gd name="connsiteX262-10071" fmla="*/ 3013470 w 4833822"/>
              <a:gd name="connsiteY262-10072" fmla="*/ 2850188 h 5540770"/>
              <a:gd name="connsiteX263-10073" fmla="*/ 2938212 w 4833822"/>
              <a:gd name="connsiteY263-10074" fmla="*/ 2972037 h 5540770"/>
              <a:gd name="connsiteX264-10075" fmla="*/ 2870119 w 4833822"/>
              <a:gd name="connsiteY264-10076" fmla="*/ 2860939 h 5540770"/>
              <a:gd name="connsiteX265-10077" fmla="*/ 2540406 w 4833822"/>
              <a:gd name="connsiteY265-10078" fmla="*/ 1843144 h 5540770"/>
              <a:gd name="connsiteX266-10079" fmla="*/ 357884 w 4833822"/>
              <a:gd name="connsiteY266-10080" fmla="*/ 1771473 h 5540770"/>
              <a:gd name="connsiteX267-10081" fmla="*/ 422396 w 4833822"/>
              <a:gd name="connsiteY267-10082" fmla="*/ 1853900 h 5540770"/>
              <a:gd name="connsiteX268-10083" fmla="*/ 522738 w 4833822"/>
              <a:gd name="connsiteY268-10084" fmla="*/ 2355631 h 5540770"/>
              <a:gd name="connsiteX269-10085" fmla="*/ 490485 w 4833822"/>
              <a:gd name="connsiteY269-10086" fmla="*/ 2495401 h 5540770"/>
              <a:gd name="connsiteX270-10087" fmla="*/ 386555 w 4833822"/>
              <a:gd name="connsiteY270-10088" fmla="*/ 2395054 h 5540770"/>
              <a:gd name="connsiteX271-10089" fmla="*/ 286208 w 4833822"/>
              <a:gd name="connsiteY271-10090" fmla="*/ 1853900 h 5540770"/>
              <a:gd name="connsiteX272-10091" fmla="*/ 357884 w 4833822"/>
              <a:gd name="connsiteY272-10092" fmla="*/ 1771473 h 5540770"/>
              <a:gd name="connsiteX273-10093" fmla="*/ 4036204 w 4833822"/>
              <a:gd name="connsiteY273-10094" fmla="*/ 354082 h 5540770"/>
              <a:gd name="connsiteX274-10095" fmla="*/ 4110123 w 4833822"/>
              <a:gd name="connsiteY274-10096" fmla="*/ 416797 h 5540770"/>
              <a:gd name="connsiteX275-10097" fmla="*/ 4063531 w 4833822"/>
              <a:gd name="connsiteY275-10098" fmla="*/ 1226741 h 5540770"/>
              <a:gd name="connsiteX276-10099" fmla="*/ 3938100 w 4833822"/>
              <a:gd name="connsiteY276-10100" fmla="*/ 914947 h 5540770"/>
              <a:gd name="connsiteX277-10101" fmla="*/ 3970353 w 4833822"/>
              <a:gd name="connsiteY277-10102" fmla="*/ 420384 h 5540770"/>
              <a:gd name="connsiteX278-10103" fmla="*/ 4036204 w 4833822"/>
              <a:gd name="connsiteY278-10104" fmla="*/ 354082 h 5540770"/>
              <a:gd name="connsiteX279-10105" fmla="*/ 915320 w 4833822"/>
              <a:gd name="connsiteY279-10106" fmla="*/ 95653 h 5540770"/>
              <a:gd name="connsiteX280-10107" fmla="*/ 1020430 w 4833822"/>
              <a:gd name="connsiteY280-10108" fmla="*/ 776415 h 5540770"/>
              <a:gd name="connsiteX281-10109" fmla="*/ 811383 w 4833822"/>
              <a:gd name="connsiteY281-10110" fmla="*/ 736829 h 5540770"/>
              <a:gd name="connsiteX282-10111" fmla="*/ 915320 w 4833822"/>
              <a:gd name="connsiteY282-10112" fmla="*/ 95653 h 5540770"/>
              <a:gd name="connsiteX283-10113" fmla="*/ 2546201 w 4833822"/>
              <a:gd name="connsiteY283-10114" fmla="*/ 0 h 5540770"/>
              <a:gd name="connsiteX284-10115" fmla="*/ 3067317 w 4833822"/>
              <a:gd name="connsiteY284-10116" fmla="*/ 494574 h 5540770"/>
              <a:gd name="connsiteX285-10117" fmla="*/ 3113822 w 4833822"/>
              <a:gd name="connsiteY285-10118" fmla="*/ 1198065 h 5540770"/>
              <a:gd name="connsiteX286-10119" fmla="*/ 3282263 w 4833822"/>
              <a:gd name="connsiteY286-10120" fmla="*/ 517143 h 5540770"/>
              <a:gd name="connsiteX287-10121" fmla="*/ 3257173 w 4833822"/>
              <a:gd name="connsiteY287-10122" fmla="*/ 377374 h 5540770"/>
              <a:gd name="connsiteX288-10123" fmla="*/ 3278681 w 4833822"/>
              <a:gd name="connsiteY288-10124" fmla="*/ 287778 h 5540770"/>
              <a:gd name="connsiteX289-10125" fmla="*/ 3361107 w 4833822"/>
              <a:gd name="connsiteY289-10126" fmla="*/ 345121 h 5540770"/>
              <a:gd name="connsiteX290-10127" fmla="*/ 3884339 w 4833822"/>
              <a:gd name="connsiteY290-10128" fmla="*/ 1656791 h 5540770"/>
              <a:gd name="connsiteX291-10129" fmla="*/ 3776823 w 4833822"/>
              <a:gd name="connsiteY291-10130" fmla="*/ 2276786 h 5540770"/>
              <a:gd name="connsiteX292-10131" fmla="*/ 4002606 w 4833822"/>
              <a:gd name="connsiteY292-10132" fmla="*/ 2058177 h 5540770"/>
              <a:gd name="connsiteX293-10133" fmla="*/ 4059943 w 4833822"/>
              <a:gd name="connsiteY293-10134" fmla="*/ 1993666 h 5540770"/>
              <a:gd name="connsiteX294-10135" fmla="*/ 4117286 w 4833822"/>
              <a:gd name="connsiteY294-10136" fmla="*/ 2068928 h 5540770"/>
              <a:gd name="connsiteX295-10137" fmla="*/ 4131625 w 4833822"/>
              <a:gd name="connsiteY295-10138" fmla="*/ 2882450 h 5540770"/>
              <a:gd name="connsiteX296-10139" fmla="*/ 3755321 w 4833822"/>
              <a:gd name="connsiteY296-10140" fmla="*/ 3713892 h 5540770"/>
              <a:gd name="connsiteX297-10141" fmla="*/ 3723067 w 4833822"/>
              <a:gd name="connsiteY297-10142" fmla="*/ 3789149 h 5540770"/>
              <a:gd name="connsiteX298-10143" fmla="*/ 4099366 w 4833822"/>
              <a:gd name="connsiteY298-10144" fmla="*/ 3728225 h 5540770"/>
              <a:gd name="connsiteX299-10145" fmla="*/ 4550927 w 4833822"/>
              <a:gd name="connsiteY299-10146" fmla="*/ 4079439 h 5540770"/>
              <a:gd name="connsiteX300-10147" fmla="*/ 4604683 w 4833822"/>
              <a:gd name="connsiteY300-10148" fmla="*/ 4179786 h 5540770"/>
              <a:gd name="connsiteX301-10149" fmla="*/ 4576011 w 4833822"/>
              <a:gd name="connsiteY301-10150" fmla="*/ 5021979 h 5540770"/>
              <a:gd name="connsiteX302-10151" fmla="*/ 4432660 w 4833822"/>
              <a:gd name="connsiteY302-10152" fmla="*/ 5082903 h 5540770"/>
              <a:gd name="connsiteX303-10153" fmla="*/ 3999019 w 4833822"/>
              <a:gd name="connsiteY303-10154" fmla="*/ 5315850 h 5540770"/>
              <a:gd name="connsiteX304-10155" fmla="*/ 3192667 w 4833822"/>
              <a:gd name="connsiteY304-10156" fmla="*/ 5247757 h 5540770"/>
              <a:gd name="connsiteX305-10157" fmla="*/ 2662265 w 4833822"/>
              <a:gd name="connsiteY305-10158" fmla="*/ 4617009 h 5540770"/>
              <a:gd name="connsiteX306-10159" fmla="*/ 2680186 w 4833822"/>
              <a:gd name="connsiteY306-10160" fmla="*/ 4935965 h 5540770"/>
              <a:gd name="connsiteX307-10161" fmla="*/ 2655096 w 4833822"/>
              <a:gd name="connsiteY307-10162" fmla="*/ 5247757 h 5540770"/>
              <a:gd name="connsiteX308-10163" fmla="*/ 2063771 w 4833822"/>
              <a:gd name="connsiteY308-10164" fmla="*/ 5534459 h 5540770"/>
              <a:gd name="connsiteX309-10165" fmla="*/ 1827242 w 4833822"/>
              <a:gd name="connsiteY309-10166" fmla="*/ 5484286 h 5540770"/>
              <a:gd name="connsiteX310-10167" fmla="*/ 1594295 w 4833822"/>
              <a:gd name="connsiteY310-10168" fmla="*/ 4943134 h 5540770"/>
              <a:gd name="connsiteX311-10169" fmla="*/ 1952673 w 4833822"/>
              <a:gd name="connsiteY311-10170" fmla="*/ 4409146 h 5540770"/>
              <a:gd name="connsiteX312-10171" fmla="*/ 2020761 w 4833822"/>
              <a:gd name="connsiteY312-10172" fmla="*/ 4276546 h 5540770"/>
              <a:gd name="connsiteX313-10173" fmla="*/ 1841575 w 4833822"/>
              <a:gd name="connsiteY313-10174" fmla="*/ 4419897 h 5540770"/>
              <a:gd name="connsiteX314-10175" fmla="*/ 884697 w 4833822"/>
              <a:gd name="connsiteY314-10176" fmla="*/ 5165330 h 5540770"/>
              <a:gd name="connsiteX315-10177" fmla="*/ 547826 w 4833822"/>
              <a:gd name="connsiteY315-10178" fmla="*/ 5197583 h 5540770"/>
              <a:gd name="connsiteX316-10179" fmla="*/ 357883 w 4833822"/>
              <a:gd name="connsiteY316-10180" fmla="*/ 5140246 h 5540770"/>
              <a:gd name="connsiteX317-10181" fmla="*/ 89095 w 4833822"/>
              <a:gd name="connsiteY317-10182" fmla="*/ 4713769 h 5540770"/>
              <a:gd name="connsiteX318-10183" fmla="*/ 46091 w 4833822"/>
              <a:gd name="connsiteY318-10184" fmla="*/ 4362560 h 5540770"/>
              <a:gd name="connsiteX319-10185" fmla="*/ 440310 w 4833822"/>
              <a:gd name="connsiteY319-10186" fmla="*/ 3713892 h 5540770"/>
              <a:gd name="connsiteX320-10187" fmla="*/ 1020884 w 4833822"/>
              <a:gd name="connsiteY320-10188" fmla="*/ 3764065 h 5540770"/>
              <a:gd name="connsiteX321-10189" fmla="*/ 798688 w 4833822"/>
              <a:gd name="connsiteY321-10190" fmla="*/ 3592043 h 5540770"/>
              <a:gd name="connsiteX322-10191" fmla="*/ 766435 w 4833822"/>
              <a:gd name="connsiteY322-10192" fmla="*/ 3534700 h 5540770"/>
              <a:gd name="connsiteX323-10193" fmla="*/ 838110 w 4833822"/>
              <a:gd name="connsiteY323-10194" fmla="*/ 3513198 h 5540770"/>
              <a:gd name="connsiteX324-10195" fmla="*/ 1060306 w 4833822"/>
              <a:gd name="connsiteY324-10196" fmla="*/ 3606376 h 5540770"/>
              <a:gd name="connsiteX325-10197" fmla="*/ 777186 w 4833822"/>
              <a:gd name="connsiteY325-10198" fmla="*/ 3108228 h 5540770"/>
              <a:gd name="connsiteX326-10199" fmla="*/ 723430 w 4833822"/>
              <a:gd name="connsiteY326-10200" fmla="*/ 2574245 h 5540770"/>
              <a:gd name="connsiteX327-10201" fmla="*/ 727012 w 4833822"/>
              <a:gd name="connsiteY327-10202" fmla="*/ 1875404 h 5540770"/>
              <a:gd name="connsiteX328-10203" fmla="*/ 762853 w 4833822"/>
              <a:gd name="connsiteY328-10204" fmla="*/ 1742804 h 5540770"/>
              <a:gd name="connsiteX329-10205" fmla="*/ 1017302 w 4833822"/>
              <a:gd name="connsiteY329-10206" fmla="*/ 2043839 h 5540770"/>
              <a:gd name="connsiteX330-10207" fmla="*/ 1139151 w 4833822"/>
              <a:gd name="connsiteY330-10208" fmla="*/ 2083261 h 5540770"/>
              <a:gd name="connsiteX331-10209" fmla="*/ 1110480 w 4833822"/>
              <a:gd name="connsiteY331-10210" fmla="*/ 1972163 h 5540770"/>
              <a:gd name="connsiteX332-10211" fmla="*/ 1135564 w 4833822"/>
              <a:gd name="connsiteY332-10212" fmla="*/ 1083385 h 5540770"/>
              <a:gd name="connsiteX333-10213" fmla="*/ 1493942 w 4833822"/>
              <a:gd name="connsiteY333-10214" fmla="*/ 423965 h 5540770"/>
              <a:gd name="connsiteX334-10215" fmla="*/ 1547703 w 4833822"/>
              <a:gd name="connsiteY334-10216" fmla="*/ 370210 h 5540770"/>
              <a:gd name="connsiteX335-10217" fmla="*/ 1597877 w 4833822"/>
              <a:gd name="connsiteY335-10218" fmla="*/ 463388 h 5540770"/>
              <a:gd name="connsiteX336-10219" fmla="*/ 2070940 w 4833822"/>
              <a:gd name="connsiteY336-10220" fmla="*/ 1237487 h 5540770"/>
              <a:gd name="connsiteX337-10221" fmla="*/ 1926239 w 4833822"/>
              <a:gd name="connsiteY337-10222" fmla="*/ 498660 h 5540770"/>
              <a:gd name="connsiteX338-10223" fmla="*/ 2546201 w 4833822"/>
              <a:gd name="connsiteY338-10224" fmla="*/ 0 h 5540770"/>
              <a:gd name="connsiteX0-10225" fmla="*/ 2144854 w 4833822"/>
              <a:gd name="connsiteY0-10226" fmla="*/ 5167121 h 5540770"/>
              <a:gd name="connsiteX1-10227" fmla="*/ 2053020 w 4833822"/>
              <a:gd name="connsiteY1-10228" fmla="*/ 5176081 h 5540770"/>
              <a:gd name="connsiteX2-10229" fmla="*/ 1959837 w 4833822"/>
              <a:gd name="connsiteY2-10230" fmla="*/ 5251339 h 5540770"/>
              <a:gd name="connsiteX3-10231" fmla="*/ 2045851 w 4833822"/>
              <a:gd name="connsiteY3-10232" fmla="*/ 5369606 h 5540770"/>
              <a:gd name="connsiteX4-10233" fmla="*/ 2042269 w 4833822"/>
              <a:gd name="connsiteY4-10234" fmla="*/ 5272841 h 5540770"/>
              <a:gd name="connsiteX5-10235" fmla="*/ 2106775 w 4833822"/>
              <a:gd name="connsiteY5-10236" fmla="*/ 5208334 h 5540770"/>
              <a:gd name="connsiteX6-10237" fmla="*/ 2128277 w 4833822"/>
              <a:gd name="connsiteY6-10238" fmla="*/ 5280010 h 5540770"/>
              <a:gd name="connsiteX7-10239" fmla="*/ 2164118 w 4833822"/>
              <a:gd name="connsiteY7-10240" fmla="*/ 5330183 h 5540770"/>
              <a:gd name="connsiteX8-10241" fmla="*/ 2232206 w 4833822"/>
              <a:gd name="connsiteY8-10242" fmla="*/ 5294348 h 5540770"/>
              <a:gd name="connsiteX9-10243" fmla="*/ 2228624 w 4833822"/>
              <a:gd name="connsiteY9-10244" fmla="*/ 5201165 h 5540770"/>
              <a:gd name="connsiteX10-10245" fmla="*/ 2144854 w 4833822"/>
              <a:gd name="connsiteY10-10246" fmla="*/ 5167121 h 5540770"/>
              <a:gd name="connsiteX11-10247" fmla="*/ 2508163 w 4833822"/>
              <a:gd name="connsiteY11-10248" fmla="*/ 5136659 h 5540770"/>
              <a:gd name="connsiteX12-10249" fmla="*/ 2407811 w 4833822"/>
              <a:gd name="connsiteY12-10250" fmla="*/ 5444869 h 5540770"/>
              <a:gd name="connsiteX13-10251" fmla="*/ 2508163 w 4833822"/>
              <a:gd name="connsiteY13-10252" fmla="*/ 5136659 h 5540770"/>
              <a:gd name="connsiteX14-10253" fmla="*/ 2215080 w 4833822"/>
              <a:gd name="connsiteY14-10254" fmla="*/ 5052124 h 5540770"/>
              <a:gd name="connsiteX15-10255" fmla="*/ 2171282 w 4833822"/>
              <a:gd name="connsiteY15-10256" fmla="*/ 5057814 h 5540770"/>
              <a:gd name="connsiteX16-10257" fmla="*/ 2350473 w 4833822"/>
              <a:gd name="connsiteY16-10258" fmla="*/ 5337353 h 5540770"/>
              <a:gd name="connsiteX17-10259" fmla="*/ 2393478 w 4833822"/>
              <a:gd name="connsiteY17-10260" fmla="*/ 5154579 h 5540770"/>
              <a:gd name="connsiteX18-10261" fmla="*/ 2252871 w 4833822"/>
              <a:gd name="connsiteY18-10262" fmla="*/ 5053279 h 5540770"/>
              <a:gd name="connsiteX19-10263" fmla="*/ 2215080 w 4833822"/>
              <a:gd name="connsiteY19-10264" fmla="*/ 5052124 h 5540770"/>
              <a:gd name="connsiteX20-10265" fmla="*/ 3767359 w 4833822"/>
              <a:gd name="connsiteY20-10266" fmla="*/ 4933166 h 5540770"/>
              <a:gd name="connsiteX21-10267" fmla="*/ 3913003 w 4833822"/>
              <a:gd name="connsiteY21-10268" fmla="*/ 5014809 h 5540770"/>
              <a:gd name="connsiteX22-10269" fmla="*/ 3930923 w 4833822"/>
              <a:gd name="connsiteY22-10270" fmla="*/ 5039898 h 5540770"/>
              <a:gd name="connsiteX23-10271" fmla="*/ 3923759 w 4833822"/>
              <a:gd name="connsiteY23-10272" fmla="*/ 5064983 h 5540770"/>
              <a:gd name="connsiteX24-10273" fmla="*/ 3672890 w 4833822"/>
              <a:gd name="connsiteY24-10274" fmla="*/ 5047062 h 5540770"/>
              <a:gd name="connsiteX25-10275" fmla="*/ 3672890 w 4833822"/>
              <a:gd name="connsiteY25-10276" fmla="*/ 4978973 h 5540770"/>
              <a:gd name="connsiteX26-10277" fmla="*/ 3708731 w 4833822"/>
              <a:gd name="connsiteY26-10278" fmla="*/ 4953884 h 5540770"/>
              <a:gd name="connsiteX27-10279" fmla="*/ 3767359 w 4833822"/>
              <a:gd name="connsiteY27-10280" fmla="*/ 4933166 h 5540770"/>
              <a:gd name="connsiteX28-10281" fmla="*/ 3779366 w 4833822"/>
              <a:gd name="connsiteY28-10282" fmla="*/ 4893355 h 5540770"/>
              <a:gd name="connsiteX29-10283" fmla="*/ 3637059 w 4833822"/>
              <a:gd name="connsiteY29-10284" fmla="*/ 4918050 h 5540770"/>
              <a:gd name="connsiteX30-10285" fmla="*/ 3497289 w 4833822"/>
              <a:gd name="connsiteY30-10286" fmla="*/ 5100818 h 5540770"/>
              <a:gd name="connsiteX31-10287" fmla="*/ 3615557 w 4833822"/>
              <a:gd name="connsiteY31-10288" fmla="*/ 5043481 h 5540770"/>
              <a:gd name="connsiteX32-10289" fmla="*/ 3852086 w 4833822"/>
              <a:gd name="connsiteY32-10290" fmla="*/ 5201165 h 5540770"/>
              <a:gd name="connsiteX33-10291" fmla="*/ 3952433 w 4833822"/>
              <a:gd name="connsiteY33-10292" fmla="*/ 5029143 h 5540770"/>
              <a:gd name="connsiteX34-10293" fmla="*/ 3945496 w 4833822"/>
              <a:gd name="connsiteY34-10294" fmla="*/ 5012338 h 5540770"/>
              <a:gd name="connsiteX35-10295" fmla="*/ 3938093 w 4833822"/>
              <a:gd name="connsiteY35-10296" fmla="*/ 5012338 h 5540770"/>
              <a:gd name="connsiteX36-10297" fmla="*/ 3927341 w 4833822"/>
              <a:gd name="connsiteY36-10298" fmla="*/ 5012338 h 5540770"/>
              <a:gd name="connsiteX37-10299" fmla="*/ 3909418 w 4833822"/>
              <a:gd name="connsiteY37-10300" fmla="*/ 5007631 h 5540770"/>
              <a:gd name="connsiteX38-10301" fmla="*/ 3920171 w 4833822"/>
              <a:gd name="connsiteY38-10302" fmla="*/ 5007631 h 5540770"/>
              <a:gd name="connsiteX39-10303" fmla="*/ 3945252 w 4833822"/>
              <a:gd name="connsiteY39-10304" fmla="*/ 5011748 h 5540770"/>
              <a:gd name="connsiteX40-10305" fmla="*/ 3928739 w 4833822"/>
              <a:gd name="connsiteY40-10306" fmla="*/ 4971748 h 5540770"/>
              <a:gd name="connsiteX41-10307" fmla="*/ 3822967 w 4833822"/>
              <a:gd name="connsiteY41-10308" fmla="*/ 4895650 h 5540770"/>
              <a:gd name="connsiteX42-10309" fmla="*/ 3779366 w 4833822"/>
              <a:gd name="connsiteY42-10310" fmla="*/ 4893355 h 5540770"/>
              <a:gd name="connsiteX43-10311" fmla="*/ 4196131 w 4833822"/>
              <a:gd name="connsiteY43-10312" fmla="*/ 4749609 h 5540770"/>
              <a:gd name="connsiteX44-10313" fmla="*/ 4235548 w 4833822"/>
              <a:gd name="connsiteY44-10314" fmla="*/ 4978974 h 5540770"/>
              <a:gd name="connsiteX45-10315" fmla="*/ 4454163 w 4833822"/>
              <a:gd name="connsiteY45-10316" fmla="*/ 4982556 h 5540770"/>
              <a:gd name="connsiteX46-10317" fmla="*/ 4196131 w 4833822"/>
              <a:gd name="connsiteY46-10318" fmla="*/ 4749609 h 5540770"/>
              <a:gd name="connsiteX47-10319" fmla="*/ 1174995 w 4833822"/>
              <a:gd name="connsiteY47-10320" fmla="*/ 4434231 h 5540770"/>
              <a:gd name="connsiteX48-10321" fmla="*/ 1250253 w 4833822"/>
              <a:gd name="connsiteY48-10322" fmla="*/ 4480823 h 5540770"/>
              <a:gd name="connsiteX49-10323" fmla="*/ 1035224 w 4833822"/>
              <a:gd name="connsiteY49-10324" fmla="*/ 4591916 h 5540770"/>
              <a:gd name="connsiteX50-10325" fmla="*/ 981463 w 4833822"/>
              <a:gd name="connsiteY50-10326" fmla="*/ 4566832 h 5540770"/>
              <a:gd name="connsiteX51-10327" fmla="*/ 1174995 w 4833822"/>
              <a:gd name="connsiteY51-10328" fmla="*/ 4434231 h 5540770"/>
              <a:gd name="connsiteX52-10329" fmla="*/ 3960412 w 4833822"/>
              <a:gd name="connsiteY52-10330" fmla="*/ 4404956 h 5540770"/>
              <a:gd name="connsiteX53-10331" fmla="*/ 4095776 w 4833822"/>
              <a:gd name="connsiteY53-10332" fmla="*/ 4462901 h 5540770"/>
              <a:gd name="connsiteX54-10333" fmla="*/ 4052767 w 4833822"/>
              <a:gd name="connsiteY54-10334" fmla="*/ 4491571 h 5540770"/>
              <a:gd name="connsiteX55-10335" fmla="*/ 3852081 w 4833822"/>
              <a:gd name="connsiteY55-10336" fmla="*/ 4459320 h 5540770"/>
              <a:gd name="connsiteX56-10337" fmla="*/ 3859245 w 4833822"/>
              <a:gd name="connsiteY56-10338" fmla="*/ 4423481 h 5540770"/>
              <a:gd name="connsiteX57-10339" fmla="*/ 3917370 w 4833822"/>
              <a:gd name="connsiteY57-10340" fmla="*/ 4405956 h 5540770"/>
              <a:gd name="connsiteX58-10341" fmla="*/ 3960412 w 4833822"/>
              <a:gd name="connsiteY58-10342" fmla="*/ 4404956 h 5540770"/>
              <a:gd name="connsiteX59-10343" fmla="*/ 2177948 w 4833822"/>
              <a:gd name="connsiteY59-10344" fmla="*/ 4310706 h 5540770"/>
              <a:gd name="connsiteX60-10345" fmla="*/ 2146198 w 4833822"/>
              <a:gd name="connsiteY60-10346" fmla="*/ 4333888 h 5540770"/>
              <a:gd name="connsiteX61-10347" fmla="*/ 1680303 w 4833822"/>
              <a:gd name="connsiteY61-10348" fmla="*/ 5032730 h 5540770"/>
              <a:gd name="connsiteX62-10349" fmla="*/ 1762730 w 4833822"/>
              <a:gd name="connsiteY62-10350" fmla="*/ 5394690 h 5540770"/>
              <a:gd name="connsiteX63-10351" fmla="*/ 1802152 w 4833822"/>
              <a:gd name="connsiteY63-10352" fmla="*/ 5115157 h 5540770"/>
              <a:gd name="connsiteX64-10353" fmla="*/ 2081691 w 4833822"/>
              <a:gd name="connsiteY64-10354" fmla="*/ 4957467 h 5540770"/>
              <a:gd name="connsiteX65-10355" fmla="*/ 1845157 w 4833822"/>
              <a:gd name="connsiteY65-10356" fmla="*/ 5039894 h 5540770"/>
              <a:gd name="connsiteX66-10357" fmla="*/ 1744810 w 4833822"/>
              <a:gd name="connsiteY66-10358" fmla="*/ 5011228 h 5540770"/>
              <a:gd name="connsiteX67-10359" fmla="*/ 2060189 w 4833822"/>
              <a:gd name="connsiteY67-10360" fmla="*/ 4857125 h 5540770"/>
              <a:gd name="connsiteX68-10361" fmla="*/ 2178451 w 4833822"/>
              <a:gd name="connsiteY68-10362" fmla="*/ 4796195 h 5540770"/>
              <a:gd name="connsiteX69-10363" fmla="*/ 2293136 w 4833822"/>
              <a:gd name="connsiteY69-10364" fmla="*/ 4330306 h 5540770"/>
              <a:gd name="connsiteX70-10365" fmla="*/ 1999259 w 4833822"/>
              <a:gd name="connsiteY70-10366" fmla="*/ 4746027 h 5540770"/>
              <a:gd name="connsiteX71-10367" fmla="*/ 2196371 w 4833822"/>
              <a:gd name="connsiteY71-10368" fmla="*/ 4315968 h 5540770"/>
              <a:gd name="connsiteX72-10369" fmla="*/ 2177948 w 4833822"/>
              <a:gd name="connsiteY72-10370" fmla="*/ 4310706 h 5540770"/>
              <a:gd name="connsiteX73-10371" fmla="*/ 2511745 w 4833822"/>
              <a:gd name="connsiteY73-10372" fmla="*/ 4298053 h 5540770"/>
              <a:gd name="connsiteX74-10373" fmla="*/ 2482010 w 4833822"/>
              <a:gd name="connsiteY74-10374" fmla="*/ 4526349 h 5540770"/>
              <a:gd name="connsiteX75-10375" fmla="*/ 2486655 w 4833822"/>
              <a:gd name="connsiteY75-10376" fmla="*/ 4591914 h 5540770"/>
              <a:gd name="connsiteX76-10377" fmla="*/ 2514429 w 4833822"/>
              <a:gd name="connsiteY76-10378" fmla="*/ 4607593 h 5540770"/>
              <a:gd name="connsiteX77-10379" fmla="*/ 2526077 w 4833822"/>
              <a:gd name="connsiteY77-10380" fmla="*/ 4631339 h 5540770"/>
              <a:gd name="connsiteX78-10381" fmla="*/ 2486655 w 4833822"/>
              <a:gd name="connsiteY78-10382" fmla="*/ 4591917 h 5540770"/>
              <a:gd name="connsiteX79-10383" fmla="*/ 2486655 w 4833822"/>
              <a:gd name="connsiteY79-10384" fmla="*/ 4591920 h 5540770"/>
              <a:gd name="connsiteX80-10385" fmla="*/ 2440069 w 4833822"/>
              <a:gd name="connsiteY80-10386" fmla="*/ 4867876 h 5540770"/>
              <a:gd name="connsiteX81-10387" fmla="*/ 2375563 w 4833822"/>
              <a:gd name="connsiteY81-10388" fmla="*/ 4430648 h 5540770"/>
              <a:gd name="connsiteX82-10389" fmla="*/ 2296718 w 4833822"/>
              <a:gd name="connsiteY82-10390" fmla="*/ 4799783 h 5540770"/>
              <a:gd name="connsiteX83-10391" fmla="*/ 2429318 w 4833822"/>
              <a:gd name="connsiteY83-10392" fmla="*/ 4921632 h 5540770"/>
              <a:gd name="connsiteX84-10393" fmla="*/ 2493825 w 4833822"/>
              <a:gd name="connsiteY84-10394" fmla="*/ 4821285 h 5540770"/>
              <a:gd name="connsiteX85-10395" fmla="*/ 2529665 w 4833822"/>
              <a:gd name="connsiteY85-10396" fmla="*/ 4631342 h 5540770"/>
              <a:gd name="connsiteX86-10397" fmla="*/ 2511745 w 4833822"/>
              <a:gd name="connsiteY86-10398" fmla="*/ 4298053 h 5540770"/>
              <a:gd name="connsiteX87-10399" fmla="*/ 2808528 w 4833822"/>
              <a:gd name="connsiteY87-10400" fmla="*/ 4295587 h 5540770"/>
              <a:gd name="connsiteX88-10401" fmla="*/ 2784115 w 4833822"/>
              <a:gd name="connsiteY88-10402" fmla="*/ 4308804 h 5540770"/>
              <a:gd name="connsiteX89-10403" fmla="*/ 2798448 w 4833822"/>
              <a:gd name="connsiteY89-10404" fmla="*/ 4384062 h 5540770"/>
              <a:gd name="connsiteX90-10405" fmla="*/ 2880875 w 4833822"/>
              <a:gd name="connsiteY90-10406" fmla="*/ 4498742 h 5540770"/>
              <a:gd name="connsiteX91-10407" fmla="*/ 3142493 w 4833822"/>
              <a:gd name="connsiteY91-10408" fmla="*/ 4828454 h 5540770"/>
              <a:gd name="connsiteX92-10409" fmla="*/ 2891625 w 4833822"/>
              <a:gd name="connsiteY92-10410" fmla="*/ 4663595 h 5540770"/>
              <a:gd name="connsiteX93-10411" fmla="*/ 2683768 w 4833822"/>
              <a:gd name="connsiteY93-10412" fmla="*/ 4419897 h 5540770"/>
              <a:gd name="connsiteX94-10413" fmla="*/ 2651515 w 4833822"/>
              <a:gd name="connsiteY94-10414" fmla="*/ 4444986 h 5540770"/>
              <a:gd name="connsiteX95-10415" fmla="*/ 2866541 w 4833822"/>
              <a:gd name="connsiteY95-10416" fmla="*/ 4688685 h 5540770"/>
              <a:gd name="connsiteX96-10417" fmla="*/ 3389773 w 4833822"/>
              <a:gd name="connsiteY96-10418" fmla="*/ 5287179 h 5540770"/>
              <a:gd name="connsiteX97-10419" fmla="*/ 3637059 w 4833822"/>
              <a:gd name="connsiteY97-10420" fmla="*/ 5330183 h 5540770"/>
              <a:gd name="connsiteX98-10421" fmla="*/ 3246422 w 4833822"/>
              <a:gd name="connsiteY98-10422" fmla="*/ 4961054 h 5540770"/>
              <a:gd name="connsiteX99-10423" fmla="*/ 3400524 w 4833822"/>
              <a:gd name="connsiteY99-10424" fmla="*/ 5011228 h 5540770"/>
              <a:gd name="connsiteX100-10425" fmla="*/ 3336018 w 4833822"/>
              <a:gd name="connsiteY100-10426" fmla="*/ 4864289 h 5540770"/>
              <a:gd name="connsiteX101-10427" fmla="*/ 3095901 w 4833822"/>
              <a:gd name="connsiteY101-10428" fmla="*/ 4602676 h 5540770"/>
              <a:gd name="connsiteX102-10429" fmla="*/ 2862954 w 4833822"/>
              <a:gd name="connsiteY102-10430" fmla="*/ 4333888 h 5540770"/>
              <a:gd name="connsiteX103-10431" fmla="*/ 2808528 w 4833822"/>
              <a:gd name="connsiteY103-10432" fmla="*/ 4295587 h 5540770"/>
              <a:gd name="connsiteX104-10433" fmla="*/ 1587125 w 4833822"/>
              <a:gd name="connsiteY104-10434" fmla="*/ 4251462 h 5540770"/>
              <a:gd name="connsiteX105-10435" fmla="*/ 798688 w 4833822"/>
              <a:gd name="connsiteY105-10436" fmla="*/ 4459325 h 5540770"/>
              <a:gd name="connsiteX106-10437" fmla="*/ 780768 w 4833822"/>
              <a:gd name="connsiteY106-10438" fmla="*/ 5082903 h 5540770"/>
              <a:gd name="connsiteX107-10439" fmla="*/ 791519 w 4833822"/>
              <a:gd name="connsiteY107-10440" fmla="*/ 4889379 h 5540770"/>
              <a:gd name="connsiteX108-10441" fmla="*/ 709092 w 4833822"/>
              <a:gd name="connsiteY108-10442" fmla="*/ 4527413 h 5540770"/>
              <a:gd name="connsiteX109-10443" fmla="*/ 368634 w 4833822"/>
              <a:gd name="connsiteY109-10444" fmla="*/ 4538164 h 5540770"/>
              <a:gd name="connsiteX110-10445" fmla="*/ 332793 w 4833822"/>
              <a:gd name="connsiteY110-10446" fmla="*/ 4563254 h 5540770"/>
              <a:gd name="connsiteX111-10447" fmla="*/ 368634 w 4833822"/>
              <a:gd name="connsiteY111-10448" fmla="*/ 4577587 h 5540770"/>
              <a:gd name="connsiteX112-10449" fmla="*/ 350714 w 4833822"/>
              <a:gd name="connsiteY112-10450" fmla="*/ 4878627 h 5540770"/>
              <a:gd name="connsiteX113-10451" fmla="*/ 447479 w 4833822"/>
              <a:gd name="connsiteY113-10452" fmla="*/ 4943134 h 5540770"/>
              <a:gd name="connsiteX114-10453" fmla="*/ 486896 w 4833822"/>
              <a:gd name="connsiteY114-10454" fmla="*/ 4842787 h 5540770"/>
              <a:gd name="connsiteX115-10455" fmla="*/ 468981 w 4833822"/>
              <a:gd name="connsiteY115-10456" fmla="*/ 4724520 h 5540770"/>
              <a:gd name="connsiteX116-10457" fmla="*/ 372216 w 4833822"/>
              <a:gd name="connsiteY116-10458" fmla="*/ 4832036 h 5540770"/>
              <a:gd name="connsiteX117-10459" fmla="*/ 382967 w 4833822"/>
              <a:gd name="connsiteY117-10460" fmla="*/ 4681515 h 5540770"/>
              <a:gd name="connsiteX118-10461" fmla="*/ 497647 w 4833822"/>
              <a:gd name="connsiteY118-10462" fmla="*/ 4642093 h 5540770"/>
              <a:gd name="connsiteX119-10463" fmla="*/ 569323 w 4833822"/>
              <a:gd name="connsiteY119-10464" fmla="*/ 4756778 h 5540770"/>
              <a:gd name="connsiteX120-10465" fmla="*/ 580074 w 4833822"/>
              <a:gd name="connsiteY120-10466" fmla="*/ 4968218 h 5540770"/>
              <a:gd name="connsiteX121-10467" fmla="*/ 612332 w 4833822"/>
              <a:gd name="connsiteY121-10468" fmla="*/ 4724520 h 5540770"/>
              <a:gd name="connsiteX122-10469" fmla="*/ 497647 w 4833822"/>
              <a:gd name="connsiteY122-10470" fmla="*/ 4491573 h 5540770"/>
              <a:gd name="connsiteX123-10471" fmla="*/ 730594 w 4833822"/>
              <a:gd name="connsiteY123-10472" fmla="*/ 4896542 h 5540770"/>
              <a:gd name="connsiteX124-10473" fmla="*/ 547826 w 4833822"/>
              <a:gd name="connsiteY124-10474" fmla="*/ 5061401 h 5540770"/>
              <a:gd name="connsiteX125-10475" fmla="*/ 834528 w 4833822"/>
              <a:gd name="connsiteY125-10476" fmla="*/ 5093654 h 5540770"/>
              <a:gd name="connsiteX126-10477" fmla="*/ 1533370 w 4833822"/>
              <a:gd name="connsiteY126-10478" fmla="*/ 4577587 h 5540770"/>
              <a:gd name="connsiteX127-10479" fmla="*/ 1633712 w 4833822"/>
              <a:gd name="connsiteY127-10480" fmla="*/ 4444986 h 5540770"/>
              <a:gd name="connsiteX128-10481" fmla="*/ 1142733 w 4833822"/>
              <a:gd name="connsiteY128-10482" fmla="*/ 4760360 h 5540770"/>
              <a:gd name="connsiteX129-10483" fmla="*/ 1031635 w 4833822"/>
              <a:gd name="connsiteY129-10484" fmla="*/ 4789032 h 5540770"/>
              <a:gd name="connsiteX130-10485" fmla="*/ 1096142 w 4833822"/>
              <a:gd name="connsiteY130-10486" fmla="*/ 4688685 h 5540770"/>
              <a:gd name="connsiteX131-10487" fmla="*/ 1587125 w 4833822"/>
              <a:gd name="connsiteY131-10488" fmla="*/ 4251462 h 5540770"/>
              <a:gd name="connsiteX132-10489" fmla="*/ 3072607 w 4833822"/>
              <a:gd name="connsiteY132-10490" fmla="*/ 4242502 h 5540770"/>
              <a:gd name="connsiteX133-10491" fmla="*/ 2988391 w 4833822"/>
              <a:gd name="connsiteY133-10492" fmla="*/ 4276546 h 5540770"/>
              <a:gd name="connsiteX134-10493" fmla="*/ 3038564 w 4833822"/>
              <a:gd name="connsiteY134-10494" fmla="*/ 4387644 h 5540770"/>
              <a:gd name="connsiteX135-10495" fmla="*/ 3407693 w 4833822"/>
              <a:gd name="connsiteY135-10496" fmla="*/ 4803365 h 5540770"/>
              <a:gd name="connsiteX136-10497" fmla="*/ 3576134 w 4833822"/>
              <a:gd name="connsiteY136-10498" fmla="*/ 4842787 h 5540770"/>
              <a:gd name="connsiteX137-10499" fmla="*/ 4002606 w 4833822"/>
              <a:gd name="connsiteY137-10500" fmla="*/ 4946716 h 5540770"/>
              <a:gd name="connsiteX138-10501" fmla="*/ 4124455 w 4833822"/>
              <a:gd name="connsiteY138-10502" fmla="*/ 5029143 h 5540770"/>
              <a:gd name="connsiteX139-10503" fmla="*/ 3586885 w 4833822"/>
              <a:gd name="connsiteY139-10504" fmla="*/ 4480822 h 5540770"/>
              <a:gd name="connsiteX140-10505" fmla="*/ 3339600 w 4833822"/>
              <a:gd name="connsiteY140-10506" fmla="*/ 4337470 h 5540770"/>
              <a:gd name="connsiteX141-10507" fmla="*/ 3551045 w 4833822"/>
              <a:gd name="connsiteY141-10508" fmla="*/ 4513080 h 5540770"/>
              <a:gd name="connsiteX142-10509" fmla="*/ 3658561 w 4833822"/>
              <a:gd name="connsiteY142-10510" fmla="*/ 4695854 h 5540770"/>
              <a:gd name="connsiteX143-10511" fmla="*/ 3536712 w 4833822"/>
              <a:gd name="connsiteY143-10512" fmla="*/ 4620591 h 5540770"/>
              <a:gd name="connsiteX144-10513" fmla="*/ 3167577 w 4833822"/>
              <a:gd name="connsiteY144-10514" fmla="*/ 4283715 h 5540770"/>
              <a:gd name="connsiteX145-10515" fmla="*/ 3072607 w 4833822"/>
              <a:gd name="connsiteY145-10516" fmla="*/ 4242502 h 5540770"/>
              <a:gd name="connsiteX146-10517" fmla="*/ 1497530 w 4833822"/>
              <a:gd name="connsiteY146-10518" fmla="*/ 4154702 h 5540770"/>
              <a:gd name="connsiteX147-10519" fmla="*/ 644585 w 4833822"/>
              <a:gd name="connsiteY147-10520" fmla="*/ 4280133 h 5540770"/>
              <a:gd name="connsiteX148-10521" fmla="*/ 404469 w 4833822"/>
              <a:gd name="connsiteY148-10522" fmla="*/ 4355390 h 5540770"/>
              <a:gd name="connsiteX149-10523" fmla="*/ 218113 w 4833822"/>
              <a:gd name="connsiteY149-10524" fmla="*/ 4509493 h 5540770"/>
              <a:gd name="connsiteX150-10525" fmla="*/ 347132 w 4833822"/>
              <a:gd name="connsiteY150-10526" fmla="*/ 5029143 h 5540770"/>
              <a:gd name="connsiteX151-10527" fmla="*/ 218113 w 4833822"/>
              <a:gd name="connsiteY151-10528" fmla="*/ 4663595 h 5540770"/>
              <a:gd name="connsiteX152-10529" fmla="*/ 289789 w 4833822"/>
              <a:gd name="connsiteY152-10530" fmla="*/ 4556084 h 5540770"/>
              <a:gd name="connsiteX153-10531" fmla="*/ 271869 w 4833822"/>
              <a:gd name="connsiteY153-10532" fmla="*/ 4541751 h 5540770"/>
              <a:gd name="connsiteX154-10533" fmla="*/ 304127 w 4833822"/>
              <a:gd name="connsiteY154-10534" fmla="*/ 4448568 h 5540770"/>
              <a:gd name="connsiteX155-10535" fmla="*/ 400887 w 4833822"/>
              <a:gd name="connsiteY155-10536" fmla="*/ 4366142 h 5540770"/>
              <a:gd name="connsiteX156-10537" fmla="*/ 404469 w 4833822"/>
              <a:gd name="connsiteY156-10538" fmla="*/ 4358972 h 5540770"/>
              <a:gd name="connsiteX157-10539" fmla="*/ 408056 w 4833822"/>
              <a:gd name="connsiteY157-10540" fmla="*/ 4358972 h 5540770"/>
              <a:gd name="connsiteX158-10541" fmla="*/ 569323 w 4833822"/>
              <a:gd name="connsiteY158-10542" fmla="*/ 4315968 h 5540770"/>
              <a:gd name="connsiteX159-10543" fmla="*/ 777186 w 4833822"/>
              <a:gd name="connsiteY159-10544" fmla="*/ 4427066 h 5540770"/>
              <a:gd name="connsiteX160-10545" fmla="*/ 1250249 w 4833822"/>
              <a:gd name="connsiteY160-10546" fmla="*/ 4258625 h 5540770"/>
              <a:gd name="connsiteX161-10547" fmla="*/ 1497530 w 4833822"/>
              <a:gd name="connsiteY161-10548" fmla="*/ 4154702 h 5540770"/>
              <a:gd name="connsiteX162-10549" fmla="*/ 3393360 w 4833822"/>
              <a:gd name="connsiteY162-10550" fmla="*/ 4113932 h 5540770"/>
              <a:gd name="connsiteX163-10551" fmla="*/ 3271511 w 4833822"/>
              <a:gd name="connsiteY163-10552" fmla="*/ 4151115 h 5540770"/>
              <a:gd name="connsiteX164-10553" fmla="*/ 3486538 w 4833822"/>
              <a:gd name="connsiteY164-10554" fmla="*/ 4280133 h 5540770"/>
              <a:gd name="connsiteX165-10555" fmla="*/ 4092197 w 4833822"/>
              <a:gd name="connsiteY165-10556" fmla="*/ 4613427 h 5540770"/>
              <a:gd name="connsiteX166-10557" fmla="*/ 3873588 w 4833822"/>
              <a:gd name="connsiteY166-10558" fmla="*/ 4613427 h 5540770"/>
              <a:gd name="connsiteX167-10559" fmla="*/ 4002606 w 4833822"/>
              <a:gd name="connsiteY167-10560" fmla="*/ 4742440 h 5540770"/>
              <a:gd name="connsiteX168-10561" fmla="*/ 4106535 w 4833822"/>
              <a:gd name="connsiteY168-10562" fmla="*/ 4713769 h 5540770"/>
              <a:gd name="connsiteX169-10563" fmla="*/ 4325144 w 4833822"/>
              <a:gd name="connsiteY169-10564" fmla="*/ 4387644 h 5540770"/>
              <a:gd name="connsiteX170-10565" fmla="*/ 4038441 w 4833822"/>
              <a:gd name="connsiteY170-10566" fmla="*/ 4298053 h 5540770"/>
              <a:gd name="connsiteX171-10567" fmla="*/ 3624178 w 4833822"/>
              <a:gd name="connsiteY171-10568" fmla="*/ 4284441 h 5540770"/>
              <a:gd name="connsiteX172-10569" fmla="*/ 3486739 w 4833822"/>
              <a:gd name="connsiteY172-10570" fmla="*/ 4258662 h 5540770"/>
              <a:gd name="connsiteX173-10571" fmla="*/ 3486739 w 4833822"/>
              <a:gd name="connsiteY173-10572" fmla="*/ 4262657 h 5540770"/>
              <a:gd name="connsiteX174-10573" fmla="*/ 3485394 w 4833822"/>
              <a:gd name="connsiteY174-10574" fmla="*/ 4259968 h 5540770"/>
              <a:gd name="connsiteX175-10575" fmla="*/ 3486706 w 4833822"/>
              <a:gd name="connsiteY175-10576" fmla="*/ 4258656 h 5540770"/>
              <a:gd name="connsiteX176-10577" fmla="*/ 3486538 w 4833822"/>
              <a:gd name="connsiteY176-10578" fmla="*/ 4258625 h 5540770"/>
              <a:gd name="connsiteX177-10579" fmla="*/ 3543876 w 4833822"/>
              <a:gd name="connsiteY177-10580" fmla="*/ 4197701 h 5540770"/>
              <a:gd name="connsiteX178-10581" fmla="*/ 4518674 w 4833822"/>
              <a:gd name="connsiteY178-10582" fmla="*/ 4344639 h 5540770"/>
              <a:gd name="connsiteX179-10583" fmla="*/ 4328731 w 4833822"/>
              <a:gd name="connsiteY179-10584" fmla="*/ 4541751 h 5540770"/>
              <a:gd name="connsiteX180-10585" fmla="*/ 4457745 w 4833822"/>
              <a:gd name="connsiteY180-10586" fmla="*/ 4470070 h 5540770"/>
              <a:gd name="connsiteX181-10587" fmla="*/ 4579599 w 4833822"/>
              <a:gd name="connsiteY181-10588" fmla="*/ 4462907 h 5540770"/>
              <a:gd name="connsiteX182-10589" fmla="*/ 4500754 w 4833822"/>
              <a:gd name="connsiteY182-10590" fmla="*/ 4541751 h 5540770"/>
              <a:gd name="connsiteX183-10591" fmla="*/ 4314393 w 4833822"/>
              <a:gd name="connsiteY183-10592" fmla="*/ 4774699 h 5540770"/>
              <a:gd name="connsiteX184-10593" fmla="*/ 4346651 w 4833822"/>
              <a:gd name="connsiteY184-10594" fmla="*/ 4839205 h 5540770"/>
              <a:gd name="connsiteX185-10595" fmla="*/ 4403989 w 4833822"/>
              <a:gd name="connsiteY185-10596" fmla="*/ 4789032 h 5540770"/>
              <a:gd name="connsiteX186-10597" fmla="*/ 4482833 w 4833822"/>
              <a:gd name="connsiteY186-10598" fmla="*/ 4599089 h 5540770"/>
              <a:gd name="connsiteX187-10599" fmla="*/ 4590350 w 4833822"/>
              <a:gd name="connsiteY187-10600" fmla="*/ 4577587 h 5540770"/>
              <a:gd name="connsiteX188-10601" fmla="*/ 4608265 w 4833822"/>
              <a:gd name="connsiteY188-10602" fmla="*/ 4660013 h 5540770"/>
              <a:gd name="connsiteX189-10603" fmla="*/ 4608265 w 4833822"/>
              <a:gd name="connsiteY189-10604" fmla="*/ 4663595 h 5540770"/>
              <a:gd name="connsiteX190-10605" fmla="*/ 4421909 w 4833822"/>
              <a:gd name="connsiteY190-10606" fmla="*/ 4875040 h 5540770"/>
              <a:gd name="connsiteX191-10607" fmla="*/ 4608265 w 4833822"/>
              <a:gd name="connsiteY191-10608" fmla="*/ 4663595 h 5540770"/>
              <a:gd name="connsiteX192-10609" fmla="*/ 4611852 w 4833822"/>
              <a:gd name="connsiteY192-10610" fmla="*/ 4660013 h 5540770"/>
              <a:gd name="connsiteX193-10611" fmla="*/ 4611852 w 4833822"/>
              <a:gd name="connsiteY193-10612" fmla="*/ 4656431 h 5540770"/>
              <a:gd name="connsiteX194-10613" fmla="*/ 4694279 w 4833822"/>
              <a:gd name="connsiteY194-10614" fmla="*/ 4642093 h 5540770"/>
              <a:gd name="connsiteX195-10615" fmla="*/ 4651275 w 4833822"/>
              <a:gd name="connsiteY195-10616" fmla="*/ 4466489 h 5540770"/>
              <a:gd name="connsiteX196-10617" fmla="*/ 4572429 w 4833822"/>
              <a:gd name="connsiteY196-10618" fmla="*/ 4348221 h 5540770"/>
              <a:gd name="connsiteX197-10619" fmla="*/ 4583181 w 4833822"/>
              <a:gd name="connsiteY197-10620" fmla="*/ 4255044 h 5540770"/>
              <a:gd name="connsiteX198-10621" fmla="*/ 4436247 w 4833822"/>
              <a:gd name="connsiteY198-10622" fmla="*/ 4208457 h 5540770"/>
              <a:gd name="connsiteX199-10623" fmla="*/ 3504459 w 4833822"/>
              <a:gd name="connsiteY199-10624" fmla="*/ 4122443 h 5540770"/>
              <a:gd name="connsiteX200-10625" fmla="*/ 3393360 w 4833822"/>
              <a:gd name="connsiteY200-10626" fmla="*/ 4113932 h 5540770"/>
              <a:gd name="connsiteX201-10627" fmla="*/ 655337 w 4833822"/>
              <a:gd name="connsiteY201-10628" fmla="*/ 3982674 h 5540770"/>
              <a:gd name="connsiteX202-10629" fmla="*/ 637416 w 4833822"/>
              <a:gd name="connsiteY202-10630" fmla="*/ 4040017 h 5540770"/>
              <a:gd name="connsiteX203-10631" fmla="*/ 863200 w 4833822"/>
              <a:gd name="connsiteY203-10632" fmla="*/ 4143946 h 5540770"/>
              <a:gd name="connsiteX204-10633" fmla="*/ 734181 w 4833822"/>
              <a:gd name="connsiteY204-10634" fmla="*/ 4004181 h 5540770"/>
              <a:gd name="connsiteX205-10635" fmla="*/ 655337 w 4833822"/>
              <a:gd name="connsiteY205-10636" fmla="*/ 3982674 h 5540770"/>
              <a:gd name="connsiteX206-10637" fmla="*/ 465399 w 4833822"/>
              <a:gd name="connsiteY206-10638" fmla="*/ 3943257 h 5540770"/>
              <a:gd name="connsiteX207-10639" fmla="*/ 465399 w 4833822"/>
              <a:gd name="connsiteY207-10640" fmla="*/ 4143946 h 5540770"/>
              <a:gd name="connsiteX208-10641" fmla="*/ 501234 w 4833822"/>
              <a:gd name="connsiteY208-10642" fmla="*/ 4201288 h 5540770"/>
              <a:gd name="connsiteX209-10643" fmla="*/ 554990 w 4833822"/>
              <a:gd name="connsiteY209-10644" fmla="*/ 4147533 h 5540770"/>
              <a:gd name="connsiteX210-10645" fmla="*/ 465399 w 4833822"/>
              <a:gd name="connsiteY210-10646" fmla="*/ 3943257 h 5540770"/>
              <a:gd name="connsiteX211-10647" fmla="*/ 4325169 w 4833822"/>
              <a:gd name="connsiteY211-10648" fmla="*/ 3862360 h 5540770"/>
              <a:gd name="connsiteX212-10649" fmla="*/ 3959602 w 4833822"/>
              <a:gd name="connsiteY212-10650" fmla="*/ 4068688 h 5540770"/>
              <a:gd name="connsiteX213-10651" fmla="*/ 4360985 w 4833822"/>
              <a:gd name="connsiteY213-10652" fmla="*/ 3979092 h 5540770"/>
              <a:gd name="connsiteX214-10653" fmla="*/ 4278558 w 4833822"/>
              <a:gd name="connsiteY214-10654" fmla="*/ 4090190 h 5540770"/>
              <a:gd name="connsiteX215-10655" fmla="*/ 4454163 w 4833822"/>
              <a:gd name="connsiteY215-10656" fmla="*/ 4043599 h 5540770"/>
              <a:gd name="connsiteX216-10657" fmla="*/ 4368153 w 4833822"/>
              <a:gd name="connsiteY216-10658" fmla="*/ 3867994 h 5540770"/>
              <a:gd name="connsiteX217-10659" fmla="*/ 4325169 w 4833822"/>
              <a:gd name="connsiteY217-10660" fmla="*/ 3862360 h 5540770"/>
              <a:gd name="connsiteX218-10661" fmla="*/ 4156709 w 4833822"/>
              <a:gd name="connsiteY218-10662" fmla="*/ 3828572 h 5540770"/>
              <a:gd name="connsiteX219-10663" fmla="*/ 3748157 w 4833822"/>
              <a:gd name="connsiteY219-10664" fmla="*/ 3910998 h 5540770"/>
              <a:gd name="connsiteX220-10665" fmla="*/ 3529543 w 4833822"/>
              <a:gd name="connsiteY220-10666" fmla="*/ 4032847 h 5540770"/>
              <a:gd name="connsiteX221-10667" fmla="*/ 3805494 w 4833822"/>
              <a:gd name="connsiteY221-10668" fmla="*/ 3936088 h 5540770"/>
              <a:gd name="connsiteX222-10669" fmla="*/ 4156709 w 4833822"/>
              <a:gd name="connsiteY222-10670" fmla="*/ 3828572 h 5540770"/>
              <a:gd name="connsiteX223-10671" fmla="*/ 399937 w 4833822"/>
              <a:gd name="connsiteY223-10672" fmla="*/ 3784784 h 5540770"/>
              <a:gd name="connsiteX224-10673" fmla="*/ 210944 w 4833822"/>
              <a:gd name="connsiteY224-10674" fmla="*/ 3864412 h 5540770"/>
              <a:gd name="connsiteX225-10675" fmla="*/ 124936 w 4833822"/>
              <a:gd name="connsiteY225-10676" fmla="*/ 4007763 h 5540770"/>
              <a:gd name="connsiteX226-10677" fmla="*/ 275451 w 4833822"/>
              <a:gd name="connsiteY226-10678" fmla="*/ 4000594 h 5540770"/>
              <a:gd name="connsiteX227-10679" fmla="*/ 304127 w 4833822"/>
              <a:gd name="connsiteY227-10680" fmla="*/ 4018514 h 5540770"/>
              <a:gd name="connsiteX228-10681" fmla="*/ 271869 w 4833822"/>
              <a:gd name="connsiteY228-10682" fmla="*/ 4255044 h 5540770"/>
              <a:gd name="connsiteX229-10683" fmla="*/ 311291 w 4833822"/>
              <a:gd name="connsiteY229-10684" fmla="*/ 4097359 h 5540770"/>
              <a:gd name="connsiteX230-10685" fmla="*/ 243203 w 4833822"/>
              <a:gd name="connsiteY230-10686" fmla="*/ 3889496 h 5540770"/>
              <a:gd name="connsiteX231-10687" fmla="*/ 1214409 w 4833822"/>
              <a:gd name="connsiteY231-10688" fmla="*/ 3867994 h 5540770"/>
              <a:gd name="connsiteX232-10689" fmla="*/ 465399 w 4833822"/>
              <a:gd name="connsiteY232-10690" fmla="*/ 3785567 h 5540770"/>
              <a:gd name="connsiteX233-10691" fmla="*/ 399937 w 4833822"/>
              <a:gd name="connsiteY233-10692" fmla="*/ 3784784 h 5540770"/>
              <a:gd name="connsiteX234-10693" fmla="*/ 2524908 w 4833822"/>
              <a:gd name="connsiteY234-10694" fmla="*/ 2650485 h 5540770"/>
              <a:gd name="connsiteX235-10695" fmla="*/ 2732856 w 4833822"/>
              <a:gd name="connsiteY235-10696" fmla="*/ 3292404 h 5540770"/>
              <a:gd name="connsiteX236-10697" fmla="*/ 2775802 w 4833822"/>
              <a:gd name="connsiteY236-10698" fmla="*/ 3362473 h 5540770"/>
              <a:gd name="connsiteX237-10699" fmla="*/ 2823267 w 4833822"/>
              <a:gd name="connsiteY237-10700" fmla="*/ 3285623 h 5540770"/>
              <a:gd name="connsiteX238-10701" fmla="*/ 2879774 w 4833822"/>
              <a:gd name="connsiteY238-10702" fmla="*/ 3075417 h 5540770"/>
              <a:gd name="connsiteX239-10703" fmla="*/ 2920458 w 4833822"/>
              <a:gd name="connsiteY239-10704" fmla="*/ 3608842 h 5540770"/>
              <a:gd name="connsiteX240-10705" fmla="*/ 3132925 w 4833822"/>
              <a:gd name="connsiteY240-10706" fmla="*/ 3550075 h 5540770"/>
              <a:gd name="connsiteX241-10707" fmla="*/ 2879774 w 4833822"/>
              <a:gd name="connsiteY241-10708" fmla="*/ 3925283 h 5540770"/>
              <a:gd name="connsiteX242-10709" fmla="*/ 2131619 w 4833822"/>
              <a:gd name="connsiteY242-10710" fmla="*/ 3873297 h 5540770"/>
              <a:gd name="connsiteX243-10711" fmla="*/ 1894289 w 4833822"/>
              <a:gd name="connsiteY243-10712" fmla="*/ 3522953 h 5540770"/>
              <a:gd name="connsiteX244-10713" fmla="*/ 2075111 w 4833822"/>
              <a:gd name="connsiteY244-10714" fmla="*/ 3611104 h 5540770"/>
              <a:gd name="connsiteX245-10715" fmla="*/ 2086414 w 4833822"/>
              <a:gd name="connsiteY245-10716" fmla="*/ 3095759 h 5540770"/>
              <a:gd name="connsiteX246-10717" fmla="*/ 2163263 w 4833822"/>
              <a:gd name="connsiteY246-10718" fmla="*/ 3240418 h 5540770"/>
              <a:gd name="connsiteX247-10719" fmla="*/ 2224289 w 4833822"/>
              <a:gd name="connsiteY247-10720" fmla="*/ 3285623 h 5540770"/>
              <a:gd name="connsiteX248-10721" fmla="*/ 2242372 w 4833822"/>
              <a:gd name="connsiteY248-10722" fmla="*/ 3222335 h 5540770"/>
              <a:gd name="connsiteX249-10723" fmla="*/ 2524908 w 4833822"/>
              <a:gd name="connsiteY249-10724" fmla="*/ 2650485 h 5540770"/>
              <a:gd name="connsiteX250-10725" fmla="*/ 2540406 w 4833822"/>
              <a:gd name="connsiteY250-10726" fmla="*/ 1843144 h 5540770"/>
              <a:gd name="connsiteX251-10727" fmla="*/ 2092432 w 4833822"/>
              <a:gd name="connsiteY251-10728" fmla="*/ 2749841 h 5540770"/>
              <a:gd name="connsiteX252-10729" fmla="*/ 2063761 w 4833822"/>
              <a:gd name="connsiteY252-10730" fmla="*/ 2850188 h 5540770"/>
              <a:gd name="connsiteX253-10731" fmla="*/ 1967001 w 4833822"/>
              <a:gd name="connsiteY253-10732" fmla="*/ 2778512 h 5540770"/>
              <a:gd name="connsiteX254-10733" fmla="*/ 1845152 w 4833822"/>
              <a:gd name="connsiteY254-10734" fmla="*/ 2549148 h 5540770"/>
              <a:gd name="connsiteX255-10735" fmla="*/ 1827232 w 4833822"/>
              <a:gd name="connsiteY255-10736" fmla="*/ 3366255 h 5540770"/>
              <a:gd name="connsiteX256-10737" fmla="*/ 1540529 w 4833822"/>
              <a:gd name="connsiteY256-10738" fmla="*/ 3226486 h 5540770"/>
              <a:gd name="connsiteX257-10739" fmla="*/ 1916828 w 4833822"/>
              <a:gd name="connsiteY257-10740" fmla="*/ 3781975 h 5540770"/>
              <a:gd name="connsiteX258-10741" fmla="*/ 3103066 w 4833822"/>
              <a:gd name="connsiteY258-10742" fmla="*/ 3864402 h 5540770"/>
              <a:gd name="connsiteX259-10743" fmla="*/ 3504448 w 4833822"/>
              <a:gd name="connsiteY259-10744" fmla="*/ 3269490 h 5540770"/>
              <a:gd name="connsiteX260-10745" fmla="*/ 3167572 w 4833822"/>
              <a:gd name="connsiteY260-10746" fmla="*/ 3362668 h 5540770"/>
              <a:gd name="connsiteX261-10747" fmla="*/ 3103066 w 4833822"/>
              <a:gd name="connsiteY261-10748" fmla="*/ 2516894 h 5540770"/>
              <a:gd name="connsiteX262-10749" fmla="*/ 3013470 w 4833822"/>
              <a:gd name="connsiteY262-10750" fmla="*/ 2850188 h 5540770"/>
              <a:gd name="connsiteX263-10751" fmla="*/ 2938212 w 4833822"/>
              <a:gd name="connsiteY263-10752" fmla="*/ 2972037 h 5540770"/>
              <a:gd name="connsiteX264-10753" fmla="*/ 2870119 w 4833822"/>
              <a:gd name="connsiteY264-10754" fmla="*/ 2860939 h 5540770"/>
              <a:gd name="connsiteX265-10755" fmla="*/ 2540406 w 4833822"/>
              <a:gd name="connsiteY265-10756" fmla="*/ 1843144 h 5540770"/>
              <a:gd name="connsiteX266-10757" fmla="*/ 357884 w 4833822"/>
              <a:gd name="connsiteY266-10758" fmla="*/ 1771473 h 5540770"/>
              <a:gd name="connsiteX267-10759" fmla="*/ 422396 w 4833822"/>
              <a:gd name="connsiteY267-10760" fmla="*/ 1853900 h 5540770"/>
              <a:gd name="connsiteX268-10761" fmla="*/ 522738 w 4833822"/>
              <a:gd name="connsiteY268-10762" fmla="*/ 2355631 h 5540770"/>
              <a:gd name="connsiteX269-10763" fmla="*/ 490485 w 4833822"/>
              <a:gd name="connsiteY269-10764" fmla="*/ 2495401 h 5540770"/>
              <a:gd name="connsiteX270-10765" fmla="*/ 386555 w 4833822"/>
              <a:gd name="connsiteY270-10766" fmla="*/ 2395054 h 5540770"/>
              <a:gd name="connsiteX271-10767" fmla="*/ 286208 w 4833822"/>
              <a:gd name="connsiteY271-10768" fmla="*/ 1853900 h 5540770"/>
              <a:gd name="connsiteX272-10769" fmla="*/ 357884 w 4833822"/>
              <a:gd name="connsiteY272-10770" fmla="*/ 1771473 h 5540770"/>
              <a:gd name="connsiteX273-10771" fmla="*/ 4036204 w 4833822"/>
              <a:gd name="connsiteY273-10772" fmla="*/ 354082 h 5540770"/>
              <a:gd name="connsiteX274-10773" fmla="*/ 4110123 w 4833822"/>
              <a:gd name="connsiteY274-10774" fmla="*/ 416797 h 5540770"/>
              <a:gd name="connsiteX275-10775" fmla="*/ 4063531 w 4833822"/>
              <a:gd name="connsiteY275-10776" fmla="*/ 1226741 h 5540770"/>
              <a:gd name="connsiteX276-10777" fmla="*/ 3938100 w 4833822"/>
              <a:gd name="connsiteY276-10778" fmla="*/ 914947 h 5540770"/>
              <a:gd name="connsiteX277-10779" fmla="*/ 3970353 w 4833822"/>
              <a:gd name="connsiteY277-10780" fmla="*/ 420384 h 5540770"/>
              <a:gd name="connsiteX278-10781" fmla="*/ 4036204 w 4833822"/>
              <a:gd name="connsiteY278-10782" fmla="*/ 354082 h 5540770"/>
              <a:gd name="connsiteX279-10783" fmla="*/ 915320 w 4833822"/>
              <a:gd name="connsiteY279-10784" fmla="*/ 95653 h 5540770"/>
              <a:gd name="connsiteX280-10785" fmla="*/ 1020430 w 4833822"/>
              <a:gd name="connsiteY280-10786" fmla="*/ 776415 h 5540770"/>
              <a:gd name="connsiteX281-10787" fmla="*/ 811383 w 4833822"/>
              <a:gd name="connsiteY281-10788" fmla="*/ 736829 h 5540770"/>
              <a:gd name="connsiteX282-10789" fmla="*/ 915320 w 4833822"/>
              <a:gd name="connsiteY282-10790" fmla="*/ 95653 h 5540770"/>
              <a:gd name="connsiteX283-10791" fmla="*/ 2546201 w 4833822"/>
              <a:gd name="connsiteY283-10792" fmla="*/ 0 h 5540770"/>
              <a:gd name="connsiteX284-10793" fmla="*/ 3067317 w 4833822"/>
              <a:gd name="connsiteY284-10794" fmla="*/ 494574 h 5540770"/>
              <a:gd name="connsiteX285-10795" fmla="*/ 3054443 w 4833822"/>
              <a:gd name="connsiteY285-10796" fmla="*/ 1376200 h 5540770"/>
              <a:gd name="connsiteX286-10797" fmla="*/ 3282263 w 4833822"/>
              <a:gd name="connsiteY286-10798" fmla="*/ 517143 h 5540770"/>
              <a:gd name="connsiteX287-10799" fmla="*/ 3257173 w 4833822"/>
              <a:gd name="connsiteY287-10800" fmla="*/ 377374 h 5540770"/>
              <a:gd name="connsiteX288-10801" fmla="*/ 3278681 w 4833822"/>
              <a:gd name="connsiteY288-10802" fmla="*/ 287778 h 5540770"/>
              <a:gd name="connsiteX289-10803" fmla="*/ 3361107 w 4833822"/>
              <a:gd name="connsiteY289-10804" fmla="*/ 345121 h 5540770"/>
              <a:gd name="connsiteX290-10805" fmla="*/ 3884339 w 4833822"/>
              <a:gd name="connsiteY290-10806" fmla="*/ 1656791 h 5540770"/>
              <a:gd name="connsiteX291-10807" fmla="*/ 3776823 w 4833822"/>
              <a:gd name="connsiteY291-10808" fmla="*/ 2276786 h 5540770"/>
              <a:gd name="connsiteX292-10809" fmla="*/ 4002606 w 4833822"/>
              <a:gd name="connsiteY292-10810" fmla="*/ 2058177 h 5540770"/>
              <a:gd name="connsiteX293-10811" fmla="*/ 4059943 w 4833822"/>
              <a:gd name="connsiteY293-10812" fmla="*/ 1993666 h 5540770"/>
              <a:gd name="connsiteX294-10813" fmla="*/ 4117286 w 4833822"/>
              <a:gd name="connsiteY294-10814" fmla="*/ 2068928 h 5540770"/>
              <a:gd name="connsiteX295-10815" fmla="*/ 4131625 w 4833822"/>
              <a:gd name="connsiteY295-10816" fmla="*/ 2882450 h 5540770"/>
              <a:gd name="connsiteX296-10817" fmla="*/ 3755321 w 4833822"/>
              <a:gd name="connsiteY296-10818" fmla="*/ 3713892 h 5540770"/>
              <a:gd name="connsiteX297-10819" fmla="*/ 3723067 w 4833822"/>
              <a:gd name="connsiteY297-10820" fmla="*/ 3789149 h 5540770"/>
              <a:gd name="connsiteX298-10821" fmla="*/ 4099366 w 4833822"/>
              <a:gd name="connsiteY298-10822" fmla="*/ 3728225 h 5540770"/>
              <a:gd name="connsiteX299-10823" fmla="*/ 4550927 w 4833822"/>
              <a:gd name="connsiteY299-10824" fmla="*/ 4079439 h 5540770"/>
              <a:gd name="connsiteX300-10825" fmla="*/ 4604683 w 4833822"/>
              <a:gd name="connsiteY300-10826" fmla="*/ 4179786 h 5540770"/>
              <a:gd name="connsiteX301-10827" fmla="*/ 4576011 w 4833822"/>
              <a:gd name="connsiteY301-10828" fmla="*/ 5021979 h 5540770"/>
              <a:gd name="connsiteX302-10829" fmla="*/ 4432660 w 4833822"/>
              <a:gd name="connsiteY302-10830" fmla="*/ 5082903 h 5540770"/>
              <a:gd name="connsiteX303-10831" fmla="*/ 3999019 w 4833822"/>
              <a:gd name="connsiteY303-10832" fmla="*/ 5315850 h 5540770"/>
              <a:gd name="connsiteX304-10833" fmla="*/ 3192667 w 4833822"/>
              <a:gd name="connsiteY304-10834" fmla="*/ 5247757 h 5540770"/>
              <a:gd name="connsiteX305-10835" fmla="*/ 2662265 w 4833822"/>
              <a:gd name="connsiteY305-10836" fmla="*/ 4617009 h 5540770"/>
              <a:gd name="connsiteX306-10837" fmla="*/ 2680186 w 4833822"/>
              <a:gd name="connsiteY306-10838" fmla="*/ 4935965 h 5540770"/>
              <a:gd name="connsiteX307-10839" fmla="*/ 2655096 w 4833822"/>
              <a:gd name="connsiteY307-10840" fmla="*/ 5247757 h 5540770"/>
              <a:gd name="connsiteX308-10841" fmla="*/ 2063771 w 4833822"/>
              <a:gd name="connsiteY308-10842" fmla="*/ 5534459 h 5540770"/>
              <a:gd name="connsiteX309-10843" fmla="*/ 1827242 w 4833822"/>
              <a:gd name="connsiteY309-10844" fmla="*/ 5484286 h 5540770"/>
              <a:gd name="connsiteX310-10845" fmla="*/ 1594295 w 4833822"/>
              <a:gd name="connsiteY310-10846" fmla="*/ 4943134 h 5540770"/>
              <a:gd name="connsiteX311-10847" fmla="*/ 1952673 w 4833822"/>
              <a:gd name="connsiteY311-10848" fmla="*/ 4409146 h 5540770"/>
              <a:gd name="connsiteX312-10849" fmla="*/ 2020761 w 4833822"/>
              <a:gd name="connsiteY312-10850" fmla="*/ 4276546 h 5540770"/>
              <a:gd name="connsiteX313-10851" fmla="*/ 1841575 w 4833822"/>
              <a:gd name="connsiteY313-10852" fmla="*/ 4419897 h 5540770"/>
              <a:gd name="connsiteX314-10853" fmla="*/ 884697 w 4833822"/>
              <a:gd name="connsiteY314-10854" fmla="*/ 5165330 h 5540770"/>
              <a:gd name="connsiteX315-10855" fmla="*/ 547826 w 4833822"/>
              <a:gd name="connsiteY315-10856" fmla="*/ 5197583 h 5540770"/>
              <a:gd name="connsiteX316-10857" fmla="*/ 357883 w 4833822"/>
              <a:gd name="connsiteY316-10858" fmla="*/ 5140246 h 5540770"/>
              <a:gd name="connsiteX317-10859" fmla="*/ 89095 w 4833822"/>
              <a:gd name="connsiteY317-10860" fmla="*/ 4713769 h 5540770"/>
              <a:gd name="connsiteX318-10861" fmla="*/ 46091 w 4833822"/>
              <a:gd name="connsiteY318-10862" fmla="*/ 4362560 h 5540770"/>
              <a:gd name="connsiteX319-10863" fmla="*/ 440310 w 4833822"/>
              <a:gd name="connsiteY319-10864" fmla="*/ 3713892 h 5540770"/>
              <a:gd name="connsiteX320-10865" fmla="*/ 1020884 w 4833822"/>
              <a:gd name="connsiteY320-10866" fmla="*/ 3764065 h 5540770"/>
              <a:gd name="connsiteX321-10867" fmla="*/ 798688 w 4833822"/>
              <a:gd name="connsiteY321-10868" fmla="*/ 3592043 h 5540770"/>
              <a:gd name="connsiteX322-10869" fmla="*/ 766435 w 4833822"/>
              <a:gd name="connsiteY322-10870" fmla="*/ 3534700 h 5540770"/>
              <a:gd name="connsiteX323-10871" fmla="*/ 838110 w 4833822"/>
              <a:gd name="connsiteY323-10872" fmla="*/ 3513198 h 5540770"/>
              <a:gd name="connsiteX324-10873" fmla="*/ 1060306 w 4833822"/>
              <a:gd name="connsiteY324-10874" fmla="*/ 3606376 h 5540770"/>
              <a:gd name="connsiteX325-10875" fmla="*/ 777186 w 4833822"/>
              <a:gd name="connsiteY325-10876" fmla="*/ 3108228 h 5540770"/>
              <a:gd name="connsiteX326-10877" fmla="*/ 723430 w 4833822"/>
              <a:gd name="connsiteY326-10878" fmla="*/ 2574245 h 5540770"/>
              <a:gd name="connsiteX327-10879" fmla="*/ 727012 w 4833822"/>
              <a:gd name="connsiteY327-10880" fmla="*/ 1875404 h 5540770"/>
              <a:gd name="connsiteX328-10881" fmla="*/ 762853 w 4833822"/>
              <a:gd name="connsiteY328-10882" fmla="*/ 1742804 h 5540770"/>
              <a:gd name="connsiteX329-10883" fmla="*/ 1017302 w 4833822"/>
              <a:gd name="connsiteY329-10884" fmla="*/ 2043839 h 5540770"/>
              <a:gd name="connsiteX330-10885" fmla="*/ 1139151 w 4833822"/>
              <a:gd name="connsiteY330-10886" fmla="*/ 2083261 h 5540770"/>
              <a:gd name="connsiteX331-10887" fmla="*/ 1110480 w 4833822"/>
              <a:gd name="connsiteY331-10888" fmla="*/ 1972163 h 5540770"/>
              <a:gd name="connsiteX332-10889" fmla="*/ 1135564 w 4833822"/>
              <a:gd name="connsiteY332-10890" fmla="*/ 1083385 h 5540770"/>
              <a:gd name="connsiteX333-10891" fmla="*/ 1493942 w 4833822"/>
              <a:gd name="connsiteY333-10892" fmla="*/ 423965 h 5540770"/>
              <a:gd name="connsiteX334-10893" fmla="*/ 1547703 w 4833822"/>
              <a:gd name="connsiteY334-10894" fmla="*/ 370210 h 5540770"/>
              <a:gd name="connsiteX335-10895" fmla="*/ 1597877 w 4833822"/>
              <a:gd name="connsiteY335-10896" fmla="*/ 463388 h 5540770"/>
              <a:gd name="connsiteX336-10897" fmla="*/ 2070940 w 4833822"/>
              <a:gd name="connsiteY336-10898" fmla="*/ 1237487 h 5540770"/>
              <a:gd name="connsiteX337-10899" fmla="*/ 1926239 w 4833822"/>
              <a:gd name="connsiteY337-10900" fmla="*/ 498660 h 5540770"/>
              <a:gd name="connsiteX338-10901" fmla="*/ 2546201 w 4833822"/>
              <a:gd name="connsiteY338-10902" fmla="*/ 0 h 5540770"/>
              <a:gd name="connsiteX0-10903" fmla="*/ 2144854 w 4833822"/>
              <a:gd name="connsiteY0-10904" fmla="*/ 5169573 h 5543222"/>
              <a:gd name="connsiteX1-10905" fmla="*/ 2053020 w 4833822"/>
              <a:gd name="connsiteY1-10906" fmla="*/ 5178533 h 5543222"/>
              <a:gd name="connsiteX2-10907" fmla="*/ 1959837 w 4833822"/>
              <a:gd name="connsiteY2-10908" fmla="*/ 5253791 h 5543222"/>
              <a:gd name="connsiteX3-10909" fmla="*/ 2045851 w 4833822"/>
              <a:gd name="connsiteY3-10910" fmla="*/ 5372058 h 5543222"/>
              <a:gd name="connsiteX4-10911" fmla="*/ 2042269 w 4833822"/>
              <a:gd name="connsiteY4-10912" fmla="*/ 5275293 h 5543222"/>
              <a:gd name="connsiteX5-10913" fmla="*/ 2106775 w 4833822"/>
              <a:gd name="connsiteY5-10914" fmla="*/ 5210786 h 5543222"/>
              <a:gd name="connsiteX6-10915" fmla="*/ 2128277 w 4833822"/>
              <a:gd name="connsiteY6-10916" fmla="*/ 5282462 h 5543222"/>
              <a:gd name="connsiteX7-10917" fmla="*/ 2164118 w 4833822"/>
              <a:gd name="connsiteY7-10918" fmla="*/ 5332635 h 5543222"/>
              <a:gd name="connsiteX8-10919" fmla="*/ 2232206 w 4833822"/>
              <a:gd name="connsiteY8-10920" fmla="*/ 5296800 h 5543222"/>
              <a:gd name="connsiteX9-10921" fmla="*/ 2228624 w 4833822"/>
              <a:gd name="connsiteY9-10922" fmla="*/ 5203617 h 5543222"/>
              <a:gd name="connsiteX10-10923" fmla="*/ 2144854 w 4833822"/>
              <a:gd name="connsiteY10-10924" fmla="*/ 5169573 h 5543222"/>
              <a:gd name="connsiteX11-10925" fmla="*/ 2508163 w 4833822"/>
              <a:gd name="connsiteY11-10926" fmla="*/ 5139111 h 5543222"/>
              <a:gd name="connsiteX12-10927" fmla="*/ 2407811 w 4833822"/>
              <a:gd name="connsiteY12-10928" fmla="*/ 5447321 h 5543222"/>
              <a:gd name="connsiteX13-10929" fmla="*/ 2508163 w 4833822"/>
              <a:gd name="connsiteY13-10930" fmla="*/ 5139111 h 5543222"/>
              <a:gd name="connsiteX14-10931" fmla="*/ 2215080 w 4833822"/>
              <a:gd name="connsiteY14-10932" fmla="*/ 5054576 h 5543222"/>
              <a:gd name="connsiteX15-10933" fmla="*/ 2171282 w 4833822"/>
              <a:gd name="connsiteY15-10934" fmla="*/ 5060266 h 5543222"/>
              <a:gd name="connsiteX16-10935" fmla="*/ 2350473 w 4833822"/>
              <a:gd name="connsiteY16-10936" fmla="*/ 5339805 h 5543222"/>
              <a:gd name="connsiteX17-10937" fmla="*/ 2393478 w 4833822"/>
              <a:gd name="connsiteY17-10938" fmla="*/ 5157031 h 5543222"/>
              <a:gd name="connsiteX18-10939" fmla="*/ 2252871 w 4833822"/>
              <a:gd name="connsiteY18-10940" fmla="*/ 5055731 h 5543222"/>
              <a:gd name="connsiteX19-10941" fmla="*/ 2215080 w 4833822"/>
              <a:gd name="connsiteY19-10942" fmla="*/ 5054576 h 5543222"/>
              <a:gd name="connsiteX20-10943" fmla="*/ 3767359 w 4833822"/>
              <a:gd name="connsiteY20-10944" fmla="*/ 4935618 h 5543222"/>
              <a:gd name="connsiteX21-10945" fmla="*/ 3913003 w 4833822"/>
              <a:gd name="connsiteY21-10946" fmla="*/ 5017261 h 5543222"/>
              <a:gd name="connsiteX22-10947" fmla="*/ 3930923 w 4833822"/>
              <a:gd name="connsiteY22-10948" fmla="*/ 5042350 h 5543222"/>
              <a:gd name="connsiteX23-10949" fmla="*/ 3923759 w 4833822"/>
              <a:gd name="connsiteY23-10950" fmla="*/ 5067435 h 5543222"/>
              <a:gd name="connsiteX24-10951" fmla="*/ 3672890 w 4833822"/>
              <a:gd name="connsiteY24-10952" fmla="*/ 5049514 h 5543222"/>
              <a:gd name="connsiteX25-10953" fmla="*/ 3672890 w 4833822"/>
              <a:gd name="connsiteY25-10954" fmla="*/ 4981425 h 5543222"/>
              <a:gd name="connsiteX26-10955" fmla="*/ 3708731 w 4833822"/>
              <a:gd name="connsiteY26-10956" fmla="*/ 4956336 h 5543222"/>
              <a:gd name="connsiteX27-10957" fmla="*/ 3767359 w 4833822"/>
              <a:gd name="connsiteY27-10958" fmla="*/ 4935618 h 5543222"/>
              <a:gd name="connsiteX28-10959" fmla="*/ 3779366 w 4833822"/>
              <a:gd name="connsiteY28-10960" fmla="*/ 4895807 h 5543222"/>
              <a:gd name="connsiteX29-10961" fmla="*/ 3637059 w 4833822"/>
              <a:gd name="connsiteY29-10962" fmla="*/ 4920502 h 5543222"/>
              <a:gd name="connsiteX30-10963" fmla="*/ 3497289 w 4833822"/>
              <a:gd name="connsiteY30-10964" fmla="*/ 5103270 h 5543222"/>
              <a:gd name="connsiteX31-10965" fmla="*/ 3615557 w 4833822"/>
              <a:gd name="connsiteY31-10966" fmla="*/ 5045933 h 5543222"/>
              <a:gd name="connsiteX32-10967" fmla="*/ 3852086 w 4833822"/>
              <a:gd name="connsiteY32-10968" fmla="*/ 5203617 h 5543222"/>
              <a:gd name="connsiteX33-10969" fmla="*/ 3952433 w 4833822"/>
              <a:gd name="connsiteY33-10970" fmla="*/ 5031595 h 5543222"/>
              <a:gd name="connsiteX34-10971" fmla="*/ 3945496 w 4833822"/>
              <a:gd name="connsiteY34-10972" fmla="*/ 5014790 h 5543222"/>
              <a:gd name="connsiteX35-10973" fmla="*/ 3938093 w 4833822"/>
              <a:gd name="connsiteY35-10974" fmla="*/ 5014790 h 5543222"/>
              <a:gd name="connsiteX36-10975" fmla="*/ 3927341 w 4833822"/>
              <a:gd name="connsiteY36-10976" fmla="*/ 5014790 h 5543222"/>
              <a:gd name="connsiteX37-10977" fmla="*/ 3909418 w 4833822"/>
              <a:gd name="connsiteY37-10978" fmla="*/ 5010083 h 5543222"/>
              <a:gd name="connsiteX38-10979" fmla="*/ 3920171 w 4833822"/>
              <a:gd name="connsiteY38-10980" fmla="*/ 5010083 h 5543222"/>
              <a:gd name="connsiteX39-10981" fmla="*/ 3945252 w 4833822"/>
              <a:gd name="connsiteY39-10982" fmla="*/ 5014200 h 5543222"/>
              <a:gd name="connsiteX40-10983" fmla="*/ 3928739 w 4833822"/>
              <a:gd name="connsiteY40-10984" fmla="*/ 4974200 h 5543222"/>
              <a:gd name="connsiteX41-10985" fmla="*/ 3822967 w 4833822"/>
              <a:gd name="connsiteY41-10986" fmla="*/ 4898102 h 5543222"/>
              <a:gd name="connsiteX42-10987" fmla="*/ 3779366 w 4833822"/>
              <a:gd name="connsiteY42-10988" fmla="*/ 4895807 h 5543222"/>
              <a:gd name="connsiteX43-10989" fmla="*/ 4196131 w 4833822"/>
              <a:gd name="connsiteY43-10990" fmla="*/ 4752061 h 5543222"/>
              <a:gd name="connsiteX44-10991" fmla="*/ 4235548 w 4833822"/>
              <a:gd name="connsiteY44-10992" fmla="*/ 4981426 h 5543222"/>
              <a:gd name="connsiteX45-10993" fmla="*/ 4454163 w 4833822"/>
              <a:gd name="connsiteY45-10994" fmla="*/ 4985008 h 5543222"/>
              <a:gd name="connsiteX46-10995" fmla="*/ 4196131 w 4833822"/>
              <a:gd name="connsiteY46-10996" fmla="*/ 4752061 h 5543222"/>
              <a:gd name="connsiteX47-10997" fmla="*/ 1174995 w 4833822"/>
              <a:gd name="connsiteY47-10998" fmla="*/ 4436683 h 5543222"/>
              <a:gd name="connsiteX48-10999" fmla="*/ 1250253 w 4833822"/>
              <a:gd name="connsiteY48-11000" fmla="*/ 4483275 h 5543222"/>
              <a:gd name="connsiteX49-11001" fmla="*/ 1035224 w 4833822"/>
              <a:gd name="connsiteY49-11002" fmla="*/ 4594368 h 5543222"/>
              <a:gd name="connsiteX50-11003" fmla="*/ 981463 w 4833822"/>
              <a:gd name="connsiteY50-11004" fmla="*/ 4569284 h 5543222"/>
              <a:gd name="connsiteX51-11005" fmla="*/ 1174995 w 4833822"/>
              <a:gd name="connsiteY51-11006" fmla="*/ 4436683 h 5543222"/>
              <a:gd name="connsiteX52-11007" fmla="*/ 3960412 w 4833822"/>
              <a:gd name="connsiteY52-11008" fmla="*/ 4407408 h 5543222"/>
              <a:gd name="connsiteX53-11009" fmla="*/ 4095776 w 4833822"/>
              <a:gd name="connsiteY53-11010" fmla="*/ 4465353 h 5543222"/>
              <a:gd name="connsiteX54-11011" fmla="*/ 4052767 w 4833822"/>
              <a:gd name="connsiteY54-11012" fmla="*/ 4494023 h 5543222"/>
              <a:gd name="connsiteX55-11013" fmla="*/ 3852081 w 4833822"/>
              <a:gd name="connsiteY55-11014" fmla="*/ 4461772 h 5543222"/>
              <a:gd name="connsiteX56-11015" fmla="*/ 3859245 w 4833822"/>
              <a:gd name="connsiteY56-11016" fmla="*/ 4425933 h 5543222"/>
              <a:gd name="connsiteX57-11017" fmla="*/ 3917370 w 4833822"/>
              <a:gd name="connsiteY57-11018" fmla="*/ 4408408 h 5543222"/>
              <a:gd name="connsiteX58-11019" fmla="*/ 3960412 w 4833822"/>
              <a:gd name="connsiteY58-11020" fmla="*/ 4407408 h 5543222"/>
              <a:gd name="connsiteX59-11021" fmla="*/ 2177948 w 4833822"/>
              <a:gd name="connsiteY59-11022" fmla="*/ 4313158 h 5543222"/>
              <a:gd name="connsiteX60-11023" fmla="*/ 2146198 w 4833822"/>
              <a:gd name="connsiteY60-11024" fmla="*/ 4336340 h 5543222"/>
              <a:gd name="connsiteX61-11025" fmla="*/ 1680303 w 4833822"/>
              <a:gd name="connsiteY61-11026" fmla="*/ 5035182 h 5543222"/>
              <a:gd name="connsiteX62-11027" fmla="*/ 1762730 w 4833822"/>
              <a:gd name="connsiteY62-11028" fmla="*/ 5397142 h 5543222"/>
              <a:gd name="connsiteX63-11029" fmla="*/ 1802152 w 4833822"/>
              <a:gd name="connsiteY63-11030" fmla="*/ 5117609 h 5543222"/>
              <a:gd name="connsiteX64-11031" fmla="*/ 2081691 w 4833822"/>
              <a:gd name="connsiteY64-11032" fmla="*/ 4959919 h 5543222"/>
              <a:gd name="connsiteX65-11033" fmla="*/ 1845157 w 4833822"/>
              <a:gd name="connsiteY65-11034" fmla="*/ 5042346 h 5543222"/>
              <a:gd name="connsiteX66-11035" fmla="*/ 1744810 w 4833822"/>
              <a:gd name="connsiteY66-11036" fmla="*/ 5013680 h 5543222"/>
              <a:gd name="connsiteX67-11037" fmla="*/ 2060189 w 4833822"/>
              <a:gd name="connsiteY67-11038" fmla="*/ 4859577 h 5543222"/>
              <a:gd name="connsiteX68-11039" fmla="*/ 2178451 w 4833822"/>
              <a:gd name="connsiteY68-11040" fmla="*/ 4798647 h 5543222"/>
              <a:gd name="connsiteX69-11041" fmla="*/ 2293136 w 4833822"/>
              <a:gd name="connsiteY69-11042" fmla="*/ 4332758 h 5543222"/>
              <a:gd name="connsiteX70-11043" fmla="*/ 1999259 w 4833822"/>
              <a:gd name="connsiteY70-11044" fmla="*/ 4748479 h 5543222"/>
              <a:gd name="connsiteX71-11045" fmla="*/ 2196371 w 4833822"/>
              <a:gd name="connsiteY71-11046" fmla="*/ 4318420 h 5543222"/>
              <a:gd name="connsiteX72-11047" fmla="*/ 2177948 w 4833822"/>
              <a:gd name="connsiteY72-11048" fmla="*/ 4313158 h 5543222"/>
              <a:gd name="connsiteX73-11049" fmla="*/ 2511745 w 4833822"/>
              <a:gd name="connsiteY73-11050" fmla="*/ 4300505 h 5543222"/>
              <a:gd name="connsiteX74-11051" fmla="*/ 2482010 w 4833822"/>
              <a:gd name="connsiteY74-11052" fmla="*/ 4528801 h 5543222"/>
              <a:gd name="connsiteX75-11053" fmla="*/ 2486655 w 4833822"/>
              <a:gd name="connsiteY75-11054" fmla="*/ 4594366 h 5543222"/>
              <a:gd name="connsiteX76-11055" fmla="*/ 2514429 w 4833822"/>
              <a:gd name="connsiteY76-11056" fmla="*/ 4610045 h 5543222"/>
              <a:gd name="connsiteX77-11057" fmla="*/ 2526077 w 4833822"/>
              <a:gd name="connsiteY77-11058" fmla="*/ 4633791 h 5543222"/>
              <a:gd name="connsiteX78-11059" fmla="*/ 2486655 w 4833822"/>
              <a:gd name="connsiteY78-11060" fmla="*/ 4594369 h 5543222"/>
              <a:gd name="connsiteX79-11061" fmla="*/ 2486655 w 4833822"/>
              <a:gd name="connsiteY79-11062" fmla="*/ 4594372 h 5543222"/>
              <a:gd name="connsiteX80-11063" fmla="*/ 2440069 w 4833822"/>
              <a:gd name="connsiteY80-11064" fmla="*/ 4870328 h 5543222"/>
              <a:gd name="connsiteX81-11065" fmla="*/ 2375563 w 4833822"/>
              <a:gd name="connsiteY81-11066" fmla="*/ 4433100 h 5543222"/>
              <a:gd name="connsiteX82-11067" fmla="*/ 2296718 w 4833822"/>
              <a:gd name="connsiteY82-11068" fmla="*/ 4802235 h 5543222"/>
              <a:gd name="connsiteX83-11069" fmla="*/ 2429318 w 4833822"/>
              <a:gd name="connsiteY83-11070" fmla="*/ 4924084 h 5543222"/>
              <a:gd name="connsiteX84-11071" fmla="*/ 2493825 w 4833822"/>
              <a:gd name="connsiteY84-11072" fmla="*/ 4823737 h 5543222"/>
              <a:gd name="connsiteX85-11073" fmla="*/ 2529665 w 4833822"/>
              <a:gd name="connsiteY85-11074" fmla="*/ 4633794 h 5543222"/>
              <a:gd name="connsiteX86-11075" fmla="*/ 2511745 w 4833822"/>
              <a:gd name="connsiteY86-11076" fmla="*/ 4300505 h 5543222"/>
              <a:gd name="connsiteX87-11077" fmla="*/ 2808528 w 4833822"/>
              <a:gd name="connsiteY87-11078" fmla="*/ 4298039 h 5543222"/>
              <a:gd name="connsiteX88-11079" fmla="*/ 2784115 w 4833822"/>
              <a:gd name="connsiteY88-11080" fmla="*/ 4311256 h 5543222"/>
              <a:gd name="connsiteX89-11081" fmla="*/ 2798448 w 4833822"/>
              <a:gd name="connsiteY89-11082" fmla="*/ 4386514 h 5543222"/>
              <a:gd name="connsiteX90-11083" fmla="*/ 2880875 w 4833822"/>
              <a:gd name="connsiteY90-11084" fmla="*/ 4501194 h 5543222"/>
              <a:gd name="connsiteX91-11085" fmla="*/ 3142493 w 4833822"/>
              <a:gd name="connsiteY91-11086" fmla="*/ 4830906 h 5543222"/>
              <a:gd name="connsiteX92-11087" fmla="*/ 2891625 w 4833822"/>
              <a:gd name="connsiteY92-11088" fmla="*/ 4666047 h 5543222"/>
              <a:gd name="connsiteX93-11089" fmla="*/ 2683768 w 4833822"/>
              <a:gd name="connsiteY93-11090" fmla="*/ 4422349 h 5543222"/>
              <a:gd name="connsiteX94-11091" fmla="*/ 2651515 w 4833822"/>
              <a:gd name="connsiteY94-11092" fmla="*/ 4447438 h 5543222"/>
              <a:gd name="connsiteX95-11093" fmla="*/ 2866541 w 4833822"/>
              <a:gd name="connsiteY95-11094" fmla="*/ 4691137 h 5543222"/>
              <a:gd name="connsiteX96-11095" fmla="*/ 3389773 w 4833822"/>
              <a:gd name="connsiteY96-11096" fmla="*/ 5289631 h 5543222"/>
              <a:gd name="connsiteX97-11097" fmla="*/ 3637059 w 4833822"/>
              <a:gd name="connsiteY97-11098" fmla="*/ 5332635 h 5543222"/>
              <a:gd name="connsiteX98-11099" fmla="*/ 3246422 w 4833822"/>
              <a:gd name="connsiteY98-11100" fmla="*/ 4963506 h 5543222"/>
              <a:gd name="connsiteX99-11101" fmla="*/ 3400524 w 4833822"/>
              <a:gd name="connsiteY99-11102" fmla="*/ 5013680 h 5543222"/>
              <a:gd name="connsiteX100-11103" fmla="*/ 3336018 w 4833822"/>
              <a:gd name="connsiteY100-11104" fmla="*/ 4866741 h 5543222"/>
              <a:gd name="connsiteX101-11105" fmla="*/ 3095901 w 4833822"/>
              <a:gd name="connsiteY101-11106" fmla="*/ 4605128 h 5543222"/>
              <a:gd name="connsiteX102-11107" fmla="*/ 2862954 w 4833822"/>
              <a:gd name="connsiteY102-11108" fmla="*/ 4336340 h 5543222"/>
              <a:gd name="connsiteX103-11109" fmla="*/ 2808528 w 4833822"/>
              <a:gd name="connsiteY103-11110" fmla="*/ 4298039 h 5543222"/>
              <a:gd name="connsiteX104-11111" fmla="*/ 1587125 w 4833822"/>
              <a:gd name="connsiteY104-11112" fmla="*/ 4253914 h 5543222"/>
              <a:gd name="connsiteX105-11113" fmla="*/ 798688 w 4833822"/>
              <a:gd name="connsiteY105-11114" fmla="*/ 4461777 h 5543222"/>
              <a:gd name="connsiteX106-11115" fmla="*/ 780768 w 4833822"/>
              <a:gd name="connsiteY106-11116" fmla="*/ 5085355 h 5543222"/>
              <a:gd name="connsiteX107-11117" fmla="*/ 791519 w 4833822"/>
              <a:gd name="connsiteY107-11118" fmla="*/ 4891831 h 5543222"/>
              <a:gd name="connsiteX108-11119" fmla="*/ 709092 w 4833822"/>
              <a:gd name="connsiteY108-11120" fmla="*/ 4529865 h 5543222"/>
              <a:gd name="connsiteX109-11121" fmla="*/ 368634 w 4833822"/>
              <a:gd name="connsiteY109-11122" fmla="*/ 4540616 h 5543222"/>
              <a:gd name="connsiteX110-11123" fmla="*/ 332793 w 4833822"/>
              <a:gd name="connsiteY110-11124" fmla="*/ 4565706 h 5543222"/>
              <a:gd name="connsiteX111-11125" fmla="*/ 368634 w 4833822"/>
              <a:gd name="connsiteY111-11126" fmla="*/ 4580039 h 5543222"/>
              <a:gd name="connsiteX112-11127" fmla="*/ 350714 w 4833822"/>
              <a:gd name="connsiteY112-11128" fmla="*/ 4881079 h 5543222"/>
              <a:gd name="connsiteX113-11129" fmla="*/ 447479 w 4833822"/>
              <a:gd name="connsiteY113-11130" fmla="*/ 4945586 h 5543222"/>
              <a:gd name="connsiteX114-11131" fmla="*/ 486896 w 4833822"/>
              <a:gd name="connsiteY114-11132" fmla="*/ 4845239 h 5543222"/>
              <a:gd name="connsiteX115-11133" fmla="*/ 468981 w 4833822"/>
              <a:gd name="connsiteY115-11134" fmla="*/ 4726972 h 5543222"/>
              <a:gd name="connsiteX116-11135" fmla="*/ 372216 w 4833822"/>
              <a:gd name="connsiteY116-11136" fmla="*/ 4834488 h 5543222"/>
              <a:gd name="connsiteX117-11137" fmla="*/ 382967 w 4833822"/>
              <a:gd name="connsiteY117-11138" fmla="*/ 4683967 h 5543222"/>
              <a:gd name="connsiteX118-11139" fmla="*/ 497647 w 4833822"/>
              <a:gd name="connsiteY118-11140" fmla="*/ 4644545 h 5543222"/>
              <a:gd name="connsiteX119-11141" fmla="*/ 569323 w 4833822"/>
              <a:gd name="connsiteY119-11142" fmla="*/ 4759230 h 5543222"/>
              <a:gd name="connsiteX120-11143" fmla="*/ 580074 w 4833822"/>
              <a:gd name="connsiteY120-11144" fmla="*/ 4970670 h 5543222"/>
              <a:gd name="connsiteX121-11145" fmla="*/ 612332 w 4833822"/>
              <a:gd name="connsiteY121-11146" fmla="*/ 4726972 h 5543222"/>
              <a:gd name="connsiteX122-11147" fmla="*/ 497647 w 4833822"/>
              <a:gd name="connsiteY122-11148" fmla="*/ 4494025 h 5543222"/>
              <a:gd name="connsiteX123-11149" fmla="*/ 730594 w 4833822"/>
              <a:gd name="connsiteY123-11150" fmla="*/ 4898994 h 5543222"/>
              <a:gd name="connsiteX124-11151" fmla="*/ 547826 w 4833822"/>
              <a:gd name="connsiteY124-11152" fmla="*/ 5063853 h 5543222"/>
              <a:gd name="connsiteX125-11153" fmla="*/ 834528 w 4833822"/>
              <a:gd name="connsiteY125-11154" fmla="*/ 5096106 h 5543222"/>
              <a:gd name="connsiteX126-11155" fmla="*/ 1533370 w 4833822"/>
              <a:gd name="connsiteY126-11156" fmla="*/ 4580039 h 5543222"/>
              <a:gd name="connsiteX127-11157" fmla="*/ 1633712 w 4833822"/>
              <a:gd name="connsiteY127-11158" fmla="*/ 4447438 h 5543222"/>
              <a:gd name="connsiteX128-11159" fmla="*/ 1142733 w 4833822"/>
              <a:gd name="connsiteY128-11160" fmla="*/ 4762812 h 5543222"/>
              <a:gd name="connsiteX129-11161" fmla="*/ 1031635 w 4833822"/>
              <a:gd name="connsiteY129-11162" fmla="*/ 4791484 h 5543222"/>
              <a:gd name="connsiteX130-11163" fmla="*/ 1096142 w 4833822"/>
              <a:gd name="connsiteY130-11164" fmla="*/ 4691137 h 5543222"/>
              <a:gd name="connsiteX131-11165" fmla="*/ 1587125 w 4833822"/>
              <a:gd name="connsiteY131-11166" fmla="*/ 4253914 h 5543222"/>
              <a:gd name="connsiteX132-11167" fmla="*/ 3072607 w 4833822"/>
              <a:gd name="connsiteY132-11168" fmla="*/ 4244954 h 5543222"/>
              <a:gd name="connsiteX133-11169" fmla="*/ 2988391 w 4833822"/>
              <a:gd name="connsiteY133-11170" fmla="*/ 4278998 h 5543222"/>
              <a:gd name="connsiteX134-11171" fmla="*/ 3038564 w 4833822"/>
              <a:gd name="connsiteY134-11172" fmla="*/ 4390096 h 5543222"/>
              <a:gd name="connsiteX135-11173" fmla="*/ 3407693 w 4833822"/>
              <a:gd name="connsiteY135-11174" fmla="*/ 4805817 h 5543222"/>
              <a:gd name="connsiteX136-11175" fmla="*/ 3576134 w 4833822"/>
              <a:gd name="connsiteY136-11176" fmla="*/ 4845239 h 5543222"/>
              <a:gd name="connsiteX137-11177" fmla="*/ 4002606 w 4833822"/>
              <a:gd name="connsiteY137-11178" fmla="*/ 4949168 h 5543222"/>
              <a:gd name="connsiteX138-11179" fmla="*/ 4124455 w 4833822"/>
              <a:gd name="connsiteY138-11180" fmla="*/ 5031595 h 5543222"/>
              <a:gd name="connsiteX139-11181" fmla="*/ 3586885 w 4833822"/>
              <a:gd name="connsiteY139-11182" fmla="*/ 4483274 h 5543222"/>
              <a:gd name="connsiteX140-11183" fmla="*/ 3339600 w 4833822"/>
              <a:gd name="connsiteY140-11184" fmla="*/ 4339922 h 5543222"/>
              <a:gd name="connsiteX141-11185" fmla="*/ 3551045 w 4833822"/>
              <a:gd name="connsiteY141-11186" fmla="*/ 4515532 h 5543222"/>
              <a:gd name="connsiteX142-11187" fmla="*/ 3658561 w 4833822"/>
              <a:gd name="connsiteY142-11188" fmla="*/ 4698306 h 5543222"/>
              <a:gd name="connsiteX143-11189" fmla="*/ 3536712 w 4833822"/>
              <a:gd name="connsiteY143-11190" fmla="*/ 4623043 h 5543222"/>
              <a:gd name="connsiteX144-11191" fmla="*/ 3167577 w 4833822"/>
              <a:gd name="connsiteY144-11192" fmla="*/ 4286167 h 5543222"/>
              <a:gd name="connsiteX145-11193" fmla="*/ 3072607 w 4833822"/>
              <a:gd name="connsiteY145-11194" fmla="*/ 4244954 h 5543222"/>
              <a:gd name="connsiteX146-11195" fmla="*/ 1497530 w 4833822"/>
              <a:gd name="connsiteY146-11196" fmla="*/ 4157154 h 5543222"/>
              <a:gd name="connsiteX147-11197" fmla="*/ 644585 w 4833822"/>
              <a:gd name="connsiteY147-11198" fmla="*/ 4282585 h 5543222"/>
              <a:gd name="connsiteX148-11199" fmla="*/ 404469 w 4833822"/>
              <a:gd name="connsiteY148-11200" fmla="*/ 4357842 h 5543222"/>
              <a:gd name="connsiteX149-11201" fmla="*/ 218113 w 4833822"/>
              <a:gd name="connsiteY149-11202" fmla="*/ 4511945 h 5543222"/>
              <a:gd name="connsiteX150-11203" fmla="*/ 347132 w 4833822"/>
              <a:gd name="connsiteY150-11204" fmla="*/ 5031595 h 5543222"/>
              <a:gd name="connsiteX151-11205" fmla="*/ 218113 w 4833822"/>
              <a:gd name="connsiteY151-11206" fmla="*/ 4666047 h 5543222"/>
              <a:gd name="connsiteX152-11207" fmla="*/ 289789 w 4833822"/>
              <a:gd name="connsiteY152-11208" fmla="*/ 4558536 h 5543222"/>
              <a:gd name="connsiteX153-11209" fmla="*/ 271869 w 4833822"/>
              <a:gd name="connsiteY153-11210" fmla="*/ 4544203 h 5543222"/>
              <a:gd name="connsiteX154-11211" fmla="*/ 304127 w 4833822"/>
              <a:gd name="connsiteY154-11212" fmla="*/ 4451020 h 5543222"/>
              <a:gd name="connsiteX155-11213" fmla="*/ 400887 w 4833822"/>
              <a:gd name="connsiteY155-11214" fmla="*/ 4368594 h 5543222"/>
              <a:gd name="connsiteX156-11215" fmla="*/ 404469 w 4833822"/>
              <a:gd name="connsiteY156-11216" fmla="*/ 4361424 h 5543222"/>
              <a:gd name="connsiteX157-11217" fmla="*/ 408056 w 4833822"/>
              <a:gd name="connsiteY157-11218" fmla="*/ 4361424 h 5543222"/>
              <a:gd name="connsiteX158-11219" fmla="*/ 569323 w 4833822"/>
              <a:gd name="connsiteY158-11220" fmla="*/ 4318420 h 5543222"/>
              <a:gd name="connsiteX159-11221" fmla="*/ 777186 w 4833822"/>
              <a:gd name="connsiteY159-11222" fmla="*/ 4429518 h 5543222"/>
              <a:gd name="connsiteX160-11223" fmla="*/ 1250249 w 4833822"/>
              <a:gd name="connsiteY160-11224" fmla="*/ 4261077 h 5543222"/>
              <a:gd name="connsiteX161-11225" fmla="*/ 1497530 w 4833822"/>
              <a:gd name="connsiteY161-11226" fmla="*/ 4157154 h 5543222"/>
              <a:gd name="connsiteX162-11227" fmla="*/ 3393360 w 4833822"/>
              <a:gd name="connsiteY162-11228" fmla="*/ 4116384 h 5543222"/>
              <a:gd name="connsiteX163-11229" fmla="*/ 3271511 w 4833822"/>
              <a:gd name="connsiteY163-11230" fmla="*/ 4153567 h 5543222"/>
              <a:gd name="connsiteX164-11231" fmla="*/ 3486538 w 4833822"/>
              <a:gd name="connsiteY164-11232" fmla="*/ 4282585 h 5543222"/>
              <a:gd name="connsiteX165-11233" fmla="*/ 4092197 w 4833822"/>
              <a:gd name="connsiteY165-11234" fmla="*/ 4615879 h 5543222"/>
              <a:gd name="connsiteX166-11235" fmla="*/ 3873588 w 4833822"/>
              <a:gd name="connsiteY166-11236" fmla="*/ 4615879 h 5543222"/>
              <a:gd name="connsiteX167-11237" fmla="*/ 4002606 w 4833822"/>
              <a:gd name="connsiteY167-11238" fmla="*/ 4744892 h 5543222"/>
              <a:gd name="connsiteX168-11239" fmla="*/ 4106535 w 4833822"/>
              <a:gd name="connsiteY168-11240" fmla="*/ 4716221 h 5543222"/>
              <a:gd name="connsiteX169-11241" fmla="*/ 4325144 w 4833822"/>
              <a:gd name="connsiteY169-11242" fmla="*/ 4390096 h 5543222"/>
              <a:gd name="connsiteX170-11243" fmla="*/ 4038441 w 4833822"/>
              <a:gd name="connsiteY170-11244" fmla="*/ 4300505 h 5543222"/>
              <a:gd name="connsiteX171-11245" fmla="*/ 3624178 w 4833822"/>
              <a:gd name="connsiteY171-11246" fmla="*/ 4286893 h 5543222"/>
              <a:gd name="connsiteX172-11247" fmla="*/ 3486739 w 4833822"/>
              <a:gd name="connsiteY172-11248" fmla="*/ 4261114 h 5543222"/>
              <a:gd name="connsiteX173-11249" fmla="*/ 3486739 w 4833822"/>
              <a:gd name="connsiteY173-11250" fmla="*/ 4265109 h 5543222"/>
              <a:gd name="connsiteX174-11251" fmla="*/ 3485394 w 4833822"/>
              <a:gd name="connsiteY174-11252" fmla="*/ 4262420 h 5543222"/>
              <a:gd name="connsiteX175-11253" fmla="*/ 3486706 w 4833822"/>
              <a:gd name="connsiteY175-11254" fmla="*/ 4261108 h 5543222"/>
              <a:gd name="connsiteX176-11255" fmla="*/ 3486538 w 4833822"/>
              <a:gd name="connsiteY176-11256" fmla="*/ 4261077 h 5543222"/>
              <a:gd name="connsiteX177-11257" fmla="*/ 3543876 w 4833822"/>
              <a:gd name="connsiteY177-11258" fmla="*/ 4200153 h 5543222"/>
              <a:gd name="connsiteX178-11259" fmla="*/ 4518674 w 4833822"/>
              <a:gd name="connsiteY178-11260" fmla="*/ 4347091 h 5543222"/>
              <a:gd name="connsiteX179-11261" fmla="*/ 4328731 w 4833822"/>
              <a:gd name="connsiteY179-11262" fmla="*/ 4544203 h 5543222"/>
              <a:gd name="connsiteX180-11263" fmla="*/ 4457745 w 4833822"/>
              <a:gd name="connsiteY180-11264" fmla="*/ 4472522 h 5543222"/>
              <a:gd name="connsiteX181-11265" fmla="*/ 4579599 w 4833822"/>
              <a:gd name="connsiteY181-11266" fmla="*/ 4465359 h 5543222"/>
              <a:gd name="connsiteX182-11267" fmla="*/ 4500754 w 4833822"/>
              <a:gd name="connsiteY182-11268" fmla="*/ 4544203 h 5543222"/>
              <a:gd name="connsiteX183-11269" fmla="*/ 4314393 w 4833822"/>
              <a:gd name="connsiteY183-11270" fmla="*/ 4777151 h 5543222"/>
              <a:gd name="connsiteX184-11271" fmla="*/ 4346651 w 4833822"/>
              <a:gd name="connsiteY184-11272" fmla="*/ 4841657 h 5543222"/>
              <a:gd name="connsiteX185-11273" fmla="*/ 4403989 w 4833822"/>
              <a:gd name="connsiteY185-11274" fmla="*/ 4791484 h 5543222"/>
              <a:gd name="connsiteX186-11275" fmla="*/ 4482833 w 4833822"/>
              <a:gd name="connsiteY186-11276" fmla="*/ 4601541 h 5543222"/>
              <a:gd name="connsiteX187-11277" fmla="*/ 4590350 w 4833822"/>
              <a:gd name="connsiteY187-11278" fmla="*/ 4580039 h 5543222"/>
              <a:gd name="connsiteX188-11279" fmla="*/ 4608265 w 4833822"/>
              <a:gd name="connsiteY188-11280" fmla="*/ 4662465 h 5543222"/>
              <a:gd name="connsiteX189-11281" fmla="*/ 4608265 w 4833822"/>
              <a:gd name="connsiteY189-11282" fmla="*/ 4666047 h 5543222"/>
              <a:gd name="connsiteX190-11283" fmla="*/ 4421909 w 4833822"/>
              <a:gd name="connsiteY190-11284" fmla="*/ 4877492 h 5543222"/>
              <a:gd name="connsiteX191-11285" fmla="*/ 4608265 w 4833822"/>
              <a:gd name="connsiteY191-11286" fmla="*/ 4666047 h 5543222"/>
              <a:gd name="connsiteX192-11287" fmla="*/ 4611852 w 4833822"/>
              <a:gd name="connsiteY192-11288" fmla="*/ 4662465 h 5543222"/>
              <a:gd name="connsiteX193-11289" fmla="*/ 4611852 w 4833822"/>
              <a:gd name="connsiteY193-11290" fmla="*/ 4658883 h 5543222"/>
              <a:gd name="connsiteX194-11291" fmla="*/ 4694279 w 4833822"/>
              <a:gd name="connsiteY194-11292" fmla="*/ 4644545 h 5543222"/>
              <a:gd name="connsiteX195-11293" fmla="*/ 4651275 w 4833822"/>
              <a:gd name="connsiteY195-11294" fmla="*/ 4468941 h 5543222"/>
              <a:gd name="connsiteX196-11295" fmla="*/ 4572429 w 4833822"/>
              <a:gd name="connsiteY196-11296" fmla="*/ 4350673 h 5543222"/>
              <a:gd name="connsiteX197-11297" fmla="*/ 4583181 w 4833822"/>
              <a:gd name="connsiteY197-11298" fmla="*/ 4257496 h 5543222"/>
              <a:gd name="connsiteX198-11299" fmla="*/ 4436247 w 4833822"/>
              <a:gd name="connsiteY198-11300" fmla="*/ 4210909 h 5543222"/>
              <a:gd name="connsiteX199-11301" fmla="*/ 3504459 w 4833822"/>
              <a:gd name="connsiteY199-11302" fmla="*/ 4124895 h 5543222"/>
              <a:gd name="connsiteX200-11303" fmla="*/ 3393360 w 4833822"/>
              <a:gd name="connsiteY200-11304" fmla="*/ 4116384 h 5543222"/>
              <a:gd name="connsiteX201-11305" fmla="*/ 655337 w 4833822"/>
              <a:gd name="connsiteY201-11306" fmla="*/ 3985126 h 5543222"/>
              <a:gd name="connsiteX202-11307" fmla="*/ 637416 w 4833822"/>
              <a:gd name="connsiteY202-11308" fmla="*/ 4042469 h 5543222"/>
              <a:gd name="connsiteX203-11309" fmla="*/ 863200 w 4833822"/>
              <a:gd name="connsiteY203-11310" fmla="*/ 4146398 h 5543222"/>
              <a:gd name="connsiteX204-11311" fmla="*/ 734181 w 4833822"/>
              <a:gd name="connsiteY204-11312" fmla="*/ 4006633 h 5543222"/>
              <a:gd name="connsiteX205-11313" fmla="*/ 655337 w 4833822"/>
              <a:gd name="connsiteY205-11314" fmla="*/ 3985126 h 5543222"/>
              <a:gd name="connsiteX206-11315" fmla="*/ 465399 w 4833822"/>
              <a:gd name="connsiteY206-11316" fmla="*/ 3945709 h 5543222"/>
              <a:gd name="connsiteX207-11317" fmla="*/ 465399 w 4833822"/>
              <a:gd name="connsiteY207-11318" fmla="*/ 4146398 h 5543222"/>
              <a:gd name="connsiteX208-11319" fmla="*/ 501234 w 4833822"/>
              <a:gd name="connsiteY208-11320" fmla="*/ 4203740 h 5543222"/>
              <a:gd name="connsiteX209-11321" fmla="*/ 554990 w 4833822"/>
              <a:gd name="connsiteY209-11322" fmla="*/ 4149985 h 5543222"/>
              <a:gd name="connsiteX210-11323" fmla="*/ 465399 w 4833822"/>
              <a:gd name="connsiteY210-11324" fmla="*/ 3945709 h 5543222"/>
              <a:gd name="connsiteX211-11325" fmla="*/ 4325169 w 4833822"/>
              <a:gd name="connsiteY211-11326" fmla="*/ 3864812 h 5543222"/>
              <a:gd name="connsiteX212-11327" fmla="*/ 3959602 w 4833822"/>
              <a:gd name="connsiteY212-11328" fmla="*/ 4071140 h 5543222"/>
              <a:gd name="connsiteX213-11329" fmla="*/ 4360985 w 4833822"/>
              <a:gd name="connsiteY213-11330" fmla="*/ 3981544 h 5543222"/>
              <a:gd name="connsiteX214-11331" fmla="*/ 4278558 w 4833822"/>
              <a:gd name="connsiteY214-11332" fmla="*/ 4092642 h 5543222"/>
              <a:gd name="connsiteX215-11333" fmla="*/ 4454163 w 4833822"/>
              <a:gd name="connsiteY215-11334" fmla="*/ 4046051 h 5543222"/>
              <a:gd name="connsiteX216-11335" fmla="*/ 4368153 w 4833822"/>
              <a:gd name="connsiteY216-11336" fmla="*/ 3870446 h 5543222"/>
              <a:gd name="connsiteX217-11337" fmla="*/ 4325169 w 4833822"/>
              <a:gd name="connsiteY217-11338" fmla="*/ 3864812 h 5543222"/>
              <a:gd name="connsiteX218-11339" fmla="*/ 4156709 w 4833822"/>
              <a:gd name="connsiteY218-11340" fmla="*/ 3831024 h 5543222"/>
              <a:gd name="connsiteX219-11341" fmla="*/ 3748157 w 4833822"/>
              <a:gd name="connsiteY219-11342" fmla="*/ 3913450 h 5543222"/>
              <a:gd name="connsiteX220-11343" fmla="*/ 3529543 w 4833822"/>
              <a:gd name="connsiteY220-11344" fmla="*/ 4035299 h 5543222"/>
              <a:gd name="connsiteX221-11345" fmla="*/ 3805494 w 4833822"/>
              <a:gd name="connsiteY221-11346" fmla="*/ 3938540 h 5543222"/>
              <a:gd name="connsiteX222-11347" fmla="*/ 4156709 w 4833822"/>
              <a:gd name="connsiteY222-11348" fmla="*/ 3831024 h 5543222"/>
              <a:gd name="connsiteX223-11349" fmla="*/ 399937 w 4833822"/>
              <a:gd name="connsiteY223-11350" fmla="*/ 3787236 h 5543222"/>
              <a:gd name="connsiteX224-11351" fmla="*/ 210944 w 4833822"/>
              <a:gd name="connsiteY224-11352" fmla="*/ 3866864 h 5543222"/>
              <a:gd name="connsiteX225-11353" fmla="*/ 124936 w 4833822"/>
              <a:gd name="connsiteY225-11354" fmla="*/ 4010215 h 5543222"/>
              <a:gd name="connsiteX226-11355" fmla="*/ 275451 w 4833822"/>
              <a:gd name="connsiteY226-11356" fmla="*/ 4003046 h 5543222"/>
              <a:gd name="connsiteX227-11357" fmla="*/ 304127 w 4833822"/>
              <a:gd name="connsiteY227-11358" fmla="*/ 4020966 h 5543222"/>
              <a:gd name="connsiteX228-11359" fmla="*/ 271869 w 4833822"/>
              <a:gd name="connsiteY228-11360" fmla="*/ 4257496 h 5543222"/>
              <a:gd name="connsiteX229-11361" fmla="*/ 311291 w 4833822"/>
              <a:gd name="connsiteY229-11362" fmla="*/ 4099811 h 5543222"/>
              <a:gd name="connsiteX230-11363" fmla="*/ 243203 w 4833822"/>
              <a:gd name="connsiteY230-11364" fmla="*/ 3891948 h 5543222"/>
              <a:gd name="connsiteX231-11365" fmla="*/ 1214409 w 4833822"/>
              <a:gd name="connsiteY231-11366" fmla="*/ 3870446 h 5543222"/>
              <a:gd name="connsiteX232-11367" fmla="*/ 465399 w 4833822"/>
              <a:gd name="connsiteY232-11368" fmla="*/ 3788019 h 5543222"/>
              <a:gd name="connsiteX233-11369" fmla="*/ 399937 w 4833822"/>
              <a:gd name="connsiteY233-11370" fmla="*/ 3787236 h 5543222"/>
              <a:gd name="connsiteX234-11371" fmla="*/ 2524908 w 4833822"/>
              <a:gd name="connsiteY234-11372" fmla="*/ 2652937 h 5543222"/>
              <a:gd name="connsiteX235-11373" fmla="*/ 2732856 w 4833822"/>
              <a:gd name="connsiteY235-11374" fmla="*/ 3294856 h 5543222"/>
              <a:gd name="connsiteX236-11375" fmla="*/ 2775802 w 4833822"/>
              <a:gd name="connsiteY236-11376" fmla="*/ 3364925 h 5543222"/>
              <a:gd name="connsiteX237-11377" fmla="*/ 2823267 w 4833822"/>
              <a:gd name="connsiteY237-11378" fmla="*/ 3288075 h 5543222"/>
              <a:gd name="connsiteX238-11379" fmla="*/ 2879774 w 4833822"/>
              <a:gd name="connsiteY238-11380" fmla="*/ 3077869 h 5543222"/>
              <a:gd name="connsiteX239-11381" fmla="*/ 2920458 w 4833822"/>
              <a:gd name="connsiteY239-11382" fmla="*/ 3611294 h 5543222"/>
              <a:gd name="connsiteX240-11383" fmla="*/ 3132925 w 4833822"/>
              <a:gd name="connsiteY240-11384" fmla="*/ 3552527 h 5543222"/>
              <a:gd name="connsiteX241-11385" fmla="*/ 2879774 w 4833822"/>
              <a:gd name="connsiteY241-11386" fmla="*/ 3927735 h 5543222"/>
              <a:gd name="connsiteX242-11387" fmla="*/ 2131619 w 4833822"/>
              <a:gd name="connsiteY242-11388" fmla="*/ 3875749 h 5543222"/>
              <a:gd name="connsiteX243-11389" fmla="*/ 1894289 w 4833822"/>
              <a:gd name="connsiteY243-11390" fmla="*/ 3525405 h 5543222"/>
              <a:gd name="connsiteX244-11391" fmla="*/ 2075111 w 4833822"/>
              <a:gd name="connsiteY244-11392" fmla="*/ 3613556 h 5543222"/>
              <a:gd name="connsiteX245-11393" fmla="*/ 2086414 w 4833822"/>
              <a:gd name="connsiteY245-11394" fmla="*/ 3098211 h 5543222"/>
              <a:gd name="connsiteX246-11395" fmla="*/ 2163263 w 4833822"/>
              <a:gd name="connsiteY246-11396" fmla="*/ 3242870 h 5543222"/>
              <a:gd name="connsiteX247-11397" fmla="*/ 2224289 w 4833822"/>
              <a:gd name="connsiteY247-11398" fmla="*/ 3288075 h 5543222"/>
              <a:gd name="connsiteX248-11399" fmla="*/ 2242372 w 4833822"/>
              <a:gd name="connsiteY248-11400" fmla="*/ 3224787 h 5543222"/>
              <a:gd name="connsiteX249-11401" fmla="*/ 2524908 w 4833822"/>
              <a:gd name="connsiteY249-11402" fmla="*/ 2652937 h 5543222"/>
              <a:gd name="connsiteX250-11403" fmla="*/ 2540406 w 4833822"/>
              <a:gd name="connsiteY250-11404" fmla="*/ 1845596 h 5543222"/>
              <a:gd name="connsiteX251-11405" fmla="*/ 2092432 w 4833822"/>
              <a:gd name="connsiteY251-11406" fmla="*/ 2752293 h 5543222"/>
              <a:gd name="connsiteX252-11407" fmla="*/ 2063761 w 4833822"/>
              <a:gd name="connsiteY252-11408" fmla="*/ 2852640 h 5543222"/>
              <a:gd name="connsiteX253-11409" fmla="*/ 1967001 w 4833822"/>
              <a:gd name="connsiteY253-11410" fmla="*/ 2780964 h 5543222"/>
              <a:gd name="connsiteX254-11411" fmla="*/ 1845152 w 4833822"/>
              <a:gd name="connsiteY254-11412" fmla="*/ 2551600 h 5543222"/>
              <a:gd name="connsiteX255-11413" fmla="*/ 1827232 w 4833822"/>
              <a:gd name="connsiteY255-11414" fmla="*/ 3368707 h 5543222"/>
              <a:gd name="connsiteX256-11415" fmla="*/ 1540529 w 4833822"/>
              <a:gd name="connsiteY256-11416" fmla="*/ 3228938 h 5543222"/>
              <a:gd name="connsiteX257-11417" fmla="*/ 1916828 w 4833822"/>
              <a:gd name="connsiteY257-11418" fmla="*/ 3784427 h 5543222"/>
              <a:gd name="connsiteX258-11419" fmla="*/ 3103066 w 4833822"/>
              <a:gd name="connsiteY258-11420" fmla="*/ 3866854 h 5543222"/>
              <a:gd name="connsiteX259-11421" fmla="*/ 3504448 w 4833822"/>
              <a:gd name="connsiteY259-11422" fmla="*/ 3271942 h 5543222"/>
              <a:gd name="connsiteX260-11423" fmla="*/ 3167572 w 4833822"/>
              <a:gd name="connsiteY260-11424" fmla="*/ 3365120 h 5543222"/>
              <a:gd name="connsiteX261-11425" fmla="*/ 3103066 w 4833822"/>
              <a:gd name="connsiteY261-11426" fmla="*/ 2519346 h 5543222"/>
              <a:gd name="connsiteX262-11427" fmla="*/ 3013470 w 4833822"/>
              <a:gd name="connsiteY262-11428" fmla="*/ 2852640 h 5543222"/>
              <a:gd name="connsiteX263-11429" fmla="*/ 2938212 w 4833822"/>
              <a:gd name="connsiteY263-11430" fmla="*/ 2974489 h 5543222"/>
              <a:gd name="connsiteX264-11431" fmla="*/ 2870119 w 4833822"/>
              <a:gd name="connsiteY264-11432" fmla="*/ 2863391 h 5543222"/>
              <a:gd name="connsiteX265-11433" fmla="*/ 2540406 w 4833822"/>
              <a:gd name="connsiteY265-11434" fmla="*/ 1845596 h 5543222"/>
              <a:gd name="connsiteX266-11435" fmla="*/ 357884 w 4833822"/>
              <a:gd name="connsiteY266-11436" fmla="*/ 1773925 h 5543222"/>
              <a:gd name="connsiteX267-11437" fmla="*/ 422396 w 4833822"/>
              <a:gd name="connsiteY267-11438" fmla="*/ 1856352 h 5543222"/>
              <a:gd name="connsiteX268-11439" fmla="*/ 522738 w 4833822"/>
              <a:gd name="connsiteY268-11440" fmla="*/ 2358083 h 5543222"/>
              <a:gd name="connsiteX269-11441" fmla="*/ 490485 w 4833822"/>
              <a:gd name="connsiteY269-11442" fmla="*/ 2497853 h 5543222"/>
              <a:gd name="connsiteX270-11443" fmla="*/ 386555 w 4833822"/>
              <a:gd name="connsiteY270-11444" fmla="*/ 2397506 h 5543222"/>
              <a:gd name="connsiteX271-11445" fmla="*/ 286208 w 4833822"/>
              <a:gd name="connsiteY271-11446" fmla="*/ 1856352 h 5543222"/>
              <a:gd name="connsiteX272-11447" fmla="*/ 357884 w 4833822"/>
              <a:gd name="connsiteY272-11448" fmla="*/ 1773925 h 5543222"/>
              <a:gd name="connsiteX273-11449" fmla="*/ 4036204 w 4833822"/>
              <a:gd name="connsiteY273-11450" fmla="*/ 356534 h 5543222"/>
              <a:gd name="connsiteX274-11451" fmla="*/ 4110123 w 4833822"/>
              <a:gd name="connsiteY274-11452" fmla="*/ 419249 h 5543222"/>
              <a:gd name="connsiteX275-11453" fmla="*/ 4063531 w 4833822"/>
              <a:gd name="connsiteY275-11454" fmla="*/ 1229193 h 5543222"/>
              <a:gd name="connsiteX276-11455" fmla="*/ 3938100 w 4833822"/>
              <a:gd name="connsiteY276-11456" fmla="*/ 917399 h 5543222"/>
              <a:gd name="connsiteX277-11457" fmla="*/ 3970353 w 4833822"/>
              <a:gd name="connsiteY277-11458" fmla="*/ 422836 h 5543222"/>
              <a:gd name="connsiteX278-11459" fmla="*/ 4036204 w 4833822"/>
              <a:gd name="connsiteY278-11460" fmla="*/ 356534 h 5543222"/>
              <a:gd name="connsiteX279-11461" fmla="*/ 915320 w 4833822"/>
              <a:gd name="connsiteY279-11462" fmla="*/ 98105 h 5543222"/>
              <a:gd name="connsiteX280-11463" fmla="*/ 1020430 w 4833822"/>
              <a:gd name="connsiteY280-11464" fmla="*/ 778867 h 5543222"/>
              <a:gd name="connsiteX281-11465" fmla="*/ 811383 w 4833822"/>
              <a:gd name="connsiteY281-11466" fmla="*/ 739281 h 5543222"/>
              <a:gd name="connsiteX282-11467" fmla="*/ 915320 w 4833822"/>
              <a:gd name="connsiteY282-11468" fmla="*/ 98105 h 5543222"/>
              <a:gd name="connsiteX283-11469" fmla="*/ 2546201 w 4833822"/>
              <a:gd name="connsiteY283-11470" fmla="*/ 2452 h 5543222"/>
              <a:gd name="connsiteX284-11471" fmla="*/ 3047525 w 4833822"/>
              <a:gd name="connsiteY284-11472" fmla="*/ 704850 h 5543222"/>
              <a:gd name="connsiteX285-11473" fmla="*/ 3054443 w 4833822"/>
              <a:gd name="connsiteY285-11474" fmla="*/ 1378652 h 5543222"/>
              <a:gd name="connsiteX286-11475" fmla="*/ 3282263 w 4833822"/>
              <a:gd name="connsiteY286-11476" fmla="*/ 519595 h 5543222"/>
              <a:gd name="connsiteX287-11477" fmla="*/ 3257173 w 4833822"/>
              <a:gd name="connsiteY287-11478" fmla="*/ 379826 h 5543222"/>
              <a:gd name="connsiteX288-11479" fmla="*/ 3278681 w 4833822"/>
              <a:gd name="connsiteY288-11480" fmla="*/ 290230 h 5543222"/>
              <a:gd name="connsiteX289-11481" fmla="*/ 3361107 w 4833822"/>
              <a:gd name="connsiteY289-11482" fmla="*/ 347573 h 5543222"/>
              <a:gd name="connsiteX290-11483" fmla="*/ 3884339 w 4833822"/>
              <a:gd name="connsiteY290-11484" fmla="*/ 1659243 h 5543222"/>
              <a:gd name="connsiteX291-11485" fmla="*/ 3776823 w 4833822"/>
              <a:gd name="connsiteY291-11486" fmla="*/ 2279238 h 5543222"/>
              <a:gd name="connsiteX292-11487" fmla="*/ 4002606 w 4833822"/>
              <a:gd name="connsiteY292-11488" fmla="*/ 2060629 h 5543222"/>
              <a:gd name="connsiteX293-11489" fmla="*/ 4059943 w 4833822"/>
              <a:gd name="connsiteY293-11490" fmla="*/ 1996118 h 5543222"/>
              <a:gd name="connsiteX294-11491" fmla="*/ 4117286 w 4833822"/>
              <a:gd name="connsiteY294-11492" fmla="*/ 2071380 h 5543222"/>
              <a:gd name="connsiteX295-11493" fmla="*/ 4131625 w 4833822"/>
              <a:gd name="connsiteY295-11494" fmla="*/ 2884902 h 5543222"/>
              <a:gd name="connsiteX296-11495" fmla="*/ 3755321 w 4833822"/>
              <a:gd name="connsiteY296-11496" fmla="*/ 3716344 h 5543222"/>
              <a:gd name="connsiteX297-11497" fmla="*/ 3723067 w 4833822"/>
              <a:gd name="connsiteY297-11498" fmla="*/ 3791601 h 5543222"/>
              <a:gd name="connsiteX298-11499" fmla="*/ 4099366 w 4833822"/>
              <a:gd name="connsiteY298-11500" fmla="*/ 3730677 h 5543222"/>
              <a:gd name="connsiteX299-11501" fmla="*/ 4550927 w 4833822"/>
              <a:gd name="connsiteY299-11502" fmla="*/ 4081891 h 5543222"/>
              <a:gd name="connsiteX300-11503" fmla="*/ 4604683 w 4833822"/>
              <a:gd name="connsiteY300-11504" fmla="*/ 4182238 h 5543222"/>
              <a:gd name="connsiteX301-11505" fmla="*/ 4576011 w 4833822"/>
              <a:gd name="connsiteY301-11506" fmla="*/ 5024431 h 5543222"/>
              <a:gd name="connsiteX302-11507" fmla="*/ 4432660 w 4833822"/>
              <a:gd name="connsiteY302-11508" fmla="*/ 5085355 h 5543222"/>
              <a:gd name="connsiteX303-11509" fmla="*/ 3999019 w 4833822"/>
              <a:gd name="connsiteY303-11510" fmla="*/ 5318302 h 5543222"/>
              <a:gd name="connsiteX304-11511" fmla="*/ 3192667 w 4833822"/>
              <a:gd name="connsiteY304-11512" fmla="*/ 5250209 h 5543222"/>
              <a:gd name="connsiteX305-11513" fmla="*/ 2662265 w 4833822"/>
              <a:gd name="connsiteY305-11514" fmla="*/ 4619461 h 5543222"/>
              <a:gd name="connsiteX306-11515" fmla="*/ 2680186 w 4833822"/>
              <a:gd name="connsiteY306-11516" fmla="*/ 4938417 h 5543222"/>
              <a:gd name="connsiteX307-11517" fmla="*/ 2655096 w 4833822"/>
              <a:gd name="connsiteY307-11518" fmla="*/ 5250209 h 5543222"/>
              <a:gd name="connsiteX308-11519" fmla="*/ 2063771 w 4833822"/>
              <a:gd name="connsiteY308-11520" fmla="*/ 5536911 h 5543222"/>
              <a:gd name="connsiteX309-11521" fmla="*/ 1827242 w 4833822"/>
              <a:gd name="connsiteY309-11522" fmla="*/ 5486738 h 5543222"/>
              <a:gd name="connsiteX310-11523" fmla="*/ 1594295 w 4833822"/>
              <a:gd name="connsiteY310-11524" fmla="*/ 4945586 h 5543222"/>
              <a:gd name="connsiteX311-11525" fmla="*/ 1952673 w 4833822"/>
              <a:gd name="connsiteY311-11526" fmla="*/ 4411598 h 5543222"/>
              <a:gd name="connsiteX312-11527" fmla="*/ 2020761 w 4833822"/>
              <a:gd name="connsiteY312-11528" fmla="*/ 4278998 h 5543222"/>
              <a:gd name="connsiteX313-11529" fmla="*/ 1841575 w 4833822"/>
              <a:gd name="connsiteY313-11530" fmla="*/ 4422349 h 5543222"/>
              <a:gd name="connsiteX314-11531" fmla="*/ 884697 w 4833822"/>
              <a:gd name="connsiteY314-11532" fmla="*/ 5167782 h 5543222"/>
              <a:gd name="connsiteX315-11533" fmla="*/ 547826 w 4833822"/>
              <a:gd name="connsiteY315-11534" fmla="*/ 5200035 h 5543222"/>
              <a:gd name="connsiteX316-11535" fmla="*/ 357883 w 4833822"/>
              <a:gd name="connsiteY316-11536" fmla="*/ 5142698 h 5543222"/>
              <a:gd name="connsiteX317-11537" fmla="*/ 89095 w 4833822"/>
              <a:gd name="connsiteY317-11538" fmla="*/ 4716221 h 5543222"/>
              <a:gd name="connsiteX318-11539" fmla="*/ 46091 w 4833822"/>
              <a:gd name="connsiteY318-11540" fmla="*/ 4365012 h 5543222"/>
              <a:gd name="connsiteX319-11541" fmla="*/ 440310 w 4833822"/>
              <a:gd name="connsiteY319-11542" fmla="*/ 3716344 h 5543222"/>
              <a:gd name="connsiteX320-11543" fmla="*/ 1020884 w 4833822"/>
              <a:gd name="connsiteY320-11544" fmla="*/ 3766517 h 5543222"/>
              <a:gd name="connsiteX321-11545" fmla="*/ 798688 w 4833822"/>
              <a:gd name="connsiteY321-11546" fmla="*/ 3594495 h 5543222"/>
              <a:gd name="connsiteX322-11547" fmla="*/ 766435 w 4833822"/>
              <a:gd name="connsiteY322-11548" fmla="*/ 3537152 h 5543222"/>
              <a:gd name="connsiteX323-11549" fmla="*/ 838110 w 4833822"/>
              <a:gd name="connsiteY323-11550" fmla="*/ 3515650 h 5543222"/>
              <a:gd name="connsiteX324-11551" fmla="*/ 1060306 w 4833822"/>
              <a:gd name="connsiteY324-11552" fmla="*/ 3608828 h 5543222"/>
              <a:gd name="connsiteX325-11553" fmla="*/ 777186 w 4833822"/>
              <a:gd name="connsiteY325-11554" fmla="*/ 3110680 h 5543222"/>
              <a:gd name="connsiteX326-11555" fmla="*/ 723430 w 4833822"/>
              <a:gd name="connsiteY326-11556" fmla="*/ 2576697 h 5543222"/>
              <a:gd name="connsiteX327-11557" fmla="*/ 727012 w 4833822"/>
              <a:gd name="connsiteY327-11558" fmla="*/ 1877856 h 5543222"/>
              <a:gd name="connsiteX328-11559" fmla="*/ 762853 w 4833822"/>
              <a:gd name="connsiteY328-11560" fmla="*/ 1745256 h 5543222"/>
              <a:gd name="connsiteX329-11561" fmla="*/ 1017302 w 4833822"/>
              <a:gd name="connsiteY329-11562" fmla="*/ 2046291 h 5543222"/>
              <a:gd name="connsiteX330-11563" fmla="*/ 1139151 w 4833822"/>
              <a:gd name="connsiteY330-11564" fmla="*/ 2085713 h 5543222"/>
              <a:gd name="connsiteX331-11565" fmla="*/ 1110480 w 4833822"/>
              <a:gd name="connsiteY331-11566" fmla="*/ 1974615 h 5543222"/>
              <a:gd name="connsiteX332-11567" fmla="*/ 1135564 w 4833822"/>
              <a:gd name="connsiteY332-11568" fmla="*/ 1085837 h 5543222"/>
              <a:gd name="connsiteX333-11569" fmla="*/ 1493942 w 4833822"/>
              <a:gd name="connsiteY333-11570" fmla="*/ 426417 h 5543222"/>
              <a:gd name="connsiteX334-11571" fmla="*/ 1547703 w 4833822"/>
              <a:gd name="connsiteY334-11572" fmla="*/ 372662 h 5543222"/>
              <a:gd name="connsiteX335-11573" fmla="*/ 1597877 w 4833822"/>
              <a:gd name="connsiteY335-11574" fmla="*/ 465840 h 5543222"/>
              <a:gd name="connsiteX336-11575" fmla="*/ 2070940 w 4833822"/>
              <a:gd name="connsiteY336-11576" fmla="*/ 1239939 h 5543222"/>
              <a:gd name="connsiteX337-11577" fmla="*/ 1926239 w 4833822"/>
              <a:gd name="connsiteY337-11578" fmla="*/ 501112 h 5543222"/>
              <a:gd name="connsiteX338-11579" fmla="*/ 2546201 w 4833822"/>
              <a:gd name="connsiteY338-11580" fmla="*/ 2452 h 5543222"/>
              <a:gd name="connsiteX0-11581" fmla="*/ 2144854 w 4833822"/>
              <a:gd name="connsiteY0-11582" fmla="*/ 5071468 h 5445117"/>
              <a:gd name="connsiteX1-11583" fmla="*/ 2053020 w 4833822"/>
              <a:gd name="connsiteY1-11584" fmla="*/ 5080428 h 5445117"/>
              <a:gd name="connsiteX2-11585" fmla="*/ 1959837 w 4833822"/>
              <a:gd name="connsiteY2-11586" fmla="*/ 5155686 h 5445117"/>
              <a:gd name="connsiteX3-11587" fmla="*/ 2045851 w 4833822"/>
              <a:gd name="connsiteY3-11588" fmla="*/ 5273953 h 5445117"/>
              <a:gd name="connsiteX4-11589" fmla="*/ 2042269 w 4833822"/>
              <a:gd name="connsiteY4-11590" fmla="*/ 5177188 h 5445117"/>
              <a:gd name="connsiteX5-11591" fmla="*/ 2106775 w 4833822"/>
              <a:gd name="connsiteY5-11592" fmla="*/ 5112681 h 5445117"/>
              <a:gd name="connsiteX6-11593" fmla="*/ 2128277 w 4833822"/>
              <a:gd name="connsiteY6-11594" fmla="*/ 5184357 h 5445117"/>
              <a:gd name="connsiteX7-11595" fmla="*/ 2164118 w 4833822"/>
              <a:gd name="connsiteY7-11596" fmla="*/ 5234530 h 5445117"/>
              <a:gd name="connsiteX8-11597" fmla="*/ 2232206 w 4833822"/>
              <a:gd name="connsiteY8-11598" fmla="*/ 5198695 h 5445117"/>
              <a:gd name="connsiteX9-11599" fmla="*/ 2228624 w 4833822"/>
              <a:gd name="connsiteY9-11600" fmla="*/ 5105512 h 5445117"/>
              <a:gd name="connsiteX10-11601" fmla="*/ 2144854 w 4833822"/>
              <a:gd name="connsiteY10-11602" fmla="*/ 5071468 h 5445117"/>
              <a:gd name="connsiteX11-11603" fmla="*/ 2508163 w 4833822"/>
              <a:gd name="connsiteY11-11604" fmla="*/ 5041006 h 5445117"/>
              <a:gd name="connsiteX12-11605" fmla="*/ 2407811 w 4833822"/>
              <a:gd name="connsiteY12-11606" fmla="*/ 5349216 h 5445117"/>
              <a:gd name="connsiteX13-11607" fmla="*/ 2508163 w 4833822"/>
              <a:gd name="connsiteY13-11608" fmla="*/ 5041006 h 5445117"/>
              <a:gd name="connsiteX14-11609" fmla="*/ 2215080 w 4833822"/>
              <a:gd name="connsiteY14-11610" fmla="*/ 4956471 h 5445117"/>
              <a:gd name="connsiteX15-11611" fmla="*/ 2171282 w 4833822"/>
              <a:gd name="connsiteY15-11612" fmla="*/ 4962161 h 5445117"/>
              <a:gd name="connsiteX16-11613" fmla="*/ 2350473 w 4833822"/>
              <a:gd name="connsiteY16-11614" fmla="*/ 5241700 h 5445117"/>
              <a:gd name="connsiteX17-11615" fmla="*/ 2393478 w 4833822"/>
              <a:gd name="connsiteY17-11616" fmla="*/ 5058926 h 5445117"/>
              <a:gd name="connsiteX18-11617" fmla="*/ 2252871 w 4833822"/>
              <a:gd name="connsiteY18-11618" fmla="*/ 4957626 h 5445117"/>
              <a:gd name="connsiteX19-11619" fmla="*/ 2215080 w 4833822"/>
              <a:gd name="connsiteY19-11620" fmla="*/ 4956471 h 5445117"/>
              <a:gd name="connsiteX20-11621" fmla="*/ 3767359 w 4833822"/>
              <a:gd name="connsiteY20-11622" fmla="*/ 4837513 h 5445117"/>
              <a:gd name="connsiteX21-11623" fmla="*/ 3913003 w 4833822"/>
              <a:gd name="connsiteY21-11624" fmla="*/ 4919156 h 5445117"/>
              <a:gd name="connsiteX22-11625" fmla="*/ 3930923 w 4833822"/>
              <a:gd name="connsiteY22-11626" fmla="*/ 4944245 h 5445117"/>
              <a:gd name="connsiteX23-11627" fmla="*/ 3923759 w 4833822"/>
              <a:gd name="connsiteY23-11628" fmla="*/ 4969330 h 5445117"/>
              <a:gd name="connsiteX24-11629" fmla="*/ 3672890 w 4833822"/>
              <a:gd name="connsiteY24-11630" fmla="*/ 4951409 h 5445117"/>
              <a:gd name="connsiteX25-11631" fmla="*/ 3672890 w 4833822"/>
              <a:gd name="connsiteY25-11632" fmla="*/ 4883320 h 5445117"/>
              <a:gd name="connsiteX26-11633" fmla="*/ 3708731 w 4833822"/>
              <a:gd name="connsiteY26-11634" fmla="*/ 4858231 h 5445117"/>
              <a:gd name="connsiteX27-11635" fmla="*/ 3767359 w 4833822"/>
              <a:gd name="connsiteY27-11636" fmla="*/ 4837513 h 5445117"/>
              <a:gd name="connsiteX28-11637" fmla="*/ 3779366 w 4833822"/>
              <a:gd name="connsiteY28-11638" fmla="*/ 4797702 h 5445117"/>
              <a:gd name="connsiteX29-11639" fmla="*/ 3637059 w 4833822"/>
              <a:gd name="connsiteY29-11640" fmla="*/ 4822397 h 5445117"/>
              <a:gd name="connsiteX30-11641" fmla="*/ 3497289 w 4833822"/>
              <a:gd name="connsiteY30-11642" fmla="*/ 5005165 h 5445117"/>
              <a:gd name="connsiteX31-11643" fmla="*/ 3615557 w 4833822"/>
              <a:gd name="connsiteY31-11644" fmla="*/ 4947828 h 5445117"/>
              <a:gd name="connsiteX32-11645" fmla="*/ 3852086 w 4833822"/>
              <a:gd name="connsiteY32-11646" fmla="*/ 5105512 h 5445117"/>
              <a:gd name="connsiteX33-11647" fmla="*/ 3952433 w 4833822"/>
              <a:gd name="connsiteY33-11648" fmla="*/ 4933490 h 5445117"/>
              <a:gd name="connsiteX34-11649" fmla="*/ 3945496 w 4833822"/>
              <a:gd name="connsiteY34-11650" fmla="*/ 4916685 h 5445117"/>
              <a:gd name="connsiteX35-11651" fmla="*/ 3938093 w 4833822"/>
              <a:gd name="connsiteY35-11652" fmla="*/ 4916685 h 5445117"/>
              <a:gd name="connsiteX36-11653" fmla="*/ 3927341 w 4833822"/>
              <a:gd name="connsiteY36-11654" fmla="*/ 4916685 h 5445117"/>
              <a:gd name="connsiteX37-11655" fmla="*/ 3909418 w 4833822"/>
              <a:gd name="connsiteY37-11656" fmla="*/ 4911978 h 5445117"/>
              <a:gd name="connsiteX38-11657" fmla="*/ 3920171 w 4833822"/>
              <a:gd name="connsiteY38-11658" fmla="*/ 4911978 h 5445117"/>
              <a:gd name="connsiteX39-11659" fmla="*/ 3945252 w 4833822"/>
              <a:gd name="connsiteY39-11660" fmla="*/ 4916095 h 5445117"/>
              <a:gd name="connsiteX40-11661" fmla="*/ 3928739 w 4833822"/>
              <a:gd name="connsiteY40-11662" fmla="*/ 4876095 h 5445117"/>
              <a:gd name="connsiteX41-11663" fmla="*/ 3822967 w 4833822"/>
              <a:gd name="connsiteY41-11664" fmla="*/ 4799997 h 5445117"/>
              <a:gd name="connsiteX42-11665" fmla="*/ 3779366 w 4833822"/>
              <a:gd name="connsiteY42-11666" fmla="*/ 4797702 h 5445117"/>
              <a:gd name="connsiteX43-11667" fmla="*/ 4196131 w 4833822"/>
              <a:gd name="connsiteY43-11668" fmla="*/ 4653956 h 5445117"/>
              <a:gd name="connsiteX44-11669" fmla="*/ 4235548 w 4833822"/>
              <a:gd name="connsiteY44-11670" fmla="*/ 4883321 h 5445117"/>
              <a:gd name="connsiteX45-11671" fmla="*/ 4454163 w 4833822"/>
              <a:gd name="connsiteY45-11672" fmla="*/ 4886903 h 5445117"/>
              <a:gd name="connsiteX46-11673" fmla="*/ 4196131 w 4833822"/>
              <a:gd name="connsiteY46-11674" fmla="*/ 4653956 h 5445117"/>
              <a:gd name="connsiteX47-11675" fmla="*/ 1174995 w 4833822"/>
              <a:gd name="connsiteY47-11676" fmla="*/ 4338578 h 5445117"/>
              <a:gd name="connsiteX48-11677" fmla="*/ 1250253 w 4833822"/>
              <a:gd name="connsiteY48-11678" fmla="*/ 4385170 h 5445117"/>
              <a:gd name="connsiteX49-11679" fmla="*/ 1035224 w 4833822"/>
              <a:gd name="connsiteY49-11680" fmla="*/ 4496263 h 5445117"/>
              <a:gd name="connsiteX50-11681" fmla="*/ 981463 w 4833822"/>
              <a:gd name="connsiteY50-11682" fmla="*/ 4471179 h 5445117"/>
              <a:gd name="connsiteX51-11683" fmla="*/ 1174995 w 4833822"/>
              <a:gd name="connsiteY51-11684" fmla="*/ 4338578 h 5445117"/>
              <a:gd name="connsiteX52-11685" fmla="*/ 3960412 w 4833822"/>
              <a:gd name="connsiteY52-11686" fmla="*/ 4309303 h 5445117"/>
              <a:gd name="connsiteX53-11687" fmla="*/ 4095776 w 4833822"/>
              <a:gd name="connsiteY53-11688" fmla="*/ 4367248 h 5445117"/>
              <a:gd name="connsiteX54-11689" fmla="*/ 4052767 w 4833822"/>
              <a:gd name="connsiteY54-11690" fmla="*/ 4395918 h 5445117"/>
              <a:gd name="connsiteX55-11691" fmla="*/ 3852081 w 4833822"/>
              <a:gd name="connsiteY55-11692" fmla="*/ 4363667 h 5445117"/>
              <a:gd name="connsiteX56-11693" fmla="*/ 3859245 w 4833822"/>
              <a:gd name="connsiteY56-11694" fmla="*/ 4327828 h 5445117"/>
              <a:gd name="connsiteX57-11695" fmla="*/ 3917370 w 4833822"/>
              <a:gd name="connsiteY57-11696" fmla="*/ 4310303 h 5445117"/>
              <a:gd name="connsiteX58-11697" fmla="*/ 3960412 w 4833822"/>
              <a:gd name="connsiteY58-11698" fmla="*/ 4309303 h 5445117"/>
              <a:gd name="connsiteX59-11699" fmla="*/ 2177948 w 4833822"/>
              <a:gd name="connsiteY59-11700" fmla="*/ 4215053 h 5445117"/>
              <a:gd name="connsiteX60-11701" fmla="*/ 2146198 w 4833822"/>
              <a:gd name="connsiteY60-11702" fmla="*/ 4238235 h 5445117"/>
              <a:gd name="connsiteX61-11703" fmla="*/ 1680303 w 4833822"/>
              <a:gd name="connsiteY61-11704" fmla="*/ 4937077 h 5445117"/>
              <a:gd name="connsiteX62-11705" fmla="*/ 1762730 w 4833822"/>
              <a:gd name="connsiteY62-11706" fmla="*/ 5299037 h 5445117"/>
              <a:gd name="connsiteX63-11707" fmla="*/ 1802152 w 4833822"/>
              <a:gd name="connsiteY63-11708" fmla="*/ 5019504 h 5445117"/>
              <a:gd name="connsiteX64-11709" fmla="*/ 2081691 w 4833822"/>
              <a:gd name="connsiteY64-11710" fmla="*/ 4861814 h 5445117"/>
              <a:gd name="connsiteX65-11711" fmla="*/ 1845157 w 4833822"/>
              <a:gd name="connsiteY65-11712" fmla="*/ 4944241 h 5445117"/>
              <a:gd name="connsiteX66-11713" fmla="*/ 1744810 w 4833822"/>
              <a:gd name="connsiteY66-11714" fmla="*/ 4915575 h 5445117"/>
              <a:gd name="connsiteX67-11715" fmla="*/ 2060189 w 4833822"/>
              <a:gd name="connsiteY67-11716" fmla="*/ 4761472 h 5445117"/>
              <a:gd name="connsiteX68-11717" fmla="*/ 2178451 w 4833822"/>
              <a:gd name="connsiteY68-11718" fmla="*/ 4700542 h 5445117"/>
              <a:gd name="connsiteX69-11719" fmla="*/ 2293136 w 4833822"/>
              <a:gd name="connsiteY69-11720" fmla="*/ 4234653 h 5445117"/>
              <a:gd name="connsiteX70-11721" fmla="*/ 1999259 w 4833822"/>
              <a:gd name="connsiteY70-11722" fmla="*/ 4650374 h 5445117"/>
              <a:gd name="connsiteX71-11723" fmla="*/ 2196371 w 4833822"/>
              <a:gd name="connsiteY71-11724" fmla="*/ 4220315 h 5445117"/>
              <a:gd name="connsiteX72-11725" fmla="*/ 2177948 w 4833822"/>
              <a:gd name="connsiteY72-11726" fmla="*/ 4215053 h 5445117"/>
              <a:gd name="connsiteX73-11727" fmla="*/ 2511745 w 4833822"/>
              <a:gd name="connsiteY73-11728" fmla="*/ 4202400 h 5445117"/>
              <a:gd name="connsiteX74-11729" fmla="*/ 2482010 w 4833822"/>
              <a:gd name="connsiteY74-11730" fmla="*/ 4430696 h 5445117"/>
              <a:gd name="connsiteX75-11731" fmla="*/ 2486655 w 4833822"/>
              <a:gd name="connsiteY75-11732" fmla="*/ 4496261 h 5445117"/>
              <a:gd name="connsiteX76-11733" fmla="*/ 2514429 w 4833822"/>
              <a:gd name="connsiteY76-11734" fmla="*/ 4511940 h 5445117"/>
              <a:gd name="connsiteX77-11735" fmla="*/ 2526077 w 4833822"/>
              <a:gd name="connsiteY77-11736" fmla="*/ 4535686 h 5445117"/>
              <a:gd name="connsiteX78-11737" fmla="*/ 2486655 w 4833822"/>
              <a:gd name="connsiteY78-11738" fmla="*/ 4496264 h 5445117"/>
              <a:gd name="connsiteX79-11739" fmla="*/ 2486655 w 4833822"/>
              <a:gd name="connsiteY79-11740" fmla="*/ 4496267 h 5445117"/>
              <a:gd name="connsiteX80-11741" fmla="*/ 2440069 w 4833822"/>
              <a:gd name="connsiteY80-11742" fmla="*/ 4772223 h 5445117"/>
              <a:gd name="connsiteX81-11743" fmla="*/ 2375563 w 4833822"/>
              <a:gd name="connsiteY81-11744" fmla="*/ 4334995 h 5445117"/>
              <a:gd name="connsiteX82-11745" fmla="*/ 2296718 w 4833822"/>
              <a:gd name="connsiteY82-11746" fmla="*/ 4704130 h 5445117"/>
              <a:gd name="connsiteX83-11747" fmla="*/ 2429318 w 4833822"/>
              <a:gd name="connsiteY83-11748" fmla="*/ 4825979 h 5445117"/>
              <a:gd name="connsiteX84-11749" fmla="*/ 2493825 w 4833822"/>
              <a:gd name="connsiteY84-11750" fmla="*/ 4725632 h 5445117"/>
              <a:gd name="connsiteX85-11751" fmla="*/ 2529665 w 4833822"/>
              <a:gd name="connsiteY85-11752" fmla="*/ 4535689 h 5445117"/>
              <a:gd name="connsiteX86-11753" fmla="*/ 2511745 w 4833822"/>
              <a:gd name="connsiteY86-11754" fmla="*/ 4202400 h 5445117"/>
              <a:gd name="connsiteX87-11755" fmla="*/ 2808528 w 4833822"/>
              <a:gd name="connsiteY87-11756" fmla="*/ 4199934 h 5445117"/>
              <a:gd name="connsiteX88-11757" fmla="*/ 2784115 w 4833822"/>
              <a:gd name="connsiteY88-11758" fmla="*/ 4213151 h 5445117"/>
              <a:gd name="connsiteX89-11759" fmla="*/ 2798448 w 4833822"/>
              <a:gd name="connsiteY89-11760" fmla="*/ 4288409 h 5445117"/>
              <a:gd name="connsiteX90-11761" fmla="*/ 2880875 w 4833822"/>
              <a:gd name="connsiteY90-11762" fmla="*/ 4403089 h 5445117"/>
              <a:gd name="connsiteX91-11763" fmla="*/ 3142493 w 4833822"/>
              <a:gd name="connsiteY91-11764" fmla="*/ 4732801 h 5445117"/>
              <a:gd name="connsiteX92-11765" fmla="*/ 2891625 w 4833822"/>
              <a:gd name="connsiteY92-11766" fmla="*/ 4567942 h 5445117"/>
              <a:gd name="connsiteX93-11767" fmla="*/ 2683768 w 4833822"/>
              <a:gd name="connsiteY93-11768" fmla="*/ 4324244 h 5445117"/>
              <a:gd name="connsiteX94-11769" fmla="*/ 2651515 w 4833822"/>
              <a:gd name="connsiteY94-11770" fmla="*/ 4349333 h 5445117"/>
              <a:gd name="connsiteX95-11771" fmla="*/ 2866541 w 4833822"/>
              <a:gd name="connsiteY95-11772" fmla="*/ 4593032 h 5445117"/>
              <a:gd name="connsiteX96-11773" fmla="*/ 3389773 w 4833822"/>
              <a:gd name="connsiteY96-11774" fmla="*/ 5191526 h 5445117"/>
              <a:gd name="connsiteX97-11775" fmla="*/ 3637059 w 4833822"/>
              <a:gd name="connsiteY97-11776" fmla="*/ 5234530 h 5445117"/>
              <a:gd name="connsiteX98-11777" fmla="*/ 3246422 w 4833822"/>
              <a:gd name="connsiteY98-11778" fmla="*/ 4865401 h 5445117"/>
              <a:gd name="connsiteX99-11779" fmla="*/ 3400524 w 4833822"/>
              <a:gd name="connsiteY99-11780" fmla="*/ 4915575 h 5445117"/>
              <a:gd name="connsiteX100-11781" fmla="*/ 3336018 w 4833822"/>
              <a:gd name="connsiteY100-11782" fmla="*/ 4768636 h 5445117"/>
              <a:gd name="connsiteX101-11783" fmla="*/ 3095901 w 4833822"/>
              <a:gd name="connsiteY101-11784" fmla="*/ 4507023 h 5445117"/>
              <a:gd name="connsiteX102-11785" fmla="*/ 2862954 w 4833822"/>
              <a:gd name="connsiteY102-11786" fmla="*/ 4238235 h 5445117"/>
              <a:gd name="connsiteX103-11787" fmla="*/ 2808528 w 4833822"/>
              <a:gd name="connsiteY103-11788" fmla="*/ 4199934 h 5445117"/>
              <a:gd name="connsiteX104-11789" fmla="*/ 1587125 w 4833822"/>
              <a:gd name="connsiteY104-11790" fmla="*/ 4155809 h 5445117"/>
              <a:gd name="connsiteX105-11791" fmla="*/ 798688 w 4833822"/>
              <a:gd name="connsiteY105-11792" fmla="*/ 4363672 h 5445117"/>
              <a:gd name="connsiteX106-11793" fmla="*/ 780768 w 4833822"/>
              <a:gd name="connsiteY106-11794" fmla="*/ 4987250 h 5445117"/>
              <a:gd name="connsiteX107-11795" fmla="*/ 791519 w 4833822"/>
              <a:gd name="connsiteY107-11796" fmla="*/ 4793726 h 5445117"/>
              <a:gd name="connsiteX108-11797" fmla="*/ 709092 w 4833822"/>
              <a:gd name="connsiteY108-11798" fmla="*/ 4431760 h 5445117"/>
              <a:gd name="connsiteX109-11799" fmla="*/ 368634 w 4833822"/>
              <a:gd name="connsiteY109-11800" fmla="*/ 4442511 h 5445117"/>
              <a:gd name="connsiteX110-11801" fmla="*/ 332793 w 4833822"/>
              <a:gd name="connsiteY110-11802" fmla="*/ 4467601 h 5445117"/>
              <a:gd name="connsiteX111-11803" fmla="*/ 368634 w 4833822"/>
              <a:gd name="connsiteY111-11804" fmla="*/ 4481934 h 5445117"/>
              <a:gd name="connsiteX112-11805" fmla="*/ 350714 w 4833822"/>
              <a:gd name="connsiteY112-11806" fmla="*/ 4782974 h 5445117"/>
              <a:gd name="connsiteX113-11807" fmla="*/ 447479 w 4833822"/>
              <a:gd name="connsiteY113-11808" fmla="*/ 4847481 h 5445117"/>
              <a:gd name="connsiteX114-11809" fmla="*/ 486896 w 4833822"/>
              <a:gd name="connsiteY114-11810" fmla="*/ 4747134 h 5445117"/>
              <a:gd name="connsiteX115-11811" fmla="*/ 468981 w 4833822"/>
              <a:gd name="connsiteY115-11812" fmla="*/ 4628867 h 5445117"/>
              <a:gd name="connsiteX116-11813" fmla="*/ 372216 w 4833822"/>
              <a:gd name="connsiteY116-11814" fmla="*/ 4736383 h 5445117"/>
              <a:gd name="connsiteX117-11815" fmla="*/ 382967 w 4833822"/>
              <a:gd name="connsiteY117-11816" fmla="*/ 4585862 h 5445117"/>
              <a:gd name="connsiteX118-11817" fmla="*/ 497647 w 4833822"/>
              <a:gd name="connsiteY118-11818" fmla="*/ 4546440 h 5445117"/>
              <a:gd name="connsiteX119-11819" fmla="*/ 569323 w 4833822"/>
              <a:gd name="connsiteY119-11820" fmla="*/ 4661125 h 5445117"/>
              <a:gd name="connsiteX120-11821" fmla="*/ 580074 w 4833822"/>
              <a:gd name="connsiteY120-11822" fmla="*/ 4872565 h 5445117"/>
              <a:gd name="connsiteX121-11823" fmla="*/ 612332 w 4833822"/>
              <a:gd name="connsiteY121-11824" fmla="*/ 4628867 h 5445117"/>
              <a:gd name="connsiteX122-11825" fmla="*/ 497647 w 4833822"/>
              <a:gd name="connsiteY122-11826" fmla="*/ 4395920 h 5445117"/>
              <a:gd name="connsiteX123-11827" fmla="*/ 730594 w 4833822"/>
              <a:gd name="connsiteY123-11828" fmla="*/ 4800889 h 5445117"/>
              <a:gd name="connsiteX124-11829" fmla="*/ 547826 w 4833822"/>
              <a:gd name="connsiteY124-11830" fmla="*/ 4965748 h 5445117"/>
              <a:gd name="connsiteX125-11831" fmla="*/ 834528 w 4833822"/>
              <a:gd name="connsiteY125-11832" fmla="*/ 4998001 h 5445117"/>
              <a:gd name="connsiteX126-11833" fmla="*/ 1533370 w 4833822"/>
              <a:gd name="connsiteY126-11834" fmla="*/ 4481934 h 5445117"/>
              <a:gd name="connsiteX127-11835" fmla="*/ 1633712 w 4833822"/>
              <a:gd name="connsiteY127-11836" fmla="*/ 4349333 h 5445117"/>
              <a:gd name="connsiteX128-11837" fmla="*/ 1142733 w 4833822"/>
              <a:gd name="connsiteY128-11838" fmla="*/ 4664707 h 5445117"/>
              <a:gd name="connsiteX129-11839" fmla="*/ 1031635 w 4833822"/>
              <a:gd name="connsiteY129-11840" fmla="*/ 4693379 h 5445117"/>
              <a:gd name="connsiteX130-11841" fmla="*/ 1096142 w 4833822"/>
              <a:gd name="connsiteY130-11842" fmla="*/ 4593032 h 5445117"/>
              <a:gd name="connsiteX131-11843" fmla="*/ 1587125 w 4833822"/>
              <a:gd name="connsiteY131-11844" fmla="*/ 4155809 h 5445117"/>
              <a:gd name="connsiteX132-11845" fmla="*/ 3072607 w 4833822"/>
              <a:gd name="connsiteY132-11846" fmla="*/ 4146849 h 5445117"/>
              <a:gd name="connsiteX133-11847" fmla="*/ 2988391 w 4833822"/>
              <a:gd name="connsiteY133-11848" fmla="*/ 4180893 h 5445117"/>
              <a:gd name="connsiteX134-11849" fmla="*/ 3038564 w 4833822"/>
              <a:gd name="connsiteY134-11850" fmla="*/ 4291991 h 5445117"/>
              <a:gd name="connsiteX135-11851" fmla="*/ 3407693 w 4833822"/>
              <a:gd name="connsiteY135-11852" fmla="*/ 4707712 h 5445117"/>
              <a:gd name="connsiteX136-11853" fmla="*/ 3576134 w 4833822"/>
              <a:gd name="connsiteY136-11854" fmla="*/ 4747134 h 5445117"/>
              <a:gd name="connsiteX137-11855" fmla="*/ 4002606 w 4833822"/>
              <a:gd name="connsiteY137-11856" fmla="*/ 4851063 h 5445117"/>
              <a:gd name="connsiteX138-11857" fmla="*/ 4124455 w 4833822"/>
              <a:gd name="connsiteY138-11858" fmla="*/ 4933490 h 5445117"/>
              <a:gd name="connsiteX139-11859" fmla="*/ 3586885 w 4833822"/>
              <a:gd name="connsiteY139-11860" fmla="*/ 4385169 h 5445117"/>
              <a:gd name="connsiteX140-11861" fmla="*/ 3339600 w 4833822"/>
              <a:gd name="connsiteY140-11862" fmla="*/ 4241817 h 5445117"/>
              <a:gd name="connsiteX141-11863" fmla="*/ 3551045 w 4833822"/>
              <a:gd name="connsiteY141-11864" fmla="*/ 4417427 h 5445117"/>
              <a:gd name="connsiteX142-11865" fmla="*/ 3658561 w 4833822"/>
              <a:gd name="connsiteY142-11866" fmla="*/ 4600201 h 5445117"/>
              <a:gd name="connsiteX143-11867" fmla="*/ 3536712 w 4833822"/>
              <a:gd name="connsiteY143-11868" fmla="*/ 4524938 h 5445117"/>
              <a:gd name="connsiteX144-11869" fmla="*/ 3167577 w 4833822"/>
              <a:gd name="connsiteY144-11870" fmla="*/ 4188062 h 5445117"/>
              <a:gd name="connsiteX145-11871" fmla="*/ 3072607 w 4833822"/>
              <a:gd name="connsiteY145-11872" fmla="*/ 4146849 h 5445117"/>
              <a:gd name="connsiteX146-11873" fmla="*/ 1497530 w 4833822"/>
              <a:gd name="connsiteY146-11874" fmla="*/ 4059049 h 5445117"/>
              <a:gd name="connsiteX147-11875" fmla="*/ 644585 w 4833822"/>
              <a:gd name="connsiteY147-11876" fmla="*/ 4184480 h 5445117"/>
              <a:gd name="connsiteX148-11877" fmla="*/ 404469 w 4833822"/>
              <a:gd name="connsiteY148-11878" fmla="*/ 4259737 h 5445117"/>
              <a:gd name="connsiteX149-11879" fmla="*/ 218113 w 4833822"/>
              <a:gd name="connsiteY149-11880" fmla="*/ 4413840 h 5445117"/>
              <a:gd name="connsiteX150-11881" fmla="*/ 347132 w 4833822"/>
              <a:gd name="connsiteY150-11882" fmla="*/ 4933490 h 5445117"/>
              <a:gd name="connsiteX151-11883" fmla="*/ 218113 w 4833822"/>
              <a:gd name="connsiteY151-11884" fmla="*/ 4567942 h 5445117"/>
              <a:gd name="connsiteX152-11885" fmla="*/ 289789 w 4833822"/>
              <a:gd name="connsiteY152-11886" fmla="*/ 4460431 h 5445117"/>
              <a:gd name="connsiteX153-11887" fmla="*/ 271869 w 4833822"/>
              <a:gd name="connsiteY153-11888" fmla="*/ 4446098 h 5445117"/>
              <a:gd name="connsiteX154-11889" fmla="*/ 304127 w 4833822"/>
              <a:gd name="connsiteY154-11890" fmla="*/ 4352915 h 5445117"/>
              <a:gd name="connsiteX155-11891" fmla="*/ 400887 w 4833822"/>
              <a:gd name="connsiteY155-11892" fmla="*/ 4270489 h 5445117"/>
              <a:gd name="connsiteX156-11893" fmla="*/ 404469 w 4833822"/>
              <a:gd name="connsiteY156-11894" fmla="*/ 4263319 h 5445117"/>
              <a:gd name="connsiteX157-11895" fmla="*/ 408056 w 4833822"/>
              <a:gd name="connsiteY157-11896" fmla="*/ 4263319 h 5445117"/>
              <a:gd name="connsiteX158-11897" fmla="*/ 569323 w 4833822"/>
              <a:gd name="connsiteY158-11898" fmla="*/ 4220315 h 5445117"/>
              <a:gd name="connsiteX159-11899" fmla="*/ 777186 w 4833822"/>
              <a:gd name="connsiteY159-11900" fmla="*/ 4331413 h 5445117"/>
              <a:gd name="connsiteX160-11901" fmla="*/ 1250249 w 4833822"/>
              <a:gd name="connsiteY160-11902" fmla="*/ 4162972 h 5445117"/>
              <a:gd name="connsiteX161-11903" fmla="*/ 1497530 w 4833822"/>
              <a:gd name="connsiteY161-11904" fmla="*/ 4059049 h 5445117"/>
              <a:gd name="connsiteX162-11905" fmla="*/ 3393360 w 4833822"/>
              <a:gd name="connsiteY162-11906" fmla="*/ 4018279 h 5445117"/>
              <a:gd name="connsiteX163-11907" fmla="*/ 3271511 w 4833822"/>
              <a:gd name="connsiteY163-11908" fmla="*/ 4055462 h 5445117"/>
              <a:gd name="connsiteX164-11909" fmla="*/ 3486538 w 4833822"/>
              <a:gd name="connsiteY164-11910" fmla="*/ 4184480 h 5445117"/>
              <a:gd name="connsiteX165-11911" fmla="*/ 4092197 w 4833822"/>
              <a:gd name="connsiteY165-11912" fmla="*/ 4517774 h 5445117"/>
              <a:gd name="connsiteX166-11913" fmla="*/ 3873588 w 4833822"/>
              <a:gd name="connsiteY166-11914" fmla="*/ 4517774 h 5445117"/>
              <a:gd name="connsiteX167-11915" fmla="*/ 4002606 w 4833822"/>
              <a:gd name="connsiteY167-11916" fmla="*/ 4646787 h 5445117"/>
              <a:gd name="connsiteX168-11917" fmla="*/ 4106535 w 4833822"/>
              <a:gd name="connsiteY168-11918" fmla="*/ 4618116 h 5445117"/>
              <a:gd name="connsiteX169-11919" fmla="*/ 4325144 w 4833822"/>
              <a:gd name="connsiteY169-11920" fmla="*/ 4291991 h 5445117"/>
              <a:gd name="connsiteX170-11921" fmla="*/ 4038441 w 4833822"/>
              <a:gd name="connsiteY170-11922" fmla="*/ 4202400 h 5445117"/>
              <a:gd name="connsiteX171-11923" fmla="*/ 3624178 w 4833822"/>
              <a:gd name="connsiteY171-11924" fmla="*/ 4188788 h 5445117"/>
              <a:gd name="connsiteX172-11925" fmla="*/ 3486739 w 4833822"/>
              <a:gd name="connsiteY172-11926" fmla="*/ 4163009 h 5445117"/>
              <a:gd name="connsiteX173-11927" fmla="*/ 3486739 w 4833822"/>
              <a:gd name="connsiteY173-11928" fmla="*/ 4167004 h 5445117"/>
              <a:gd name="connsiteX174-11929" fmla="*/ 3485394 w 4833822"/>
              <a:gd name="connsiteY174-11930" fmla="*/ 4164315 h 5445117"/>
              <a:gd name="connsiteX175-11931" fmla="*/ 3486706 w 4833822"/>
              <a:gd name="connsiteY175-11932" fmla="*/ 4163003 h 5445117"/>
              <a:gd name="connsiteX176-11933" fmla="*/ 3486538 w 4833822"/>
              <a:gd name="connsiteY176-11934" fmla="*/ 4162972 h 5445117"/>
              <a:gd name="connsiteX177-11935" fmla="*/ 3543876 w 4833822"/>
              <a:gd name="connsiteY177-11936" fmla="*/ 4102048 h 5445117"/>
              <a:gd name="connsiteX178-11937" fmla="*/ 4518674 w 4833822"/>
              <a:gd name="connsiteY178-11938" fmla="*/ 4248986 h 5445117"/>
              <a:gd name="connsiteX179-11939" fmla="*/ 4328731 w 4833822"/>
              <a:gd name="connsiteY179-11940" fmla="*/ 4446098 h 5445117"/>
              <a:gd name="connsiteX180-11941" fmla="*/ 4457745 w 4833822"/>
              <a:gd name="connsiteY180-11942" fmla="*/ 4374417 h 5445117"/>
              <a:gd name="connsiteX181-11943" fmla="*/ 4579599 w 4833822"/>
              <a:gd name="connsiteY181-11944" fmla="*/ 4367254 h 5445117"/>
              <a:gd name="connsiteX182-11945" fmla="*/ 4500754 w 4833822"/>
              <a:gd name="connsiteY182-11946" fmla="*/ 4446098 h 5445117"/>
              <a:gd name="connsiteX183-11947" fmla="*/ 4314393 w 4833822"/>
              <a:gd name="connsiteY183-11948" fmla="*/ 4679046 h 5445117"/>
              <a:gd name="connsiteX184-11949" fmla="*/ 4346651 w 4833822"/>
              <a:gd name="connsiteY184-11950" fmla="*/ 4743552 h 5445117"/>
              <a:gd name="connsiteX185-11951" fmla="*/ 4403989 w 4833822"/>
              <a:gd name="connsiteY185-11952" fmla="*/ 4693379 h 5445117"/>
              <a:gd name="connsiteX186-11953" fmla="*/ 4482833 w 4833822"/>
              <a:gd name="connsiteY186-11954" fmla="*/ 4503436 h 5445117"/>
              <a:gd name="connsiteX187-11955" fmla="*/ 4590350 w 4833822"/>
              <a:gd name="connsiteY187-11956" fmla="*/ 4481934 h 5445117"/>
              <a:gd name="connsiteX188-11957" fmla="*/ 4608265 w 4833822"/>
              <a:gd name="connsiteY188-11958" fmla="*/ 4564360 h 5445117"/>
              <a:gd name="connsiteX189-11959" fmla="*/ 4608265 w 4833822"/>
              <a:gd name="connsiteY189-11960" fmla="*/ 4567942 h 5445117"/>
              <a:gd name="connsiteX190-11961" fmla="*/ 4421909 w 4833822"/>
              <a:gd name="connsiteY190-11962" fmla="*/ 4779387 h 5445117"/>
              <a:gd name="connsiteX191-11963" fmla="*/ 4608265 w 4833822"/>
              <a:gd name="connsiteY191-11964" fmla="*/ 4567942 h 5445117"/>
              <a:gd name="connsiteX192-11965" fmla="*/ 4611852 w 4833822"/>
              <a:gd name="connsiteY192-11966" fmla="*/ 4564360 h 5445117"/>
              <a:gd name="connsiteX193-11967" fmla="*/ 4611852 w 4833822"/>
              <a:gd name="connsiteY193-11968" fmla="*/ 4560778 h 5445117"/>
              <a:gd name="connsiteX194-11969" fmla="*/ 4694279 w 4833822"/>
              <a:gd name="connsiteY194-11970" fmla="*/ 4546440 h 5445117"/>
              <a:gd name="connsiteX195-11971" fmla="*/ 4651275 w 4833822"/>
              <a:gd name="connsiteY195-11972" fmla="*/ 4370836 h 5445117"/>
              <a:gd name="connsiteX196-11973" fmla="*/ 4572429 w 4833822"/>
              <a:gd name="connsiteY196-11974" fmla="*/ 4252568 h 5445117"/>
              <a:gd name="connsiteX197-11975" fmla="*/ 4583181 w 4833822"/>
              <a:gd name="connsiteY197-11976" fmla="*/ 4159391 h 5445117"/>
              <a:gd name="connsiteX198-11977" fmla="*/ 4436247 w 4833822"/>
              <a:gd name="connsiteY198-11978" fmla="*/ 4112804 h 5445117"/>
              <a:gd name="connsiteX199-11979" fmla="*/ 3504459 w 4833822"/>
              <a:gd name="connsiteY199-11980" fmla="*/ 4026790 h 5445117"/>
              <a:gd name="connsiteX200-11981" fmla="*/ 3393360 w 4833822"/>
              <a:gd name="connsiteY200-11982" fmla="*/ 4018279 h 5445117"/>
              <a:gd name="connsiteX201-11983" fmla="*/ 655337 w 4833822"/>
              <a:gd name="connsiteY201-11984" fmla="*/ 3887021 h 5445117"/>
              <a:gd name="connsiteX202-11985" fmla="*/ 637416 w 4833822"/>
              <a:gd name="connsiteY202-11986" fmla="*/ 3944364 h 5445117"/>
              <a:gd name="connsiteX203-11987" fmla="*/ 863200 w 4833822"/>
              <a:gd name="connsiteY203-11988" fmla="*/ 4048293 h 5445117"/>
              <a:gd name="connsiteX204-11989" fmla="*/ 734181 w 4833822"/>
              <a:gd name="connsiteY204-11990" fmla="*/ 3908528 h 5445117"/>
              <a:gd name="connsiteX205-11991" fmla="*/ 655337 w 4833822"/>
              <a:gd name="connsiteY205-11992" fmla="*/ 3887021 h 5445117"/>
              <a:gd name="connsiteX206-11993" fmla="*/ 465399 w 4833822"/>
              <a:gd name="connsiteY206-11994" fmla="*/ 3847604 h 5445117"/>
              <a:gd name="connsiteX207-11995" fmla="*/ 465399 w 4833822"/>
              <a:gd name="connsiteY207-11996" fmla="*/ 4048293 h 5445117"/>
              <a:gd name="connsiteX208-11997" fmla="*/ 501234 w 4833822"/>
              <a:gd name="connsiteY208-11998" fmla="*/ 4105635 h 5445117"/>
              <a:gd name="connsiteX209-11999" fmla="*/ 554990 w 4833822"/>
              <a:gd name="connsiteY209-12000" fmla="*/ 4051880 h 5445117"/>
              <a:gd name="connsiteX210-12001" fmla="*/ 465399 w 4833822"/>
              <a:gd name="connsiteY210-12002" fmla="*/ 3847604 h 5445117"/>
              <a:gd name="connsiteX211-12003" fmla="*/ 4325169 w 4833822"/>
              <a:gd name="connsiteY211-12004" fmla="*/ 3766707 h 5445117"/>
              <a:gd name="connsiteX212-12005" fmla="*/ 3959602 w 4833822"/>
              <a:gd name="connsiteY212-12006" fmla="*/ 3973035 h 5445117"/>
              <a:gd name="connsiteX213-12007" fmla="*/ 4360985 w 4833822"/>
              <a:gd name="connsiteY213-12008" fmla="*/ 3883439 h 5445117"/>
              <a:gd name="connsiteX214-12009" fmla="*/ 4278558 w 4833822"/>
              <a:gd name="connsiteY214-12010" fmla="*/ 3994537 h 5445117"/>
              <a:gd name="connsiteX215-12011" fmla="*/ 4454163 w 4833822"/>
              <a:gd name="connsiteY215-12012" fmla="*/ 3947946 h 5445117"/>
              <a:gd name="connsiteX216-12013" fmla="*/ 4368153 w 4833822"/>
              <a:gd name="connsiteY216-12014" fmla="*/ 3772341 h 5445117"/>
              <a:gd name="connsiteX217-12015" fmla="*/ 4325169 w 4833822"/>
              <a:gd name="connsiteY217-12016" fmla="*/ 3766707 h 5445117"/>
              <a:gd name="connsiteX218-12017" fmla="*/ 4156709 w 4833822"/>
              <a:gd name="connsiteY218-12018" fmla="*/ 3732919 h 5445117"/>
              <a:gd name="connsiteX219-12019" fmla="*/ 3748157 w 4833822"/>
              <a:gd name="connsiteY219-12020" fmla="*/ 3815345 h 5445117"/>
              <a:gd name="connsiteX220-12021" fmla="*/ 3529543 w 4833822"/>
              <a:gd name="connsiteY220-12022" fmla="*/ 3937194 h 5445117"/>
              <a:gd name="connsiteX221-12023" fmla="*/ 3805494 w 4833822"/>
              <a:gd name="connsiteY221-12024" fmla="*/ 3840435 h 5445117"/>
              <a:gd name="connsiteX222-12025" fmla="*/ 4156709 w 4833822"/>
              <a:gd name="connsiteY222-12026" fmla="*/ 3732919 h 5445117"/>
              <a:gd name="connsiteX223-12027" fmla="*/ 399937 w 4833822"/>
              <a:gd name="connsiteY223-12028" fmla="*/ 3689131 h 5445117"/>
              <a:gd name="connsiteX224-12029" fmla="*/ 210944 w 4833822"/>
              <a:gd name="connsiteY224-12030" fmla="*/ 3768759 h 5445117"/>
              <a:gd name="connsiteX225-12031" fmla="*/ 124936 w 4833822"/>
              <a:gd name="connsiteY225-12032" fmla="*/ 3912110 h 5445117"/>
              <a:gd name="connsiteX226-12033" fmla="*/ 275451 w 4833822"/>
              <a:gd name="connsiteY226-12034" fmla="*/ 3904941 h 5445117"/>
              <a:gd name="connsiteX227-12035" fmla="*/ 304127 w 4833822"/>
              <a:gd name="connsiteY227-12036" fmla="*/ 3922861 h 5445117"/>
              <a:gd name="connsiteX228-12037" fmla="*/ 271869 w 4833822"/>
              <a:gd name="connsiteY228-12038" fmla="*/ 4159391 h 5445117"/>
              <a:gd name="connsiteX229-12039" fmla="*/ 311291 w 4833822"/>
              <a:gd name="connsiteY229-12040" fmla="*/ 4001706 h 5445117"/>
              <a:gd name="connsiteX230-12041" fmla="*/ 243203 w 4833822"/>
              <a:gd name="connsiteY230-12042" fmla="*/ 3793843 h 5445117"/>
              <a:gd name="connsiteX231-12043" fmla="*/ 1214409 w 4833822"/>
              <a:gd name="connsiteY231-12044" fmla="*/ 3772341 h 5445117"/>
              <a:gd name="connsiteX232-12045" fmla="*/ 465399 w 4833822"/>
              <a:gd name="connsiteY232-12046" fmla="*/ 3689914 h 5445117"/>
              <a:gd name="connsiteX233-12047" fmla="*/ 399937 w 4833822"/>
              <a:gd name="connsiteY233-12048" fmla="*/ 3689131 h 5445117"/>
              <a:gd name="connsiteX234-12049" fmla="*/ 2524908 w 4833822"/>
              <a:gd name="connsiteY234-12050" fmla="*/ 2554832 h 5445117"/>
              <a:gd name="connsiteX235-12051" fmla="*/ 2732856 w 4833822"/>
              <a:gd name="connsiteY235-12052" fmla="*/ 3196751 h 5445117"/>
              <a:gd name="connsiteX236-12053" fmla="*/ 2775802 w 4833822"/>
              <a:gd name="connsiteY236-12054" fmla="*/ 3266820 h 5445117"/>
              <a:gd name="connsiteX237-12055" fmla="*/ 2823267 w 4833822"/>
              <a:gd name="connsiteY237-12056" fmla="*/ 3189970 h 5445117"/>
              <a:gd name="connsiteX238-12057" fmla="*/ 2879774 w 4833822"/>
              <a:gd name="connsiteY238-12058" fmla="*/ 2979764 h 5445117"/>
              <a:gd name="connsiteX239-12059" fmla="*/ 2920458 w 4833822"/>
              <a:gd name="connsiteY239-12060" fmla="*/ 3513189 h 5445117"/>
              <a:gd name="connsiteX240-12061" fmla="*/ 3132925 w 4833822"/>
              <a:gd name="connsiteY240-12062" fmla="*/ 3454422 h 5445117"/>
              <a:gd name="connsiteX241-12063" fmla="*/ 2879774 w 4833822"/>
              <a:gd name="connsiteY241-12064" fmla="*/ 3829630 h 5445117"/>
              <a:gd name="connsiteX242-12065" fmla="*/ 2131619 w 4833822"/>
              <a:gd name="connsiteY242-12066" fmla="*/ 3777644 h 5445117"/>
              <a:gd name="connsiteX243-12067" fmla="*/ 1894289 w 4833822"/>
              <a:gd name="connsiteY243-12068" fmla="*/ 3427300 h 5445117"/>
              <a:gd name="connsiteX244-12069" fmla="*/ 2075111 w 4833822"/>
              <a:gd name="connsiteY244-12070" fmla="*/ 3515451 h 5445117"/>
              <a:gd name="connsiteX245-12071" fmla="*/ 2086414 w 4833822"/>
              <a:gd name="connsiteY245-12072" fmla="*/ 3000106 h 5445117"/>
              <a:gd name="connsiteX246-12073" fmla="*/ 2163263 w 4833822"/>
              <a:gd name="connsiteY246-12074" fmla="*/ 3144765 h 5445117"/>
              <a:gd name="connsiteX247-12075" fmla="*/ 2224289 w 4833822"/>
              <a:gd name="connsiteY247-12076" fmla="*/ 3189970 h 5445117"/>
              <a:gd name="connsiteX248-12077" fmla="*/ 2242372 w 4833822"/>
              <a:gd name="connsiteY248-12078" fmla="*/ 3126682 h 5445117"/>
              <a:gd name="connsiteX249-12079" fmla="*/ 2524908 w 4833822"/>
              <a:gd name="connsiteY249-12080" fmla="*/ 2554832 h 5445117"/>
              <a:gd name="connsiteX250-12081" fmla="*/ 2540406 w 4833822"/>
              <a:gd name="connsiteY250-12082" fmla="*/ 1747491 h 5445117"/>
              <a:gd name="connsiteX251-12083" fmla="*/ 2092432 w 4833822"/>
              <a:gd name="connsiteY251-12084" fmla="*/ 2654188 h 5445117"/>
              <a:gd name="connsiteX252-12085" fmla="*/ 2063761 w 4833822"/>
              <a:gd name="connsiteY252-12086" fmla="*/ 2754535 h 5445117"/>
              <a:gd name="connsiteX253-12087" fmla="*/ 1967001 w 4833822"/>
              <a:gd name="connsiteY253-12088" fmla="*/ 2682859 h 5445117"/>
              <a:gd name="connsiteX254-12089" fmla="*/ 1845152 w 4833822"/>
              <a:gd name="connsiteY254-12090" fmla="*/ 2453495 h 5445117"/>
              <a:gd name="connsiteX255-12091" fmla="*/ 1827232 w 4833822"/>
              <a:gd name="connsiteY255-12092" fmla="*/ 3270602 h 5445117"/>
              <a:gd name="connsiteX256-12093" fmla="*/ 1540529 w 4833822"/>
              <a:gd name="connsiteY256-12094" fmla="*/ 3130833 h 5445117"/>
              <a:gd name="connsiteX257-12095" fmla="*/ 1916828 w 4833822"/>
              <a:gd name="connsiteY257-12096" fmla="*/ 3686322 h 5445117"/>
              <a:gd name="connsiteX258-12097" fmla="*/ 3103066 w 4833822"/>
              <a:gd name="connsiteY258-12098" fmla="*/ 3768749 h 5445117"/>
              <a:gd name="connsiteX259-12099" fmla="*/ 3504448 w 4833822"/>
              <a:gd name="connsiteY259-12100" fmla="*/ 3173837 h 5445117"/>
              <a:gd name="connsiteX260-12101" fmla="*/ 3167572 w 4833822"/>
              <a:gd name="connsiteY260-12102" fmla="*/ 3267015 h 5445117"/>
              <a:gd name="connsiteX261-12103" fmla="*/ 3103066 w 4833822"/>
              <a:gd name="connsiteY261-12104" fmla="*/ 2421241 h 5445117"/>
              <a:gd name="connsiteX262-12105" fmla="*/ 3013470 w 4833822"/>
              <a:gd name="connsiteY262-12106" fmla="*/ 2754535 h 5445117"/>
              <a:gd name="connsiteX263-12107" fmla="*/ 2938212 w 4833822"/>
              <a:gd name="connsiteY263-12108" fmla="*/ 2876384 h 5445117"/>
              <a:gd name="connsiteX264-12109" fmla="*/ 2870119 w 4833822"/>
              <a:gd name="connsiteY264-12110" fmla="*/ 2765286 h 5445117"/>
              <a:gd name="connsiteX265-12111" fmla="*/ 2540406 w 4833822"/>
              <a:gd name="connsiteY265-12112" fmla="*/ 1747491 h 5445117"/>
              <a:gd name="connsiteX266-12113" fmla="*/ 357884 w 4833822"/>
              <a:gd name="connsiteY266-12114" fmla="*/ 1675820 h 5445117"/>
              <a:gd name="connsiteX267-12115" fmla="*/ 422396 w 4833822"/>
              <a:gd name="connsiteY267-12116" fmla="*/ 1758247 h 5445117"/>
              <a:gd name="connsiteX268-12117" fmla="*/ 522738 w 4833822"/>
              <a:gd name="connsiteY268-12118" fmla="*/ 2259978 h 5445117"/>
              <a:gd name="connsiteX269-12119" fmla="*/ 490485 w 4833822"/>
              <a:gd name="connsiteY269-12120" fmla="*/ 2399748 h 5445117"/>
              <a:gd name="connsiteX270-12121" fmla="*/ 386555 w 4833822"/>
              <a:gd name="connsiteY270-12122" fmla="*/ 2299401 h 5445117"/>
              <a:gd name="connsiteX271-12123" fmla="*/ 286208 w 4833822"/>
              <a:gd name="connsiteY271-12124" fmla="*/ 1758247 h 5445117"/>
              <a:gd name="connsiteX272-12125" fmla="*/ 357884 w 4833822"/>
              <a:gd name="connsiteY272-12126" fmla="*/ 1675820 h 5445117"/>
              <a:gd name="connsiteX273-12127" fmla="*/ 4036204 w 4833822"/>
              <a:gd name="connsiteY273-12128" fmla="*/ 258429 h 5445117"/>
              <a:gd name="connsiteX274-12129" fmla="*/ 4110123 w 4833822"/>
              <a:gd name="connsiteY274-12130" fmla="*/ 321144 h 5445117"/>
              <a:gd name="connsiteX275-12131" fmla="*/ 4063531 w 4833822"/>
              <a:gd name="connsiteY275-12132" fmla="*/ 1131088 h 5445117"/>
              <a:gd name="connsiteX276-12133" fmla="*/ 3938100 w 4833822"/>
              <a:gd name="connsiteY276-12134" fmla="*/ 819294 h 5445117"/>
              <a:gd name="connsiteX277-12135" fmla="*/ 3970353 w 4833822"/>
              <a:gd name="connsiteY277-12136" fmla="*/ 324731 h 5445117"/>
              <a:gd name="connsiteX278-12137" fmla="*/ 4036204 w 4833822"/>
              <a:gd name="connsiteY278-12138" fmla="*/ 258429 h 5445117"/>
              <a:gd name="connsiteX279-12139" fmla="*/ 915320 w 4833822"/>
              <a:gd name="connsiteY279-12140" fmla="*/ 0 h 5445117"/>
              <a:gd name="connsiteX280-12141" fmla="*/ 1020430 w 4833822"/>
              <a:gd name="connsiteY280-12142" fmla="*/ 680762 h 5445117"/>
              <a:gd name="connsiteX281-12143" fmla="*/ 811383 w 4833822"/>
              <a:gd name="connsiteY281-12144" fmla="*/ 641176 h 5445117"/>
              <a:gd name="connsiteX282-12145" fmla="*/ 915320 w 4833822"/>
              <a:gd name="connsiteY282-12146" fmla="*/ 0 h 5445117"/>
              <a:gd name="connsiteX283-12147" fmla="*/ 2803508 w 4833822"/>
              <a:gd name="connsiteY283-12148" fmla="*/ 13207 h 5445117"/>
              <a:gd name="connsiteX284-12149" fmla="*/ 3047525 w 4833822"/>
              <a:gd name="connsiteY284-12150" fmla="*/ 606745 h 5445117"/>
              <a:gd name="connsiteX285-12151" fmla="*/ 3054443 w 4833822"/>
              <a:gd name="connsiteY285-12152" fmla="*/ 1280547 h 5445117"/>
              <a:gd name="connsiteX286-12153" fmla="*/ 3282263 w 4833822"/>
              <a:gd name="connsiteY286-12154" fmla="*/ 421490 h 5445117"/>
              <a:gd name="connsiteX287-12155" fmla="*/ 3257173 w 4833822"/>
              <a:gd name="connsiteY287-12156" fmla="*/ 281721 h 5445117"/>
              <a:gd name="connsiteX288-12157" fmla="*/ 3278681 w 4833822"/>
              <a:gd name="connsiteY288-12158" fmla="*/ 192125 h 5445117"/>
              <a:gd name="connsiteX289-12159" fmla="*/ 3361107 w 4833822"/>
              <a:gd name="connsiteY289-12160" fmla="*/ 249468 h 5445117"/>
              <a:gd name="connsiteX290-12161" fmla="*/ 3884339 w 4833822"/>
              <a:gd name="connsiteY290-12162" fmla="*/ 1561138 h 5445117"/>
              <a:gd name="connsiteX291-12163" fmla="*/ 3776823 w 4833822"/>
              <a:gd name="connsiteY291-12164" fmla="*/ 2181133 h 5445117"/>
              <a:gd name="connsiteX292-12165" fmla="*/ 4002606 w 4833822"/>
              <a:gd name="connsiteY292-12166" fmla="*/ 1962524 h 5445117"/>
              <a:gd name="connsiteX293-12167" fmla="*/ 4059943 w 4833822"/>
              <a:gd name="connsiteY293-12168" fmla="*/ 1898013 h 5445117"/>
              <a:gd name="connsiteX294-12169" fmla="*/ 4117286 w 4833822"/>
              <a:gd name="connsiteY294-12170" fmla="*/ 1973275 h 5445117"/>
              <a:gd name="connsiteX295-12171" fmla="*/ 4131625 w 4833822"/>
              <a:gd name="connsiteY295-12172" fmla="*/ 2786797 h 5445117"/>
              <a:gd name="connsiteX296-12173" fmla="*/ 3755321 w 4833822"/>
              <a:gd name="connsiteY296-12174" fmla="*/ 3618239 h 5445117"/>
              <a:gd name="connsiteX297-12175" fmla="*/ 3723067 w 4833822"/>
              <a:gd name="connsiteY297-12176" fmla="*/ 3693496 h 5445117"/>
              <a:gd name="connsiteX298-12177" fmla="*/ 4099366 w 4833822"/>
              <a:gd name="connsiteY298-12178" fmla="*/ 3632572 h 5445117"/>
              <a:gd name="connsiteX299-12179" fmla="*/ 4550927 w 4833822"/>
              <a:gd name="connsiteY299-12180" fmla="*/ 3983786 h 5445117"/>
              <a:gd name="connsiteX300-12181" fmla="*/ 4604683 w 4833822"/>
              <a:gd name="connsiteY300-12182" fmla="*/ 4084133 h 5445117"/>
              <a:gd name="connsiteX301-12183" fmla="*/ 4576011 w 4833822"/>
              <a:gd name="connsiteY301-12184" fmla="*/ 4926326 h 5445117"/>
              <a:gd name="connsiteX302-12185" fmla="*/ 4432660 w 4833822"/>
              <a:gd name="connsiteY302-12186" fmla="*/ 4987250 h 5445117"/>
              <a:gd name="connsiteX303-12187" fmla="*/ 3999019 w 4833822"/>
              <a:gd name="connsiteY303-12188" fmla="*/ 5220197 h 5445117"/>
              <a:gd name="connsiteX304-12189" fmla="*/ 3192667 w 4833822"/>
              <a:gd name="connsiteY304-12190" fmla="*/ 5152104 h 5445117"/>
              <a:gd name="connsiteX305-12191" fmla="*/ 2662265 w 4833822"/>
              <a:gd name="connsiteY305-12192" fmla="*/ 4521356 h 5445117"/>
              <a:gd name="connsiteX306-12193" fmla="*/ 2680186 w 4833822"/>
              <a:gd name="connsiteY306-12194" fmla="*/ 4840312 h 5445117"/>
              <a:gd name="connsiteX307-12195" fmla="*/ 2655096 w 4833822"/>
              <a:gd name="connsiteY307-12196" fmla="*/ 5152104 h 5445117"/>
              <a:gd name="connsiteX308-12197" fmla="*/ 2063771 w 4833822"/>
              <a:gd name="connsiteY308-12198" fmla="*/ 5438806 h 5445117"/>
              <a:gd name="connsiteX309-12199" fmla="*/ 1827242 w 4833822"/>
              <a:gd name="connsiteY309-12200" fmla="*/ 5388633 h 5445117"/>
              <a:gd name="connsiteX310-12201" fmla="*/ 1594295 w 4833822"/>
              <a:gd name="connsiteY310-12202" fmla="*/ 4847481 h 5445117"/>
              <a:gd name="connsiteX311-12203" fmla="*/ 1952673 w 4833822"/>
              <a:gd name="connsiteY311-12204" fmla="*/ 4313493 h 5445117"/>
              <a:gd name="connsiteX312-12205" fmla="*/ 2020761 w 4833822"/>
              <a:gd name="connsiteY312-12206" fmla="*/ 4180893 h 5445117"/>
              <a:gd name="connsiteX313-12207" fmla="*/ 1841575 w 4833822"/>
              <a:gd name="connsiteY313-12208" fmla="*/ 4324244 h 5445117"/>
              <a:gd name="connsiteX314-12209" fmla="*/ 884697 w 4833822"/>
              <a:gd name="connsiteY314-12210" fmla="*/ 5069677 h 5445117"/>
              <a:gd name="connsiteX315-12211" fmla="*/ 547826 w 4833822"/>
              <a:gd name="connsiteY315-12212" fmla="*/ 5101930 h 5445117"/>
              <a:gd name="connsiteX316-12213" fmla="*/ 357883 w 4833822"/>
              <a:gd name="connsiteY316-12214" fmla="*/ 5044593 h 5445117"/>
              <a:gd name="connsiteX317-12215" fmla="*/ 89095 w 4833822"/>
              <a:gd name="connsiteY317-12216" fmla="*/ 4618116 h 5445117"/>
              <a:gd name="connsiteX318-12217" fmla="*/ 46091 w 4833822"/>
              <a:gd name="connsiteY318-12218" fmla="*/ 4266907 h 5445117"/>
              <a:gd name="connsiteX319-12219" fmla="*/ 440310 w 4833822"/>
              <a:gd name="connsiteY319-12220" fmla="*/ 3618239 h 5445117"/>
              <a:gd name="connsiteX320-12221" fmla="*/ 1020884 w 4833822"/>
              <a:gd name="connsiteY320-12222" fmla="*/ 3668412 h 5445117"/>
              <a:gd name="connsiteX321-12223" fmla="*/ 798688 w 4833822"/>
              <a:gd name="connsiteY321-12224" fmla="*/ 3496390 h 5445117"/>
              <a:gd name="connsiteX322-12225" fmla="*/ 766435 w 4833822"/>
              <a:gd name="connsiteY322-12226" fmla="*/ 3439047 h 5445117"/>
              <a:gd name="connsiteX323-12227" fmla="*/ 838110 w 4833822"/>
              <a:gd name="connsiteY323-12228" fmla="*/ 3417545 h 5445117"/>
              <a:gd name="connsiteX324-12229" fmla="*/ 1060306 w 4833822"/>
              <a:gd name="connsiteY324-12230" fmla="*/ 3510723 h 5445117"/>
              <a:gd name="connsiteX325-12231" fmla="*/ 777186 w 4833822"/>
              <a:gd name="connsiteY325-12232" fmla="*/ 3012575 h 5445117"/>
              <a:gd name="connsiteX326-12233" fmla="*/ 723430 w 4833822"/>
              <a:gd name="connsiteY326-12234" fmla="*/ 2478592 h 5445117"/>
              <a:gd name="connsiteX327-12235" fmla="*/ 727012 w 4833822"/>
              <a:gd name="connsiteY327-12236" fmla="*/ 1779751 h 5445117"/>
              <a:gd name="connsiteX328-12237" fmla="*/ 762853 w 4833822"/>
              <a:gd name="connsiteY328-12238" fmla="*/ 1647151 h 5445117"/>
              <a:gd name="connsiteX329-12239" fmla="*/ 1017302 w 4833822"/>
              <a:gd name="connsiteY329-12240" fmla="*/ 1948186 h 5445117"/>
              <a:gd name="connsiteX330-12241" fmla="*/ 1139151 w 4833822"/>
              <a:gd name="connsiteY330-12242" fmla="*/ 1987608 h 5445117"/>
              <a:gd name="connsiteX331-12243" fmla="*/ 1110480 w 4833822"/>
              <a:gd name="connsiteY331-12244" fmla="*/ 1876510 h 5445117"/>
              <a:gd name="connsiteX332-12245" fmla="*/ 1135564 w 4833822"/>
              <a:gd name="connsiteY332-12246" fmla="*/ 987732 h 5445117"/>
              <a:gd name="connsiteX333-12247" fmla="*/ 1493942 w 4833822"/>
              <a:gd name="connsiteY333-12248" fmla="*/ 328312 h 5445117"/>
              <a:gd name="connsiteX334-12249" fmla="*/ 1547703 w 4833822"/>
              <a:gd name="connsiteY334-12250" fmla="*/ 274557 h 5445117"/>
              <a:gd name="connsiteX335-12251" fmla="*/ 1597877 w 4833822"/>
              <a:gd name="connsiteY335-12252" fmla="*/ 367735 h 5445117"/>
              <a:gd name="connsiteX336-12253" fmla="*/ 2070940 w 4833822"/>
              <a:gd name="connsiteY336-12254" fmla="*/ 1141834 h 5445117"/>
              <a:gd name="connsiteX337-12255" fmla="*/ 1926239 w 4833822"/>
              <a:gd name="connsiteY337-12256" fmla="*/ 403007 h 5445117"/>
              <a:gd name="connsiteX338-12257" fmla="*/ 2803508 w 4833822"/>
              <a:gd name="connsiteY338-12258" fmla="*/ 13207 h 5445117"/>
              <a:gd name="connsiteX0-12259" fmla="*/ 2144854 w 4833822"/>
              <a:gd name="connsiteY0-12260" fmla="*/ 5071468 h 5445117"/>
              <a:gd name="connsiteX1-12261" fmla="*/ 2053020 w 4833822"/>
              <a:gd name="connsiteY1-12262" fmla="*/ 5080428 h 5445117"/>
              <a:gd name="connsiteX2-12263" fmla="*/ 1959837 w 4833822"/>
              <a:gd name="connsiteY2-12264" fmla="*/ 5155686 h 5445117"/>
              <a:gd name="connsiteX3-12265" fmla="*/ 2045851 w 4833822"/>
              <a:gd name="connsiteY3-12266" fmla="*/ 5273953 h 5445117"/>
              <a:gd name="connsiteX4-12267" fmla="*/ 2042269 w 4833822"/>
              <a:gd name="connsiteY4-12268" fmla="*/ 5177188 h 5445117"/>
              <a:gd name="connsiteX5-12269" fmla="*/ 2106775 w 4833822"/>
              <a:gd name="connsiteY5-12270" fmla="*/ 5112681 h 5445117"/>
              <a:gd name="connsiteX6-12271" fmla="*/ 2128277 w 4833822"/>
              <a:gd name="connsiteY6-12272" fmla="*/ 5184357 h 5445117"/>
              <a:gd name="connsiteX7-12273" fmla="*/ 2164118 w 4833822"/>
              <a:gd name="connsiteY7-12274" fmla="*/ 5234530 h 5445117"/>
              <a:gd name="connsiteX8-12275" fmla="*/ 2232206 w 4833822"/>
              <a:gd name="connsiteY8-12276" fmla="*/ 5198695 h 5445117"/>
              <a:gd name="connsiteX9-12277" fmla="*/ 2228624 w 4833822"/>
              <a:gd name="connsiteY9-12278" fmla="*/ 5105512 h 5445117"/>
              <a:gd name="connsiteX10-12279" fmla="*/ 2144854 w 4833822"/>
              <a:gd name="connsiteY10-12280" fmla="*/ 5071468 h 5445117"/>
              <a:gd name="connsiteX11-12281" fmla="*/ 2508163 w 4833822"/>
              <a:gd name="connsiteY11-12282" fmla="*/ 5041006 h 5445117"/>
              <a:gd name="connsiteX12-12283" fmla="*/ 2407811 w 4833822"/>
              <a:gd name="connsiteY12-12284" fmla="*/ 5349216 h 5445117"/>
              <a:gd name="connsiteX13-12285" fmla="*/ 2508163 w 4833822"/>
              <a:gd name="connsiteY13-12286" fmla="*/ 5041006 h 5445117"/>
              <a:gd name="connsiteX14-12287" fmla="*/ 2215080 w 4833822"/>
              <a:gd name="connsiteY14-12288" fmla="*/ 4956471 h 5445117"/>
              <a:gd name="connsiteX15-12289" fmla="*/ 2171282 w 4833822"/>
              <a:gd name="connsiteY15-12290" fmla="*/ 4962161 h 5445117"/>
              <a:gd name="connsiteX16-12291" fmla="*/ 2350473 w 4833822"/>
              <a:gd name="connsiteY16-12292" fmla="*/ 5241700 h 5445117"/>
              <a:gd name="connsiteX17-12293" fmla="*/ 2393478 w 4833822"/>
              <a:gd name="connsiteY17-12294" fmla="*/ 5058926 h 5445117"/>
              <a:gd name="connsiteX18-12295" fmla="*/ 2252871 w 4833822"/>
              <a:gd name="connsiteY18-12296" fmla="*/ 4957626 h 5445117"/>
              <a:gd name="connsiteX19-12297" fmla="*/ 2215080 w 4833822"/>
              <a:gd name="connsiteY19-12298" fmla="*/ 4956471 h 5445117"/>
              <a:gd name="connsiteX20-12299" fmla="*/ 3767359 w 4833822"/>
              <a:gd name="connsiteY20-12300" fmla="*/ 4837513 h 5445117"/>
              <a:gd name="connsiteX21-12301" fmla="*/ 3913003 w 4833822"/>
              <a:gd name="connsiteY21-12302" fmla="*/ 4919156 h 5445117"/>
              <a:gd name="connsiteX22-12303" fmla="*/ 3930923 w 4833822"/>
              <a:gd name="connsiteY22-12304" fmla="*/ 4944245 h 5445117"/>
              <a:gd name="connsiteX23-12305" fmla="*/ 3923759 w 4833822"/>
              <a:gd name="connsiteY23-12306" fmla="*/ 4969330 h 5445117"/>
              <a:gd name="connsiteX24-12307" fmla="*/ 3672890 w 4833822"/>
              <a:gd name="connsiteY24-12308" fmla="*/ 4951409 h 5445117"/>
              <a:gd name="connsiteX25-12309" fmla="*/ 3672890 w 4833822"/>
              <a:gd name="connsiteY25-12310" fmla="*/ 4883320 h 5445117"/>
              <a:gd name="connsiteX26-12311" fmla="*/ 3708731 w 4833822"/>
              <a:gd name="connsiteY26-12312" fmla="*/ 4858231 h 5445117"/>
              <a:gd name="connsiteX27-12313" fmla="*/ 3767359 w 4833822"/>
              <a:gd name="connsiteY27-12314" fmla="*/ 4837513 h 5445117"/>
              <a:gd name="connsiteX28-12315" fmla="*/ 3779366 w 4833822"/>
              <a:gd name="connsiteY28-12316" fmla="*/ 4797702 h 5445117"/>
              <a:gd name="connsiteX29-12317" fmla="*/ 3637059 w 4833822"/>
              <a:gd name="connsiteY29-12318" fmla="*/ 4822397 h 5445117"/>
              <a:gd name="connsiteX30-12319" fmla="*/ 3497289 w 4833822"/>
              <a:gd name="connsiteY30-12320" fmla="*/ 5005165 h 5445117"/>
              <a:gd name="connsiteX31-12321" fmla="*/ 3615557 w 4833822"/>
              <a:gd name="connsiteY31-12322" fmla="*/ 4947828 h 5445117"/>
              <a:gd name="connsiteX32-12323" fmla="*/ 3852086 w 4833822"/>
              <a:gd name="connsiteY32-12324" fmla="*/ 5105512 h 5445117"/>
              <a:gd name="connsiteX33-12325" fmla="*/ 3952433 w 4833822"/>
              <a:gd name="connsiteY33-12326" fmla="*/ 4933490 h 5445117"/>
              <a:gd name="connsiteX34-12327" fmla="*/ 3945496 w 4833822"/>
              <a:gd name="connsiteY34-12328" fmla="*/ 4916685 h 5445117"/>
              <a:gd name="connsiteX35-12329" fmla="*/ 3938093 w 4833822"/>
              <a:gd name="connsiteY35-12330" fmla="*/ 4916685 h 5445117"/>
              <a:gd name="connsiteX36-12331" fmla="*/ 3927341 w 4833822"/>
              <a:gd name="connsiteY36-12332" fmla="*/ 4916685 h 5445117"/>
              <a:gd name="connsiteX37-12333" fmla="*/ 3909418 w 4833822"/>
              <a:gd name="connsiteY37-12334" fmla="*/ 4911978 h 5445117"/>
              <a:gd name="connsiteX38-12335" fmla="*/ 3920171 w 4833822"/>
              <a:gd name="connsiteY38-12336" fmla="*/ 4911978 h 5445117"/>
              <a:gd name="connsiteX39-12337" fmla="*/ 3945252 w 4833822"/>
              <a:gd name="connsiteY39-12338" fmla="*/ 4916095 h 5445117"/>
              <a:gd name="connsiteX40-12339" fmla="*/ 3928739 w 4833822"/>
              <a:gd name="connsiteY40-12340" fmla="*/ 4876095 h 5445117"/>
              <a:gd name="connsiteX41-12341" fmla="*/ 3822967 w 4833822"/>
              <a:gd name="connsiteY41-12342" fmla="*/ 4799997 h 5445117"/>
              <a:gd name="connsiteX42-12343" fmla="*/ 3779366 w 4833822"/>
              <a:gd name="connsiteY42-12344" fmla="*/ 4797702 h 5445117"/>
              <a:gd name="connsiteX43-12345" fmla="*/ 4196131 w 4833822"/>
              <a:gd name="connsiteY43-12346" fmla="*/ 4653956 h 5445117"/>
              <a:gd name="connsiteX44-12347" fmla="*/ 4235548 w 4833822"/>
              <a:gd name="connsiteY44-12348" fmla="*/ 4883321 h 5445117"/>
              <a:gd name="connsiteX45-12349" fmla="*/ 4454163 w 4833822"/>
              <a:gd name="connsiteY45-12350" fmla="*/ 4886903 h 5445117"/>
              <a:gd name="connsiteX46-12351" fmla="*/ 4196131 w 4833822"/>
              <a:gd name="connsiteY46-12352" fmla="*/ 4653956 h 5445117"/>
              <a:gd name="connsiteX47-12353" fmla="*/ 1174995 w 4833822"/>
              <a:gd name="connsiteY47-12354" fmla="*/ 4338578 h 5445117"/>
              <a:gd name="connsiteX48-12355" fmla="*/ 1250253 w 4833822"/>
              <a:gd name="connsiteY48-12356" fmla="*/ 4385170 h 5445117"/>
              <a:gd name="connsiteX49-12357" fmla="*/ 1035224 w 4833822"/>
              <a:gd name="connsiteY49-12358" fmla="*/ 4496263 h 5445117"/>
              <a:gd name="connsiteX50-12359" fmla="*/ 981463 w 4833822"/>
              <a:gd name="connsiteY50-12360" fmla="*/ 4471179 h 5445117"/>
              <a:gd name="connsiteX51-12361" fmla="*/ 1174995 w 4833822"/>
              <a:gd name="connsiteY51-12362" fmla="*/ 4338578 h 5445117"/>
              <a:gd name="connsiteX52-12363" fmla="*/ 3960412 w 4833822"/>
              <a:gd name="connsiteY52-12364" fmla="*/ 4309303 h 5445117"/>
              <a:gd name="connsiteX53-12365" fmla="*/ 4095776 w 4833822"/>
              <a:gd name="connsiteY53-12366" fmla="*/ 4367248 h 5445117"/>
              <a:gd name="connsiteX54-12367" fmla="*/ 4052767 w 4833822"/>
              <a:gd name="connsiteY54-12368" fmla="*/ 4395918 h 5445117"/>
              <a:gd name="connsiteX55-12369" fmla="*/ 3852081 w 4833822"/>
              <a:gd name="connsiteY55-12370" fmla="*/ 4363667 h 5445117"/>
              <a:gd name="connsiteX56-12371" fmla="*/ 3859245 w 4833822"/>
              <a:gd name="connsiteY56-12372" fmla="*/ 4327828 h 5445117"/>
              <a:gd name="connsiteX57-12373" fmla="*/ 3917370 w 4833822"/>
              <a:gd name="connsiteY57-12374" fmla="*/ 4310303 h 5445117"/>
              <a:gd name="connsiteX58-12375" fmla="*/ 3960412 w 4833822"/>
              <a:gd name="connsiteY58-12376" fmla="*/ 4309303 h 5445117"/>
              <a:gd name="connsiteX59-12377" fmla="*/ 2177948 w 4833822"/>
              <a:gd name="connsiteY59-12378" fmla="*/ 4215053 h 5445117"/>
              <a:gd name="connsiteX60-12379" fmla="*/ 2146198 w 4833822"/>
              <a:gd name="connsiteY60-12380" fmla="*/ 4238235 h 5445117"/>
              <a:gd name="connsiteX61-12381" fmla="*/ 1680303 w 4833822"/>
              <a:gd name="connsiteY61-12382" fmla="*/ 4937077 h 5445117"/>
              <a:gd name="connsiteX62-12383" fmla="*/ 1762730 w 4833822"/>
              <a:gd name="connsiteY62-12384" fmla="*/ 5299037 h 5445117"/>
              <a:gd name="connsiteX63-12385" fmla="*/ 1802152 w 4833822"/>
              <a:gd name="connsiteY63-12386" fmla="*/ 5019504 h 5445117"/>
              <a:gd name="connsiteX64-12387" fmla="*/ 2081691 w 4833822"/>
              <a:gd name="connsiteY64-12388" fmla="*/ 4861814 h 5445117"/>
              <a:gd name="connsiteX65-12389" fmla="*/ 1845157 w 4833822"/>
              <a:gd name="connsiteY65-12390" fmla="*/ 4944241 h 5445117"/>
              <a:gd name="connsiteX66-12391" fmla="*/ 1744810 w 4833822"/>
              <a:gd name="connsiteY66-12392" fmla="*/ 4915575 h 5445117"/>
              <a:gd name="connsiteX67-12393" fmla="*/ 2060189 w 4833822"/>
              <a:gd name="connsiteY67-12394" fmla="*/ 4761472 h 5445117"/>
              <a:gd name="connsiteX68-12395" fmla="*/ 2178451 w 4833822"/>
              <a:gd name="connsiteY68-12396" fmla="*/ 4700542 h 5445117"/>
              <a:gd name="connsiteX69-12397" fmla="*/ 2293136 w 4833822"/>
              <a:gd name="connsiteY69-12398" fmla="*/ 4234653 h 5445117"/>
              <a:gd name="connsiteX70-12399" fmla="*/ 1999259 w 4833822"/>
              <a:gd name="connsiteY70-12400" fmla="*/ 4650374 h 5445117"/>
              <a:gd name="connsiteX71-12401" fmla="*/ 2196371 w 4833822"/>
              <a:gd name="connsiteY71-12402" fmla="*/ 4220315 h 5445117"/>
              <a:gd name="connsiteX72-12403" fmla="*/ 2177948 w 4833822"/>
              <a:gd name="connsiteY72-12404" fmla="*/ 4215053 h 5445117"/>
              <a:gd name="connsiteX73-12405" fmla="*/ 2511745 w 4833822"/>
              <a:gd name="connsiteY73-12406" fmla="*/ 4202400 h 5445117"/>
              <a:gd name="connsiteX74-12407" fmla="*/ 2482010 w 4833822"/>
              <a:gd name="connsiteY74-12408" fmla="*/ 4430696 h 5445117"/>
              <a:gd name="connsiteX75-12409" fmla="*/ 2486655 w 4833822"/>
              <a:gd name="connsiteY75-12410" fmla="*/ 4496261 h 5445117"/>
              <a:gd name="connsiteX76-12411" fmla="*/ 2514429 w 4833822"/>
              <a:gd name="connsiteY76-12412" fmla="*/ 4511940 h 5445117"/>
              <a:gd name="connsiteX77-12413" fmla="*/ 2526077 w 4833822"/>
              <a:gd name="connsiteY77-12414" fmla="*/ 4535686 h 5445117"/>
              <a:gd name="connsiteX78-12415" fmla="*/ 2486655 w 4833822"/>
              <a:gd name="connsiteY78-12416" fmla="*/ 4496264 h 5445117"/>
              <a:gd name="connsiteX79-12417" fmla="*/ 2486655 w 4833822"/>
              <a:gd name="connsiteY79-12418" fmla="*/ 4496267 h 5445117"/>
              <a:gd name="connsiteX80-12419" fmla="*/ 2440069 w 4833822"/>
              <a:gd name="connsiteY80-12420" fmla="*/ 4772223 h 5445117"/>
              <a:gd name="connsiteX81-12421" fmla="*/ 2375563 w 4833822"/>
              <a:gd name="connsiteY81-12422" fmla="*/ 4334995 h 5445117"/>
              <a:gd name="connsiteX82-12423" fmla="*/ 2296718 w 4833822"/>
              <a:gd name="connsiteY82-12424" fmla="*/ 4704130 h 5445117"/>
              <a:gd name="connsiteX83-12425" fmla="*/ 2429318 w 4833822"/>
              <a:gd name="connsiteY83-12426" fmla="*/ 4825979 h 5445117"/>
              <a:gd name="connsiteX84-12427" fmla="*/ 2493825 w 4833822"/>
              <a:gd name="connsiteY84-12428" fmla="*/ 4725632 h 5445117"/>
              <a:gd name="connsiteX85-12429" fmla="*/ 2529665 w 4833822"/>
              <a:gd name="connsiteY85-12430" fmla="*/ 4535689 h 5445117"/>
              <a:gd name="connsiteX86-12431" fmla="*/ 2511745 w 4833822"/>
              <a:gd name="connsiteY86-12432" fmla="*/ 4202400 h 5445117"/>
              <a:gd name="connsiteX87-12433" fmla="*/ 2808528 w 4833822"/>
              <a:gd name="connsiteY87-12434" fmla="*/ 4199934 h 5445117"/>
              <a:gd name="connsiteX88-12435" fmla="*/ 2784115 w 4833822"/>
              <a:gd name="connsiteY88-12436" fmla="*/ 4213151 h 5445117"/>
              <a:gd name="connsiteX89-12437" fmla="*/ 2798448 w 4833822"/>
              <a:gd name="connsiteY89-12438" fmla="*/ 4288409 h 5445117"/>
              <a:gd name="connsiteX90-12439" fmla="*/ 2880875 w 4833822"/>
              <a:gd name="connsiteY90-12440" fmla="*/ 4403089 h 5445117"/>
              <a:gd name="connsiteX91-12441" fmla="*/ 3142493 w 4833822"/>
              <a:gd name="connsiteY91-12442" fmla="*/ 4732801 h 5445117"/>
              <a:gd name="connsiteX92-12443" fmla="*/ 2891625 w 4833822"/>
              <a:gd name="connsiteY92-12444" fmla="*/ 4567942 h 5445117"/>
              <a:gd name="connsiteX93-12445" fmla="*/ 2683768 w 4833822"/>
              <a:gd name="connsiteY93-12446" fmla="*/ 4324244 h 5445117"/>
              <a:gd name="connsiteX94-12447" fmla="*/ 2651515 w 4833822"/>
              <a:gd name="connsiteY94-12448" fmla="*/ 4349333 h 5445117"/>
              <a:gd name="connsiteX95-12449" fmla="*/ 2866541 w 4833822"/>
              <a:gd name="connsiteY95-12450" fmla="*/ 4593032 h 5445117"/>
              <a:gd name="connsiteX96-12451" fmla="*/ 3389773 w 4833822"/>
              <a:gd name="connsiteY96-12452" fmla="*/ 5191526 h 5445117"/>
              <a:gd name="connsiteX97-12453" fmla="*/ 3637059 w 4833822"/>
              <a:gd name="connsiteY97-12454" fmla="*/ 5234530 h 5445117"/>
              <a:gd name="connsiteX98-12455" fmla="*/ 3246422 w 4833822"/>
              <a:gd name="connsiteY98-12456" fmla="*/ 4865401 h 5445117"/>
              <a:gd name="connsiteX99-12457" fmla="*/ 3400524 w 4833822"/>
              <a:gd name="connsiteY99-12458" fmla="*/ 4915575 h 5445117"/>
              <a:gd name="connsiteX100-12459" fmla="*/ 3336018 w 4833822"/>
              <a:gd name="connsiteY100-12460" fmla="*/ 4768636 h 5445117"/>
              <a:gd name="connsiteX101-12461" fmla="*/ 3095901 w 4833822"/>
              <a:gd name="connsiteY101-12462" fmla="*/ 4507023 h 5445117"/>
              <a:gd name="connsiteX102-12463" fmla="*/ 2862954 w 4833822"/>
              <a:gd name="connsiteY102-12464" fmla="*/ 4238235 h 5445117"/>
              <a:gd name="connsiteX103-12465" fmla="*/ 2808528 w 4833822"/>
              <a:gd name="connsiteY103-12466" fmla="*/ 4199934 h 5445117"/>
              <a:gd name="connsiteX104-12467" fmla="*/ 1587125 w 4833822"/>
              <a:gd name="connsiteY104-12468" fmla="*/ 4155809 h 5445117"/>
              <a:gd name="connsiteX105-12469" fmla="*/ 798688 w 4833822"/>
              <a:gd name="connsiteY105-12470" fmla="*/ 4363672 h 5445117"/>
              <a:gd name="connsiteX106-12471" fmla="*/ 780768 w 4833822"/>
              <a:gd name="connsiteY106-12472" fmla="*/ 4987250 h 5445117"/>
              <a:gd name="connsiteX107-12473" fmla="*/ 791519 w 4833822"/>
              <a:gd name="connsiteY107-12474" fmla="*/ 4793726 h 5445117"/>
              <a:gd name="connsiteX108-12475" fmla="*/ 709092 w 4833822"/>
              <a:gd name="connsiteY108-12476" fmla="*/ 4431760 h 5445117"/>
              <a:gd name="connsiteX109-12477" fmla="*/ 368634 w 4833822"/>
              <a:gd name="connsiteY109-12478" fmla="*/ 4442511 h 5445117"/>
              <a:gd name="connsiteX110-12479" fmla="*/ 332793 w 4833822"/>
              <a:gd name="connsiteY110-12480" fmla="*/ 4467601 h 5445117"/>
              <a:gd name="connsiteX111-12481" fmla="*/ 368634 w 4833822"/>
              <a:gd name="connsiteY111-12482" fmla="*/ 4481934 h 5445117"/>
              <a:gd name="connsiteX112-12483" fmla="*/ 350714 w 4833822"/>
              <a:gd name="connsiteY112-12484" fmla="*/ 4782974 h 5445117"/>
              <a:gd name="connsiteX113-12485" fmla="*/ 447479 w 4833822"/>
              <a:gd name="connsiteY113-12486" fmla="*/ 4847481 h 5445117"/>
              <a:gd name="connsiteX114-12487" fmla="*/ 486896 w 4833822"/>
              <a:gd name="connsiteY114-12488" fmla="*/ 4747134 h 5445117"/>
              <a:gd name="connsiteX115-12489" fmla="*/ 468981 w 4833822"/>
              <a:gd name="connsiteY115-12490" fmla="*/ 4628867 h 5445117"/>
              <a:gd name="connsiteX116-12491" fmla="*/ 372216 w 4833822"/>
              <a:gd name="connsiteY116-12492" fmla="*/ 4736383 h 5445117"/>
              <a:gd name="connsiteX117-12493" fmla="*/ 382967 w 4833822"/>
              <a:gd name="connsiteY117-12494" fmla="*/ 4585862 h 5445117"/>
              <a:gd name="connsiteX118-12495" fmla="*/ 497647 w 4833822"/>
              <a:gd name="connsiteY118-12496" fmla="*/ 4546440 h 5445117"/>
              <a:gd name="connsiteX119-12497" fmla="*/ 569323 w 4833822"/>
              <a:gd name="connsiteY119-12498" fmla="*/ 4661125 h 5445117"/>
              <a:gd name="connsiteX120-12499" fmla="*/ 580074 w 4833822"/>
              <a:gd name="connsiteY120-12500" fmla="*/ 4872565 h 5445117"/>
              <a:gd name="connsiteX121-12501" fmla="*/ 612332 w 4833822"/>
              <a:gd name="connsiteY121-12502" fmla="*/ 4628867 h 5445117"/>
              <a:gd name="connsiteX122-12503" fmla="*/ 497647 w 4833822"/>
              <a:gd name="connsiteY122-12504" fmla="*/ 4395920 h 5445117"/>
              <a:gd name="connsiteX123-12505" fmla="*/ 730594 w 4833822"/>
              <a:gd name="connsiteY123-12506" fmla="*/ 4800889 h 5445117"/>
              <a:gd name="connsiteX124-12507" fmla="*/ 547826 w 4833822"/>
              <a:gd name="connsiteY124-12508" fmla="*/ 4965748 h 5445117"/>
              <a:gd name="connsiteX125-12509" fmla="*/ 834528 w 4833822"/>
              <a:gd name="connsiteY125-12510" fmla="*/ 4998001 h 5445117"/>
              <a:gd name="connsiteX126-12511" fmla="*/ 1533370 w 4833822"/>
              <a:gd name="connsiteY126-12512" fmla="*/ 4481934 h 5445117"/>
              <a:gd name="connsiteX127-12513" fmla="*/ 1633712 w 4833822"/>
              <a:gd name="connsiteY127-12514" fmla="*/ 4349333 h 5445117"/>
              <a:gd name="connsiteX128-12515" fmla="*/ 1142733 w 4833822"/>
              <a:gd name="connsiteY128-12516" fmla="*/ 4664707 h 5445117"/>
              <a:gd name="connsiteX129-12517" fmla="*/ 1031635 w 4833822"/>
              <a:gd name="connsiteY129-12518" fmla="*/ 4693379 h 5445117"/>
              <a:gd name="connsiteX130-12519" fmla="*/ 1096142 w 4833822"/>
              <a:gd name="connsiteY130-12520" fmla="*/ 4593032 h 5445117"/>
              <a:gd name="connsiteX131-12521" fmla="*/ 1587125 w 4833822"/>
              <a:gd name="connsiteY131-12522" fmla="*/ 4155809 h 5445117"/>
              <a:gd name="connsiteX132-12523" fmla="*/ 3072607 w 4833822"/>
              <a:gd name="connsiteY132-12524" fmla="*/ 4146849 h 5445117"/>
              <a:gd name="connsiteX133-12525" fmla="*/ 2988391 w 4833822"/>
              <a:gd name="connsiteY133-12526" fmla="*/ 4180893 h 5445117"/>
              <a:gd name="connsiteX134-12527" fmla="*/ 3038564 w 4833822"/>
              <a:gd name="connsiteY134-12528" fmla="*/ 4291991 h 5445117"/>
              <a:gd name="connsiteX135-12529" fmla="*/ 3407693 w 4833822"/>
              <a:gd name="connsiteY135-12530" fmla="*/ 4707712 h 5445117"/>
              <a:gd name="connsiteX136-12531" fmla="*/ 3576134 w 4833822"/>
              <a:gd name="connsiteY136-12532" fmla="*/ 4747134 h 5445117"/>
              <a:gd name="connsiteX137-12533" fmla="*/ 4002606 w 4833822"/>
              <a:gd name="connsiteY137-12534" fmla="*/ 4851063 h 5445117"/>
              <a:gd name="connsiteX138-12535" fmla="*/ 4124455 w 4833822"/>
              <a:gd name="connsiteY138-12536" fmla="*/ 4933490 h 5445117"/>
              <a:gd name="connsiteX139-12537" fmla="*/ 3586885 w 4833822"/>
              <a:gd name="connsiteY139-12538" fmla="*/ 4385169 h 5445117"/>
              <a:gd name="connsiteX140-12539" fmla="*/ 3339600 w 4833822"/>
              <a:gd name="connsiteY140-12540" fmla="*/ 4241817 h 5445117"/>
              <a:gd name="connsiteX141-12541" fmla="*/ 3551045 w 4833822"/>
              <a:gd name="connsiteY141-12542" fmla="*/ 4417427 h 5445117"/>
              <a:gd name="connsiteX142-12543" fmla="*/ 3658561 w 4833822"/>
              <a:gd name="connsiteY142-12544" fmla="*/ 4600201 h 5445117"/>
              <a:gd name="connsiteX143-12545" fmla="*/ 3536712 w 4833822"/>
              <a:gd name="connsiteY143-12546" fmla="*/ 4524938 h 5445117"/>
              <a:gd name="connsiteX144-12547" fmla="*/ 3167577 w 4833822"/>
              <a:gd name="connsiteY144-12548" fmla="*/ 4188062 h 5445117"/>
              <a:gd name="connsiteX145-12549" fmla="*/ 3072607 w 4833822"/>
              <a:gd name="connsiteY145-12550" fmla="*/ 4146849 h 5445117"/>
              <a:gd name="connsiteX146-12551" fmla="*/ 1497530 w 4833822"/>
              <a:gd name="connsiteY146-12552" fmla="*/ 4059049 h 5445117"/>
              <a:gd name="connsiteX147-12553" fmla="*/ 644585 w 4833822"/>
              <a:gd name="connsiteY147-12554" fmla="*/ 4184480 h 5445117"/>
              <a:gd name="connsiteX148-12555" fmla="*/ 404469 w 4833822"/>
              <a:gd name="connsiteY148-12556" fmla="*/ 4259737 h 5445117"/>
              <a:gd name="connsiteX149-12557" fmla="*/ 218113 w 4833822"/>
              <a:gd name="connsiteY149-12558" fmla="*/ 4413840 h 5445117"/>
              <a:gd name="connsiteX150-12559" fmla="*/ 347132 w 4833822"/>
              <a:gd name="connsiteY150-12560" fmla="*/ 4933490 h 5445117"/>
              <a:gd name="connsiteX151-12561" fmla="*/ 218113 w 4833822"/>
              <a:gd name="connsiteY151-12562" fmla="*/ 4567942 h 5445117"/>
              <a:gd name="connsiteX152-12563" fmla="*/ 289789 w 4833822"/>
              <a:gd name="connsiteY152-12564" fmla="*/ 4460431 h 5445117"/>
              <a:gd name="connsiteX153-12565" fmla="*/ 271869 w 4833822"/>
              <a:gd name="connsiteY153-12566" fmla="*/ 4446098 h 5445117"/>
              <a:gd name="connsiteX154-12567" fmla="*/ 304127 w 4833822"/>
              <a:gd name="connsiteY154-12568" fmla="*/ 4352915 h 5445117"/>
              <a:gd name="connsiteX155-12569" fmla="*/ 400887 w 4833822"/>
              <a:gd name="connsiteY155-12570" fmla="*/ 4270489 h 5445117"/>
              <a:gd name="connsiteX156-12571" fmla="*/ 404469 w 4833822"/>
              <a:gd name="connsiteY156-12572" fmla="*/ 4263319 h 5445117"/>
              <a:gd name="connsiteX157-12573" fmla="*/ 408056 w 4833822"/>
              <a:gd name="connsiteY157-12574" fmla="*/ 4263319 h 5445117"/>
              <a:gd name="connsiteX158-12575" fmla="*/ 569323 w 4833822"/>
              <a:gd name="connsiteY158-12576" fmla="*/ 4220315 h 5445117"/>
              <a:gd name="connsiteX159-12577" fmla="*/ 777186 w 4833822"/>
              <a:gd name="connsiteY159-12578" fmla="*/ 4331413 h 5445117"/>
              <a:gd name="connsiteX160-12579" fmla="*/ 1250249 w 4833822"/>
              <a:gd name="connsiteY160-12580" fmla="*/ 4162972 h 5445117"/>
              <a:gd name="connsiteX161-12581" fmla="*/ 1497530 w 4833822"/>
              <a:gd name="connsiteY161-12582" fmla="*/ 4059049 h 5445117"/>
              <a:gd name="connsiteX162-12583" fmla="*/ 3393360 w 4833822"/>
              <a:gd name="connsiteY162-12584" fmla="*/ 4018279 h 5445117"/>
              <a:gd name="connsiteX163-12585" fmla="*/ 3271511 w 4833822"/>
              <a:gd name="connsiteY163-12586" fmla="*/ 4055462 h 5445117"/>
              <a:gd name="connsiteX164-12587" fmla="*/ 3486538 w 4833822"/>
              <a:gd name="connsiteY164-12588" fmla="*/ 4184480 h 5445117"/>
              <a:gd name="connsiteX165-12589" fmla="*/ 4092197 w 4833822"/>
              <a:gd name="connsiteY165-12590" fmla="*/ 4517774 h 5445117"/>
              <a:gd name="connsiteX166-12591" fmla="*/ 3873588 w 4833822"/>
              <a:gd name="connsiteY166-12592" fmla="*/ 4517774 h 5445117"/>
              <a:gd name="connsiteX167-12593" fmla="*/ 4002606 w 4833822"/>
              <a:gd name="connsiteY167-12594" fmla="*/ 4646787 h 5445117"/>
              <a:gd name="connsiteX168-12595" fmla="*/ 4106535 w 4833822"/>
              <a:gd name="connsiteY168-12596" fmla="*/ 4618116 h 5445117"/>
              <a:gd name="connsiteX169-12597" fmla="*/ 4325144 w 4833822"/>
              <a:gd name="connsiteY169-12598" fmla="*/ 4291991 h 5445117"/>
              <a:gd name="connsiteX170-12599" fmla="*/ 4038441 w 4833822"/>
              <a:gd name="connsiteY170-12600" fmla="*/ 4202400 h 5445117"/>
              <a:gd name="connsiteX171-12601" fmla="*/ 3624178 w 4833822"/>
              <a:gd name="connsiteY171-12602" fmla="*/ 4188788 h 5445117"/>
              <a:gd name="connsiteX172-12603" fmla="*/ 3486739 w 4833822"/>
              <a:gd name="connsiteY172-12604" fmla="*/ 4163009 h 5445117"/>
              <a:gd name="connsiteX173-12605" fmla="*/ 3486739 w 4833822"/>
              <a:gd name="connsiteY173-12606" fmla="*/ 4167004 h 5445117"/>
              <a:gd name="connsiteX174-12607" fmla="*/ 3485394 w 4833822"/>
              <a:gd name="connsiteY174-12608" fmla="*/ 4164315 h 5445117"/>
              <a:gd name="connsiteX175-12609" fmla="*/ 3486706 w 4833822"/>
              <a:gd name="connsiteY175-12610" fmla="*/ 4163003 h 5445117"/>
              <a:gd name="connsiteX176-12611" fmla="*/ 3486538 w 4833822"/>
              <a:gd name="connsiteY176-12612" fmla="*/ 4162972 h 5445117"/>
              <a:gd name="connsiteX177-12613" fmla="*/ 3543876 w 4833822"/>
              <a:gd name="connsiteY177-12614" fmla="*/ 4102048 h 5445117"/>
              <a:gd name="connsiteX178-12615" fmla="*/ 4518674 w 4833822"/>
              <a:gd name="connsiteY178-12616" fmla="*/ 4248986 h 5445117"/>
              <a:gd name="connsiteX179-12617" fmla="*/ 4328731 w 4833822"/>
              <a:gd name="connsiteY179-12618" fmla="*/ 4446098 h 5445117"/>
              <a:gd name="connsiteX180-12619" fmla="*/ 4457745 w 4833822"/>
              <a:gd name="connsiteY180-12620" fmla="*/ 4374417 h 5445117"/>
              <a:gd name="connsiteX181-12621" fmla="*/ 4579599 w 4833822"/>
              <a:gd name="connsiteY181-12622" fmla="*/ 4367254 h 5445117"/>
              <a:gd name="connsiteX182-12623" fmla="*/ 4500754 w 4833822"/>
              <a:gd name="connsiteY182-12624" fmla="*/ 4446098 h 5445117"/>
              <a:gd name="connsiteX183-12625" fmla="*/ 4314393 w 4833822"/>
              <a:gd name="connsiteY183-12626" fmla="*/ 4679046 h 5445117"/>
              <a:gd name="connsiteX184-12627" fmla="*/ 4346651 w 4833822"/>
              <a:gd name="connsiteY184-12628" fmla="*/ 4743552 h 5445117"/>
              <a:gd name="connsiteX185-12629" fmla="*/ 4403989 w 4833822"/>
              <a:gd name="connsiteY185-12630" fmla="*/ 4693379 h 5445117"/>
              <a:gd name="connsiteX186-12631" fmla="*/ 4482833 w 4833822"/>
              <a:gd name="connsiteY186-12632" fmla="*/ 4503436 h 5445117"/>
              <a:gd name="connsiteX187-12633" fmla="*/ 4590350 w 4833822"/>
              <a:gd name="connsiteY187-12634" fmla="*/ 4481934 h 5445117"/>
              <a:gd name="connsiteX188-12635" fmla="*/ 4608265 w 4833822"/>
              <a:gd name="connsiteY188-12636" fmla="*/ 4564360 h 5445117"/>
              <a:gd name="connsiteX189-12637" fmla="*/ 4608265 w 4833822"/>
              <a:gd name="connsiteY189-12638" fmla="*/ 4567942 h 5445117"/>
              <a:gd name="connsiteX190-12639" fmla="*/ 4421909 w 4833822"/>
              <a:gd name="connsiteY190-12640" fmla="*/ 4779387 h 5445117"/>
              <a:gd name="connsiteX191-12641" fmla="*/ 4608265 w 4833822"/>
              <a:gd name="connsiteY191-12642" fmla="*/ 4567942 h 5445117"/>
              <a:gd name="connsiteX192-12643" fmla="*/ 4611852 w 4833822"/>
              <a:gd name="connsiteY192-12644" fmla="*/ 4564360 h 5445117"/>
              <a:gd name="connsiteX193-12645" fmla="*/ 4611852 w 4833822"/>
              <a:gd name="connsiteY193-12646" fmla="*/ 4560778 h 5445117"/>
              <a:gd name="connsiteX194-12647" fmla="*/ 4694279 w 4833822"/>
              <a:gd name="connsiteY194-12648" fmla="*/ 4546440 h 5445117"/>
              <a:gd name="connsiteX195-12649" fmla="*/ 4651275 w 4833822"/>
              <a:gd name="connsiteY195-12650" fmla="*/ 4370836 h 5445117"/>
              <a:gd name="connsiteX196-12651" fmla="*/ 4572429 w 4833822"/>
              <a:gd name="connsiteY196-12652" fmla="*/ 4252568 h 5445117"/>
              <a:gd name="connsiteX197-12653" fmla="*/ 4583181 w 4833822"/>
              <a:gd name="connsiteY197-12654" fmla="*/ 4159391 h 5445117"/>
              <a:gd name="connsiteX198-12655" fmla="*/ 4436247 w 4833822"/>
              <a:gd name="connsiteY198-12656" fmla="*/ 4112804 h 5445117"/>
              <a:gd name="connsiteX199-12657" fmla="*/ 3504459 w 4833822"/>
              <a:gd name="connsiteY199-12658" fmla="*/ 4026790 h 5445117"/>
              <a:gd name="connsiteX200-12659" fmla="*/ 3393360 w 4833822"/>
              <a:gd name="connsiteY200-12660" fmla="*/ 4018279 h 5445117"/>
              <a:gd name="connsiteX201-12661" fmla="*/ 655337 w 4833822"/>
              <a:gd name="connsiteY201-12662" fmla="*/ 3887021 h 5445117"/>
              <a:gd name="connsiteX202-12663" fmla="*/ 637416 w 4833822"/>
              <a:gd name="connsiteY202-12664" fmla="*/ 3944364 h 5445117"/>
              <a:gd name="connsiteX203-12665" fmla="*/ 863200 w 4833822"/>
              <a:gd name="connsiteY203-12666" fmla="*/ 4048293 h 5445117"/>
              <a:gd name="connsiteX204-12667" fmla="*/ 734181 w 4833822"/>
              <a:gd name="connsiteY204-12668" fmla="*/ 3908528 h 5445117"/>
              <a:gd name="connsiteX205-12669" fmla="*/ 655337 w 4833822"/>
              <a:gd name="connsiteY205-12670" fmla="*/ 3887021 h 5445117"/>
              <a:gd name="connsiteX206-12671" fmla="*/ 465399 w 4833822"/>
              <a:gd name="connsiteY206-12672" fmla="*/ 3847604 h 5445117"/>
              <a:gd name="connsiteX207-12673" fmla="*/ 465399 w 4833822"/>
              <a:gd name="connsiteY207-12674" fmla="*/ 4048293 h 5445117"/>
              <a:gd name="connsiteX208-12675" fmla="*/ 501234 w 4833822"/>
              <a:gd name="connsiteY208-12676" fmla="*/ 4105635 h 5445117"/>
              <a:gd name="connsiteX209-12677" fmla="*/ 554990 w 4833822"/>
              <a:gd name="connsiteY209-12678" fmla="*/ 4051880 h 5445117"/>
              <a:gd name="connsiteX210-12679" fmla="*/ 465399 w 4833822"/>
              <a:gd name="connsiteY210-12680" fmla="*/ 3847604 h 5445117"/>
              <a:gd name="connsiteX211-12681" fmla="*/ 4325169 w 4833822"/>
              <a:gd name="connsiteY211-12682" fmla="*/ 3766707 h 5445117"/>
              <a:gd name="connsiteX212-12683" fmla="*/ 3959602 w 4833822"/>
              <a:gd name="connsiteY212-12684" fmla="*/ 3973035 h 5445117"/>
              <a:gd name="connsiteX213-12685" fmla="*/ 4360985 w 4833822"/>
              <a:gd name="connsiteY213-12686" fmla="*/ 3883439 h 5445117"/>
              <a:gd name="connsiteX214-12687" fmla="*/ 4278558 w 4833822"/>
              <a:gd name="connsiteY214-12688" fmla="*/ 3994537 h 5445117"/>
              <a:gd name="connsiteX215-12689" fmla="*/ 4454163 w 4833822"/>
              <a:gd name="connsiteY215-12690" fmla="*/ 3947946 h 5445117"/>
              <a:gd name="connsiteX216-12691" fmla="*/ 4368153 w 4833822"/>
              <a:gd name="connsiteY216-12692" fmla="*/ 3772341 h 5445117"/>
              <a:gd name="connsiteX217-12693" fmla="*/ 4325169 w 4833822"/>
              <a:gd name="connsiteY217-12694" fmla="*/ 3766707 h 5445117"/>
              <a:gd name="connsiteX218-12695" fmla="*/ 4156709 w 4833822"/>
              <a:gd name="connsiteY218-12696" fmla="*/ 3732919 h 5445117"/>
              <a:gd name="connsiteX219-12697" fmla="*/ 3748157 w 4833822"/>
              <a:gd name="connsiteY219-12698" fmla="*/ 3815345 h 5445117"/>
              <a:gd name="connsiteX220-12699" fmla="*/ 3529543 w 4833822"/>
              <a:gd name="connsiteY220-12700" fmla="*/ 3937194 h 5445117"/>
              <a:gd name="connsiteX221-12701" fmla="*/ 3805494 w 4833822"/>
              <a:gd name="connsiteY221-12702" fmla="*/ 3840435 h 5445117"/>
              <a:gd name="connsiteX222-12703" fmla="*/ 4156709 w 4833822"/>
              <a:gd name="connsiteY222-12704" fmla="*/ 3732919 h 5445117"/>
              <a:gd name="connsiteX223-12705" fmla="*/ 399937 w 4833822"/>
              <a:gd name="connsiteY223-12706" fmla="*/ 3689131 h 5445117"/>
              <a:gd name="connsiteX224-12707" fmla="*/ 210944 w 4833822"/>
              <a:gd name="connsiteY224-12708" fmla="*/ 3768759 h 5445117"/>
              <a:gd name="connsiteX225-12709" fmla="*/ 124936 w 4833822"/>
              <a:gd name="connsiteY225-12710" fmla="*/ 3912110 h 5445117"/>
              <a:gd name="connsiteX226-12711" fmla="*/ 275451 w 4833822"/>
              <a:gd name="connsiteY226-12712" fmla="*/ 3904941 h 5445117"/>
              <a:gd name="connsiteX227-12713" fmla="*/ 304127 w 4833822"/>
              <a:gd name="connsiteY227-12714" fmla="*/ 3922861 h 5445117"/>
              <a:gd name="connsiteX228-12715" fmla="*/ 271869 w 4833822"/>
              <a:gd name="connsiteY228-12716" fmla="*/ 4159391 h 5445117"/>
              <a:gd name="connsiteX229-12717" fmla="*/ 311291 w 4833822"/>
              <a:gd name="connsiteY229-12718" fmla="*/ 4001706 h 5445117"/>
              <a:gd name="connsiteX230-12719" fmla="*/ 243203 w 4833822"/>
              <a:gd name="connsiteY230-12720" fmla="*/ 3793843 h 5445117"/>
              <a:gd name="connsiteX231-12721" fmla="*/ 1214409 w 4833822"/>
              <a:gd name="connsiteY231-12722" fmla="*/ 3772341 h 5445117"/>
              <a:gd name="connsiteX232-12723" fmla="*/ 465399 w 4833822"/>
              <a:gd name="connsiteY232-12724" fmla="*/ 3689914 h 5445117"/>
              <a:gd name="connsiteX233-12725" fmla="*/ 399937 w 4833822"/>
              <a:gd name="connsiteY233-12726" fmla="*/ 3689131 h 5445117"/>
              <a:gd name="connsiteX234-12727" fmla="*/ 2524908 w 4833822"/>
              <a:gd name="connsiteY234-12728" fmla="*/ 2554832 h 5445117"/>
              <a:gd name="connsiteX235-12729" fmla="*/ 2732856 w 4833822"/>
              <a:gd name="connsiteY235-12730" fmla="*/ 3196751 h 5445117"/>
              <a:gd name="connsiteX236-12731" fmla="*/ 2775802 w 4833822"/>
              <a:gd name="connsiteY236-12732" fmla="*/ 3266820 h 5445117"/>
              <a:gd name="connsiteX237-12733" fmla="*/ 2823267 w 4833822"/>
              <a:gd name="connsiteY237-12734" fmla="*/ 3189970 h 5445117"/>
              <a:gd name="connsiteX238-12735" fmla="*/ 2879774 w 4833822"/>
              <a:gd name="connsiteY238-12736" fmla="*/ 2979764 h 5445117"/>
              <a:gd name="connsiteX239-12737" fmla="*/ 2920458 w 4833822"/>
              <a:gd name="connsiteY239-12738" fmla="*/ 3513189 h 5445117"/>
              <a:gd name="connsiteX240-12739" fmla="*/ 3132925 w 4833822"/>
              <a:gd name="connsiteY240-12740" fmla="*/ 3454422 h 5445117"/>
              <a:gd name="connsiteX241-12741" fmla="*/ 2879774 w 4833822"/>
              <a:gd name="connsiteY241-12742" fmla="*/ 3829630 h 5445117"/>
              <a:gd name="connsiteX242-12743" fmla="*/ 2131619 w 4833822"/>
              <a:gd name="connsiteY242-12744" fmla="*/ 3777644 h 5445117"/>
              <a:gd name="connsiteX243-12745" fmla="*/ 1894289 w 4833822"/>
              <a:gd name="connsiteY243-12746" fmla="*/ 3427300 h 5445117"/>
              <a:gd name="connsiteX244-12747" fmla="*/ 2075111 w 4833822"/>
              <a:gd name="connsiteY244-12748" fmla="*/ 3515451 h 5445117"/>
              <a:gd name="connsiteX245-12749" fmla="*/ 2086414 w 4833822"/>
              <a:gd name="connsiteY245-12750" fmla="*/ 3000106 h 5445117"/>
              <a:gd name="connsiteX246-12751" fmla="*/ 2163263 w 4833822"/>
              <a:gd name="connsiteY246-12752" fmla="*/ 3144765 h 5445117"/>
              <a:gd name="connsiteX247-12753" fmla="*/ 2224289 w 4833822"/>
              <a:gd name="connsiteY247-12754" fmla="*/ 3189970 h 5445117"/>
              <a:gd name="connsiteX248-12755" fmla="*/ 2242372 w 4833822"/>
              <a:gd name="connsiteY248-12756" fmla="*/ 3126682 h 5445117"/>
              <a:gd name="connsiteX249-12757" fmla="*/ 2524908 w 4833822"/>
              <a:gd name="connsiteY249-12758" fmla="*/ 2554832 h 5445117"/>
              <a:gd name="connsiteX250-12759" fmla="*/ 2540406 w 4833822"/>
              <a:gd name="connsiteY250-12760" fmla="*/ 1747491 h 5445117"/>
              <a:gd name="connsiteX251-12761" fmla="*/ 2092432 w 4833822"/>
              <a:gd name="connsiteY251-12762" fmla="*/ 2654188 h 5445117"/>
              <a:gd name="connsiteX252-12763" fmla="*/ 2063761 w 4833822"/>
              <a:gd name="connsiteY252-12764" fmla="*/ 2754535 h 5445117"/>
              <a:gd name="connsiteX253-12765" fmla="*/ 1967001 w 4833822"/>
              <a:gd name="connsiteY253-12766" fmla="*/ 2682859 h 5445117"/>
              <a:gd name="connsiteX254-12767" fmla="*/ 1845152 w 4833822"/>
              <a:gd name="connsiteY254-12768" fmla="*/ 2453495 h 5445117"/>
              <a:gd name="connsiteX255-12769" fmla="*/ 1827232 w 4833822"/>
              <a:gd name="connsiteY255-12770" fmla="*/ 3270602 h 5445117"/>
              <a:gd name="connsiteX256-12771" fmla="*/ 1540529 w 4833822"/>
              <a:gd name="connsiteY256-12772" fmla="*/ 3130833 h 5445117"/>
              <a:gd name="connsiteX257-12773" fmla="*/ 1916828 w 4833822"/>
              <a:gd name="connsiteY257-12774" fmla="*/ 3686322 h 5445117"/>
              <a:gd name="connsiteX258-12775" fmla="*/ 3103066 w 4833822"/>
              <a:gd name="connsiteY258-12776" fmla="*/ 3768749 h 5445117"/>
              <a:gd name="connsiteX259-12777" fmla="*/ 3504448 w 4833822"/>
              <a:gd name="connsiteY259-12778" fmla="*/ 3173837 h 5445117"/>
              <a:gd name="connsiteX260-12779" fmla="*/ 3167572 w 4833822"/>
              <a:gd name="connsiteY260-12780" fmla="*/ 3267015 h 5445117"/>
              <a:gd name="connsiteX261-12781" fmla="*/ 3103066 w 4833822"/>
              <a:gd name="connsiteY261-12782" fmla="*/ 2421241 h 5445117"/>
              <a:gd name="connsiteX262-12783" fmla="*/ 3013470 w 4833822"/>
              <a:gd name="connsiteY262-12784" fmla="*/ 2754535 h 5445117"/>
              <a:gd name="connsiteX263-12785" fmla="*/ 2938212 w 4833822"/>
              <a:gd name="connsiteY263-12786" fmla="*/ 2876384 h 5445117"/>
              <a:gd name="connsiteX264-12787" fmla="*/ 2870119 w 4833822"/>
              <a:gd name="connsiteY264-12788" fmla="*/ 2765286 h 5445117"/>
              <a:gd name="connsiteX265-12789" fmla="*/ 2540406 w 4833822"/>
              <a:gd name="connsiteY265-12790" fmla="*/ 1747491 h 5445117"/>
              <a:gd name="connsiteX266-12791" fmla="*/ 357884 w 4833822"/>
              <a:gd name="connsiteY266-12792" fmla="*/ 1675820 h 5445117"/>
              <a:gd name="connsiteX267-12793" fmla="*/ 422396 w 4833822"/>
              <a:gd name="connsiteY267-12794" fmla="*/ 1758247 h 5445117"/>
              <a:gd name="connsiteX268-12795" fmla="*/ 522738 w 4833822"/>
              <a:gd name="connsiteY268-12796" fmla="*/ 2259978 h 5445117"/>
              <a:gd name="connsiteX269-12797" fmla="*/ 490485 w 4833822"/>
              <a:gd name="connsiteY269-12798" fmla="*/ 2399748 h 5445117"/>
              <a:gd name="connsiteX270-12799" fmla="*/ 386555 w 4833822"/>
              <a:gd name="connsiteY270-12800" fmla="*/ 2299401 h 5445117"/>
              <a:gd name="connsiteX271-12801" fmla="*/ 286208 w 4833822"/>
              <a:gd name="connsiteY271-12802" fmla="*/ 1758247 h 5445117"/>
              <a:gd name="connsiteX272-12803" fmla="*/ 357884 w 4833822"/>
              <a:gd name="connsiteY272-12804" fmla="*/ 1675820 h 5445117"/>
              <a:gd name="connsiteX273-12805" fmla="*/ 4036204 w 4833822"/>
              <a:gd name="connsiteY273-12806" fmla="*/ 258429 h 5445117"/>
              <a:gd name="connsiteX274-12807" fmla="*/ 4110123 w 4833822"/>
              <a:gd name="connsiteY274-12808" fmla="*/ 321144 h 5445117"/>
              <a:gd name="connsiteX275-12809" fmla="*/ 4063531 w 4833822"/>
              <a:gd name="connsiteY275-12810" fmla="*/ 1131088 h 5445117"/>
              <a:gd name="connsiteX276-12811" fmla="*/ 3938100 w 4833822"/>
              <a:gd name="connsiteY276-12812" fmla="*/ 819294 h 5445117"/>
              <a:gd name="connsiteX277-12813" fmla="*/ 3970353 w 4833822"/>
              <a:gd name="connsiteY277-12814" fmla="*/ 324731 h 5445117"/>
              <a:gd name="connsiteX278-12815" fmla="*/ 4036204 w 4833822"/>
              <a:gd name="connsiteY278-12816" fmla="*/ 258429 h 5445117"/>
              <a:gd name="connsiteX279-12817" fmla="*/ 915320 w 4833822"/>
              <a:gd name="connsiteY279-12818" fmla="*/ 0 h 5445117"/>
              <a:gd name="connsiteX280-12819" fmla="*/ 1020430 w 4833822"/>
              <a:gd name="connsiteY280-12820" fmla="*/ 680762 h 5445117"/>
              <a:gd name="connsiteX281-12821" fmla="*/ 811383 w 4833822"/>
              <a:gd name="connsiteY281-12822" fmla="*/ 641176 h 5445117"/>
              <a:gd name="connsiteX282-12823" fmla="*/ 915320 w 4833822"/>
              <a:gd name="connsiteY282-12824" fmla="*/ 0 h 5445117"/>
              <a:gd name="connsiteX283-12825" fmla="*/ 2803508 w 4833822"/>
              <a:gd name="connsiteY283-12826" fmla="*/ 13207 h 5445117"/>
              <a:gd name="connsiteX284-12827" fmla="*/ 3047525 w 4833822"/>
              <a:gd name="connsiteY284-12828" fmla="*/ 606745 h 5445117"/>
              <a:gd name="connsiteX285-12829" fmla="*/ 3054443 w 4833822"/>
              <a:gd name="connsiteY285-12830" fmla="*/ 1280547 h 5445117"/>
              <a:gd name="connsiteX286-12831" fmla="*/ 3282263 w 4833822"/>
              <a:gd name="connsiteY286-12832" fmla="*/ 421490 h 5445117"/>
              <a:gd name="connsiteX287-12833" fmla="*/ 3257173 w 4833822"/>
              <a:gd name="connsiteY287-12834" fmla="*/ 281721 h 5445117"/>
              <a:gd name="connsiteX288-12835" fmla="*/ 3278681 w 4833822"/>
              <a:gd name="connsiteY288-12836" fmla="*/ 192125 h 5445117"/>
              <a:gd name="connsiteX289-12837" fmla="*/ 3361107 w 4833822"/>
              <a:gd name="connsiteY289-12838" fmla="*/ 249468 h 5445117"/>
              <a:gd name="connsiteX290-12839" fmla="*/ 3884339 w 4833822"/>
              <a:gd name="connsiteY290-12840" fmla="*/ 1561138 h 5445117"/>
              <a:gd name="connsiteX291-12841" fmla="*/ 3776823 w 4833822"/>
              <a:gd name="connsiteY291-12842" fmla="*/ 2181133 h 5445117"/>
              <a:gd name="connsiteX292-12843" fmla="*/ 4002606 w 4833822"/>
              <a:gd name="connsiteY292-12844" fmla="*/ 1962524 h 5445117"/>
              <a:gd name="connsiteX293-12845" fmla="*/ 4059943 w 4833822"/>
              <a:gd name="connsiteY293-12846" fmla="*/ 1898013 h 5445117"/>
              <a:gd name="connsiteX294-12847" fmla="*/ 4117286 w 4833822"/>
              <a:gd name="connsiteY294-12848" fmla="*/ 1973275 h 5445117"/>
              <a:gd name="connsiteX295-12849" fmla="*/ 4131625 w 4833822"/>
              <a:gd name="connsiteY295-12850" fmla="*/ 2786797 h 5445117"/>
              <a:gd name="connsiteX296-12851" fmla="*/ 3755321 w 4833822"/>
              <a:gd name="connsiteY296-12852" fmla="*/ 3618239 h 5445117"/>
              <a:gd name="connsiteX297-12853" fmla="*/ 3723067 w 4833822"/>
              <a:gd name="connsiteY297-12854" fmla="*/ 3693496 h 5445117"/>
              <a:gd name="connsiteX298-12855" fmla="*/ 4099366 w 4833822"/>
              <a:gd name="connsiteY298-12856" fmla="*/ 3632572 h 5445117"/>
              <a:gd name="connsiteX299-12857" fmla="*/ 4550927 w 4833822"/>
              <a:gd name="connsiteY299-12858" fmla="*/ 3983786 h 5445117"/>
              <a:gd name="connsiteX300-12859" fmla="*/ 4604683 w 4833822"/>
              <a:gd name="connsiteY300-12860" fmla="*/ 4084133 h 5445117"/>
              <a:gd name="connsiteX301-12861" fmla="*/ 4576011 w 4833822"/>
              <a:gd name="connsiteY301-12862" fmla="*/ 4926326 h 5445117"/>
              <a:gd name="connsiteX302-12863" fmla="*/ 4432660 w 4833822"/>
              <a:gd name="connsiteY302-12864" fmla="*/ 4987250 h 5445117"/>
              <a:gd name="connsiteX303-12865" fmla="*/ 3999019 w 4833822"/>
              <a:gd name="connsiteY303-12866" fmla="*/ 5220197 h 5445117"/>
              <a:gd name="connsiteX304-12867" fmla="*/ 3192667 w 4833822"/>
              <a:gd name="connsiteY304-12868" fmla="*/ 5152104 h 5445117"/>
              <a:gd name="connsiteX305-12869" fmla="*/ 2662265 w 4833822"/>
              <a:gd name="connsiteY305-12870" fmla="*/ 4521356 h 5445117"/>
              <a:gd name="connsiteX306-12871" fmla="*/ 2680186 w 4833822"/>
              <a:gd name="connsiteY306-12872" fmla="*/ 4840312 h 5445117"/>
              <a:gd name="connsiteX307-12873" fmla="*/ 2655096 w 4833822"/>
              <a:gd name="connsiteY307-12874" fmla="*/ 5152104 h 5445117"/>
              <a:gd name="connsiteX308-12875" fmla="*/ 2063771 w 4833822"/>
              <a:gd name="connsiteY308-12876" fmla="*/ 5438806 h 5445117"/>
              <a:gd name="connsiteX309-12877" fmla="*/ 1827242 w 4833822"/>
              <a:gd name="connsiteY309-12878" fmla="*/ 5388633 h 5445117"/>
              <a:gd name="connsiteX310-12879" fmla="*/ 1594295 w 4833822"/>
              <a:gd name="connsiteY310-12880" fmla="*/ 4847481 h 5445117"/>
              <a:gd name="connsiteX311-12881" fmla="*/ 1952673 w 4833822"/>
              <a:gd name="connsiteY311-12882" fmla="*/ 4313493 h 5445117"/>
              <a:gd name="connsiteX312-12883" fmla="*/ 2020761 w 4833822"/>
              <a:gd name="connsiteY312-12884" fmla="*/ 4180893 h 5445117"/>
              <a:gd name="connsiteX313-12885" fmla="*/ 1841575 w 4833822"/>
              <a:gd name="connsiteY313-12886" fmla="*/ 4324244 h 5445117"/>
              <a:gd name="connsiteX314-12887" fmla="*/ 884697 w 4833822"/>
              <a:gd name="connsiteY314-12888" fmla="*/ 5069677 h 5445117"/>
              <a:gd name="connsiteX315-12889" fmla="*/ 547826 w 4833822"/>
              <a:gd name="connsiteY315-12890" fmla="*/ 5101930 h 5445117"/>
              <a:gd name="connsiteX316-12891" fmla="*/ 357883 w 4833822"/>
              <a:gd name="connsiteY316-12892" fmla="*/ 5044593 h 5445117"/>
              <a:gd name="connsiteX317-12893" fmla="*/ 89095 w 4833822"/>
              <a:gd name="connsiteY317-12894" fmla="*/ 4618116 h 5445117"/>
              <a:gd name="connsiteX318-12895" fmla="*/ 46091 w 4833822"/>
              <a:gd name="connsiteY318-12896" fmla="*/ 4266907 h 5445117"/>
              <a:gd name="connsiteX319-12897" fmla="*/ 440310 w 4833822"/>
              <a:gd name="connsiteY319-12898" fmla="*/ 3618239 h 5445117"/>
              <a:gd name="connsiteX320-12899" fmla="*/ 1020884 w 4833822"/>
              <a:gd name="connsiteY320-12900" fmla="*/ 3668412 h 5445117"/>
              <a:gd name="connsiteX321-12901" fmla="*/ 798688 w 4833822"/>
              <a:gd name="connsiteY321-12902" fmla="*/ 3496390 h 5445117"/>
              <a:gd name="connsiteX322-12903" fmla="*/ 766435 w 4833822"/>
              <a:gd name="connsiteY322-12904" fmla="*/ 3439047 h 5445117"/>
              <a:gd name="connsiteX323-12905" fmla="*/ 838110 w 4833822"/>
              <a:gd name="connsiteY323-12906" fmla="*/ 3417545 h 5445117"/>
              <a:gd name="connsiteX324-12907" fmla="*/ 1060306 w 4833822"/>
              <a:gd name="connsiteY324-12908" fmla="*/ 3510723 h 5445117"/>
              <a:gd name="connsiteX325-12909" fmla="*/ 777186 w 4833822"/>
              <a:gd name="connsiteY325-12910" fmla="*/ 3012575 h 5445117"/>
              <a:gd name="connsiteX326-12911" fmla="*/ 723430 w 4833822"/>
              <a:gd name="connsiteY326-12912" fmla="*/ 2478592 h 5445117"/>
              <a:gd name="connsiteX327-12913" fmla="*/ 727012 w 4833822"/>
              <a:gd name="connsiteY327-12914" fmla="*/ 1779751 h 5445117"/>
              <a:gd name="connsiteX328-12915" fmla="*/ 762853 w 4833822"/>
              <a:gd name="connsiteY328-12916" fmla="*/ 1647151 h 5445117"/>
              <a:gd name="connsiteX329-12917" fmla="*/ 1017302 w 4833822"/>
              <a:gd name="connsiteY329-12918" fmla="*/ 1948186 h 5445117"/>
              <a:gd name="connsiteX330-12919" fmla="*/ 1139151 w 4833822"/>
              <a:gd name="connsiteY330-12920" fmla="*/ 1987608 h 5445117"/>
              <a:gd name="connsiteX331-12921" fmla="*/ 1110480 w 4833822"/>
              <a:gd name="connsiteY331-12922" fmla="*/ 1876510 h 5445117"/>
              <a:gd name="connsiteX332-12923" fmla="*/ 1135564 w 4833822"/>
              <a:gd name="connsiteY332-12924" fmla="*/ 987732 h 5445117"/>
              <a:gd name="connsiteX333-12925" fmla="*/ 1493942 w 4833822"/>
              <a:gd name="connsiteY333-12926" fmla="*/ 328312 h 5445117"/>
              <a:gd name="connsiteX334-12927" fmla="*/ 1547703 w 4833822"/>
              <a:gd name="connsiteY334-12928" fmla="*/ 274557 h 5445117"/>
              <a:gd name="connsiteX335-12929" fmla="*/ 1597877 w 4833822"/>
              <a:gd name="connsiteY335-12930" fmla="*/ 367735 h 5445117"/>
              <a:gd name="connsiteX336-12931" fmla="*/ 2070940 w 4833822"/>
              <a:gd name="connsiteY336-12932" fmla="*/ 1141834 h 5445117"/>
              <a:gd name="connsiteX337-12933" fmla="*/ 2272613 w 4833822"/>
              <a:gd name="connsiteY337-12934" fmla="*/ 403007 h 5445117"/>
              <a:gd name="connsiteX338-12935" fmla="*/ 2803508 w 4833822"/>
              <a:gd name="connsiteY338-12936" fmla="*/ 13207 h 5445117"/>
              <a:gd name="connsiteX0-12937" fmla="*/ 2144854 w 4833822"/>
              <a:gd name="connsiteY0-12938" fmla="*/ 5110592 h 5484241"/>
              <a:gd name="connsiteX1-12939" fmla="*/ 2053020 w 4833822"/>
              <a:gd name="connsiteY1-12940" fmla="*/ 5119552 h 5484241"/>
              <a:gd name="connsiteX2-12941" fmla="*/ 1959837 w 4833822"/>
              <a:gd name="connsiteY2-12942" fmla="*/ 5194810 h 5484241"/>
              <a:gd name="connsiteX3-12943" fmla="*/ 2045851 w 4833822"/>
              <a:gd name="connsiteY3-12944" fmla="*/ 5313077 h 5484241"/>
              <a:gd name="connsiteX4-12945" fmla="*/ 2042269 w 4833822"/>
              <a:gd name="connsiteY4-12946" fmla="*/ 5216312 h 5484241"/>
              <a:gd name="connsiteX5-12947" fmla="*/ 2106775 w 4833822"/>
              <a:gd name="connsiteY5-12948" fmla="*/ 5151805 h 5484241"/>
              <a:gd name="connsiteX6-12949" fmla="*/ 2128277 w 4833822"/>
              <a:gd name="connsiteY6-12950" fmla="*/ 5223481 h 5484241"/>
              <a:gd name="connsiteX7-12951" fmla="*/ 2164118 w 4833822"/>
              <a:gd name="connsiteY7-12952" fmla="*/ 5273654 h 5484241"/>
              <a:gd name="connsiteX8-12953" fmla="*/ 2232206 w 4833822"/>
              <a:gd name="connsiteY8-12954" fmla="*/ 5237819 h 5484241"/>
              <a:gd name="connsiteX9-12955" fmla="*/ 2228624 w 4833822"/>
              <a:gd name="connsiteY9-12956" fmla="*/ 5144636 h 5484241"/>
              <a:gd name="connsiteX10-12957" fmla="*/ 2144854 w 4833822"/>
              <a:gd name="connsiteY10-12958" fmla="*/ 5110592 h 5484241"/>
              <a:gd name="connsiteX11-12959" fmla="*/ 2508163 w 4833822"/>
              <a:gd name="connsiteY11-12960" fmla="*/ 5080130 h 5484241"/>
              <a:gd name="connsiteX12-12961" fmla="*/ 2407811 w 4833822"/>
              <a:gd name="connsiteY12-12962" fmla="*/ 5388340 h 5484241"/>
              <a:gd name="connsiteX13-12963" fmla="*/ 2508163 w 4833822"/>
              <a:gd name="connsiteY13-12964" fmla="*/ 5080130 h 5484241"/>
              <a:gd name="connsiteX14-12965" fmla="*/ 2215080 w 4833822"/>
              <a:gd name="connsiteY14-12966" fmla="*/ 4995595 h 5484241"/>
              <a:gd name="connsiteX15-12967" fmla="*/ 2171282 w 4833822"/>
              <a:gd name="connsiteY15-12968" fmla="*/ 5001285 h 5484241"/>
              <a:gd name="connsiteX16-12969" fmla="*/ 2350473 w 4833822"/>
              <a:gd name="connsiteY16-12970" fmla="*/ 5280824 h 5484241"/>
              <a:gd name="connsiteX17-12971" fmla="*/ 2393478 w 4833822"/>
              <a:gd name="connsiteY17-12972" fmla="*/ 5098050 h 5484241"/>
              <a:gd name="connsiteX18-12973" fmla="*/ 2252871 w 4833822"/>
              <a:gd name="connsiteY18-12974" fmla="*/ 4996750 h 5484241"/>
              <a:gd name="connsiteX19-12975" fmla="*/ 2215080 w 4833822"/>
              <a:gd name="connsiteY19-12976" fmla="*/ 4995595 h 5484241"/>
              <a:gd name="connsiteX20-12977" fmla="*/ 3767359 w 4833822"/>
              <a:gd name="connsiteY20-12978" fmla="*/ 4876637 h 5484241"/>
              <a:gd name="connsiteX21-12979" fmla="*/ 3913003 w 4833822"/>
              <a:gd name="connsiteY21-12980" fmla="*/ 4958280 h 5484241"/>
              <a:gd name="connsiteX22-12981" fmla="*/ 3930923 w 4833822"/>
              <a:gd name="connsiteY22-12982" fmla="*/ 4983369 h 5484241"/>
              <a:gd name="connsiteX23-12983" fmla="*/ 3923759 w 4833822"/>
              <a:gd name="connsiteY23-12984" fmla="*/ 5008454 h 5484241"/>
              <a:gd name="connsiteX24-12985" fmla="*/ 3672890 w 4833822"/>
              <a:gd name="connsiteY24-12986" fmla="*/ 4990533 h 5484241"/>
              <a:gd name="connsiteX25-12987" fmla="*/ 3672890 w 4833822"/>
              <a:gd name="connsiteY25-12988" fmla="*/ 4922444 h 5484241"/>
              <a:gd name="connsiteX26-12989" fmla="*/ 3708731 w 4833822"/>
              <a:gd name="connsiteY26-12990" fmla="*/ 4897355 h 5484241"/>
              <a:gd name="connsiteX27-12991" fmla="*/ 3767359 w 4833822"/>
              <a:gd name="connsiteY27-12992" fmla="*/ 4876637 h 5484241"/>
              <a:gd name="connsiteX28-12993" fmla="*/ 3779366 w 4833822"/>
              <a:gd name="connsiteY28-12994" fmla="*/ 4836826 h 5484241"/>
              <a:gd name="connsiteX29-12995" fmla="*/ 3637059 w 4833822"/>
              <a:gd name="connsiteY29-12996" fmla="*/ 4861521 h 5484241"/>
              <a:gd name="connsiteX30-12997" fmla="*/ 3497289 w 4833822"/>
              <a:gd name="connsiteY30-12998" fmla="*/ 5044289 h 5484241"/>
              <a:gd name="connsiteX31-12999" fmla="*/ 3615557 w 4833822"/>
              <a:gd name="connsiteY31-13000" fmla="*/ 4986952 h 5484241"/>
              <a:gd name="connsiteX32-13001" fmla="*/ 3852086 w 4833822"/>
              <a:gd name="connsiteY32-13002" fmla="*/ 5144636 h 5484241"/>
              <a:gd name="connsiteX33-13003" fmla="*/ 3952433 w 4833822"/>
              <a:gd name="connsiteY33-13004" fmla="*/ 4972614 h 5484241"/>
              <a:gd name="connsiteX34-13005" fmla="*/ 3945496 w 4833822"/>
              <a:gd name="connsiteY34-13006" fmla="*/ 4955809 h 5484241"/>
              <a:gd name="connsiteX35-13007" fmla="*/ 3938093 w 4833822"/>
              <a:gd name="connsiteY35-13008" fmla="*/ 4955809 h 5484241"/>
              <a:gd name="connsiteX36-13009" fmla="*/ 3927341 w 4833822"/>
              <a:gd name="connsiteY36-13010" fmla="*/ 4955809 h 5484241"/>
              <a:gd name="connsiteX37-13011" fmla="*/ 3909418 w 4833822"/>
              <a:gd name="connsiteY37-13012" fmla="*/ 4951102 h 5484241"/>
              <a:gd name="connsiteX38-13013" fmla="*/ 3920171 w 4833822"/>
              <a:gd name="connsiteY38-13014" fmla="*/ 4951102 h 5484241"/>
              <a:gd name="connsiteX39-13015" fmla="*/ 3945252 w 4833822"/>
              <a:gd name="connsiteY39-13016" fmla="*/ 4955219 h 5484241"/>
              <a:gd name="connsiteX40-13017" fmla="*/ 3928739 w 4833822"/>
              <a:gd name="connsiteY40-13018" fmla="*/ 4915219 h 5484241"/>
              <a:gd name="connsiteX41-13019" fmla="*/ 3822967 w 4833822"/>
              <a:gd name="connsiteY41-13020" fmla="*/ 4839121 h 5484241"/>
              <a:gd name="connsiteX42-13021" fmla="*/ 3779366 w 4833822"/>
              <a:gd name="connsiteY42-13022" fmla="*/ 4836826 h 5484241"/>
              <a:gd name="connsiteX43-13023" fmla="*/ 4196131 w 4833822"/>
              <a:gd name="connsiteY43-13024" fmla="*/ 4693080 h 5484241"/>
              <a:gd name="connsiteX44-13025" fmla="*/ 4235548 w 4833822"/>
              <a:gd name="connsiteY44-13026" fmla="*/ 4922445 h 5484241"/>
              <a:gd name="connsiteX45-13027" fmla="*/ 4454163 w 4833822"/>
              <a:gd name="connsiteY45-13028" fmla="*/ 4926027 h 5484241"/>
              <a:gd name="connsiteX46-13029" fmla="*/ 4196131 w 4833822"/>
              <a:gd name="connsiteY46-13030" fmla="*/ 4693080 h 5484241"/>
              <a:gd name="connsiteX47-13031" fmla="*/ 1174995 w 4833822"/>
              <a:gd name="connsiteY47-13032" fmla="*/ 4377702 h 5484241"/>
              <a:gd name="connsiteX48-13033" fmla="*/ 1250253 w 4833822"/>
              <a:gd name="connsiteY48-13034" fmla="*/ 4424294 h 5484241"/>
              <a:gd name="connsiteX49-13035" fmla="*/ 1035224 w 4833822"/>
              <a:gd name="connsiteY49-13036" fmla="*/ 4535387 h 5484241"/>
              <a:gd name="connsiteX50-13037" fmla="*/ 981463 w 4833822"/>
              <a:gd name="connsiteY50-13038" fmla="*/ 4510303 h 5484241"/>
              <a:gd name="connsiteX51-13039" fmla="*/ 1174995 w 4833822"/>
              <a:gd name="connsiteY51-13040" fmla="*/ 4377702 h 5484241"/>
              <a:gd name="connsiteX52-13041" fmla="*/ 3960412 w 4833822"/>
              <a:gd name="connsiteY52-13042" fmla="*/ 4348427 h 5484241"/>
              <a:gd name="connsiteX53-13043" fmla="*/ 4095776 w 4833822"/>
              <a:gd name="connsiteY53-13044" fmla="*/ 4406372 h 5484241"/>
              <a:gd name="connsiteX54-13045" fmla="*/ 4052767 w 4833822"/>
              <a:gd name="connsiteY54-13046" fmla="*/ 4435042 h 5484241"/>
              <a:gd name="connsiteX55-13047" fmla="*/ 3852081 w 4833822"/>
              <a:gd name="connsiteY55-13048" fmla="*/ 4402791 h 5484241"/>
              <a:gd name="connsiteX56-13049" fmla="*/ 3859245 w 4833822"/>
              <a:gd name="connsiteY56-13050" fmla="*/ 4366952 h 5484241"/>
              <a:gd name="connsiteX57-13051" fmla="*/ 3917370 w 4833822"/>
              <a:gd name="connsiteY57-13052" fmla="*/ 4349427 h 5484241"/>
              <a:gd name="connsiteX58-13053" fmla="*/ 3960412 w 4833822"/>
              <a:gd name="connsiteY58-13054" fmla="*/ 4348427 h 5484241"/>
              <a:gd name="connsiteX59-13055" fmla="*/ 2177948 w 4833822"/>
              <a:gd name="connsiteY59-13056" fmla="*/ 4254177 h 5484241"/>
              <a:gd name="connsiteX60-13057" fmla="*/ 2146198 w 4833822"/>
              <a:gd name="connsiteY60-13058" fmla="*/ 4277359 h 5484241"/>
              <a:gd name="connsiteX61-13059" fmla="*/ 1680303 w 4833822"/>
              <a:gd name="connsiteY61-13060" fmla="*/ 4976201 h 5484241"/>
              <a:gd name="connsiteX62-13061" fmla="*/ 1762730 w 4833822"/>
              <a:gd name="connsiteY62-13062" fmla="*/ 5338161 h 5484241"/>
              <a:gd name="connsiteX63-13063" fmla="*/ 1802152 w 4833822"/>
              <a:gd name="connsiteY63-13064" fmla="*/ 5058628 h 5484241"/>
              <a:gd name="connsiteX64-13065" fmla="*/ 2081691 w 4833822"/>
              <a:gd name="connsiteY64-13066" fmla="*/ 4900938 h 5484241"/>
              <a:gd name="connsiteX65-13067" fmla="*/ 1845157 w 4833822"/>
              <a:gd name="connsiteY65-13068" fmla="*/ 4983365 h 5484241"/>
              <a:gd name="connsiteX66-13069" fmla="*/ 1744810 w 4833822"/>
              <a:gd name="connsiteY66-13070" fmla="*/ 4954699 h 5484241"/>
              <a:gd name="connsiteX67-13071" fmla="*/ 2060189 w 4833822"/>
              <a:gd name="connsiteY67-13072" fmla="*/ 4800596 h 5484241"/>
              <a:gd name="connsiteX68-13073" fmla="*/ 2178451 w 4833822"/>
              <a:gd name="connsiteY68-13074" fmla="*/ 4739666 h 5484241"/>
              <a:gd name="connsiteX69-13075" fmla="*/ 2293136 w 4833822"/>
              <a:gd name="connsiteY69-13076" fmla="*/ 4273777 h 5484241"/>
              <a:gd name="connsiteX70-13077" fmla="*/ 1999259 w 4833822"/>
              <a:gd name="connsiteY70-13078" fmla="*/ 4689498 h 5484241"/>
              <a:gd name="connsiteX71-13079" fmla="*/ 2196371 w 4833822"/>
              <a:gd name="connsiteY71-13080" fmla="*/ 4259439 h 5484241"/>
              <a:gd name="connsiteX72-13081" fmla="*/ 2177948 w 4833822"/>
              <a:gd name="connsiteY72-13082" fmla="*/ 4254177 h 5484241"/>
              <a:gd name="connsiteX73-13083" fmla="*/ 2511745 w 4833822"/>
              <a:gd name="connsiteY73-13084" fmla="*/ 4241524 h 5484241"/>
              <a:gd name="connsiteX74-13085" fmla="*/ 2482010 w 4833822"/>
              <a:gd name="connsiteY74-13086" fmla="*/ 4469820 h 5484241"/>
              <a:gd name="connsiteX75-13087" fmla="*/ 2486655 w 4833822"/>
              <a:gd name="connsiteY75-13088" fmla="*/ 4535385 h 5484241"/>
              <a:gd name="connsiteX76-13089" fmla="*/ 2514429 w 4833822"/>
              <a:gd name="connsiteY76-13090" fmla="*/ 4551064 h 5484241"/>
              <a:gd name="connsiteX77-13091" fmla="*/ 2526077 w 4833822"/>
              <a:gd name="connsiteY77-13092" fmla="*/ 4574810 h 5484241"/>
              <a:gd name="connsiteX78-13093" fmla="*/ 2486655 w 4833822"/>
              <a:gd name="connsiteY78-13094" fmla="*/ 4535388 h 5484241"/>
              <a:gd name="connsiteX79-13095" fmla="*/ 2486655 w 4833822"/>
              <a:gd name="connsiteY79-13096" fmla="*/ 4535391 h 5484241"/>
              <a:gd name="connsiteX80-13097" fmla="*/ 2440069 w 4833822"/>
              <a:gd name="connsiteY80-13098" fmla="*/ 4811347 h 5484241"/>
              <a:gd name="connsiteX81-13099" fmla="*/ 2375563 w 4833822"/>
              <a:gd name="connsiteY81-13100" fmla="*/ 4374119 h 5484241"/>
              <a:gd name="connsiteX82-13101" fmla="*/ 2296718 w 4833822"/>
              <a:gd name="connsiteY82-13102" fmla="*/ 4743254 h 5484241"/>
              <a:gd name="connsiteX83-13103" fmla="*/ 2429318 w 4833822"/>
              <a:gd name="connsiteY83-13104" fmla="*/ 4865103 h 5484241"/>
              <a:gd name="connsiteX84-13105" fmla="*/ 2493825 w 4833822"/>
              <a:gd name="connsiteY84-13106" fmla="*/ 4764756 h 5484241"/>
              <a:gd name="connsiteX85-13107" fmla="*/ 2529665 w 4833822"/>
              <a:gd name="connsiteY85-13108" fmla="*/ 4574813 h 5484241"/>
              <a:gd name="connsiteX86-13109" fmla="*/ 2511745 w 4833822"/>
              <a:gd name="connsiteY86-13110" fmla="*/ 4241524 h 5484241"/>
              <a:gd name="connsiteX87-13111" fmla="*/ 2808528 w 4833822"/>
              <a:gd name="connsiteY87-13112" fmla="*/ 4239058 h 5484241"/>
              <a:gd name="connsiteX88-13113" fmla="*/ 2784115 w 4833822"/>
              <a:gd name="connsiteY88-13114" fmla="*/ 4252275 h 5484241"/>
              <a:gd name="connsiteX89-13115" fmla="*/ 2798448 w 4833822"/>
              <a:gd name="connsiteY89-13116" fmla="*/ 4327533 h 5484241"/>
              <a:gd name="connsiteX90-13117" fmla="*/ 2880875 w 4833822"/>
              <a:gd name="connsiteY90-13118" fmla="*/ 4442213 h 5484241"/>
              <a:gd name="connsiteX91-13119" fmla="*/ 3142493 w 4833822"/>
              <a:gd name="connsiteY91-13120" fmla="*/ 4771925 h 5484241"/>
              <a:gd name="connsiteX92-13121" fmla="*/ 2891625 w 4833822"/>
              <a:gd name="connsiteY92-13122" fmla="*/ 4607066 h 5484241"/>
              <a:gd name="connsiteX93-13123" fmla="*/ 2683768 w 4833822"/>
              <a:gd name="connsiteY93-13124" fmla="*/ 4363368 h 5484241"/>
              <a:gd name="connsiteX94-13125" fmla="*/ 2651515 w 4833822"/>
              <a:gd name="connsiteY94-13126" fmla="*/ 4388457 h 5484241"/>
              <a:gd name="connsiteX95-13127" fmla="*/ 2866541 w 4833822"/>
              <a:gd name="connsiteY95-13128" fmla="*/ 4632156 h 5484241"/>
              <a:gd name="connsiteX96-13129" fmla="*/ 3389773 w 4833822"/>
              <a:gd name="connsiteY96-13130" fmla="*/ 5230650 h 5484241"/>
              <a:gd name="connsiteX97-13131" fmla="*/ 3637059 w 4833822"/>
              <a:gd name="connsiteY97-13132" fmla="*/ 5273654 h 5484241"/>
              <a:gd name="connsiteX98-13133" fmla="*/ 3246422 w 4833822"/>
              <a:gd name="connsiteY98-13134" fmla="*/ 4904525 h 5484241"/>
              <a:gd name="connsiteX99-13135" fmla="*/ 3400524 w 4833822"/>
              <a:gd name="connsiteY99-13136" fmla="*/ 4954699 h 5484241"/>
              <a:gd name="connsiteX100-13137" fmla="*/ 3336018 w 4833822"/>
              <a:gd name="connsiteY100-13138" fmla="*/ 4807760 h 5484241"/>
              <a:gd name="connsiteX101-13139" fmla="*/ 3095901 w 4833822"/>
              <a:gd name="connsiteY101-13140" fmla="*/ 4546147 h 5484241"/>
              <a:gd name="connsiteX102-13141" fmla="*/ 2862954 w 4833822"/>
              <a:gd name="connsiteY102-13142" fmla="*/ 4277359 h 5484241"/>
              <a:gd name="connsiteX103-13143" fmla="*/ 2808528 w 4833822"/>
              <a:gd name="connsiteY103-13144" fmla="*/ 4239058 h 5484241"/>
              <a:gd name="connsiteX104-13145" fmla="*/ 1587125 w 4833822"/>
              <a:gd name="connsiteY104-13146" fmla="*/ 4194933 h 5484241"/>
              <a:gd name="connsiteX105-13147" fmla="*/ 798688 w 4833822"/>
              <a:gd name="connsiteY105-13148" fmla="*/ 4402796 h 5484241"/>
              <a:gd name="connsiteX106-13149" fmla="*/ 780768 w 4833822"/>
              <a:gd name="connsiteY106-13150" fmla="*/ 5026374 h 5484241"/>
              <a:gd name="connsiteX107-13151" fmla="*/ 791519 w 4833822"/>
              <a:gd name="connsiteY107-13152" fmla="*/ 4832850 h 5484241"/>
              <a:gd name="connsiteX108-13153" fmla="*/ 709092 w 4833822"/>
              <a:gd name="connsiteY108-13154" fmla="*/ 4470884 h 5484241"/>
              <a:gd name="connsiteX109-13155" fmla="*/ 368634 w 4833822"/>
              <a:gd name="connsiteY109-13156" fmla="*/ 4481635 h 5484241"/>
              <a:gd name="connsiteX110-13157" fmla="*/ 332793 w 4833822"/>
              <a:gd name="connsiteY110-13158" fmla="*/ 4506725 h 5484241"/>
              <a:gd name="connsiteX111-13159" fmla="*/ 368634 w 4833822"/>
              <a:gd name="connsiteY111-13160" fmla="*/ 4521058 h 5484241"/>
              <a:gd name="connsiteX112-13161" fmla="*/ 350714 w 4833822"/>
              <a:gd name="connsiteY112-13162" fmla="*/ 4822098 h 5484241"/>
              <a:gd name="connsiteX113-13163" fmla="*/ 447479 w 4833822"/>
              <a:gd name="connsiteY113-13164" fmla="*/ 4886605 h 5484241"/>
              <a:gd name="connsiteX114-13165" fmla="*/ 486896 w 4833822"/>
              <a:gd name="connsiteY114-13166" fmla="*/ 4786258 h 5484241"/>
              <a:gd name="connsiteX115-13167" fmla="*/ 468981 w 4833822"/>
              <a:gd name="connsiteY115-13168" fmla="*/ 4667991 h 5484241"/>
              <a:gd name="connsiteX116-13169" fmla="*/ 372216 w 4833822"/>
              <a:gd name="connsiteY116-13170" fmla="*/ 4775507 h 5484241"/>
              <a:gd name="connsiteX117-13171" fmla="*/ 382967 w 4833822"/>
              <a:gd name="connsiteY117-13172" fmla="*/ 4624986 h 5484241"/>
              <a:gd name="connsiteX118-13173" fmla="*/ 497647 w 4833822"/>
              <a:gd name="connsiteY118-13174" fmla="*/ 4585564 h 5484241"/>
              <a:gd name="connsiteX119-13175" fmla="*/ 569323 w 4833822"/>
              <a:gd name="connsiteY119-13176" fmla="*/ 4700249 h 5484241"/>
              <a:gd name="connsiteX120-13177" fmla="*/ 580074 w 4833822"/>
              <a:gd name="connsiteY120-13178" fmla="*/ 4911689 h 5484241"/>
              <a:gd name="connsiteX121-13179" fmla="*/ 612332 w 4833822"/>
              <a:gd name="connsiteY121-13180" fmla="*/ 4667991 h 5484241"/>
              <a:gd name="connsiteX122-13181" fmla="*/ 497647 w 4833822"/>
              <a:gd name="connsiteY122-13182" fmla="*/ 4435044 h 5484241"/>
              <a:gd name="connsiteX123-13183" fmla="*/ 730594 w 4833822"/>
              <a:gd name="connsiteY123-13184" fmla="*/ 4840013 h 5484241"/>
              <a:gd name="connsiteX124-13185" fmla="*/ 547826 w 4833822"/>
              <a:gd name="connsiteY124-13186" fmla="*/ 5004872 h 5484241"/>
              <a:gd name="connsiteX125-13187" fmla="*/ 834528 w 4833822"/>
              <a:gd name="connsiteY125-13188" fmla="*/ 5037125 h 5484241"/>
              <a:gd name="connsiteX126-13189" fmla="*/ 1533370 w 4833822"/>
              <a:gd name="connsiteY126-13190" fmla="*/ 4521058 h 5484241"/>
              <a:gd name="connsiteX127-13191" fmla="*/ 1633712 w 4833822"/>
              <a:gd name="connsiteY127-13192" fmla="*/ 4388457 h 5484241"/>
              <a:gd name="connsiteX128-13193" fmla="*/ 1142733 w 4833822"/>
              <a:gd name="connsiteY128-13194" fmla="*/ 4703831 h 5484241"/>
              <a:gd name="connsiteX129-13195" fmla="*/ 1031635 w 4833822"/>
              <a:gd name="connsiteY129-13196" fmla="*/ 4732503 h 5484241"/>
              <a:gd name="connsiteX130-13197" fmla="*/ 1096142 w 4833822"/>
              <a:gd name="connsiteY130-13198" fmla="*/ 4632156 h 5484241"/>
              <a:gd name="connsiteX131-13199" fmla="*/ 1587125 w 4833822"/>
              <a:gd name="connsiteY131-13200" fmla="*/ 4194933 h 5484241"/>
              <a:gd name="connsiteX132-13201" fmla="*/ 3072607 w 4833822"/>
              <a:gd name="connsiteY132-13202" fmla="*/ 4185973 h 5484241"/>
              <a:gd name="connsiteX133-13203" fmla="*/ 2988391 w 4833822"/>
              <a:gd name="connsiteY133-13204" fmla="*/ 4220017 h 5484241"/>
              <a:gd name="connsiteX134-13205" fmla="*/ 3038564 w 4833822"/>
              <a:gd name="connsiteY134-13206" fmla="*/ 4331115 h 5484241"/>
              <a:gd name="connsiteX135-13207" fmla="*/ 3407693 w 4833822"/>
              <a:gd name="connsiteY135-13208" fmla="*/ 4746836 h 5484241"/>
              <a:gd name="connsiteX136-13209" fmla="*/ 3576134 w 4833822"/>
              <a:gd name="connsiteY136-13210" fmla="*/ 4786258 h 5484241"/>
              <a:gd name="connsiteX137-13211" fmla="*/ 4002606 w 4833822"/>
              <a:gd name="connsiteY137-13212" fmla="*/ 4890187 h 5484241"/>
              <a:gd name="connsiteX138-13213" fmla="*/ 4124455 w 4833822"/>
              <a:gd name="connsiteY138-13214" fmla="*/ 4972614 h 5484241"/>
              <a:gd name="connsiteX139-13215" fmla="*/ 3586885 w 4833822"/>
              <a:gd name="connsiteY139-13216" fmla="*/ 4424293 h 5484241"/>
              <a:gd name="connsiteX140-13217" fmla="*/ 3339600 w 4833822"/>
              <a:gd name="connsiteY140-13218" fmla="*/ 4280941 h 5484241"/>
              <a:gd name="connsiteX141-13219" fmla="*/ 3551045 w 4833822"/>
              <a:gd name="connsiteY141-13220" fmla="*/ 4456551 h 5484241"/>
              <a:gd name="connsiteX142-13221" fmla="*/ 3658561 w 4833822"/>
              <a:gd name="connsiteY142-13222" fmla="*/ 4639325 h 5484241"/>
              <a:gd name="connsiteX143-13223" fmla="*/ 3536712 w 4833822"/>
              <a:gd name="connsiteY143-13224" fmla="*/ 4564062 h 5484241"/>
              <a:gd name="connsiteX144-13225" fmla="*/ 3167577 w 4833822"/>
              <a:gd name="connsiteY144-13226" fmla="*/ 4227186 h 5484241"/>
              <a:gd name="connsiteX145-13227" fmla="*/ 3072607 w 4833822"/>
              <a:gd name="connsiteY145-13228" fmla="*/ 4185973 h 5484241"/>
              <a:gd name="connsiteX146-13229" fmla="*/ 1497530 w 4833822"/>
              <a:gd name="connsiteY146-13230" fmla="*/ 4098173 h 5484241"/>
              <a:gd name="connsiteX147-13231" fmla="*/ 644585 w 4833822"/>
              <a:gd name="connsiteY147-13232" fmla="*/ 4223604 h 5484241"/>
              <a:gd name="connsiteX148-13233" fmla="*/ 404469 w 4833822"/>
              <a:gd name="connsiteY148-13234" fmla="*/ 4298861 h 5484241"/>
              <a:gd name="connsiteX149-13235" fmla="*/ 218113 w 4833822"/>
              <a:gd name="connsiteY149-13236" fmla="*/ 4452964 h 5484241"/>
              <a:gd name="connsiteX150-13237" fmla="*/ 347132 w 4833822"/>
              <a:gd name="connsiteY150-13238" fmla="*/ 4972614 h 5484241"/>
              <a:gd name="connsiteX151-13239" fmla="*/ 218113 w 4833822"/>
              <a:gd name="connsiteY151-13240" fmla="*/ 4607066 h 5484241"/>
              <a:gd name="connsiteX152-13241" fmla="*/ 289789 w 4833822"/>
              <a:gd name="connsiteY152-13242" fmla="*/ 4499555 h 5484241"/>
              <a:gd name="connsiteX153-13243" fmla="*/ 271869 w 4833822"/>
              <a:gd name="connsiteY153-13244" fmla="*/ 4485222 h 5484241"/>
              <a:gd name="connsiteX154-13245" fmla="*/ 304127 w 4833822"/>
              <a:gd name="connsiteY154-13246" fmla="*/ 4392039 h 5484241"/>
              <a:gd name="connsiteX155-13247" fmla="*/ 400887 w 4833822"/>
              <a:gd name="connsiteY155-13248" fmla="*/ 4309613 h 5484241"/>
              <a:gd name="connsiteX156-13249" fmla="*/ 404469 w 4833822"/>
              <a:gd name="connsiteY156-13250" fmla="*/ 4302443 h 5484241"/>
              <a:gd name="connsiteX157-13251" fmla="*/ 408056 w 4833822"/>
              <a:gd name="connsiteY157-13252" fmla="*/ 4302443 h 5484241"/>
              <a:gd name="connsiteX158-13253" fmla="*/ 569323 w 4833822"/>
              <a:gd name="connsiteY158-13254" fmla="*/ 4259439 h 5484241"/>
              <a:gd name="connsiteX159-13255" fmla="*/ 777186 w 4833822"/>
              <a:gd name="connsiteY159-13256" fmla="*/ 4370537 h 5484241"/>
              <a:gd name="connsiteX160-13257" fmla="*/ 1250249 w 4833822"/>
              <a:gd name="connsiteY160-13258" fmla="*/ 4202096 h 5484241"/>
              <a:gd name="connsiteX161-13259" fmla="*/ 1497530 w 4833822"/>
              <a:gd name="connsiteY161-13260" fmla="*/ 4098173 h 5484241"/>
              <a:gd name="connsiteX162-13261" fmla="*/ 3393360 w 4833822"/>
              <a:gd name="connsiteY162-13262" fmla="*/ 4057403 h 5484241"/>
              <a:gd name="connsiteX163-13263" fmla="*/ 3271511 w 4833822"/>
              <a:gd name="connsiteY163-13264" fmla="*/ 4094586 h 5484241"/>
              <a:gd name="connsiteX164-13265" fmla="*/ 3486538 w 4833822"/>
              <a:gd name="connsiteY164-13266" fmla="*/ 4223604 h 5484241"/>
              <a:gd name="connsiteX165-13267" fmla="*/ 4092197 w 4833822"/>
              <a:gd name="connsiteY165-13268" fmla="*/ 4556898 h 5484241"/>
              <a:gd name="connsiteX166-13269" fmla="*/ 3873588 w 4833822"/>
              <a:gd name="connsiteY166-13270" fmla="*/ 4556898 h 5484241"/>
              <a:gd name="connsiteX167-13271" fmla="*/ 4002606 w 4833822"/>
              <a:gd name="connsiteY167-13272" fmla="*/ 4685911 h 5484241"/>
              <a:gd name="connsiteX168-13273" fmla="*/ 4106535 w 4833822"/>
              <a:gd name="connsiteY168-13274" fmla="*/ 4657240 h 5484241"/>
              <a:gd name="connsiteX169-13275" fmla="*/ 4325144 w 4833822"/>
              <a:gd name="connsiteY169-13276" fmla="*/ 4331115 h 5484241"/>
              <a:gd name="connsiteX170-13277" fmla="*/ 4038441 w 4833822"/>
              <a:gd name="connsiteY170-13278" fmla="*/ 4241524 h 5484241"/>
              <a:gd name="connsiteX171-13279" fmla="*/ 3624178 w 4833822"/>
              <a:gd name="connsiteY171-13280" fmla="*/ 4227912 h 5484241"/>
              <a:gd name="connsiteX172-13281" fmla="*/ 3486739 w 4833822"/>
              <a:gd name="connsiteY172-13282" fmla="*/ 4202133 h 5484241"/>
              <a:gd name="connsiteX173-13283" fmla="*/ 3486739 w 4833822"/>
              <a:gd name="connsiteY173-13284" fmla="*/ 4206128 h 5484241"/>
              <a:gd name="connsiteX174-13285" fmla="*/ 3485394 w 4833822"/>
              <a:gd name="connsiteY174-13286" fmla="*/ 4203439 h 5484241"/>
              <a:gd name="connsiteX175-13287" fmla="*/ 3486706 w 4833822"/>
              <a:gd name="connsiteY175-13288" fmla="*/ 4202127 h 5484241"/>
              <a:gd name="connsiteX176-13289" fmla="*/ 3486538 w 4833822"/>
              <a:gd name="connsiteY176-13290" fmla="*/ 4202096 h 5484241"/>
              <a:gd name="connsiteX177-13291" fmla="*/ 3543876 w 4833822"/>
              <a:gd name="connsiteY177-13292" fmla="*/ 4141172 h 5484241"/>
              <a:gd name="connsiteX178-13293" fmla="*/ 4518674 w 4833822"/>
              <a:gd name="connsiteY178-13294" fmla="*/ 4288110 h 5484241"/>
              <a:gd name="connsiteX179-13295" fmla="*/ 4328731 w 4833822"/>
              <a:gd name="connsiteY179-13296" fmla="*/ 4485222 h 5484241"/>
              <a:gd name="connsiteX180-13297" fmla="*/ 4457745 w 4833822"/>
              <a:gd name="connsiteY180-13298" fmla="*/ 4413541 h 5484241"/>
              <a:gd name="connsiteX181-13299" fmla="*/ 4579599 w 4833822"/>
              <a:gd name="connsiteY181-13300" fmla="*/ 4406378 h 5484241"/>
              <a:gd name="connsiteX182-13301" fmla="*/ 4500754 w 4833822"/>
              <a:gd name="connsiteY182-13302" fmla="*/ 4485222 h 5484241"/>
              <a:gd name="connsiteX183-13303" fmla="*/ 4314393 w 4833822"/>
              <a:gd name="connsiteY183-13304" fmla="*/ 4718170 h 5484241"/>
              <a:gd name="connsiteX184-13305" fmla="*/ 4346651 w 4833822"/>
              <a:gd name="connsiteY184-13306" fmla="*/ 4782676 h 5484241"/>
              <a:gd name="connsiteX185-13307" fmla="*/ 4403989 w 4833822"/>
              <a:gd name="connsiteY185-13308" fmla="*/ 4732503 h 5484241"/>
              <a:gd name="connsiteX186-13309" fmla="*/ 4482833 w 4833822"/>
              <a:gd name="connsiteY186-13310" fmla="*/ 4542560 h 5484241"/>
              <a:gd name="connsiteX187-13311" fmla="*/ 4590350 w 4833822"/>
              <a:gd name="connsiteY187-13312" fmla="*/ 4521058 h 5484241"/>
              <a:gd name="connsiteX188-13313" fmla="*/ 4608265 w 4833822"/>
              <a:gd name="connsiteY188-13314" fmla="*/ 4603484 h 5484241"/>
              <a:gd name="connsiteX189-13315" fmla="*/ 4608265 w 4833822"/>
              <a:gd name="connsiteY189-13316" fmla="*/ 4607066 h 5484241"/>
              <a:gd name="connsiteX190-13317" fmla="*/ 4421909 w 4833822"/>
              <a:gd name="connsiteY190-13318" fmla="*/ 4818511 h 5484241"/>
              <a:gd name="connsiteX191-13319" fmla="*/ 4608265 w 4833822"/>
              <a:gd name="connsiteY191-13320" fmla="*/ 4607066 h 5484241"/>
              <a:gd name="connsiteX192-13321" fmla="*/ 4611852 w 4833822"/>
              <a:gd name="connsiteY192-13322" fmla="*/ 4603484 h 5484241"/>
              <a:gd name="connsiteX193-13323" fmla="*/ 4611852 w 4833822"/>
              <a:gd name="connsiteY193-13324" fmla="*/ 4599902 h 5484241"/>
              <a:gd name="connsiteX194-13325" fmla="*/ 4694279 w 4833822"/>
              <a:gd name="connsiteY194-13326" fmla="*/ 4585564 h 5484241"/>
              <a:gd name="connsiteX195-13327" fmla="*/ 4651275 w 4833822"/>
              <a:gd name="connsiteY195-13328" fmla="*/ 4409960 h 5484241"/>
              <a:gd name="connsiteX196-13329" fmla="*/ 4572429 w 4833822"/>
              <a:gd name="connsiteY196-13330" fmla="*/ 4291692 h 5484241"/>
              <a:gd name="connsiteX197-13331" fmla="*/ 4583181 w 4833822"/>
              <a:gd name="connsiteY197-13332" fmla="*/ 4198515 h 5484241"/>
              <a:gd name="connsiteX198-13333" fmla="*/ 4436247 w 4833822"/>
              <a:gd name="connsiteY198-13334" fmla="*/ 4151928 h 5484241"/>
              <a:gd name="connsiteX199-13335" fmla="*/ 3504459 w 4833822"/>
              <a:gd name="connsiteY199-13336" fmla="*/ 4065914 h 5484241"/>
              <a:gd name="connsiteX200-13337" fmla="*/ 3393360 w 4833822"/>
              <a:gd name="connsiteY200-13338" fmla="*/ 4057403 h 5484241"/>
              <a:gd name="connsiteX201-13339" fmla="*/ 655337 w 4833822"/>
              <a:gd name="connsiteY201-13340" fmla="*/ 3926145 h 5484241"/>
              <a:gd name="connsiteX202-13341" fmla="*/ 637416 w 4833822"/>
              <a:gd name="connsiteY202-13342" fmla="*/ 3983488 h 5484241"/>
              <a:gd name="connsiteX203-13343" fmla="*/ 863200 w 4833822"/>
              <a:gd name="connsiteY203-13344" fmla="*/ 4087417 h 5484241"/>
              <a:gd name="connsiteX204-13345" fmla="*/ 734181 w 4833822"/>
              <a:gd name="connsiteY204-13346" fmla="*/ 3947652 h 5484241"/>
              <a:gd name="connsiteX205-13347" fmla="*/ 655337 w 4833822"/>
              <a:gd name="connsiteY205-13348" fmla="*/ 3926145 h 5484241"/>
              <a:gd name="connsiteX206-13349" fmla="*/ 465399 w 4833822"/>
              <a:gd name="connsiteY206-13350" fmla="*/ 3886728 h 5484241"/>
              <a:gd name="connsiteX207-13351" fmla="*/ 465399 w 4833822"/>
              <a:gd name="connsiteY207-13352" fmla="*/ 4087417 h 5484241"/>
              <a:gd name="connsiteX208-13353" fmla="*/ 501234 w 4833822"/>
              <a:gd name="connsiteY208-13354" fmla="*/ 4144759 h 5484241"/>
              <a:gd name="connsiteX209-13355" fmla="*/ 554990 w 4833822"/>
              <a:gd name="connsiteY209-13356" fmla="*/ 4091004 h 5484241"/>
              <a:gd name="connsiteX210-13357" fmla="*/ 465399 w 4833822"/>
              <a:gd name="connsiteY210-13358" fmla="*/ 3886728 h 5484241"/>
              <a:gd name="connsiteX211-13359" fmla="*/ 4325169 w 4833822"/>
              <a:gd name="connsiteY211-13360" fmla="*/ 3805831 h 5484241"/>
              <a:gd name="connsiteX212-13361" fmla="*/ 3959602 w 4833822"/>
              <a:gd name="connsiteY212-13362" fmla="*/ 4012159 h 5484241"/>
              <a:gd name="connsiteX213-13363" fmla="*/ 4360985 w 4833822"/>
              <a:gd name="connsiteY213-13364" fmla="*/ 3922563 h 5484241"/>
              <a:gd name="connsiteX214-13365" fmla="*/ 4278558 w 4833822"/>
              <a:gd name="connsiteY214-13366" fmla="*/ 4033661 h 5484241"/>
              <a:gd name="connsiteX215-13367" fmla="*/ 4454163 w 4833822"/>
              <a:gd name="connsiteY215-13368" fmla="*/ 3987070 h 5484241"/>
              <a:gd name="connsiteX216-13369" fmla="*/ 4368153 w 4833822"/>
              <a:gd name="connsiteY216-13370" fmla="*/ 3811465 h 5484241"/>
              <a:gd name="connsiteX217-13371" fmla="*/ 4325169 w 4833822"/>
              <a:gd name="connsiteY217-13372" fmla="*/ 3805831 h 5484241"/>
              <a:gd name="connsiteX218-13373" fmla="*/ 4156709 w 4833822"/>
              <a:gd name="connsiteY218-13374" fmla="*/ 3772043 h 5484241"/>
              <a:gd name="connsiteX219-13375" fmla="*/ 3748157 w 4833822"/>
              <a:gd name="connsiteY219-13376" fmla="*/ 3854469 h 5484241"/>
              <a:gd name="connsiteX220-13377" fmla="*/ 3529543 w 4833822"/>
              <a:gd name="connsiteY220-13378" fmla="*/ 3976318 h 5484241"/>
              <a:gd name="connsiteX221-13379" fmla="*/ 3805494 w 4833822"/>
              <a:gd name="connsiteY221-13380" fmla="*/ 3879559 h 5484241"/>
              <a:gd name="connsiteX222-13381" fmla="*/ 4156709 w 4833822"/>
              <a:gd name="connsiteY222-13382" fmla="*/ 3772043 h 5484241"/>
              <a:gd name="connsiteX223-13383" fmla="*/ 399937 w 4833822"/>
              <a:gd name="connsiteY223-13384" fmla="*/ 3728255 h 5484241"/>
              <a:gd name="connsiteX224-13385" fmla="*/ 210944 w 4833822"/>
              <a:gd name="connsiteY224-13386" fmla="*/ 3807883 h 5484241"/>
              <a:gd name="connsiteX225-13387" fmla="*/ 124936 w 4833822"/>
              <a:gd name="connsiteY225-13388" fmla="*/ 3951234 h 5484241"/>
              <a:gd name="connsiteX226-13389" fmla="*/ 275451 w 4833822"/>
              <a:gd name="connsiteY226-13390" fmla="*/ 3944065 h 5484241"/>
              <a:gd name="connsiteX227-13391" fmla="*/ 304127 w 4833822"/>
              <a:gd name="connsiteY227-13392" fmla="*/ 3961985 h 5484241"/>
              <a:gd name="connsiteX228-13393" fmla="*/ 271869 w 4833822"/>
              <a:gd name="connsiteY228-13394" fmla="*/ 4198515 h 5484241"/>
              <a:gd name="connsiteX229-13395" fmla="*/ 311291 w 4833822"/>
              <a:gd name="connsiteY229-13396" fmla="*/ 4040830 h 5484241"/>
              <a:gd name="connsiteX230-13397" fmla="*/ 243203 w 4833822"/>
              <a:gd name="connsiteY230-13398" fmla="*/ 3832967 h 5484241"/>
              <a:gd name="connsiteX231-13399" fmla="*/ 1214409 w 4833822"/>
              <a:gd name="connsiteY231-13400" fmla="*/ 3811465 h 5484241"/>
              <a:gd name="connsiteX232-13401" fmla="*/ 465399 w 4833822"/>
              <a:gd name="connsiteY232-13402" fmla="*/ 3729038 h 5484241"/>
              <a:gd name="connsiteX233-13403" fmla="*/ 399937 w 4833822"/>
              <a:gd name="connsiteY233-13404" fmla="*/ 3728255 h 5484241"/>
              <a:gd name="connsiteX234-13405" fmla="*/ 2524908 w 4833822"/>
              <a:gd name="connsiteY234-13406" fmla="*/ 2593956 h 5484241"/>
              <a:gd name="connsiteX235-13407" fmla="*/ 2732856 w 4833822"/>
              <a:gd name="connsiteY235-13408" fmla="*/ 3235875 h 5484241"/>
              <a:gd name="connsiteX236-13409" fmla="*/ 2775802 w 4833822"/>
              <a:gd name="connsiteY236-13410" fmla="*/ 3305944 h 5484241"/>
              <a:gd name="connsiteX237-13411" fmla="*/ 2823267 w 4833822"/>
              <a:gd name="connsiteY237-13412" fmla="*/ 3229094 h 5484241"/>
              <a:gd name="connsiteX238-13413" fmla="*/ 2879774 w 4833822"/>
              <a:gd name="connsiteY238-13414" fmla="*/ 3018888 h 5484241"/>
              <a:gd name="connsiteX239-13415" fmla="*/ 2920458 w 4833822"/>
              <a:gd name="connsiteY239-13416" fmla="*/ 3552313 h 5484241"/>
              <a:gd name="connsiteX240-13417" fmla="*/ 3132925 w 4833822"/>
              <a:gd name="connsiteY240-13418" fmla="*/ 3493546 h 5484241"/>
              <a:gd name="connsiteX241-13419" fmla="*/ 2879774 w 4833822"/>
              <a:gd name="connsiteY241-13420" fmla="*/ 3868754 h 5484241"/>
              <a:gd name="connsiteX242-13421" fmla="*/ 2131619 w 4833822"/>
              <a:gd name="connsiteY242-13422" fmla="*/ 3816768 h 5484241"/>
              <a:gd name="connsiteX243-13423" fmla="*/ 1894289 w 4833822"/>
              <a:gd name="connsiteY243-13424" fmla="*/ 3466424 h 5484241"/>
              <a:gd name="connsiteX244-13425" fmla="*/ 2075111 w 4833822"/>
              <a:gd name="connsiteY244-13426" fmla="*/ 3554575 h 5484241"/>
              <a:gd name="connsiteX245-13427" fmla="*/ 2086414 w 4833822"/>
              <a:gd name="connsiteY245-13428" fmla="*/ 3039230 h 5484241"/>
              <a:gd name="connsiteX246-13429" fmla="*/ 2163263 w 4833822"/>
              <a:gd name="connsiteY246-13430" fmla="*/ 3183889 h 5484241"/>
              <a:gd name="connsiteX247-13431" fmla="*/ 2224289 w 4833822"/>
              <a:gd name="connsiteY247-13432" fmla="*/ 3229094 h 5484241"/>
              <a:gd name="connsiteX248-13433" fmla="*/ 2242372 w 4833822"/>
              <a:gd name="connsiteY248-13434" fmla="*/ 3165806 h 5484241"/>
              <a:gd name="connsiteX249-13435" fmla="*/ 2524908 w 4833822"/>
              <a:gd name="connsiteY249-13436" fmla="*/ 2593956 h 5484241"/>
              <a:gd name="connsiteX250-13437" fmla="*/ 2540406 w 4833822"/>
              <a:gd name="connsiteY250-13438" fmla="*/ 1786615 h 5484241"/>
              <a:gd name="connsiteX251-13439" fmla="*/ 2092432 w 4833822"/>
              <a:gd name="connsiteY251-13440" fmla="*/ 2693312 h 5484241"/>
              <a:gd name="connsiteX252-13441" fmla="*/ 2063761 w 4833822"/>
              <a:gd name="connsiteY252-13442" fmla="*/ 2793659 h 5484241"/>
              <a:gd name="connsiteX253-13443" fmla="*/ 1967001 w 4833822"/>
              <a:gd name="connsiteY253-13444" fmla="*/ 2721983 h 5484241"/>
              <a:gd name="connsiteX254-13445" fmla="*/ 1845152 w 4833822"/>
              <a:gd name="connsiteY254-13446" fmla="*/ 2492619 h 5484241"/>
              <a:gd name="connsiteX255-13447" fmla="*/ 1827232 w 4833822"/>
              <a:gd name="connsiteY255-13448" fmla="*/ 3309726 h 5484241"/>
              <a:gd name="connsiteX256-13449" fmla="*/ 1540529 w 4833822"/>
              <a:gd name="connsiteY256-13450" fmla="*/ 3169957 h 5484241"/>
              <a:gd name="connsiteX257-13451" fmla="*/ 1916828 w 4833822"/>
              <a:gd name="connsiteY257-13452" fmla="*/ 3725446 h 5484241"/>
              <a:gd name="connsiteX258-13453" fmla="*/ 3103066 w 4833822"/>
              <a:gd name="connsiteY258-13454" fmla="*/ 3807873 h 5484241"/>
              <a:gd name="connsiteX259-13455" fmla="*/ 3504448 w 4833822"/>
              <a:gd name="connsiteY259-13456" fmla="*/ 3212961 h 5484241"/>
              <a:gd name="connsiteX260-13457" fmla="*/ 3167572 w 4833822"/>
              <a:gd name="connsiteY260-13458" fmla="*/ 3306139 h 5484241"/>
              <a:gd name="connsiteX261-13459" fmla="*/ 3103066 w 4833822"/>
              <a:gd name="connsiteY261-13460" fmla="*/ 2460365 h 5484241"/>
              <a:gd name="connsiteX262-13461" fmla="*/ 3013470 w 4833822"/>
              <a:gd name="connsiteY262-13462" fmla="*/ 2793659 h 5484241"/>
              <a:gd name="connsiteX263-13463" fmla="*/ 2938212 w 4833822"/>
              <a:gd name="connsiteY263-13464" fmla="*/ 2915508 h 5484241"/>
              <a:gd name="connsiteX264-13465" fmla="*/ 2870119 w 4833822"/>
              <a:gd name="connsiteY264-13466" fmla="*/ 2804410 h 5484241"/>
              <a:gd name="connsiteX265-13467" fmla="*/ 2540406 w 4833822"/>
              <a:gd name="connsiteY265-13468" fmla="*/ 1786615 h 5484241"/>
              <a:gd name="connsiteX266-13469" fmla="*/ 357884 w 4833822"/>
              <a:gd name="connsiteY266-13470" fmla="*/ 1714944 h 5484241"/>
              <a:gd name="connsiteX267-13471" fmla="*/ 422396 w 4833822"/>
              <a:gd name="connsiteY267-13472" fmla="*/ 1797371 h 5484241"/>
              <a:gd name="connsiteX268-13473" fmla="*/ 522738 w 4833822"/>
              <a:gd name="connsiteY268-13474" fmla="*/ 2299102 h 5484241"/>
              <a:gd name="connsiteX269-13475" fmla="*/ 490485 w 4833822"/>
              <a:gd name="connsiteY269-13476" fmla="*/ 2438872 h 5484241"/>
              <a:gd name="connsiteX270-13477" fmla="*/ 386555 w 4833822"/>
              <a:gd name="connsiteY270-13478" fmla="*/ 2338525 h 5484241"/>
              <a:gd name="connsiteX271-13479" fmla="*/ 286208 w 4833822"/>
              <a:gd name="connsiteY271-13480" fmla="*/ 1797371 h 5484241"/>
              <a:gd name="connsiteX272-13481" fmla="*/ 357884 w 4833822"/>
              <a:gd name="connsiteY272-13482" fmla="*/ 1714944 h 5484241"/>
              <a:gd name="connsiteX273-13483" fmla="*/ 4036204 w 4833822"/>
              <a:gd name="connsiteY273-13484" fmla="*/ 297553 h 5484241"/>
              <a:gd name="connsiteX274-13485" fmla="*/ 4110123 w 4833822"/>
              <a:gd name="connsiteY274-13486" fmla="*/ 360268 h 5484241"/>
              <a:gd name="connsiteX275-13487" fmla="*/ 4063531 w 4833822"/>
              <a:gd name="connsiteY275-13488" fmla="*/ 1170212 h 5484241"/>
              <a:gd name="connsiteX276-13489" fmla="*/ 3938100 w 4833822"/>
              <a:gd name="connsiteY276-13490" fmla="*/ 858418 h 5484241"/>
              <a:gd name="connsiteX277-13491" fmla="*/ 3970353 w 4833822"/>
              <a:gd name="connsiteY277-13492" fmla="*/ 363855 h 5484241"/>
              <a:gd name="connsiteX278-13493" fmla="*/ 4036204 w 4833822"/>
              <a:gd name="connsiteY278-13494" fmla="*/ 297553 h 5484241"/>
              <a:gd name="connsiteX279-13495" fmla="*/ 915320 w 4833822"/>
              <a:gd name="connsiteY279-13496" fmla="*/ 39124 h 5484241"/>
              <a:gd name="connsiteX280-13497" fmla="*/ 1020430 w 4833822"/>
              <a:gd name="connsiteY280-13498" fmla="*/ 719886 h 5484241"/>
              <a:gd name="connsiteX281-13499" fmla="*/ 811383 w 4833822"/>
              <a:gd name="connsiteY281-13500" fmla="*/ 680300 h 5484241"/>
              <a:gd name="connsiteX282-13501" fmla="*/ 915320 w 4833822"/>
              <a:gd name="connsiteY282-13502" fmla="*/ 39124 h 5484241"/>
              <a:gd name="connsiteX283-13503" fmla="*/ 2447238 w 4833822"/>
              <a:gd name="connsiteY283-13504" fmla="*/ 2849 h 5484241"/>
              <a:gd name="connsiteX284-13505" fmla="*/ 3047525 w 4833822"/>
              <a:gd name="connsiteY284-13506" fmla="*/ 645869 h 5484241"/>
              <a:gd name="connsiteX285-13507" fmla="*/ 3054443 w 4833822"/>
              <a:gd name="connsiteY285-13508" fmla="*/ 1319671 h 5484241"/>
              <a:gd name="connsiteX286-13509" fmla="*/ 3282263 w 4833822"/>
              <a:gd name="connsiteY286-13510" fmla="*/ 460614 h 5484241"/>
              <a:gd name="connsiteX287-13511" fmla="*/ 3257173 w 4833822"/>
              <a:gd name="connsiteY287-13512" fmla="*/ 320845 h 5484241"/>
              <a:gd name="connsiteX288-13513" fmla="*/ 3278681 w 4833822"/>
              <a:gd name="connsiteY288-13514" fmla="*/ 231249 h 5484241"/>
              <a:gd name="connsiteX289-13515" fmla="*/ 3361107 w 4833822"/>
              <a:gd name="connsiteY289-13516" fmla="*/ 288592 h 5484241"/>
              <a:gd name="connsiteX290-13517" fmla="*/ 3884339 w 4833822"/>
              <a:gd name="connsiteY290-13518" fmla="*/ 1600262 h 5484241"/>
              <a:gd name="connsiteX291-13519" fmla="*/ 3776823 w 4833822"/>
              <a:gd name="connsiteY291-13520" fmla="*/ 2220257 h 5484241"/>
              <a:gd name="connsiteX292-13521" fmla="*/ 4002606 w 4833822"/>
              <a:gd name="connsiteY292-13522" fmla="*/ 2001648 h 5484241"/>
              <a:gd name="connsiteX293-13523" fmla="*/ 4059943 w 4833822"/>
              <a:gd name="connsiteY293-13524" fmla="*/ 1937137 h 5484241"/>
              <a:gd name="connsiteX294-13525" fmla="*/ 4117286 w 4833822"/>
              <a:gd name="connsiteY294-13526" fmla="*/ 2012399 h 5484241"/>
              <a:gd name="connsiteX295-13527" fmla="*/ 4131625 w 4833822"/>
              <a:gd name="connsiteY295-13528" fmla="*/ 2825921 h 5484241"/>
              <a:gd name="connsiteX296-13529" fmla="*/ 3755321 w 4833822"/>
              <a:gd name="connsiteY296-13530" fmla="*/ 3657363 h 5484241"/>
              <a:gd name="connsiteX297-13531" fmla="*/ 3723067 w 4833822"/>
              <a:gd name="connsiteY297-13532" fmla="*/ 3732620 h 5484241"/>
              <a:gd name="connsiteX298-13533" fmla="*/ 4099366 w 4833822"/>
              <a:gd name="connsiteY298-13534" fmla="*/ 3671696 h 5484241"/>
              <a:gd name="connsiteX299-13535" fmla="*/ 4550927 w 4833822"/>
              <a:gd name="connsiteY299-13536" fmla="*/ 4022910 h 5484241"/>
              <a:gd name="connsiteX300-13537" fmla="*/ 4604683 w 4833822"/>
              <a:gd name="connsiteY300-13538" fmla="*/ 4123257 h 5484241"/>
              <a:gd name="connsiteX301-13539" fmla="*/ 4576011 w 4833822"/>
              <a:gd name="connsiteY301-13540" fmla="*/ 4965450 h 5484241"/>
              <a:gd name="connsiteX302-13541" fmla="*/ 4432660 w 4833822"/>
              <a:gd name="connsiteY302-13542" fmla="*/ 5026374 h 5484241"/>
              <a:gd name="connsiteX303-13543" fmla="*/ 3999019 w 4833822"/>
              <a:gd name="connsiteY303-13544" fmla="*/ 5259321 h 5484241"/>
              <a:gd name="connsiteX304-13545" fmla="*/ 3192667 w 4833822"/>
              <a:gd name="connsiteY304-13546" fmla="*/ 5191228 h 5484241"/>
              <a:gd name="connsiteX305-13547" fmla="*/ 2662265 w 4833822"/>
              <a:gd name="connsiteY305-13548" fmla="*/ 4560480 h 5484241"/>
              <a:gd name="connsiteX306-13549" fmla="*/ 2680186 w 4833822"/>
              <a:gd name="connsiteY306-13550" fmla="*/ 4879436 h 5484241"/>
              <a:gd name="connsiteX307-13551" fmla="*/ 2655096 w 4833822"/>
              <a:gd name="connsiteY307-13552" fmla="*/ 5191228 h 5484241"/>
              <a:gd name="connsiteX308-13553" fmla="*/ 2063771 w 4833822"/>
              <a:gd name="connsiteY308-13554" fmla="*/ 5477930 h 5484241"/>
              <a:gd name="connsiteX309-13555" fmla="*/ 1827242 w 4833822"/>
              <a:gd name="connsiteY309-13556" fmla="*/ 5427757 h 5484241"/>
              <a:gd name="connsiteX310-13557" fmla="*/ 1594295 w 4833822"/>
              <a:gd name="connsiteY310-13558" fmla="*/ 4886605 h 5484241"/>
              <a:gd name="connsiteX311-13559" fmla="*/ 1952673 w 4833822"/>
              <a:gd name="connsiteY311-13560" fmla="*/ 4352617 h 5484241"/>
              <a:gd name="connsiteX312-13561" fmla="*/ 2020761 w 4833822"/>
              <a:gd name="connsiteY312-13562" fmla="*/ 4220017 h 5484241"/>
              <a:gd name="connsiteX313-13563" fmla="*/ 1841575 w 4833822"/>
              <a:gd name="connsiteY313-13564" fmla="*/ 4363368 h 5484241"/>
              <a:gd name="connsiteX314-13565" fmla="*/ 884697 w 4833822"/>
              <a:gd name="connsiteY314-13566" fmla="*/ 5108801 h 5484241"/>
              <a:gd name="connsiteX315-13567" fmla="*/ 547826 w 4833822"/>
              <a:gd name="connsiteY315-13568" fmla="*/ 5141054 h 5484241"/>
              <a:gd name="connsiteX316-13569" fmla="*/ 357883 w 4833822"/>
              <a:gd name="connsiteY316-13570" fmla="*/ 5083717 h 5484241"/>
              <a:gd name="connsiteX317-13571" fmla="*/ 89095 w 4833822"/>
              <a:gd name="connsiteY317-13572" fmla="*/ 4657240 h 5484241"/>
              <a:gd name="connsiteX318-13573" fmla="*/ 46091 w 4833822"/>
              <a:gd name="connsiteY318-13574" fmla="*/ 4306031 h 5484241"/>
              <a:gd name="connsiteX319-13575" fmla="*/ 440310 w 4833822"/>
              <a:gd name="connsiteY319-13576" fmla="*/ 3657363 h 5484241"/>
              <a:gd name="connsiteX320-13577" fmla="*/ 1020884 w 4833822"/>
              <a:gd name="connsiteY320-13578" fmla="*/ 3707536 h 5484241"/>
              <a:gd name="connsiteX321-13579" fmla="*/ 798688 w 4833822"/>
              <a:gd name="connsiteY321-13580" fmla="*/ 3535514 h 5484241"/>
              <a:gd name="connsiteX322-13581" fmla="*/ 766435 w 4833822"/>
              <a:gd name="connsiteY322-13582" fmla="*/ 3478171 h 5484241"/>
              <a:gd name="connsiteX323-13583" fmla="*/ 838110 w 4833822"/>
              <a:gd name="connsiteY323-13584" fmla="*/ 3456669 h 5484241"/>
              <a:gd name="connsiteX324-13585" fmla="*/ 1060306 w 4833822"/>
              <a:gd name="connsiteY324-13586" fmla="*/ 3549847 h 5484241"/>
              <a:gd name="connsiteX325-13587" fmla="*/ 777186 w 4833822"/>
              <a:gd name="connsiteY325-13588" fmla="*/ 3051699 h 5484241"/>
              <a:gd name="connsiteX326-13589" fmla="*/ 723430 w 4833822"/>
              <a:gd name="connsiteY326-13590" fmla="*/ 2517716 h 5484241"/>
              <a:gd name="connsiteX327-13591" fmla="*/ 727012 w 4833822"/>
              <a:gd name="connsiteY327-13592" fmla="*/ 1818875 h 5484241"/>
              <a:gd name="connsiteX328-13593" fmla="*/ 762853 w 4833822"/>
              <a:gd name="connsiteY328-13594" fmla="*/ 1686275 h 5484241"/>
              <a:gd name="connsiteX329-13595" fmla="*/ 1017302 w 4833822"/>
              <a:gd name="connsiteY329-13596" fmla="*/ 1987310 h 5484241"/>
              <a:gd name="connsiteX330-13597" fmla="*/ 1139151 w 4833822"/>
              <a:gd name="connsiteY330-13598" fmla="*/ 2026732 h 5484241"/>
              <a:gd name="connsiteX331-13599" fmla="*/ 1110480 w 4833822"/>
              <a:gd name="connsiteY331-13600" fmla="*/ 1915634 h 5484241"/>
              <a:gd name="connsiteX332-13601" fmla="*/ 1135564 w 4833822"/>
              <a:gd name="connsiteY332-13602" fmla="*/ 1026856 h 5484241"/>
              <a:gd name="connsiteX333-13603" fmla="*/ 1493942 w 4833822"/>
              <a:gd name="connsiteY333-13604" fmla="*/ 367436 h 5484241"/>
              <a:gd name="connsiteX334-13605" fmla="*/ 1547703 w 4833822"/>
              <a:gd name="connsiteY334-13606" fmla="*/ 313681 h 5484241"/>
              <a:gd name="connsiteX335-13607" fmla="*/ 1597877 w 4833822"/>
              <a:gd name="connsiteY335-13608" fmla="*/ 406859 h 5484241"/>
              <a:gd name="connsiteX336-13609" fmla="*/ 2070940 w 4833822"/>
              <a:gd name="connsiteY336-13610" fmla="*/ 1180958 h 5484241"/>
              <a:gd name="connsiteX337-13611" fmla="*/ 2272613 w 4833822"/>
              <a:gd name="connsiteY337-13612" fmla="*/ 442131 h 5484241"/>
              <a:gd name="connsiteX338-13613" fmla="*/ 2447238 w 4833822"/>
              <a:gd name="connsiteY338-13614" fmla="*/ 2849 h 5484241"/>
              <a:gd name="connsiteX0-13615" fmla="*/ 2144854 w 4833822"/>
              <a:gd name="connsiteY0-13616" fmla="*/ 5196696 h 5570345"/>
              <a:gd name="connsiteX1-13617" fmla="*/ 2053020 w 4833822"/>
              <a:gd name="connsiteY1-13618" fmla="*/ 5205656 h 5570345"/>
              <a:gd name="connsiteX2-13619" fmla="*/ 1959837 w 4833822"/>
              <a:gd name="connsiteY2-13620" fmla="*/ 5280914 h 5570345"/>
              <a:gd name="connsiteX3-13621" fmla="*/ 2045851 w 4833822"/>
              <a:gd name="connsiteY3-13622" fmla="*/ 5399181 h 5570345"/>
              <a:gd name="connsiteX4-13623" fmla="*/ 2042269 w 4833822"/>
              <a:gd name="connsiteY4-13624" fmla="*/ 5302416 h 5570345"/>
              <a:gd name="connsiteX5-13625" fmla="*/ 2106775 w 4833822"/>
              <a:gd name="connsiteY5-13626" fmla="*/ 5237909 h 5570345"/>
              <a:gd name="connsiteX6-13627" fmla="*/ 2128277 w 4833822"/>
              <a:gd name="connsiteY6-13628" fmla="*/ 5309585 h 5570345"/>
              <a:gd name="connsiteX7-13629" fmla="*/ 2164118 w 4833822"/>
              <a:gd name="connsiteY7-13630" fmla="*/ 5359758 h 5570345"/>
              <a:gd name="connsiteX8-13631" fmla="*/ 2232206 w 4833822"/>
              <a:gd name="connsiteY8-13632" fmla="*/ 5323923 h 5570345"/>
              <a:gd name="connsiteX9-13633" fmla="*/ 2228624 w 4833822"/>
              <a:gd name="connsiteY9-13634" fmla="*/ 5230740 h 5570345"/>
              <a:gd name="connsiteX10-13635" fmla="*/ 2144854 w 4833822"/>
              <a:gd name="connsiteY10-13636" fmla="*/ 5196696 h 5570345"/>
              <a:gd name="connsiteX11-13637" fmla="*/ 2508163 w 4833822"/>
              <a:gd name="connsiteY11-13638" fmla="*/ 5166234 h 5570345"/>
              <a:gd name="connsiteX12-13639" fmla="*/ 2407811 w 4833822"/>
              <a:gd name="connsiteY12-13640" fmla="*/ 5474444 h 5570345"/>
              <a:gd name="connsiteX13-13641" fmla="*/ 2508163 w 4833822"/>
              <a:gd name="connsiteY13-13642" fmla="*/ 5166234 h 5570345"/>
              <a:gd name="connsiteX14-13643" fmla="*/ 2215080 w 4833822"/>
              <a:gd name="connsiteY14-13644" fmla="*/ 5081699 h 5570345"/>
              <a:gd name="connsiteX15-13645" fmla="*/ 2171282 w 4833822"/>
              <a:gd name="connsiteY15-13646" fmla="*/ 5087389 h 5570345"/>
              <a:gd name="connsiteX16-13647" fmla="*/ 2350473 w 4833822"/>
              <a:gd name="connsiteY16-13648" fmla="*/ 5366928 h 5570345"/>
              <a:gd name="connsiteX17-13649" fmla="*/ 2393478 w 4833822"/>
              <a:gd name="connsiteY17-13650" fmla="*/ 5184154 h 5570345"/>
              <a:gd name="connsiteX18-13651" fmla="*/ 2252871 w 4833822"/>
              <a:gd name="connsiteY18-13652" fmla="*/ 5082854 h 5570345"/>
              <a:gd name="connsiteX19-13653" fmla="*/ 2215080 w 4833822"/>
              <a:gd name="connsiteY19-13654" fmla="*/ 5081699 h 5570345"/>
              <a:gd name="connsiteX20-13655" fmla="*/ 3767359 w 4833822"/>
              <a:gd name="connsiteY20-13656" fmla="*/ 4962741 h 5570345"/>
              <a:gd name="connsiteX21-13657" fmla="*/ 3913003 w 4833822"/>
              <a:gd name="connsiteY21-13658" fmla="*/ 5044384 h 5570345"/>
              <a:gd name="connsiteX22-13659" fmla="*/ 3930923 w 4833822"/>
              <a:gd name="connsiteY22-13660" fmla="*/ 5069473 h 5570345"/>
              <a:gd name="connsiteX23-13661" fmla="*/ 3923759 w 4833822"/>
              <a:gd name="connsiteY23-13662" fmla="*/ 5094558 h 5570345"/>
              <a:gd name="connsiteX24-13663" fmla="*/ 3672890 w 4833822"/>
              <a:gd name="connsiteY24-13664" fmla="*/ 5076637 h 5570345"/>
              <a:gd name="connsiteX25-13665" fmla="*/ 3672890 w 4833822"/>
              <a:gd name="connsiteY25-13666" fmla="*/ 5008548 h 5570345"/>
              <a:gd name="connsiteX26-13667" fmla="*/ 3708731 w 4833822"/>
              <a:gd name="connsiteY26-13668" fmla="*/ 4983459 h 5570345"/>
              <a:gd name="connsiteX27-13669" fmla="*/ 3767359 w 4833822"/>
              <a:gd name="connsiteY27-13670" fmla="*/ 4962741 h 5570345"/>
              <a:gd name="connsiteX28-13671" fmla="*/ 3779366 w 4833822"/>
              <a:gd name="connsiteY28-13672" fmla="*/ 4922930 h 5570345"/>
              <a:gd name="connsiteX29-13673" fmla="*/ 3637059 w 4833822"/>
              <a:gd name="connsiteY29-13674" fmla="*/ 4947625 h 5570345"/>
              <a:gd name="connsiteX30-13675" fmla="*/ 3497289 w 4833822"/>
              <a:gd name="connsiteY30-13676" fmla="*/ 5130393 h 5570345"/>
              <a:gd name="connsiteX31-13677" fmla="*/ 3615557 w 4833822"/>
              <a:gd name="connsiteY31-13678" fmla="*/ 5073056 h 5570345"/>
              <a:gd name="connsiteX32-13679" fmla="*/ 3852086 w 4833822"/>
              <a:gd name="connsiteY32-13680" fmla="*/ 5230740 h 5570345"/>
              <a:gd name="connsiteX33-13681" fmla="*/ 3952433 w 4833822"/>
              <a:gd name="connsiteY33-13682" fmla="*/ 5058718 h 5570345"/>
              <a:gd name="connsiteX34-13683" fmla="*/ 3945496 w 4833822"/>
              <a:gd name="connsiteY34-13684" fmla="*/ 5041913 h 5570345"/>
              <a:gd name="connsiteX35-13685" fmla="*/ 3938093 w 4833822"/>
              <a:gd name="connsiteY35-13686" fmla="*/ 5041913 h 5570345"/>
              <a:gd name="connsiteX36-13687" fmla="*/ 3927341 w 4833822"/>
              <a:gd name="connsiteY36-13688" fmla="*/ 5041913 h 5570345"/>
              <a:gd name="connsiteX37-13689" fmla="*/ 3909418 w 4833822"/>
              <a:gd name="connsiteY37-13690" fmla="*/ 5037206 h 5570345"/>
              <a:gd name="connsiteX38-13691" fmla="*/ 3920171 w 4833822"/>
              <a:gd name="connsiteY38-13692" fmla="*/ 5037206 h 5570345"/>
              <a:gd name="connsiteX39-13693" fmla="*/ 3945252 w 4833822"/>
              <a:gd name="connsiteY39-13694" fmla="*/ 5041323 h 5570345"/>
              <a:gd name="connsiteX40-13695" fmla="*/ 3928739 w 4833822"/>
              <a:gd name="connsiteY40-13696" fmla="*/ 5001323 h 5570345"/>
              <a:gd name="connsiteX41-13697" fmla="*/ 3822967 w 4833822"/>
              <a:gd name="connsiteY41-13698" fmla="*/ 4925225 h 5570345"/>
              <a:gd name="connsiteX42-13699" fmla="*/ 3779366 w 4833822"/>
              <a:gd name="connsiteY42-13700" fmla="*/ 4922930 h 5570345"/>
              <a:gd name="connsiteX43-13701" fmla="*/ 4196131 w 4833822"/>
              <a:gd name="connsiteY43-13702" fmla="*/ 4779184 h 5570345"/>
              <a:gd name="connsiteX44-13703" fmla="*/ 4235548 w 4833822"/>
              <a:gd name="connsiteY44-13704" fmla="*/ 5008549 h 5570345"/>
              <a:gd name="connsiteX45-13705" fmla="*/ 4454163 w 4833822"/>
              <a:gd name="connsiteY45-13706" fmla="*/ 5012131 h 5570345"/>
              <a:gd name="connsiteX46-13707" fmla="*/ 4196131 w 4833822"/>
              <a:gd name="connsiteY46-13708" fmla="*/ 4779184 h 5570345"/>
              <a:gd name="connsiteX47-13709" fmla="*/ 1174995 w 4833822"/>
              <a:gd name="connsiteY47-13710" fmla="*/ 4463806 h 5570345"/>
              <a:gd name="connsiteX48-13711" fmla="*/ 1250253 w 4833822"/>
              <a:gd name="connsiteY48-13712" fmla="*/ 4510398 h 5570345"/>
              <a:gd name="connsiteX49-13713" fmla="*/ 1035224 w 4833822"/>
              <a:gd name="connsiteY49-13714" fmla="*/ 4621491 h 5570345"/>
              <a:gd name="connsiteX50-13715" fmla="*/ 981463 w 4833822"/>
              <a:gd name="connsiteY50-13716" fmla="*/ 4596407 h 5570345"/>
              <a:gd name="connsiteX51-13717" fmla="*/ 1174995 w 4833822"/>
              <a:gd name="connsiteY51-13718" fmla="*/ 4463806 h 5570345"/>
              <a:gd name="connsiteX52-13719" fmla="*/ 3960412 w 4833822"/>
              <a:gd name="connsiteY52-13720" fmla="*/ 4434531 h 5570345"/>
              <a:gd name="connsiteX53-13721" fmla="*/ 4095776 w 4833822"/>
              <a:gd name="connsiteY53-13722" fmla="*/ 4492476 h 5570345"/>
              <a:gd name="connsiteX54-13723" fmla="*/ 4052767 w 4833822"/>
              <a:gd name="connsiteY54-13724" fmla="*/ 4521146 h 5570345"/>
              <a:gd name="connsiteX55-13725" fmla="*/ 3852081 w 4833822"/>
              <a:gd name="connsiteY55-13726" fmla="*/ 4488895 h 5570345"/>
              <a:gd name="connsiteX56-13727" fmla="*/ 3859245 w 4833822"/>
              <a:gd name="connsiteY56-13728" fmla="*/ 4453056 h 5570345"/>
              <a:gd name="connsiteX57-13729" fmla="*/ 3917370 w 4833822"/>
              <a:gd name="connsiteY57-13730" fmla="*/ 4435531 h 5570345"/>
              <a:gd name="connsiteX58-13731" fmla="*/ 3960412 w 4833822"/>
              <a:gd name="connsiteY58-13732" fmla="*/ 4434531 h 5570345"/>
              <a:gd name="connsiteX59-13733" fmla="*/ 2177948 w 4833822"/>
              <a:gd name="connsiteY59-13734" fmla="*/ 4340281 h 5570345"/>
              <a:gd name="connsiteX60-13735" fmla="*/ 2146198 w 4833822"/>
              <a:gd name="connsiteY60-13736" fmla="*/ 4363463 h 5570345"/>
              <a:gd name="connsiteX61-13737" fmla="*/ 1680303 w 4833822"/>
              <a:gd name="connsiteY61-13738" fmla="*/ 5062305 h 5570345"/>
              <a:gd name="connsiteX62-13739" fmla="*/ 1762730 w 4833822"/>
              <a:gd name="connsiteY62-13740" fmla="*/ 5424265 h 5570345"/>
              <a:gd name="connsiteX63-13741" fmla="*/ 1802152 w 4833822"/>
              <a:gd name="connsiteY63-13742" fmla="*/ 5144732 h 5570345"/>
              <a:gd name="connsiteX64-13743" fmla="*/ 2081691 w 4833822"/>
              <a:gd name="connsiteY64-13744" fmla="*/ 4987042 h 5570345"/>
              <a:gd name="connsiteX65-13745" fmla="*/ 1845157 w 4833822"/>
              <a:gd name="connsiteY65-13746" fmla="*/ 5069469 h 5570345"/>
              <a:gd name="connsiteX66-13747" fmla="*/ 1744810 w 4833822"/>
              <a:gd name="connsiteY66-13748" fmla="*/ 5040803 h 5570345"/>
              <a:gd name="connsiteX67-13749" fmla="*/ 2060189 w 4833822"/>
              <a:gd name="connsiteY67-13750" fmla="*/ 4886700 h 5570345"/>
              <a:gd name="connsiteX68-13751" fmla="*/ 2178451 w 4833822"/>
              <a:gd name="connsiteY68-13752" fmla="*/ 4825770 h 5570345"/>
              <a:gd name="connsiteX69-13753" fmla="*/ 2293136 w 4833822"/>
              <a:gd name="connsiteY69-13754" fmla="*/ 4359881 h 5570345"/>
              <a:gd name="connsiteX70-13755" fmla="*/ 1999259 w 4833822"/>
              <a:gd name="connsiteY70-13756" fmla="*/ 4775602 h 5570345"/>
              <a:gd name="connsiteX71-13757" fmla="*/ 2196371 w 4833822"/>
              <a:gd name="connsiteY71-13758" fmla="*/ 4345543 h 5570345"/>
              <a:gd name="connsiteX72-13759" fmla="*/ 2177948 w 4833822"/>
              <a:gd name="connsiteY72-13760" fmla="*/ 4340281 h 5570345"/>
              <a:gd name="connsiteX73-13761" fmla="*/ 2511745 w 4833822"/>
              <a:gd name="connsiteY73-13762" fmla="*/ 4327628 h 5570345"/>
              <a:gd name="connsiteX74-13763" fmla="*/ 2482010 w 4833822"/>
              <a:gd name="connsiteY74-13764" fmla="*/ 4555924 h 5570345"/>
              <a:gd name="connsiteX75-13765" fmla="*/ 2486655 w 4833822"/>
              <a:gd name="connsiteY75-13766" fmla="*/ 4621489 h 5570345"/>
              <a:gd name="connsiteX76-13767" fmla="*/ 2514429 w 4833822"/>
              <a:gd name="connsiteY76-13768" fmla="*/ 4637168 h 5570345"/>
              <a:gd name="connsiteX77-13769" fmla="*/ 2526077 w 4833822"/>
              <a:gd name="connsiteY77-13770" fmla="*/ 4660914 h 5570345"/>
              <a:gd name="connsiteX78-13771" fmla="*/ 2486655 w 4833822"/>
              <a:gd name="connsiteY78-13772" fmla="*/ 4621492 h 5570345"/>
              <a:gd name="connsiteX79-13773" fmla="*/ 2486655 w 4833822"/>
              <a:gd name="connsiteY79-13774" fmla="*/ 4621495 h 5570345"/>
              <a:gd name="connsiteX80-13775" fmla="*/ 2440069 w 4833822"/>
              <a:gd name="connsiteY80-13776" fmla="*/ 4897451 h 5570345"/>
              <a:gd name="connsiteX81-13777" fmla="*/ 2375563 w 4833822"/>
              <a:gd name="connsiteY81-13778" fmla="*/ 4460223 h 5570345"/>
              <a:gd name="connsiteX82-13779" fmla="*/ 2296718 w 4833822"/>
              <a:gd name="connsiteY82-13780" fmla="*/ 4829358 h 5570345"/>
              <a:gd name="connsiteX83-13781" fmla="*/ 2429318 w 4833822"/>
              <a:gd name="connsiteY83-13782" fmla="*/ 4951207 h 5570345"/>
              <a:gd name="connsiteX84-13783" fmla="*/ 2493825 w 4833822"/>
              <a:gd name="connsiteY84-13784" fmla="*/ 4850860 h 5570345"/>
              <a:gd name="connsiteX85-13785" fmla="*/ 2529665 w 4833822"/>
              <a:gd name="connsiteY85-13786" fmla="*/ 4660917 h 5570345"/>
              <a:gd name="connsiteX86-13787" fmla="*/ 2511745 w 4833822"/>
              <a:gd name="connsiteY86-13788" fmla="*/ 4327628 h 5570345"/>
              <a:gd name="connsiteX87-13789" fmla="*/ 2808528 w 4833822"/>
              <a:gd name="connsiteY87-13790" fmla="*/ 4325162 h 5570345"/>
              <a:gd name="connsiteX88-13791" fmla="*/ 2784115 w 4833822"/>
              <a:gd name="connsiteY88-13792" fmla="*/ 4338379 h 5570345"/>
              <a:gd name="connsiteX89-13793" fmla="*/ 2798448 w 4833822"/>
              <a:gd name="connsiteY89-13794" fmla="*/ 4413637 h 5570345"/>
              <a:gd name="connsiteX90-13795" fmla="*/ 2880875 w 4833822"/>
              <a:gd name="connsiteY90-13796" fmla="*/ 4528317 h 5570345"/>
              <a:gd name="connsiteX91-13797" fmla="*/ 3142493 w 4833822"/>
              <a:gd name="connsiteY91-13798" fmla="*/ 4858029 h 5570345"/>
              <a:gd name="connsiteX92-13799" fmla="*/ 2891625 w 4833822"/>
              <a:gd name="connsiteY92-13800" fmla="*/ 4693170 h 5570345"/>
              <a:gd name="connsiteX93-13801" fmla="*/ 2683768 w 4833822"/>
              <a:gd name="connsiteY93-13802" fmla="*/ 4449472 h 5570345"/>
              <a:gd name="connsiteX94-13803" fmla="*/ 2651515 w 4833822"/>
              <a:gd name="connsiteY94-13804" fmla="*/ 4474561 h 5570345"/>
              <a:gd name="connsiteX95-13805" fmla="*/ 2866541 w 4833822"/>
              <a:gd name="connsiteY95-13806" fmla="*/ 4718260 h 5570345"/>
              <a:gd name="connsiteX96-13807" fmla="*/ 3389773 w 4833822"/>
              <a:gd name="connsiteY96-13808" fmla="*/ 5316754 h 5570345"/>
              <a:gd name="connsiteX97-13809" fmla="*/ 3637059 w 4833822"/>
              <a:gd name="connsiteY97-13810" fmla="*/ 5359758 h 5570345"/>
              <a:gd name="connsiteX98-13811" fmla="*/ 3246422 w 4833822"/>
              <a:gd name="connsiteY98-13812" fmla="*/ 4990629 h 5570345"/>
              <a:gd name="connsiteX99-13813" fmla="*/ 3400524 w 4833822"/>
              <a:gd name="connsiteY99-13814" fmla="*/ 5040803 h 5570345"/>
              <a:gd name="connsiteX100-13815" fmla="*/ 3336018 w 4833822"/>
              <a:gd name="connsiteY100-13816" fmla="*/ 4893864 h 5570345"/>
              <a:gd name="connsiteX101-13817" fmla="*/ 3095901 w 4833822"/>
              <a:gd name="connsiteY101-13818" fmla="*/ 4632251 h 5570345"/>
              <a:gd name="connsiteX102-13819" fmla="*/ 2862954 w 4833822"/>
              <a:gd name="connsiteY102-13820" fmla="*/ 4363463 h 5570345"/>
              <a:gd name="connsiteX103-13821" fmla="*/ 2808528 w 4833822"/>
              <a:gd name="connsiteY103-13822" fmla="*/ 4325162 h 5570345"/>
              <a:gd name="connsiteX104-13823" fmla="*/ 1587125 w 4833822"/>
              <a:gd name="connsiteY104-13824" fmla="*/ 4281037 h 5570345"/>
              <a:gd name="connsiteX105-13825" fmla="*/ 798688 w 4833822"/>
              <a:gd name="connsiteY105-13826" fmla="*/ 4488900 h 5570345"/>
              <a:gd name="connsiteX106-13827" fmla="*/ 780768 w 4833822"/>
              <a:gd name="connsiteY106-13828" fmla="*/ 5112478 h 5570345"/>
              <a:gd name="connsiteX107-13829" fmla="*/ 791519 w 4833822"/>
              <a:gd name="connsiteY107-13830" fmla="*/ 4918954 h 5570345"/>
              <a:gd name="connsiteX108-13831" fmla="*/ 709092 w 4833822"/>
              <a:gd name="connsiteY108-13832" fmla="*/ 4556988 h 5570345"/>
              <a:gd name="connsiteX109-13833" fmla="*/ 368634 w 4833822"/>
              <a:gd name="connsiteY109-13834" fmla="*/ 4567739 h 5570345"/>
              <a:gd name="connsiteX110-13835" fmla="*/ 332793 w 4833822"/>
              <a:gd name="connsiteY110-13836" fmla="*/ 4592829 h 5570345"/>
              <a:gd name="connsiteX111-13837" fmla="*/ 368634 w 4833822"/>
              <a:gd name="connsiteY111-13838" fmla="*/ 4607162 h 5570345"/>
              <a:gd name="connsiteX112-13839" fmla="*/ 350714 w 4833822"/>
              <a:gd name="connsiteY112-13840" fmla="*/ 4908202 h 5570345"/>
              <a:gd name="connsiteX113-13841" fmla="*/ 447479 w 4833822"/>
              <a:gd name="connsiteY113-13842" fmla="*/ 4972709 h 5570345"/>
              <a:gd name="connsiteX114-13843" fmla="*/ 486896 w 4833822"/>
              <a:gd name="connsiteY114-13844" fmla="*/ 4872362 h 5570345"/>
              <a:gd name="connsiteX115-13845" fmla="*/ 468981 w 4833822"/>
              <a:gd name="connsiteY115-13846" fmla="*/ 4754095 h 5570345"/>
              <a:gd name="connsiteX116-13847" fmla="*/ 372216 w 4833822"/>
              <a:gd name="connsiteY116-13848" fmla="*/ 4861611 h 5570345"/>
              <a:gd name="connsiteX117-13849" fmla="*/ 382967 w 4833822"/>
              <a:gd name="connsiteY117-13850" fmla="*/ 4711090 h 5570345"/>
              <a:gd name="connsiteX118-13851" fmla="*/ 497647 w 4833822"/>
              <a:gd name="connsiteY118-13852" fmla="*/ 4671668 h 5570345"/>
              <a:gd name="connsiteX119-13853" fmla="*/ 569323 w 4833822"/>
              <a:gd name="connsiteY119-13854" fmla="*/ 4786353 h 5570345"/>
              <a:gd name="connsiteX120-13855" fmla="*/ 580074 w 4833822"/>
              <a:gd name="connsiteY120-13856" fmla="*/ 4997793 h 5570345"/>
              <a:gd name="connsiteX121-13857" fmla="*/ 612332 w 4833822"/>
              <a:gd name="connsiteY121-13858" fmla="*/ 4754095 h 5570345"/>
              <a:gd name="connsiteX122-13859" fmla="*/ 497647 w 4833822"/>
              <a:gd name="connsiteY122-13860" fmla="*/ 4521148 h 5570345"/>
              <a:gd name="connsiteX123-13861" fmla="*/ 730594 w 4833822"/>
              <a:gd name="connsiteY123-13862" fmla="*/ 4926117 h 5570345"/>
              <a:gd name="connsiteX124-13863" fmla="*/ 547826 w 4833822"/>
              <a:gd name="connsiteY124-13864" fmla="*/ 5090976 h 5570345"/>
              <a:gd name="connsiteX125-13865" fmla="*/ 834528 w 4833822"/>
              <a:gd name="connsiteY125-13866" fmla="*/ 5123229 h 5570345"/>
              <a:gd name="connsiteX126-13867" fmla="*/ 1533370 w 4833822"/>
              <a:gd name="connsiteY126-13868" fmla="*/ 4607162 h 5570345"/>
              <a:gd name="connsiteX127-13869" fmla="*/ 1633712 w 4833822"/>
              <a:gd name="connsiteY127-13870" fmla="*/ 4474561 h 5570345"/>
              <a:gd name="connsiteX128-13871" fmla="*/ 1142733 w 4833822"/>
              <a:gd name="connsiteY128-13872" fmla="*/ 4789935 h 5570345"/>
              <a:gd name="connsiteX129-13873" fmla="*/ 1031635 w 4833822"/>
              <a:gd name="connsiteY129-13874" fmla="*/ 4818607 h 5570345"/>
              <a:gd name="connsiteX130-13875" fmla="*/ 1096142 w 4833822"/>
              <a:gd name="connsiteY130-13876" fmla="*/ 4718260 h 5570345"/>
              <a:gd name="connsiteX131-13877" fmla="*/ 1587125 w 4833822"/>
              <a:gd name="connsiteY131-13878" fmla="*/ 4281037 h 5570345"/>
              <a:gd name="connsiteX132-13879" fmla="*/ 3072607 w 4833822"/>
              <a:gd name="connsiteY132-13880" fmla="*/ 4272077 h 5570345"/>
              <a:gd name="connsiteX133-13881" fmla="*/ 2988391 w 4833822"/>
              <a:gd name="connsiteY133-13882" fmla="*/ 4306121 h 5570345"/>
              <a:gd name="connsiteX134-13883" fmla="*/ 3038564 w 4833822"/>
              <a:gd name="connsiteY134-13884" fmla="*/ 4417219 h 5570345"/>
              <a:gd name="connsiteX135-13885" fmla="*/ 3407693 w 4833822"/>
              <a:gd name="connsiteY135-13886" fmla="*/ 4832940 h 5570345"/>
              <a:gd name="connsiteX136-13887" fmla="*/ 3576134 w 4833822"/>
              <a:gd name="connsiteY136-13888" fmla="*/ 4872362 h 5570345"/>
              <a:gd name="connsiteX137-13889" fmla="*/ 4002606 w 4833822"/>
              <a:gd name="connsiteY137-13890" fmla="*/ 4976291 h 5570345"/>
              <a:gd name="connsiteX138-13891" fmla="*/ 4124455 w 4833822"/>
              <a:gd name="connsiteY138-13892" fmla="*/ 5058718 h 5570345"/>
              <a:gd name="connsiteX139-13893" fmla="*/ 3586885 w 4833822"/>
              <a:gd name="connsiteY139-13894" fmla="*/ 4510397 h 5570345"/>
              <a:gd name="connsiteX140-13895" fmla="*/ 3339600 w 4833822"/>
              <a:gd name="connsiteY140-13896" fmla="*/ 4367045 h 5570345"/>
              <a:gd name="connsiteX141-13897" fmla="*/ 3551045 w 4833822"/>
              <a:gd name="connsiteY141-13898" fmla="*/ 4542655 h 5570345"/>
              <a:gd name="connsiteX142-13899" fmla="*/ 3658561 w 4833822"/>
              <a:gd name="connsiteY142-13900" fmla="*/ 4725429 h 5570345"/>
              <a:gd name="connsiteX143-13901" fmla="*/ 3536712 w 4833822"/>
              <a:gd name="connsiteY143-13902" fmla="*/ 4650166 h 5570345"/>
              <a:gd name="connsiteX144-13903" fmla="*/ 3167577 w 4833822"/>
              <a:gd name="connsiteY144-13904" fmla="*/ 4313290 h 5570345"/>
              <a:gd name="connsiteX145-13905" fmla="*/ 3072607 w 4833822"/>
              <a:gd name="connsiteY145-13906" fmla="*/ 4272077 h 5570345"/>
              <a:gd name="connsiteX146-13907" fmla="*/ 1497530 w 4833822"/>
              <a:gd name="connsiteY146-13908" fmla="*/ 4184277 h 5570345"/>
              <a:gd name="connsiteX147-13909" fmla="*/ 644585 w 4833822"/>
              <a:gd name="connsiteY147-13910" fmla="*/ 4309708 h 5570345"/>
              <a:gd name="connsiteX148-13911" fmla="*/ 404469 w 4833822"/>
              <a:gd name="connsiteY148-13912" fmla="*/ 4384965 h 5570345"/>
              <a:gd name="connsiteX149-13913" fmla="*/ 218113 w 4833822"/>
              <a:gd name="connsiteY149-13914" fmla="*/ 4539068 h 5570345"/>
              <a:gd name="connsiteX150-13915" fmla="*/ 347132 w 4833822"/>
              <a:gd name="connsiteY150-13916" fmla="*/ 5058718 h 5570345"/>
              <a:gd name="connsiteX151-13917" fmla="*/ 218113 w 4833822"/>
              <a:gd name="connsiteY151-13918" fmla="*/ 4693170 h 5570345"/>
              <a:gd name="connsiteX152-13919" fmla="*/ 289789 w 4833822"/>
              <a:gd name="connsiteY152-13920" fmla="*/ 4585659 h 5570345"/>
              <a:gd name="connsiteX153-13921" fmla="*/ 271869 w 4833822"/>
              <a:gd name="connsiteY153-13922" fmla="*/ 4571326 h 5570345"/>
              <a:gd name="connsiteX154-13923" fmla="*/ 304127 w 4833822"/>
              <a:gd name="connsiteY154-13924" fmla="*/ 4478143 h 5570345"/>
              <a:gd name="connsiteX155-13925" fmla="*/ 400887 w 4833822"/>
              <a:gd name="connsiteY155-13926" fmla="*/ 4395717 h 5570345"/>
              <a:gd name="connsiteX156-13927" fmla="*/ 404469 w 4833822"/>
              <a:gd name="connsiteY156-13928" fmla="*/ 4388547 h 5570345"/>
              <a:gd name="connsiteX157-13929" fmla="*/ 408056 w 4833822"/>
              <a:gd name="connsiteY157-13930" fmla="*/ 4388547 h 5570345"/>
              <a:gd name="connsiteX158-13931" fmla="*/ 569323 w 4833822"/>
              <a:gd name="connsiteY158-13932" fmla="*/ 4345543 h 5570345"/>
              <a:gd name="connsiteX159-13933" fmla="*/ 777186 w 4833822"/>
              <a:gd name="connsiteY159-13934" fmla="*/ 4456641 h 5570345"/>
              <a:gd name="connsiteX160-13935" fmla="*/ 1250249 w 4833822"/>
              <a:gd name="connsiteY160-13936" fmla="*/ 4288200 h 5570345"/>
              <a:gd name="connsiteX161-13937" fmla="*/ 1497530 w 4833822"/>
              <a:gd name="connsiteY161-13938" fmla="*/ 4184277 h 5570345"/>
              <a:gd name="connsiteX162-13939" fmla="*/ 3393360 w 4833822"/>
              <a:gd name="connsiteY162-13940" fmla="*/ 4143507 h 5570345"/>
              <a:gd name="connsiteX163-13941" fmla="*/ 3271511 w 4833822"/>
              <a:gd name="connsiteY163-13942" fmla="*/ 4180690 h 5570345"/>
              <a:gd name="connsiteX164-13943" fmla="*/ 3486538 w 4833822"/>
              <a:gd name="connsiteY164-13944" fmla="*/ 4309708 h 5570345"/>
              <a:gd name="connsiteX165-13945" fmla="*/ 4092197 w 4833822"/>
              <a:gd name="connsiteY165-13946" fmla="*/ 4643002 h 5570345"/>
              <a:gd name="connsiteX166-13947" fmla="*/ 3873588 w 4833822"/>
              <a:gd name="connsiteY166-13948" fmla="*/ 4643002 h 5570345"/>
              <a:gd name="connsiteX167-13949" fmla="*/ 4002606 w 4833822"/>
              <a:gd name="connsiteY167-13950" fmla="*/ 4772015 h 5570345"/>
              <a:gd name="connsiteX168-13951" fmla="*/ 4106535 w 4833822"/>
              <a:gd name="connsiteY168-13952" fmla="*/ 4743344 h 5570345"/>
              <a:gd name="connsiteX169-13953" fmla="*/ 4325144 w 4833822"/>
              <a:gd name="connsiteY169-13954" fmla="*/ 4417219 h 5570345"/>
              <a:gd name="connsiteX170-13955" fmla="*/ 4038441 w 4833822"/>
              <a:gd name="connsiteY170-13956" fmla="*/ 4327628 h 5570345"/>
              <a:gd name="connsiteX171-13957" fmla="*/ 3624178 w 4833822"/>
              <a:gd name="connsiteY171-13958" fmla="*/ 4314016 h 5570345"/>
              <a:gd name="connsiteX172-13959" fmla="*/ 3486739 w 4833822"/>
              <a:gd name="connsiteY172-13960" fmla="*/ 4288237 h 5570345"/>
              <a:gd name="connsiteX173-13961" fmla="*/ 3486739 w 4833822"/>
              <a:gd name="connsiteY173-13962" fmla="*/ 4292232 h 5570345"/>
              <a:gd name="connsiteX174-13963" fmla="*/ 3485394 w 4833822"/>
              <a:gd name="connsiteY174-13964" fmla="*/ 4289543 h 5570345"/>
              <a:gd name="connsiteX175-13965" fmla="*/ 3486706 w 4833822"/>
              <a:gd name="connsiteY175-13966" fmla="*/ 4288231 h 5570345"/>
              <a:gd name="connsiteX176-13967" fmla="*/ 3486538 w 4833822"/>
              <a:gd name="connsiteY176-13968" fmla="*/ 4288200 h 5570345"/>
              <a:gd name="connsiteX177-13969" fmla="*/ 3543876 w 4833822"/>
              <a:gd name="connsiteY177-13970" fmla="*/ 4227276 h 5570345"/>
              <a:gd name="connsiteX178-13971" fmla="*/ 4518674 w 4833822"/>
              <a:gd name="connsiteY178-13972" fmla="*/ 4374214 h 5570345"/>
              <a:gd name="connsiteX179-13973" fmla="*/ 4328731 w 4833822"/>
              <a:gd name="connsiteY179-13974" fmla="*/ 4571326 h 5570345"/>
              <a:gd name="connsiteX180-13975" fmla="*/ 4457745 w 4833822"/>
              <a:gd name="connsiteY180-13976" fmla="*/ 4499645 h 5570345"/>
              <a:gd name="connsiteX181-13977" fmla="*/ 4579599 w 4833822"/>
              <a:gd name="connsiteY181-13978" fmla="*/ 4492482 h 5570345"/>
              <a:gd name="connsiteX182-13979" fmla="*/ 4500754 w 4833822"/>
              <a:gd name="connsiteY182-13980" fmla="*/ 4571326 h 5570345"/>
              <a:gd name="connsiteX183-13981" fmla="*/ 4314393 w 4833822"/>
              <a:gd name="connsiteY183-13982" fmla="*/ 4804274 h 5570345"/>
              <a:gd name="connsiteX184-13983" fmla="*/ 4346651 w 4833822"/>
              <a:gd name="connsiteY184-13984" fmla="*/ 4868780 h 5570345"/>
              <a:gd name="connsiteX185-13985" fmla="*/ 4403989 w 4833822"/>
              <a:gd name="connsiteY185-13986" fmla="*/ 4818607 h 5570345"/>
              <a:gd name="connsiteX186-13987" fmla="*/ 4482833 w 4833822"/>
              <a:gd name="connsiteY186-13988" fmla="*/ 4628664 h 5570345"/>
              <a:gd name="connsiteX187-13989" fmla="*/ 4590350 w 4833822"/>
              <a:gd name="connsiteY187-13990" fmla="*/ 4607162 h 5570345"/>
              <a:gd name="connsiteX188-13991" fmla="*/ 4608265 w 4833822"/>
              <a:gd name="connsiteY188-13992" fmla="*/ 4689588 h 5570345"/>
              <a:gd name="connsiteX189-13993" fmla="*/ 4608265 w 4833822"/>
              <a:gd name="connsiteY189-13994" fmla="*/ 4693170 h 5570345"/>
              <a:gd name="connsiteX190-13995" fmla="*/ 4421909 w 4833822"/>
              <a:gd name="connsiteY190-13996" fmla="*/ 4904615 h 5570345"/>
              <a:gd name="connsiteX191-13997" fmla="*/ 4608265 w 4833822"/>
              <a:gd name="connsiteY191-13998" fmla="*/ 4693170 h 5570345"/>
              <a:gd name="connsiteX192-13999" fmla="*/ 4611852 w 4833822"/>
              <a:gd name="connsiteY192-14000" fmla="*/ 4689588 h 5570345"/>
              <a:gd name="connsiteX193-14001" fmla="*/ 4611852 w 4833822"/>
              <a:gd name="connsiteY193-14002" fmla="*/ 4686006 h 5570345"/>
              <a:gd name="connsiteX194-14003" fmla="*/ 4694279 w 4833822"/>
              <a:gd name="connsiteY194-14004" fmla="*/ 4671668 h 5570345"/>
              <a:gd name="connsiteX195-14005" fmla="*/ 4651275 w 4833822"/>
              <a:gd name="connsiteY195-14006" fmla="*/ 4496064 h 5570345"/>
              <a:gd name="connsiteX196-14007" fmla="*/ 4572429 w 4833822"/>
              <a:gd name="connsiteY196-14008" fmla="*/ 4377796 h 5570345"/>
              <a:gd name="connsiteX197-14009" fmla="*/ 4583181 w 4833822"/>
              <a:gd name="connsiteY197-14010" fmla="*/ 4284619 h 5570345"/>
              <a:gd name="connsiteX198-14011" fmla="*/ 4436247 w 4833822"/>
              <a:gd name="connsiteY198-14012" fmla="*/ 4238032 h 5570345"/>
              <a:gd name="connsiteX199-14013" fmla="*/ 3504459 w 4833822"/>
              <a:gd name="connsiteY199-14014" fmla="*/ 4152018 h 5570345"/>
              <a:gd name="connsiteX200-14015" fmla="*/ 3393360 w 4833822"/>
              <a:gd name="connsiteY200-14016" fmla="*/ 4143507 h 5570345"/>
              <a:gd name="connsiteX201-14017" fmla="*/ 655337 w 4833822"/>
              <a:gd name="connsiteY201-14018" fmla="*/ 4012249 h 5570345"/>
              <a:gd name="connsiteX202-14019" fmla="*/ 637416 w 4833822"/>
              <a:gd name="connsiteY202-14020" fmla="*/ 4069592 h 5570345"/>
              <a:gd name="connsiteX203-14021" fmla="*/ 863200 w 4833822"/>
              <a:gd name="connsiteY203-14022" fmla="*/ 4173521 h 5570345"/>
              <a:gd name="connsiteX204-14023" fmla="*/ 734181 w 4833822"/>
              <a:gd name="connsiteY204-14024" fmla="*/ 4033756 h 5570345"/>
              <a:gd name="connsiteX205-14025" fmla="*/ 655337 w 4833822"/>
              <a:gd name="connsiteY205-14026" fmla="*/ 4012249 h 5570345"/>
              <a:gd name="connsiteX206-14027" fmla="*/ 465399 w 4833822"/>
              <a:gd name="connsiteY206-14028" fmla="*/ 3972832 h 5570345"/>
              <a:gd name="connsiteX207-14029" fmla="*/ 465399 w 4833822"/>
              <a:gd name="connsiteY207-14030" fmla="*/ 4173521 h 5570345"/>
              <a:gd name="connsiteX208-14031" fmla="*/ 501234 w 4833822"/>
              <a:gd name="connsiteY208-14032" fmla="*/ 4230863 h 5570345"/>
              <a:gd name="connsiteX209-14033" fmla="*/ 554990 w 4833822"/>
              <a:gd name="connsiteY209-14034" fmla="*/ 4177108 h 5570345"/>
              <a:gd name="connsiteX210-14035" fmla="*/ 465399 w 4833822"/>
              <a:gd name="connsiteY210-14036" fmla="*/ 3972832 h 5570345"/>
              <a:gd name="connsiteX211-14037" fmla="*/ 4325169 w 4833822"/>
              <a:gd name="connsiteY211-14038" fmla="*/ 3891935 h 5570345"/>
              <a:gd name="connsiteX212-14039" fmla="*/ 3959602 w 4833822"/>
              <a:gd name="connsiteY212-14040" fmla="*/ 4098263 h 5570345"/>
              <a:gd name="connsiteX213-14041" fmla="*/ 4360985 w 4833822"/>
              <a:gd name="connsiteY213-14042" fmla="*/ 4008667 h 5570345"/>
              <a:gd name="connsiteX214-14043" fmla="*/ 4278558 w 4833822"/>
              <a:gd name="connsiteY214-14044" fmla="*/ 4119765 h 5570345"/>
              <a:gd name="connsiteX215-14045" fmla="*/ 4454163 w 4833822"/>
              <a:gd name="connsiteY215-14046" fmla="*/ 4073174 h 5570345"/>
              <a:gd name="connsiteX216-14047" fmla="*/ 4368153 w 4833822"/>
              <a:gd name="connsiteY216-14048" fmla="*/ 3897569 h 5570345"/>
              <a:gd name="connsiteX217-14049" fmla="*/ 4325169 w 4833822"/>
              <a:gd name="connsiteY217-14050" fmla="*/ 3891935 h 5570345"/>
              <a:gd name="connsiteX218-14051" fmla="*/ 4156709 w 4833822"/>
              <a:gd name="connsiteY218-14052" fmla="*/ 3858147 h 5570345"/>
              <a:gd name="connsiteX219-14053" fmla="*/ 3748157 w 4833822"/>
              <a:gd name="connsiteY219-14054" fmla="*/ 3940573 h 5570345"/>
              <a:gd name="connsiteX220-14055" fmla="*/ 3529543 w 4833822"/>
              <a:gd name="connsiteY220-14056" fmla="*/ 4062422 h 5570345"/>
              <a:gd name="connsiteX221-14057" fmla="*/ 3805494 w 4833822"/>
              <a:gd name="connsiteY221-14058" fmla="*/ 3965663 h 5570345"/>
              <a:gd name="connsiteX222-14059" fmla="*/ 4156709 w 4833822"/>
              <a:gd name="connsiteY222-14060" fmla="*/ 3858147 h 5570345"/>
              <a:gd name="connsiteX223-14061" fmla="*/ 399937 w 4833822"/>
              <a:gd name="connsiteY223-14062" fmla="*/ 3814359 h 5570345"/>
              <a:gd name="connsiteX224-14063" fmla="*/ 210944 w 4833822"/>
              <a:gd name="connsiteY224-14064" fmla="*/ 3893987 h 5570345"/>
              <a:gd name="connsiteX225-14065" fmla="*/ 124936 w 4833822"/>
              <a:gd name="connsiteY225-14066" fmla="*/ 4037338 h 5570345"/>
              <a:gd name="connsiteX226-14067" fmla="*/ 275451 w 4833822"/>
              <a:gd name="connsiteY226-14068" fmla="*/ 4030169 h 5570345"/>
              <a:gd name="connsiteX227-14069" fmla="*/ 304127 w 4833822"/>
              <a:gd name="connsiteY227-14070" fmla="*/ 4048089 h 5570345"/>
              <a:gd name="connsiteX228-14071" fmla="*/ 271869 w 4833822"/>
              <a:gd name="connsiteY228-14072" fmla="*/ 4284619 h 5570345"/>
              <a:gd name="connsiteX229-14073" fmla="*/ 311291 w 4833822"/>
              <a:gd name="connsiteY229-14074" fmla="*/ 4126934 h 5570345"/>
              <a:gd name="connsiteX230-14075" fmla="*/ 243203 w 4833822"/>
              <a:gd name="connsiteY230-14076" fmla="*/ 3919071 h 5570345"/>
              <a:gd name="connsiteX231-14077" fmla="*/ 1214409 w 4833822"/>
              <a:gd name="connsiteY231-14078" fmla="*/ 3897569 h 5570345"/>
              <a:gd name="connsiteX232-14079" fmla="*/ 465399 w 4833822"/>
              <a:gd name="connsiteY232-14080" fmla="*/ 3815142 h 5570345"/>
              <a:gd name="connsiteX233-14081" fmla="*/ 399937 w 4833822"/>
              <a:gd name="connsiteY233-14082" fmla="*/ 3814359 h 5570345"/>
              <a:gd name="connsiteX234-14083" fmla="*/ 2524908 w 4833822"/>
              <a:gd name="connsiteY234-14084" fmla="*/ 2680060 h 5570345"/>
              <a:gd name="connsiteX235-14085" fmla="*/ 2732856 w 4833822"/>
              <a:gd name="connsiteY235-14086" fmla="*/ 3321979 h 5570345"/>
              <a:gd name="connsiteX236-14087" fmla="*/ 2775802 w 4833822"/>
              <a:gd name="connsiteY236-14088" fmla="*/ 3392048 h 5570345"/>
              <a:gd name="connsiteX237-14089" fmla="*/ 2823267 w 4833822"/>
              <a:gd name="connsiteY237-14090" fmla="*/ 3315198 h 5570345"/>
              <a:gd name="connsiteX238-14091" fmla="*/ 2879774 w 4833822"/>
              <a:gd name="connsiteY238-14092" fmla="*/ 3104992 h 5570345"/>
              <a:gd name="connsiteX239-14093" fmla="*/ 2920458 w 4833822"/>
              <a:gd name="connsiteY239-14094" fmla="*/ 3638417 h 5570345"/>
              <a:gd name="connsiteX240-14095" fmla="*/ 3132925 w 4833822"/>
              <a:gd name="connsiteY240-14096" fmla="*/ 3579650 h 5570345"/>
              <a:gd name="connsiteX241-14097" fmla="*/ 2879774 w 4833822"/>
              <a:gd name="connsiteY241-14098" fmla="*/ 3954858 h 5570345"/>
              <a:gd name="connsiteX242-14099" fmla="*/ 2131619 w 4833822"/>
              <a:gd name="connsiteY242-14100" fmla="*/ 3902872 h 5570345"/>
              <a:gd name="connsiteX243-14101" fmla="*/ 1894289 w 4833822"/>
              <a:gd name="connsiteY243-14102" fmla="*/ 3552528 h 5570345"/>
              <a:gd name="connsiteX244-14103" fmla="*/ 2075111 w 4833822"/>
              <a:gd name="connsiteY244-14104" fmla="*/ 3640679 h 5570345"/>
              <a:gd name="connsiteX245-14105" fmla="*/ 2086414 w 4833822"/>
              <a:gd name="connsiteY245-14106" fmla="*/ 3125334 h 5570345"/>
              <a:gd name="connsiteX246-14107" fmla="*/ 2163263 w 4833822"/>
              <a:gd name="connsiteY246-14108" fmla="*/ 3269993 h 5570345"/>
              <a:gd name="connsiteX247-14109" fmla="*/ 2224289 w 4833822"/>
              <a:gd name="connsiteY247-14110" fmla="*/ 3315198 h 5570345"/>
              <a:gd name="connsiteX248-14111" fmla="*/ 2242372 w 4833822"/>
              <a:gd name="connsiteY248-14112" fmla="*/ 3251910 h 5570345"/>
              <a:gd name="connsiteX249-14113" fmla="*/ 2524908 w 4833822"/>
              <a:gd name="connsiteY249-14114" fmla="*/ 2680060 h 5570345"/>
              <a:gd name="connsiteX250-14115" fmla="*/ 2540406 w 4833822"/>
              <a:gd name="connsiteY250-14116" fmla="*/ 1872719 h 5570345"/>
              <a:gd name="connsiteX251-14117" fmla="*/ 2092432 w 4833822"/>
              <a:gd name="connsiteY251-14118" fmla="*/ 2779416 h 5570345"/>
              <a:gd name="connsiteX252-14119" fmla="*/ 2063761 w 4833822"/>
              <a:gd name="connsiteY252-14120" fmla="*/ 2879763 h 5570345"/>
              <a:gd name="connsiteX253-14121" fmla="*/ 1967001 w 4833822"/>
              <a:gd name="connsiteY253-14122" fmla="*/ 2808087 h 5570345"/>
              <a:gd name="connsiteX254-14123" fmla="*/ 1845152 w 4833822"/>
              <a:gd name="connsiteY254-14124" fmla="*/ 2578723 h 5570345"/>
              <a:gd name="connsiteX255-14125" fmla="*/ 1827232 w 4833822"/>
              <a:gd name="connsiteY255-14126" fmla="*/ 3395830 h 5570345"/>
              <a:gd name="connsiteX256-14127" fmla="*/ 1540529 w 4833822"/>
              <a:gd name="connsiteY256-14128" fmla="*/ 3256061 h 5570345"/>
              <a:gd name="connsiteX257-14129" fmla="*/ 1916828 w 4833822"/>
              <a:gd name="connsiteY257-14130" fmla="*/ 3811550 h 5570345"/>
              <a:gd name="connsiteX258-14131" fmla="*/ 3103066 w 4833822"/>
              <a:gd name="connsiteY258-14132" fmla="*/ 3893977 h 5570345"/>
              <a:gd name="connsiteX259-14133" fmla="*/ 3504448 w 4833822"/>
              <a:gd name="connsiteY259-14134" fmla="*/ 3299065 h 5570345"/>
              <a:gd name="connsiteX260-14135" fmla="*/ 3167572 w 4833822"/>
              <a:gd name="connsiteY260-14136" fmla="*/ 3392243 h 5570345"/>
              <a:gd name="connsiteX261-14137" fmla="*/ 3103066 w 4833822"/>
              <a:gd name="connsiteY261-14138" fmla="*/ 2546469 h 5570345"/>
              <a:gd name="connsiteX262-14139" fmla="*/ 3013470 w 4833822"/>
              <a:gd name="connsiteY262-14140" fmla="*/ 2879763 h 5570345"/>
              <a:gd name="connsiteX263-14141" fmla="*/ 2938212 w 4833822"/>
              <a:gd name="connsiteY263-14142" fmla="*/ 3001612 h 5570345"/>
              <a:gd name="connsiteX264-14143" fmla="*/ 2870119 w 4833822"/>
              <a:gd name="connsiteY264-14144" fmla="*/ 2890514 h 5570345"/>
              <a:gd name="connsiteX265-14145" fmla="*/ 2540406 w 4833822"/>
              <a:gd name="connsiteY265-14146" fmla="*/ 1872719 h 5570345"/>
              <a:gd name="connsiteX266-14147" fmla="*/ 357884 w 4833822"/>
              <a:gd name="connsiteY266-14148" fmla="*/ 1801048 h 5570345"/>
              <a:gd name="connsiteX267-14149" fmla="*/ 422396 w 4833822"/>
              <a:gd name="connsiteY267-14150" fmla="*/ 1883475 h 5570345"/>
              <a:gd name="connsiteX268-14151" fmla="*/ 522738 w 4833822"/>
              <a:gd name="connsiteY268-14152" fmla="*/ 2385206 h 5570345"/>
              <a:gd name="connsiteX269-14153" fmla="*/ 490485 w 4833822"/>
              <a:gd name="connsiteY269-14154" fmla="*/ 2524976 h 5570345"/>
              <a:gd name="connsiteX270-14155" fmla="*/ 386555 w 4833822"/>
              <a:gd name="connsiteY270-14156" fmla="*/ 2424629 h 5570345"/>
              <a:gd name="connsiteX271-14157" fmla="*/ 286208 w 4833822"/>
              <a:gd name="connsiteY271-14158" fmla="*/ 1883475 h 5570345"/>
              <a:gd name="connsiteX272-14159" fmla="*/ 357884 w 4833822"/>
              <a:gd name="connsiteY272-14160" fmla="*/ 1801048 h 5570345"/>
              <a:gd name="connsiteX273-14161" fmla="*/ 4036204 w 4833822"/>
              <a:gd name="connsiteY273-14162" fmla="*/ 383657 h 5570345"/>
              <a:gd name="connsiteX274-14163" fmla="*/ 4110123 w 4833822"/>
              <a:gd name="connsiteY274-14164" fmla="*/ 446372 h 5570345"/>
              <a:gd name="connsiteX275-14165" fmla="*/ 4063531 w 4833822"/>
              <a:gd name="connsiteY275-14166" fmla="*/ 1256316 h 5570345"/>
              <a:gd name="connsiteX276-14167" fmla="*/ 3938100 w 4833822"/>
              <a:gd name="connsiteY276-14168" fmla="*/ 944522 h 5570345"/>
              <a:gd name="connsiteX277-14169" fmla="*/ 3970353 w 4833822"/>
              <a:gd name="connsiteY277-14170" fmla="*/ 449959 h 5570345"/>
              <a:gd name="connsiteX278-14171" fmla="*/ 4036204 w 4833822"/>
              <a:gd name="connsiteY278-14172" fmla="*/ 383657 h 5570345"/>
              <a:gd name="connsiteX279-14173" fmla="*/ 915320 w 4833822"/>
              <a:gd name="connsiteY279-14174" fmla="*/ 125228 h 5570345"/>
              <a:gd name="connsiteX280-14175" fmla="*/ 1020430 w 4833822"/>
              <a:gd name="connsiteY280-14176" fmla="*/ 805990 h 5570345"/>
              <a:gd name="connsiteX281-14177" fmla="*/ 811383 w 4833822"/>
              <a:gd name="connsiteY281-14178" fmla="*/ 766404 h 5570345"/>
              <a:gd name="connsiteX282-14179" fmla="*/ 915320 w 4833822"/>
              <a:gd name="connsiteY282-14180" fmla="*/ 125228 h 5570345"/>
              <a:gd name="connsiteX283-14181" fmla="*/ 2447238 w 4833822"/>
              <a:gd name="connsiteY283-14182" fmla="*/ 88953 h 5570345"/>
              <a:gd name="connsiteX284-14183" fmla="*/ 3047525 w 4833822"/>
              <a:gd name="connsiteY284-14184" fmla="*/ 731973 h 5570345"/>
              <a:gd name="connsiteX285-14185" fmla="*/ 3054443 w 4833822"/>
              <a:gd name="connsiteY285-14186" fmla="*/ 1405775 h 5570345"/>
              <a:gd name="connsiteX286-14187" fmla="*/ 3282263 w 4833822"/>
              <a:gd name="connsiteY286-14188" fmla="*/ 546718 h 5570345"/>
              <a:gd name="connsiteX287-14189" fmla="*/ 3257173 w 4833822"/>
              <a:gd name="connsiteY287-14190" fmla="*/ 406949 h 5570345"/>
              <a:gd name="connsiteX288-14191" fmla="*/ 3278681 w 4833822"/>
              <a:gd name="connsiteY288-14192" fmla="*/ 317353 h 5570345"/>
              <a:gd name="connsiteX289-14193" fmla="*/ 3361107 w 4833822"/>
              <a:gd name="connsiteY289-14194" fmla="*/ 374696 h 5570345"/>
              <a:gd name="connsiteX290-14195" fmla="*/ 3884339 w 4833822"/>
              <a:gd name="connsiteY290-14196" fmla="*/ 1686366 h 5570345"/>
              <a:gd name="connsiteX291-14197" fmla="*/ 3776823 w 4833822"/>
              <a:gd name="connsiteY291-14198" fmla="*/ 2306361 h 5570345"/>
              <a:gd name="connsiteX292-14199" fmla="*/ 4002606 w 4833822"/>
              <a:gd name="connsiteY292-14200" fmla="*/ 2087752 h 5570345"/>
              <a:gd name="connsiteX293-14201" fmla="*/ 4059943 w 4833822"/>
              <a:gd name="connsiteY293-14202" fmla="*/ 2023241 h 5570345"/>
              <a:gd name="connsiteX294-14203" fmla="*/ 4117286 w 4833822"/>
              <a:gd name="connsiteY294-14204" fmla="*/ 2098503 h 5570345"/>
              <a:gd name="connsiteX295-14205" fmla="*/ 4131625 w 4833822"/>
              <a:gd name="connsiteY295-14206" fmla="*/ 2912025 h 5570345"/>
              <a:gd name="connsiteX296-14207" fmla="*/ 3755321 w 4833822"/>
              <a:gd name="connsiteY296-14208" fmla="*/ 3743467 h 5570345"/>
              <a:gd name="connsiteX297-14209" fmla="*/ 3723067 w 4833822"/>
              <a:gd name="connsiteY297-14210" fmla="*/ 3818724 h 5570345"/>
              <a:gd name="connsiteX298-14211" fmla="*/ 4099366 w 4833822"/>
              <a:gd name="connsiteY298-14212" fmla="*/ 3757800 h 5570345"/>
              <a:gd name="connsiteX299-14213" fmla="*/ 4550927 w 4833822"/>
              <a:gd name="connsiteY299-14214" fmla="*/ 4109014 h 5570345"/>
              <a:gd name="connsiteX300-14215" fmla="*/ 4604683 w 4833822"/>
              <a:gd name="connsiteY300-14216" fmla="*/ 4209361 h 5570345"/>
              <a:gd name="connsiteX301-14217" fmla="*/ 4576011 w 4833822"/>
              <a:gd name="connsiteY301-14218" fmla="*/ 5051554 h 5570345"/>
              <a:gd name="connsiteX302-14219" fmla="*/ 4432660 w 4833822"/>
              <a:gd name="connsiteY302-14220" fmla="*/ 5112478 h 5570345"/>
              <a:gd name="connsiteX303-14221" fmla="*/ 3999019 w 4833822"/>
              <a:gd name="connsiteY303-14222" fmla="*/ 5345425 h 5570345"/>
              <a:gd name="connsiteX304-14223" fmla="*/ 3192667 w 4833822"/>
              <a:gd name="connsiteY304-14224" fmla="*/ 5277332 h 5570345"/>
              <a:gd name="connsiteX305-14225" fmla="*/ 2662265 w 4833822"/>
              <a:gd name="connsiteY305-14226" fmla="*/ 4646584 h 5570345"/>
              <a:gd name="connsiteX306-14227" fmla="*/ 2680186 w 4833822"/>
              <a:gd name="connsiteY306-14228" fmla="*/ 4965540 h 5570345"/>
              <a:gd name="connsiteX307-14229" fmla="*/ 2655096 w 4833822"/>
              <a:gd name="connsiteY307-14230" fmla="*/ 5277332 h 5570345"/>
              <a:gd name="connsiteX308-14231" fmla="*/ 2063771 w 4833822"/>
              <a:gd name="connsiteY308-14232" fmla="*/ 5564034 h 5570345"/>
              <a:gd name="connsiteX309-14233" fmla="*/ 1827242 w 4833822"/>
              <a:gd name="connsiteY309-14234" fmla="*/ 5513861 h 5570345"/>
              <a:gd name="connsiteX310-14235" fmla="*/ 1594295 w 4833822"/>
              <a:gd name="connsiteY310-14236" fmla="*/ 4972709 h 5570345"/>
              <a:gd name="connsiteX311-14237" fmla="*/ 1952673 w 4833822"/>
              <a:gd name="connsiteY311-14238" fmla="*/ 4438721 h 5570345"/>
              <a:gd name="connsiteX312-14239" fmla="*/ 2020761 w 4833822"/>
              <a:gd name="connsiteY312-14240" fmla="*/ 4306121 h 5570345"/>
              <a:gd name="connsiteX313-14241" fmla="*/ 1841575 w 4833822"/>
              <a:gd name="connsiteY313-14242" fmla="*/ 4449472 h 5570345"/>
              <a:gd name="connsiteX314-14243" fmla="*/ 884697 w 4833822"/>
              <a:gd name="connsiteY314-14244" fmla="*/ 5194905 h 5570345"/>
              <a:gd name="connsiteX315-14245" fmla="*/ 547826 w 4833822"/>
              <a:gd name="connsiteY315-14246" fmla="*/ 5227158 h 5570345"/>
              <a:gd name="connsiteX316-14247" fmla="*/ 357883 w 4833822"/>
              <a:gd name="connsiteY316-14248" fmla="*/ 5169821 h 5570345"/>
              <a:gd name="connsiteX317-14249" fmla="*/ 89095 w 4833822"/>
              <a:gd name="connsiteY317-14250" fmla="*/ 4743344 h 5570345"/>
              <a:gd name="connsiteX318-14251" fmla="*/ 46091 w 4833822"/>
              <a:gd name="connsiteY318-14252" fmla="*/ 4392135 h 5570345"/>
              <a:gd name="connsiteX319-14253" fmla="*/ 440310 w 4833822"/>
              <a:gd name="connsiteY319-14254" fmla="*/ 3743467 h 5570345"/>
              <a:gd name="connsiteX320-14255" fmla="*/ 1020884 w 4833822"/>
              <a:gd name="connsiteY320-14256" fmla="*/ 3793640 h 5570345"/>
              <a:gd name="connsiteX321-14257" fmla="*/ 798688 w 4833822"/>
              <a:gd name="connsiteY321-14258" fmla="*/ 3621618 h 5570345"/>
              <a:gd name="connsiteX322-14259" fmla="*/ 766435 w 4833822"/>
              <a:gd name="connsiteY322-14260" fmla="*/ 3564275 h 5570345"/>
              <a:gd name="connsiteX323-14261" fmla="*/ 838110 w 4833822"/>
              <a:gd name="connsiteY323-14262" fmla="*/ 3542773 h 5570345"/>
              <a:gd name="connsiteX324-14263" fmla="*/ 1060306 w 4833822"/>
              <a:gd name="connsiteY324-14264" fmla="*/ 3635951 h 5570345"/>
              <a:gd name="connsiteX325-14265" fmla="*/ 777186 w 4833822"/>
              <a:gd name="connsiteY325-14266" fmla="*/ 3137803 h 5570345"/>
              <a:gd name="connsiteX326-14267" fmla="*/ 723430 w 4833822"/>
              <a:gd name="connsiteY326-14268" fmla="*/ 2603820 h 5570345"/>
              <a:gd name="connsiteX327-14269" fmla="*/ 727012 w 4833822"/>
              <a:gd name="connsiteY327-14270" fmla="*/ 1904979 h 5570345"/>
              <a:gd name="connsiteX328-14271" fmla="*/ 762853 w 4833822"/>
              <a:gd name="connsiteY328-14272" fmla="*/ 1772379 h 5570345"/>
              <a:gd name="connsiteX329-14273" fmla="*/ 1017302 w 4833822"/>
              <a:gd name="connsiteY329-14274" fmla="*/ 2073414 h 5570345"/>
              <a:gd name="connsiteX330-14275" fmla="*/ 1139151 w 4833822"/>
              <a:gd name="connsiteY330-14276" fmla="*/ 2112836 h 5570345"/>
              <a:gd name="connsiteX331-14277" fmla="*/ 1110480 w 4833822"/>
              <a:gd name="connsiteY331-14278" fmla="*/ 2001738 h 5570345"/>
              <a:gd name="connsiteX332-14279" fmla="*/ 1135564 w 4833822"/>
              <a:gd name="connsiteY332-14280" fmla="*/ 1112960 h 5570345"/>
              <a:gd name="connsiteX333-14281" fmla="*/ 1493942 w 4833822"/>
              <a:gd name="connsiteY333-14282" fmla="*/ 453540 h 5570345"/>
              <a:gd name="connsiteX334-14283" fmla="*/ 1547703 w 4833822"/>
              <a:gd name="connsiteY334-14284" fmla="*/ 399785 h 5570345"/>
              <a:gd name="connsiteX335-14285" fmla="*/ 1597877 w 4833822"/>
              <a:gd name="connsiteY335-14286" fmla="*/ 492963 h 5570345"/>
              <a:gd name="connsiteX336-14287" fmla="*/ 2070940 w 4833822"/>
              <a:gd name="connsiteY336-14288" fmla="*/ 1267062 h 5570345"/>
              <a:gd name="connsiteX337-14289" fmla="*/ 2272613 w 4833822"/>
              <a:gd name="connsiteY337-14290" fmla="*/ 528235 h 5570345"/>
              <a:gd name="connsiteX338-14291" fmla="*/ 2447238 w 4833822"/>
              <a:gd name="connsiteY338-14292" fmla="*/ 88953 h 5570345"/>
              <a:gd name="connsiteX0-14293" fmla="*/ 2144854 w 4833822"/>
              <a:gd name="connsiteY0-14294" fmla="*/ 5107743 h 5481392"/>
              <a:gd name="connsiteX1-14295" fmla="*/ 2053020 w 4833822"/>
              <a:gd name="connsiteY1-14296" fmla="*/ 5116703 h 5481392"/>
              <a:gd name="connsiteX2-14297" fmla="*/ 1959837 w 4833822"/>
              <a:gd name="connsiteY2-14298" fmla="*/ 5191961 h 5481392"/>
              <a:gd name="connsiteX3-14299" fmla="*/ 2045851 w 4833822"/>
              <a:gd name="connsiteY3-14300" fmla="*/ 5310228 h 5481392"/>
              <a:gd name="connsiteX4-14301" fmla="*/ 2042269 w 4833822"/>
              <a:gd name="connsiteY4-14302" fmla="*/ 5213463 h 5481392"/>
              <a:gd name="connsiteX5-14303" fmla="*/ 2106775 w 4833822"/>
              <a:gd name="connsiteY5-14304" fmla="*/ 5148956 h 5481392"/>
              <a:gd name="connsiteX6-14305" fmla="*/ 2128277 w 4833822"/>
              <a:gd name="connsiteY6-14306" fmla="*/ 5220632 h 5481392"/>
              <a:gd name="connsiteX7-14307" fmla="*/ 2164118 w 4833822"/>
              <a:gd name="connsiteY7-14308" fmla="*/ 5270805 h 5481392"/>
              <a:gd name="connsiteX8-14309" fmla="*/ 2232206 w 4833822"/>
              <a:gd name="connsiteY8-14310" fmla="*/ 5234970 h 5481392"/>
              <a:gd name="connsiteX9-14311" fmla="*/ 2228624 w 4833822"/>
              <a:gd name="connsiteY9-14312" fmla="*/ 5141787 h 5481392"/>
              <a:gd name="connsiteX10-14313" fmla="*/ 2144854 w 4833822"/>
              <a:gd name="connsiteY10-14314" fmla="*/ 5107743 h 5481392"/>
              <a:gd name="connsiteX11-14315" fmla="*/ 2508163 w 4833822"/>
              <a:gd name="connsiteY11-14316" fmla="*/ 5077281 h 5481392"/>
              <a:gd name="connsiteX12-14317" fmla="*/ 2407811 w 4833822"/>
              <a:gd name="connsiteY12-14318" fmla="*/ 5385491 h 5481392"/>
              <a:gd name="connsiteX13-14319" fmla="*/ 2508163 w 4833822"/>
              <a:gd name="connsiteY13-14320" fmla="*/ 5077281 h 5481392"/>
              <a:gd name="connsiteX14-14321" fmla="*/ 2215080 w 4833822"/>
              <a:gd name="connsiteY14-14322" fmla="*/ 4992746 h 5481392"/>
              <a:gd name="connsiteX15-14323" fmla="*/ 2171282 w 4833822"/>
              <a:gd name="connsiteY15-14324" fmla="*/ 4998436 h 5481392"/>
              <a:gd name="connsiteX16-14325" fmla="*/ 2350473 w 4833822"/>
              <a:gd name="connsiteY16-14326" fmla="*/ 5277975 h 5481392"/>
              <a:gd name="connsiteX17-14327" fmla="*/ 2393478 w 4833822"/>
              <a:gd name="connsiteY17-14328" fmla="*/ 5095201 h 5481392"/>
              <a:gd name="connsiteX18-14329" fmla="*/ 2252871 w 4833822"/>
              <a:gd name="connsiteY18-14330" fmla="*/ 4993901 h 5481392"/>
              <a:gd name="connsiteX19-14331" fmla="*/ 2215080 w 4833822"/>
              <a:gd name="connsiteY19-14332" fmla="*/ 4992746 h 5481392"/>
              <a:gd name="connsiteX20-14333" fmla="*/ 3767359 w 4833822"/>
              <a:gd name="connsiteY20-14334" fmla="*/ 4873788 h 5481392"/>
              <a:gd name="connsiteX21-14335" fmla="*/ 3913003 w 4833822"/>
              <a:gd name="connsiteY21-14336" fmla="*/ 4955431 h 5481392"/>
              <a:gd name="connsiteX22-14337" fmla="*/ 3930923 w 4833822"/>
              <a:gd name="connsiteY22-14338" fmla="*/ 4980520 h 5481392"/>
              <a:gd name="connsiteX23-14339" fmla="*/ 3923759 w 4833822"/>
              <a:gd name="connsiteY23-14340" fmla="*/ 5005605 h 5481392"/>
              <a:gd name="connsiteX24-14341" fmla="*/ 3672890 w 4833822"/>
              <a:gd name="connsiteY24-14342" fmla="*/ 4987684 h 5481392"/>
              <a:gd name="connsiteX25-14343" fmla="*/ 3672890 w 4833822"/>
              <a:gd name="connsiteY25-14344" fmla="*/ 4919595 h 5481392"/>
              <a:gd name="connsiteX26-14345" fmla="*/ 3708731 w 4833822"/>
              <a:gd name="connsiteY26-14346" fmla="*/ 4894506 h 5481392"/>
              <a:gd name="connsiteX27-14347" fmla="*/ 3767359 w 4833822"/>
              <a:gd name="connsiteY27-14348" fmla="*/ 4873788 h 5481392"/>
              <a:gd name="connsiteX28-14349" fmla="*/ 3779366 w 4833822"/>
              <a:gd name="connsiteY28-14350" fmla="*/ 4833977 h 5481392"/>
              <a:gd name="connsiteX29-14351" fmla="*/ 3637059 w 4833822"/>
              <a:gd name="connsiteY29-14352" fmla="*/ 4858672 h 5481392"/>
              <a:gd name="connsiteX30-14353" fmla="*/ 3497289 w 4833822"/>
              <a:gd name="connsiteY30-14354" fmla="*/ 5041440 h 5481392"/>
              <a:gd name="connsiteX31-14355" fmla="*/ 3615557 w 4833822"/>
              <a:gd name="connsiteY31-14356" fmla="*/ 4984103 h 5481392"/>
              <a:gd name="connsiteX32-14357" fmla="*/ 3852086 w 4833822"/>
              <a:gd name="connsiteY32-14358" fmla="*/ 5141787 h 5481392"/>
              <a:gd name="connsiteX33-14359" fmla="*/ 3952433 w 4833822"/>
              <a:gd name="connsiteY33-14360" fmla="*/ 4969765 h 5481392"/>
              <a:gd name="connsiteX34-14361" fmla="*/ 3945496 w 4833822"/>
              <a:gd name="connsiteY34-14362" fmla="*/ 4952960 h 5481392"/>
              <a:gd name="connsiteX35-14363" fmla="*/ 3938093 w 4833822"/>
              <a:gd name="connsiteY35-14364" fmla="*/ 4952960 h 5481392"/>
              <a:gd name="connsiteX36-14365" fmla="*/ 3927341 w 4833822"/>
              <a:gd name="connsiteY36-14366" fmla="*/ 4952960 h 5481392"/>
              <a:gd name="connsiteX37-14367" fmla="*/ 3909418 w 4833822"/>
              <a:gd name="connsiteY37-14368" fmla="*/ 4948253 h 5481392"/>
              <a:gd name="connsiteX38-14369" fmla="*/ 3920171 w 4833822"/>
              <a:gd name="connsiteY38-14370" fmla="*/ 4948253 h 5481392"/>
              <a:gd name="connsiteX39-14371" fmla="*/ 3945252 w 4833822"/>
              <a:gd name="connsiteY39-14372" fmla="*/ 4952370 h 5481392"/>
              <a:gd name="connsiteX40-14373" fmla="*/ 3928739 w 4833822"/>
              <a:gd name="connsiteY40-14374" fmla="*/ 4912370 h 5481392"/>
              <a:gd name="connsiteX41-14375" fmla="*/ 3822967 w 4833822"/>
              <a:gd name="connsiteY41-14376" fmla="*/ 4836272 h 5481392"/>
              <a:gd name="connsiteX42-14377" fmla="*/ 3779366 w 4833822"/>
              <a:gd name="connsiteY42-14378" fmla="*/ 4833977 h 5481392"/>
              <a:gd name="connsiteX43-14379" fmla="*/ 4196131 w 4833822"/>
              <a:gd name="connsiteY43-14380" fmla="*/ 4690231 h 5481392"/>
              <a:gd name="connsiteX44-14381" fmla="*/ 4235548 w 4833822"/>
              <a:gd name="connsiteY44-14382" fmla="*/ 4919596 h 5481392"/>
              <a:gd name="connsiteX45-14383" fmla="*/ 4454163 w 4833822"/>
              <a:gd name="connsiteY45-14384" fmla="*/ 4923178 h 5481392"/>
              <a:gd name="connsiteX46-14385" fmla="*/ 4196131 w 4833822"/>
              <a:gd name="connsiteY46-14386" fmla="*/ 4690231 h 5481392"/>
              <a:gd name="connsiteX47-14387" fmla="*/ 1174995 w 4833822"/>
              <a:gd name="connsiteY47-14388" fmla="*/ 4374853 h 5481392"/>
              <a:gd name="connsiteX48-14389" fmla="*/ 1250253 w 4833822"/>
              <a:gd name="connsiteY48-14390" fmla="*/ 4421445 h 5481392"/>
              <a:gd name="connsiteX49-14391" fmla="*/ 1035224 w 4833822"/>
              <a:gd name="connsiteY49-14392" fmla="*/ 4532538 h 5481392"/>
              <a:gd name="connsiteX50-14393" fmla="*/ 981463 w 4833822"/>
              <a:gd name="connsiteY50-14394" fmla="*/ 4507454 h 5481392"/>
              <a:gd name="connsiteX51-14395" fmla="*/ 1174995 w 4833822"/>
              <a:gd name="connsiteY51-14396" fmla="*/ 4374853 h 5481392"/>
              <a:gd name="connsiteX52-14397" fmla="*/ 3960412 w 4833822"/>
              <a:gd name="connsiteY52-14398" fmla="*/ 4345578 h 5481392"/>
              <a:gd name="connsiteX53-14399" fmla="*/ 4095776 w 4833822"/>
              <a:gd name="connsiteY53-14400" fmla="*/ 4403523 h 5481392"/>
              <a:gd name="connsiteX54-14401" fmla="*/ 4052767 w 4833822"/>
              <a:gd name="connsiteY54-14402" fmla="*/ 4432193 h 5481392"/>
              <a:gd name="connsiteX55-14403" fmla="*/ 3852081 w 4833822"/>
              <a:gd name="connsiteY55-14404" fmla="*/ 4399942 h 5481392"/>
              <a:gd name="connsiteX56-14405" fmla="*/ 3859245 w 4833822"/>
              <a:gd name="connsiteY56-14406" fmla="*/ 4364103 h 5481392"/>
              <a:gd name="connsiteX57-14407" fmla="*/ 3917370 w 4833822"/>
              <a:gd name="connsiteY57-14408" fmla="*/ 4346578 h 5481392"/>
              <a:gd name="connsiteX58-14409" fmla="*/ 3960412 w 4833822"/>
              <a:gd name="connsiteY58-14410" fmla="*/ 4345578 h 5481392"/>
              <a:gd name="connsiteX59-14411" fmla="*/ 2177948 w 4833822"/>
              <a:gd name="connsiteY59-14412" fmla="*/ 4251328 h 5481392"/>
              <a:gd name="connsiteX60-14413" fmla="*/ 2146198 w 4833822"/>
              <a:gd name="connsiteY60-14414" fmla="*/ 4274510 h 5481392"/>
              <a:gd name="connsiteX61-14415" fmla="*/ 1680303 w 4833822"/>
              <a:gd name="connsiteY61-14416" fmla="*/ 4973352 h 5481392"/>
              <a:gd name="connsiteX62-14417" fmla="*/ 1762730 w 4833822"/>
              <a:gd name="connsiteY62-14418" fmla="*/ 5335312 h 5481392"/>
              <a:gd name="connsiteX63-14419" fmla="*/ 1802152 w 4833822"/>
              <a:gd name="connsiteY63-14420" fmla="*/ 5055779 h 5481392"/>
              <a:gd name="connsiteX64-14421" fmla="*/ 2081691 w 4833822"/>
              <a:gd name="connsiteY64-14422" fmla="*/ 4898089 h 5481392"/>
              <a:gd name="connsiteX65-14423" fmla="*/ 1845157 w 4833822"/>
              <a:gd name="connsiteY65-14424" fmla="*/ 4980516 h 5481392"/>
              <a:gd name="connsiteX66-14425" fmla="*/ 1744810 w 4833822"/>
              <a:gd name="connsiteY66-14426" fmla="*/ 4951850 h 5481392"/>
              <a:gd name="connsiteX67-14427" fmla="*/ 2060189 w 4833822"/>
              <a:gd name="connsiteY67-14428" fmla="*/ 4797747 h 5481392"/>
              <a:gd name="connsiteX68-14429" fmla="*/ 2178451 w 4833822"/>
              <a:gd name="connsiteY68-14430" fmla="*/ 4736817 h 5481392"/>
              <a:gd name="connsiteX69-14431" fmla="*/ 2293136 w 4833822"/>
              <a:gd name="connsiteY69-14432" fmla="*/ 4270928 h 5481392"/>
              <a:gd name="connsiteX70-14433" fmla="*/ 1999259 w 4833822"/>
              <a:gd name="connsiteY70-14434" fmla="*/ 4686649 h 5481392"/>
              <a:gd name="connsiteX71-14435" fmla="*/ 2196371 w 4833822"/>
              <a:gd name="connsiteY71-14436" fmla="*/ 4256590 h 5481392"/>
              <a:gd name="connsiteX72-14437" fmla="*/ 2177948 w 4833822"/>
              <a:gd name="connsiteY72-14438" fmla="*/ 4251328 h 5481392"/>
              <a:gd name="connsiteX73-14439" fmla="*/ 2511745 w 4833822"/>
              <a:gd name="connsiteY73-14440" fmla="*/ 4238675 h 5481392"/>
              <a:gd name="connsiteX74-14441" fmla="*/ 2482010 w 4833822"/>
              <a:gd name="connsiteY74-14442" fmla="*/ 4466971 h 5481392"/>
              <a:gd name="connsiteX75-14443" fmla="*/ 2486655 w 4833822"/>
              <a:gd name="connsiteY75-14444" fmla="*/ 4532536 h 5481392"/>
              <a:gd name="connsiteX76-14445" fmla="*/ 2514429 w 4833822"/>
              <a:gd name="connsiteY76-14446" fmla="*/ 4548215 h 5481392"/>
              <a:gd name="connsiteX77-14447" fmla="*/ 2526077 w 4833822"/>
              <a:gd name="connsiteY77-14448" fmla="*/ 4571961 h 5481392"/>
              <a:gd name="connsiteX78-14449" fmla="*/ 2486655 w 4833822"/>
              <a:gd name="connsiteY78-14450" fmla="*/ 4532539 h 5481392"/>
              <a:gd name="connsiteX79-14451" fmla="*/ 2486655 w 4833822"/>
              <a:gd name="connsiteY79-14452" fmla="*/ 4532542 h 5481392"/>
              <a:gd name="connsiteX80-14453" fmla="*/ 2440069 w 4833822"/>
              <a:gd name="connsiteY80-14454" fmla="*/ 4808498 h 5481392"/>
              <a:gd name="connsiteX81-14455" fmla="*/ 2375563 w 4833822"/>
              <a:gd name="connsiteY81-14456" fmla="*/ 4371270 h 5481392"/>
              <a:gd name="connsiteX82-14457" fmla="*/ 2296718 w 4833822"/>
              <a:gd name="connsiteY82-14458" fmla="*/ 4740405 h 5481392"/>
              <a:gd name="connsiteX83-14459" fmla="*/ 2429318 w 4833822"/>
              <a:gd name="connsiteY83-14460" fmla="*/ 4862254 h 5481392"/>
              <a:gd name="connsiteX84-14461" fmla="*/ 2493825 w 4833822"/>
              <a:gd name="connsiteY84-14462" fmla="*/ 4761907 h 5481392"/>
              <a:gd name="connsiteX85-14463" fmla="*/ 2529665 w 4833822"/>
              <a:gd name="connsiteY85-14464" fmla="*/ 4571964 h 5481392"/>
              <a:gd name="connsiteX86-14465" fmla="*/ 2511745 w 4833822"/>
              <a:gd name="connsiteY86-14466" fmla="*/ 4238675 h 5481392"/>
              <a:gd name="connsiteX87-14467" fmla="*/ 2808528 w 4833822"/>
              <a:gd name="connsiteY87-14468" fmla="*/ 4236209 h 5481392"/>
              <a:gd name="connsiteX88-14469" fmla="*/ 2784115 w 4833822"/>
              <a:gd name="connsiteY88-14470" fmla="*/ 4249426 h 5481392"/>
              <a:gd name="connsiteX89-14471" fmla="*/ 2798448 w 4833822"/>
              <a:gd name="connsiteY89-14472" fmla="*/ 4324684 h 5481392"/>
              <a:gd name="connsiteX90-14473" fmla="*/ 2880875 w 4833822"/>
              <a:gd name="connsiteY90-14474" fmla="*/ 4439364 h 5481392"/>
              <a:gd name="connsiteX91-14475" fmla="*/ 3142493 w 4833822"/>
              <a:gd name="connsiteY91-14476" fmla="*/ 4769076 h 5481392"/>
              <a:gd name="connsiteX92-14477" fmla="*/ 2891625 w 4833822"/>
              <a:gd name="connsiteY92-14478" fmla="*/ 4604217 h 5481392"/>
              <a:gd name="connsiteX93-14479" fmla="*/ 2683768 w 4833822"/>
              <a:gd name="connsiteY93-14480" fmla="*/ 4360519 h 5481392"/>
              <a:gd name="connsiteX94-14481" fmla="*/ 2651515 w 4833822"/>
              <a:gd name="connsiteY94-14482" fmla="*/ 4385608 h 5481392"/>
              <a:gd name="connsiteX95-14483" fmla="*/ 2866541 w 4833822"/>
              <a:gd name="connsiteY95-14484" fmla="*/ 4629307 h 5481392"/>
              <a:gd name="connsiteX96-14485" fmla="*/ 3389773 w 4833822"/>
              <a:gd name="connsiteY96-14486" fmla="*/ 5227801 h 5481392"/>
              <a:gd name="connsiteX97-14487" fmla="*/ 3637059 w 4833822"/>
              <a:gd name="connsiteY97-14488" fmla="*/ 5270805 h 5481392"/>
              <a:gd name="connsiteX98-14489" fmla="*/ 3246422 w 4833822"/>
              <a:gd name="connsiteY98-14490" fmla="*/ 4901676 h 5481392"/>
              <a:gd name="connsiteX99-14491" fmla="*/ 3400524 w 4833822"/>
              <a:gd name="connsiteY99-14492" fmla="*/ 4951850 h 5481392"/>
              <a:gd name="connsiteX100-14493" fmla="*/ 3336018 w 4833822"/>
              <a:gd name="connsiteY100-14494" fmla="*/ 4804911 h 5481392"/>
              <a:gd name="connsiteX101-14495" fmla="*/ 3095901 w 4833822"/>
              <a:gd name="connsiteY101-14496" fmla="*/ 4543298 h 5481392"/>
              <a:gd name="connsiteX102-14497" fmla="*/ 2862954 w 4833822"/>
              <a:gd name="connsiteY102-14498" fmla="*/ 4274510 h 5481392"/>
              <a:gd name="connsiteX103-14499" fmla="*/ 2808528 w 4833822"/>
              <a:gd name="connsiteY103-14500" fmla="*/ 4236209 h 5481392"/>
              <a:gd name="connsiteX104-14501" fmla="*/ 1587125 w 4833822"/>
              <a:gd name="connsiteY104-14502" fmla="*/ 4192084 h 5481392"/>
              <a:gd name="connsiteX105-14503" fmla="*/ 798688 w 4833822"/>
              <a:gd name="connsiteY105-14504" fmla="*/ 4399947 h 5481392"/>
              <a:gd name="connsiteX106-14505" fmla="*/ 780768 w 4833822"/>
              <a:gd name="connsiteY106-14506" fmla="*/ 5023525 h 5481392"/>
              <a:gd name="connsiteX107-14507" fmla="*/ 791519 w 4833822"/>
              <a:gd name="connsiteY107-14508" fmla="*/ 4830001 h 5481392"/>
              <a:gd name="connsiteX108-14509" fmla="*/ 709092 w 4833822"/>
              <a:gd name="connsiteY108-14510" fmla="*/ 4468035 h 5481392"/>
              <a:gd name="connsiteX109-14511" fmla="*/ 368634 w 4833822"/>
              <a:gd name="connsiteY109-14512" fmla="*/ 4478786 h 5481392"/>
              <a:gd name="connsiteX110-14513" fmla="*/ 332793 w 4833822"/>
              <a:gd name="connsiteY110-14514" fmla="*/ 4503876 h 5481392"/>
              <a:gd name="connsiteX111-14515" fmla="*/ 368634 w 4833822"/>
              <a:gd name="connsiteY111-14516" fmla="*/ 4518209 h 5481392"/>
              <a:gd name="connsiteX112-14517" fmla="*/ 350714 w 4833822"/>
              <a:gd name="connsiteY112-14518" fmla="*/ 4819249 h 5481392"/>
              <a:gd name="connsiteX113-14519" fmla="*/ 447479 w 4833822"/>
              <a:gd name="connsiteY113-14520" fmla="*/ 4883756 h 5481392"/>
              <a:gd name="connsiteX114-14521" fmla="*/ 486896 w 4833822"/>
              <a:gd name="connsiteY114-14522" fmla="*/ 4783409 h 5481392"/>
              <a:gd name="connsiteX115-14523" fmla="*/ 468981 w 4833822"/>
              <a:gd name="connsiteY115-14524" fmla="*/ 4665142 h 5481392"/>
              <a:gd name="connsiteX116-14525" fmla="*/ 372216 w 4833822"/>
              <a:gd name="connsiteY116-14526" fmla="*/ 4772658 h 5481392"/>
              <a:gd name="connsiteX117-14527" fmla="*/ 382967 w 4833822"/>
              <a:gd name="connsiteY117-14528" fmla="*/ 4622137 h 5481392"/>
              <a:gd name="connsiteX118-14529" fmla="*/ 497647 w 4833822"/>
              <a:gd name="connsiteY118-14530" fmla="*/ 4582715 h 5481392"/>
              <a:gd name="connsiteX119-14531" fmla="*/ 569323 w 4833822"/>
              <a:gd name="connsiteY119-14532" fmla="*/ 4697400 h 5481392"/>
              <a:gd name="connsiteX120-14533" fmla="*/ 580074 w 4833822"/>
              <a:gd name="connsiteY120-14534" fmla="*/ 4908840 h 5481392"/>
              <a:gd name="connsiteX121-14535" fmla="*/ 612332 w 4833822"/>
              <a:gd name="connsiteY121-14536" fmla="*/ 4665142 h 5481392"/>
              <a:gd name="connsiteX122-14537" fmla="*/ 497647 w 4833822"/>
              <a:gd name="connsiteY122-14538" fmla="*/ 4432195 h 5481392"/>
              <a:gd name="connsiteX123-14539" fmla="*/ 730594 w 4833822"/>
              <a:gd name="connsiteY123-14540" fmla="*/ 4837164 h 5481392"/>
              <a:gd name="connsiteX124-14541" fmla="*/ 547826 w 4833822"/>
              <a:gd name="connsiteY124-14542" fmla="*/ 5002023 h 5481392"/>
              <a:gd name="connsiteX125-14543" fmla="*/ 834528 w 4833822"/>
              <a:gd name="connsiteY125-14544" fmla="*/ 5034276 h 5481392"/>
              <a:gd name="connsiteX126-14545" fmla="*/ 1533370 w 4833822"/>
              <a:gd name="connsiteY126-14546" fmla="*/ 4518209 h 5481392"/>
              <a:gd name="connsiteX127-14547" fmla="*/ 1633712 w 4833822"/>
              <a:gd name="connsiteY127-14548" fmla="*/ 4385608 h 5481392"/>
              <a:gd name="connsiteX128-14549" fmla="*/ 1142733 w 4833822"/>
              <a:gd name="connsiteY128-14550" fmla="*/ 4700982 h 5481392"/>
              <a:gd name="connsiteX129-14551" fmla="*/ 1031635 w 4833822"/>
              <a:gd name="connsiteY129-14552" fmla="*/ 4729654 h 5481392"/>
              <a:gd name="connsiteX130-14553" fmla="*/ 1096142 w 4833822"/>
              <a:gd name="connsiteY130-14554" fmla="*/ 4629307 h 5481392"/>
              <a:gd name="connsiteX131-14555" fmla="*/ 1587125 w 4833822"/>
              <a:gd name="connsiteY131-14556" fmla="*/ 4192084 h 5481392"/>
              <a:gd name="connsiteX132-14557" fmla="*/ 3072607 w 4833822"/>
              <a:gd name="connsiteY132-14558" fmla="*/ 4183124 h 5481392"/>
              <a:gd name="connsiteX133-14559" fmla="*/ 2988391 w 4833822"/>
              <a:gd name="connsiteY133-14560" fmla="*/ 4217168 h 5481392"/>
              <a:gd name="connsiteX134-14561" fmla="*/ 3038564 w 4833822"/>
              <a:gd name="connsiteY134-14562" fmla="*/ 4328266 h 5481392"/>
              <a:gd name="connsiteX135-14563" fmla="*/ 3407693 w 4833822"/>
              <a:gd name="connsiteY135-14564" fmla="*/ 4743987 h 5481392"/>
              <a:gd name="connsiteX136-14565" fmla="*/ 3576134 w 4833822"/>
              <a:gd name="connsiteY136-14566" fmla="*/ 4783409 h 5481392"/>
              <a:gd name="connsiteX137-14567" fmla="*/ 4002606 w 4833822"/>
              <a:gd name="connsiteY137-14568" fmla="*/ 4887338 h 5481392"/>
              <a:gd name="connsiteX138-14569" fmla="*/ 4124455 w 4833822"/>
              <a:gd name="connsiteY138-14570" fmla="*/ 4969765 h 5481392"/>
              <a:gd name="connsiteX139-14571" fmla="*/ 3586885 w 4833822"/>
              <a:gd name="connsiteY139-14572" fmla="*/ 4421444 h 5481392"/>
              <a:gd name="connsiteX140-14573" fmla="*/ 3339600 w 4833822"/>
              <a:gd name="connsiteY140-14574" fmla="*/ 4278092 h 5481392"/>
              <a:gd name="connsiteX141-14575" fmla="*/ 3551045 w 4833822"/>
              <a:gd name="connsiteY141-14576" fmla="*/ 4453702 h 5481392"/>
              <a:gd name="connsiteX142-14577" fmla="*/ 3658561 w 4833822"/>
              <a:gd name="connsiteY142-14578" fmla="*/ 4636476 h 5481392"/>
              <a:gd name="connsiteX143-14579" fmla="*/ 3536712 w 4833822"/>
              <a:gd name="connsiteY143-14580" fmla="*/ 4561213 h 5481392"/>
              <a:gd name="connsiteX144-14581" fmla="*/ 3167577 w 4833822"/>
              <a:gd name="connsiteY144-14582" fmla="*/ 4224337 h 5481392"/>
              <a:gd name="connsiteX145-14583" fmla="*/ 3072607 w 4833822"/>
              <a:gd name="connsiteY145-14584" fmla="*/ 4183124 h 5481392"/>
              <a:gd name="connsiteX146-14585" fmla="*/ 1497530 w 4833822"/>
              <a:gd name="connsiteY146-14586" fmla="*/ 4095324 h 5481392"/>
              <a:gd name="connsiteX147-14587" fmla="*/ 644585 w 4833822"/>
              <a:gd name="connsiteY147-14588" fmla="*/ 4220755 h 5481392"/>
              <a:gd name="connsiteX148-14589" fmla="*/ 404469 w 4833822"/>
              <a:gd name="connsiteY148-14590" fmla="*/ 4296012 h 5481392"/>
              <a:gd name="connsiteX149-14591" fmla="*/ 218113 w 4833822"/>
              <a:gd name="connsiteY149-14592" fmla="*/ 4450115 h 5481392"/>
              <a:gd name="connsiteX150-14593" fmla="*/ 347132 w 4833822"/>
              <a:gd name="connsiteY150-14594" fmla="*/ 4969765 h 5481392"/>
              <a:gd name="connsiteX151-14595" fmla="*/ 218113 w 4833822"/>
              <a:gd name="connsiteY151-14596" fmla="*/ 4604217 h 5481392"/>
              <a:gd name="connsiteX152-14597" fmla="*/ 289789 w 4833822"/>
              <a:gd name="connsiteY152-14598" fmla="*/ 4496706 h 5481392"/>
              <a:gd name="connsiteX153-14599" fmla="*/ 271869 w 4833822"/>
              <a:gd name="connsiteY153-14600" fmla="*/ 4482373 h 5481392"/>
              <a:gd name="connsiteX154-14601" fmla="*/ 304127 w 4833822"/>
              <a:gd name="connsiteY154-14602" fmla="*/ 4389190 h 5481392"/>
              <a:gd name="connsiteX155-14603" fmla="*/ 400887 w 4833822"/>
              <a:gd name="connsiteY155-14604" fmla="*/ 4306764 h 5481392"/>
              <a:gd name="connsiteX156-14605" fmla="*/ 404469 w 4833822"/>
              <a:gd name="connsiteY156-14606" fmla="*/ 4299594 h 5481392"/>
              <a:gd name="connsiteX157-14607" fmla="*/ 408056 w 4833822"/>
              <a:gd name="connsiteY157-14608" fmla="*/ 4299594 h 5481392"/>
              <a:gd name="connsiteX158-14609" fmla="*/ 569323 w 4833822"/>
              <a:gd name="connsiteY158-14610" fmla="*/ 4256590 h 5481392"/>
              <a:gd name="connsiteX159-14611" fmla="*/ 777186 w 4833822"/>
              <a:gd name="connsiteY159-14612" fmla="*/ 4367688 h 5481392"/>
              <a:gd name="connsiteX160-14613" fmla="*/ 1250249 w 4833822"/>
              <a:gd name="connsiteY160-14614" fmla="*/ 4199247 h 5481392"/>
              <a:gd name="connsiteX161-14615" fmla="*/ 1497530 w 4833822"/>
              <a:gd name="connsiteY161-14616" fmla="*/ 4095324 h 5481392"/>
              <a:gd name="connsiteX162-14617" fmla="*/ 3393360 w 4833822"/>
              <a:gd name="connsiteY162-14618" fmla="*/ 4054554 h 5481392"/>
              <a:gd name="connsiteX163-14619" fmla="*/ 3271511 w 4833822"/>
              <a:gd name="connsiteY163-14620" fmla="*/ 4091737 h 5481392"/>
              <a:gd name="connsiteX164-14621" fmla="*/ 3486538 w 4833822"/>
              <a:gd name="connsiteY164-14622" fmla="*/ 4220755 h 5481392"/>
              <a:gd name="connsiteX165-14623" fmla="*/ 4092197 w 4833822"/>
              <a:gd name="connsiteY165-14624" fmla="*/ 4554049 h 5481392"/>
              <a:gd name="connsiteX166-14625" fmla="*/ 3873588 w 4833822"/>
              <a:gd name="connsiteY166-14626" fmla="*/ 4554049 h 5481392"/>
              <a:gd name="connsiteX167-14627" fmla="*/ 4002606 w 4833822"/>
              <a:gd name="connsiteY167-14628" fmla="*/ 4683062 h 5481392"/>
              <a:gd name="connsiteX168-14629" fmla="*/ 4106535 w 4833822"/>
              <a:gd name="connsiteY168-14630" fmla="*/ 4654391 h 5481392"/>
              <a:gd name="connsiteX169-14631" fmla="*/ 4325144 w 4833822"/>
              <a:gd name="connsiteY169-14632" fmla="*/ 4328266 h 5481392"/>
              <a:gd name="connsiteX170-14633" fmla="*/ 4038441 w 4833822"/>
              <a:gd name="connsiteY170-14634" fmla="*/ 4238675 h 5481392"/>
              <a:gd name="connsiteX171-14635" fmla="*/ 3624178 w 4833822"/>
              <a:gd name="connsiteY171-14636" fmla="*/ 4225063 h 5481392"/>
              <a:gd name="connsiteX172-14637" fmla="*/ 3486739 w 4833822"/>
              <a:gd name="connsiteY172-14638" fmla="*/ 4199284 h 5481392"/>
              <a:gd name="connsiteX173-14639" fmla="*/ 3486739 w 4833822"/>
              <a:gd name="connsiteY173-14640" fmla="*/ 4203279 h 5481392"/>
              <a:gd name="connsiteX174-14641" fmla="*/ 3485394 w 4833822"/>
              <a:gd name="connsiteY174-14642" fmla="*/ 4200590 h 5481392"/>
              <a:gd name="connsiteX175-14643" fmla="*/ 3486706 w 4833822"/>
              <a:gd name="connsiteY175-14644" fmla="*/ 4199278 h 5481392"/>
              <a:gd name="connsiteX176-14645" fmla="*/ 3486538 w 4833822"/>
              <a:gd name="connsiteY176-14646" fmla="*/ 4199247 h 5481392"/>
              <a:gd name="connsiteX177-14647" fmla="*/ 3543876 w 4833822"/>
              <a:gd name="connsiteY177-14648" fmla="*/ 4138323 h 5481392"/>
              <a:gd name="connsiteX178-14649" fmla="*/ 4518674 w 4833822"/>
              <a:gd name="connsiteY178-14650" fmla="*/ 4285261 h 5481392"/>
              <a:gd name="connsiteX179-14651" fmla="*/ 4328731 w 4833822"/>
              <a:gd name="connsiteY179-14652" fmla="*/ 4482373 h 5481392"/>
              <a:gd name="connsiteX180-14653" fmla="*/ 4457745 w 4833822"/>
              <a:gd name="connsiteY180-14654" fmla="*/ 4410692 h 5481392"/>
              <a:gd name="connsiteX181-14655" fmla="*/ 4579599 w 4833822"/>
              <a:gd name="connsiteY181-14656" fmla="*/ 4403529 h 5481392"/>
              <a:gd name="connsiteX182-14657" fmla="*/ 4500754 w 4833822"/>
              <a:gd name="connsiteY182-14658" fmla="*/ 4482373 h 5481392"/>
              <a:gd name="connsiteX183-14659" fmla="*/ 4314393 w 4833822"/>
              <a:gd name="connsiteY183-14660" fmla="*/ 4715321 h 5481392"/>
              <a:gd name="connsiteX184-14661" fmla="*/ 4346651 w 4833822"/>
              <a:gd name="connsiteY184-14662" fmla="*/ 4779827 h 5481392"/>
              <a:gd name="connsiteX185-14663" fmla="*/ 4403989 w 4833822"/>
              <a:gd name="connsiteY185-14664" fmla="*/ 4729654 h 5481392"/>
              <a:gd name="connsiteX186-14665" fmla="*/ 4482833 w 4833822"/>
              <a:gd name="connsiteY186-14666" fmla="*/ 4539711 h 5481392"/>
              <a:gd name="connsiteX187-14667" fmla="*/ 4590350 w 4833822"/>
              <a:gd name="connsiteY187-14668" fmla="*/ 4518209 h 5481392"/>
              <a:gd name="connsiteX188-14669" fmla="*/ 4608265 w 4833822"/>
              <a:gd name="connsiteY188-14670" fmla="*/ 4600635 h 5481392"/>
              <a:gd name="connsiteX189-14671" fmla="*/ 4608265 w 4833822"/>
              <a:gd name="connsiteY189-14672" fmla="*/ 4604217 h 5481392"/>
              <a:gd name="connsiteX190-14673" fmla="*/ 4421909 w 4833822"/>
              <a:gd name="connsiteY190-14674" fmla="*/ 4815662 h 5481392"/>
              <a:gd name="connsiteX191-14675" fmla="*/ 4608265 w 4833822"/>
              <a:gd name="connsiteY191-14676" fmla="*/ 4604217 h 5481392"/>
              <a:gd name="connsiteX192-14677" fmla="*/ 4611852 w 4833822"/>
              <a:gd name="connsiteY192-14678" fmla="*/ 4600635 h 5481392"/>
              <a:gd name="connsiteX193-14679" fmla="*/ 4611852 w 4833822"/>
              <a:gd name="connsiteY193-14680" fmla="*/ 4597053 h 5481392"/>
              <a:gd name="connsiteX194-14681" fmla="*/ 4694279 w 4833822"/>
              <a:gd name="connsiteY194-14682" fmla="*/ 4582715 h 5481392"/>
              <a:gd name="connsiteX195-14683" fmla="*/ 4651275 w 4833822"/>
              <a:gd name="connsiteY195-14684" fmla="*/ 4407111 h 5481392"/>
              <a:gd name="connsiteX196-14685" fmla="*/ 4572429 w 4833822"/>
              <a:gd name="connsiteY196-14686" fmla="*/ 4288843 h 5481392"/>
              <a:gd name="connsiteX197-14687" fmla="*/ 4583181 w 4833822"/>
              <a:gd name="connsiteY197-14688" fmla="*/ 4195666 h 5481392"/>
              <a:gd name="connsiteX198-14689" fmla="*/ 4436247 w 4833822"/>
              <a:gd name="connsiteY198-14690" fmla="*/ 4149079 h 5481392"/>
              <a:gd name="connsiteX199-14691" fmla="*/ 3504459 w 4833822"/>
              <a:gd name="connsiteY199-14692" fmla="*/ 4063065 h 5481392"/>
              <a:gd name="connsiteX200-14693" fmla="*/ 3393360 w 4833822"/>
              <a:gd name="connsiteY200-14694" fmla="*/ 4054554 h 5481392"/>
              <a:gd name="connsiteX201-14695" fmla="*/ 655337 w 4833822"/>
              <a:gd name="connsiteY201-14696" fmla="*/ 3923296 h 5481392"/>
              <a:gd name="connsiteX202-14697" fmla="*/ 637416 w 4833822"/>
              <a:gd name="connsiteY202-14698" fmla="*/ 3980639 h 5481392"/>
              <a:gd name="connsiteX203-14699" fmla="*/ 863200 w 4833822"/>
              <a:gd name="connsiteY203-14700" fmla="*/ 4084568 h 5481392"/>
              <a:gd name="connsiteX204-14701" fmla="*/ 734181 w 4833822"/>
              <a:gd name="connsiteY204-14702" fmla="*/ 3944803 h 5481392"/>
              <a:gd name="connsiteX205-14703" fmla="*/ 655337 w 4833822"/>
              <a:gd name="connsiteY205-14704" fmla="*/ 3923296 h 5481392"/>
              <a:gd name="connsiteX206-14705" fmla="*/ 465399 w 4833822"/>
              <a:gd name="connsiteY206-14706" fmla="*/ 3883879 h 5481392"/>
              <a:gd name="connsiteX207-14707" fmla="*/ 465399 w 4833822"/>
              <a:gd name="connsiteY207-14708" fmla="*/ 4084568 h 5481392"/>
              <a:gd name="connsiteX208-14709" fmla="*/ 501234 w 4833822"/>
              <a:gd name="connsiteY208-14710" fmla="*/ 4141910 h 5481392"/>
              <a:gd name="connsiteX209-14711" fmla="*/ 554990 w 4833822"/>
              <a:gd name="connsiteY209-14712" fmla="*/ 4088155 h 5481392"/>
              <a:gd name="connsiteX210-14713" fmla="*/ 465399 w 4833822"/>
              <a:gd name="connsiteY210-14714" fmla="*/ 3883879 h 5481392"/>
              <a:gd name="connsiteX211-14715" fmla="*/ 4325169 w 4833822"/>
              <a:gd name="connsiteY211-14716" fmla="*/ 3802982 h 5481392"/>
              <a:gd name="connsiteX212-14717" fmla="*/ 3959602 w 4833822"/>
              <a:gd name="connsiteY212-14718" fmla="*/ 4009310 h 5481392"/>
              <a:gd name="connsiteX213-14719" fmla="*/ 4360985 w 4833822"/>
              <a:gd name="connsiteY213-14720" fmla="*/ 3919714 h 5481392"/>
              <a:gd name="connsiteX214-14721" fmla="*/ 4278558 w 4833822"/>
              <a:gd name="connsiteY214-14722" fmla="*/ 4030812 h 5481392"/>
              <a:gd name="connsiteX215-14723" fmla="*/ 4454163 w 4833822"/>
              <a:gd name="connsiteY215-14724" fmla="*/ 3984221 h 5481392"/>
              <a:gd name="connsiteX216-14725" fmla="*/ 4368153 w 4833822"/>
              <a:gd name="connsiteY216-14726" fmla="*/ 3808616 h 5481392"/>
              <a:gd name="connsiteX217-14727" fmla="*/ 4325169 w 4833822"/>
              <a:gd name="connsiteY217-14728" fmla="*/ 3802982 h 5481392"/>
              <a:gd name="connsiteX218-14729" fmla="*/ 4156709 w 4833822"/>
              <a:gd name="connsiteY218-14730" fmla="*/ 3769194 h 5481392"/>
              <a:gd name="connsiteX219-14731" fmla="*/ 3748157 w 4833822"/>
              <a:gd name="connsiteY219-14732" fmla="*/ 3851620 h 5481392"/>
              <a:gd name="connsiteX220-14733" fmla="*/ 3529543 w 4833822"/>
              <a:gd name="connsiteY220-14734" fmla="*/ 3973469 h 5481392"/>
              <a:gd name="connsiteX221-14735" fmla="*/ 3805494 w 4833822"/>
              <a:gd name="connsiteY221-14736" fmla="*/ 3876710 h 5481392"/>
              <a:gd name="connsiteX222-14737" fmla="*/ 4156709 w 4833822"/>
              <a:gd name="connsiteY222-14738" fmla="*/ 3769194 h 5481392"/>
              <a:gd name="connsiteX223-14739" fmla="*/ 399937 w 4833822"/>
              <a:gd name="connsiteY223-14740" fmla="*/ 3725406 h 5481392"/>
              <a:gd name="connsiteX224-14741" fmla="*/ 210944 w 4833822"/>
              <a:gd name="connsiteY224-14742" fmla="*/ 3805034 h 5481392"/>
              <a:gd name="connsiteX225-14743" fmla="*/ 124936 w 4833822"/>
              <a:gd name="connsiteY225-14744" fmla="*/ 3948385 h 5481392"/>
              <a:gd name="connsiteX226-14745" fmla="*/ 275451 w 4833822"/>
              <a:gd name="connsiteY226-14746" fmla="*/ 3941216 h 5481392"/>
              <a:gd name="connsiteX227-14747" fmla="*/ 304127 w 4833822"/>
              <a:gd name="connsiteY227-14748" fmla="*/ 3959136 h 5481392"/>
              <a:gd name="connsiteX228-14749" fmla="*/ 271869 w 4833822"/>
              <a:gd name="connsiteY228-14750" fmla="*/ 4195666 h 5481392"/>
              <a:gd name="connsiteX229-14751" fmla="*/ 311291 w 4833822"/>
              <a:gd name="connsiteY229-14752" fmla="*/ 4037981 h 5481392"/>
              <a:gd name="connsiteX230-14753" fmla="*/ 243203 w 4833822"/>
              <a:gd name="connsiteY230-14754" fmla="*/ 3830118 h 5481392"/>
              <a:gd name="connsiteX231-14755" fmla="*/ 1214409 w 4833822"/>
              <a:gd name="connsiteY231-14756" fmla="*/ 3808616 h 5481392"/>
              <a:gd name="connsiteX232-14757" fmla="*/ 465399 w 4833822"/>
              <a:gd name="connsiteY232-14758" fmla="*/ 3726189 h 5481392"/>
              <a:gd name="connsiteX233-14759" fmla="*/ 399937 w 4833822"/>
              <a:gd name="connsiteY233-14760" fmla="*/ 3725406 h 5481392"/>
              <a:gd name="connsiteX234-14761" fmla="*/ 2524908 w 4833822"/>
              <a:gd name="connsiteY234-14762" fmla="*/ 2591107 h 5481392"/>
              <a:gd name="connsiteX235-14763" fmla="*/ 2732856 w 4833822"/>
              <a:gd name="connsiteY235-14764" fmla="*/ 3233026 h 5481392"/>
              <a:gd name="connsiteX236-14765" fmla="*/ 2775802 w 4833822"/>
              <a:gd name="connsiteY236-14766" fmla="*/ 3303095 h 5481392"/>
              <a:gd name="connsiteX237-14767" fmla="*/ 2823267 w 4833822"/>
              <a:gd name="connsiteY237-14768" fmla="*/ 3226245 h 5481392"/>
              <a:gd name="connsiteX238-14769" fmla="*/ 2879774 w 4833822"/>
              <a:gd name="connsiteY238-14770" fmla="*/ 3016039 h 5481392"/>
              <a:gd name="connsiteX239-14771" fmla="*/ 2920458 w 4833822"/>
              <a:gd name="connsiteY239-14772" fmla="*/ 3549464 h 5481392"/>
              <a:gd name="connsiteX240-14773" fmla="*/ 3132925 w 4833822"/>
              <a:gd name="connsiteY240-14774" fmla="*/ 3490697 h 5481392"/>
              <a:gd name="connsiteX241-14775" fmla="*/ 2879774 w 4833822"/>
              <a:gd name="connsiteY241-14776" fmla="*/ 3865905 h 5481392"/>
              <a:gd name="connsiteX242-14777" fmla="*/ 2131619 w 4833822"/>
              <a:gd name="connsiteY242-14778" fmla="*/ 3813919 h 5481392"/>
              <a:gd name="connsiteX243-14779" fmla="*/ 1894289 w 4833822"/>
              <a:gd name="connsiteY243-14780" fmla="*/ 3463575 h 5481392"/>
              <a:gd name="connsiteX244-14781" fmla="*/ 2075111 w 4833822"/>
              <a:gd name="connsiteY244-14782" fmla="*/ 3551726 h 5481392"/>
              <a:gd name="connsiteX245-14783" fmla="*/ 2086414 w 4833822"/>
              <a:gd name="connsiteY245-14784" fmla="*/ 3036381 h 5481392"/>
              <a:gd name="connsiteX246-14785" fmla="*/ 2163263 w 4833822"/>
              <a:gd name="connsiteY246-14786" fmla="*/ 3181040 h 5481392"/>
              <a:gd name="connsiteX247-14787" fmla="*/ 2224289 w 4833822"/>
              <a:gd name="connsiteY247-14788" fmla="*/ 3226245 h 5481392"/>
              <a:gd name="connsiteX248-14789" fmla="*/ 2242372 w 4833822"/>
              <a:gd name="connsiteY248-14790" fmla="*/ 3162957 h 5481392"/>
              <a:gd name="connsiteX249-14791" fmla="*/ 2524908 w 4833822"/>
              <a:gd name="connsiteY249-14792" fmla="*/ 2591107 h 5481392"/>
              <a:gd name="connsiteX250-14793" fmla="*/ 2540406 w 4833822"/>
              <a:gd name="connsiteY250-14794" fmla="*/ 1783766 h 5481392"/>
              <a:gd name="connsiteX251-14795" fmla="*/ 2092432 w 4833822"/>
              <a:gd name="connsiteY251-14796" fmla="*/ 2690463 h 5481392"/>
              <a:gd name="connsiteX252-14797" fmla="*/ 2063761 w 4833822"/>
              <a:gd name="connsiteY252-14798" fmla="*/ 2790810 h 5481392"/>
              <a:gd name="connsiteX253-14799" fmla="*/ 1967001 w 4833822"/>
              <a:gd name="connsiteY253-14800" fmla="*/ 2719134 h 5481392"/>
              <a:gd name="connsiteX254-14801" fmla="*/ 1845152 w 4833822"/>
              <a:gd name="connsiteY254-14802" fmla="*/ 2489770 h 5481392"/>
              <a:gd name="connsiteX255-14803" fmla="*/ 1827232 w 4833822"/>
              <a:gd name="connsiteY255-14804" fmla="*/ 3306877 h 5481392"/>
              <a:gd name="connsiteX256-14805" fmla="*/ 1540529 w 4833822"/>
              <a:gd name="connsiteY256-14806" fmla="*/ 3167108 h 5481392"/>
              <a:gd name="connsiteX257-14807" fmla="*/ 1916828 w 4833822"/>
              <a:gd name="connsiteY257-14808" fmla="*/ 3722597 h 5481392"/>
              <a:gd name="connsiteX258-14809" fmla="*/ 3103066 w 4833822"/>
              <a:gd name="connsiteY258-14810" fmla="*/ 3805024 h 5481392"/>
              <a:gd name="connsiteX259-14811" fmla="*/ 3504448 w 4833822"/>
              <a:gd name="connsiteY259-14812" fmla="*/ 3210112 h 5481392"/>
              <a:gd name="connsiteX260-14813" fmla="*/ 3167572 w 4833822"/>
              <a:gd name="connsiteY260-14814" fmla="*/ 3303290 h 5481392"/>
              <a:gd name="connsiteX261-14815" fmla="*/ 3103066 w 4833822"/>
              <a:gd name="connsiteY261-14816" fmla="*/ 2457516 h 5481392"/>
              <a:gd name="connsiteX262-14817" fmla="*/ 3013470 w 4833822"/>
              <a:gd name="connsiteY262-14818" fmla="*/ 2790810 h 5481392"/>
              <a:gd name="connsiteX263-14819" fmla="*/ 2938212 w 4833822"/>
              <a:gd name="connsiteY263-14820" fmla="*/ 2912659 h 5481392"/>
              <a:gd name="connsiteX264-14821" fmla="*/ 2870119 w 4833822"/>
              <a:gd name="connsiteY264-14822" fmla="*/ 2801561 h 5481392"/>
              <a:gd name="connsiteX265-14823" fmla="*/ 2540406 w 4833822"/>
              <a:gd name="connsiteY265-14824" fmla="*/ 1783766 h 5481392"/>
              <a:gd name="connsiteX266-14825" fmla="*/ 357884 w 4833822"/>
              <a:gd name="connsiteY266-14826" fmla="*/ 1712095 h 5481392"/>
              <a:gd name="connsiteX267-14827" fmla="*/ 422396 w 4833822"/>
              <a:gd name="connsiteY267-14828" fmla="*/ 1794522 h 5481392"/>
              <a:gd name="connsiteX268-14829" fmla="*/ 522738 w 4833822"/>
              <a:gd name="connsiteY268-14830" fmla="*/ 2296253 h 5481392"/>
              <a:gd name="connsiteX269-14831" fmla="*/ 490485 w 4833822"/>
              <a:gd name="connsiteY269-14832" fmla="*/ 2436023 h 5481392"/>
              <a:gd name="connsiteX270-14833" fmla="*/ 386555 w 4833822"/>
              <a:gd name="connsiteY270-14834" fmla="*/ 2335676 h 5481392"/>
              <a:gd name="connsiteX271-14835" fmla="*/ 286208 w 4833822"/>
              <a:gd name="connsiteY271-14836" fmla="*/ 1794522 h 5481392"/>
              <a:gd name="connsiteX272-14837" fmla="*/ 357884 w 4833822"/>
              <a:gd name="connsiteY272-14838" fmla="*/ 1712095 h 5481392"/>
              <a:gd name="connsiteX273-14839" fmla="*/ 4036204 w 4833822"/>
              <a:gd name="connsiteY273-14840" fmla="*/ 294704 h 5481392"/>
              <a:gd name="connsiteX274-14841" fmla="*/ 4110123 w 4833822"/>
              <a:gd name="connsiteY274-14842" fmla="*/ 357419 h 5481392"/>
              <a:gd name="connsiteX275-14843" fmla="*/ 4063531 w 4833822"/>
              <a:gd name="connsiteY275-14844" fmla="*/ 1167363 h 5481392"/>
              <a:gd name="connsiteX276-14845" fmla="*/ 3938100 w 4833822"/>
              <a:gd name="connsiteY276-14846" fmla="*/ 855569 h 5481392"/>
              <a:gd name="connsiteX277-14847" fmla="*/ 3970353 w 4833822"/>
              <a:gd name="connsiteY277-14848" fmla="*/ 361006 h 5481392"/>
              <a:gd name="connsiteX278-14849" fmla="*/ 4036204 w 4833822"/>
              <a:gd name="connsiteY278-14850" fmla="*/ 294704 h 5481392"/>
              <a:gd name="connsiteX279-14851" fmla="*/ 915320 w 4833822"/>
              <a:gd name="connsiteY279-14852" fmla="*/ 36275 h 5481392"/>
              <a:gd name="connsiteX280-14853" fmla="*/ 1020430 w 4833822"/>
              <a:gd name="connsiteY280-14854" fmla="*/ 717037 h 5481392"/>
              <a:gd name="connsiteX281-14855" fmla="*/ 811383 w 4833822"/>
              <a:gd name="connsiteY281-14856" fmla="*/ 677451 h 5481392"/>
              <a:gd name="connsiteX282-14857" fmla="*/ 915320 w 4833822"/>
              <a:gd name="connsiteY282-14858" fmla="*/ 36275 h 5481392"/>
              <a:gd name="connsiteX283-14859" fmla="*/ 2447238 w 4833822"/>
              <a:gd name="connsiteY283-14860" fmla="*/ 0 h 5481392"/>
              <a:gd name="connsiteX284-14861" fmla="*/ 3047525 w 4833822"/>
              <a:gd name="connsiteY284-14862" fmla="*/ 643020 h 5481392"/>
              <a:gd name="connsiteX285-14863" fmla="*/ 3054443 w 4833822"/>
              <a:gd name="connsiteY285-14864" fmla="*/ 1316822 h 5481392"/>
              <a:gd name="connsiteX286-14865" fmla="*/ 3282263 w 4833822"/>
              <a:gd name="connsiteY286-14866" fmla="*/ 457765 h 5481392"/>
              <a:gd name="connsiteX287-14867" fmla="*/ 3257173 w 4833822"/>
              <a:gd name="connsiteY287-14868" fmla="*/ 317996 h 5481392"/>
              <a:gd name="connsiteX288-14869" fmla="*/ 3278681 w 4833822"/>
              <a:gd name="connsiteY288-14870" fmla="*/ 228400 h 5481392"/>
              <a:gd name="connsiteX289-14871" fmla="*/ 3361107 w 4833822"/>
              <a:gd name="connsiteY289-14872" fmla="*/ 285743 h 5481392"/>
              <a:gd name="connsiteX290-14873" fmla="*/ 3884339 w 4833822"/>
              <a:gd name="connsiteY290-14874" fmla="*/ 1597413 h 5481392"/>
              <a:gd name="connsiteX291-14875" fmla="*/ 3776823 w 4833822"/>
              <a:gd name="connsiteY291-14876" fmla="*/ 2217408 h 5481392"/>
              <a:gd name="connsiteX292-14877" fmla="*/ 4002606 w 4833822"/>
              <a:gd name="connsiteY292-14878" fmla="*/ 1998799 h 5481392"/>
              <a:gd name="connsiteX293-14879" fmla="*/ 4059943 w 4833822"/>
              <a:gd name="connsiteY293-14880" fmla="*/ 1934288 h 5481392"/>
              <a:gd name="connsiteX294-14881" fmla="*/ 4117286 w 4833822"/>
              <a:gd name="connsiteY294-14882" fmla="*/ 2009550 h 5481392"/>
              <a:gd name="connsiteX295-14883" fmla="*/ 4131625 w 4833822"/>
              <a:gd name="connsiteY295-14884" fmla="*/ 2823072 h 5481392"/>
              <a:gd name="connsiteX296-14885" fmla="*/ 3755321 w 4833822"/>
              <a:gd name="connsiteY296-14886" fmla="*/ 3654514 h 5481392"/>
              <a:gd name="connsiteX297-14887" fmla="*/ 3723067 w 4833822"/>
              <a:gd name="connsiteY297-14888" fmla="*/ 3729771 h 5481392"/>
              <a:gd name="connsiteX298-14889" fmla="*/ 4099366 w 4833822"/>
              <a:gd name="connsiteY298-14890" fmla="*/ 3668847 h 5481392"/>
              <a:gd name="connsiteX299-14891" fmla="*/ 4550927 w 4833822"/>
              <a:gd name="connsiteY299-14892" fmla="*/ 4020061 h 5481392"/>
              <a:gd name="connsiteX300-14893" fmla="*/ 4604683 w 4833822"/>
              <a:gd name="connsiteY300-14894" fmla="*/ 4120408 h 5481392"/>
              <a:gd name="connsiteX301-14895" fmla="*/ 4576011 w 4833822"/>
              <a:gd name="connsiteY301-14896" fmla="*/ 4962601 h 5481392"/>
              <a:gd name="connsiteX302-14897" fmla="*/ 4432660 w 4833822"/>
              <a:gd name="connsiteY302-14898" fmla="*/ 5023525 h 5481392"/>
              <a:gd name="connsiteX303-14899" fmla="*/ 3999019 w 4833822"/>
              <a:gd name="connsiteY303-14900" fmla="*/ 5256472 h 5481392"/>
              <a:gd name="connsiteX304-14901" fmla="*/ 3192667 w 4833822"/>
              <a:gd name="connsiteY304-14902" fmla="*/ 5188379 h 5481392"/>
              <a:gd name="connsiteX305-14903" fmla="*/ 2662265 w 4833822"/>
              <a:gd name="connsiteY305-14904" fmla="*/ 4557631 h 5481392"/>
              <a:gd name="connsiteX306-14905" fmla="*/ 2680186 w 4833822"/>
              <a:gd name="connsiteY306-14906" fmla="*/ 4876587 h 5481392"/>
              <a:gd name="connsiteX307-14907" fmla="*/ 2655096 w 4833822"/>
              <a:gd name="connsiteY307-14908" fmla="*/ 5188379 h 5481392"/>
              <a:gd name="connsiteX308-14909" fmla="*/ 2063771 w 4833822"/>
              <a:gd name="connsiteY308-14910" fmla="*/ 5475081 h 5481392"/>
              <a:gd name="connsiteX309-14911" fmla="*/ 1827242 w 4833822"/>
              <a:gd name="connsiteY309-14912" fmla="*/ 5424908 h 5481392"/>
              <a:gd name="connsiteX310-14913" fmla="*/ 1594295 w 4833822"/>
              <a:gd name="connsiteY310-14914" fmla="*/ 4883756 h 5481392"/>
              <a:gd name="connsiteX311-14915" fmla="*/ 1952673 w 4833822"/>
              <a:gd name="connsiteY311-14916" fmla="*/ 4349768 h 5481392"/>
              <a:gd name="connsiteX312-14917" fmla="*/ 2020761 w 4833822"/>
              <a:gd name="connsiteY312-14918" fmla="*/ 4217168 h 5481392"/>
              <a:gd name="connsiteX313-14919" fmla="*/ 1841575 w 4833822"/>
              <a:gd name="connsiteY313-14920" fmla="*/ 4360519 h 5481392"/>
              <a:gd name="connsiteX314-14921" fmla="*/ 884697 w 4833822"/>
              <a:gd name="connsiteY314-14922" fmla="*/ 5105952 h 5481392"/>
              <a:gd name="connsiteX315-14923" fmla="*/ 547826 w 4833822"/>
              <a:gd name="connsiteY315-14924" fmla="*/ 5138205 h 5481392"/>
              <a:gd name="connsiteX316-14925" fmla="*/ 357883 w 4833822"/>
              <a:gd name="connsiteY316-14926" fmla="*/ 5080868 h 5481392"/>
              <a:gd name="connsiteX317-14927" fmla="*/ 89095 w 4833822"/>
              <a:gd name="connsiteY317-14928" fmla="*/ 4654391 h 5481392"/>
              <a:gd name="connsiteX318-14929" fmla="*/ 46091 w 4833822"/>
              <a:gd name="connsiteY318-14930" fmla="*/ 4303182 h 5481392"/>
              <a:gd name="connsiteX319-14931" fmla="*/ 440310 w 4833822"/>
              <a:gd name="connsiteY319-14932" fmla="*/ 3654514 h 5481392"/>
              <a:gd name="connsiteX320-14933" fmla="*/ 1020884 w 4833822"/>
              <a:gd name="connsiteY320-14934" fmla="*/ 3704687 h 5481392"/>
              <a:gd name="connsiteX321-14935" fmla="*/ 798688 w 4833822"/>
              <a:gd name="connsiteY321-14936" fmla="*/ 3532665 h 5481392"/>
              <a:gd name="connsiteX322-14937" fmla="*/ 766435 w 4833822"/>
              <a:gd name="connsiteY322-14938" fmla="*/ 3475322 h 5481392"/>
              <a:gd name="connsiteX323-14939" fmla="*/ 838110 w 4833822"/>
              <a:gd name="connsiteY323-14940" fmla="*/ 3453820 h 5481392"/>
              <a:gd name="connsiteX324-14941" fmla="*/ 1060306 w 4833822"/>
              <a:gd name="connsiteY324-14942" fmla="*/ 3546998 h 5481392"/>
              <a:gd name="connsiteX325-14943" fmla="*/ 777186 w 4833822"/>
              <a:gd name="connsiteY325-14944" fmla="*/ 3048850 h 5481392"/>
              <a:gd name="connsiteX326-14945" fmla="*/ 723430 w 4833822"/>
              <a:gd name="connsiteY326-14946" fmla="*/ 2514867 h 5481392"/>
              <a:gd name="connsiteX327-14947" fmla="*/ 727012 w 4833822"/>
              <a:gd name="connsiteY327-14948" fmla="*/ 1816026 h 5481392"/>
              <a:gd name="connsiteX328-14949" fmla="*/ 762853 w 4833822"/>
              <a:gd name="connsiteY328-14950" fmla="*/ 1683426 h 5481392"/>
              <a:gd name="connsiteX329-14951" fmla="*/ 1017302 w 4833822"/>
              <a:gd name="connsiteY329-14952" fmla="*/ 1984461 h 5481392"/>
              <a:gd name="connsiteX330-14953" fmla="*/ 1139151 w 4833822"/>
              <a:gd name="connsiteY330-14954" fmla="*/ 2023883 h 5481392"/>
              <a:gd name="connsiteX331-14955" fmla="*/ 1110480 w 4833822"/>
              <a:gd name="connsiteY331-14956" fmla="*/ 1912785 h 5481392"/>
              <a:gd name="connsiteX332-14957" fmla="*/ 1135564 w 4833822"/>
              <a:gd name="connsiteY332-14958" fmla="*/ 1024007 h 5481392"/>
              <a:gd name="connsiteX333-14959" fmla="*/ 1493942 w 4833822"/>
              <a:gd name="connsiteY333-14960" fmla="*/ 364587 h 5481392"/>
              <a:gd name="connsiteX334-14961" fmla="*/ 1547703 w 4833822"/>
              <a:gd name="connsiteY334-14962" fmla="*/ 310832 h 5481392"/>
              <a:gd name="connsiteX335-14963" fmla="*/ 1597877 w 4833822"/>
              <a:gd name="connsiteY335-14964" fmla="*/ 404010 h 5481392"/>
              <a:gd name="connsiteX336-14965" fmla="*/ 2070940 w 4833822"/>
              <a:gd name="connsiteY336-14966" fmla="*/ 1178109 h 5481392"/>
              <a:gd name="connsiteX337-14967" fmla="*/ 2272613 w 4833822"/>
              <a:gd name="connsiteY337-14968" fmla="*/ 439282 h 5481392"/>
              <a:gd name="connsiteX338-14969" fmla="*/ 2447238 w 4833822"/>
              <a:gd name="connsiteY338-14970" fmla="*/ 0 h 5481392"/>
              <a:gd name="connsiteX0-14971" fmla="*/ 2144854 w 4833822"/>
              <a:gd name="connsiteY0-14972" fmla="*/ 5107743 h 5481392"/>
              <a:gd name="connsiteX1-14973" fmla="*/ 2053020 w 4833822"/>
              <a:gd name="connsiteY1-14974" fmla="*/ 5116703 h 5481392"/>
              <a:gd name="connsiteX2-14975" fmla="*/ 1959837 w 4833822"/>
              <a:gd name="connsiteY2-14976" fmla="*/ 5191961 h 5481392"/>
              <a:gd name="connsiteX3-14977" fmla="*/ 2045851 w 4833822"/>
              <a:gd name="connsiteY3-14978" fmla="*/ 5310228 h 5481392"/>
              <a:gd name="connsiteX4-14979" fmla="*/ 2042269 w 4833822"/>
              <a:gd name="connsiteY4-14980" fmla="*/ 5213463 h 5481392"/>
              <a:gd name="connsiteX5-14981" fmla="*/ 2106775 w 4833822"/>
              <a:gd name="connsiteY5-14982" fmla="*/ 5148956 h 5481392"/>
              <a:gd name="connsiteX6-14983" fmla="*/ 2128277 w 4833822"/>
              <a:gd name="connsiteY6-14984" fmla="*/ 5220632 h 5481392"/>
              <a:gd name="connsiteX7-14985" fmla="*/ 2164118 w 4833822"/>
              <a:gd name="connsiteY7-14986" fmla="*/ 5270805 h 5481392"/>
              <a:gd name="connsiteX8-14987" fmla="*/ 2232206 w 4833822"/>
              <a:gd name="connsiteY8-14988" fmla="*/ 5234970 h 5481392"/>
              <a:gd name="connsiteX9-14989" fmla="*/ 2228624 w 4833822"/>
              <a:gd name="connsiteY9-14990" fmla="*/ 5141787 h 5481392"/>
              <a:gd name="connsiteX10-14991" fmla="*/ 2144854 w 4833822"/>
              <a:gd name="connsiteY10-14992" fmla="*/ 5107743 h 5481392"/>
              <a:gd name="connsiteX11-14993" fmla="*/ 2508163 w 4833822"/>
              <a:gd name="connsiteY11-14994" fmla="*/ 5077281 h 5481392"/>
              <a:gd name="connsiteX12-14995" fmla="*/ 2407811 w 4833822"/>
              <a:gd name="connsiteY12-14996" fmla="*/ 5385491 h 5481392"/>
              <a:gd name="connsiteX13-14997" fmla="*/ 2508163 w 4833822"/>
              <a:gd name="connsiteY13-14998" fmla="*/ 5077281 h 5481392"/>
              <a:gd name="connsiteX14-14999" fmla="*/ 2215080 w 4833822"/>
              <a:gd name="connsiteY14-15000" fmla="*/ 4992746 h 5481392"/>
              <a:gd name="connsiteX15-15001" fmla="*/ 2171282 w 4833822"/>
              <a:gd name="connsiteY15-15002" fmla="*/ 4998436 h 5481392"/>
              <a:gd name="connsiteX16-15003" fmla="*/ 2350473 w 4833822"/>
              <a:gd name="connsiteY16-15004" fmla="*/ 5277975 h 5481392"/>
              <a:gd name="connsiteX17-15005" fmla="*/ 2393478 w 4833822"/>
              <a:gd name="connsiteY17-15006" fmla="*/ 5095201 h 5481392"/>
              <a:gd name="connsiteX18-15007" fmla="*/ 2252871 w 4833822"/>
              <a:gd name="connsiteY18-15008" fmla="*/ 4993901 h 5481392"/>
              <a:gd name="connsiteX19-15009" fmla="*/ 2215080 w 4833822"/>
              <a:gd name="connsiteY19-15010" fmla="*/ 4992746 h 5481392"/>
              <a:gd name="connsiteX20-15011" fmla="*/ 3767359 w 4833822"/>
              <a:gd name="connsiteY20-15012" fmla="*/ 4873788 h 5481392"/>
              <a:gd name="connsiteX21-15013" fmla="*/ 3913003 w 4833822"/>
              <a:gd name="connsiteY21-15014" fmla="*/ 4955431 h 5481392"/>
              <a:gd name="connsiteX22-15015" fmla="*/ 3930923 w 4833822"/>
              <a:gd name="connsiteY22-15016" fmla="*/ 4980520 h 5481392"/>
              <a:gd name="connsiteX23-15017" fmla="*/ 3923759 w 4833822"/>
              <a:gd name="connsiteY23-15018" fmla="*/ 5005605 h 5481392"/>
              <a:gd name="connsiteX24-15019" fmla="*/ 3672890 w 4833822"/>
              <a:gd name="connsiteY24-15020" fmla="*/ 4987684 h 5481392"/>
              <a:gd name="connsiteX25-15021" fmla="*/ 3672890 w 4833822"/>
              <a:gd name="connsiteY25-15022" fmla="*/ 4919595 h 5481392"/>
              <a:gd name="connsiteX26-15023" fmla="*/ 3708731 w 4833822"/>
              <a:gd name="connsiteY26-15024" fmla="*/ 4894506 h 5481392"/>
              <a:gd name="connsiteX27-15025" fmla="*/ 3767359 w 4833822"/>
              <a:gd name="connsiteY27-15026" fmla="*/ 4873788 h 5481392"/>
              <a:gd name="connsiteX28-15027" fmla="*/ 3779366 w 4833822"/>
              <a:gd name="connsiteY28-15028" fmla="*/ 4833977 h 5481392"/>
              <a:gd name="connsiteX29-15029" fmla="*/ 3637059 w 4833822"/>
              <a:gd name="connsiteY29-15030" fmla="*/ 4858672 h 5481392"/>
              <a:gd name="connsiteX30-15031" fmla="*/ 3497289 w 4833822"/>
              <a:gd name="connsiteY30-15032" fmla="*/ 5041440 h 5481392"/>
              <a:gd name="connsiteX31-15033" fmla="*/ 3615557 w 4833822"/>
              <a:gd name="connsiteY31-15034" fmla="*/ 4984103 h 5481392"/>
              <a:gd name="connsiteX32-15035" fmla="*/ 3852086 w 4833822"/>
              <a:gd name="connsiteY32-15036" fmla="*/ 5141787 h 5481392"/>
              <a:gd name="connsiteX33-15037" fmla="*/ 3952433 w 4833822"/>
              <a:gd name="connsiteY33-15038" fmla="*/ 4969765 h 5481392"/>
              <a:gd name="connsiteX34-15039" fmla="*/ 3945496 w 4833822"/>
              <a:gd name="connsiteY34-15040" fmla="*/ 4952960 h 5481392"/>
              <a:gd name="connsiteX35-15041" fmla="*/ 3938093 w 4833822"/>
              <a:gd name="connsiteY35-15042" fmla="*/ 4952960 h 5481392"/>
              <a:gd name="connsiteX36-15043" fmla="*/ 3927341 w 4833822"/>
              <a:gd name="connsiteY36-15044" fmla="*/ 4952960 h 5481392"/>
              <a:gd name="connsiteX37-15045" fmla="*/ 3909418 w 4833822"/>
              <a:gd name="connsiteY37-15046" fmla="*/ 4948253 h 5481392"/>
              <a:gd name="connsiteX38-15047" fmla="*/ 3920171 w 4833822"/>
              <a:gd name="connsiteY38-15048" fmla="*/ 4948253 h 5481392"/>
              <a:gd name="connsiteX39-15049" fmla="*/ 3945252 w 4833822"/>
              <a:gd name="connsiteY39-15050" fmla="*/ 4952370 h 5481392"/>
              <a:gd name="connsiteX40-15051" fmla="*/ 3928739 w 4833822"/>
              <a:gd name="connsiteY40-15052" fmla="*/ 4912370 h 5481392"/>
              <a:gd name="connsiteX41-15053" fmla="*/ 3822967 w 4833822"/>
              <a:gd name="connsiteY41-15054" fmla="*/ 4836272 h 5481392"/>
              <a:gd name="connsiteX42-15055" fmla="*/ 3779366 w 4833822"/>
              <a:gd name="connsiteY42-15056" fmla="*/ 4833977 h 5481392"/>
              <a:gd name="connsiteX43-15057" fmla="*/ 4196131 w 4833822"/>
              <a:gd name="connsiteY43-15058" fmla="*/ 4690231 h 5481392"/>
              <a:gd name="connsiteX44-15059" fmla="*/ 4235548 w 4833822"/>
              <a:gd name="connsiteY44-15060" fmla="*/ 4919596 h 5481392"/>
              <a:gd name="connsiteX45-15061" fmla="*/ 4454163 w 4833822"/>
              <a:gd name="connsiteY45-15062" fmla="*/ 4923178 h 5481392"/>
              <a:gd name="connsiteX46-15063" fmla="*/ 4196131 w 4833822"/>
              <a:gd name="connsiteY46-15064" fmla="*/ 4690231 h 5481392"/>
              <a:gd name="connsiteX47-15065" fmla="*/ 1174995 w 4833822"/>
              <a:gd name="connsiteY47-15066" fmla="*/ 4374853 h 5481392"/>
              <a:gd name="connsiteX48-15067" fmla="*/ 1250253 w 4833822"/>
              <a:gd name="connsiteY48-15068" fmla="*/ 4421445 h 5481392"/>
              <a:gd name="connsiteX49-15069" fmla="*/ 1035224 w 4833822"/>
              <a:gd name="connsiteY49-15070" fmla="*/ 4532538 h 5481392"/>
              <a:gd name="connsiteX50-15071" fmla="*/ 981463 w 4833822"/>
              <a:gd name="connsiteY50-15072" fmla="*/ 4507454 h 5481392"/>
              <a:gd name="connsiteX51-15073" fmla="*/ 1174995 w 4833822"/>
              <a:gd name="connsiteY51-15074" fmla="*/ 4374853 h 5481392"/>
              <a:gd name="connsiteX52-15075" fmla="*/ 3960412 w 4833822"/>
              <a:gd name="connsiteY52-15076" fmla="*/ 4345578 h 5481392"/>
              <a:gd name="connsiteX53-15077" fmla="*/ 4095776 w 4833822"/>
              <a:gd name="connsiteY53-15078" fmla="*/ 4403523 h 5481392"/>
              <a:gd name="connsiteX54-15079" fmla="*/ 4052767 w 4833822"/>
              <a:gd name="connsiteY54-15080" fmla="*/ 4432193 h 5481392"/>
              <a:gd name="connsiteX55-15081" fmla="*/ 3852081 w 4833822"/>
              <a:gd name="connsiteY55-15082" fmla="*/ 4399942 h 5481392"/>
              <a:gd name="connsiteX56-15083" fmla="*/ 3859245 w 4833822"/>
              <a:gd name="connsiteY56-15084" fmla="*/ 4364103 h 5481392"/>
              <a:gd name="connsiteX57-15085" fmla="*/ 3917370 w 4833822"/>
              <a:gd name="connsiteY57-15086" fmla="*/ 4346578 h 5481392"/>
              <a:gd name="connsiteX58-15087" fmla="*/ 3960412 w 4833822"/>
              <a:gd name="connsiteY58-15088" fmla="*/ 4345578 h 5481392"/>
              <a:gd name="connsiteX59-15089" fmla="*/ 2177948 w 4833822"/>
              <a:gd name="connsiteY59-15090" fmla="*/ 4251328 h 5481392"/>
              <a:gd name="connsiteX60-15091" fmla="*/ 2146198 w 4833822"/>
              <a:gd name="connsiteY60-15092" fmla="*/ 4274510 h 5481392"/>
              <a:gd name="connsiteX61-15093" fmla="*/ 1680303 w 4833822"/>
              <a:gd name="connsiteY61-15094" fmla="*/ 4973352 h 5481392"/>
              <a:gd name="connsiteX62-15095" fmla="*/ 1762730 w 4833822"/>
              <a:gd name="connsiteY62-15096" fmla="*/ 5335312 h 5481392"/>
              <a:gd name="connsiteX63-15097" fmla="*/ 1802152 w 4833822"/>
              <a:gd name="connsiteY63-15098" fmla="*/ 5055779 h 5481392"/>
              <a:gd name="connsiteX64-15099" fmla="*/ 2081691 w 4833822"/>
              <a:gd name="connsiteY64-15100" fmla="*/ 4898089 h 5481392"/>
              <a:gd name="connsiteX65-15101" fmla="*/ 1845157 w 4833822"/>
              <a:gd name="connsiteY65-15102" fmla="*/ 4980516 h 5481392"/>
              <a:gd name="connsiteX66-15103" fmla="*/ 1744810 w 4833822"/>
              <a:gd name="connsiteY66-15104" fmla="*/ 4951850 h 5481392"/>
              <a:gd name="connsiteX67-15105" fmla="*/ 2060189 w 4833822"/>
              <a:gd name="connsiteY67-15106" fmla="*/ 4797747 h 5481392"/>
              <a:gd name="connsiteX68-15107" fmla="*/ 2178451 w 4833822"/>
              <a:gd name="connsiteY68-15108" fmla="*/ 4736817 h 5481392"/>
              <a:gd name="connsiteX69-15109" fmla="*/ 2293136 w 4833822"/>
              <a:gd name="connsiteY69-15110" fmla="*/ 4270928 h 5481392"/>
              <a:gd name="connsiteX70-15111" fmla="*/ 1999259 w 4833822"/>
              <a:gd name="connsiteY70-15112" fmla="*/ 4686649 h 5481392"/>
              <a:gd name="connsiteX71-15113" fmla="*/ 2196371 w 4833822"/>
              <a:gd name="connsiteY71-15114" fmla="*/ 4256590 h 5481392"/>
              <a:gd name="connsiteX72-15115" fmla="*/ 2177948 w 4833822"/>
              <a:gd name="connsiteY72-15116" fmla="*/ 4251328 h 5481392"/>
              <a:gd name="connsiteX73-15117" fmla="*/ 2511745 w 4833822"/>
              <a:gd name="connsiteY73-15118" fmla="*/ 4238675 h 5481392"/>
              <a:gd name="connsiteX74-15119" fmla="*/ 2482010 w 4833822"/>
              <a:gd name="connsiteY74-15120" fmla="*/ 4466971 h 5481392"/>
              <a:gd name="connsiteX75-15121" fmla="*/ 2486655 w 4833822"/>
              <a:gd name="connsiteY75-15122" fmla="*/ 4532536 h 5481392"/>
              <a:gd name="connsiteX76-15123" fmla="*/ 2514429 w 4833822"/>
              <a:gd name="connsiteY76-15124" fmla="*/ 4548215 h 5481392"/>
              <a:gd name="connsiteX77-15125" fmla="*/ 2526077 w 4833822"/>
              <a:gd name="connsiteY77-15126" fmla="*/ 4571961 h 5481392"/>
              <a:gd name="connsiteX78-15127" fmla="*/ 2486655 w 4833822"/>
              <a:gd name="connsiteY78-15128" fmla="*/ 4532539 h 5481392"/>
              <a:gd name="connsiteX79-15129" fmla="*/ 2486655 w 4833822"/>
              <a:gd name="connsiteY79-15130" fmla="*/ 4532542 h 5481392"/>
              <a:gd name="connsiteX80-15131" fmla="*/ 2440069 w 4833822"/>
              <a:gd name="connsiteY80-15132" fmla="*/ 4808498 h 5481392"/>
              <a:gd name="connsiteX81-15133" fmla="*/ 2375563 w 4833822"/>
              <a:gd name="connsiteY81-15134" fmla="*/ 4371270 h 5481392"/>
              <a:gd name="connsiteX82-15135" fmla="*/ 2296718 w 4833822"/>
              <a:gd name="connsiteY82-15136" fmla="*/ 4740405 h 5481392"/>
              <a:gd name="connsiteX83-15137" fmla="*/ 2429318 w 4833822"/>
              <a:gd name="connsiteY83-15138" fmla="*/ 4862254 h 5481392"/>
              <a:gd name="connsiteX84-15139" fmla="*/ 2493825 w 4833822"/>
              <a:gd name="connsiteY84-15140" fmla="*/ 4761907 h 5481392"/>
              <a:gd name="connsiteX85-15141" fmla="*/ 2529665 w 4833822"/>
              <a:gd name="connsiteY85-15142" fmla="*/ 4571964 h 5481392"/>
              <a:gd name="connsiteX86-15143" fmla="*/ 2511745 w 4833822"/>
              <a:gd name="connsiteY86-15144" fmla="*/ 4238675 h 5481392"/>
              <a:gd name="connsiteX87-15145" fmla="*/ 2808528 w 4833822"/>
              <a:gd name="connsiteY87-15146" fmla="*/ 4236209 h 5481392"/>
              <a:gd name="connsiteX88-15147" fmla="*/ 2784115 w 4833822"/>
              <a:gd name="connsiteY88-15148" fmla="*/ 4249426 h 5481392"/>
              <a:gd name="connsiteX89-15149" fmla="*/ 2798448 w 4833822"/>
              <a:gd name="connsiteY89-15150" fmla="*/ 4324684 h 5481392"/>
              <a:gd name="connsiteX90-15151" fmla="*/ 2880875 w 4833822"/>
              <a:gd name="connsiteY90-15152" fmla="*/ 4439364 h 5481392"/>
              <a:gd name="connsiteX91-15153" fmla="*/ 3142493 w 4833822"/>
              <a:gd name="connsiteY91-15154" fmla="*/ 4769076 h 5481392"/>
              <a:gd name="connsiteX92-15155" fmla="*/ 2891625 w 4833822"/>
              <a:gd name="connsiteY92-15156" fmla="*/ 4604217 h 5481392"/>
              <a:gd name="connsiteX93-15157" fmla="*/ 2683768 w 4833822"/>
              <a:gd name="connsiteY93-15158" fmla="*/ 4360519 h 5481392"/>
              <a:gd name="connsiteX94-15159" fmla="*/ 2651515 w 4833822"/>
              <a:gd name="connsiteY94-15160" fmla="*/ 4385608 h 5481392"/>
              <a:gd name="connsiteX95-15161" fmla="*/ 2866541 w 4833822"/>
              <a:gd name="connsiteY95-15162" fmla="*/ 4629307 h 5481392"/>
              <a:gd name="connsiteX96-15163" fmla="*/ 3389773 w 4833822"/>
              <a:gd name="connsiteY96-15164" fmla="*/ 5227801 h 5481392"/>
              <a:gd name="connsiteX97-15165" fmla="*/ 3637059 w 4833822"/>
              <a:gd name="connsiteY97-15166" fmla="*/ 5270805 h 5481392"/>
              <a:gd name="connsiteX98-15167" fmla="*/ 3246422 w 4833822"/>
              <a:gd name="connsiteY98-15168" fmla="*/ 4901676 h 5481392"/>
              <a:gd name="connsiteX99-15169" fmla="*/ 3400524 w 4833822"/>
              <a:gd name="connsiteY99-15170" fmla="*/ 4951850 h 5481392"/>
              <a:gd name="connsiteX100-15171" fmla="*/ 3336018 w 4833822"/>
              <a:gd name="connsiteY100-15172" fmla="*/ 4804911 h 5481392"/>
              <a:gd name="connsiteX101-15173" fmla="*/ 3095901 w 4833822"/>
              <a:gd name="connsiteY101-15174" fmla="*/ 4543298 h 5481392"/>
              <a:gd name="connsiteX102-15175" fmla="*/ 2862954 w 4833822"/>
              <a:gd name="connsiteY102-15176" fmla="*/ 4274510 h 5481392"/>
              <a:gd name="connsiteX103-15177" fmla="*/ 2808528 w 4833822"/>
              <a:gd name="connsiteY103-15178" fmla="*/ 4236209 h 5481392"/>
              <a:gd name="connsiteX104-15179" fmla="*/ 1587125 w 4833822"/>
              <a:gd name="connsiteY104-15180" fmla="*/ 4192084 h 5481392"/>
              <a:gd name="connsiteX105-15181" fmla="*/ 798688 w 4833822"/>
              <a:gd name="connsiteY105-15182" fmla="*/ 4399947 h 5481392"/>
              <a:gd name="connsiteX106-15183" fmla="*/ 780768 w 4833822"/>
              <a:gd name="connsiteY106-15184" fmla="*/ 5023525 h 5481392"/>
              <a:gd name="connsiteX107-15185" fmla="*/ 791519 w 4833822"/>
              <a:gd name="connsiteY107-15186" fmla="*/ 4830001 h 5481392"/>
              <a:gd name="connsiteX108-15187" fmla="*/ 709092 w 4833822"/>
              <a:gd name="connsiteY108-15188" fmla="*/ 4468035 h 5481392"/>
              <a:gd name="connsiteX109-15189" fmla="*/ 368634 w 4833822"/>
              <a:gd name="connsiteY109-15190" fmla="*/ 4478786 h 5481392"/>
              <a:gd name="connsiteX110-15191" fmla="*/ 332793 w 4833822"/>
              <a:gd name="connsiteY110-15192" fmla="*/ 4503876 h 5481392"/>
              <a:gd name="connsiteX111-15193" fmla="*/ 368634 w 4833822"/>
              <a:gd name="connsiteY111-15194" fmla="*/ 4518209 h 5481392"/>
              <a:gd name="connsiteX112-15195" fmla="*/ 350714 w 4833822"/>
              <a:gd name="connsiteY112-15196" fmla="*/ 4819249 h 5481392"/>
              <a:gd name="connsiteX113-15197" fmla="*/ 447479 w 4833822"/>
              <a:gd name="connsiteY113-15198" fmla="*/ 4883756 h 5481392"/>
              <a:gd name="connsiteX114-15199" fmla="*/ 486896 w 4833822"/>
              <a:gd name="connsiteY114-15200" fmla="*/ 4783409 h 5481392"/>
              <a:gd name="connsiteX115-15201" fmla="*/ 468981 w 4833822"/>
              <a:gd name="connsiteY115-15202" fmla="*/ 4665142 h 5481392"/>
              <a:gd name="connsiteX116-15203" fmla="*/ 372216 w 4833822"/>
              <a:gd name="connsiteY116-15204" fmla="*/ 4772658 h 5481392"/>
              <a:gd name="connsiteX117-15205" fmla="*/ 382967 w 4833822"/>
              <a:gd name="connsiteY117-15206" fmla="*/ 4622137 h 5481392"/>
              <a:gd name="connsiteX118-15207" fmla="*/ 497647 w 4833822"/>
              <a:gd name="connsiteY118-15208" fmla="*/ 4582715 h 5481392"/>
              <a:gd name="connsiteX119-15209" fmla="*/ 569323 w 4833822"/>
              <a:gd name="connsiteY119-15210" fmla="*/ 4697400 h 5481392"/>
              <a:gd name="connsiteX120-15211" fmla="*/ 580074 w 4833822"/>
              <a:gd name="connsiteY120-15212" fmla="*/ 4908840 h 5481392"/>
              <a:gd name="connsiteX121-15213" fmla="*/ 612332 w 4833822"/>
              <a:gd name="connsiteY121-15214" fmla="*/ 4665142 h 5481392"/>
              <a:gd name="connsiteX122-15215" fmla="*/ 497647 w 4833822"/>
              <a:gd name="connsiteY122-15216" fmla="*/ 4432195 h 5481392"/>
              <a:gd name="connsiteX123-15217" fmla="*/ 730594 w 4833822"/>
              <a:gd name="connsiteY123-15218" fmla="*/ 4837164 h 5481392"/>
              <a:gd name="connsiteX124-15219" fmla="*/ 547826 w 4833822"/>
              <a:gd name="connsiteY124-15220" fmla="*/ 5002023 h 5481392"/>
              <a:gd name="connsiteX125-15221" fmla="*/ 834528 w 4833822"/>
              <a:gd name="connsiteY125-15222" fmla="*/ 5034276 h 5481392"/>
              <a:gd name="connsiteX126-15223" fmla="*/ 1533370 w 4833822"/>
              <a:gd name="connsiteY126-15224" fmla="*/ 4518209 h 5481392"/>
              <a:gd name="connsiteX127-15225" fmla="*/ 1633712 w 4833822"/>
              <a:gd name="connsiteY127-15226" fmla="*/ 4385608 h 5481392"/>
              <a:gd name="connsiteX128-15227" fmla="*/ 1142733 w 4833822"/>
              <a:gd name="connsiteY128-15228" fmla="*/ 4700982 h 5481392"/>
              <a:gd name="connsiteX129-15229" fmla="*/ 1031635 w 4833822"/>
              <a:gd name="connsiteY129-15230" fmla="*/ 4729654 h 5481392"/>
              <a:gd name="connsiteX130-15231" fmla="*/ 1096142 w 4833822"/>
              <a:gd name="connsiteY130-15232" fmla="*/ 4629307 h 5481392"/>
              <a:gd name="connsiteX131-15233" fmla="*/ 1587125 w 4833822"/>
              <a:gd name="connsiteY131-15234" fmla="*/ 4192084 h 5481392"/>
              <a:gd name="connsiteX132-15235" fmla="*/ 3072607 w 4833822"/>
              <a:gd name="connsiteY132-15236" fmla="*/ 4183124 h 5481392"/>
              <a:gd name="connsiteX133-15237" fmla="*/ 2988391 w 4833822"/>
              <a:gd name="connsiteY133-15238" fmla="*/ 4217168 h 5481392"/>
              <a:gd name="connsiteX134-15239" fmla="*/ 3038564 w 4833822"/>
              <a:gd name="connsiteY134-15240" fmla="*/ 4328266 h 5481392"/>
              <a:gd name="connsiteX135-15241" fmla="*/ 3407693 w 4833822"/>
              <a:gd name="connsiteY135-15242" fmla="*/ 4743987 h 5481392"/>
              <a:gd name="connsiteX136-15243" fmla="*/ 3576134 w 4833822"/>
              <a:gd name="connsiteY136-15244" fmla="*/ 4783409 h 5481392"/>
              <a:gd name="connsiteX137-15245" fmla="*/ 4002606 w 4833822"/>
              <a:gd name="connsiteY137-15246" fmla="*/ 4887338 h 5481392"/>
              <a:gd name="connsiteX138-15247" fmla="*/ 4124455 w 4833822"/>
              <a:gd name="connsiteY138-15248" fmla="*/ 4969765 h 5481392"/>
              <a:gd name="connsiteX139-15249" fmla="*/ 3586885 w 4833822"/>
              <a:gd name="connsiteY139-15250" fmla="*/ 4421444 h 5481392"/>
              <a:gd name="connsiteX140-15251" fmla="*/ 3339600 w 4833822"/>
              <a:gd name="connsiteY140-15252" fmla="*/ 4278092 h 5481392"/>
              <a:gd name="connsiteX141-15253" fmla="*/ 3551045 w 4833822"/>
              <a:gd name="connsiteY141-15254" fmla="*/ 4453702 h 5481392"/>
              <a:gd name="connsiteX142-15255" fmla="*/ 3658561 w 4833822"/>
              <a:gd name="connsiteY142-15256" fmla="*/ 4636476 h 5481392"/>
              <a:gd name="connsiteX143-15257" fmla="*/ 3536712 w 4833822"/>
              <a:gd name="connsiteY143-15258" fmla="*/ 4561213 h 5481392"/>
              <a:gd name="connsiteX144-15259" fmla="*/ 3167577 w 4833822"/>
              <a:gd name="connsiteY144-15260" fmla="*/ 4224337 h 5481392"/>
              <a:gd name="connsiteX145-15261" fmla="*/ 3072607 w 4833822"/>
              <a:gd name="connsiteY145-15262" fmla="*/ 4183124 h 5481392"/>
              <a:gd name="connsiteX146-15263" fmla="*/ 1497530 w 4833822"/>
              <a:gd name="connsiteY146-15264" fmla="*/ 4095324 h 5481392"/>
              <a:gd name="connsiteX147-15265" fmla="*/ 644585 w 4833822"/>
              <a:gd name="connsiteY147-15266" fmla="*/ 4220755 h 5481392"/>
              <a:gd name="connsiteX148-15267" fmla="*/ 404469 w 4833822"/>
              <a:gd name="connsiteY148-15268" fmla="*/ 4296012 h 5481392"/>
              <a:gd name="connsiteX149-15269" fmla="*/ 218113 w 4833822"/>
              <a:gd name="connsiteY149-15270" fmla="*/ 4450115 h 5481392"/>
              <a:gd name="connsiteX150-15271" fmla="*/ 347132 w 4833822"/>
              <a:gd name="connsiteY150-15272" fmla="*/ 4969765 h 5481392"/>
              <a:gd name="connsiteX151-15273" fmla="*/ 218113 w 4833822"/>
              <a:gd name="connsiteY151-15274" fmla="*/ 4604217 h 5481392"/>
              <a:gd name="connsiteX152-15275" fmla="*/ 289789 w 4833822"/>
              <a:gd name="connsiteY152-15276" fmla="*/ 4496706 h 5481392"/>
              <a:gd name="connsiteX153-15277" fmla="*/ 271869 w 4833822"/>
              <a:gd name="connsiteY153-15278" fmla="*/ 4482373 h 5481392"/>
              <a:gd name="connsiteX154-15279" fmla="*/ 304127 w 4833822"/>
              <a:gd name="connsiteY154-15280" fmla="*/ 4389190 h 5481392"/>
              <a:gd name="connsiteX155-15281" fmla="*/ 400887 w 4833822"/>
              <a:gd name="connsiteY155-15282" fmla="*/ 4306764 h 5481392"/>
              <a:gd name="connsiteX156-15283" fmla="*/ 404469 w 4833822"/>
              <a:gd name="connsiteY156-15284" fmla="*/ 4299594 h 5481392"/>
              <a:gd name="connsiteX157-15285" fmla="*/ 408056 w 4833822"/>
              <a:gd name="connsiteY157-15286" fmla="*/ 4299594 h 5481392"/>
              <a:gd name="connsiteX158-15287" fmla="*/ 569323 w 4833822"/>
              <a:gd name="connsiteY158-15288" fmla="*/ 4256590 h 5481392"/>
              <a:gd name="connsiteX159-15289" fmla="*/ 777186 w 4833822"/>
              <a:gd name="connsiteY159-15290" fmla="*/ 4367688 h 5481392"/>
              <a:gd name="connsiteX160-15291" fmla="*/ 1250249 w 4833822"/>
              <a:gd name="connsiteY160-15292" fmla="*/ 4199247 h 5481392"/>
              <a:gd name="connsiteX161-15293" fmla="*/ 1497530 w 4833822"/>
              <a:gd name="connsiteY161-15294" fmla="*/ 4095324 h 5481392"/>
              <a:gd name="connsiteX162-15295" fmla="*/ 3393360 w 4833822"/>
              <a:gd name="connsiteY162-15296" fmla="*/ 4054554 h 5481392"/>
              <a:gd name="connsiteX163-15297" fmla="*/ 3271511 w 4833822"/>
              <a:gd name="connsiteY163-15298" fmla="*/ 4091737 h 5481392"/>
              <a:gd name="connsiteX164-15299" fmla="*/ 3486538 w 4833822"/>
              <a:gd name="connsiteY164-15300" fmla="*/ 4220755 h 5481392"/>
              <a:gd name="connsiteX165-15301" fmla="*/ 4092197 w 4833822"/>
              <a:gd name="connsiteY165-15302" fmla="*/ 4554049 h 5481392"/>
              <a:gd name="connsiteX166-15303" fmla="*/ 3873588 w 4833822"/>
              <a:gd name="connsiteY166-15304" fmla="*/ 4554049 h 5481392"/>
              <a:gd name="connsiteX167-15305" fmla="*/ 4002606 w 4833822"/>
              <a:gd name="connsiteY167-15306" fmla="*/ 4683062 h 5481392"/>
              <a:gd name="connsiteX168-15307" fmla="*/ 4106535 w 4833822"/>
              <a:gd name="connsiteY168-15308" fmla="*/ 4654391 h 5481392"/>
              <a:gd name="connsiteX169-15309" fmla="*/ 4325144 w 4833822"/>
              <a:gd name="connsiteY169-15310" fmla="*/ 4328266 h 5481392"/>
              <a:gd name="connsiteX170-15311" fmla="*/ 4038441 w 4833822"/>
              <a:gd name="connsiteY170-15312" fmla="*/ 4238675 h 5481392"/>
              <a:gd name="connsiteX171-15313" fmla="*/ 3624178 w 4833822"/>
              <a:gd name="connsiteY171-15314" fmla="*/ 4225063 h 5481392"/>
              <a:gd name="connsiteX172-15315" fmla="*/ 3486739 w 4833822"/>
              <a:gd name="connsiteY172-15316" fmla="*/ 4199284 h 5481392"/>
              <a:gd name="connsiteX173-15317" fmla="*/ 3486739 w 4833822"/>
              <a:gd name="connsiteY173-15318" fmla="*/ 4203279 h 5481392"/>
              <a:gd name="connsiteX174-15319" fmla="*/ 3485394 w 4833822"/>
              <a:gd name="connsiteY174-15320" fmla="*/ 4200590 h 5481392"/>
              <a:gd name="connsiteX175-15321" fmla="*/ 3486706 w 4833822"/>
              <a:gd name="connsiteY175-15322" fmla="*/ 4199278 h 5481392"/>
              <a:gd name="connsiteX176-15323" fmla="*/ 3486538 w 4833822"/>
              <a:gd name="connsiteY176-15324" fmla="*/ 4199247 h 5481392"/>
              <a:gd name="connsiteX177-15325" fmla="*/ 3543876 w 4833822"/>
              <a:gd name="connsiteY177-15326" fmla="*/ 4138323 h 5481392"/>
              <a:gd name="connsiteX178-15327" fmla="*/ 4518674 w 4833822"/>
              <a:gd name="connsiteY178-15328" fmla="*/ 4285261 h 5481392"/>
              <a:gd name="connsiteX179-15329" fmla="*/ 4328731 w 4833822"/>
              <a:gd name="connsiteY179-15330" fmla="*/ 4482373 h 5481392"/>
              <a:gd name="connsiteX180-15331" fmla="*/ 4457745 w 4833822"/>
              <a:gd name="connsiteY180-15332" fmla="*/ 4410692 h 5481392"/>
              <a:gd name="connsiteX181-15333" fmla="*/ 4579599 w 4833822"/>
              <a:gd name="connsiteY181-15334" fmla="*/ 4403529 h 5481392"/>
              <a:gd name="connsiteX182-15335" fmla="*/ 4500754 w 4833822"/>
              <a:gd name="connsiteY182-15336" fmla="*/ 4482373 h 5481392"/>
              <a:gd name="connsiteX183-15337" fmla="*/ 4314393 w 4833822"/>
              <a:gd name="connsiteY183-15338" fmla="*/ 4715321 h 5481392"/>
              <a:gd name="connsiteX184-15339" fmla="*/ 4346651 w 4833822"/>
              <a:gd name="connsiteY184-15340" fmla="*/ 4779827 h 5481392"/>
              <a:gd name="connsiteX185-15341" fmla="*/ 4403989 w 4833822"/>
              <a:gd name="connsiteY185-15342" fmla="*/ 4729654 h 5481392"/>
              <a:gd name="connsiteX186-15343" fmla="*/ 4482833 w 4833822"/>
              <a:gd name="connsiteY186-15344" fmla="*/ 4539711 h 5481392"/>
              <a:gd name="connsiteX187-15345" fmla="*/ 4590350 w 4833822"/>
              <a:gd name="connsiteY187-15346" fmla="*/ 4518209 h 5481392"/>
              <a:gd name="connsiteX188-15347" fmla="*/ 4608265 w 4833822"/>
              <a:gd name="connsiteY188-15348" fmla="*/ 4600635 h 5481392"/>
              <a:gd name="connsiteX189-15349" fmla="*/ 4608265 w 4833822"/>
              <a:gd name="connsiteY189-15350" fmla="*/ 4604217 h 5481392"/>
              <a:gd name="connsiteX190-15351" fmla="*/ 4421909 w 4833822"/>
              <a:gd name="connsiteY190-15352" fmla="*/ 4815662 h 5481392"/>
              <a:gd name="connsiteX191-15353" fmla="*/ 4608265 w 4833822"/>
              <a:gd name="connsiteY191-15354" fmla="*/ 4604217 h 5481392"/>
              <a:gd name="connsiteX192-15355" fmla="*/ 4611852 w 4833822"/>
              <a:gd name="connsiteY192-15356" fmla="*/ 4600635 h 5481392"/>
              <a:gd name="connsiteX193-15357" fmla="*/ 4611852 w 4833822"/>
              <a:gd name="connsiteY193-15358" fmla="*/ 4597053 h 5481392"/>
              <a:gd name="connsiteX194-15359" fmla="*/ 4694279 w 4833822"/>
              <a:gd name="connsiteY194-15360" fmla="*/ 4582715 h 5481392"/>
              <a:gd name="connsiteX195-15361" fmla="*/ 4651275 w 4833822"/>
              <a:gd name="connsiteY195-15362" fmla="*/ 4407111 h 5481392"/>
              <a:gd name="connsiteX196-15363" fmla="*/ 4572429 w 4833822"/>
              <a:gd name="connsiteY196-15364" fmla="*/ 4288843 h 5481392"/>
              <a:gd name="connsiteX197-15365" fmla="*/ 4583181 w 4833822"/>
              <a:gd name="connsiteY197-15366" fmla="*/ 4195666 h 5481392"/>
              <a:gd name="connsiteX198-15367" fmla="*/ 4436247 w 4833822"/>
              <a:gd name="connsiteY198-15368" fmla="*/ 4149079 h 5481392"/>
              <a:gd name="connsiteX199-15369" fmla="*/ 3504459 w 4833822"/>
              <a:gd name="connsiteY199-15370" fmla="*/ 4063065 h 5481392"/>
              <a:gd name="connsiteX200-15371" fmla="*/ 3393360 w 4833822"/>
              <a:gd name="connsiteY200-15372" fmla="*/ 4054554 h 5481392"/>
              <a:gd name="connsiteX201-15373" fmla="*/ 655337 w 4833822"/>
              <a:gd name="connsiteY201-15374" fmla="*/ 3923296 h 5481392"/>
              <a:gd name="connsiteX202-15375" fmla="*/ 637416 w 4833822"/>
              <a:gd name="connsiteY202-15376" fmla="*/ 3980639 h 5481392"/>
              <a:gd name="connsiteX203-15377" fmla="*/ 863200 w 4833822"/>
              <a:gd name="connsiteY203-15378" fmla="*/ 4084568 h 5481392"/>
              <a:gd name="connsiteX204-15379" fmla="*/ 734181 w 4833822"/>
              <a:gd name="connsiteY204-15380" fmla="*/ 3944803 h 5481392"/>
              <a:gd name="connsiteX205-15381" fmla="*/ 655337 w 4833822"/>
              <a:gd name="connsiteY205-15382" fmla="*/ 3923296 h 5481392"/>
              <a:gd name="connsiteX206-15383" fmla="*/ 465399 w 4833822"/>
              <a:gd name="connsiteY206-15384" fmla="*/ 3883879 h 5481392"/>
              <a:gd name="connsiteX207-15385" fmla="*/ 465399 w 4833822"/>
              <a:gd name="connsiteY207-15386" fmla="*/ 4084568 h 5481392"/>
              <a:gd name="connsiteX208-15387" fmla="*/ 501234 w 4833822"/>
              <a:gd name="connsiteY208-15388" fmla="*/ 4141910 h 5481392"/>
              <a:gd name="connsiteX209-15389" fmla="*/ 554990 w 4833822"/>
              <a:gd name="connsiteY209-15390" fmla="*/ 4088155 h 5481392"/>
              <a:gd name="connsiteX210-15391" fmla="*/ 465399 w 4833822"/>
              <a:gd name="connsiteY210-15392" fmla="*/ 3883879 h 5481392"/>
              <a:gd name="connsiteX211-15393" fmla="*/ 4325169 w 4833822"/>
              <a:gd name="connsiteY211-15394" fmla="*/ 3802982 h 5481392"/>
              <a:gd name="connsiteX212-15395" fmla="*/ 3959602 w 4833822"/>
              <a:gd name="connsiteY212-15396" fmla="*/ 4009310 h 5481392"/>
              <a:gd name="connsiteX213-15397" fmla="*/ 4360985 w 4833822"/>
              <a:gd name="connsiteY213-15398" fmla="*/ 3919714 h 5481392"/>
              <a:gd name="connsiteX214-15399" fmla="*/ 4278558 w 4833822"/>
              <a:gd name="connsiteY214-15400" fmla="*/ 4030812 h 5481392"/>
              <a:gd name="connsiteX215-15401" fmla="*/ 4454163 w 4833822"/>
              <a:gd name="connsiteY215-15402" fmla="*/ 3984221 h 5481392"/>
              <a:gd name="connsiteX216-15403" fmla="*/ 4368153 w 4833822"/>
              <a:gd name="connsiteY216-15404" fmla="*/ 3808616 h 5481392"/>
              <a:gd name="connsiteX217-15405" fmla="*/ 4325169 w 4833822"/>
              <a:gd name="connsiteY217-15406" fmla="*/ 3802982 h 5481392"/>
              <a:gd name="connsiteX218-15407" fmla="*/ 4156709 w 4833822"/>
              <a:gd name="connsiteY218-15408" fmla="*/ 3769194 h 5481392"/>
              <a:gd name="connsiteX219-15409" fmla="*/ 3748157 w 4833822"/>
              <a:gd name="connsiteY219-15410" fmla="*/ 3851620 h 5481392"/>
              <a:gd name="connsiteX220-15411" fmla="*/ 3529543 w 4833822"/>
              <a:gd name="connsiteY220-15412" fmla="*/ 3973469 h 5481392"/>
              <a:gd name="connsiteX221-15413" fmla="*/ 3805494 w 4833822"/>
              <a:gd name="connsiteY221-15414" fmla="*/ 3876710 h 5481392"/>
              <a:gd name="connsiteX222-15415" fmla="*/ 4156709 w 4833822"/>
              <a:gd name="connsiteY222-15416" fmla="*/ 3769194 h 5481392"/>
              <a:gd name="connsiteX223-15417" fmla="*/ 399937 w 4833822"/>
              <a:gd name="connsiteY223-15418" fmla="*/ 3725406 h 5481392"/>
              <a:gd name="connsiteX224-15419" fmla="*/ 210944 w 4833822"/>
              <a:gd name="connsiteY224-15420" fmla="*/ 3805034 h 5481392"/>
              <a:gd name="connsiteX225-15421" fmla="*/ 124936 w 4833822"/>
              <a:gd name="connsiteY225-15422" fmla="*/ 3948385 h 5481392"/>
              <a:gd name="connsiteX226-15423" fmla="*/ 275451 w 4833822"/>
              <a:gd name="connsiteY226-15424" fmla="*/ 3941216 h 5481392"/>
              <a:gd name="connsiteX227-15425" fmla="*/ 304127 w 4833822"/>
              <a:gd name="connsiteY227-15426" fmla="*/ 3959136 h 5481392"/>
              <a:gd name="connsiteX228-15427" fmla="*/ 271869 w 4833822"/>
              <a:gd name="connsiteY228-15428" fmla="*/ 4195666 h 5481392"/>
              <a:gd name="connsiteX229-15429" fmla="*/ 311291 w 4833822"/>
              <a:gd name="connsiteY229-15430" fmla="*/ 4037981 h 5481392"/>
              <a:gd name="connsiteX230-15431" fmla="*/ 243203 w 4833822"/>
              <a:gd name="connsiteY230-15432" fmla="*/ 3830118 h 5481392"/>
              <a:gd name="connsiteX231-15433" fmla="*/ 1214409 w 4833822"/>
              <a:gd name="connsiteY231-15434" fmla="*/ 3808616 h 5481392"/>
              <a:gd name="connsiteX232-15435" fmla="*/ 465399 w 4833822"/>
              <a:gd name="connsiteY232-15436" fmla="*/ 3726189 h 5481392"/>
              <a:gd name="connsiteX233-15437" fmla="*/ 399937 w 4833822"/>
              <a:gd name="connsiteY233-15438" fmla="*/ 3725406 h 5481392"/>
              <a:gd name="connsiteX234-15439" fmla="*/ 2524908 w 4833822"/>
              <a:gd name="connsiteY234-15440" fmla="*/ 2591107 h 5481392"/>
              <a:gd name="connsiteX235-15441" fmla="*/ 2732856 w 4833822"/>
              <a:gd name="connsiteY235-15442" fmla="*/ 3233026 h 5481392"/>
              <a:gd name="connsiteX236-15443" fmla="*/ 2775802 w 4833822"/>
              <a:gd name="connsiteY236-15444" fmla="*/ 3303095 h 5481392"/>
              <a:gd name="connsiteX237-15445" fmla="*/ 2823267 w 4833822"/>
              <a:gd name="connsiteY237-15446" fmla="*/ 3226245 h 5481392"/>
              <a:gd name="connsiteX238-15447" fmla="*/ 2879774 w 4833822"/>
              <a:gd name="connsiteY238-15448" fmla="*/ 3016039 h 5481392"/>
              <a:gd name="connsiteX239-15449" fmla="*/ 2920458 w 4833822"/>
              <a:gd name="connsiteY239-15450" fmla="*/ 3549464 h 5481392"/>
              <a:gd name="connsiteX240-15451" fmla="*/ 3132925 w 4833822"/>
              <a:gd name="connsiteY240-15452" fmla="*/ 3490697 h 5481392"/>
              <a:gd name="connsiteX241-15453" fmla="*/ 2879774 w 4833822"/>
              <a:gd name="connsiteY241-15454" fmla="*/ 3865905 h 5481392"/>
              <a:gd name="connsiteX242-15455" fmla="*/ 2131619 w 4833822"/>
              <a:gd name="connsiteY242-15456" fmla="*/ 3813919 h 5481392"/>
              <a:gd name="connsiteX243-15457" fmla="*/ 1894289 w 4833822"/>
              <a:gd name="connsiteY243-15458" fmla="*/ 3463575 h 5481392"/>
              <a:gd name="connsiteX244-15459" fmla="*/ 2075111 w 4833822"/>
              <a:gd name="connsiteY244-15460" fmla="*/ 3551726 h 5481392"/>
              <a:gd name="connsiteX245-15461" fmla="*/ 2086414 w 4833822"/>
              <a:gd name="connsiteY245-15462" fmla="*/ 3036381 h 5481392"/>
              <a:gd name="connsiteX246-15463" fmla="*/ 2163263 w 4833822"/>
              <a:gd name="connsiteY246-15464" fmla="*/ 3181040 h 5481392"/>
              <a:gd name="connsiteX247-15465" fmla="*/ 2224289 w 4833822"/>
              <a:gd name="connsiteY247-15466" fmla="*/ 3226245 h 5481392"/>
              <a:gd name="connsiteX248-15467" fmla="*/ 2242372 w 4833822"/>
              <a:gd name="connsiteY248-15468" fmla="*/ 3162957 h 5481392"/>
              <a:gd name="connsiteX249-15469" fmla="*/ 2524908 w 4833822"/>
              <a:gd name="connsiteY249-15470" fmla="*/ 2591107 h 5481392"/>
              <a:gd name="connsiteX250-15471" fmla="*/ 2540406 w 4833822"/>
              <a:gd name="connsiteY250-15472" fmla="*/ 1783766 h 5481392"/>
              <a:gd name="connsiteX251-15473" fmla="*/ 2092432 w 4833822"/>
              <a:gd name="connsiteY251-15474" fmla="*/ 2690463 h 5481392"/>
              <a:gd name="connsiteX252-15475" fmla="*/ 2063761 w 4833822"/>
              <a:gd name="connsiteY252-15476" fmla="*/ 2790810 h 5481392"/>
              <a:gd name="connsiteX253-15477" fmla="*/ 1967001 w 4833822"/>
              <a:gd name="connsiteY253-15478" fmla="*/ 2719134 h 5481392"/>
              <a:gd name="connsiteX254-15479" fmla="*/ 1845152 w 4833822"/>
              <a:gd name="connsiteY254-15480" fmla="*/ 2489770 h 5481392"/>
              <a:gd name="connsiteX255-15481" fmla="*/ 1827232 w 4833822"/>
              <a:gd name="connsiteY255-15482" fmla="*/ 3306877 h 5481392"/>
              <a:gd name="connsiteX256-15483" fmla="*/ 1540529 w 4833822"/>
              <a:gd name="connsiteY256-15484" fmla="*/ 3167108 h 5481392"/>
              <a:gd name="connsiteX257-15485" fmla="*/ 1916828 w 4833822"/>
              <a:gd name="connsiteY257-15486" fmla="*/ 3722597 h 5481392"/>
              <a:gd name="connsiteX258-15487" fmla="*/ 3103066 w 4833822"/>
              <a:gd name="connsiteY258-15488" fmla="*/ 3805024 h 5481392"/>
              <a:gd name="connsiteX259-15489" fmla="*/ 3504448 w 4833822"/>
              <a:gd name="connsiteY259-15490" fmla="*/ 3210112 h 5481392"/>
              <a:gd name="connsiteX260-15491" fmla="*/ 3167572 w 4833822"/>
              <a:gd name="connsiteY260-15492" fmla="*/ 3303290 h 5481392"/>
              <a:gd name="connsiteX261-15493" fmla="*/ 3103066 w 4833822"/>
              <a:gd name="connsiteY261-15494" fmla="*/ 2457516 h 5481392"/>
              <a:gd name="connsiteX262-15495" fmla="*/ 3013470 w 4833822"/>
              <a:gd name="connsiteY262-15496" fmla="*/ 2790810 h 5481392"/>
              <a:gd name="connsiteX263-15497" fmla="*/ 2938212 w 4833822"/>
              <a:gd name="connsiteY263-15498" fmla="*/ 2912659 h 5481392"/>
              <a:gd name="connsiteX264-15499" fmla="*/ 2870119 w 4833822"/>
              <a:gd name="connsiteY264-15500" fmla="*/ 2801561 h 5481392"/>
              <a:gd name="connsiteX265-15501" fmla="*/ 2540406 w 4833822"/>
              <a:gd name="connsiteY265-15502" fmla="*/ 1783766 h 5481392"/>
              <a:gd name="connsiteX266-15503" fmla="*/ 357884 w 4833822"/>
              <a:gd name="connsiteY266-15504" fmla="*/ 1712095 h 5481392"/>
              <a:gd name="connsiteX267-15505" fmla="*/ 422396 w 4833822"/>
              <a:gd name="connsiteY267-15506" fmla="*/ 1794522 h 5481392"/>
              <a:gd name="connsiteX268-15507" fmla="*/ 522738 w 4833822"/>
              <a:gd name="connsiteY268-15508" fmla="*/ 2296253 h 5481392"/>
              <a:gd name="connsiteX269-15509" fmla="*/ 490485 w 4833822"/>
              <a:gd name="connsiteY269-15510" fmla="*/ 2436023 h 5481392"/>
              <a:gd name="connsiteX270-15511" fmla="*/ 386555 w 4833822"/>
              <a:gd name="connsiteY270-15512" fmla="*/ 2335676 h 5481392"/>
              <a:gd name="connsiteX271-15513" fmla="*/ 286208 w 4833822"/>
              <a:gd name="connsiteY271-15514" fmla="*/ 1794522 h 5481392"/>
              <a:gd name="connsiteX272-15515" fmla="*/ 357884 w 4833822"/>
              <a:gd name="connsiteY272-15516" fmla="*/ 1712095 h 5481392"/>
              <a:gd name="connsiteX273-15517" fmla="*/ 4036204 w 4833822"/>
              <a:gd name="connsiteY273-15518" fmla="*/ 294704 h 5481392"/>
              <a:gd name="connsiteX274-15519" fmla="*/ 4110123 w 4833822"/>
              <a:gd name="connsiteY274-15520" fmla="*/ 357419 h 5481392"/>
              <a:gd name="connsiteX275-15521" fmla="*/ 4063531 w 4833822"/>
              <a:gd name="connsiteY275-15522" fmla="*/ 1167363 h 5481392"/>
              <a:gd name="connsiteX276-15523" fmla="*/ 3938100 w 4833822"/>
              <a:gd name="connsiteY276-15524" fmla="*/ 855569 h 5481392"/>
              <a:gd name="connsiteX277-15525" fmla="*/ 3970353 w 4833822"/>
              <a:gd name="connsiteY277-15526" fmla="*/ 361006 h 5481392"/>
              <a:gd name="connsiteX278-15527" fmla="*/ 4036204 w 4833822"/>
              <a:gd name="connsiteY278-15528" fmla="*/ 294704 h 5481392"/>
              <a:gd name="connsiteX279-15529" fmla="*/ 915320 w 4833822"/>
              <a:gd name="connsiteY279-15530" fmla="*/ 36275 h 5481392"/>
              <a:gd name="connsiteX280-15531" fmla="*/ 1020430 w 4833822"/>
              <a:gd name="connsiteY280-15532" fmla="*/ 717037 h 5481392"/>
              <a:gd name="connsiteX281-15533" fmla="*/ 811383 w 4833822"/>
              <a:gd name="connsiteY281-15534" fmla="*/ 677451 h 5481392"/>
              <a:gd name="connsiteX282-15535" fmla="*/ 915320 w 4833822"/>
              <a:gd name="connsiteY282-15536" fmla="*/ 36275 h 5481392"/>
              <a:gd name="connsiteX283-15537" fmla="*/ 2447238 w 4833822"/>
              <a:gd name="connsiteY283-15538" fmla="*/ 0 h 5481392"/>
              <a:gd name="connsiteX284-15539" fmla="*/ 3047525 w 4833822"/>
              <a:gd name="connsiteY284-15540" fmla="*/ 643020 h 5481392"/>
              <a:gd name="connsiteX285-15541" fmla="*/ 3054443 w 4833822"/>
              <a:gd name="connsiteY285-15542" fmla="*/ 1316822 h 5481392"/>
              <a:gd name="connsiteX286-15543" fmla="*/ 3282263 w 4833822"/>
              <a:gd name="connsiteY286-15544" fmla="*/ 457765 h 5481392"/>
              <a:gd name="connsiteX287-15545" fmla="*/ 3257173 w 4833822"/>
              <a:gd name="connsiteY287-15546" fmla="*/ 317996 h 5481392"/>
              <a:gd name="connsiteX288-15547" fmla="*/ 3278681 w 4833822"/>
              <a:gd name="connsiteY288-15548" fmla="*/ 228400 h 5481392"/>
              <a:gd name="connsiteX289-15549" fmla="*/ 3361107 w 4833822"/>
              <a:gd name="connsiteY289-15550" fmla="*/ 285743 h 5481392"/>
              <a:gd name="connsiteX290-15551" fmla="*/ 3884339 w 4833822"/>
              <a:gd name="connsiteY290-15552" fmla="*/ 1597413 h 5481392"/>
              <a:gd name="connsiteX291-15553" fmla="*/ 3776823 w 4833822"/>
              <a:gd name="connsiteY291-15554" fmla="*/ 2217408 h 5481392"/>
              <a:gd name="connsiteX292-15555" fmla="*/ 4002606 w 4833822"/>
              <a:gd name="connsiteY292-15556" fmla="*/ 1998799 h 5481392"/>
              <a:gd name="connsiteX293-15557" fmla="*/ 4059943 w 4833822"/>
              <a:gd name="connsiteY293-15558" fmla="*/ 1934288 h 5481392"/>
              <a:gd name="connsiteX294-15559" fmla="*/ 4117286 w 4833822"/>
              <a:gd name="connsiteY294-15560" fmla="*/ 2009550 h 5481392"/>
              <a:gd name="connsiteX295-15561" fmla="*/ 4131625 w 4833822"/>
              <a:gd name="connsiteY295-15562" fmla="*/ 2823072 h 5481392"/>
              <a:gd name="connsiteX296-15563" fmla="*/ 3755321 w 4833822"/>
              <a:gd name="connsiteY296-15564" fmla="*/ 3654514 h 5481392"/>
              <a:gd name="connsiteX297-15565" fmla="*/ 3723067 w 4833822"/>
              <a:gd name="connsiteY297-15566" fmla="*/ 3729771 h 5481392"/>
              <a:gd name="connsiteX298-15567" fmla="*/ 4099366 w 4833822"/>
              <a:gd name="connsiteY298-15568" fmla="*/ 3668847 h 5481392"/>
              <a:gd name="connsiteX299-15569" fmla="*/ 4550927 w 4833822"/>
              <a:gd name="connsiteY299-15570" fmla="*/ 4020061 h 5481392"/>
              <a:gd name="connsiteX300-15571" fmla="*/ 4604683 w 4833822"/>
              <a:gd name="connsiteY300-15572" fmla="*/ 4120408 h 5481392"/>
              <a:gd name="connsiteX301-15573" fmla="*/ 4576011 w 4833822"/>
              <a:gd name="connsiteY301-15574" fmla="*/ 4962601 h 5481392"/>
              <a:gd name="connsiteX302-15575" fmla="*/ 4432660 w 4833822"/>
              <a:gd name="connsiteY302-15576" fmla="*/ 5023525 h 5481392"/>
              <a:gd name="connsiteX303-15577" fmla="*/ 3999019 w 4833822"/>
              <a:gd name="connsiteY303-15578" fmla="*/ 5256472 h 5481392"/>
              <a:gd name="connsiteX304-15579" fmla="*/ 3192667 w 4833822"/>
              <a:gd name="connsiteY304-15580" fmla="*/ 5188379 h 5481392"/>
              <a:gd name="connsiteX305-15581" fmla="*/ 2662265 w 4833822"/>
              <a:gd name="connsiteY305-15582" fmla="*/ 4557631 h 5481392"/>
              <a:gd name="connsiteX306-15583" fmla="*/ 2680186 w 4833822"/>
              <a:gd name="connsiteY306-15584" fmla="*/ 4876587 h 5481392"/>
              <a:gd name="connsiteX307-15585" fmla="*/ 2655096 w 4833822"/>
              <a:gd name="connsiteY307-15586" fmla="*/ 5188379 h 5481392"/>
              <a:gd name="connsiteX308-15587" fmla="*/ 2063771 w 4833822"/>
              <a:gd name="connsiteY308-15588" fmla="*/ 5475081 h 5481392"/>
              <a:gd name="connsiteX309-15589" fmla="*/ 1827242 w 4833822"/>
              <a:gd name="connsiteY309-15590" fmla="*/ 5424908 h 5481392"/>
              <a:gd name="connsiteX310-15591" fmla="*/ 1594295 w 4833822"/>
              <a:gd name="connsiteY310-15592" fmla="*/ 4883756 h 5481392"/>
              <a:gd name="connsiteX311-15593" fmla="*/ 1952673 w 4833822"/>
              <a:gd name="connsiteY311-15594" fmla="*/ 4349768 h 5481392"/>
              <a:gd name="connsiteX312-15595" fmla="*/ 2020761 w 4833822"/>
              <a:gd name="connsiteY312-15596" fmla="*/ 4217168 h 5481392"/>
              <a:gd name="connsiteX313-15597" fmla="*/ 1841575 w 4833822"/>
              <a:gd name="connsiteY313-15598" fmla="*/ 4360519 h 5481392"/>
              <a:gd name="connsiteX314-15599" fmla="*/ 884697 w 4833822"/>
              <a:gd name="connsiteY314-15600" fmla="*/ 5105952 h 5481392"/>
              <a:gd name="connsiteX315-15601" fmla="*/ 547826 w 4833822"/>
              <a:gd name="connsiteY315-15602" fmla="*/ 5138205 h 5481392"/>
              <a:gd name="connsiteX316-15603" fmla="*/ 357883 w 4833822"/>
              <a:gd name="connsiteY316-15604" fmla="*/ 5080868 h 5481392"/>
              <a:gd name="connsiteX317-15605" fmla="*/ 89095 w 4833822"/>
              <a:gd name="connsiteY317-15606" fmla="*/ 4654391 h 5481392"/>
              <a:gd name="connsiteX318-15607" fmla="*/ 46091 w 4833822"/>
              <a:gd name="connsiteY318-15608" fmla="*/ 4303182 h 5481392"/>
              <a:gd name="connsiteX319-15609" fmla="*/ 440310 w 4833822"/>
              <a:gd name="connsiteY319-15610" fmla="*/ 3654514 h 5481392"/>
              <a:gd name="connsiteX320-15611" fmla="*/ 1020884 w 4833822"/>
              <a:gd name="connsiteY320-15612" fmla="*/ 3704687 h 5481392"/>
              <a:gd name="connsiteX321-15613" fmla="*/ 798688 w 4833822"/>
              <a:gd name="connsiteY321-15614" fmla="*/ 3532665 h 5481392"/>
              <a:gd name="connsiteX322-15615" fmla="*/ 766435 w 4833822"/>
              <a:gd name="connsiteY322-15616" fmla="*/ 3475322 h 5481392"/>
              <a:gd name="connsiteX323-15617" fmla="*/ 838110 w 4833822"/>
              <a:gd name="connsiteY323-15618" fmla="*/ 3453820 h 5481392"/>
              <a:gd name="connsiteX324-15619" fmla="*/ 1060306 w 4833822"/>
              <a:gd name="connsiteY324-15620" fmla="*/ 3546998 h 5481392"/>
              <a:gd name="connsiteX325-15621" fmla="*/ 777186 w 4833822"/>
              <a:gd name="connsiteY325-15622" fmla="*/ 3048850 h 5481392"/>
              <a:gd name="connsiteX326-15623" fmla="*/ 723430 w 4833822"/>
              <a:gd name="connsiteY326-15624" fmla="*/ 2514867 h 5481392"/>
              <a:gd name="connsiteX327-15625" fmla="*/ 727012 w 4833822"/>
              <a:gd name="connsiteY327-15626" fmla="*/ 1816026 h 5481392"/>
              <a:gd name="connsiteX328-15627" fmla="*/ 762853 w 4833822"/>
              <a:gd name="connsiteY328-15628" fmla="*/ 1683426 h 5481392"/>
              <a:gd name="connsiteX329-15629" fmla="*/ 1017302 w 4833822"/>
              <a:gd name="connsiteY329-15630" fmla="*/ 1984461 h 5481392"/>
              <a:gd name="connsiteX330-15631" fmla="*/ 1139151 w 4833822"/>
              <a:gd name="connsiteY330-15632" fmla="*/ 2023883 h 5481392"/>
              <a:gd name="connsiteX331-15633" fmla="*/ 1110480 w 4833822"/>
              <a:gd name="connsiteY331-15634" fmla="*/ 1912785 h 5481392"/>
              <a:gd name="connsiteX332-15635" fmla="*/ 1135564 w 4833822"/>
              <a:gd name="connsiteY332-15636" fmla="*/ 1024007 h 5481392"/>
              <a:gd name="connsiteX333-15637" fmla="*/ 1493942 w 4833822"/>
              <a:gd name="connsiteY333-15638" fmla="*/ 364587 h 5481392"/>
              <a:gd name="connsiteX334-15639" fmla="*/ 1547703 w 4833822"/>
              <a:gd name="connsiteY334-15640" fmla="*/ 310832 h 5481392"/>
              <a:gd name="connsiteX335-15641" fmla="*/ 1597877 w 4833822"/>
              <a:gd name="connsiteY335-15642" fmla="*/ 404010 h 5481392"/>
              <a:gd name="connsiteX336-15643" fmla="*/ 2070940 w 4833822"/>
              <a:gd name="connsiteY336-15644" fmla="*/ 1178109 h 5481392"/>
              <a:gd name="connsiteX337-15645" fmla="*/ 2035100 w 4833822"/>
              <a:gd name="connsiteY337-15646" fmla="*/ 379903 h 5481392"/>
              <a:gd name="connsiteX338-15647" fmla="*/ 2447238 w 4833822"/>
              <a:gd name="connsiteY338-15648" fmla="*/ 0 h 5481392"/>
              <a:gd name="connsiteX0-15649" fmla="*/ 2144854 w 4833822"/>
              <a:gd name="connsiteY0-15650" fmla="*/ 5107743 h 5481392"/>
              <a:gd name="connsiteX1-15651" fmla="*/ 2053020 w 4833822"/>
              <a:gd name="connsiteY1-15652" fmla="*/ 5116703 h 5481392"/>
              <a:gd name="connsiteX2-15653" fmla="*/ 1959837 w 4833822"/>
              <a:gd name="connsiteY2-15654" fmla="*/ 5191961 h 5481392"/>
              <a:gd name="connsiteX3-15655" fmla="*/ 2045851 w 4833822"/>
              <a:gd name="connsiteY3-15656" fmla="*/ 5310228 h 5481392"/>
              <a:gd name="connsiteX4-15657" fmla="*/ 2042269 w 4833822"/>
              <a:gd name="connsiteY4-15658" fmla="*/ 5213463 h 5481392"/>
              <a:gd name="connsiteX5-15659" fmla="*/ 2106775 w 4833822"/>
              <a:gd name="connsiteY5-15660" fmla="*/ 5148956 h 5481392"/>
              <a:gd name="connsiteX6-15661" fmla="*/ 2128277 w 4833822"/>
              <a:gd name="connsiteY6-15662" fmla="*/ 5220632 h 5481392"/>
              <a:gd name="connsiteX7-15663" fmla="*/ 2164118 w 4833822"/>
              <a:gd name="connsiteY7-15664" fmla="*/ 5270805 h 5481392"/>
              <a:gd name="connsiteX8-15665" fmla="*/ 2232206 w 4833822"/>
              <a:gd name="connsiteY8-15666" fmla="*/ 5234970 h 5481392"/>
              <a:gd name="connsiteX9-15667" fmla="*/ 2228624 w 4833822"/>
              <a:gd name="connsiteY9-15668" fmla="*/ 5141787 h 5481392"/>
              <a:gd name="connsiteX10-15669" fmla="*/ 2144854 w 4833822"/>
              <a:gd name="connsiteY10-15670" fmla="*/ 5107743 h 5481392"/>
              <a:gd name="connsiteX11-15671" fmla="*/ 2508163 w 4833822"/>
              <a:gd name="connsiteY11-15672" fmla="*/ 5077281 h 5481392"/>
              <a:gd name="connsiteX12-15673" fmla="*/ 2407811 w 4833822"/>
              <a:gd name="connsiteY12-15674" fmla="*/ 5385491 h 5481392"/>
              <a:gd name="connsiteX13-15675" fmla="*/ 2508163 w 4833822"/>
              <a:gd name="connsiteY13-15676" fmla="*/ 5077281 h 5481392"/>
              <a:gd name="connsiteX14-15677" fmla="*/ 2215080 w 4833822"/>
              <a:gd name="connsiteY14-15678" fmla="*/ 4992746 h 5481392"/>
              <a:gd name="connsiteX15-15679" fmla="*/ 2171282 w 4833822"/>
              <a:gd name="connsiteY15-15680" fmla="*/ 4998436 h 5481392"/>
              <a:gd name="connsiteX16-15681" fmla="*/ 2350473 w 4833822"/>
              <a:gd name="connsiteY16-15682" fmla="*/ 5277975 h 5481392"/>
              <a:gd name="connsiteX17-15683" fmla="*/ 2393478 w 4833822"/>
              <a:gd name="connsiteY17-15684" fmla="*/ 5095201 h 5481392"/>
              <a:gd name="connsiteX18-15685" fmla="*/ 2252871 w 4833822"/>
              <a:gd name="connsiteY18-15686" fmla="*/ 4993901 h 5481392"/>
              <a:gd name="connsiteX19-15687" fmla="*/ 2215080 w 4833822"/>
              <a:gd name="connsiteY19-15688" fmla="*/ 4992746 h 5481392"/>
              <a:gd name="connsiteX20-15689" fmla="*/ 3767359 w 4833822"/>
              <a:gd name="connsiteY20-15690" fmla="*/ 4873788 h 5481392"/>
              <a:gd name="connsiteX21-15691" fmla="*/ 3913003 w 4833822"/>
              <a:gd name="connsiteY21-15692" fmla="*/ 4955431 h 5481392"/>
              <a:gd name="connsiteX22-15693" fmla="*/ 3930923 w 4833822"/>
              <a:gd name="connsiteY22-15694" fmla="*/ 4980520 h 5481392"/>
              <a:gd name="connsiteX23-15695" fmla="*/ 3923759 w 4833822"/>
              <a:gd name="connsiteY23-15696" fmla="*/ 5005605 h 5481392"/>
              <a:gd name="connsiteX24-15697" fmla="*/ 3672890 w 4833822"/>
              <a:gd name="connsiteY24-15698" fmla="*/ 4987684 h 5481392"/>
              <a:gd name="connsiteX25-15699" fmla="*/ 3672890 w 4833822"/>
              <a:gd name="connsiteY25-15700" fmla="*/ 4919595 h 5481392"/>
              <a:gd name="connsiteX26-15701" fmla="*/ 3708731 w 4833822"/>
              <a:gd name="connsiteY26-15702" fmla="*/ 4894506 h 5481392"/>
              <a:gd name="connsiteX27-15703" fmla="*/ 3767359 w 4833822"/>
              <a:gd name="connsiteY27-15704" fmla="*/ 4873788 h 5481392"/>
              <a:gd name="connsiteX28-15705" fmla="*/ 3779366 w 4833822"/>
              <a:gd name="connsiteY28-15706" fmla="*/ 4833977 h 5481392"/>
              <a:gd name="connsiteX29-15707" fmla="*/ 3637059 w 4833822"/>
              <a:gd name="connsiteY29-15708" fmla="*/ 4858672 h 5481392"/>
              <a:gd name="connsiteX30-15709" fmla="*/ 3497289 w 4833822"/>
              <a:gd name="connsiteY30-15710" fmla="*/ 5041440 h 5481392"/>
              <a:gd name="connsiteX31-15711" fmla="*/ 3615557 w 4833822"/>
              <a:gd name="connsiteY31-15712" fmla="*/ 4984103 h 5481392"/>
              <a:gd name="connsiteX32-15713" fmla="*/ 3852086 w 4833822"/>
              <a:gd name="connsiteY32-15714" fmla="*/ 5141787 h 5481392"/>
              <a:gd name="connsiteX33-15715" fmla="*/ 3952433 w 4833822"/>
              <a:gd name="connsiteY33-15716" fmla="*/ 4969765 h 5481392"/>
              <a:gd name="connsiteX34-15717" fmla="*/ 3945496 w 4833822"/>
              <a:gd name="connsiteY34-15718" fmla="*/ 4952960 h 5481392"/>
              <a:gd name="connsiteX35-15719" fmla="*/ 3938093 w 4833822"/>
              <a:gd name="connsiteY35-15720" fmla="*/ 4952960 h 5481392"/>
              <a:gd name="connsiteX36-15721" fmla="*/ 3927341 w 4833822"/>
              <a:gd name="connsiteY36-15722" fmla="*/ 4952960 h 5481392"/>
              <a:gd name="connsiteX37-15723" fmla="*/ 3909418 w 4833822"/>
              <a:gd name="connsiteY37-15724" fmla="*/ 4948253 h 5481392"/>
              <a:gd name="connsiteX38-15725" fmla="*/ 3920171 w 4833822"/>
              <a:gd name="connsiteY38-15726" fmla="*/ 4948253 h 5481392"/>
              <a:gd name="connsiteX39-15727" fmla="*/ 3945252 w 4833822"/>
              <a:gd name="connsiteY39-15728" fmla="*/ 4952370 h 5481392"/>
              <a:gd name="connsiteX40-15729" fmla="*/ 3928739 w 4833822"/>
              <a:gd name="connsiteY40-15730" fmla="*/ 4912370 h 5481392"/>
              <a:gd name="connsiteX41-15731" fmla="*/ 3822967 w 4833822"/>
              <a:gd name="connsiteY41-15732" fmla="*/ 4836272 h 5481392"/>
              <a:gd name="connsiteX42-15733" fmla="*/ 3779366 w 4833822"/>
              <a:gd name="connsiteY42-15734" fmla="*/ 4833977 h 5481392"/>
              <a:gd name="connsiteX43-15735" fmla="*/ 4196131 w 4833822"/>
              <a:gd name="connsiteY43-15736" fmla="*/ 4690231 h 5481392"/>
              <a:gd name="connsiteX44-15737" fmla="*/ 4235548 w 4833822"/>
              <a:gd name="connsiteY44-15738" fmla="*/ 4919596 h 5481392"/>
              <a:gd name="connsiteX45-15739" fmla="*/ 4454163 w 4833822"/>
              <a:gd name="connsiteY45-15740" fmla="*/ 4923178 h 5481392"/>
              <a:gd name="connsiteX46-15741" fmla="*/ 4196131 w 4833822"/>
              <a:gd name="connsiteY46-15742" fmla="*/ 4690231 h 5481392"/>
              <a:gd name="connsiteX47-15743" fmla="*/ 1174995 w 4833822"/>
              <a:gd name="connsiteY47-15744" fmla="*/ 4374853 h 5481392"/>
              <a:gd name="connsiteX48-15745" fmla="*/ 1250253 w 4833822"/>
              <a:gd name="connsiteY48-15746" fmla="*/ 4421445 h 5481392"/>
              <a:gd name="connsiteX49-15747" fmla="*/ 1035224 w 4833822"/>
              <a:gd name="connsiteY49-15748" fmla="*/ 4532538 h 5481392"/>
              <a:gd name="connsiteX50-15749" fmla="*/ 981463 w 4833822"/>
              <a:gd name="connsiteY50-15750" fmla="*/ 4507454 h 5481392"/>
              <a:gd name="connsiteX51-15751" fmla="*/ 1174995 w 4833822"/>
              <a:gd name="connsiteY51-15752" fmla="*/ 4374853 h 5481392"/>
              <a:gd name="connsiteX52-15753" fmla="*/ 3960412 w 4833822"/>
              <a:gd name="connsiteY52-15754" fmla="*/ 4345578 h 5481392"/>
              <a:gd name="connsiteX53-15755" fmla="*/ 4095776 w 4833822"/>
              <a:gd name="connsiteY53-15756" fmla="*/ 4403523 h 5481392"/>
              <a:gd name="connsiteX54-15757" fmla="*/ 4052767 w 4833822"/>
              <a:gd name="connsiteY54-15758" fmla="*/ 4432193 h 5481392"/>
              <a:gd name="connsiteX55-15759" fmla="*/ 3852081 w 4833822"/>
              <a:gd name="connsiteY55-15760" fmla="*/ 4399942 h 5481392"/>
              <a:gd name="connsiteX56-15761" fmla="*/ 3859245 w 4833822"/>
              <a:gd name="connsiteY56-15762" fmla="*/ 4364103 h 5481392"/>
              <a:gd name="connsiteX57-15763" fmla="*/ 3917370 w 4833822"/>
              <a:gd name="connsiteY57-15764" fmla="*/ 4346578 h 5481392"/>
              <a:gd name="connsiteX58-15765" fmla="*/ 3960412 w 4833822"/>
              <a:gd name="connsiteY58-15766" fmla="*/ 4345578 h 5481392"/>
              <a:gd name="connsiteX59-15767" fmla="*/ 2177948 w 4833822"/>
              <a:gd name="connsiteY59-15768" fmla="*/ 4251328 h 5481392"/>
              <a:gd name="connsiteX60-15769" fmla="*/ 2146198 w 4833822"/>
              <a:gd name="connsiteY60-15770" fmla="*/ 4274510 h 5481392"/>
              <a:gd name="connsiteX61-15771" fmla="*/ 1680303 w 4833822"/>
              <a:gd name="connsiteY61-15772" fmla="*/ 4973352 h 5481392"/>
              <a:gd name="connsiteX62-15773" fmla="*/ 1762730 w 4833822"/>
              <a:gd name="connsiteY62-15774" fmla="*/ 5335312 h 5481392"/>
              <a:gd name="connsiteX63-15775" fmla="*/ 1802152 w 4833822"/>
              <a:gd name="connsiteY63-15776" fmla="*/ 5055779 h 5481392"/>
              <a:gd name="connsiteX64-15777" fmla="*/ 2081691 w 4833822"/>
              <a:gd name="connsiteY64-15778" fmla="*/ 4898089 h 5481392"/>
              <a:gd name="connsiteX65-15779" fmla="*/ 1845157 w 4833822"/>
              <a:gd name="connsiteY65-15780" fmla="*/ 4980516 h 5481392"/>
              <a:gd name="connsiteX66-15781" fmla="*/ 1744810 w 4833822"/>
              <a:gd name="connsiteY66-15782" fmla="*/ 4951850 h 5481392"/>
              <a:gd name="connsiteX67-15783" fmla="*/ 2060189 w 4833822"/>
              <a:gd name="connsiteY67-15784" fmla="*/ 4797747 h 5481392"/>
              <a:gd name="connsiteX68-15785" fmla="*/ 2178451 w 4833822"/>
              <a:gd name="connsiteY68-15786" fmla="*/ 4736817 h 5481392"/>
              <a:gd name="connsiteX69-15787" fmla="*/ 2293136 w 4833822"/>
              <a:gd name="connsiteY69-15788" fmla="*/ 4270928 h 5481392"/>
              <a:gd name="connsiteX70-15789" fmla="*/ 1999259 w 4833822"/>
              <a:gd name="connsiteY70-15790" fmla="*/ 4686649 h 5481392"/>
              <a:gd name="connsiteX71-15791" fmla="*/ 2196371 w 4833822"/>
              <a:gd name="connsiteY71-15792" fmla="*/ 4256590 h 5481392"/>
              <a:gd name="connsiteX72-15793" fmla="*/ 2177948 w 4833822"/>
              <a:gd name="connsiteY72-15794" fmla="*/ 4251328 h 5481392"/>
              <a:gd name="connsiteX73-15795" fmla="*/ 2511745 w 4833822"/>
              <a:gd name="connsiteY73-15796" fmla="*/ 4238675 h 5481392"/>
              <a:gd name="connsiteX74-15797" fmla="*/ 2482010 w 4833822"/>
              <a:gd name="connsiteY74-15798" fmla="*/ 4466971 h 5481392"/>
              <a:gd name="connsiteX75-15799" fmla="*/ 2486655 w 4833822"/>
              <a:gd name="connsiteY75-15800" fmla="*/ 4532536 h 5481392"/>
              <a:gd name="connsiteX76-15801" fmla="*/ 2514429 w 4833822"/>
              <a:gd name="connsiteY76-15802" fmla="*/ 4548215 h 5481392"/>
              <a:gd name="connsiteX77-15803" fmla="*/ 2526077 w 4833822"/>
              <a:gd name="connsiteY77-15804" fmla="*/ 4571961 h 5481392"/>
              <a:gd name="connsiteX78-15805" fmla="*/ 2486655 w 4833822"/>
              <a:gd name="connsiteY78-15806" fmla="*/ 4532539 h 5481392"/>
              <a:gd name="connsiteX79-15807" fmla="*/ 2486655 w 4833822"/>
              <a:gd name="connsiteY79-15808" fmla="*/ 4532542 h 5481392"/>
              <a:gd name="connsiteX80-15809" fmla="*/ 2440069 w 4833822"/>
              <a:gd name="connsiteY80-15810" fmla="*/ 4808498 h 5481392"/>
              <a:gd name="connsiteX81-15811" fmla="*/ 2375563 w 4833822"/>
              <a:gd name="connsiteY81-15812" fmla="*/ 4371270 h 5481392"/>
              <a:gd name="connsiteX82-15813" fmla="*/ 2296718 w 4833822"/>
              <a:gd name="connsiteY82-15814" fmla="*/ 4740405 h 5481392"/>
              <a:gd name="connsiteX83-15815" fmla="*/ 2429318 w 4833822"/>
              <a:gd name="connsiteY83-15816" fmla="*/ 4862254 h 5481392"/>
              <a:gd name="connsiteX84-15817" fmla="*/ 2493825 w 4833822"/>
              <a:gd name="connsiteY84-15818" fmla="*/ 4761907 h 5481392"/>
              <a:gd name="connsiteX85-15819" fmla="*/ 2529665 w 4833822"/>
              <a:gd name="connsiteY85-15820" fmla="*/ 4571964 h 5481392"/>
              <a:gd name="connsiteX86-15821" fmla="*/ 2511745 w 4833822"/>
              <a:gd name="connsiteY86-15822" fmla="*/ 4238675 h 5481392"/>
              <a:gd name="connsiteX87-15823" fmla="*/ 2808528 w 4833822"/>
              <a:gd name="connsiteY87-15824" fmla="*/ 4236209 h 5481392"/>
              <a:gd name="connsiteX88-15825" fmla="*/ 2784115 w 4833822"/>
              <a:gd name="connsiteY88-15826" fmla="*/ 4249426 h 5481392"/>
              <a:gd name="connsiteX89-15827" fmla="*/ 2798448 w 4833822"/>
              <a:gd name="connsiteY89-15828" fmla="*/ 4324684 h 5481392"/>
              <a:gd name="connsiteX90-15829" fmla="*/ 2880875 w 4833822"/>
              <a:gd name="connsiteY90-15830" fmla="*/ 4439364 h 5481392"/>
              <a:gd name="connsiteX91-15831" fmla="*/ 3142493 w 4833822"/>
              <a:gd name="connsiteY91-15832" fmla="*/ 4769076 h 5481392"/>
              <a:gd name="connsiteX92-15833" fmla="*/ 2891625 w 4833822"/>
              <a:gd name="connsiteY92-15834" fmla="*/ 4604217 h 5481392"/>
              <a:gd name="connsiteX93-15835" fmla="*/ 2683768 w 4833822"/>
              <a:gd name="connsiteY93-15836" fmla="*/ 4360519 h 5481392"/>
              <a:gd name="connsiteX94-15837" fmla="*/ 2651515 w 4833822"/>
              <a:gd name="connsiteY94-15838" fmla="*/ 4385608 h 5481392"/>
              <a:gd name="connsiteX95-15839" fmla="*/ 2866541 w 4833822"/>
              <a:gd name="connsiteY95-15840" fmla="*/ 4629307 h 5481392"/>
              <a:gd name="connsiteX96-15841" fmla="*/ 3389773 w 4833822"/>
              <a:gd name="connsiteY96-15842" fmla="*/ 5227801 h 5481392"/>
              <a:gd name="connsiteX97-15843" fmla="*/ 3637059 w 4833822"/>
              <a:gd name="connsiteY97-15844" fmla="*/ 5270805 h 5481392"/>
              <a:gd name="connsiteX98-15845" fmla="*/ 3246422 w 4833822"/>
              <a:gd name="connsiteY98-15846" fmla="*/ 4901676 h 5481392"/>
              <a:gd name="connsiteX99-15847" fmla="*/ 3400524 w 4833822"/>
              <a:gd name="connsiteY99-15848" fmla="*/ 4951850 h 5481392"/>
              <a:gd name="connsiteX100-15849" fmla="*/ 3336018 w 4833822"/>
              <a:gd name="connsiteY100-15850" fmla="*/ 4804911 h 5481392"/>
              <a:gd name="connsiteX101-15851" fmla="*/ 3095901 w 4833822"/>
              <a:gd name="connsiteY101-15852" fmla="*/ 4543298 h 5481392"/>
              <a:gd name="connsiteX102-15853" fmla="*/ 2862954 w 4833822"/>
              <a:gd name="connsiteY102-15854" fmla="*/ 4274510 h 5481392"/>
              <a:gd name="connsiteX103-15855" fmla="*/ 2808528 w 4833822"/>
              <a:gd name="connsiteY103-15856" fmla="*/ 4236209 h 5481392"/>
              <a:gd name="connsiteX104-15857" fmla="*/ 1587125 w 4833822"/>
              <a:gd name="connsiteY104-15858" fmla="*/ 4192084 h 5481392"/>
              <a:gd name="connsiteX105-15859" fmla="*/ 798688 w 4833822"/>
              <a:gd name="connsiteY105-15860" fmla="*/ 4399947 h 5481392"/>
              <a:gd name="connsiteX106-15861" fmla="*/ 780768 w 4833822"/>
              <a:gd name="connsiteY106-15862" fmla="*/ 5023525 h 5481392"/>
              <a:gd name="connsiteX107-15863" fmla="*/ 791519 w 4833822"/>
              <a:gd name="connsiteY107-15864" fmla="*/ 4830001 h 5481392"/>
              <a:gd name="connsiteX108-15865" fmla="*/ 709092 w 4833822"/>
              <a:gd name="connsiteY108-15866" fmla="*/ 4468035 h 5481392"/>
              <a:gd name="connsiteX109-15867" fmla="*/ 368634 w 4833822"/>
              <a:gd name="connsiteY109-15868" fmla="*/ 4478786 h 5481392"/>
              <a:gd name="connsiteX110-15869" fmla="*/ 332793 w 4833822"/>
              <a:gd name="connsiteY110-15870" fmla="*/ 4503876 h 5481392"/>
              <a:gd name="connsiteX111-15871" fmla="*/ 368634 w 4833822"/>
              <a:gd name="connsiteY111-15872" fmla="*/ 4518209 h 5481392"/>
              <a:gd name="connsiteX112-15873" fmla="*/ 350714 w 4833822"/>
              <a:gd name="connsiteY112-15874" fmla="*/ 4819249 h 5481392"/>
              <a:gd name="connsiteX113-15875" fmla="*/ 447479 w 4833822"/>
              <a:gd name="connsiteY113-15876" fmla="*/ 4883756 h 5481392"/>
              <a:gd name="connsiteX114-15877" fmla="*/ 486896 w 4833822"/>
              <a:gd name="connsiteY114-15878" fmla="*/ 4783409 h 5481392"/>
              <a:gd name="connsiteX115-15879" fmla="*/ 468981 w 4833822"/>
              <a:gd name="connsiteY115-15880" fmla="*/ 4665142 h 5481392"/>
              <a:gd name="connsiteX116-15881" fmla="*/ 372216 w 4833822"/>
              <a:gd name="connsiteY116-15882" fmla="*/ 4772658 h 5481392"/>
              <a:gd name="connsiteX117-15883" fmla="*/ 382967 w 4833822"/>
              <a:gd name="connsiteY117-15884" fmla="*/ 4622137 h 5481392"/>
              <a:gd name="connsiteX118-15885" fmla="*/ 497647 w 4833822"/>
              <a:gd name="connsiteY118-15886" fmla="*/ 4582715 h 5481392"/>
              <a:gd name="connsiteX119-15887" fmla="*/ 569323 w 4833822"/>
              <a:gd name="connsiteY119-15888" fmla="*/ 4697400 h 5481392"/>
              <a:gd name="connsiteX120-15889" fmla="*/ 580074 w 4833822"/>
              <a:gd name="connsiteY120-15890" fmla="*/ 4908840 h 5481392"/>
              <a:gd name="connsiteX121-15891" fmla="*/ 612332 w 4833822"/>
              <a:gd name="connsiteY121-15892" fmla="*/ 4665142 h 5481392"/>
              <a:gd name="connsiteX122-15893" fmla="*/ 497647 w 4833822"/>
              <a:gd name="connsiteY122-15894" fmla="*/ 4432195 h 5481392"/>
              <a:gd name="connsiteX123-15895" fmla="*/ 730594 w 4833822"/>
              <a:gd name="connsiteY123-15896" fmla="*/ 4837164 h 5481392"/>
              <a:gd name="connsiteX124-15897" fmla="*/ 547826 w 4833822"/>
              <a:gd name="connsiteY124-15898" fmla="*/ 5002023 h 5481392"/>
              <a:gd name="connsiteX125-15899" fmla="*/ 834528 w 4833822"/>
              <a:gd name="connsiteY125-15900" fmla="*/ 5034276 h 5481392"/>
              <a:gd name="connsiteX126-15901" fmla="*/ 1533370 w 4833822"/>
              <a:gd name="connsiteY126-15902" fmla="*/ 4518209 h 5481392"/>
              <a:gd name="connsiteX127-15903" fmla="*/ 1633712 w 4833822"/>
              <a:gd name="connsiteY127-15904" fmla="*/ 4385608 h 5481392"/>
              <a:gd name="connsiteX128-15905" fmla="*/ 1142733 w 4833822"/>
              <a:gd name="connsiteY128-15906" fmla="*/ 4700982 h 5481392"/>
              <a:gd name="connsiteX129-15907" fmla="*/ 1031635 w 4833822"/>
              <a:gd name="connsiteY129-15908" fmla="*/ 4729654 h 5481392"/>
              <a:gd name="connsiteX130-15909" fmla="*/ 1096142 w 4833822"/>
              <a:gd name="connsiteY130-15910" fmla="*/ 4629307 h 5481392"/>
              <a:gd name="connsiteX131-15911" fmla="*/ 1587125 w 4833822"/>
              <a:gd name="connsiteY131-15912" fmla="*/ 4192084 h 5481392"/>
              <a:gd name="connsiteX132-15913" fmla="*/ 3072607 w 4833822"/>
              <a:gd name="connsiteY132-15914" fmla="*/ 4183124 h 5481392"/>
              <a:gd name="connsiteX133-15915" fmla="*/ 2988391 w 4833822"/>
              <a:gd name="connsiteY133-15916" fmla="*/ 4217168 h 5481392"/>
              <a:gd name="connsiteX134-15917" fmla="*/ 3038564 w 4833822"/>
              <a:gd name="connsiteY134-15918" fmla="*/ 4328266 h 5481392"/>
              <a:gd name="connsiteX135-15919" fmla="*/ 3407693 w 4833822"/>
              <a:gd name="connsiteY135-15920" fmla="*/ 4743987 h 5481392"/>
              <a:gd name="connsiteX136-15921" fmla="*/ 3576134 w 4833822"/>
              <a:gd name="connsiteY136-15922" fmla="*/ 4783409 h 5481392"/>
              <a:gd name="connsiteX137-15923" fmla="*/ 4002606 w 4833822"/>
              <a:gd name="connsiteY137-15924" fmla="*/ 4887338 h 5481392"/>
              <a:gd name="connsiteX138-15925" fmla="*/ 4124455 w 4833822"/>
              <a:gd name="connsiteY138-15926" fmla="*/ 4969765 h 5481392"/>
              <a:gd name="connsiteX139-15927" fmla="*/ 3586885 w 4833822"/>
              <a:gd name="connsiteY139-15928" fmla="*/ 4421444 h 5481392"/>
              <a:gd name="connsiteX140-15929" fmla="*/ 3339600 w 4833822"/>
              <a:gd name="connsiteY140-15930" fmla="*/ 4278092 h 5481392"/>
              <a:gd name="connsiteX141-15931" fmla="*/ 3551045 w 4833822"/>
              <a:gd name="connsiteY141-15932" fmla="*/ 4453702 h 5481392"/>
              <a:gd name="connsiteX142-15933" fmla="*/ 3658561 w 4833822"/>
              <a:gd name="connsiteY142-15934" fmla="*/ 4636476 h 5481392"/>
              <a:gd name="connsiteX143-15935" fmla="*/ 3536712 w 4833822"/>
              <a:gd name="connsiteY143-15936" fmla="*/ 4561213 h 5481392"/>
              <a:gd name="connsiteX144-15937" fmla="*/ 3167577 w 4833822"/>
              <a:gd name="connsiteY144-15938" fmla="*/ 4224337 h 5481392"/>
              <a:gd name="connsiteX145-15939" fmla="*/ 3072607 w 4833822"/>
              <a:gd name="connsiteY145-15940" fmla="*/ 4183124 h 5481392"/>
              <a:gd name="connsiteX146-15941" fmla="*/ 1497530 w 4833822"/>
              <a:gd name="connsiteY146-15942" fmla="*/ 4095324 h 5481392"/>
              <a:gd name="connsiteX147-15943" fmla="*/ 644585 w 4833822"/>
              <a:gd name="connsiteY147-15944" fmla="*/ 4220755 h 5481392"/>
              <a:gd name="connsiteX148-15945" fmla="*/ 404469 w 4833822"/>
              <a:gd name="connsiteY148-15946" fmla="*/ 4296012 h 5481392"/>
              <a:gd name="connsiteX149-15947" fmla="*/ 218113 w 4833822"/>
              <a:gd name="connsiteY149-15948" fmla="*/ 4450115 h 5481392"/>
              <a:gd name="connsiteX150-15949" fmla="*/ 347132 w 4833822"/>
              <a:gd name="connsiteY150-15950" fmla="*/ 4969765 h 5481392"/>
              <a:gd name="connsiteX151-15951" fmla="*/ 218113 w 4833822"/>
              <a:gd name="connsiteY151-15952" fmla="*/ 4604217 h 5481392"/>
              <a:gd name="connsiteX152-15953" fmla="*/ 289789 w 4833822"/>
              <a:gd name="connsiteY152-15954" fmla="*/ 4496706 h 5481392"/>
              <a:gd name="connsiteX153-15955" fmla="*/ 271869 w 4833822"/>
              <a:gd name="connsiteY153-15956" fmla="*/ 4482373 h 5481392"/>
              <a:gd name="connsiteX154-15957" fmla="*/ 304127 w 4833822"/>
              <a:gd name="connsiteY154-15958" fmla="*/ 4389190 h 5481392"/>
              <a:gd name="connsiteX155-15959" fmla="*/ 400887 w 4833822"/>
              <a:gd name="connsiteY155-15960" fmla="*/ 4306764 h 5481392"/>
              <a:gd name="connsiteX156-15961" fmla="*/ 404469 w 4833822"/>
              <a:gd name="connsiteY156-15962" fmla="*/ 4299594 h 5481392"/>
              <a:gd name="connsiteX157-15963" fmla="*/ 408056 w 4833822"/>
              <a:gd name="connsiteY157-15964" fmla="*/ 4299594 h 5481392"/>
              <a:gd name="connsiteX158-15965" fmla="*/ 569323 w 4833822"/>
              <a:gd name="connsiteY158-15966" fmla="*/ 4256590 h 5481392"/>
              <a:gd name="connsiteX159-15967" fmla="*/ 777186 w 4833822"/>
              <a:gd name="connsiteY159-15968" fmla="*/ 4367688 h 5481392"/>
              <a:gd name="connsiteX160-15969" fmla="*/ 1250249 w 4833822"/>
              <a:gd name="connsiteY160-15970" fmla="*/ 4199247 h 5481392"/>
              <a:gd name="connsiteX161-15971" fmla="*/ 1497530 w 4833822"/>
              <a:gd name="connsiteY161-15972" fmla="*/ 4095324 h 5481392"/>
              <a:gd name="connsiteX162-15973" fmla="*/ 3393360 w 4833822"/>
              <a:gd name="connsiteY162-15974" fmla="*/ 4054554 h 5481392"/>
              <a:gd name="connsiteX163-15975" fmla="*/ 3271511 w 4833822"/>
              <a:gd name="connsiteY163-15976" fmla="*/ 4091737 h 5481392"/>
              <a:gd name="connsiteX164-15977" fmla="*/ 3486538 w 4833822"/>
              <a:gd name="connsiteY164-15978" fmla="*/ 4220755 h 5481392"/>
              <a:gd name="connsiteX165-15979" fmla="*/ 4092197 w 4833822"/>
              <a:gd name="connsiteY165-15980" fmla="*/ 4554049 h 5481392"/>
              <a:gd name="connsiteX166-15981" fmla="*/ 3873588 w 4833822"/>
              <a:gd name="connsiteY166-15982" fmla="*/ 4554049 h 5481392"/>
              <a:gd name="connsiteX167-15983" fmla="*/ 4002606 w 4833822"/>
              <a:gd name="connsiteY167-15984" fmla="*/ 4683062 h 5481392"/>
              <a:gd name="connsiteX168-15985" fmla="*/ 4106535 w 4833822"/>
              <a:gd name="connsiteY168-15986" fmla="*/ 4654391 h 5481392"/>
              <a:gd name="connsiteX169-15987" fmla="*/ 4325144 w 4833822"/>
              <a:gd name="connsiteY169-15988" fmla="*/ 4328266 h 5481392"/>
              <a:gd name="connsiteX170-15989" fmla="*/ 4038441 w 4833822"/>
              <a:gd name="connsiteY170-15990" fmla="*/ 4238675 h 5481392"/>
              <a:gd name="connsiteX171-15991" fmla="*/ 3624178 w 4833822"/>
              <a:gd name="connsiteY171-15992" fmla="*/ 4225063 h 5481392"/>
              <a:gd name="connsiteX172-15993" fmla="*/ 3486739 w 4833822"/>
              <a:gd name="connsiteY172-15994" fmla="*/ 4199284 h 5481392"/>
              <a:gd name="connsiteX173-15995" fmla="*/ 3486739 w 4833822"/>
              <a:gd name="connsiteY173-15996" fmla="*/ 4203279 h 5481392"/>
              <a:gd name="connsiteX174-15997" fmla="*/ 3485394 w 4833822"/>
              <a:gd name="connsiteY174-15998" fmla="*/ 4200590 h 5481392"/>
              <a:gd name="connsiteX175-15999" fmla="*/ 3486706 w 4833822"/>
              <a:gd name="connsiteY175-16000" fmla="*/ 4199278 h 5481392"/>
              <a:gd name="connsiteX176-16001" fmla="*/ 3486538 w 4833822"/>
              <a:gd name="connsiteY176-16002" fmla="*/ 4199247 h 5481392"/>
              <a:gd name="connsiteX177-16003" fmla="*/ 3543876 w 4833822"/>
              <a:gd name="connsiteY177-16004" fmla="*/ 4138323 h 5481392"/>
              <a:gd name="connsiteX178-16005" fmla="*/ 4518674 w 4833822"/>
              <a:gd name="connsiteY178-16006" fmla="*/ 4285261 h 5481392"/>
              <a:gd name="connsiteX179-16007" fmla="*/ 4328731 w 4833822"/>
              <a:gd name="connsiteY179-16008" fmla="*/ 4482373 h 5481392"/>
              <a:gd name="connsiteX180-16009" fmla="*/ 4457745 w 4833822"/>
              <a:gd name="connsiteY180-16010" fmla="*/ 4410692 h 5481392"/>
              <a:gd name="connsiteX181-16011" fmla="*/ 4579599 w 4833822"/>
              <a:gd name="connsiteY181-16012" fmla="*/ 4403529 h 5481392"/>
              <a:gd name="connsiteX182-16013" fmla="*/ 4500754 w 4833822"/>
              <a:gd name="connsiteY182-16014" fmla="*/ 4482373 h 5481392"/>
              <a:gd name="connsiteX183-16015" fmla="*/ 4314393 w 4833822"/>
              <a:gd name="connsiteY183-16016" fmla="*/ 4715321 h 5481392"/>
              <a:gd name="connsiteX184-16017" fmla="*/ 4346651 w 4833822"/>
              <a:gd name="connsiteY184-16018" fmla="*/ 4779827 h 5481392"/>
              <a:gd name="connsiteX185-16019" fmla="*/ 4403989 w 4833822"/>
              <a:gd name="connsiteY185-16020" fmla="*/ 4729654 h 5481392"/>
              <a:gd name="connsiteX186-16021" fmla="*/ 4482833 w 4833822"/>
              <a:gd name="connsiteY186-16022" fmla="*/ 4539711 h 5481392"/>
              <a:gd name="connsiteX187-16023" fmla="*/ 4590350 w 4833822"/>
              <a:gd name="connsiteY187-16024" fmla="*/ 4518209 h 5481392"/>
              <a:gd name="connsiteX188-16025" fmla="*/ 4608265 w 4833822"/>
              <a:gd name="connsiteY188-16026" fmla="*/ 4600635 h 5481392"/>
              <a:gd name="connsiteX189-16027" fmla="*/ 4608265 w 4833822"/>
              <a:gd name="connsiteY189-16028" fmla="*/ 4604217 h 5481392"/>
              <a:gd name="connsiteX190-16029" fmla="*/ 4421909 w 4833822"/>
              <a:gd name="connsiteY190-16030" fmla="*/ 4815662 h 5481392"/>
              <a:gd name="connsiteX191-16031" fmla="*/ 4608265 w 4833822"/>
              <a:gd name="connsiteY191-16032" fmla="*/ 4604217 h 5481392"/>
              <a:gd name="connsiteX192-16033" fmla="*/ 4611852 w 4833822"/>
              <a:gd name="connsiteY192-16034" fmla="*/ 4600635 h 5481392"/>
              <a:gd name="connsiteX193-16035" fmla="*/ 4611852 w 4833822"/>
              <a:gd name="connsiteY193-16036" fmla="*/ 4597053 h 5481392"/>
              <a:gd name="connsiteX194-16037" fmla="*/ 4694279 w 4833822"/>
              <a:gd name="connsiteY194-16038" fmla="*/ 4582715 h 5481392"/>
              <a:gd name="connsiteX195-16039" fmla="*/ 4651275 w 4833822"/>
              <a:gd name="connsiteY195-16040" fmla="*/ 4407111 h 5481392"/>
              <a:gd name="connsiteX196-16041" fmla="*/ 4572429 w 4833822"/>
              <a:gd name="connsiteY196-16042" fmla="*/ 4288843 h 5481392"/>
              <a:gd name="connsiteX197-16043" fmla="*/ 4583181 w 4833822"/>
              <a:gd name="connsiteY197-16044" fmla="*/ 4195666 h 5481392"/>
              <a:gd name="connsiteX198-16045" fmla="*/ 4436247 w 4833822"/>
              <a:gd name="connsiteY198-16046" fmla="*/ 4149079 h 5481392"/>
              <a:gd name="connsiteX199-16047" fmla="*/ 3504459 w 4833822"/>
              <a:gd name="connsiteY199-16048" fmla="*/ 4063065 h 5481392"/>
              <a:gd name="connsiteX200-16049" fmla="*/ 3393360 w 4833822"/>
              <a:gd name="connsiteY200-16050" fmla="*/ 4054554 h 5481392"/>
              <a:gd name="connsiteX201-16051" fmla="*/ 655337 w 4833822"/>
              <a:gd name="connsiteY201-16052" fmla="*/ 3923296 h 5481392"/>
              <a:gd name="connsiteX202-16053" fmla="*/ 637416 w 4833822"/>
              <a:gd name="connsiteY202-16054" fmla="*/ 3980639 h 5481392"/>
              <a:gd name="connsiteX203-16055" fmla="*/ 863200 w 4833822"/>
              <a:gd name="connsiteY203-16056" fmla="*/ 4084568 h 5481392"/>
              <a:gd name="connsiteX204-16057" fmla="*/ 734181 w 4833822"/>
              <a:gd name="connsiteY204-16058" fmla="*/ 3944803 h 5481392"/>
              <a:gd name="connsiteX205-16059" fmla="*/ 655337 w 4833822"/>
              <a:gd name="connsiteY205-16060" fmla="*/ 3923296 h 5481392"/>
              <a:gd name="connsiteX206-16061" fmla="*/ 465399 w 4833822"/>
              <a:gd name="connsiteY206-16062" fmla="*/ 3883879 h 5481392"/>
              <a:gd name="connsiteX207-16063" fmla="*/ 465399 w 4833822"/>
              <a:gd name="connsiteY207-16064" fmla="*/ 4084568 h 5481392"/>
              <a:gd name="connsiteX208-16065" fmla="*/ 501234 w 4833822"/>
              <a:gd name="connsiteY208-16066" fmla="*/ 4141910 h 5481392"/>
              <a:gd name="connsiteX209-16067" fmla="*/ 554990 w 4833822"/>
              <a:gd name="connsiteY209-16068" fmla="*/ 4088155 h 5481392"/>
              <a:gd name="connsiteX210-16069" fmla="*/ 465399 w 4833822"/>
              <a:gd name="connsiteY210-16070" fmla="*/ 3883879 h 5481392"/>
              <a:gd name="connsiteX211-16071" fmla="*/ 4325169 w 4833822"/>
              <a:gd name="connsiteY211-16072" fmla="*/ 3802982 h 5481392"/>
              <a:gd name="connsiteX212-16073" fmla="*/ 3959602 w 4833822"/>
              <a:gd name="connsiteY212-16074" fmla="*/ 4009310 h 5481392"/>
              <a:gd name="connsiteX213-16075" fmla="*/ 4360985 w 4833822"/>
              <a:gd name="connsiteY213-16076" fmla="*/ 3919714 h 5481392"/>
              <a:gd name="connsiteX214-16077" fmla="*/ 4278558 w 4833822"/>
              <a:gd name="connsiteY214-16078" fmla="*/ 4030812 h 5481392"/>
              <a:gd name="connsiteX215-16079" fmla="*/ 4454163 w 4833822"/>
              <a:gd name="connsiteY215-16080" fmla="*/ 3984221 h 5481392"/>
              <a:gd name="connsiteX216-16081" fmla="*/ 4368153 w 4833822"/>
              <a:gd name="connsiteY216-16082" fmla="*/ 3808616 h 5481392"/>
              <a:gd name="connsiteX217-16083" fmla="*/ 4325169 w 4833822"/>
              <a:gd name="connsiteY217-16084" fmla="*/ 3802982 h 5481392"/>
              <a:gd name="connsiteX218-16085" fmla="*/ 4156709 w 4833822"/>
              <a:gd name="connsiteY218-16086" fmla="*/ 3769194 h 5481392"/>
              <a:gd name="connsiteX219-16087" fmla="*/ 3748157 w 4833822"/>
              <a:gd name="connsiteY219-16088" fmla="*/ 3851620 h 5481392"/>
              <a:gd name="connsiteX220-16089" fmla="*/ 3529543 w 4833822"/>
              <a:gd name="connsiteY220-16090" fmla="*/ 3973469 h 5481392"/>
              <a:gd name="connsiteX221-16091" fmla="*/ 3805494 w 4833822"/>
              <a:gd name="connsiteY221-16092" fmla="*/ 3876710 h 5481392"/>
              <a:gd name="connsiteX222-16093" fmla="*/ 4156709 w 4833822"/>
              <a:gd name="connsiteY222-16094" fmla="*/ 3769194 h 5481392"/>
              <a:gd name="connsiteX223-16095" fmla="*/ 399937 w 4833822"/>
              <a:gd name="connsiteY223-16096" fmla="*/ 3725406 h 5481392"/>
              <a:gd name="connsiteX224-16097" fmla="*/ 210944 w 4833822"/>
              <a:gd name="connsiteY224-16098" fmla="*/ 3805034 h 5481392"/>
              <a:gd name="connsiteX225-16099" fmla="*/ 124936 w 4833822"/>
              <a:gd name="connsiteY225-16100" fmla="*/ 3948385 h 5481392"/>
              <a:gd name="connsiteX226-16101" fmla="*/ 275451 w 4833822"/>
              <a:gd name="connsiteY226-16102" fmla="*/ 3941216 h 5481392"/>
              <a:gd name="connsiteX227-16103" fmla="*/ 304127 w 4833822"/>
              <a:gd name="connsiteY227-16104" fmla="*/ 3959136 h 5481392"/>
              <a:gd name="connsiteX228-16105" fmla="*/ 271869 w 4833822"/>
              <a:gd name="connsiteY228-16106" fmla="*/ 4195666 h 5481392"/>
              <a:gd name="connsiteX229-16107" fmla="*/ 311291 w 4833822"/>
              <a:gd name="connsiteY229-16108" fmla="*/ 4037981 h 5481392"/>
              <a:gd name="connsiteX230-16109" fmla="*/ 243203 w 4833822"/>
              <a:gd name="connsiteY230-16110" fmla="*/ 3830118 h 5481392"/>
              <a:gd name="connsiteX231-16111" fmla="*/ 1214409 w 4833822"/>
              <a:gd name="connsiteY231-16112" fmla="*/ 3808616 h 5481392"/>
              <a:gd name="connsiteX232-16113" fmla="*/ 465399 w 4833822"/>
              <a:gd name="connsiteY232-16114" fmla="*/ 3726189 h 5481392"/>
              <a:gd name="connsiteX233-16115" fmla="*/ 399937 w 4833822"/>
              <a:gd name="connsiteY233-16116" fmla="*/ 3725406 h 5481392"/>
              <a:gd name="connsiteX234-16117" fmla="*/ 2524908 w 4833822"/>
              <a:gd name="connsiteY234-16118" fmla="*/ 2591107 h 5481392"/>
              <a:gd name="connsiteX235-16119" fmla="*/ 2732856 w 4833822"/>
              <a:gd name="connsiteY235-16120" fmla="*/ 3233026 h 5481392"/>
              <a:gd name="connsiteX236-16121" fmla="*/ 2775802 w 4833822"/>
              <a:gd name="connsiteY236-16122" fmla="*/ 3303095 h 5481392"/>
              <a:gd name="connsiteX237-16123" fmla="*/ 2823267 w 4833822"/>
              <a:gd name="connsiteY237-16124" fmla="*/ 3226245 h 5481392"/>
              <a:gd name="connsiteX238-16125" fmla="*/ 2879774 w 4833822"/>
              <a:gd name="connsiteY238-16126" fmla="*/ 3016039 h 5481392"/>
              <a:gd name="connsiteX239-16127" fmla="*/ 2920458 w 4833822"/>
              <a:gd name="connsiteY239-16128" fmla="*/ 3549464 h 5481392"/>
              <a:gd name="connsiteX240-16129" fmla="*/ 3132925 w 4833822"/>
              <a:gd name="connsiteY240-16130" fmla="*/ 3490697 h 5481392"/>
              <a:gd name="connsiteX241-16131" fmla="*/ 2879774 w 4833822"/>
              <a:gd name="connsiteY241-16132" fmla="*/ 3865905 h 5481392"/>
              <a:gd name="connsiteX242-16133" fmla="*/ 2131619 w 4833822"/>
              <a:gd name="connsiteY242-16134" fmla="*/ 3813919 h 5481392"/>
              <a:gd name="connsiteX243-16135" fmla="*/ 1894289 w 4833822"/>
              <a:gd name="connsiteY243-16136" fmla="*/ 3463575 h 5481392"/>
              <a:gd name="connsiteX244-16137" fmla="*/ 2075111 w 4833822"/>
              <a:gd name="connsiteY244-16138" fmla="*/ 3551726 h 5481392"/>
              <a:gd name="connsiteX245-16139" fmla="*/ 2086414 w 4833822"/>
              <a:gd name="connsiteY245-16140" fmla="*/ 3036381 h 5481392"/>
              <a:gd name="connsiteX246-16141" fmla="*/ 2163263 w 4833822"/>
              <a:gd name="connsiteY246-16142" fmla="*/ 3181040 h 5481392"/>
              <a:gd name="connsiteX247-16143" fmla="*/ 2224289 w 4833822"/>
              <a:gd name="connsiteY247-16144" fmla="*/ 3226245 h 5481392"/>
              <a:gd name="connsiteX248-16145" fmla="*/ 2242372 w 4833822"/>
              <a:gd name="connsiteY248-16146" fmla="*/ 3162957 h 5481392"/>
              <a:gd name="connsiteX249-16147" fmla="*/ 2524908 w 4833822"/>
              <a:gd name="connsiteY249-16148" fmla="*/ 2591107 h 5481392"/>
              <a:gd name="connsiteX250-16149" fmla="*/ 2540406 w 4833822"/>
              <a:gd name="connsiteY250-16150" fmla="*/ 1783766 h 5481392"/>
              <a:gd name="connsiteX251-16151" fmla="*/ 2092432 w 4833822"/>
              <a:gd name="connsiteY251-16152" fmla="*/ 2690463 h 5481392"/>
              <a:gd name="connsiteX252-16153" fmla="*/ 2063761 w 4833822"/>
              <a:gd name="connsiteY252-16154" fmla="*/ 2790810 h 5481392"/>
              <a:gd name="connsiteX253-16155" fmla="*/ 1967001 w 4833822"/>
              <a:gd name="connsiteY253-16156" fmla="*/ 2719134 h 5481392"/>
              <a:gd name="connsiteX254-16157" fmla="*/ 1845152 w 4833822"/>
              <a:gd name="connsiteY254-16158" fmla="*/ 2489770 h 5481392"/>
              <a:gd name="connsiteX255-16159" fmla="*/ 1827232 w 4833822"/>
              <a:gd name="connsiteY255-16160" fmla="*/ 3306877 h 5481392"/>
              <a:gd name="connsiteX256-16161" fmla="*/ 1540529 w 4833822"/>
              <a:gd name="connsiteY256-16162" fmla="*/ 3167108 h 5481392"/>
              <a:gd name="connsiteX257-16163" fmla="*/ 1916828 w 4833822"/>
              <a:gd name="connsiteY257-16164" fmla="*/ 3722597 h 5481392"/>
              <a:gd name="connsiteX258-16165" fmla="*/ 3103066 w 4833822"/>
              <a:gd name="connsiteY258-16166" fmla="*/ 3805024 h 5481392"/>
              <a:gd name="connsiteX259-16167" fmla="*/ 3504448 w 4833822"/>
              <a:gd name="connsiteY259-16168" fmla="*/ 3210112 h 5481392"/>
              <a:gd name="connsiteX260-16169" fmla="*/ 3167572 w 4833822"/>
              <a:gd name="connsiteY260-16170" fmla="*/ 3303290 h 5481392"/>
              <a:gd name="connsiteX261-16171" fmla="*/ 3103066 w 4833822"/>
              <a:gd name="connsiteY261-16172" fmla="*/ 2457516 h 5481392"/>
              <a:gd name="connsiteX262-16173" fmla="*/ 3013470 w 4833822"/>
              <a:gd name="connsiteY262-16174" fmla="*/ 2790810 h 5481392"/>
              <a:gd name="connsiteX263-16175" fmla="*/ 2938212 w 4833822"/>
              <a:gd name="connsiteY263-16176" fmla="*/ 2912659 h 5481392"/>
              <a:gd name="connsiteX264-16177" fmla="*/ 2870119 w 4833822"/>
              <a:gd name="connsiteY264-16178" fmla="*/ 2801561 h 5481392"/>
              <a:gd name="connsiteX265-16179" fmla="*/ 2540406 w 4833822"/>
              <a:gd name="connsiteY265-16180" fmla="*/ 1783766 h 5481392"/>
              <a:gd name="connsiteX266-16181" fmla="*/ 357884 w 4833822"/>
              <a:gd name="connsiteY266-16182" fmla="*/ 1712095 h 5481392"/>
              <a:gd name="connsiteX267-16183" fmla="*/ 422396 w 4833822"/>
              <a:gd name="connsiteY267-16184" fmla="*/ 1794522 h 5481392"/>
              <a:gd name="connsiteX268-16185" fmla="*/ 522738 w 4833822"/>
              <a:gd name="connsiteY268-16186" fmla="*/ 2296253 h 5481392"/>
              <a:gd name="connsiteX269-16187" fmla="*/ 490485 w 4833822"/>
              <a:gd name="connsiteY269-16188" fmla="*/ 2436023 h 5481392"/>
              <a:gd name="connsiteX270-16189" fmla="*/ 386555 w 4833822"/>
              <a:gd name="connsiteY270-16190" fmla="*/ 2335676 h 5481392"/>
              <a:gd name="connsiteX271-16191" fmla="*/ 286208 w 4833822"/>
              <a:gd name="connsiteY271-16192" fmla="*/ 1794522 h 5481392"/>
              <a:gd name="connsiteX272-16193" fmla="*/ 357884 w 4833822"/>
              <a:gd name="connsiteY272-16194" fmla="*/ 1712095 h 5481392"/>
              <a:gd name="connsiteX273-16195" fmla="*/ 4036204 w 4833822"/>
              <a:gd name="connsiteY273-16196" fmla="*/ 294704 h 5481392"/>
              <a:gd name="connsiteX274-16197" fmla="*/ 4110123 w 4833822"/>
              <a:gd name="connsiteY274-16198" fmla="*/ 357419 h 5481392"/>
              <a:gd name="connsiteX275-16199" fmla="*/ 4063531 w 4833822"/>
              <a:gd name="connsiteY275-16200" fmla="*/ 1167363 h 5481392"/>
              <a:gd name="connsiteX276-16201" fmla="*/ 3938100 w 4833822"/>
              <a:gd name="connsiteY276-16202" fmla="*/ 855569 h 5481392"/>
              <a:gd name="connsiteX277-16203" fmla="*/ 3970353 w 4833822"/>
              <a:gd name="connsiteY277-16204" fmla="*/ 361006 h 5481392"/>
              <a:gd name="connsiteX278-16205" fmla="*/ 4036204 w 4833822"/>
              <a:gd name="connsiteY278-16206" fmla="*/ 294704 h 5481392"/>
              <a:gd name="connsiteX279-16207" fmla="*/ 915320 w 4833822"/>
              <a:gd name="connsiteY279-16208" fmla="*/ 36275 h 5481392"/>
              <a:gd name="connsiteX280-16209" fmla="*/ 1020430 w 4833822"/>
              <a:gd name="connsiteY280-16210" fmla="*/ 717037 h 5481392"/>
              <a:gd name="connsiteX281-16211" fmla="*/ 811383 w 4833822"/>
              <a:gd name="connsiteY281-16212" fmla="*/ 677451 h 5481392"/>
              <a:gd name="connsiteX282-16213" fmla="*/ 915320 w 4833822"/>
              <a:gd name="connsiteY282-16214" fmla="*/ 36275 h 5481392"/>
              <a:gd name="connsiteX283-16215" fmla="*/ 2447238 w 4833822"/>
              <a:gd name="connsiteY283-16216" fmla="*/ 0 h 5481392"/>
              <a:gd name="connsiteX284-16217" fmla="*/ 3047525 w 4833822"/>
              <a:gd name="connsiteY284-16218" fmla="*/ 643020 h 5481392"/>
              <a:gd name="connsiteX285-16219" fmla="*/ 3054443 w 4833822"/>
              <a:gd name="connsiteY285-16220" fmla="*/ 1316822 h 5481392"/>
              <a:gd name="connsiteX286-16221" fmla="*/ 3282263 w 4833822"/>
              <a:gd name="connsiteY286-16222" fmla="*/ 457765 h 5481392"/>
              <a:gd name="connsiteX287-16223" fmla="*/ 3257173 w 4833822"/>
              <a:gd name="connsiteY287-16224" fmla="*/ 317996 h 5481392"/>
              <a:gd name="connsiteX288-16225" fmla="*/ 3278681 w 4833822"/>
              <a:gd name="connsiteY288-16226" fmla="*/ 228400 h 5481392"/>
              <a:gd name="connsiteX289-16227" fmla="*/ 3361107 w 4833822"/>
              <a:gd name="connsiteY289-16228" fmla="*/ 285743 h 5481392"/>
              <a:gd name="connsiteX290-16229" fmla="*/ 3884339 w 4833822"/>
              <a:gd name="connsiteY290-16230" fmla="*/ 1597413 h 5481392"/>
              <a:gd name="connsiteX291-16231" fmla="*/ 3776823 w 4833822"/>
              <a:gd name="connsiteY291-16232" fmla="*/ 2217408 h 5481392"/>
              <a:gd name="connsiteX292-16233" fmla="*/ 4002606 w 4833822"/>
              <a:gd name="connsiteY292-16234" fmla="*/ 1998799 h 5481392"/>
              <a:gd name="connsiteX293-16235" fmla="*/ 4059943 w 4833822"/>
              <a:gd name="connsiteY293-16236" fmla="*/ 1934288 h 5481392"/>
              <a:gd name="connsiteX294-16237" fmla="*/ 4117286 w 4833822"/>
              <a:gd name="connsiteY294-16238" fmla="*/ 2009550 h 5481392"/>
              <a:gd name="connsiteX295-16239" fmla="*/ 4131625 w 4833822"/>
              <a:gd name="connsiteY295-16240" fmla="*/ 2823072 h 5481392"/>
              <a:gd name="connsiteX296-16241" fmla="*/ 3755321 w 4833822"/>
              <a:gd name="connsiteY296-16242" fmla="*/ 3654514 h 5481392"/>
              <a:gd name="connsiteX297-16243" fmla="*/ 3723067 w 4833822"/>
              <a:gd name="connsiteY297-16244" fmla="*/ 3729771 h 5481392"/>
              <a:gd name="connsiteX298-16245" fmla="*/ 4099366 w 4833822"/>
              <a:gd name="connsiteY298-16246" fmla="*/ 3668847 h 5481392"/>
              <a:gd name="connsiteX299-16247" fmla="*/ 4550927 w 4833822"/>
              <a:gd name="connsiteY299-16248" fmla="*/ 4020061 h 5481392"/>
              <a:gd name="connsiteX300-16249" fmla="*/ 4604683 w 4833822"/>
              <a:gd name="connsiteY300-16250" fmla="*/ 4120408 h 5481392"/>
              <a:gd name="connsiteX301-16251" fmla="*/ 4576011 w 4833822"/>
              <a:gd name="connsiteY301-16252" fmla="*/ 4962601 h 5481392"/>
              <a:gd name="connsiteX302-16253" fmla="*/ 4432660 w 4833822"/>
              <a:gd name="connsiteY302-16254" fmla="*/ 5023525 h 5481392"/>
              <a:gd name="connsiteX303-16255" fmla="*/ 3999019 w 4833822"/>
              <a:gd name="connsiteY303-16256" fmla="*/ 5256472 h 5481392"/>
              <a:gd name="connsiteX304-16257" fmla="*/ 3192667 w 4833822"/>
              <a:gd name="connsiteY304-16258" fmla="*/ 5188379 h 5481392"/>
              <a:gd name="connsiteX305-16259" fmla="*/ 2662265 w 4833822"/>
              <a:gd name="connsiteY305-16260" fmla="*/ 4557631 h 5481392"/>
              <a:gd name="connsiteX306-16261" fmla="*/ 2680186 w 4833822"/>
              <a:gd name="connsiteY306-16262" fmla="*/ 4876587 h 5481392"/>
              <a:gd name="connsiteX307-16263" fmla="*/ 2655096 w 4833822"/>
              <a:gd name="connsiteY307-16264" fmla="*/ 5188379 h 5481392"/>
              <a:gd name="connsiteX308-16265" fmla="*/ 2063771 w 4833822"/>
              <a:gd name="connsiteY308-16266" fmla="*/ 5475081 h 5481392"/>
              <a:gd name="connsiteX309-16267" fmla="*/ 1827242 w 4833822"/>
              <a:gd name="connsiteY309-16268" fmla="*/ 5424908 h 5481392"/>
              <a:gd name="connsiteX310-16269" fmla="*/ 1594295 w 4833822"/>
              <a:gd name="connsiteY310-16270" fmla="*/ 4883756 h 5481392"/>
              <a:gd name="connsiteX311-16271" fmla="*/ 1952673 w 4833822"/>
              <a:gd name="connsiteY311-16272" fmla="*/ 4349768 h 5481392"/>
              <a:gd name="connsiteX312-16273" fmla="*/ 2020761 w 4833822"/>
              <a:gd name="connsiteY312-16274" fmla="*/ 4217168 h 5481392"/>
              <a:gd name="connsiteX313-16275" fmla="*/ 1841575 w 4833822"/>
              <a:gd name="connsiteY313-16276" fmla="*/ 4360519 h 5481392"/>
              <a:gd name="connsiteX314-16277" fmla="*/ 884697 w 4833822"/>
              <a:gd name="connsiteY314-16278" fmla="*/ 5105952 h 5481392"/>
              <a:gd name="connsiteX315-16279" fmla="*/ 547826 w 4833822"/>
              <a:gd name="connsiteY315-16280" fmla="*/ 5138205 h 5481392"/>
              <a:gd name="connsiteX316-16281" fmla="*/ 357883 w 4833822"/>
              <a:gd name="connsiteY316-16282" fmla="*/ 5080868 h 5481392"/>
              <a:gd name="connsiteX317-16283" fmla="*/ 89095 w 4833822"/>
              <a:gd name="connsiteY317-16284" fmla="*/ 4654391 h 5481392"/>
              <a:gd name="connsiteX318-16285" fmla="*/ 46091 w 4833822"/>
              <a:gd name="connsiteY318-16286" fmla="*/ 4303182 h 5481392"/>
              <a:gd name="connsiteX319-16287" fmla="*/ 440310 w 4833822"/>
              <a:gd name="connsiteY319-16288" fmla="*/ 3654514 h 5481392"/>
              <a:gd name="connsiteX320-16289" fmla="*/ 1020884 w 4833822"/>
              <a:gd name="connsiteY320-16290" fmla="*/ 3704687 h 5481392"/>
              <a:gd name="connsiteX321-16291" fmla="*/ 798688 w 4833822"/>
              <a:gd name="connsiteY321-16292" fmla="*/ 3532665 h 5481392"/>
              <a:gd name="connsiteX322-16293" fmla="*/ 766435 w 4833822"/>
              <a:gd name="connsiteY322-16294" fmla="*/ 3475322 h 5481392"/>
              <a:gd name="connsiteX323-16295" fmla="*/ 838110 w 4833822"/>
              <a:gd name="connsiteY323-16296" fmla="*/ 3453820 h 5481392"/>
              <a:gd name="connsiteX324-16297" fmla="*/ 1060306 w 4833822"/>
              <a:gd name="connsiteY324-16298" fmla="*/ 3546998 h 5481392"/>
              <a:gd name="connsiteX325-16299" fmla="*/ 777186 w 4833822"/>
              <a:gd name="connsiteY325-16300" fmla="*/ 3048850 h 5481392"/>
              <a:gd name="connsiteX326-16301" fmla="*/ 723430 w 4833822"/>
              <a:gd name="connsiteY326-16302" fmla="*/ 2514867 h 5481392"/>
              <a:gd name="connsiteX327-16303" fmla="*/ 727012 w 4833822"/>
              <a:gd name="connsiteY327-16304" fmla="*/ 1816026 h 5481392"/>
              <a:gd name="connsiteX328-16305" fmla="*/ 762853 w 4833822"/>
              <a:gd name="connsiteY328-16306" fmla="*/ 1683426 h 5481392"/>
              <a:gd name="connsiteX329-16307" fmla="*/ 1017302 w 4833822"/>
              <a:gd name="connsiteY329-16308" fmla="*/ 1984461 h 5481392"/>
              <a:gd name="connsiteX330-16309" fmla="*/ 1139151 w 4833822"/>
              <a:gd name="connsiteY330-16310" fmla="*/ 2023883 h 5481392"/>
              <a:gd name="connsiteX331-16311" fmla="*/ 1110480 w 4833822"/>
              <a:gd name="connsiteY331-16312" fmla="*/ 1912785 h 5481392"/>
              <a:gd name="connsiteX332-16313" fmla="*/ 1135564 w 4833822"/>
              <a:gd name="connsiteY332-16314" fmla="*/ 1024007 h 5481392"/>
              <a:gd name="connsiteX333-16315" fmla="*/ 1493942 w 4833822"/>
              <a:gd name="connsiteY333-16316" fmla="*/ 364587 h 5481392"/>
              <a:gd name="connsiteX334-16317" fmla="*/ 1547703 w 4833822"/>
              <a:gd name="connsiteY334-16318" fmla="*/ 310832 h 5481392"/>
              <a:gd name="connsiteX335-16319" fmla="*/ 1597877 w 4833822"/>
              <a:gd name="connsiteY335-16320" fmla="*/ 404010 h 5481392"/>
              <a:gd name="connsiteX336-16321" fmla="*/ 2070940 w 4833822"/>
              <a:gd name="connsiteY336-16322" fmla="*/ 1178109 h 5481392"/>
              <a:gd name="connsiteX337-16323" fmla="*/ 2035100 w 4833822"/>
              <a:gd name="connsiteY337-16324" fmla="*/ 379903 h 5481392"/>
              <a:gd name="connsiteX338-16325" fmla="*/ 2447238 w 4833822"/>
              <a:gd name="connsiteY338-16326" fmla="*/ 0 h 5481392"/>
              <a:gd name="connsiteX0-16327" fmla="*/ 2144854 w 4833822"/>
              <a:gd name="connsiteY0-16328" fmla="*/ 5107743 h 5481392"/>
              <a:gd name="connsiteX1-16329" fmla="*/ 2053020 w 4833822"/>
              <a:gd name="connsiteY1-16330" fmla="*/ 5116703 h 5481392"/>
              <a:gd name="connsiteX2-16331" fmla="*/ 1959837 w 4833822"/>
              <a:gd name="connsiteY2-16332" fmla="*/ 5191961 h 5481392"/>
              <a:gd name="connsiteX3-16333" fmla="*/ 2045851 w 4833822"/>
              <a:gd name="connsiteY3-16334" fmla="*/ 5310228 h 5481392"/>
              <a:gd name="connsiteX4-16335" fmla="*/ 2042269 w 4833822"/>
              <a:gd name="connsiteY4-16336" fmla="*/ 5213463 h 5481392"/>
              <a:gd name="connsiteX5-16337" fmla="*/ 2106775 w 4833822"/>
              <a:gd name="connsiteY5-16338" fmla="*/ 5148956 h 5481392"/>
              <a:gd name="connsiteX6-16339" fmla="*/ 2128277 w 4833822"/>
              <a:gd name="connsiteY6-16340" fmla="*/ 5220632 h 5481392"/>
              <a:gd name="connsiteX7-16341" fmla="*/ 2164118 w 4833822"/>
              <a:gd name="connsiteY7-16342" fmla="*/ 5270805 h 5481392"/>
              <a:gd name="connsiteX8-16343" fmla="*/ 2232206 w 4833822"/>
              <a:gd name="connsiteY8-16344" fmla="*/ 5234970 h 5481392"/>
              <a:gd name="connsiteX9-16345" fmla="*/ 2228624 w 4833822"/>
              <a:gd name="connsiteY9-16346" fmla="*/ 5141787 h 5481392"/>
              <a:gd name="connsiteX10-16347" fmla="*/ 2144854 w 4833822"/>
              <a:gd name="connsiteY10-16348" fmla="*/ 5107743 h 5481392"/>
              <a:gd name="connsiteX11-16349" fmla="*/ 2508163 w 4833822"/>
              <a:gd name="connsiteY11-16350" fmla="*/ 5077281 h 5481392"/>
              <a:gd name="connsiteX12-16351" fmla="*/ 2407811 w 4833822"/>
              <a:gd name="connsiteY12-16352" fmla="*/ 5385491 h 5481392"/>
              <a:gd name="connsiteX13-16353" fmla="*/ 2508163 w 4833822"/>
              <a:gd name="connsiteY13-16354" fmla="*/ 5077281 h 5481392"/>
              <a:gd name="connsiteX14-16355" fmla="*/ 2215080 w 4833822"/>
              <a:gd name="connsiteY14-16356" fmla="*/ 4992746 h 5481392"/>
              <a:gd name="connsiteX15-16357" fmla="*/ 2171282 w 4833822"/>
              <a:gd name="connsiteY15-16358" fmla="*/ 4998436 h 5481392"/>
              <a:gd name="connsiteX16-16359" fmla="*/ 2350473 w 4833822"/>
              <a:gd name="connsiteY16-16360" fmla="*/ 5277975 h 5481392"/>
              <a:gd name="connsiteX17-16361" fmla="*/ 2393478 w 4833822"/>
              <a:gd name="connsiteY17-16362" fmla="*/ 5095201 h 5481392"/>
              <a:gd name="connsiteX18-16363" fmla="*/ 2252871 w 4833822"/>
              <a:gd name="connsiteY18-16364" fmla="*/ 4993901 h 5481392"/>
              <a:gd name="connsiteX19-16365" fmla="*/ 2215080 w 4833822"/>
              <a:gd name="connsiteY19-16366" fmla="*/ 4992746 h 5481392"/>
              <a:gd name="connsiteX20-16367" fmla="*/ 3767359 w 4833822"/>
              <a:gd name="connsiteY20-16368" fmla="*/ 4873788 h 5481392"/>
              <a:gd name="connsiteX21-16369" fmla="*/ 3913003 w 4833822"/>
              <a:gd name="connsiteY21-16370" fmla="*/ 4955431 h 5481392"/>
              <a:gd name="connsiteX22-16371" fmla="*/ 3930923 w 4833822"/>
              <a:gd name="connsiteY22-16372" fmla="*/ 4980520 h 5481392"/>
              <a:gd name="connsiteX23-16373" fmla="*/ 3923759 w 4833822"/>
              <a:gd name="connsiteY23-16374" fmla="*/ 5005605 h 5481392"/>
              <a:gd name="connsiteX24-16375" fmla="*/ 3672890 w 4833822"/>
              <a:gd name="connsiteY24-16376" fmla="*/ 4987684 h 5481392"/>
              <a:gd name="connsiteX25-16377" fmla="*/ 3672890 w 4833822"/>
              <a:gd name="connsiteY25-16378" fmla="*/ 4919595 h 5481392"/>
              <a:gd name="connsiteX26-16379" fmla="*/ 3708731 w 4833822"/>
              <a:gd name="connsiteY26-16380" fmla="*/ 4894506 h 5481392"/>
              <a:gd name="connsiteX27-16381" fmla="*/ 3767359 w 4833822"/>
              <a:gd name="connsiteY27-16382" fmla="*/ 4873788 h 5481392"/>
              <a:gd name="connsiteX28-16383" fmla="*/ 3779366 w 4833822"/>
              <a:gd name="connsiteY28-16384" fmla="*/ 4833977 h 5481392"/>
              <a:gd name="connsiteX29-16385" fmla="*/ 3637059 w 4833822"/>
              <a:gd name="connsiteY29-16386" fmla="*/ 4858672 h 5481392"/>
              <a:gd name="connsiteX30-16387" fmla="*/ 3497289 w 4833822"/>
              <a:gd name="connsiteY30-16388" fmla="*/ 5041440 h 5481392"/>
              <a:gd name="connsiteX31-16389" fmla="*/ 3615557 w 4833822"/>
              <a:gd name="connsiteY31-16390" fmla="*/ 4984103 h 5481392"/>
              <a:gd name="connsiteX32-16391" fmla="*/ 3852086 w 4833822"/>
              <a:gd name="connsiteY32-16392" fmla="*/ 5141787 h 5481392"/>
              <a:gd name="connsiteX33-16393" fmla="*/ 3952433 w 4833822"/>
              <a:gd name="connsiteY33-16394" fmla="*/ 4969765 h 5481392"/>
              <a:gd name="connsiteX34-16395" fmla="*/ 3945496 w 4833822"/>
              <a:gd name="connsiteY34-16396" fmla="*/ 4952960 h 5481392"/>
              <a:gd name="connsiteX35-16397" fmla="*/ 3938093 w 4833822"/>
              <a:gd name="connsiteY35-16398" fmla="*/ 4952960 h 5481392"/>
              <a:gd name="connsiteX36-16399" fmla="*/ 3927341 w 4833822"/>
              <a:gd name="connsiteY36-16400" fmla="*/ 4952960 h 5481392"/>
              <a:gd name="connsiteX37-16401" fmla="*/ 3909418 w 4833822"/>
              <a:gd name="connsiteY37-16402" fmla="*/ 4948253 h 5481392"/>
              <a:gd name="connsiteX38-16403" fmla="*/ 3920171 w 4833822"/>
              <a:gd name="connsiteY38-16404" fmla="*/ 4948253 h 5481392"/>
              <a:gd name="connsiteX39-16405" fmla="*/ 3945252 w 4833822"/>
              <a:gd name="connsiteY39-16406" fmla="*/ 4952370 h 5481392"/>
              <a:gd name="connsiteX40-16407" fmla="*/ 3928739 w 4833822"/>
              <a:gd name="connsiteY40-16408" fmla="*/ 4912370 h 5481392"/>
              <a:gd name="connsiteX41-16409" fmla="*/ 3822967 w 4833822"/>
              <a:gd name="connsiteY41-16410" fmla="*/ 4836272 h 5481392"/>
              <a:gd name="connsiteX42-16411" fmla="*/ 3779366 w 4833822"/>
              <a:gd name="connsiteY42-16412" fmla="*/ 4833977 h 5481392"/>
              <a:gd name="connsiteX43-16413" fmla="*/ 4196131 w 4833822"/>
              <a:gd name="connsiteY43-16414" fmla="*/ 4690231 h 5481392"/>
              <a:gd name="connsiteX44-16415" fmla="*/ 4235548 w 4833822"/>
              <a:gd name="connsiteY44-16416" fmla="*/ 4919596 h 5481392"/>
              <a:gd name="connsiteX45-16417" fmla="*/ 4454163 w 4833822"/>
              <a:gd name="connsiteY45-16418" fmla="*/ 4923178 h 5481392"/>
              <a:gd name="connsiteX46-16419" fmla="*/ 4196131 w 4833822"/>
              <a:gd name="connsiteY46-16420" fmla="*/ 4690231 h 5481392"/>
              <a:gd name="connsiteX47-16421" fmla="*/ 1174995 w 4833822"/>
              <a:gd name="connsiteY47-16422" fmla="*/ 4374853 h 5481392"/>
              <a:gd name="connsiteX48-16423" fmla="*/ 1250253 w 4833822"/>
              <a:gd name="connsiteY48-16424" fmla="*/ 4421445 h 5481392"/>
              <a:gd name="connsiteX49-16425" fmla="*/ 1035224 w 4833822"/>
              <a:gd name="connsiteY49-16426" fmla="*/ 4532538 h 5481392"/>
              <a:gd name="connsiteX50-16427" fmla="*/ 981463 w 4833822"/>
              <a:gd name="connsiteY50-16428" fmla="*/ 4507454 h 5481392"/>
              <a:gd name="connsiteX51-16429" fmla="*/ 1174995 w 4833822"/>
              <a:gd name="connsiteY51-16430" fmla="*/ 4374853 h 5481392"/>
              <a:gd name="connsiteX52-16431" fmla="*/ 3960412 w 4833822"/>
              <a:gd name="connsiteY52-16432" fmla="*/ 4345578 h 5481392"/>
              <a:gd name="connsiteX53-16433" fmla="*/ 4095776 w 4833822"/>
              <a:gd name="connsiteY53-16434" fmla="*/ 4403523 h 5481392"/>
              <a:gd name="connsiteX54-16435" fmla="*/ 4052767 w 4833822"/>
              <a:gd name="connsiteY54-16436" fmla="*/ 4432193 h 5481392"/>
              <a:gd name="connsiteX55-16437" fmla="*/ 3852081 w 4833822"/>
              <a:gd name="connsiteY55-16438" fmla="*/ 4399942 h 5481392"/>
              <a:gd name="connsiteX56-16439" fmla="*/ 3859245 w 4833822"/>
              <a:gd name="connsiteY56-16440" fmla="*/ 4364103 h 5481392"/>
              <a:gd name="connsiteX57-16441" fmla="*/ 3917370 w 4833822"/>
              <a:gd name="connsiteY57-16442" fmla="*/ 4346578 h 5481392"/>
              <a:gd name="connsiteX58-16443" fmla="*/ 3960412 w 4833822"/>
              <a:gd name="connsiteY58-16444" fmla="*/ 4345578 h 5481392"/>
              <a:gd name="connsiteX59-16445" fmla="*/ 2177948 w 4833822"/>
              <a:gd name="connsiteY59-16446" fmla="*/ 4251328 h 5481392"/>
              <a:gd name="connsiteX60-16447" fmla="*/ 2146198 w 4833822"/>
              <a:gd name="connsiteY60-16448" fmla="*/ 4274510 h 5481392"/>
              <a:gd name="connsiteX61-16449" fmla="*/ 1680303 w 4833822"/>
              <a:gd name="connsiteY61-16450" fmla="*/ 4973352 h 5481392"/>
              <a:gd name="connsiteX62-16451" fmla="*/ 1762730 w 4833822"/>
              <a:gd name="connsiteY62-16452" fmla="*/ 5335312 h 5481392"/>
              <a:gd name="connsiteX63-16453" fmla="*/ 1802152 w 4833822"/>
              <a:gd name="connsiteY63-16454" fmla="*/ 5055779 h 5481392"/>
              <a:gd name="connsiteX64-16455" fmla="*/ 2081691 w 4833822"/>
              <a:gd name="connsiteY64-16456" fmla="*/ 4898089 h 5481392"/>
              <a:gd name="connsiteX65-16457" fmla="*/ 1845157 w 4833822"/>
              <a:gd name="connsiteY65-16458" fmla="*/ 4980516 h 5481392"/>
              <a:gd name="connsiteX66-16459" fmla="*/ 1744810 w 4833822"/>
              <a:gd name="connsiteY66-16460" fmla="*/ 4951850 h 5481392"/>
              <a:gd name="connsiteX67-16461" fmla="*/ 2060189 w 4833822"/>
              <a:gd name="connsiteY67-16462" fmla="*/ 4797747 h 5481392"/>
              <a:gd name="connsiteX68-16463" fmla="*/ 2178451 w 4833822"/>
              <a:gd name="connsiteY68-16464" fmla="*/ 4736817 h 5481392"/>
              <a:gd name="connsiteX69-16465" fmla="*/ 2293136 w 4833822"/>
              <a:gd name="connsiteY69-16466" fmla="*/ 4270928 h 5481392"/>
              <a:gd name="connsiteX70-16467" fmla="*/ 1999259 w 4833822"/>
              <a:gd name="connsiteY70-16468" fmla="*/ 4686649 h 5481392"/>
              <a:gd name="connsiteX71-16469" fmla="*/ 2196371 w 4833822"/>
              <a:gd name="connsiteY71-16470" fmla="*/ 4256590 h 5481392"/>
              <a:gd name="connsiteX72-16471" fmla="*/ 2177948 w 4833822"/>
              <a:gd name="connsiteY72-16472" fmla="*/ 4251328 h 5481392"/>
              <a:gd name="connsiteX73-16473" fmla="*/ 2511745 w 4833822"/>
              <a:gd name="connsiteY73-16474" fmla="*/ 4238675 h 5481392"/>
              <a:gd name="connsiteX74-16475" fmla="*/ 2482010 w 4833822"/>
              <a:gd name="connsiteY74-16476" fmla="*/ 4466971 h 5481392"/>
              <a:gd name="connsiteX75-16477" fmla="*/ 2486655 w 4833822"/>
              <a:gd name="connsiteY75-16478" fmla="*/ 4532536 h 5481392"/>
              <a:gd name="connsiteX76-16479" fmla="*/ 2514429 w 4833822"/>
              <a:gd name="connsiteY76-16480" fmla="*/ 4548215 h 5481392"/>
              <a:gd name="connsiteX77-16481" fmla="*/ 2526077 w 4833822"/>
              <a:gd name="connsiteY77-16482" fmla="*/ 4571961 h 5481392"/>
              <a:gd name="connsiteX78-16483" fmla="*/ 2486655 w 4833822"/>
              <a:gd name="connsiteY78-16484" fmla="*/ 4532539 h 5481392"/>
              <a:gd name="connsiteX79-16485" fmla="*/ 2486655 w 4833822"/>
              <a:gd name="connsiteY79-16486" fmla="*/ 4532542 h 5481392"/>
              <a:gd name="connsiteX80-16487" fmla="*/ 2440069 w 4833822"/>
              <a:gd name="connsiteY80-16488" fmla="*/ 4808498 h 5481392"/>
              <a:gd name="connsiteX81-16489" fmla="*/ 2375563 w 4833822"/>
              <a:gd name="connsiteY81-16490" fmla="*/ 4371270 h 5481392"/>
              <a:gd name="connsiteX82-16491" fmla="*/ 2296718 w 4833822"/>
              <a:gd name="connsiteY82-16492" fmla="*/ 4740405 h 5481392"/>
              <a:gd name="connsiteX83-16493" fmla="*/ 2429318 w 4833822"/>
              <a:gd name="connsiteY83-16494" fmla="*/ 4862254 h 5481392"/>
              <a:gd name="connsiteX84-16495" fmla="*/ 2493825 w 4833822"/>
              <a:gd name="connsiteY84-16496" fmla="*/ 4761907 h 5481392"/>
              <a:gd name="connsiteX85-16497" fmla="*/ 2529665 w 4833822"/>
              <a:gd name="connsiteY85-16498" fmla="*/ 4571964 h 5481392"/>
              <a:gd name="connsiteX86-16499" fmla="*/ 2511745 w 4833822"/>
              <a:gd name="connsiteY86-16500" fmla="*/ 4238675 h 5481392"/>
              <a:gd name="connsiteX87-16501" fmla="*/ 2808528 w 4833822"/>
              <a:gd name="connsiteY87-16502" fmla="*/ 4236209 h 5481392"/>
              <a:gd name="connsiteX88-16503" fmla="*/ 2784115 w 4833822"/>
              <a:gd name="connsiteY88-16504" fmla="*/ 4249426 h 5481392"/>
              <a:gd name="connsiteX89-16505" fmla="*/ 2798448 w 4833822"/>
              <a:gd name="connsiteY89-16506" fmla="*/ 4324684 h 5481392"/>
              <a:gd name="connsiteX90-16507" fmla="*/ 2880875 w 4833822"/>
              <a:gd name="connsiteY90-16508" fmla="*/ 4439364 h 5481392"/>
              <a:gd name="connsiteX91-16509" fmla="*/ 3142493 w 4833822"/>
              <a:gd name="connsiteY91-16510" fmla="*/ 4769076 h 5481392"/>
              <a:gd name="connsiteX92-16511" fmla="*/ 2891625 w 4833822"/>
              <a:gd name="connsiteY92-16512" fmla="*/ 4604217 h 5481392"/>
              <a:gd name="connsiteX93-16513" fmla="*/ 2683768 w 4833822"/>
              <a:gd name="connsiteY93-16514" fmla="*/ 4360519 h 5481392"/>
              <a:gd name="connsiteX94-16515" fmla="*/ 2651515 w 4833822"/>
              <a:gd name="connsiteY94-16516" fmla="*/ 4385608 h 5481392"/>
              <a:gd name="connsiteX95-16517" fmla="*/ 2866541 w 4833822"/>
              <a:gd name="connsiteY95-16518" fmla="*/ 4629307 h 5481392"/>
              <a:gd name="connsiteX96-16519" fmla="*/ 3389773 w 4833822"/>
              <a:gd name="connsiteY96-16520" fmla="*/ 5227801 h 5481392"/>
              <a:gd name="connsiteX97-16521" fmla="*/ 3637059 w 4833822"/>
              <a:gd name="connsiteY97-16522" fmla="*/ 5270805 h 5481392"/>
              <a:gd name="connsiteX98-16523" fmla="*/ 3246422 w 4833822"/>
              <a:gd name="connsiteY98-16524" fmla="*/ 4901676 h 5481392"/>
              <a:gd name="connsiteX99-16525" fmla="*/ 3400524 w 4833822"/>
              <a:gd name="connsiteY99-16526" fmla="*/ 4951850 h 5481392"/>
              <a:gd name="connsiteX100-16527" fmla="*/ 3336018 w 4833822"/>
              <a:gd name="connsiteY100-16528" fmla="*/ 4804911 h 5481392"/>
              <a:gd name="connsiteX101-16529" fmla="*/ 3095901 w 4833822"/>
              <a:gd name="connsiteY101-16530" fmla="*/ 4543298 h 5481392"/>
              <a:gd name="connsiteX102-16531" fmla="*/ 2862954 w 4833822"/>
              <a:gd name="connsiteY102-16532" fmla="*/ 4274510 h 5481392"/>
              <a:gd name="connsiteX103-16533" fmla="*/ 2808528 w 4833822"/>
              <a:gd name="connsiteY103-16534" fmla="*/ 4236209 h 5481392"/>
              <a:gd name="connsiteX104-16535" fmla="*/ 1587125 w 4833822"/>
              <a:gd name="connsiteY104-16536" fmla="*/ 4192084 h 5481392"/>
              <a:gd name="connsiteX105-16537" fmla="*/ 798688 w 4833822"/>
              <a:gd name="connsiteY105-16538" fmla="*/ 4399947 h 5481392"/>
              <a:gd name="connsiteX106-16539" fmla="*/ 780768 w 4833822"/>
              <a:gd name="connsiteY106-16540" fmla="*/ 5023525 h 5481392"/>
              <a:gd name="connsiteX107-16541" fmla="*/ 791519 w 4833822"/>
              <a:gd name="connsiteY107-16542" fmla="*/ 4830001 h 5481392"/>
              <a:gd name="connsiteX108-16543" fmla="*/ 709092 w 4833822"/>
              <a:gd name="connsiteY108-16544" fmla="*/ 4468035 h 5481392"/>
              <a:gd name="connsiteX109-16545" fmla="*/ 368634 w 4833822"/>
              <a:gd name="connsiteY109-16546" fmla="*/ 4478786 h 5481392"/>
              <a:gd name="connsiteX110-16547" fmla="*/ 332793 w 4833822"/>
              <a:gd name="connsiteY110-16548" fmla="*/ 4503876 h 5481392"/>
              <a:gd name="connsiteX111-16549" fmla="*/ 368634 w 4833822"/>
              <a:gd name="connsiteY111-16550" fmla="*/ 4518209 h 5481392"/>
              <a:gd name="connsiteX112-16551" fmla="*/ 350714 w 4833822"/>
              <a:gd name="connsiteY112-16552" fmla="*/ 4819249 h 5481392"/>
              <a:gd name="connsiteX113-16553" fmla="*/ 447479 w 4833822"/>
              <a:gd name="connsiteY113-16554" fmla="*/ 4883756 h 5481392"/>
              <a:gd name="connsiteX114-16555" fmla="*/ 486896 w 4833822"/>
              <a:gd name="connsiteY114-16556" fmla="*/ 4783409 h 5481392"/>
              <a:gd name="connsiteX115-16557" fmla="*/ 468981 w 4833822"/>
              <a:gd name="connsiteY115-16558" fmla="*/ 4665142 h 5481392"/>
              <a:gd name="connsiteX116-16559" fmla="*/ 372216 w 4833822"/>
              <a:gd name="connsiteY116-16560" fmla="*/ 4772658 h 5481392"/>
              <a:gd name="connsiteX117-16561" fmla="*/ 382967 w 4833822"/>
              <a:gd name="connsiteY117-16562" fmla="*/ 4622137 h 5481392"/>
              <a:gd name="connsiteX118-16563" fmla="*/ 497647 w 4833822"/>
              <a:gd name="connsiteY118-16564" fmla="*/ 4582715 h 5481392"/>
              <a:gd name="connsiteX119-16565" fmla="*/ 569323 w 4833822"/>
              <a:gd name="connsiteY119-16566" fmla="*/ 4697400 h 5481392"/>
              <a:gd name="connsiteX120-16567" fmla="*/ 580074 w 4833822"/>
              <a:gd name="connsiteY120-16568" fmla="*/ 4908840 h 5481392"/>
              <a:gd name="connsiteX121-16569" fmla="*/ 612332 w 4833822"/>
              <a:gd name="connsiteY121-16570" fmla="*/ 4665142 h 5481392"/>
              <a:gd name="connsiteX122-16571" fmla="*/ 497647 w 4833822"/>
              <a:gd name="connsiteY122-16572" fmla="*/ 4432195 h 5481392"/>
              <a:gd name="connsiteX123-16573" fmla="*/ 730594 w 4833822"/>
              <a:gd name="connsiteY123-16574" fmla="*/ 4837164 h 5481392"/>
              <a:gd name="connsiteX124-16575" fmla="*/ 547826 w 4833822"/>
              <a:gd name="connsiteY124-16576" fmla="*/ 5002023 h 5481392"/>
              <a:gd name="connsiteX125-16577" fmla="*/ 834528 w 4833822"/>
              <a:gd name="connsiteY125-16578" fmla="*/ 5034276 h 5481392"/>
              <a:gd name="connsiteX126-16579" fmla="*/ 1533370 w 4833822"/>
              <a:gd name="connsiteY126-16580" fmla="*/ 4518209 h 5481392"/>
              <a:gd name="connsiteX127-16581" fmla="*/ 1633712 w 4833822"/>
              <a:gd name="connsiteY127-16582" fmla="*/ 4385608 h 5481392"/>
              <a:gd name="connsiteX128-16583" fmla="*/ 1142733 w 4833822"/>
              <a:gd name="connsiteY128-16584" fmla="*/ 4700982 h 5481392"/>
              <a:gd name="connsiteX129-16585" fmla="*/ 1031635 w 4833822"/>
              <a:gd name="connsiteY129-16586" fmla="*/ 4729654 h 5481392"/>
              <a:gd name="connsiteX130-16587" fmla="*/ 1096142 w 4833822"/>
              <a:gd name="connsiteY130-16588" fmla="*/ 4629307 h 5481392"/>
              <a:gd name="connsiteX131-16589" fmla="*/ 1587125 w 4833822"/>
              <a:gd name="connsiteY131-16590" fmla="*/ 4192084 h 5481392"/>
              <a:gd name="connsiteX132-16591" fmla="*/ 3072607 w 4833822"/>
              <a:gd name="connsiteY132-16592" fmla="*/ 4183124 h 5481392"/>
              <a:gd name="connsiteX133-16593" fmla="*/ 2988391 w 4833822"/>
              <a:gd name="connsiteY133-16594" fmla="*/ 4217168 h 5481392"/>
              <a:gd name="connsiteX134-16595" fmla="*/ 3038564 w 4833822"/>
              <a:gd name="connsiteY134-16596" fmla="*/ 4328266 h 5481392"/>
              <a:gd name="connsiteX135-16597" fmla="*/ 3407693 w 4833822"/>
              <a:gd name="connsiteY135-16598" fmla="*/ 4743987 h 5481392"/>
              <a:gd name="connsiteX136-16599" fmla="*/ 3576134 w 4833822"/>
              <a:gd name="connsiteY136-16600" fmla="*/ 4783409 h 5481392"/>
              <a:gd name="connsiteX137-16601" fmla="*/ 4002606 w 4833822"/>
              <a:gd name="connsiteY137-16602" fmla="*/ 4887338 h 5481392"/>
              <a:gd name="connsiteX138-16603" fmla="*/ 4124455 w 4833822"/>
              <a:gd name="connsiteY138-16604" fmla="*/ 4969765 h 5481392"/>
              <a:gd name="connsiteX139-16605" fmla="*/ 3586885 w 4833822"/>
              <a:gd name="connsiteY139-16606" fmla="*/ 4421444 h 5481392"/>
              <a:gd name="connsiteX140-16607" fmla="*/ 3339600 w 4833822"/>
              <a:gd name="connsiteY140-16608" fmla="*/ 4278092 h 5481392"/>
              <a:gd name="connsiteX141-16609" fmla="*/ 3551045 w 4833822"/>
              <a:gd name="connsiteY141-16610" fmla="*/ 4453702 h 5481392"/>
              <a:gd name="connsiteX142-16611" fmla="*/ 3658561 w 4833822"/>
              <a:gd name="connsiteY142-16612" fmla="*/ 4636476 h 5481392"/>
              <a:gd name="connsiteX143-16613" fmla="*/ 3536712 w 4833822"/>
              <a:gd name="connsiteY143-16614" fmla="*/ 4561213 h 5481392"/>
              <a:gd name="connsiteX144-16615" fmla="*/ 3167577 w 4833822"/>
              <a:gd name="connsiteY144-16616" fmla="*/ 4224337 h 5481392"/>
              <a:gd name="connsiteX145-16617" fmla="*/ 3072607 w 4833822"/>
              <a:gd name="connsiteY145-16618" fmla="*/ 4183124 h 5481392"/>
              <a:gd name="connsiteX146-16619" fmla="*/ 1497530 w 4833822"/>
              <a:gd name="connsiteY146-16620" fmla="*/ 4095324 h 5481392"/>
              <a:gd name="connsiteX147-16621" fmla="*/ 644585 w 4833822"/>
              <a:gd name="connsiteY147-16622" fmla="*/ 4220755 h 5481392"/>
              <a:gd name="connsiteX148-16623" fmla="*/ 404469 w 4833822"/>
              <a:gd name="connsiteY148-16624" fmla="*/ 4296012 h 5481392"/>
              <a:gd name="connsiteX149-16625" fmla="*/ 218113 w 4833822"/>
              <a:gd name="connsiteY149-16626" fmla="*/ 4450115 h 5481392"/>
              <a:gd name="connsiteX150-16627" fmla="*/ 347132 w 4833822"/>
              <a:gd name="connsiteY150-16628" fmla="*/ 4969765 h 5481392"/>
              <a:gd name="connsiteX151-16629" fmla="*/ 218113 w 4833822"/>
              <a:gd name="connsiteY151-16630" fmla="*/ 4604217 h 5481392"/>
              <a:gd name="connsiteX152-16631" fmla="*/ 289789 w 4833822"/>
              <a:gd name="connsiteY152-16632" fmla="*/ 4496706 h 5481392"/>
              <a:gd name="connsiteX153-16633" fmla="*/ 271869 w 4833822"/>
              <a:gd name="connsiteY153-16634" fmla="*/ 4482373 h 5481392"/>
              <a:gd name="connsiteX154-16635" fmla="*/ 304127 w 4833822"/>
              <a:gd name="connsiteY154-16636" fmla="*/ 4389190 h 5481392"/>
              <a:gd name="connsiteX155-16637" fmla="*/ 400887 w 4833822"/>
              <a:gd name="connsiteY155-16638" fmla="*/ 4306764 h 5481392"/>
              <a:gd name="connsiteX156-16639" fmla="*/ 404469 w 4833822"/>
              <a:gd name="connsiteY156-16640" fmla="*/ 4299594 h 5481392"/>
              <a:gd name="connsiteX157-16641" fmla="*/ 408056 w 4833822"/>
              <a:gd name="connsiteY157-16642" fmla="*/ 4299594 h 5481392"/>
              <a:gd name="connsiteX158-16643" fmla="*/ 569323 w 4833822"/>
              <a:gd name="connsiteY158-16644" fmla="*/ 4256590 h 5481392"/>
              <a:gd name="connsiteX159-16645" fmla="*/ 777186 w 4833822"/>
              <a:gd name="connsiteY159-16646" fmla="*/ 4367688 h 5481392"/>
              <a:gd name="connsiteX160-16647" fmla="*/ 1250249 w 4833822"/>
              <a:gd name="connsiteY160-16648" fmla="*/ 4199247 h 5481392"/>
              <a:gd name="connsiteX161-16649" fmla="*/ 1497530 w 4833822"/>
              <a:gd name="connsiteY161-16650" fmla="*/ 4095324 h 5481392"/>
              <a:gd name="connsiteX162-16651" fmla="*/ 3393360 w 4833822"/>
              <a:gd name="connsiteY162-16652" fmla="*/ 4054554 h 5481392"/>
              <a:gd name="connsiteX163-16653" fmla="*/ 3271511 w 4833822"/>
              <a:gd name="connsiteY163-16654" fmla="*/ 4091737 h 5481392"/>
              <a:gd name="connsiteX164-16655" fmla="*/ 3486538 w 4833822"/>
              <a:gd name="connsiteY164-16656" fmla="*/ 4220755 h 5481392"/>
              <a:gd name="connsiteX165-16657" fmla="*/ 4092197 w 4833822"/>
              <a:gd name="connsiteY165-16658" fmla="*/ 4554049 h 5481392"/>
              <a:gd name="connsiteX166-16659" fmla="*/ 3873588 w 4833822"/>
              <a:gd name="connsiteY166-16660" fmla="*/ 4554049 h 5481392"/>
              <a:gd name="connsiteX167-16661" fmla="*/ 4002606 w 4833822"/>
              <a:gd name="connsiteY167-16662" fmla="*/ 4683062 h 5481392"/>
              <a:gd name="connsiteX168-16663" fmla="*/ 4106535 w 4833822"/>
              <a:gd name="connsiteY168-16664" fmla="*/ 4654391 h 5481392"/>
              <a:gd name="connsiteX169-16665" fmla="*/ 4325144 w 4833822"/>
              <a:gd name="connsiteY169-16666" fmla="*/ 4328266 h 5481392"/>
              <a:gd name="connsiteX170-16667" fmla="*/ 4038441 w 4833822"/>
              <a:gd name="connsiteY170-16668" fmla="*/ 4238675 h 5481392"/>
              <a:gd name="connsiteX171-16669" fmla="*/ 3624178 w 4833822"/>
              <a:gd name="connsiteY171-16670" fmla="*/ 4225063 h 5481392"/>
              <a:gd name="connsiteX172-16671" fmla="*/ 3486739 w 4833822"/>
              <a:gd name="connsiteY172-16672" fmla="*/ 4199284 h 5481392"/>
              <a:gd name="connsiteX173-16673" fmla="*/ 3486739 w 4833822"/>
              <a:gd name="connsiteY173-16674" fmla="*/ 4203279 h 5481392"/>
              <a:gd name="connsiteX174-16675" fmla="*/ 3485394 w 4833822"/>
              <a:gd name="connsiteY174-16676" fmla="*/ 4200590 h 5481392"/>
              <a:gd name="connsiteX175-16677" fmla="*/ 3486706 w 4833822"/>
              <a:gd name="connsiteY175-16678" fmla="*/ 4199278 h 5481392"/>
              <a:gd name="connsiteX176-16679" fmla="*/ 3486538 w 4833822"/>
              <a:gd name="connsiteY176-16680" fmla="*/ 4199247 h 5481392"/>
              <a:gd name="connsiteX177-16681" fmla="*/ 3543876 w 4833822"/>
              <a:gd name="connsiteY177-16682" fmla="*/ 4138323 h 5481392"/>
              <a:gd name="connsiteX178-16683" fmla="*/ 4518674 w 4833822"/>
              <a:gd name="connsiteY178-16684" fmla="*/ 4285261 h 5481392"/>
              <a:gd name="connsiteX179-16685" fmla="*/ 4328731 w 4833822"/>
              <a:gd name="connsiteY179-16686" fmla="*/ 4482373 h 5481392"/>
              <a:gd name="connsiteX180-16687" fmla="*/ 4457745 w 4833822"/>
              <a:gd name="connsiteY180-16688" fmla="*/ 4410692 h 5481392"/>
              <a:gd name="connsiteX181-16689" fmla="*/ 4579599 w 4833822"/>
              <a:gd name="connsiteY181-16690" fmla="*/ 4403529 h 5481392"/>
              <a:gd name="connsiteX182-16691" fmla="*/ 4500754 w 4833822"/>
              <a:gd name="connsiteY182-16692" fmla="*/ 4482373 h 5481392"/>
              <a:gd name="connsiteX183-16693" fmla="*/ 4314393 w 4833822"/>
              <a:gd name="connsiteY183-16694" fmla="*/ 4715321 h 5481392"/>
              <a:gd name="connsiteX184-16695" fmla="*/ 4346651 w 4833822"/>
              <a:gd name="connsiteY184-16696" fmla="*/ 4779827 h 5481392"/>
              <a:gd name="connsiteX185-16697" fmla="*/ 4403989 w 4833822"/>
              <a:gd name="connsiteY185-16698" fmla="*/ 4729654 h 5481392"/>
              <a:gd name="connsiteX186-16699" fmla="*/ 4482833 w 4833822"/>
              <a:gd name="connsiteY186-16700" fmla="*/ 4539711 h 5481392"/>
              <a:gd name="connsiteX187-16701" fmla="*/ 4590350 w 4833822"/>
              <a:gd name="connsiteY187-16702" fmla="*/ 4518209 h 5481392"/>
              <a:gd name="connsiteX188-16703" fmla="*/ 4608265 w 4833822"/>
              <a:gd name="connsiteY188-16704" fmla="*/ 4600635 h 5481392"/>
              <a:gd name="connsiteX189-16705" fmla="*/ 4608265 w 4833822"/>
              <a:gd name="connsiteY189-16706" fmla="*/ 4604217 h 5481392"/>
              <a:gd name="connsiteX190-16707" fmla="*/ 4421909 w 4833822"/>
              <a:gd name="connsiteY190-16708" fmla="*/ 4815662 h 5481392"/>
              <a:gd name="connsiteX191-16709" fmla="*/ 4608265 w 4833822"/>
              <a:gd name="connsiteY191-16710" fmla="*/ 4604217 h 5481392"/>
              <a:gd name="connsiteX192-16711" fmla="*/ 4611852 w 4833822"/>
              <a:gd name="connsiteY192-16712" fmla="*/ 4600635 h 5481392"/>
              <a:gd name="connsiteX193-16713" fmla="*/ 4611852 w 4833822"/>
              <a:gd name="connsiteY193-16714" fmla="*/ 4597053 h 5481392"/>
              <a:gd name="connsiteX194-16715" fmla="*/ 4694279 w 4833822"/>
              <a:gd name="connsiteY194-16716" fmla="*/ 4582715 h 5481392"/>
              <a:gd name="connsiteX195-16717" fmla="*/ 4651275 w 4833822"/>
              <a:gd name="connsiteY195-16718" fmla="*/ 4407111 h 5481392"/>
              <a:gd name="connsiteX196-16719" fmla="*/ 4572429 w 4833822"/>
              <a:gd name="connsiteY196-16720" fmla="*/ 4288843 h 5481392"/>
              <a:gd name="connsiteX197-16721" fmla="*/ 4583181 w 4833822"/>
              <a:gd name="connsiteY197-16722" fmla="*/ 4195666 h 5481392"/>
              <a:gd name="connsiteX198-16723" fmla="*/ 4436247 w 4833822"/>
              <a:gd name="connsiteY198-16724" fmla="*/ 4149079 h 5481392"/>
              <a:gd name="connsiteX199-16725" fmla="*/ 3504459 w 4833822"/>
              <a:gd name="connsiteY199-16726" fmla="*/ 4063065 h 5481392"/>
              <a:gd name="connsiteX200-16727" fmla="*/ 3393360 w 4833822"/>
              <a:gd name="connsiteY200-16728" fmla="*/ 4054554 h 5481392"/>
              <a:gd name="connsiteX201-16729" fmla="*/ 655337 w 4833822"/>
              <a:gd name="connsiteY201-16730" fmla="*/ 3923296 h 5481392"/>
              <a:gd name="connsiteX202-16731" fmla="*/ 637416 w 4833822"/>
              <a:gd name="connsiteY202-16732" fmla="*/ 3980639 h 5481392"/>
              <a:gd name="connsiteX203-16733" fmla="*/ 863200 w 4833822"/>
              <a:gd name="connsiteY203-16734" fmla="*/ 4084568 h 5481392"/>
              <a:gd name="connsiteX204-16735" fmla="*/ 734181 w 4833822"/>
              <a:gd name="connsiteY204-16736" fmla="*/ 3944803 h 5481392"/>
              <a:gd name="connsiteX205-16737" fmla="*/ 655337 w 4833822"/>
              <a:gd name="connsiteY205-16738" fmla="*/ 3923296 h 5481392"/>
              <a:gd name="connsiteX206-16739" fmla="*/ 465399 w 4833822"/>
              <a:gd name="connsiteY206-16740" fmla="*/ 3883879 h 5481392"/>
              <a:gd name="connsiteX207-16741" fmla="*/ 465399 w 4833822"/>
              <a:gd name="connsiteY207-16742" fmla="*/ 4084568 h 5481392"/>
              <a:gd name="connsiteX208-16743" fmla="*/ 501234 w 4833822"/>
              <a:gd name="connsiteY208-16744" fmla="*/ 4141910 h 5481392"/>
              <a:gd name="connsiteX209-16745" fmla="*/ 554990 w 4833822"/>
              <a:gd name="connsiteY209-16746" fmla="*/ 4088155 h 5481392"/>
              <a:gd name="connsiteX210-16747" fmla="*/ 465399 w 4833822"/>
              <a:gd name="connsiteY210-16748" fmla="*/ 3883879 h 5481392"/>
              <a:gd name="connsiteX211-16749" fmla="*/ 4325169 w 4833822"/>
              <a:gd name="connsiteY211-16750" fmla="*/ 3802982 h 5481392"/>
              <a:gd name="connsiteX212-16751" fmla="*/ 3959602 w 4833822"/>
              <a:gd name="connsiteY212-16752" fmla="*/ 4009310 h 5481392"/>
              <a:gd name="connsiteX213-16753" fmla="*/ 4360985 w 4833822"/>
              <a:gd name="connsiteY213-16754" fmla="*/ 3919714 h 5481392"/>
              <a:gd name="connsiteX214-16755" fmla="*/ 4278558 w 4833822"/>
              <a:gd name="connsiteY214-16756" fmla="*/ 4030812 h 5481392"/>
              <a:gd name="connsiteX215-16757" fmla="*/ 4454163 w 4833822"/>
              <a:gd name="connsiteY215-16758" fmla="*/ 3984221 h 5481392"/>
              <a:gd name="connsiteX216-16759" fmla="*/ 4368153 w 4833822"/>
              <a:gd name="connsiteY216-16760" fmla="*/ 3808616 h 5481392"/>
              <a:gd name="connsiteX217-16761" fmla="*/ 4325169 w 4833822"/>
              <a:gd name="connsiteY217-16762" fmla="*/ 3802982 h 5481392"/>
              <a:gd name="connsiteX218-16763" fmla="*/ 4156709 w 4833822"/>
              <a:gd name="connsiteY218-16764" fmla="*/ 3769194 h 5481392"/>
              <a:gd name="connsiteX219-16765" fmla="*/ 3748157 w 4833822"/>
              <a:gd name="connsiteY219-16766" fmla="*/ 3851620 h 5481392"/>
              <a:gd name="connsiteX220-16767" fmla="*/ 3529543 w 4833822"/>
              <a:gd name="connsiteY220-16768" fmla="*/ 3973469 h 5481392"/>
              <a:gd name="connsiteX221-16769" fmla="*/ 3805494 w 4833822"/>
              <a:gd name="connsiteY221-16770" fmla="*/ 3876710 h 5481392"/>
              <a:gd name="connsiteX222-16771" fmla="*/ 4156709 w 4833822"/>
              <a:gd name="connsiteY222-16772" fmla="*/ 3769194 h 5481392"/>
              <a:gd name="connsiteX223-16773" fmla="*/ 399937 w 4833822"/>
              <a:gd name="connsiteY223-16774" fmla="*/ 3725406 h 5481392"/>
              <a:gd name="connsiteX224-16775" fmla="*/ 210944 w 4833822"/>
              <a:gd name="connsiteY224-16776" fmla="*/ 3805034 h 5481392"/>
              <a:gd name="connsiteX225-16777" fmla="*/ 124936 w 4833822"/>
              <a:gd name="connsiteY225-16778" fmla="*/ 3948385 h 5481392"/>
              <a:gd name="connsiteX226-16779" fmla="*/ 275451 w 4833822"/>
              <a:gd name="connsiteY226-16780" fmla="*/ 3941216 h 5481392"/>
              <a:gd name="connsiteX227-16781" fmla="*/ 304127 w 4833822"/>
              <a:gd name="connsiteY227-16782" fmla="*/ 3959136 h 5481392"/>
              <a:gd name="connsiteX228-16783" fmla="*/ 271869 w 4833822"/>
              <a:gd name="connsiteY228-16784" fmla="*/ 4195666 h 5481392"/>
              <a:gd name="connsiteX229-16785" fmla="*/ 311291 w 4833822"/>
              <a:gd name="connsiteY229-16786" fmla="*/ 4037981 h 5481392"/>
              <a:gd name="connsiteX230-16787" fmla="*/ 243203 w 4833822"/>
              <a:gd name="connsiteY230-16788" fmla="*/ 3830118 h 5481392"/>
              <a:gd name="connsiteX231-16789" fmla="*/ 1214409 w 4833822"/>
              <a:gd name="connsiteY231-16790" fmla="*/ 3808616 h 5481392"/>
              <a:gd name="connsiteX232-16791" fmla="*/ 465399 w 4833822"/>
              <a:gd name="connsiteY232-16792" fmla="*/ 3726189 h 5481392"/>
              <a:gd name="connsiteX233-16793" fmla="*/ 399937 w 4833822"/>
              <a:gd name="connsiteY233-16794" fmla="*/ 3725406 h 5481392"/>
              <a:gd name="connsiteX234-16795" fmla="*/ 2524908 w 4833822"/>
              <a:gd name="connsiteY234-16796" fmla="*/ 2591107 h 5481392"/>
              <a:gd name="connsiteX235-16797" fmla="*/ 2732856 w 4833822"/>
              <a:gd name="connsiteY235-16798" fmla="*/ 3233026 h 5481392"/>
              <a:gd name="connsiteX236-16799" fmla="*/ 2775802 w 4833822"/>
              <a:gd name="connsiteY236-16800" fmla="*/ 3303095 h 5481392"/>
              <a:gd name="connsiteX237-16801" fmla="*/ 2823267 w 4833822"/>
              <a:gd name="connsiteY237-16802" fmla="*/ 3226245 h 5481392"/>
              <a:gd name="connsiteX238-16803" fmla="*/ 2879774 w 4833822"/>
              <a:gd name="connsiteY238-16804" fmla="*/ 3016039 h 5481392"/>
              <a:gd name="connsiteX239-16805" fmla="*/ 2920458 w 4833822"/>
              <a:gd name="connsiteY239-16806" fmla="*/ 3549464 h 5481392"/>
              <a:gd name="connsiteX240-16807" fmla="*/ 3132925 w 4833822"/>
              <a:gd name="connsiteY240-16808" fmla="*/ 3490697 h 5481392"/>
              <a:gd name="connsiteX241-16809" fmla="*/ 2879774 w 4833822"/>
              <a:gd name="connsiteY241-16810" fmla="*/ 3865905 h 5481392"/>
              <a:gd name="connsiteX242-16811" fmla="*/ 2131619 w 4833822"/>
              <a:gd name="connsiteY242-16812" fmla="*/ 3813919 h 5481392"/>
              <a:gd name="connsiteX243-16813" fmla="*/ 1894289 w 4833822"/>
              <a:gd name="connsiteY243-16814" fmla="*/ 3463575 h 5481392"/>
              <a:gd name="connsiteX244-16815" fmla="*/ 2075111 w 4833822"/>
              <a:gd name="connsiteY244-16816" fmla="*/ 3551726 h 5481392"/>
              <a:gd name="connsiteX245-16817" fmla="*/ 2086414 w 4833822"/>
              <a:gd name="connsiteY245-16818" fmla="*/ 3036381 h 5481392"/>
              <a:gd name="connsiteX246-16819" fmla="*/ 2163263 w 4833822"/>
              <a:gd name="connsiteY246-16820" fmla="*/ 3181040 h 5481392"/>
              <a:gd name="connsiteX247-16821" fmla="*/ 2224289 w 4833822"/>
              <a:gd name="connsiteY247-16822" fmla="*/ 3226245 h 5481392"/>
              <a:gd name="connsiteX248-16823" fmla="*/ 2242372 w 4833822"/>
              <a:gd name="connsiteY248-16824" fmla="*/ 3162957 h 5481392"/>
              <a:gd name="connsiteX249-16825" fmla="*/ 2524908 w 4833822"/>
              <a:gd name="connsiteY249-16826" fmla="*/ 2591107 h 5481392"/>
              <a:gd name="connsiteX250-16827" fmla="*/ 2540406 w 4833822"/>
              <a:gd name="connsiteY250-16828" fmla="*/ 1783766 h 5481392"/>
              <a:gd name="connsiteX251-16829" fmla="*/ 2092432 w 4833822"/>
              <a:gd name="connsiteY251-16830" fmla="*/ 2690463 h 5481392"/>
              <a:gd name="connsiteX252-16831" fmla="*/ 2063761 w 4833822"/>
              <a:gd name="connsiteY252-16832" fmla="*/ 2790810 h 5481392"/>
              <a:gd name="connsiteX253-16833" fmla="*/ 1967001 w 4833822"/>
              <a:gd name="connsiteY253-16834" fmla="*/ 2719134 h 5481392"/>
              <a:gd name="connsiteX254-16835" fmla="*/ 1845152 w 4833822"/>
              <a:gd name="connsiteY254-16836" fmla="*/ 2489770 h 5481392"/>
              <a:gd name="connsiteX255-16837" fmla="*/ 1827232 w 4833822"/>
              <a:gd name="connsiteY255-16838" fmla="*/ 3306877 h 5481392"/>
              <a:gd name="connsiteX256-16839" fmla="*/ 1540529 w 4833822"/>
              <a:gd name="connsiteY256-16840" fmla="*/ 3167108 h 5481392"/>
              <a:gd name="connsiteX257-16841" fmla="*/ 1916828 w 4833822"/>
              <a:gd name="connsiteY257-16842" fmla="*/ 3722597 h 5481392"/>
              <a:gd name="connsiteX258-16843" fmla="*/ 3103066 w 4833822"/>
              <a:gd name="connsiteY258-16844" fmla="*/ 3805024 h 5481392"/>
              <a:gd name="connsiteX259-16845" fmla="*/ 3504448 w 4833822"/>
              <a:gd name="connsiteY259-16846" fmla="*/ 3210112 h 5481392"/>
              <a:gd name="connsiteX260-16847" fmla="*/ 3167572 w 4833822"/>
              <a:gd name="connsiteY260-16848" fmla="*/ 3303290 h 5481392"/>
              <a:gd name="connsiteX261-16849" fmla="*/ 3103066 w 4833822"/>
              <a:gd name="connsiteY261-16850" fmla="*/ 2457516 h 5481392"/>
              <a:gd name="connsiteX262-16851" fmla="*/ 3013470 w 4833822"/>
              <a:gd name="connsiteY262-16852" fmla="*/ 2790810 h 5481392"/>
              <a:gd name="connsiteX263-16853" fmla="*/ 2938212 w 4833822"/>
              <a:gd name="connsiteY263-16854" fmla="*/ 2912659 h 5481392"/>
              <a:gd name="connsiteX264-16855" fmla="*/ 2870119 w 4833822"/>
              <a:gd name="connsiteY264-16856" fmla="*/ 2801561 h 5481392"/>
              <a:gd name="connsiteX265-16857" fmla="*/ 2540406 w 4833822"/>
              <a:gd name="connsiteY265-16858" fmla="*/ 1783766 h 5481392"/>
              <a:gd name="connsiteX266-16859" fmla="*/ 357884 w 4833822"/>
              <a:gd name="connsiteY266-16860" fmla="*/ 1712095 h 5481392"/>
              <a:gd name="connsiteX267-16861" fmla="*/ 422396 w 4833822"/>
              <a:gd name="connsiteY267-16862" fmla="*/ 1794522 h 5481392"/>
              <a:gd name="connsiteX268-16863" fmla="*/ 522738 w 4833822"/>
              <a:gd name="connsiteY268-16864" fmla="*/ 2296253 h 5481392"/>
              <a:gd name="connsiteX269-16865" fmla="*/ 490485 w 4833822"/>
              <a:gd name="connsiteY269-16866" fmla="*/ 2436023 h 5481392"/>
              <a:gd name="connsiteX270-16867" fmla="*/ 386555 w 4833822"/>
              <a:gd name="connsiteY270-16868" fmla="*/ 2335676 h 5481392"/>
              <a:gd name="connsiteX271-16869" fmla="*/ 286208 w 4833822"/>
              <a:gd name="connsiteY271-16870" fmla="*/ 1794522 h 5481392"/>
              <a:gd name="connsiteX272-16871" fmla="*/ 357884 w 4833822"/>
              <a:gd name="connsiteY272-16872" fmla="*/ 1712095 h 5481392"/>
              <a:gd name="connsiteX273-16873" fmla="*/ 4036204 w 4833822"/>
              <a:gd name="connsiteY273-16874" fmla="*/ 294704 h 5481392"/>
              <a:gd name="connsiteX274-16875" fmla="*/ 4110123 w 4833822"/>
              <a:gd name="connsiteY274-16876" fmla="*/ 357419 h 5481392"/>
              <a:gd name="connsiteX275-16877" fmla="*/ 4063531 w 4833822"/>
              <a:gd name="connsiteY275-16878" fmla="*/ 1167363 h 5481392"/>
              <a:gd name="connsiteX276-16879" fmla="*/ 3938100 w 4833822"/>
              <a:gd name="connsiteY276-16880" fmla="*/ 855569 h 5481392"/>
              <a:gd name="connsiteX277-16881" fmla="*/ 3970353 w 4833822"/>
              <a:gd name="connsiteY277-16882" fmla="*/ 361006 h 5481392"/>
              <a:gd name="connsiteX278-16883" fmla="*/ 4036204 w 4833822"/>
              <a:gd name="connsiteY278-16884" fmla="*/ 294704 h 5481392"/>
              <a:gd name="connsiteX279-16885" fmla="*/ 915320 w 4833822"/>
              <a:gd name="connsiteY279-16886" fmla="*/ 36275 h 5481392"/>
              <a:gd name="connsiteX280-16887" fmla="*/ 1020430 w 4833822"/>
              <a:gd name="connsiteY280-16888" fmla="*/ 717037 h 5481392"/>
              <a:gd name="connsiteX281-16889" fmla="*/ 811383 w 4833822"/>
              <a:gd name="connsiteY281-16890" fmla="*/ 677451 h 5481392"/>
              <a:gd name="connsiteX282-16891" fmla="*/ 915320 w 4833822"/>
              <a:gd name="connsiteY282-16892" fmla="*/ 36275 h 5481392"/>
              <a:gd name="connsiteX283-16893" fmla="*/ 2447238 w 4833822"/>
              <a:gd name="connsiteY283-16894" fmla="*/ 0 h 5481392"/>
              <a:gd name="connsiteX284-16895" fmla="*/ 3047525 w 4833822"/>
              <a:gd name="connsiteY284-16896" fmla="*/ 643020 h 5481392"/>
              <a:gd name="connsiteX285-16897" fmla="*/ 3054443 w 4833822"/>
              <a:gd name="connsiteY285-16898" fmla="*/ 1316822 h 5481392"/>
              <a:gd name="connsiteX286-16899" fmla="*/ 3282263 w 4833822"/>
              <a:gd name="connsiteY286-16900" fmla="*/ 457765 h 5481392"/>
              <a:gd name="connsiteX287-16901" fmla="*/ 3257173 w 4833822"/>
              <a:gd name="connsiteY287-16902" fmla="*/ 317996 h 5481392"/>
              <a:gd name="connsiteX288-16903" fmla="*/ 3278681 w 4833822"/>
              <a:gd name="connsiteY288-16904" fmla="*/ 228400 h 5481392"/>
              <a:gd name="connsiteX289-16905" fmla="*/ 3361107 w 4833822"/>
              <a:gd name="connsiteY289-16906" fmla="*/ 285743 h 5481392"/>
              <a:gd name="connsiteX290-16907" fmla="*/ 3884339 w 4833822"/>
              <a:gd name="connsiteY290-16908" fmla="*/ 1597413 h 5481392"/>
              <a:gd name="connsiteX291-16909" fmla="*/ 3776823 w 4833822"/>
              <a:gd name="connsiteY291-16910" fmla="*/ 2217408 h 5481392"/>
              <a:gd name="connsiteX292-16911" fmla="*/ 4002606 w 4833822"/>
              <a:gd name="connsiteY292-16912" fmla="*/ 1998799 h 5481392"/>
              <a:gd name="connsiteX293-16913" fmla="*/ 4059943 w 4833822"/>
              <a:gd name="connsiteY293-16914" fmla="*/ 1934288 h 5481392"/>
              <a:gd name="connsiteX294-16915" fmla="*/ 4117286 w 4833822"/>
              <a:gd name="connsiteY294-16916" fmla="*/ 2009550 h 5481392"/>
              <a:gd name="connsiteX295-16917" fmla="*/ 4131625 w 4833822"/>
              <a:gd name="connsiteY295-16918" fmla="*/ 2823072 h 5481392"/>
              <a:gd name="connsiteX296-16919" fmla="*/ 3755321 w 4833822"/>
              <a:gd name="connsiteY296-16920" fmla="*/ 3654514 h 5481392"/>
              <a:gd name="connsiteX297-16921" fmla="*/ 3723067 w 4833822"/>
              <a:gd name="connsiteY297-16922" fmla="*/ 3729771 h 5481392"/>
              <a:gd name="connsiteX298-16923" fmla="*/ 4099366 w 4833822"/>
              <a:gd name="connsiteY298-16924" fmla="*/ 3668847 h 5481392"/>
              <a:gd name="connsiteX299-16925" fmla="*/ 4550927 w 4833822"/>
              <a:gd name="connsiteY299-16926" fmla="*/ 4020061 h 5481392"/>
              <a:gd name="connsiteX300-16927" fmla="*/ 4604683 w 4833822"/>
              <a:gd name="connsiteY300-16928" fmla="*/ 4120408 h 5481392"/>
              <a:gd name="connsiteX301-16929" fmla="*/ 4576011 w 4833822"/>
              <a:gd name="connsiteY301-16930" fmla="*/ 4962601 h 5481392"/>
              <a:gd name="connsiteX302-16931" fmla="*/ 4432660 w 4833822"/>
              <a:gd name="connsiteY302-16932" fmla="*/ 5023525 h 5481392"/>
              <a:gd name="connsiteX303-16933" fmla="*/ 3999019 w 4833822"/>
              <a:gd name="connsiteY303-16934" fmla="*/ 5256472 h 5481392"/>
              <a:gd name="connsiteX304-16935" fmla="*/ 3192667 w 4833822"/>
              <a:gd name="connsiteY304-16936" fmla="*/ 5188379 h 5481392"/>
              <a:gd name="connsiteX305-16937" fmla="*/ 2662265 w 4833822"/>
              <a:gd name="connsiteY305-16938" fmla="*/ 4557631 h 5481392"/>
              <a:gd name="connsiteX306-16939" fmla="*/ 2680186 w 4833822"/>
              <a:gd name="connsiteY306-16940" fmla="*/ 4876587 h 5481392"/>
              <a:gd name="connsiteX307-16941" fmla="*/ 2655096 w 4833822"/>
              <a:gd name="connsiteY307-16942" fmla="*/ 5188379 h 5481392"/>
              <a:gd name="connsiteX308-16943" fmla="*/ 2063771 w 4833822"/>
              <a:gd name="connsiteY308-16944" fmla="*/ 5475081 h 5481392"/>
              <a:gd name="connsiteX309-16945" fmla="*/ 1827242 w 4833822"/>
              <a:gd name="connsiteY309-16946" fmla="*/ 5424908 h 5481392"/>
              <a:gd name="connsiteX310-16947" fmla="*/ 1594295 w 4833822"/>
              <a:gd name="connsiteY310-16948" fmla="*/ 4883756 h 5481392"/>
              <a:gd name="connsiteX311-16949" fmla="*/ 1952673 w 4833822"/>
              <a:gd name="connsiteY311-16950" fmla="*/ 4349768 h 5481392"/>
              <a:gd name="connsiteX312-16951" fmla="*/ 2020761 w 4833822"/>
              <a:gd name="connsiteY312-16952" fmla="*/ 4217168 h 5481392"/>
              <a:gd name="connsiteX313-16953" fmla="*/ 1841575 w 4833822"/>
              <a:gd name="connsiteY313-16954" fmla="*/ 4360519 h 5481392"/>
              <a:gd name="connsiteX314-16955" fmla="*/ 884697 w 4833822"/>
              <a:gd name="connsiteY314-16956" fmla="*/ 5105952 h 5481392"/>
              <a:gd name="connsiteX315-16957" fmla="*/ 547826 w 4833822"/>
              <a:gd name="connsiteY315-16958" fmla="*/ 5138205 h 5481392"/>
              <a:gd name="connsiteX316-16959" fmla="*/ 357883 w 4833822"/>
              <a:gd name="connsiteY316-16960" fmla="*/ 5080868 h 5481392"/>
              <a:gd name="connsiteX317-16961" fmla="*/ 89095 w 4833822"/>
              <a:gd name="connsiteY317-16962" fmla="*/ 4654391 h 5481392"/>
              <a:gd name="connsiteX318-16963" fmla="*/ 46091 w 4833822"/>
              <a:gd name="connsiteY318-16964" fmla="*/ 4303182 h 5481392"/>
              <a:gd name="connsiteX319-16965" fmla="*/ 440310 w 4833822"/>
              <a:gd name="connsiteY319-16966" fmla="*/ 3654514 h 5481392"/>
              <a:gd name="connsiteX320-16967" fmla="*/ 1020884 w 4833822"/>
              <a:gd name="connsiteY320-16968" fmla="*/ 3704687 h 5481392"/>
              <a:gd name="connsiteX321-16969" fmla="*/ 798688 w 4833822"/>
              <a:gd name="connsiteY321-16970" fmla="*/ 3532665 h 5481392"/>
              <a:gd name="connsiteX322-16971" fmla="*/ 766435 w 4833822"/>
              <a:gd name="connsiteY322-16972" fmla="*/ 3475322 h 5481392"/>
              <a:gd name="connsiteX323-16973" fmla="*/ 838110 w 4833822"/>
              <a:gd name="connsiteY323-16974" fmla="*/ 3453820 h 5481392"/>
              <a:gd name="connsiteX324-16975" fmla="*/ 1060306 w 4833822"/>
              <a:gd name="connsiteY324-16976" fmla="*/ 3546998 h 5481392"/>
              <a:gd name="connsiteX325-16977" fmla="*/ 777186 w 4833822"/>
              <a:gd name="connsiteY325-16978" fmla="*/ 3048850 h 5481392"/>
              <a:gd name="connsiteX326-16979" fmla="*/ 723430 w 4833822"/>
              <a:gd name="connsiteY326-16980" fmla="*/ 2514867 h 5481392"/>
              <a:gd name="connsiteX327-16981" fmla="*/ 727012 w 4833822"/>
              <a:gd name="connsiteY327-16982" fmla="*/ 1816026 h 5481392"/>
              <a:gd name="connsiteX328-16983" fmla="*/ 762853 w 4833822"/>
              <a:gd name="connsiteY328-16984" fmla="*/ 1683426 h 5481392"/>
              <a:gd name="connsiteX329-16985" fmla="*/ 1017302 w 4833822"/>
              <a:gd name="connsiteY329-16986" fmla="*/ 1984461 h 5481392"/>
              <a:gd name="connsiteX330-16987" fmla="*/ 1139151 w 4833822"/>
              <a:gd name="connsiteY330-16988" fmla="*/ 2023883 h 5481392"/>
              <a:gd name="connsiteX331-16989" fmla="*/ 1110480 w 4833822"/>
              <a:gd name="connsiteY331-16990" fmla="*/ 1912785 h 5481392"/>
              <a:gd name="connsiteX332-16991" fmla="*/ 1135564 w 4833822"/>
              <a:gd name="connsiteY332-16992" fmla="*/ 1024007 h 5481392"/>
              <a:gd name="connsiteX333-16993" fmla="*/ 1493942 w 4833822"/>
              <a:gd name="connsiteY333-16994" fmla="*/ 364587 h 5481392"/>
              <a:gd name="connsiteX334-16995" fmla="*/ 1547703 w 4833822"/>
              <a:gd name="connsiteY334-16996" fmla="*/ 310832 h 5481392"/>
              <a:gd name="connsiteX335-16997" fmla="*/ 1597877 w 4833822"/>
              <a:gd name="connsiteY335-16998" fmla="*/ 404010 h 5481392"/>
              <a:gd name="connsiteX336-16999" fmla="*/ 2070940 w 4833822"/>
              <a:gd name="connsiteY336-17000" fmla="*/ 1178109 h 5481392"/>
              <a:gd name="connsiteX337-17001" fmla="*/ 2035100 w 4833822"/>
              <a:gd name="connsiteY337-17002" fmla="*/ 379903 h 5481392"/>
              <a:gd name="connsiteX338-17003" fmla="*/ 2447238 w 4833822"/>
              <a:gd name="connsiteY338-17004" fmla="*/ 0 h 5481392"/>
              <a:gd name="connsiteX0-17005" fmla="*/ 2144854 w 4833822"/>
              <a:gd name="connsiteY0-17006" fmla="*/ 5107743 h 5481392"/>
              <a:gd name="connsiteX1-17007" fmla="*/ 2053020 w 4833822"/>
              <a:gd name="connsiteY1-17008" fmla="*/ 5116703 h 5481392"/>
              <a:gd name="connsiteX2-17009" fmla="*/ 1959837 w 4833822"/>
              <a:gd name="connsiteY2-17010" fmla="*/ 5191961 h 5481392"/>
              <a:gd name="connsiteX3-17011" fmla="*/ 2045851 w 4833822"/>
              <a:gd name="connsiteY3-17012" fmla="*/ 5310228 h 5481392"/>
              <a:gd name="connsiteX4-17013" fmla="*/ 2042269 w 4833822"/>
              <a:gd name="connsiteY4-17014" fmla="*/ 5213463 h 5481392"/>
              <a:gd name="connsiteX5-17015" fmla="*/ 2106775 w 4833822"/>
              <a:gd name="connsiteY5-17016" fmla="*/ 5148956 h 5481392"/>
              <a:gd name="connsiteX6-17017" fmla="*/ 2128277 w 4833822"/>
              <a:gd name="connsiteY6-17018" fmla="*/ 5220632 h 5481392"/>
              <a:gd name="connsiteX7-17019" fmla="*/ 2164118 w 4833822"/>
              <a:gd name="connsiteY7-17020" fmla="*/ 5270805 h 5481392"/>
              <a:gd name="connsiteX8-17021" fmla="*/ 2232206 w 4833822"/>
              <a:gd name="connsiteY8-17022" fmla="*/ 5234970 h 5481392"/>
              <a:gd name="connsiteX9-17023" fmla="*/ 2228624 w 4833822"/>
              <a:gd name="connsiteY9-17024" fmla="*/ 5141787 h 5481392"/>
              <a:gd name="connsiteX10-17025" fmla="*/ 2144854 w 4833822"/>
              <a:gd name="connsiteY10-17026" fmla="*/ 5107743 h 5481392"/>
              <a:gd name="connsiteX11-17027" fmla="*/ 2508163 w 4833822"/>
              <a:gd name="connsiteY11-17028" fmla="*/ 5077281 h 5481392"/>
              <a:gd name="connsiteX12-17029" fmla="*/ 2407811 w 4833822"/>
              <a:gd name="connsiteY12-17030" fmla="*/ 5385491 h 5481392"/>
              <a:gd name="connsiteX13-17031" fmla="*/ 2508163 w 4833822"/>
              <a:gd name="connsiteY13-17032" fmla="*/ 5077281 h 5481392"/>
              <a:gd name="connsiteX14-17033" fmla="*/ 2215080 w 4833822"/>
              <a:gd name="connsiteY14-17034" fmla="*/ 4992746 h 5481392"/>
              <a:gd name="connsiteX15-17035" fmla="*/ 2171282 w 4833822"/>
              <a:gd name="connsiteY15-17036" fmla="*/ 4998436 h 5481392"/>
              <a:gd name="connsiteX16-17037" fmla="*/ 2350473 w 4833822"/>
              <a:gd name="connsiteY16-17038" fmla="*/ 5277975 h 5481392"/>
              <a:gd name="connsiteX17-17039" fmla="*/ 2393478 w 4833822"/>
              <a:gd name="connsiteY17-17040" fmla="*/ 5095201 h 5481392"/>
              <a:gd name="connsiteX18-17041" fmla="*/ 2252871 w 4833822"/>
              <a:gd name="connsiteY18-17042" fmla="*/ 4993901 h 5481392"/>
              <a:gd name="connsiteX19-17043" fmla="*/ 2215080 w 4833822"/>
              <a:gd name="connsiteY19-17044" fmla="*/ 4992746 h 5481392"/>
              <a:gd name="connsiteX20-17045" fmla="*/ 3767359 w 4833822"/>
              <a:gd name="connsiteY20-17046" fmla="*/ 4873788 h 5481392"/>
              <a:gd name="connsiteX21-17047" fmla="*/ 3913003 w 4833822"/>
              <a:gd name="connsiteY21-17048" fmla="*/ 4955431 h 5481392"/>
              <a:gd name="connsiteX22-17049" fmla="*/ 3930923 w 4833822"/>
              <a:gd name="connsiteY22-17050" fmla="*/ 4980520 h 5481392"/>
              <a:gd name="connsiteX23-17051" fmla="*/ 3923759 w 4833822"/>
              <a:gd name="connsiteY23-17052" fmla="*/ 5005605 h 5481392"/>
              <a:gd name="connsiteX24-17053" fmla="*/ 3672890 w 4833822"/>
              <a:gd name="connsiteY24-17054" fmla="*/ 4987684 h 5481392"/>
              <a:gd name="connsiteX25-17055" fmla="*/ 3672890 w 4833822"/>
              <a:gd name="connsiteY25-17056" fmla="*/ 4919595 h 5481392"/>
              <a:gd name="connsiteX26-17057" fmla="*/ 3708731 w 4833822"/>
              <a:gd name="connsiteY26-17058" fmla="*/ 4894506 h 5481392"/>
              <a:gd name="connsiteX27-17059" fmla="*/ 3767359 w 4833822"/>
              <a:gd name="connsiteY27-17060" fmla="*/ 4873788 h 5481392"/>
              <a:gd name="connsiteX28-17061" fmla="*/ 3779366 w 4833822"/>
              <a:gd name="connsiteY28-17062" fmla="*/ 4833977 h 5481392"/>
              <a:gd name="connsiteX29-17063" fmla="*/ 3637059 w 4833822"/>
              <a:gd name="connsiteY29-17064" fmla="*/ 4858672 h 5481392"/>
              <a:gd name="connsiteX30-17065" fmla="*/ 3497289 w 4833822"/>
              <a:gd name="connsiteY30-17066" fmla="*/ 5041440 h 5481392"/>
              <a:gd name="connsiteX31-17067" fmla="*/ 3615557 w 4833822"/>
              <a:gd name="connsiteY31-17068" fmla="*/ 4984103 h 5481392"/>
              <a:gd name="connsiteX32-17069" fmla="*/ 3852086 w 4833822"/>
              <a:gd name="connsiteY32-17070" fmla="*/ 5141787 h 5481392"/>
              <a:gd name="connsiteX33-17071" fmla="*/ 3952433 w 4833822"/>
              <a:gd name="connsiteY33-17072" fmla="*/ 4969765 h 5481392"/>
              <a:gd name="connsiteX34-17073" fmla="*/ 3945496 w 4833822"/>
              <a:gd name="connsiteY34-17074" fmla="*/ 4952960 h 5481392"/>
              <a:gd name="connsiteX35-17075" fmla="*/ 3938093 w 4833822"/>
              <a:gd name="connsiteY35-17076" fmla="*/ 4952960 h 5481392"/>
              <a:gd name="connsiteX36-17077" fmla="*/ 3927341 w 4833822"/>
              <a:gd name="connsiteY36-17078" fmla="*/ 4952960 h 5481392"/>
              <a:gd name="connsiteX37-17079" fmla="*/ 3909418 w 4833822"/>
              <a:gd name="connsiteY37-17080" fmla="*/ 4948253 h 5481392"/>
              <a:gd name="connsiteX38-17081" fmla="*/ 3920171 w 4833822"/>
              <a:gd name="connsiteY38-17082" fmla="*/ 4948253 h 5481392"/>
              <a:gd name="connsiteX39-17083" fmla="*/ 3945252 w 4833822"/>
              <a:gd name="connsiteY39-17084" fmla="*/ 4952370 h 5481392"/>
              <a:gd name="connsiteX40-17085" fmla="*/ 3928739 w 4833822"/>
              <a:gd name="connsiteY40-17086" fmla="*/ 4912370 h 5481392"/>
              <a:gd name="connsiteX41-17087" fmla="*/ 3822967 w 4833822"/>
              <a:gd name="connsiteY41-17088" fmla="*/ 4836272 h 5481392"/>
              <a:gd name="connsiteX42-17089" fmla="*/ 3779366 w 4833822"/>
              <a:gd name="connsiteY42-17090" fmla="*/ 4833977 h 5481392"/>
              <a:gd name="connsiteX43-17091" fmla="*/ 4196131 w 4833822"/>
              <a:gd name="connsiteY43-17092" fmla="*/ 4690231 h 5481392"/>
              <a:gd name="connsiteX44-17093" fmla="*/ 4235548 w 4833822"/>
              <a:gd name="connsiteY44-17094" fmla="*/ 4919596 h 5481392"/>
              <a:gd name="connsiteX45-17095" fmla="*/ 4454163 w 4833822"/>
              <a:gd name="connsiteY45-17096" fmla="*/ 4923178 h 5481392"/>
              <a:gd name="connsiteX46-17097" fmla="*/ 4196131 w 4833822"/>
              <a:gd name="connsiteY46-17098" fmla="*/ 4690231 h 5481392"/>
              <a:gd name="connsiteX47-17099" fmla="*/ 1174995 w 4833822"/>
              <a:gd name="connsiteY47-17100" fmla="*/ 4374853 h 5481392"/>
              <a:gd name="connsiteX48-17101" fmla="*/ 1250253 w 4833822"/>
              <a:gd name="connsiteY48-17102" fmla="*/ 4421445 h 5481392"/>
              <a:gd name="connsiteX49-17103" fmla="*/ 1035224 w 4833822"/>
              <a:gd name="connsiteY49-17104" fmla="*/ 4532538 h 5481392"/>
              <a:gd name="connsiteX50-17105" fmla="*/ 981463 w 4833822"/>
              <a:gd name="connsiteY50-17106" fmla="*/ 4507454 h 5481392"/>
              <a:gd name="connsiteX51-17107" fmla="*/ 1174995 w 4833822"/>
              <a:gd name="connsiteY51-17108" fmla="*/ 4374853 h 5481392"/>
              <a:gd name="connsiteX52-17109" fmla="*/ 3960412 w 4833822"/>
              <a:gd name="connsiteY52-17110" fmla="*/ 4345578 h 5481392"/>
              <a:gd name="connsiteX53-17111" fmla="*/ 4095776 w 4833822"/>
              <a:gd name="connsiteY53-17112" fmla="*/ 4403523 h 5481392"/>
              <a:gd name="connsiteX54-17113" fmla="*/ 4052767 w 4833822"/>
              <a:gd name="connsiteY54-17114" fmla="*/ 4432193 h 5481392"/>
              <a:gd name="connsiteX55-17115" fmla="*/ 3852081 w 4833822"/>
              <a:gd name="connsiteY55-17116" fmla="*/ 4399942 h 5481392"/>
              <a:gd name="connsiteX56-17117" fmla="*/ 3859245 w 4833822"/>
              <a:gd name="connsiteY56-17118" fmla="*/ 4364103 h 5481392"/>
              <a:gd name="connsiteX57-17119" fmla="*/ 3917370 w 4833822"/>
              <a:gd name="connsiteY57-17120" fmla="*/ 4346578 h 5481392"/>
              <a:gd name="connsiteX58-17121" fmla="*/ 3960412 w 4833822"/>
              <a:gd name="connsiteY58-17122" fmla="*/ 4345578 h 5481392"/>
              <a:gd name="connsiteX59-17123" fmla="*/ 2177948 w 4833822"/>
              <a:gd name="connsiteY59-17124" fmla="*/ 4251328 h 5481392"/>
              <a:gd name="connsiteX60-17125" fmla="*/ 2146198 w 4833822"/>
              <a:gd name="connsiteY60-17126" fmla="*/ 4274510 h 5481392"/>
              <a:gd name="connsiteX61-17127" fmla="*/ 1680303 w 4833822"/>
              <a:gd name="connsiteY61-17128" fmla="*/ 4973352 h 5481392"/>
              <a:gd name="connsiteX62-17129" fmla="*/ 1762730 w 4833822"/>
              <a:gd name="connsiteY62-17130" fmla="*/ 5335312 h 5481392"/>
              <a:gd name="connsiteX63-17131" fmla="*/ 1802152 w 4833822"/>
              <a:gd name="connsiteY63-17132" fmla="*/ 5055779 h 5481392"/>
              <a:gd name="connsiteX64-17133" fmla="*/ 2081691 w 4833822"/>
              <a:gd name="connsiteY64-17134" fmla="*/ 4898089 h 5481392"/>
              <a:gd name="connsiteX65-17135" fmla="*/ 1845157 w 4833822"/>
              <a:gd name="connsiteY65-17136" fmla="*/ 4980516 h 5481392"/>
              <a:gd name="connsiteX66-17137" fmla="*/ 1744810 w 4833822"/>
              <a:gd name="connsiteY66-17138" fmla="*/ 4951850 h 5481392"/>
              <a:gd name="connsiteX67-17139" fmla="*/ 2060189 w 4833822"/>
              <a:gd name="connsiteY67-17140" fmla="*/ 4797747 h 5481392"/>
              <a:gd name="connsiteX68-17141" fmla="*/ 2178451 w 4833822"/>
              <a:gd name="connsiteY68-17142" fmla="*/ 4736817 h 5481392"/>
              <a:gd name="connsiteX69-17143" fmla="*/ 2293136 w 4833822"/>
              <a:gd name="connsiteY69-17144" fmla="*/ 4270928 h 5481392"/>
              <a:gd name="connsiteX70-17145" fmla="*/ 1999259 w 4833822"/>
              <a:gd name="connsiteY70-17146" fmla="*/ 4686649 h 5481392"/>
              <a:gd name="connsiteX71-17147" fmla="*/ 2196371 w 4833822"/>
              <a:gd name="connsiteY71-17148" fmla="*/ 4256590 h 5481392"/>
              <a:gd name="connsiteX72-17149" fmla="*/ 2177948 w 4833822"/>
              <a:gd name="connsiteY72-17150" fmla="*/ 4251328 h 5481392"/>
              <a:gd name="connsiteX73-17151" fmla="*/ 2511745 w 4833822"/>
              <a:gd name="connsiteY73-17152" fmla="*/ 4238675 h 5481392"/>
              <a:gd name="connsiteX74-17153" fmla="*/ 2482010 w 4833822"/>
              <a:gd name="connsiteY74-17154" fmla="*/ 4466971 h 5481392"/>
              <a:gd name="connsiteX75-17155" fmla="*/ 2486655 w 4833822"/>
              <a:gd name="connsiteY75-17156" fmla="*/ 4532536 h 5481392"/>
              <a:gd name="connsiteX76-17157" fmla="*/ 2514429 w 4833822"/>
              <a:gd name="connsiteY76-17158" fmla="*/ 4548215 h 5481392"/>
              <a:gd name="connsiteX77-17159" fmla="*/ 2526077 w 4833822"/>
              <a:gd name="connsiteY77-17160" fmla="*/ 4571961 h 5481392"/>
              <a:gd name="connsiteX78-17161" fmla="*/ 2486655 w 4833822"/>
              <a:gd name="connsiteY78-17162" fmla="*/ 4532539 h 5481392"/>
              <a:gd name="connsiteX79-17163" fmla="*/ 2486655 w 4833822"/>
              <a:gd name="connsiteY79-17164" fmla="*/ 4532542 h 5481392"/>
              <a:gd name="connsiteX80-17165" fmla="*/ 2440069 w 4833822"/>
              <a:gd name="connsiteY80-17166" fmla="*/ 4808498 h 5481392"/>
              <a:gd name="connsiteX81-17167" fmla="*/ 2375563 w 4833822"/>
              <a:gd name="connsiteY81-17168" fmla="*/ 4371270 h 5481392"/>
              <a:gd name="connsiteX82-17169" fmla="*/ 2296718 w 4833822"/>
              <a:gd name="connsiteY82-17170" fmla="*/ 4740405 h 5481392"/>
              <a:gd name="connsiteX83-17171" fmla="*/ 2429318 w 4833822"/>
              <a:gd name="connsiteY83-17172" fmla="*/ 4862254 h 5481392"/>
              <a:gd name="connsiteX84-17173" fmla="*/ 2493825 w 4833822"/>
              <a:gd name="connsiteY84-17174" fmla="*/ 4761907 h 5481392"/>
              <a:gd name="connsiteX85-17175" fmla="*/ 2529665 w 4833822"/>
              <a:gd name="connsiteY85-17176" fmla="*/ 4571964 h 5481392"/>
              <a:gd name="connsiteX86-17177" fmla="*/ 2511745 w 4833822"/>
              <a:gd name="connsiteY86-17178" fmla="*/ 4238675 h 5481392"/>
              <a:gd name="connsiteX87-17179" fmla="*/ 2808528 w 4833822"/>
              <a:gd name="connsiteY87-17180" fmla="*/ 4236209 h 5481392"/>
              <a:gd name="connsiteX88-17181" fmla="*/ 2784115 w 4833822"/>
              <a:gd name="connsiteY88-17182" fmla="*/ 4249426 h 5481392"/>
              <a:gd name="connsiteX89-17183" fmla="*/ 2798448 w 4833822"/>
              <a:gd name="connsiteY89-17184" fmla="*/ 4324684 h 5481392"/>
              <a:gd name="connsiteX90-17185" fmla="*/ 2880875 w 4833822"/>
              <a:gd name="connsiteY90-17186" fmla="*/ 4439364 h 5481392"/>
              <a:gd name="connsiteX91-17187" fmla="*/ 3142493 w 4833822"/>
              <a:gd name="connsiteY91-17188" fmla="*/ 4769076 h 5481392"/>
              <a:gd name="connsiteX92-17189" fmla="*/ 2891625 w 4833822"/>
              <a:gd name="connsiteY92-17190" fmla="*/ 4604217 h 5481392"/>
              <a:gd name="connsiteX93-17191" fmla="*/ 2683768 w 4833822"/>
              <a:gd name="connsiteY93-17192" fmla="*/ 4360519 h 5481392"/>
              <a:gd name="connsiteX94-17193" fmla="*/ 2651515 w 4833822"/>
              <a:gd name="connsiteY94-17194" fmla="*/ 4385608 h 5481392"/>
              <a:gd name="connsiteX95-17195" fmla="*/ 2866541 w 4833822"/>
              <a:gd name="connsiteY95-17196" fmla="*/ 4629307 h 5481392"/>
              <a:gd name="connsiteX96-17197" fmla="*/ 3389773 w 4833822"/>
              <a:gd name="connsiteY96-17198" fmla="*/ 5227801 h 5481392"/>
              <a:gd name="connsiteX97-17199" fmla="*/ 3637059 w 4833822"/>
              <a:gd name="connsiteY97-17200" fmla="*/ 5270805 h 5481392"/>
              <a:gd name="connsiteX98-17201" fmla="*/ 3246422 w 4833822"/>
              <a:gd name="connsiteY98-17202" fmla="*/ 4901676 h 5481392"/>
              <a:gd name="connsiteX99-17203" fmla="*/ 3400524 w 4833822"/>
              <a:gd name="connsiteY99-17204" fmla="*/ 4951850 h 5481392"/>
              <a:gd name="connsiteX100-17205" fmla="*/ 3336018 w 4833822"/>
              <a:gd name="connsiteY100-17206" fmla="*/ 4804911 h 5481392"/>
              <a:gd name="connsiteX101-17207" fmla="*/ 3095901 w 4833822"/>
              <a:gd name="connsiteY101-17208" fmla="*/ 4543298 h 5481392"/>
              <a:gd name="connsiteX102-17209" fmla="*/ 2862954 w 4833822"/>
              <a:gd name="connsiteY102-17210" fmla="*/ 4274510 h 5481392"/>
              <a:gd name="connsiteX103-17211" fmla="*/ 2808528 w 4833822"/>
              <a:gd name="connsiteY103-17212" fmla="*/ 4236209 h 5481392"/>
              <a:gd name="connsiteX104-17213" fmla="*/ 1587125 w 4833822"/>
              <a:gd name="connsiteY104-17214" fmla="*/ 4192084 h 5481392"/>
              <a:gd name="connsiteX105-17215" fmla="*/ 798688 w 4833822"/>
              <a:gd name="connsiteY105-17216" fmla="*/ 4399947 h 5481392"/>
              <a:gd name="connsiteX106-17217" fmla="*/ 780768 w 4833822"/>
              <a:gd name="connsiteY106-17218" fmla="*/ 5023525 h 5481392"/>
              <a:gd name="connsiteX107-17219" fmla="*/ 791519 w 4833822"/>
              <a:gd name="connsiteY107-17220" fmla="*/ 4830001 h 5481392"/>
              <a:gd name="connsiteX108-17221" fmla="*/ 709092 w 4833822"/>
              <a:gd name="connsiteY108-17222" fmla="*/ 4468035 h 5481392"/>
              <a:gd name="connsiteX109-17223" fmla="*/ 368634 w 4833822"/>
              <a:gd name="connsiteY109-17224" fmla="*/ 4478786 h 5481392"/>
              <a:gd name="connsiteX110-17225" fmla="*/ 332793 w 4833822"/>
              <a:gd name="connsiteY110-17226" fmla="*/ 4503876 h 5481392"/>
              <a:gd name="connsiteX111-17227" fmla="*/ 368634 w 4833822"/>
              <a:gd name="connsiteY111-17228" fmla="*/ 4518209 h 5481392"/>
              <a:gd name="connsiteX112-17229" fmla="*/ 350714 w 4833822"/>
              <a:gd name="connsiteY112-17230" fmla="*/ 4819249 h 5481392"/>
              <a:gd name="connsiteX113-17231" fmla="*/ 447479 w 4833822"/>
              <a:gd name="connsiteY113-17232" fmla="*/ 4883756 h 5481392"/>
              <a:gd name="connsiteX114-17233" fmla="*/ 486896 w 4833822"/>
              <a:gd name="connsiteY114-17234" fmla="*/ 4783409 h 5481392"/>
              <a:gd name="connsiteX115-17235" fmla="*/ 468981 w 4833822"/>
              <a:gd name="connsiteY115-17236" fmla="*/ 4665142 h 5481392"/>
              <a:gd name="connsiteX116-17237" fmla="*/ 372216 w 4833822"/>
              <a:gd name="connsiteY116-17238" fmla="*/ 4772658 h 5481392"/>
              <a:gd name="connsiteX117-17239" fmla="*/ 382967 w 4833822"/>
              <a:gd name="connsiteY117-17240" fmla="*/ 4622137 h 5481392"/>
              <a:gd name="connsiteX118-17241" fmla="*/ 497647 w 4833822"/>
              <a:gd name="connsiteY118-17242" fmla="*/ 4582715 h 5481392"/>
              <a:gd name="connsiteX119-17243" fmla="*/ 569323 w 4833822"/>
              <a:gd name="connsiteY119-17244" fmla="*/ 4697400 h 5481392"/>
              <a:gd name="connsiteX120-17245" fmla="*/ 580074 w 4833822"/>
              <a:gd name="connsiteY120-17246" fmla="*/ 4908840 h 5481392"/>
              <a:gd name="connsiteX121-17247" fmla="*/ 612332 w 4833822"/>
              <a:gd name="connsiteY121-17248" fmla="*/ 4665142 h 5481392"/>
              <a:gd name="connsiteX122-17249" fmla="*/ 497647 w 4833822"/>
              <a:gd name="connsiteY122-17250" fmla="*/ 4432195 h 5481392"/>
              <a:gd name="connsiteX123-17251" fmla="*/ 730594 w 4833822"/>
              <a:gd name="connsiteY123-17252" fmla="*/ 4837164 h 5481392"/>
              <a:gd name="connsiteX124-17253" fmla="*/ 547826 w 4833822"/>
              <a:gd name="connsiteY124-17254" fmla="*/ 5002023 h 5481392"/>
              <a:gd name="connsiteX125-17255" fmla="*/ 834528 w 4833822"/>
              <a:gd name="connsiteY125-17256" fmla="*/ 5034276 h 5481392"/>
              <a:gd name="connsiteX126-17257" fmla="*/ 1533370 w 4833822"/>
              <a:gd name="connsiteY126-17258" fmla="*/ 4518209 h 5481392"/>
              <a:gd name="connsiteX127-17259" fmla="*/ 1633712 w 4833822"/>
              <a:gd name="connsiteY127-17260" fmla="*/ 4385608 h 5481392"/>
              <a:gd name="connsiteX128-17261" fmla="*/ 1142733 w 4833822"/>
              <a:gd name="connsiteY128-17262" fmla="*/ 4700982 h 5481392"/>
              <a:gd name="connsiteX129-17263" fmla="*/ 1031635 w 4833822"/>
              <a:gd name="connsiteY129-17264" fmla="*/ 4729654 h 5481392"/>
              <a:gd name="connsiteX130-17265" fmla="*/ 1096142 w 4833822"/>
              <a:gd name="connsiteY130-17266" fmla="*/ 4629307 h 5481392"/>
              <a:gd name="connsiteX131-17267" fmla="*/ 1587125 w 4833822"/>
              <a:gd name="connsiteY131-17268" fmla="*/ 4192084 h 5481392"/>
              <a:gd name="connsiteX132-17269" fmla="*/ 3072607 w 4833822"/>
              <a:gd name="connsiteY132-17270" fmla="*/ 4183124 h 5481392"/>
              <a:gd name="connsiteX133-17271" fmla="*/ 2988391 w 4833822"/>
              <a:gd name="connsiteY133-17272" fmla="*/ 4217168 h 5481392"/>
              <a:gd name="connsiteX134-17273" fmla="*/ 3038564 w 4833822"/>
              <a:gd name="connsiteY134-17274" fmla="*/ 4328266 h 5481392"/>
              <a:gd name="connsiteX135-17275" fmla="*/ 3407693 w 4833822"/>
              <a:gd name="connsiteY135-17276" fmla="*/ 4743987 h 5481392"/>
              <a:gd name="connsiteX136-17277" fmla="*/ 3576134 w 4833822"/>
              <a:gd name="connsiteY136-17278" fmla="*/ 4783409 h 5481392"/>
              <a:gd name="connsiteX137-17279" fmla="*/ 4002606 w 4833822"/>
              <a:gd name="connsiteY137-17280" fmla="*/ 4887338 h 5481392"/>
              <a:gd name="connsiteX138-17281" fmla="*/ 4124455 w 4833822"/>
              <a:gd name="connsiteY138-17282" fmla="*/ 4969765 h 5481392"/>
              <a:gd name="connsiteX139-17283" fmla="*/ 3586885 w 4833822"/>
              <a:gd name="connsiteY139-17284" fmla="*/ 4421444 h 5481392"/>
              <a:gd name="connsiteX140-17285" fmla="*/ 3339600 w 4833822"/>
              <a:gd name="connsiteY140-17286" fmla="*/ 4278092 h 5481392"/>
              <a:gd name="connsiteX141-17287" fmla="*/ 3551045 w 4833822"/>
              <a:gd name="connsiteY141-17288" fmla="*/ 4453702 h 5481392"/>
              <a:gd name="connsiteX142-17289" fmla="*/ 3658561 w 4833822"/>
              <a:gd name="connsiteY142-17290" fmla="*/ 4636476 h 5481392"/>
              <a:gd name="connsiteX143-17291" fmla="*/ 3536712 w 4833822"/>
              <a:gd name="connsiteY143-17292" fmla="*/ 4561213 h 5481392"/>
              <a:gd name="connsiteX144-17293" fmla="*/ 3167577 w 4833822"/>
              <a:gd name="connsiteY144-17294" fmla="*/ 4224337 h 5481392"/>
              <a:gd name="connsiteX145-17295" fmla="*/ 3072607 w 4833822"/>
              <a:gd name="connsiteY145-17296" fmla="*/ 4183124 h 5481392"/>
              <a:gd name="connsiteX146-17297" fmla="*/ 1497530 w 4833822"/>
              <a:gd name="connsiteY146-17298" fmla="*/ 4095324 h 5481392"/>
              <a:gd name="connsiteX147-17299" fmla="*/ 644585 w 4833822"/>
              <a:gd name="connsiteY147-17300" fmla="*/ 4220755 h 5481392"/>
              <a:gd name="connsiteX148-17301" fmla="*/ 404469 w 4833822"/>
              <a:gd name="connsiteY148-17302" fmla="*/ 4296012 h 5481392"/>
              <a:gd name="connsiteX149-17303" fmla="*/ 218113 w 4833822"/>
              <a:gd name="connsiteY149-17304" fmla="*/ 4450115 h 5481392"/>
              <a:gd name="connsiteX150-17305" fmla="*/ 347132 w 4833822"/>
              <a:gd name="connsiteY150-17306" fmla="*/ 4969765 h 5481392"/>
              <a:gd name="connsiteX151-17307" fmla="*/ 218113 w 4833822"/>
              <a:gd name="connsiteY151-17308" fmla="*/ 4604217 h 5481392"/>
              <a:gd name="connsiteX152-17309" fmla="*/ 289789 w 4833822"/>
              <a:gd name="connsiteY152-17310" fmla="*/ 4496706 h 5481392"/>
              <a:gd name="connsiteX153-17311" fmla="*/ 271869 w 4833822"/>
              <a:gd name="connsiteY153-17312" fmla="*/ 4482373 h 5481392"/>
              <a:gd name="connsiteX154-17313" fmla="*/ 304127 w 4833822"/>
              <a:gd name="connsiteY154-17314" fmla="*/ 4389190 h 5481392"/>
              <a:gd name="connsiteX155-17315" fmla="*/ 400887 w 4833822"/>
              <a:gd name="connsiteY155-17316" fmla="*/ 4306764 h 5481392"/>
              <a:gd name="connsiteX156-17317" fmla="*/ 404469 w 4833822"/>
              <a:gd name="connsiteY156-17318" fmla="*/ 4299594 h 5481392"/>
              <a:gd name="connsiteX157-17319" fmla="*/ 408056 w 4833822"/>
              <a:gd name="connsiteY157-17320" fmla="*/ 4299594 h 5481392"/>
              <a:gd name="connsiteX158-17321" fmla="*/ 569323 w 4833822"/>
              <a:gd name="connsiteY158-17322" fmla="*/ 4256590 h 5481392"/>
              <a:gd name="connsiteX159-17323" fmla="*/ 777186 w 4833822"/>
              <a:gd name="connsiteY159-17324" fmla="*/ 4367688 h 5481392"/>
              <a:gd name="connsiteX160-17325" fmla="*/ 1250249 w 4833822"/>
              <a:gd name="connsiteY160-17326" fmla="*/ 4199247 h 5481392"/>
              <a:gd name="connsiteX161-17327" fmla="*/ 1497530 w 4833822"/>
              <a:gd name="connsiteY161-17328" fmla="*/ 4095324 h 5481392"/>
              <a:gd name="connsiteX162-17329" fmla="*/ 3393360 w 4833822"/>
              <a:gd name="connsiteY162-17330" fmla="*/ 4054554 h 5481392"/>
              <a:gd name="connsiteX163-17331" fmla="*/ 3271511 w 4833822"/>
              <a:gd name="connsiteY163-17332" fmla="*/ 4091737 h 5481392"/>
              <a:gd name="connsiteX164-17333" fmla="*/ 3486538 w 4833822"/>
              <a:gd name="connsiteY164-17334" fmla="*/ 4220755 h 5481392"/>
              <a:gd name="connsiteX165-17335" fmla="*/ 4092197 w 4833822"/>
              <a:gd name="connsiteY165-17336" fmla="*/ 4554049 h 5481392"/>
              <a:gd name="connsiteX166-17337" fmla="*/ 3873588 w 4833822"/>
              <a:gd name="connsiteY166-17338" fmla="*/ 4554049 h 5481392"/>
              <a:gd name="connsiteX167-17339" fmla="*/ 4002606 w 4833822"/>
              <a:gd name="connsiteY167-17340" fmla="*/ 4683062 h 5481392"/>
              <a:gd name="connsiteX168-17341" fmla="*/ 4106535 w 4833822"/>
              <a:gd name="connsiteY168-17342" fmla="*/ 4654391 h 5481392"/>
              <a:gd name="connsiteX169-17343" fmla="*/ 4325144 w 4833822"/>
              <a:gd name="connsiteY169-17344" fmla="*/ 4328266 h 5481392"/>
              <a:gd name="connsiteX170-17345" fmla="*/ 4038441 w 4833822"/>
              <a:gd name="connsiteY170-17346" fmla="*/ 4238675 h 5481392"/>
              <a:gd name="connsiteX171-17347" fmla="*/ 3624178 w 4833822"/>
              <a:gd name="connsiteY171-17348" fmla="*/ 4225063 h 5481392"/>
              <a:gd name="connsiteX172-17349" fmla="*/ 3486739 w 4833822"/>
              <a:gd name="connsiteY172-17350" fmla="*/ 4199284 h 5481392"/>
              <a:gd name="connsiteX173-17351" fmla="*/ 3486739 w 4833822"/>
              <a:gd name="connsiteY173-17352" fmla="*/ 4203279 h 5481392"/>
              <a:gd name="connsiteX174-17353" fmla="*/ 3485394 w 4833822"/>
              <a:gd name="connsiteY174-17354" fmla="*/ 4200590 h 5481392"/>
              <a:gd name="connsiteX175-17355" fmla="*/ 3486706 w 4833822"/>
              <a:gd name="connsiteY175-17356" fmla="*/ 4199278 h 5481392"/>
              <a:gd name="connsiteX176-17357" fmla="*/ 3486538 w 4833822"/>
              <a:gd name="connsiteY176-17358" fmla="*/ 4199247 h 5481392"/>
              <a:gd name="connsiteX177-17359" fmla="*/ 3543876 w 4833822"/>
              <a:gd name="connsiteY177-17360" fmla="*/ 4138323 h 5481392"/>
              <a:gd name="connsiteX178-17361" fmla="*/ 4518674 w 4833822"/>
              <a:gd name="connsiteY178-17362" fmla="*/ 4285261 h 5481392"/>
              <a:gd name="connsiteX179-17363" fmla="*/ 4328731 w 4833822"/>
              <a:gd name="connsiteY179-17364" fmla="*/ 4482373 h 5481392"/>
              <a:gd name="connsiteX180-17365" fmla="*/ 4457745 w 4833822"/>
              <a:gd name="connsiteY180-17366" fmla="*/ 4410692 h 5481392"/>
              <a:gd name="connsiteX181-17367" fmla="*/ 4579599 w 4833822"/>
              <a:gd name="connsiteY181-17368" fmla="*/ 4403529 h 5481392"/>
              <a:gd name="connsiteX182-17369" fmla="*/ 4500754 w 4833822"/>
              <a:gd name="connsiteY182-17370" fmla="*/ 4482373 h 5481392"/>
              <a:gd name="connsiteX183-17371" fmla="*/ 4314393 w 4833822"/>
              <a:gd name="connsiteY183-17372" fmla="*/ 4715321 h 5481392"/>
              <a:gd name="connsiteX184-17373" fmla="*/ 4346651 w 4833822"/>
              <a:gd name="connsiteY184-17374" fmla="*/ 4779827 h 5481392"/>
              <a:gd name="connsiteX185-17375" fmla="*/ 4403989 w 4833822"/>
              <a:gd name="connsiteY185-17376" fmla="*/ 4729654 h 5481392"/>
              <a:gd name="connsiteX186-17377" fmla="*/ 4482833 w 4833822"/>
              <a:gd name="connsiteY186-17378" fmla="*/ 4539711 h 5481392"/>
              <a:gd name="connsiteX187-17379" fmla="*/ 4590350 w 4833822"/>
              <a:gd name="connsiteY187-17380" fmla="*/ 4518209 h 5481392"/>
              <a:gd name="connsiteX188-17381" fmla="*/ 4608265 w 4833822"/>
              <a:gd name="connsiteY188-17382" fmla="*/ 4600635 h 5481392"/>
              <a:gd name="connsiteX189-17383" fmla="*/ 4608265 w 4833822"/>
              <a:gd name="connsiteY189-17384" fmla="*/ 4604217 h 5481392"/>
              <a:gd name="connsiteX190-17385" fmla="*/ 4421909 w 4833822"/>
              <a:gd name="connsiteY190-17386" fmla="*/ 4815662 h 5481392"/>
              <a:gd name="connsiteX191-17387" fmla="*/ 4608265 w 4833822"/>
              <a:gd name="connsiteY191-17388" fmla="*/ 4604217 h 5481392"/>
              <a:gd name="connsiteX192-17389" fmla="*/ 4611852 w 4833822"/>
              <a:gd name="connsiteY192-17390" fmla="*/ 4600635 h 5481392"/>
              <a:gd name="connsiteX193-17391" fmla="*/ 4611852 w 4833822"/>
              <a:gd name="connsiteY193-17392" fmla="*/ 4597053 h 5481392"/>
              <a:gd name="connsiteX194-17393" fmla="*/ 4694279 w 4833822"/>
              <a:gd name="connsiteY194-17394" fmla="*/ 4582715 h 5481392"/>
              <a:gd name="connsiteX195-17395" fmla="*/ 4651275 w 4833822"/>
              <a:gd name="connsiteY195-17396" fmla="*/ 4407111 h 5481392"/>
              <a:gd name="connsiteX196-17397" fmla="*/ 4572429 w 4833822"/>
              <a:gd name="connsiteY196-17398" fmla="*/ 4288843 h 5481392"/>
              <a:gd name="connsiteX197-17399" fmla="*/ 4583181 w 4833822"/>
              <a:gd name="connsiteY197-17400" fmla="*/ 4195666 h 5481392"/>
              <a:gd name="connsiteX198-17401" fmla="*/ 4436247 w 4833822"/>
              <a:gd name="connsiteY198-17402" fmla="*/ 4149079 h 5481392"/>
              <a:gd name="connsiteX199-17403" fmla="*/ 3504459 w 4833822"/>
              <a:gd name="connsiteY199-17404" fmla="*/ 4063065 h 5481392"/>
              <a:gd name="connsiteX200-17405" fmla="*/ 3393360 w 4833822"/>
              <a:gd name="connsiteY200-17406" fmla="*/ 4054554 h 5481392"/>
              <a:gd name="connsiteX201-17407" fmla="*/ 655337 w 4833822"/>
              <a:gd name="connsiteY201-17408" fmla="*/ 3923296 h 5481392"/>
              <a:gd name="connsiteX202-17409" fmla="*/ 637416 w 4833822"/>
              <a:gd name="connsiteY202-17410" fmla="*/ 3980639 h 5481392"/>
              <a:gd name="connsiteX203-17411" fmla="*/ 863200 w 4833822"/>
              <a:gd name="connsiteY203-17412" fmla="*/ 4084568 h 5481392"/>
              <a:gd name="connsiteX204-17413" fmla="*/ 734181 w 4833822"/>
              <a:gd name="connsiteY204-17414" fmla="*/ 3944803 h 5481392"/>
              <a:gd name="connsiteX205-17415" fmla="*/ 655337 w 4833822"/>
              <a:gd name="connsiteY205-17416" fmla="*/ 3923296 h 5481392"/>
              <a:gd name="connsiteX206-17417" fmla="*/ 465399 w 4833822"/>
              <a:gd name="connsiteY206-17418" fmla="*/ 3883879 h 5481392"/>
              <a:gd name="connsiteX207-17419" fmla="*/ 465399 w 4833822"/>
              <a:gd name="connsiteY207-17420" fmla="*/ 4084568 h 5481392"/>
              <a:gd name="connsiteX208-17421" fmla="*/ 501234 w 4833822"/>
              <a:gd name="connsiteY208-17422" fmla="*/ 4141910 h 5481392"/>
              <a:gd name="connsiteX209-17423" fmla="*/ 554990 w 4833822"/>
              <a:gd name="connsiteY209-17424" fmla="*/ 4088155 h 5481392"/>
              <a:gd name="connsiteX210-17425" fmla="*/ 465399 w 4833822"/>
              <a:gd name="connsiteY210-17426" fmla="*/ 3883879 h 5481392"/>
              <a:gd name="connsiteX211-17427" fmla="*/ 4325169 w 4833822"/>
              <a:gd name="connsiteY211-17428" fmla="*/ 3802982 h 5481392"/>
              <a:gd name="connsiteX212-17429" fmla="*/ 3959602 w 4833822"/>
              <a:gd name="connsiteY212-17430" fmla="*/ 4009310 h 5481392"/>
              <a:gd name="connsiteX213-17431" fmla="*/ 4360985 w 4833822"/>
              <a:gd name="connsiteY213-17432" fmla="*/ 3919714 h 5481392"/>
              <a:gd name="connsiteX214-17433" fmla="*/ 4278558 w 4833822"/>
              <a:gd name="connsiteY214-17434" fmla="*/ 4030812 h 5481392"/>
              <a:gd name="connsiteX215-17435" fmla="*/ 4454163 w 4833822"/>
              <a:gd name="connsiteY215-17436" fmla="*/ 3984221 h 5481392"/>
              <a:gd name="connsiteX216-17437" fmla="*/ 4368153 w 4833822"/>
              <a:gd name="connsiteY216-17438" fmla="*/ 3808616 h 5481392"/>
              <a:gd name="connsiteX217-17439" fmla="*/ 4325169 w 4833822"/>
              <a:gd name="connsiteY217-17440" fmla="*/ 3802982 h 5481392"/>
              <a:gd name="connsiteX218-17441" fmla="*/ 4156709 w 4833822"/>
              <a:gd name="connsiteY218-17442" fmla="*/ 3769194 h 5481392"/>
              <a:gd name="connsiteX219-17443" fmla="*/ 3748157 w 4833822"/>
              <a:gd name="connsiteY219-17444" fmla="*/ 3851620 h 5481392"/>
              <a:gd name="connsiteX220-17445" fmla="*/ 3529543 w 4833822"/>
              <a:gd name="connsiteY220-17446" fmla="*/ 3973469 h 5481392"/>
              <a:gd name="connsiteX221-17447" fmla="*/ 3805494 w 4833822"/>
              <a:gd name="connsiteY221-17448" fmla="*/ 3876710 h 5481392"/>
              <a:gd name="connsiteX222-17449" fmla="*/ 4156709 w 4833822"/>
              <a:gd name="connsiteY222-17450" fmla="*/ 3769194 h 5481392"/>
              <a:gd name="connsiteX223-17451" fmla="*/ 399937 w 4833822"/>
              <a:gd name="connsiteY223-17452" fmla="*/ 3725406 h 5481392"/>
              <a:gd name="connsiteX224-17453" fmla="*/ 210944 w 4833822"/>
              <a:gd name="connsiteY224-17454" fmla="*/ 3805034 h 5481392"/>
              <a:gd name="connsiteX225-17455" fmla="*/ 124936 w 4833822"/>
              <a:gd name="connsiteY225-17456" fmla="*/ 3948385 h 5481392"/>
              <a:gd name="connsiteX226-17457" fmla="*/ 275451 w 4833822"/>
              <a:gd name="connsiteY226-17458" fmla="*/ 3941216 h 5481392"/>
              <a:gd name="connsiteX227-17459" fmla="*/ 304127 w 4833822"/>
              <a:gd name="connsiteY227-17460" fmla="*/ 3959136 h 5481392"/>
              <a:gd name="connsiteX228-17461" fmla="*/ 271869 w 4833822"/>
              <a:gd name="connsiteY228-17462" fmla="*/ 4195666 h 5481392"/>
              <a:gd name="connsiteX229-17463" fmla="*/ 311291 w 4833822"/>
              <a:gd name="connsiteY229-17464" fmla="*/ 4037981 h 5481392"/>
              <a:gd name="connsiteX230-17465" fmla="*/ 243203 w 4833822"/>
              <a:gd name="connsiteY230-17466" fmla="*/ 3830118 h 5481392"/>
              <a:gd name="connsiteX231-17467" fmla="*/ 1214409 w 4833822"/>
              <a:gd name="connsiteY231-17468" fmla="*/ 3808616 h 5481392"/>
              <a:gd name="connsiteX232-17469" fmla="*/ 465399 w 4833822"/>
              <a:gd name="connsiteY232-17470" fmla="*/ 3726189 h 5481392"/>
              <a:gd name="connsiteX233-17471" fmla="*/ 399937 w 4833822"/>
              <a:gd name="connsiteY233-17472" fmla="*/ 3725406 h 5481392"/>
              <a:gd name="connsiteX234-17473" fmla="*/ 2524908 w 4833822"/>
              <a:gd name="connsiteY234-17474" fmla="*/ 2591107 h 5481392"/>
              <a:gd name="connsiteX235-17475" fmla="*/ 2732856 w 4833822"/>
              <a:gd name="connsiteY235-17476" fmla="*/ 3233026 h 5481392"/>
              <a:gd name="connsiteX236-17477" fmla="*/ 2775802 w 4833822"/>
              <a:gd name="connsiteY236-17478" fmla="*/ 3303095 h 5481392"/>
              <a:gd name="connsiteX237-17479" fmla="*/ 2823267 w 4833822"/>
              <a:gd name="connsiteY237-17480" fmla="*/ 3226245 h 5481392"/>
              <a:gd name="connsiteX238-17481" fmla="*/ 2879774 w 4833822"/>
              <a:gd name="connsiteY238-17482" fmla="*/ 3016039 h 5481392"/>
              <a:gd name="connsiteX239-17483" fmla="*/ 2920458 w 4833822"/>
              <a:gd name="connsiteY239-17484" fmla="*/ 3549464 h 5481392"/>
              <a:gd name="connsiteX240-17485" fmla="*/ 3132925 w 4833822"/>
              <a:gd name="connsiteY240-17486" fmla="*/ 3490697 h 5481392"/>
              <a:gd name="connsiteX241-17487" fmla="*/ 2879774 w 4833822"/>
              <a:gd name="connsiteY241-17488" fmla="*/ 3865905 h 5481392"/>
              <a:gd name="connsiteX242-17489" fmla="*/ 2131619 w 4833822"/>
              <a:gd name="connsiteY242-17490" fmla="*/ 3813919 h 5481392"/>
              <a:gd name="connsiteX243-17491" fmla="*/ 1894289 w 4833822"/>
              <a:gd name="connsiteY243-17492" fmla="*/ 3463575 h 5481392"/>
              <a:gd name="connsiteX244-17493" fmla="*/ 2075111 w 4833822"/>
              <a:gd name="connsiteY244-17494" fmla="*/ 3551726 h 5481392"/>
              <a:gd name="connsiteX245-17495" fmla="*/ 2086414 w 4833822"/>
              <a:gd name="connsiteY245-17496" fmla="*/ 3036381 h 5481392"/>
              <a:gd name="connsiteX246-17497" fmla="*/ 2163263 w 4833822"/>
              <a:gd name="connsiteY246-17498" fmla="*/ 3181040 h 5481392"/>
              <a:gd name="connsiteX247-17499" fmla="*/ 2224289 w 4833822"/>
              <a:gd name="connsiteY247-17500" fmla="*/ 3226245 h 5481392"/>
              <a:gd name="connsiteX248-17501" fmla="*/ 2242372 w 4833822"/>
              <a:gd name="connsiteY248-17502" fmla="*/ 3162957 h 5481392"/>
              <a:gd name="connsiteX249-17503" fmla="*/ 2524908 w 4833822"/>
              <a:gd name="connsiteY249-17504" fmla="*/ 2591107 h 5481392"/>
              <a:gd name="connsiteX250-17505" fmla="*/ 2540406 w 4833822"/>
              <a:gd name="connsiteY250-17506" fmla="*/ 1783766 h 5481392"/>
              <a:gd name="connsiteX251-17507" fmla="*/ 2092432 w 4833822"/>
              <a:gd name="connsiteY251-17508" fmla="*/ 2690463 h 5481392"/>
              <a:gd name="connsiteX252-17509" fmla="*/ 2063761 w 4833822"/>
              <a:gd name="connsiteY252-17510" fmla="*/ 2790810 h 5481392"/>
              <a:gd name="connsiteX253-17511" fmla="*/ 1967001 w 4833822"/>
              <a:gd name="connsiteY253-17512" fmla="*/ 2719134 h 5481392"/>
              <a:gd name="connsiteX254-17513" fmla="*/ 1845152 w 4833822"/>
              <a:gd name="connsiteY254-17514" fmla="*/ 2489770 h 5481392"/>
              <a:gd name="connsiteX255-17515" fmla="*/ 1827232 w 4833822"/>
              <a:gd name="connsiteY255-17516" fmla="*/ 3306877 h 5481392"/>
              <a:gd name="connsiteX256-17517" fmla="*/ 1540529 w 4833822"/>
              <a:gd name="connsiteY256-17518" fmla="*/ 3167108 h 5481392"/>
              <a:gd name="connsiteX257-17519" fmla="*/ 1916828 w 4833822"/>
              <a:gd name="connsiteY257-17520" fmla="*/ 3722597 h 5481392"/>
              <a:gd name="connsiteX258-17521" fmla="*/ 3103066 w 4833822"/>
              <a:gd name="connsiteY258-17522" fmla="*/ 3805024 h 5481392"/>
              <a:gd name="connsiteX259-17523" fmla="*/ 3504448 w 4833822"/>
              <a:gd name="connsiteY259-17524" fmla="*/ 3210112 h 5481392"/>
              <a:gd name="connsiteX260-17525" fmla="*/ 3167572 w 4833822"/>
              <a:gd name="connsiteY260-17526" fmla="*/ 3303290 h 5481392"/>
              <a:gd name="connsiteX261-17527" fmla="*/ 3103066 w 4833822"/>
              <a:gd name="connsiteY261-17528" fmla="*/ 2457516 h 5481392"/>
              <a:gd name="connsiteX262-17529" fmla="*/ 3013470 w 4833822"/>
              <a:gd name="connsiteY262-17530" fmla="*/ 2790810 h 5481392"/>
              <a:gd name="connsiteX263-17531" fmla="*/ 2938212 w 4833822"/>
              <a:gd name="connsiteY263-17532" fmla="*/ 2912659 h 5481392"/>
              <a:gd name="connsiteX264-17533" fmla="*/ 2870119 w 4833822"/>
              <a:gd name="connsiteY264-17534" fmla="*/ 2801561 h 5481392"/>
              <a:gd name="connsiteX265-17535" fmla="*/ 2540406 w 4833822"/>
              <a:gd name="connsiteY265-17536" fmla="*/ 1783766 h 5481392"/>
              <a:gd name="connsiteX266-17537" fmla="*/ 357884 w 4833822"/>
              <a:gd name="connsiteY266-17538" fmla="*/ 1712095 h 5481392"/>
              <a:gd name="connsiteX267-17539" fmla="*/ 422396 w 4833822"/>
              <a:gd name="connsiteY267-17540" fmla="*/ 1794522 h 5481392"/>
              <a:gd name="connsiteX268-17541" fmla="*/ 522738 w 4833822"/>
              <a:gd name="connsiteY268-17542" fmla="*/ 2296253 h 5481392"/>
              <a:gd name="connsiteX269-17543" fmla="*/ 490485 w 4833822"/>
              <a:gd name="connsiteY269-17544" fmla="*/ 2436023 h 5481392"/>
              <a:gd name="connsiteX270-17545" fmla="*/ 386555 w 4833822"/>
              <a:gd name="connsiteY270-17546" fmla="*/ 2335676 h 5481392"/>
              <a:gd name="connsiteX271-17547" fmla="*/ 286208 w 4833822"/>
              <a:gd name="connsiteY271-17548" fmla="*/ 1794522 h 5481392"/>
              <a:gd name="connsiteX272-17549" fmla="*/ 357884 w 4833822"/>
              <a:gd name="connsiteY272-17550" fmla="*/ 1712095 h 5481392"/>
              <a:gd name="connsiteX273-17551" fmla="*/ 4036204 w 4833822"/>
              <a:gd name="connsiteY273-17552" fmla="*/ 294704 h 5481392"/>
              <a:gd name="connsiteX274-17553" fmla="*/ 4110123 w 4833822"/>
              <a:gd name="connsiteY274-17554" fmla="*/ 357419 h 5481392"/>
              <a:gd name="connsiteX275-17555" fmla="*/ 4063531 w 4833822"/>
              <a:gd name="connsiteY275-17556" fmla="*/ 1167363 h 5481392"/>
              <a:gd name="connsiteX276-17557" fmla="*/ 3938100 w 4833822"/>
              <a:gd name="connsiteY276-17558" fmla="*/ 855569 h 5481392"/>
              <a:gd name="connsiteX277-17559" fmla="*/ 3970353 w 4833822"/>
              <a:gd name="connsiteY277-17560" fmla="*/ 361006 h 5481392"/>
              <a:gd name="connsiteX278-17561" fmla="*/ 4036204 w 4833822"/>
              <a:gd name="connsiteY278-17562" fmla="*/ 294704 h 5481392"/>
              <a:gd name="connsiteX279-17563" fmla="*/ 915320 w 4833822"/>
              <a:gd name="connsiteY279-17564" fmla="*/ 36275 h 5481392"/>
              <a:gd name="connsiteX280-17565" fmla="*/ 1020430 w 4833822"/>
              <a:gd name="connsiteY280-17566" fmla="*/ 717037 h 5481392"/>
              <a:gd name="connsiteX281-17567" fmla="*/ 811383 w 4833822"/>
              <a:gd name="connsiteY281-17568" fmla="*/ 677451 h 5481392"/>
              <a:gd name="connsiteX282-17569" fmla="*/ 915320 w 4833822"/>
              <a:gd name="connsiteY282-17570" fmla="*/ 36275 h 5481392"/>
              <a:gd name="connsiteX283-17571" fmla="*/ 2447238 w 4833822"/>
              <a:gd name="connsiteY283-17572" fmla="*/ 0 h 5481392"/>
              <a:gd name="connsiteX284-17573" fmla="*/ 3047525 w 4833822"/>
              <a:gd name="connsiteY284-17574" fmla="*/ 643020 h 5481392"/>
              <a:gd name="connsiteX285-17575" fmla="*/ 3054443 w 4833822"/>
              <a:gd name="connsiteY285-17576" fmla="*/ 1316822 h 5481392"/>
              <a:gd name="connsiteX286-17577" fmla="*/ 3282263 w 4833822"/>
              <a:gd name="connsiteY286-17578" fmla="*/ 457765 h 5481392"/>
              <a:gd name="connsiteX287-17579" fmla="*/ 3257173 w 4833822"/>
              <a:gd name="connsiteY287-17580" fmla="*/ 317996 h 5481392"/>
              <a:gd name="connsiteX288-17581" fmla="*/ 3278681 w 4833822"/>
              <a:gd name="connsiteY288-17582" fmla="*/ 228400 h 5481392"/>
              <a:gd name="connsiteX289-17583" fmla="*/ 3361107 w 4833822"/>
              <a:gd name="connsiteY289-17584" fmla="*/ 285743 h 5481392"/>
              <a:gd name="connsiteX290-17585" fmla="*/ 3884339 w 4833822"/>
              <a:gd name="connsiteY290-17586" fmla="*/ 1597413 h 5481392"/>
              <a:gd name="connsiteX291-17587" fmla="*/ 3776823 w 4833822"/>
              <a:gd name="connsiteY291-17588" fmla="*/ 2217408 h 5481392"/>
              <a:gd name="connsiteX292-17589" fmla="*/ 4002606 w 4833822"/>
              <a:gd name="connsiteY292-17590" fmla="*/ 1998799 h 5481392"/>
              <a:gd name="connsiteX293-17591" fmla="*/ 4059943 w 4833822"/>
              <a:gd name="connsiteY293-17592" fmla="*/ 1934288 h 5481392"/>
              <a:gd name="connsiteX294-17593" fmla="*/ 4117286 w 4833822"/>
              <a:gd name="connsiteY294-17594" fmla="*/ 2009550 h 5481392"/>
              <a:gd name="connsiteX295-17595" fmla="*/ 4131625 w 4833822"/>
              <a:gd name="connsiteY295-17596" fmla="*/ 2823072 h 5481392"/>
              <a:gd name="connsiteX296-17597" fmla="*/ 3755321 w 4833822"/>
              <a:gd name="connsiteY296-17598" fmla="*/ 3654514 h 5481392"/>
              <a:gd name="connsiteX297-17599" fmla="*/ 3723067 w 4833822"/>
              <a:gd name="connsiteY297-17600" fmla="*/ 3729771 h 5481392"/>
              <a:gd name="connsiteX298-17601" fmla="*/ 4099366 w 4833822"/>
              <a:gd name="connsiteY298-17602" fmla="*/ 3668847 h 5481392"/>
              <a:gd name="connsiteX299-17603" fmla="*/ 4550927 w 4833822"/>
              <a:gd name="connsiteY299-17604" fmla="*/ 4020061 h 5481392"/>
              <a:gd name="connsiteX300-17605" fmla="*/ 4604683 w 4833822"/>
              <a:gd name="connsiteY300-17606" fmla="*/ 4120408 h 5481392"/>
              <a:gd name="connsiteX301-17607" fmla="*/ 4576011 w 4833822"/>
              <a:gd name="connsiteY301-17608" fmla="*/ 4962601 h 5481392"/>
              <a:gd name="connsiteX302-17609" fmla="*/ 4432660 w 4833822"/>
              <a:gd name="connsiteY302-17610" fmla="*/ 5023525 h 5481392"/>
              <a:gd name="connsiteX303-17611" fmla="*/ 3999019 w 4833822"/>
              <a:gd name="connsiteY303-17612" fmla="*/ 5256472 h 5481392"/>
              <a:gd name="connsiteX304-17613" fmla="*/ 3192667 w 4833822"/>
              <a:gd name="connsiteY304-17614" fmla="*/ 5188379 h 5481392"/>
              <a:gd name="connsiteX305-17615" fmla="*/ 2662265 w 4833822"/>
              <a:gd name="connsiteY305-17616" fmla="*/ 4557631 h 5481392"/>
              <a:gd name="connsiteX306-17617" fmla="*/ 2680186 w 4833822"/>
              <a:gd name="connsiteY306-17618" fmla="*/ 4876587 h 5481392"/>
              <a:gd name="connsiteX307-17619" fmla="*/ 2655096 w 4833822"/>
              <a:gd name="connsiteY307-17620" fmla="*/ 5188379 h 5481392"/>
              <a:gd name="connsiteX308-17621" fmla="*/ 2063771 w 4833822"/>
              <a:gd name="connsiteY308-17622" fmla="*/ 5475081 h 5481392"/>
              <a:gd name="connsiteX309-17623" fmla="*/ 1827242 w 4833822"/>
              <a:gd name="connsiteY309-17624" fmla="*/ 5424908 h 5481392"/>
              <a:gd name="connsiteX310-17625" fmla="*/ 1594295 w 4833822"/>
              <a:gd name="connsiteY310-17626" fmla="*/ 4883756 h 5481392"/>
              <a:gd name="connsiteX311-17627" fmla="*/ 1952673 w 4833822"/>
              <a:gd name="connsiteY311-17628" fmla="*/ 4349768 h 5481392"/>
              <a:gd name="connsiteX312-17629" fmla="*/ 2020761 w 4833822"/>
              <a:gd name="connsiteY312-17630" fmla="*/ 4217168 h 5481392"/>
              <a:gd name="connsiteX313-17631" fmla="*/ 1841575 w 4833822"/>
              <a:gd name="connsiteY313-17632" fmla="*/ 4360519 h 5481392"/>
              <a:gd name="connsiteX314-17633" fmla="*/ 884697 w 4833822"/>
              <a:gd name="connsiteY314-17634" fmla="*/ 5105952 h 5481392"/>
              <a:gd name="connsiteX315-17635" fmla="*/ 547826 w 4833822"/>
              <a:gd name="connsiteY315-17636" fmla="*/ 5138205 h 5481392"/>
              <a:gd name="connsiteX316-17637" fmla="*/ 357883 w 4833822"/>
              <a:gd name="connsiteY316-17638" fmla="*/ 5080868 h 5481392"/>
              <a:gd name="connsiteX317-17639" fmla="*/ 89095 w 4833822"/>
              <a:gd name="connsiteY317-17640" fmla="*/ 4654391 h 5481392"/>
              <a:gd name="connsiteX318-17641" fmla="*/ 46091 w 4833822"/>
              <a:gd name="connsiteY318-17642" fmla="*/ 4303182 h 5481392"/>
              <a:gd name="connsiteX319-17643" fmla="*/ 440310 w 4833822"/>
              <a:gd name="connsiteY319-17644" fmla="*/ 3654514 h 5481392"/>
              <a:gd name="connsiteX320-17645" fmla="*/ 1020884 w 4833822"/>
              <a:gd name="connsiteY320-17646" fmla="*/ 3704687 h 5481392"/>
              <a:gd name="connsiteX321-17647" fmla="*/ 798688 w 4833822"/>
              <a:gd name="connsiteY321-17648" fmla="*/ 3532665 h 5481392"/>
              <a:gd name="connsiteX322-17649" fmla="*/ 766435 w 4833822"/>
              <a:gd name="connsiteY322-17650" fmla="*/ 3475322 h 5481392"/>
              <a:gd name="connsiteX323-17651" fmla="*/ 838110 w 4833822"/>
              <a:gd name="connsiteY323-17652" fmla="*/ 3453820 h 5481392"/>
              <a:gd name="connsiteX324-17653" fmla="*/ 1060306 w 4833822"/>
              <a:gd name="connsiteY324-17654" fmla="*/ 3546998 h 5481392"/>
              <a:gd name="connsiteX325-17655" fmla="*/ 777186 w 4833822"/>
              <a:gd name="connsiteY325-17656" fmla="*/ 3048850 h 5481392"/>
              <a:gd name="connsiteX326-17657" fmla="*/ 723430 w 4833822"/>
              <a:gd name="connsiteY326-17658" fmla="*/ 2514867 h 5481392"/>
              <a:gd name="connsiteX327-17659" fmla="*/ 727012 w 4833822"/>
              <a:gd name="connsiteY327-17660" fmla="*/ 1816026 h 5481392"/>
              <a:gd name="connsiteX328-17661" fmla="*/ 762853 w 4833822"/>
              <a:gd name="connsiteY328-17662" fmla="*/ 1683426 h 5481392"/>
              <a:gd name="connsiteX329-17663" fmla="*/ 1017302 w 4833822"/>
              <a:gd name="connsiteY329-17664" fmla="*/ 1984461 h 5481392"/>
              <a:gd name="connsiteX330-17665" fmla="*/ 1139151 w 4833822"/>
              <a:gd name="connsiteY330-17666" fmla="*/ 2023883 h 5481392"/>
              <a:gd name="connsiteX331-17667" fmla="*/ 1110480 w 4833822"/>
              <a:gd name="connsiteY331-17668" fmla="*/ 1912785 h 5481392"/>
              <a:gd name="connsiteX332-17669" fmla="*/ 1135564 w 4833822"/>
              <a:gd name="connsiteY332-17670" fmla="*/ 1024007 h 5481392"/>
              <a:gd name="connsiteX333-17671" fmla="*/ 1493942 w 4833822"/>
              <a:gd name="connsiteY333-17672" fmla="*/ 364587 h 5481392"/>
              <a:gd name="connsiteX334-17673" fmla="*/ 1547703 w 4833822"/>
              <a:gd name="connsiteY334-17674" fmla="*/ 310832 h 5481392"/>
              <a:gd name="connsiteX335-17675" fmla="*/ 1597877 w 4833822"/>
              <a:gd name="connsiteY335-17676" fmla="*/ 404010 h 5481392"/>
              <a:gd name="connsiteX336-17677" fmla="*/ 2070940 w 4833822"/>
              <a:gd name="connsiteY336-17678" fmla="*/ 1178109 h 5481392"/>
              <a:gd name="connsiteX337-17679" fmla="*/ 2035100 w 4833822"/>
              <a:gd name="connsiteY337-17680" fmla="*/ 468971 h 5481392"/>
              <a:gd name="connsiteX338-17681" fmla="*/ 2447238 w 4833822"/>
              <a:gd name="connsiteY338-17682" fmla="*/ 0 h 5481392"/>
              <a:gd name="connsiteX0-17683" fmla="*/ 2144854 w 4833822"/>
              <a:gd name="connsiteY0-17684" fmla="*/ 5137432 h 5511081"/>
              <a:gd name="connsiteX1-17685" fmla="*/ 2053020 w 4833822"/>
              <a:gd name="connsiteY1-17686" fmla="*/ 5146392 h 5511081"/>
              <a:gd name="connsiteX2-17687" fmla="*/ 1959837 w 4833822"/>
              <a:gd name="connsiteY2-17688" fmla="*/ 5221650 h 5511081"/>
              <a:gd name="connsiteX3-17689" fmla="*/ 2045851 w 4833822"/>
              <a:gd name="connsiteY3-17690" fmla="*/ 5339917 h 5511081"/>
              <a:gd name="connsiteX4-17691" fmla="*/ 2042269 w 4833822"/>
              <a:gd name="connsiteY4-17692" fmla="*/ 5243152 h 5511081"/>
              <a:gd name="connsiteX5-17693" fmla="*/ 2106775 w 4833822"/>
              <a:gd name="connsiteY5-17694" fmla="*/ 5178645 h 5511081"/>
              <a:gd name="connsiteX6-17695" fmla="*/ 2128277 w 4833822"/>
              <a:gd name="connsiteY6-17696" fmla="*/ 5250321 h 5511081"/>
              <a:gd name="connsiteX7-17697" fmla="*/ 2164118 w 4833822"/>
              <a:gd name="connsiteY7-17698" fmla="*/ 5300494 h 5511081"/>
              <a:gd name="connsiteX8-17699" fmla="*/ 2232206 w 4833822"/>
              <a:gd name="connsiteY8-17700" fmla="*/ 5264659 h 5511081"/>
              <a:gd name="connsiteX9-17701" fmla="*/ 2228624 w 4833822"/>
              <a:gd name="connsiteY9-17702" fmla="*/ 5171476 h 5511081"/>
              <a:gd name="connsiteX10-17703" fmla="*/ 2144854 w 4833822"/>
              <a:gd name="connsiteY10-17704" fmla="*/ 5137432 h 5511081"/>
              <a:gd name="connsiteX11-17705" fmla="*/ 2508163 w 4833822"/>
              <a:gd name="connsiteY11-17706" fmla="*/ 5106970 h 5511081"/>
              <a:gd name="connsiteX12-17707" fmla="*/ 2407811 w 4833822"/>
              <a:gd name="connsiteY12-17708" fmla="*/ 5415180 h 5511081"/>
              <a:gd name="connsiteX13-17709" fmla="*/ 2508163 w 4833822"/>
              <a:gd name="connsiteY13-17710" fmla="*/ 5106970 h 5511081"/>
              <a:gd name="connsiteX14-17711" fmla="*/ 2215080 w 4833822"/>
              <a:gd name="connsiteY14-17712" fmla="*/ 5022435 h 5511081"/>
              <a:gd name="connsiteX15-17713" fmla="*/ 2171282 w 4833822"/>
              <a:gd name="connsiteY15-17714" fmla="*/ 5028125 h 5511081"/>
              <a:gd name="connsiteX16-17715" fmla="*/ 2350473 w 4833822"/>
              <a:gd name="connsiteY16-17716" fmla="*/ 5307664 h 5511081"/>
              <a:gd name="connsiteX17-17717" fmla="*/ 2393478 w 4833822"/>
              <a:gd name="connsiteY17-17718" fmla="*/ 5124890 h 5511081"/>
              <a:gd name="connsiteX18-17719" fmla="*/ 2252871 w 4833822"/>
              <a:gd name="connsiteY18-17720" fmla="*/ 5023590 h 5511081"/>
              <a:gd name="connsiteX19-17721" fmla="*/ 2215080 w 4833822"/>
              <a:gd name="connsiteY19-17722" fmla="*/ 5022435 h 5511081"/>
              <a:gd name="connsiteX20-17723" fmla="*/ 3767359 w 4833822"/>
              <a:gd name="connsiteY20-17724" fmla="*/ 4903477 h 5511081"/>
              <a:gd name="connsiteX21-17725" fmla="*/ 3913003 w 4833822"/>
              <a:gd name="connsiteY21-17726" fmla="*/ 4985120 h 5511081"/>
              <a:gd name="connsiteX22-17727" fmla="*/ 3930923 w 4833822"/>
              <a:gd name="connsiteY22-17728" fmla="*/ 5010209 h 5511081"/>
              <a:gd name="connsiteX23-17729" fmla="*/ 3923759 w 4833822"/>
              <a:gd name="connsiteY23-17730" fmla="*/ 5035294 h 5511081"/>
              <a:gd name="connsiteX24-17731" fmla="*/ 3672890 w 4833822"/>
              <a:gd name="connsiteY24-17732" fmla="*/ 5017373 h 5511081"/>
              <a:gd name="connsiteX25-17733" fmla="*/ 3672890 w 4833822"/>
              <a:gd name="connsiteY25-17734" fmla="*/ 4949284 h 5511081"/>
              <a:gd name="connsiteX26-17735" fmla="*/ 3708731 w 4833822"/>
              <a:gd name="connsiteY26-17736" fmla="*/ 4924195 h 5511081"/>
              <a:gd name="connsiteX27-17737" fmla="*/ 3767359 w 4833822"/>
              <a:gd name="connsiteY27-17738" fmla="*/ 4903477 h 5511081"/>
              <a:gd name="connsiteX28-17739" fmla="*/ 3779366 w 4833822"/>
              <a:gd name="connsiteY28-17740" fmla="*/ 4863666 h 5511081"/>
              <a:gd name="connsiteX29-17741" fmla="*/ 3637059 w 4833822"/>
              <a:gd name="connsiteY29-17742" fmla="*/ 4888361 h 5511081"/>
              <a:gd name="connsiteX30-17743" fmla="*/ 3497289 w 4833822"/>
              <a:gd name="connsiteY30-17744" fmla="*/ 5071129 h 5511081"/>
              <a:gd name="connsiteX31-17745" fmla="*/ 3615557 w 4833822"/>
              <a:gd name="connsiteY31-17746" fmla="*/ 5013792 h 5511081"/>
              <a:gd name="connsiteX32-17747" fmla="*/ 3852086 w 4833822"/>
              <a:gd name="connsiteY32-17748" fmla="*/ 5171476 h 5511081"/>
              <a:gd name="connsiteX33-17749" fmla="*/ 3952433 w 4833822"/>
              <a:gd name="connsiteY33-17750" fmla="*/ 4999454 h 5511081"/>
              <a:gd name="connsiteX34-17751" fmla="*/ 3945496 w 4833822"/>
              <a:gd name="connsiteY34-17752" fmla="*/ 4982649 h 5511081"/>
              <a:gd name="connsiteX35-17753" fmla="*/ 3938093 w 4833822"/>
              <a:gd name="connsiteY35-17754" fmla="*/ 4982649 h 5511081"/>
              <a:gd name="connsiteX36-17755" fmla="*/ 3927341 w 4833822"/>
              <a:gd name="connsiteY36-17756" fmla="*/ 4982649 h 5511081"/>
              <a:gd name="connsiteX37-17757" fmla="*/ 3909418 w 4833822"/>
              <a:gd name="connsiteY37-17758" fmla="*/ 4977942 h 5511081"/>
              <a:gd name="connsiteX38-17759" fmla="*/ 3920171 w 4833822"/>
              <a:gd name="connsiteY38-17760" fmla="*/ 4977942 h 5511081"/>
              <a:gd name="connsiteX39-17761" fmla="*/ 3945252 w 4833822"/>
              <a:gd name="connsiteY39-17762" fmla="*/ 4982059 h 5511081"/>
              <a:gd name="connsiteX40-17763" fmla="*/ 3928739 w 4833822"/>
              <a:gd name="connsiteY40-17764" fmla="*/ 4942059 h 5511081"/>
              <a:gd name="connsiteX41-17765" fmla="*/ 3822967 w 4833822"/>
              <a:gd name="connsiteY41-17766" fmla="*/ 4865961 h 5511081"/>
              <a:gd name="connsiteX42-17767" fmla="*/ 3779366 w 4833822"/>
              <a:gd name="connsiteY42-17768" fmla="*/ 4863666 h 5511081"/>
              <a:gd name="connsiteX43-17769" fmla="*/ 4196131 w 4833822"/>
              <a:gd name="connsiteY43-17770" fmla="*/ 4719920 h 5511081"/>
              <a:gd name="connsiteX44-17771" fmla="*/ 4235548 w 4833822"/>
              <a:gd name="connsiteY44-17772" fmla="*/ 4949285 h 5511081"/>
              <a:gd name="connsiteX45-17773" fmla="*/ 4454163 w 4833822"/>
              <a:gd name="connsiteY45-17774" fmla="*/ 4952867 h 5511081"/>
              <a:gd name="connsiteX46-17775" fmla="*/ 4196131 w 4833822"/>
              <a:gd name="connsiteY46-17776" fmla="*/ 4719920 h 5511081"/>
              <a:gd name="connsiteX47-17777" fmla="*/ 1174995 w 4833822"/>
              <a:gd name="connsiteY47-17778" fmla="*/ 4404542 h 5511081"/>
              <a:gd name="connsiteX48-17779" fmla="*/ 1250253 w 4833822"/>
              <a:gd name="connsiteY48-17780" fmla="*/ 4451134 h 5511081"/>
              <a:gd name="connsiteX49-17781" fmla="*/ 1035224 w 4833822"/>
              <a:gd name="connsiteY49-17782" fmla="*/ 4562227 h 5511081"/>
              <a:gd name="connsiteX50-17783" fmla="*/ 981463 w 4833822"/>
              <a:gd name="connsiteY50-17784" fmla="*/ 4537143 h 5511081"/>
              <a:gd name="connsiteX51-17785" fmla="*/ 1174995 w 4833822"/>
              <a:gd name="connsiteY51-17786" fmla="*/ 4404542 h 5511081"/>
              <a:gd name="connsiteX52-17787" fmla="*/ 3960412 w 4833822"/>
              <a:gd name="connsiteY52-17788" fmla="*/ 4375267 h 5511081"/>
              <a:gd name="connsiteX53-17789" fmla="*/ 4095776 w 4833822"/>
              <a:gd name="connsiteY53-17790" fmla="*/ 4433212 h 5511081"/>
              <a:gd name="connsiteX54-17791" fmla="*/ 4052767 w 4833822"/>
              <a:gd name="connsiteY54-17792" fmla="*/ 4461882 h 5511081"/>
              <a:gd name="connsiteX55-17793" fmla="*/ 3852081 w 4833822"/>
              <a:gd name="connsiteY55-17794" fmla="*/ 4429631 h 5511081"/>
              <a:gd name="connsiteX56-17795" fmla="*/ 3859245 w 4833822"/>
              <a:gd name="connsiteY56-17796" fmla="*/ 4393792 h 5511081"/>
              <a:gd name="connsiteX57-17797" fmla="*/ 3917370 w 4833822"/>
              <a:gd name="connsiteY57-17798" fmla="*/ 4376267 h 5511081"/>
              <a:gd name="connsiteX58-17799" fmla="*/ 3960412 w 4833822"/>
              <a:gd name="connsiteY58-17800" fmla="*/ 4375267 h 5511081"/>
              <a:gd name="connsiteX59-17801" fmla="*/ 2177948 w 4833822"/>
              <a:gd name="connsiteY59-17802" fmla="*/ 4281017 h 5511081"/>
              <a:gd name="connsiteX60-17803" fmla="*/ 2146198 w 4833822"/>
              <a:gd name="connsiteY60-17804" fmla="*/ 4304199 h 5511081"/>
              <a:gd name="connsiteX61-17805" fmla="*/ 1680303 w 4833822"/>
              <a:gd name="connsiteY61-17806" fmla="*/ 5003041 h 5511081"/>
              <a:gd name="connsiteX62-17807" fmla="*/ 1762730 w 4833822"/>
              <a:gd name="connsiteY62-17808" fmla="*/ 5365001 h 5511081"/>
              <a:gd name="connsiteX63-17809" fmla="*/ 1802152 w 4833822"/>
              <a:gd name="connsiteY63-17810" fmla="*/ 5085468 h 5511081"/>
              <a:gd name="connsiteX64-17811" fmla="*/ 2081691 w 4833822"/>
              <a:gd name="connsiteY64-17812" fmla="*/ 4927778 h 5511081"/>
              <a:gd name="connsiteX65-17813" fmla="*/ 1845157 w 4833822"/>
              <a:gd name="connsiteY65-17814" fmla="*/ 5010205 h 5511081"/>
              <a:gd name="connsiteX66-17815" fmla="*/ 1744810 w 4833822"/>
              <a:gd name="connsiteY66-17816" fmla="*/ 4981539 h 5511081"/>
              <a:gd name="connsiteX67-17817" fmla="*/ 2060189 w 4833822"/>
              <a:gd name="connsiteY67-17818" fmla="*/ 4827436 h 5511081"/>
              <a:gd name="connsiteX68-17819" fmla="*/ 2178451 w 4833822"/>
              <a:gd name="connsiteY68-17820" fmla="*/ 4766506 h 5511081"/>
              <a:gd name="connsiteX69-17821" fmla="*/ 2293136 w 4833822"/>
              <a:gd name="connsiteY69-17822" fmla="*/ 4300617 h 5511081"/>
              <a:gd name="connsiteX70-17823" fmla="*/ 1999259 w 4833822"/>
              <a:gd name="connsiteY70-17824" fmla="*/ 4716338 h 5511081"/>
              <a:gd name="connsiteX71-17825" fmla="*/ 2196371 w 4833822"/>
              <a:gd name="connsiteY71-17826" fmla="*/ 4286279 h 5511081"/>
              <a:gd name="connsiteX72-17827" fmla="*/ 2177948 w 4833822"/>
              <a:gd name="connsiteY72-17828" fmla="*/ 4281017 h 5511081"/>
              <a:gd name="connsiteX73-17829" fmla="*/ 2511745 w 4833822"/>
              <a:gd name="connsiteY73-17830" fmla="*/ 4268364 h 5511081"/>
              <a:gd name="connsiteX74-17831" fmla="*/ 2482010 w 4833822"/>
              <a:gd name="connsiteY74-17832" fmla="*/ 4496660 h 5511081"/>
              <a:gd name="connsiteX75-17833" fmla="*/ 2486655 w 4833822"/>
              <a:gd name="connsiteY75-17834" fmla="*/ 4562225 h 5511081"/>
              <a:gd name="connsiteX76-17835" fmla="*/ 2514429 w 4833822"/>
              <a:gd name="connsiteY76-17836" fmla="*/ 4577904 h 5511081"/>
              <a:gd name="connsiteX77-17837" fmla="*/ 2526077 w 4833822"/>
              <a:gd name="connsiteY77-17838" fmla="*/ 4601650 h 5511081"/>
              <a:gd name="connsiteX78-17839" fmla="*/ 2486655 w 4833822"/>
              <a:gd name="connsiteY78-17840" fmla="*/ 4562228 h 5511081"/>
              <a:gd name="connsiteX79-17841" fmla="*/ 2486655 w 4833822"/>
              <a:gd name="connsiteY79-17842" fmla="*/ 4562231 h 5511081"/>
              <a:gd name="connsiteX80-17843" fmla="*/ 2440069 w 4833822"/>
              <a:gd name="connsiteY80-17844" fmla="*/ 4838187 h 5511081"/>
              <a:gd name="connsiteX81-17845" fmla="*/ 2375563 w 4833822"/>
              <a:gd name="connsiteY81-17846" fmla="*/ 4400959 h 5511081"/>
              <a:gd name="connsiteX82-17847" fmla="*/ 2296718 w 4833822"/>
              <a:gd name="connsiteY82-17848" fmla="*/ 4770094 h 5511081"/>
              <a:gd name="connsiteX83-17849" fmla="*/ 2429318 w 4833822"/>
              <a:gd name="connsiteY83-17850" fmla="*/ 4891943 h 5511081"/>
              <a:gd name="connsiteX84-17851" fmla="*/ 2493825 w 4833822"/>
              <a:gd name="connsiteY84-17852" fmla="*/ 4791596 h 5511081"/>
              <a:gd name="connsiteX85-17853" fmla="*/ 2529665 w 4833822"/>
              <a:gd name="connsiteY85-17854" fmla="*/ 4601653 h 5511081"/>
              <a:gd name="connsiteX86-17855" fmla="*/ 2511745 w 4833822"/>
              <a:gd name="connsiteY86-17856" fmla="*/ 4268364 h 5511081"/>
              <a:gd name="connsiteX87-17857" fmla="*/ 2808528 w 4833822"/>
              <a:gd name="connsiteY87-17858" fmla="*/ 4265898 h 5511081"/>
              <a:gd name="connsiteX88-17859" fmla="*/ 2784115 w 4833822"/>
              <a:gd name="connsiteY88-17860" fmla="*/ 4279115 h 5511081"/>
              <a:gd name="connsiteX89-17861" fmla="*/ 2798448 w 4833822"/>
              <a:gd name="connsiteY89-17862" fmla="*/ 4354373 h 5511081"/>
              <a:gd name="connsiteX90-17863" fmla="*/ 2880875 w 4833822"/>
              <a:gd name="connsiteY90-17864" fmla="*/ 4469053 h 5511081"/>
              <a:gd name="connsiteX91-17865" fmla="*/ 3142493 w 4833822"/>
              <a:gd name="connsiteY91-17866" fmla="*/ 4798765 h 5511081"/>
              <a:gd name="connsiteX92-17867" fmla="*/ 2891625 w 4833822"/>
              <a:gd name="connsiteY92-17868" fmla="*/ 4633906 h 5511081"/>
              <a:gd name="connsiteX93-17869" fmla="*/ 2683768 w 4833822"/>
              <a:gd name="connsiteY93-17870" fmla="*/ 4390208 h 5511081"/>
              <a:gd name="connsiteX94-17871" fmla="*/ 2651515 w 4833822"/>
              <a:gd name="connsiteY94-17872" fmla="*/ 4415297 h 5511081"/>
              <a:gd name="connsiteX95-17873" fmla="*/ 2866541 w 4833822"/>
              <a:gd name="connsiteY95-17874" fmla="*/ 4658996 h 5511081"/>
              <a:gd name="connsiteX96-17875" fmla="*/ 3389773 w 4833822"/>
              <a:gd name="connsiteY96-17876" fmla="*/ 5257490 h 5511081"/>
              <a:gd name="connsiteX97-17877" fmla="*/ 3637059 w 4833822"/>
              <a:gd name="connsiteY97-17878" fmla="*/ 5300494 h 5511081"/>
              <a:gd name="connsiteX98-17879" fmla="*/ 3246422 w 4833822"/>
              <a:gd name="connsiteY98-17880" fmla="*/ 4931365 h 5511081"/>
              <a:gd name="connsiteX99-17881" fmla="*/ 3400524 w 4833822"/>
              <a:gd name="connsiteY99-17882" fmla="*/ 4981539 h 5511081"/>
              <a:gd name="connsiteX100-17883" fmla="*/ 3336018 w 4833822"/>
              <a:gd name="connsiteY100-17884" fmla="*/ 4834600 h 5511081"/>
              <a:gd name="connsiteX101-17885" fmla="*/ 3095901 w 4833822"/>
              <a:gd name="connsiteY101-17886" fmla="*/ 4572987 h 5511081"/>
              <a:gd name="connsiteX102-17887" fmla="*/ 2862954 w 4833822"/>
              <a:gd name="connsiteY102-17888" fmla="*/ 4304199 h 5511081"/>
              <a:gd name="connsiteX103-17889" fmla="*/ 2808528 w 4833822"/>
              <a:gd name="connsiteY103-17890" fmla="*/ 4265898 h 5511081"/>
              <a:gd name="connsiteX104-17891" fmla="*/ 1587125 w 4833822"/>
              <a:gd name="connsiteY104-17892" fmla="*/ 4221773 h 5511081"/>
              <a:gd name="connsiteX105-17893" fmla="*/ 798688 w 4833822"/>
              <a:gd name="connsiteY105-17894" fmla="*/ 4429636 h 5511081"/>
              <a:gd name="connsiteX106-17895" fmla="*/ 780768 w 4833822"/>
              <a:gd name="connsiteY106-17896" fmla="*/ 5053214 h 5511081"/>
              <a:gd name="connsiteX107-17897" fmla="*/ 791519 w 4833822"/>
              <a:gd name="connsiteY107-17898" fmla="*/ 4859690 h 5511081"/>
              <a:gd name="connsiteX108-17899" fmla="*/ 709092 w 4833822"/>
              <a:gd name="connsiteY108-17900" fmla="*/ 4497724 h 5511081"/>
              <a:gd name="connsiteX109-17901" fmla="*/ 368634 w 4833822"/>
              <a:gd name="connsiteY109-17902" fmla="*/ 4508475 h 5511081"/>
              <a:gd name="connsiteX110-17903" fmla="*/ 332793 w 4833822"/>
              <a:gd name="connsiteY110-17904" fmla="*/ 4533565 h 5511081"/>
              <a:gd name="connsiteX111-17905" fmla="*/ 368634 w 4833822"/>
              <a:gd name="connsiteY111-17906" fmla="*/ 4547898 h 5511081"/>
              <a:gd name="connsiteX112-17907" fmla="*/ 350714 w 4833822"/>
              <a:gd name="connsiteY112-17908" fmla="*/ 4848938 h 5511081"/>
              <a:gd name="connsiteX113-17909" fmla="*/ 447479 w 4833822"/>
              <a:gd name="connsiteY113-17910" fmla="*/ 4913445 h 5511081"/>
              <a:gd name="connsiteX114-17911" fmla="*/ 486896 w 4833822"/>
              <a:gd name="connsiteY114-17912" fmla="*/ 4813098 h 5511081"/>
              <a:gd name="connsiteX115-17913" fmla="*/ 468981 w 4833822"/>
              <a:gd name="connsiteY115-17914" fmla="*/ 4694831 h 5511081"/>
              <a:gd name="connsiteX116-17915" fmla="*/ 372216 w 4833822"/>
              <a:gd name="connsiteY116-17916" fmla="*/ 4802347 h 5511081"/>
              <a:gd name="connsiteX117-17917" fmla="*/ 382967 w 4833822"/>
              <a:gd name="connsiteY117-17918" fmla="*/ 4651826 h 5511081"/>
              <a:gd name="connsiteX118-17919" fmla="*/ 497647 w 4833822"/>
              <a:gd name="connsiteY118-17920" fmla="*/ 4612404 h 5511081"/>
              <a:gd name="connsiteX119-17921" fmla="*/ 569323 w 4833822"/>
              <a:gd name="connsiteY119-17922" fmla="*/ 4727089 h 5511081"/>
              <a:gd name="connsiteX120-17923" fmla="*/ 580074 w 4833822"/>
              <a:gd name="connsiteY120-17924" fmla="*/ 4938529 h 5511081"/>
              <a:gd name="connsiteX121-17925" fmla="*/ 612332 w 4833822"/>
              <a:gd name="connsiteY121-17926" fmla="*/ 4694831 h 5511081"/>
              <a:gd name="connsiteX122-17927" fmla="*/ 497647 w 4833822"/>
              <a:gd name="connsiteY122-17928" fmla="*/ 4461884 h 5511081"/>
              <a:gd name="connsiteX123-17929" fmla="*/ 730594 w 4833822"/>
              <a:gd name="connsiteY123-17930" fmla="*/ 4866853 h 5511081"/>
              <a:gd name="connsiteX124-17931" fmla="*/ 547826 w 4833822"/>
              <a:gd name="connsiteY124-17932" fmla="*/ 5031712 h 5511081"/>
              <a:gd name="connsiteX125-17933" fmla="*/ 834528 w 4833822"/>
              <a:gd name="connsiteY125-17934" fmla="*/ 5063965 h 5511081"/>
              <a:gd name="connsiteX126-17935" fmla="*/ 1533370 w 4833822"/>
              <a:gd name="connsiteY126-17936" fmla="*/ 4547898 h 5511081"/>
              <a:gd name="connsiteX127-17937" fmla="*/ 1633712 w 4833822"/>
              <a:gd name="connsiteY127-17938" fmla="*/ 4415297 h 5511081"/>
              <a:gd name="connsiteX128-17939" fmla="*/ 1142733 w 4833822"/>
              <a:gd name="connsiteY128-17940" fmla="*/ 4730671 h 5511081"/>
              <a:gd name="connsiteX129-17941" fmla="*/ 1031635 w 4833822"/>
              <a:gd name="connsiteY129-17942" fmla="*/ 4759343 h 5511081"/>
              <a:gd name="connsiteX130-17943" fmla="*/ 1096142 w 4833822"/>
              <a:gd name="connsiteY130-17944" fmla="*/ 4658996 h 5511081"/>
              <a:gd name="connsiteX131-17945" fmla="*/ 1587125 w 4833822"/>
              <a:gd name="connsiteY131-17946" fmla="*/ 4221773 h 5511081"/>
              <a:gd name="connsiteX132-17947" fmla="*/ 3072607 w 4833822"/>
              <a:gd name="connsiteY132-17948" fmla="*/ 4212813 h 5511081"/>
              <a:gd name="connsiteX133-17949" fmla="*/ 2988391 w 4833822"/>
              <a:gd name="connsiteY133-17950" fmla="*/ 4246857 h 5511081"/>
              <a:gd name="connsiteX134-17951" fmla="*/ 3038564 w 4833822"/>
              <a:gd name="connsiteY134-17952" fmla="*/ 4357955 h 5511081"/>
              <a:gd name="connsiteX135-17953" fmla="*/ 3407693 w 4833822"/>
              <a:gd name="connsiteY135-17954" fmla="*/ 4773676 h 5511081"/>
              <a:gd name="connsiteX136-17955" fmla="*/ 3576134 w 4833822"/>
              <a:gd name="connsiteY136-17956" fmla="*/ 4813098 h 5511081"/>
              <a:gd name="connsiteX137-17957" fmla="*/ 4002606 w 4833822"/>
              <a:gd name="connsiteY137-17958" fmla="*/ 4917027 h 5511081"/>
              <a:gd name="connsiteX138-17959" fmla="*/ 4124455 w 4833822"/>
              <a:gd name="connsiteY138-17960" fmla="*/ 4999454 h 5511081"/>
              <a:gd name="connsiteX139-17961" fmla="*/ 3586885 w 4833822"/>
              <a:gd name="connsiteY139-17962" fmla="*/ 4451133 h 5511081"/>
              <a:gd name="connsiteX140-17963" fmla="*/ 3339600 w 4833822"/>
              <a:gd name="connsiteY140-17964" fmla="*/ 4307781 h 5511081"/>
              <a:gd name="connsiteX141-17965" fmla="*/ 3551045 w 4833822"/>
              <a:gd name="connsiteY141-17966" fmla="*/ 4483391 h 5511081"/>
              <a:gd name="connsiteX142-17967" fmla="*/ 3658561 w 4833822"/>
              <a:gd name="connsiteY142-17968" fmla="*/ 4666165 h 5511081"/>
              <a:gd name="connsiteX143-17969" fmla="*/ 3536712 w 4833822"/>
              <a:gd name="connsiteY143-17970" fmla="*/ 4590902 h 5511081"/>
              <a:gd name="connsiteX144-17971" fmla="*/ 3167577 w 4833822"/>
              <a:gd name="connsiteY144-17972" fmla="*/ 4254026 h 5511081"/>
              <a:gd name="connsiteX145-17973" fmla="*/ 3072607 w 4833822"/>
              <a:gd name="connsiteY145-17974" fmla="*/ 4212813 h 5511081"/>
              <a:gd name="connsiteX146-17975" fmla="*/ 1497530 w 4833822"/>
              <a:gd name="connsiteY146-17976" fmla="*/ 4125013 h 5511081"/>
              <a:gd name="connsiteX147-17977" fmla="*/ 644585 w 4833822"/>
              <a:gd name="connsiteY147-17978" fmla="*/ 4250444 h 5511081"/>
              <a:gd name="connsiteX148-17979" fmla="*/ 404469 w 4833822"/>
              <a:gd name="connsiteY148-17980" fmla="*/ 4325701 h 5511081"/>
              <a:gd name="connsiteX149-17981" fmla="*/ 218113 w 4833822"/>
              <a:gd name="connsiteY149-17982" fmla="*/ 4479804 h 5511081"/>
              <a:gd name="connsiteX150-17983" fmla="*/ 347132 w 4833822"/>
              <a:gd name="connsiteY150-17984" fmla="*/ 4999454 h 5511081"/>
              <a:gd name="connsiteX151-17985" fmla="*/ 218113 w 4833822"/>
              <a:gd name="connsiteY151-17986" fmla="*/ 4633906 h 5511081"/>
              <a:gd name="connsiteX152-17987" fmla="*/ 289789 w 4833822"/>
              <a:gd name="connsiteY152-17988" fmla="*/ 4526395 h 5511081"/>
              <a:gd name="connsiteX153-17989" fmla="*/ 271869 w 4833822"/>
              <a:gd name="connsiteY153-17990" fmla="*/ 4512062 h 5511081"/>
              <a:gd name="connsiteX154-17991" fmla="*/ 304127 w 4833822"/>
              <a:gd name="connsiteY154-17992" fmla="*/ 4418879 h 5511081"/>
              <a:gd name="connsiteX155-17993" fmla="*/ 400887 w 4833822"/>
              <a:gd name="connsiteY155-17994" fmla="*/ 4336453 h 5511081"/>
              <a:gd name="connsiteX156-17995" fmla="*/ 404469 w 4833822"/>
              <a:gd name="connsiteY156-17996" fmla="*/ 4329283 h 5511081"/>
              <a:gd name="connsiteX157-17997" fmla="*/ 408056 w 4833822"/>
              <a:gd name="connsiteY157-17998" fmla="*/ 4329283 h 5511081"/>
              <a:gd name="connsiteX158-17999" fmla="*/ 569323 w 4833822"/>
              <a:gd name="connsiteY158-18000" fmla="*/ 4286279 h 5511081"/>
              <a:gd name="connsiteX159-18001" fmla="*/ 777186 w 4833822"/>
              <a:gd name="connsiteY159-18002" fmla="*/ 4397377 h 5511081"/>
              <a:gd name="connsiteX160-18003" fmla="*/ 1250249 w 4833822"/>
              <a:gd name="connsiteY160-18004" fmla="*/ 4228936 h 5511081"/>
              <a:gd name="connsiteX161-18005" fmla="*/ 1497530 w 4833822"/>
              <a:gd name="connsiteY161-18006" fmla="*/ 4125013 h 5511081"/>
              <a:gd name="connsiteX162-18007" fmla="*/ 3393360 w 4833822"/>
              <a:gd name="connsiteY162-18008" fmla="*/ 4084243 h 5511081"/>
              <a:gd name="connsiteX163-18009" fmla="*/ 3271511 w 4833822"/>
              <a:gd name="connsiteY163-18010" fmla="*/ 4121426 h 5511081"/>
              <a:gd name="connsiteX164-18011" fmla="*/ 3486538 w 4833822"/>
              <a:gd name="connsiteY164-18012" fmla="*/ 4250444 h 5511081"/>
              <a:gd name="connsiteX165-18013" fmla="*/ 4092197 w 4833822"/>
              <a:gd name="connsiteY165-18014" fmla="*/ 4583738 h 5511081"/>
              <a:gd name="connsiteX166-18015" fmla="*/ 3873588 w 4833822"/>
              <a:gd name="connsiteY166-18016" fmla="*/ 4583738 h 5511081"/>
              <a:gd name="connsiteX167-18017" fmla="*/ 4002606 w 4833822"/>
              <a:gd name="connsiteY167-18018" fmla="*/ 4712751 h 5511081"/>
              <a:gd name="connsiteX168-18019" fmla="*/ 4106535 w 4833822"/>
              <a:gd name="connsiteY168-18020" fmla="*/ 4684080 h 5511081"/>
              <a:gd name="connsiteX169-18021" fmla="*/ 4325144 w 4833822"/>
              <a:gd name="connsiteY169-18022" fmla="*/ 4357955 h 5511081"/>
              <a:gd name="connsiteX170-18023" fmla="*/ 4038441 w 4833822"/>
              <a:gd name="connsiteY170-18024" fmla="*/ 4268364 h 5511081"/>
              <a:gd name="connsiteX171-18025" fmla="*/ 3624178 w 4833822"/>
              <a:gd name="connsiteY171-18026" fmla="*/ 4254752 h 5511081"/>
              <a:gd name="connsiteX172-18027" fmla="*/ 3486739 w 4833822"/>
              <a:gd name="connsiteY172-18028" fmla="*/ 4228973 h 5511081"/>
              <a:gd name="connsiteX173-18029" fmla="*/ 3486739 w 4833822"/>
              <a:gd name="connsiteY173-18030" fmla="*/ 4232968 h 5511081"/>
              <a:gd name="connsiteX174-18031" fmla="*/ 3485394 w 4833822"/>
              <a:gd name="connsiteY174-18032" fmla="*/ 4230279 h 5511081"/>
              <a:gd name="connsiteX175-18033" fmla="*/ 3486706 w 4833822"/>
              <a:gd name="connsiteY175-18034" fmla="*/ 4228967 h 5511081"/>
              <a:gd name="connsiteX176-18035" fmla="*/ 3486538 w 4833822"/>
              <a:gd name="connsiteY176-18036" fmla="*/ 4228936 h 5511081"/>
              <a:gd name="connsiteX177-18037" fmla="*/ 3543876 w 4833822"/>
              <a:gd name="connsiteY177-18038" fmla="*/ 4168012 h 5511081"/>
              <a:gd name="connsiteX178-18039" fmla="*/ 4518674 w 4833822"/>
              <a:gd name="connsiteY178-18040" fmla="*/ 4314950 h 5511081"/>
              <a:gd name="connsiteX179-18041" fmla="*/ 4328731 w 4833822"/>
              <a:gd name="connsiteY179-18042" fmla="*/ 4512062 h 5511081"/>
              <a:gd name="connsiteX180-18043" fmla="*/ 4457745 w 4833822"/>
              <a:gd name="connsiteY180-18044" fmla="*/ 4440381 h 5511081"/>
              <a:gd name="connsiteX181-18045" fmla="*/ 4579599 w 4833822"/>
              <a:gd name="connsiteY181-18046" fmla="*/ 4433218 h 5511081"/>
              <a:gd name="connsiteX182-18047" fmla="*/ 4500754 w 4833822"/>
              <a:gd name="connsiteY182-18048" fmla="*/ 4512062 h 5511081"/>
              <a:gd name="connsiteX183-18049" fmla="*/ 4314393 w 4833822"/>
              <a:gd name="connsiteY183-18050" fmla="*/ 4745010 h 5511081"/>
              <a:gd name="connsiteX184-18051" fmla="*/ 4346651 w 4833822"/>
              <a:gd name="connsiteY184-18052" fmla="*/ 4809516 h 5511081"/>
              <a:gd name="connsiteX185-18053" fmla="*/ 4403989 w 4833822"/>
              <a:gd name="connsiteY185-18054" fmla="*/ 4759343 h 5511081"/>
              <a:gd name="connsiteX186-18055" fmla="*/ 4482833 w 4833822"/>
              <a:gd name="connsiteY186-18056" fmla="*/ 4569400 h 5511081"/>
              <a:gd name="connsiteX187-18057" fmla="*/ 4590350 w 4833822"/>
              <a:gd name="connsiteY187-18058" fmla="*/ 4547898 h 5511081"/>
              <a:gd name="connsiteX188-18059" fmla="*/ 4608265 w 4833822"/>
              <a:gd name="connsiteY188-18060" fmla="*/ 4630324 h 5511081"/>
              <a:gd name="connsiteX189-18061" fmla="*/ 4608265 w 4833822"/>
              <a:gd name="connsiteY189-18062" fmla="*/ 4633906 h 5511081"/>
              <a:gd name="connsiteX190-18063" fmla="*/ 4421909 w 4833822"/>
              <a:gd name="connsiteY190-18064" fmla="*/ 4845351 h 5511081"/>
              <a:gd name="connsiteX191-18065" fmla="*/ 4608265 w 4833822"/>
              <a:gd name="connsiteY191-18066" fmla="*/ 4633906 h 5511081"/>
              <a:gd name="connsiteX192-18067" fmla="*/ 4611852 w 4833822"/>
              <a:gd name="connsiteY192-18068" fmla="*/ 4630324 h 5511081"/>
              <a:gd name="connsiteX193-18069" fmla="*/ 4611852 w 4833822"/>
              <a:gd name="connsiteY193-18070" fmla="*/ 4626742 h 5511081"/>
              <a:gd name="connsiteX194-18071" fmla="*/ 4694279 w 4833822"/>
              <a:gd name="connsiteY194-18072" fmla="*/ 4612404 h 5511081"/>
              <a:gd name="connsiteX195-18073" fmla="*/ 4651275 w 4833822"/>
              <a:gd name="connsiteY195-18074" fmla="*/ 4436800 h 5511081"/>
              <a:gd name="connsiteX196-18075" fmla="*/ 4572429 w 4833822"/>
              <a:gd name="connsiteY196-18076" fmla="*/ 4318532 h 5511081"/>
              <a:gd name="connsiteX197-18077" fmla="*/ 4583181 w 4833822"/>
              <a:gd name="connsiteY197-18078" fmla="*/ 4225355 h 5511081"/>
              <a:gd name="connsiteX198-18079" fmla="*/ 4436247 w 4833822"/>
              <a:gd name="connsiteY198-18080" fmla="*/ 4178768 h 5511081"/>
              <a:gd name="connsiteX199-18081" fmla="*/ 3504459 w 4833822"/>
              <a:gd name="connsiteY199-18082" fmla="*/ 4092754 h 5511081"/>
              <a:gd name="connsiteX200-18083" fmla="*/ 3393360 w 4833822"/>
              <a:gd name="connsiteY200-18084" fmla="*/ 4084243 h 5511081"/>
              <a:gd name="connsiteX201-18085" fmla="*/ 655337 w 4833822"/>
              <a:gd name="connsiteY201-18086" fmla="*/ 3952985 h 5511081"/>
              <a:gd name="connsiteX202-18087" fmla="*/ 637416 w 4833822"/>
              <a:gd name="connsiteY202-18088" fmla="*/ 4010328 h 5511081"/>
              <a:gd name="connsiteX203-18089" fmla="*/ 863200 w 4833822"/>
              <a:gd name="connsiteY203-18090" fmla="*/ 4114257 h 5511081"/>
              <a:gd name="connsiteX204-18091" fmla="*/ 734181 w 4833822"/>
              <a:gd name="connsiteY204-18092" fmla="*/ 3974492 h 5511081"/>
              <a:gd name="connsiteX205-18093" fmla="*/ 655337 w 4833822"/>
              <a:gd name="connsiteY205-18094" fmla="*/ 3952985 h 5511081"/>
              <a:gd name="connsiteX206-18095" fmla="*/ 465399 w 4833822"/>
              <a:gd name="connsiteY206-18096" fmla="*/ 3913568 h 5511081"/>
              <a:gd name="connsiteX207-18097" fmla="*/ 465399 w 4833822"/>
              <a:gd name="connsiteY207-18098" fmla="*/ 4114257 h 5511081"/>
              <a:gd name="connsiteX208-18099" fmla="*/ 501234 w 4833822"/>
              <a:gd name="connsiteY208-18100" fmla="*/ 4171599 h 5511081"/>
              <a:gd name="connsiteX209-18101" fmla="*/ 554990 w 4833822"/>
              <a:gd name="connsiteY209-18102" fmla="*/ 4117844 h 5511081"/>
              <a:gd name="connsiteX210-18103" fmla="*/ 465399 w 4833822"/>
              <a:gd name="connsiteY210-18104" fmla="*/ 3913568 h 5511081"/>
              <a:gd name="connsiteX211-18105" fmla="*/ 4325169 w 4833822"/>
              <a:gd name="connsiteY211-18106" fmla="*/ 3832671 h 5511081"/>
              <a:gd name="connsiteX212-18107" fmla="*/ 3959602 w 4833822"/>
              <a:gd name="connsiteY212-18108" fmla="*/ 4038999 h 5511081"/>
              <a:gd name="connsiteX213-18109" fmla="*/ 4360985 w 4833822"/>
              <a:gd name="connsiteY213-18110" fmla="*/ 3949403 h 5511081"/>
              <a:gd name="connsiteX214-18111" fmla="*/ 4278558 w 4833822"/>
              <a:gd name="connsiteY214-18112" fmla="*/ 4060501 h 5511081"/>
              <a:gd name="connsiteX215-18113" fmla="*/ 4454163 w 4833822"/>
              <a:gd name="connsiteY215-18114" fmla="*/ 4013910 h 5511081"/>
              <a:gd name="connsiteX216-18115" fmla="*/ 4368153 w 4833822"/>
              <a:gd name="connsiteY216-18116" fmla="*/ 3838305 h 5511081"/>
              <a:gd name="connsiteX217-18117" fmla="*/ 4325169 w 4833822"/>
              <a:gd name="connsiteY217-18118" fmla="*/ 3832671 h 5511081"/>
              <a:gd name="connsiteX218-18119" fmla="*/ 4156709 w 4833822"/>
              <a:gd name="connsiteY218-18120" fmla="*/ 3798883 h 5511081"/>
              <a:gd name="connsiteX219-18121" fmla="*/ 3748157 w 4833822"/>
              <a:gd name="connsiteY219-18122" fmla="*/ 3881309 h 5511081"/>
              <a:gd name="connsiteX220-18123" fmla="*/ 3529543 w 4833822"/>
              <a:gd name="connsiteY220-18124" fmla="*/ 4003158 h 5511081"/>
              <a:gd name="connsiteX221-18125" fmla="*/ 3805494 w 4833822"/>
              <a:gd name="connsiteY221-18126" fmla="*/ 3906399 h 5511081"/>
              <a:gd name="connsiteX222-18127" fmla="*/ 4156709 w 4833822"/>
              <a:gd name="connsiteY222-18128" fmla="*/ 3798883 h 5511081"/>
              <a:gd name="connsiteX223-18129" fmla="*/ 399937 w 4833822"/>
              <a:gd name="connsiteY223-18130" fmla="*/ 3755095 h 5511081"/>
              <a:gd name="connsiteX224-18131" fmla="*/ 210944 w 4833822"/>
              <a:gd name="connsiteY224-18132" fmla="*/ 3834723 h 5511081"/>
              <a:gd name="connsiteX225-18133" fmla="*/ 124936 w 4833822"/>
              <a:gd name="connsiteY225-18134" fmla="*/ 3978074 h 5511081"/>
              <a:gd name="connsiteX226-18135" fmla="*/ 275451 w 4833822"/>
              <a:gd name="connsiteY226-18136" fmla="*/ 3970905 h 5511081"/>
              <a:gd name="connsiteX227-18137" fmla="*/ 304127 w 4833822"/>
              <a:gd name="connsiteY227-18138" fmla="*/ 3988825 h 5511081"/>
              <a:gd name="connsiteX228-18139" fmla="*/ 271869 w 4833822"/>
              <a:gd name="connsiteY228-18140" fmla="*/ 4225355 h 5511081"/>
              <a:gd name="connsiteX229-18141" fmla="*/ 311291 w 4833822"/>
              <a:gd name="connsiteY229-18142" fmla="*/ 4067670 h 5511081"/>
              <a:gd name="connsiteX230-18143" fmla="*/ 243203 w 4833822"/>
              <a:gd name="connsiteY230-18144" fmla="*/ 3859807 h 5511081"/>
              <a:gd name="connsiteX231-18145" fmla="*/ 1214409 w 4833822"/>
              <a:gd name="connsiteY231-18146" fmla="*/ 3838305 h 5511081"/>
              <a:gd name="connsiteX232-18147" fmla="*/ 465399 w 4833822"/>
              <a:gd name="connsiteY232-18148" fmla="*/ 3755878 h 5511081"/>
              <a:gd name="connsiteX233-18149" fmla="*/ 399937 w 4833822"/>
              <a:gd name="connsiteY233-18150" fmla="*/ 3755095 h 5511081"/>
              <a:gd name="connsiteX234-18151" fmla="*/ 2524908 w 4833822"/>
              <a:gd name="connsiteY234-18152" fmla="*/ 2620796 h 5511081"/>
              <a:gd name="connsiteX235-18153" fmla="*/ 2732856 w 4833822"/>
              <a:gd name="connsiteY235-18154" fmla="*/ 3262715 h 5511081"/>
              <a:gd name="connsiteX236-18155" fmla="*/ 2775802 w 4833822"/>
              <a:gd name="connsiteY236-18156" fmla="*/ 3332784 h 5511081"/>
              <a:gd name="connsiteX237-18157" fmla="*/ 2823267 w 4833822"/>
              <a:gd name="connsiteY237-18158" fmla="*/ 3255934 h 5511081"/>
              <a:gd name="connsiteX238-18159" fmla="*/ 2879774 w 4833822"/>
              <a:gd name="connsiteY238-18160" fmla="*/ 3045728 h 5511081"/>
              <a:gd name="connsiteX239-18161" fmla="*/ 2920458 w 4833822"/>
              <a:gd name="connsiteY239-18162" fmla="*/ 3579153 h 5511081"/>
              <a:gd name="connsiteX240-18163" fmla="*/ 3132925 w 4833822"/>
              <a:gd name="connsiteY240-18164" fmla="*/ 3520386 h 5511081"/>
              <a:gd name="connsiteX241-18165" fmla="*/ 2879774 w 4833822"/>
              <a:gd name="connsiteY241-18166" fmla="*/ 3895594 h 5511081"/>
              <a:gd name="connsiteX242-18167" fmla="*/ 2131619 w 4833822"/>
              <a:gd name="connsiteY242-18168" fmla="*/ 3843608 h 5511081"/>
              <a:gd name="connsiteX243-18169" fmla="*/ 1894289 w 4833822"/>
              <a:gd name="connsiteY243-18170" fmla="*/ 3493264 h 5511081"/>
              <a:gd name="connsiteX244-18171" fmla="*/ 2075111 w 4833822"/>
              <a:gd name="connsiteY244-18172" fmla="*/ 3581415 h 5511081"/>
              <a:gd name="connsiteX245-18173" fmla="*/ 2086414 w 4833822"/>
              <a:gd name="connsiteY245-18174" fmla="*/ 3066070 h 5511081"/>
              <a:gd name="connsiteX246-18175" fmla="*/ 2163263 w 4833822"/>
              <a:gd name="connsiteY246-18176" fmla="*/ 3210729 h 5511081"/>
              <a:gd name="connsiteX247-18177" fmla="*/ 2224289 w 4833822"/>
              <a:gd name="connsiteY247-18178" fmla="*/ 3255934 h 5511081"/>
              <a:gd name="connsiteX248-18179" fmla="*/ 2242372 w 4833822"/>
              <a:gd name="connsiteY248-18180" fmla="*/ 3192646 h 5511081"/>
              <a:gd name="connsiteX249-18181" fmla="*/ 2524908 w 4833822"/>
              <a:gd name="connsiteY249-18182" fmla="*/ 2620796 h 5511081"/>
              <a:gd name="connsiteX250-18183" fmla="*/ 2540406 w 4833822"/>
              <a:gd name="connsiteY250-18184" fmla="*/ 1813455 h 5511081"/>
              <a:gd name="connsiteX251-18185" fmla="*/ 2092432 w 4833822"/>
              <a:gd name="connsiteY251-18186" fmla="*/ 2720152 h 5511081"/>
              <a:gd name="connsiteX252-18187" fmla="*/ 2063761 w 4833822"/>
              <a:gd name="connsiteY252-18188" fmla="*/ 2820499 h 5511081"/>
              <a:gd name="connsiteX253-18189" fmla="*/ 1967001 w 4833822"/>
              <a:gd name="connsiteY253-18190" fmla="*/ 2748823 h 5511081"/>
              <a:gd name="connsiteX254-18191" fmla="*/ 1845152 w 4833822"/>
              <a:gd name="connsiteY254-18192" fmla="*/ 2519459 h 5511081"/>
              <a:gd name="connsiteX255-18193" fmla="*/ 1827232 w 4833822"/>
              <a:gd name="connsiteY255-18194" fmla="*/ 3336566 h 5511081"/>
              <a:gd name="connsiteX256-18195" fmla="*/ 1540529 w 4833822"/>
              <a:gd name="connsiteY256-18196" fmla="*/ 3196797 h 5511081"/>
              <a:gd name="connsiteX257-18197" fmla="*/ 1916828 w 4833822"/>
              <a:gd name="connsiteY257-18198" fmla="*/ 3752286 h 5511081"/>
              <a:gd name="connsiteX258-18199" fmla="*/ 3103066 w 4833822"/>
              <a:gd name="connsiteY258-18200" fmla="*/ 3834713 h 5511081"/>
              <a:gd name="connsiteX259-18201" fmla="*/ 3504448 w 4833822"/>
              <a:gd name="connsiteY259-18202" fmla="*/ 3239801 h 5511081"/>
              <a:gd name="connsiteX260-18203" fmla="*/ 3167572 w 4833822"/>
              <a:gd name="connsiteY260-18204" fmla="*/ 3332979 h 5511081"/>
              <a:gd name="connsiteX261-18205" fmla="*/ 3103066 w 4833822"/>
              <a:gd name="connsiteY261-18206" fmla="*/ 2487205 h 5511081"/>
              <a:gd name="connsiteX262-18207" fmla="*/ 3013470 w 4833822"/>
              <a:gd name="connsiteY262-18208" fmla="*/ 2820499 h 5511081"/>
              <a:gd name="connsiteX263-18209" fmla="*/ 2938212 w 4833822"/>
              <a:gd name="connsiteY263-18210" fmla="*/ 2942348 h 5511081"/>
              <a:gd name="connsiteX264-18211" fmla="*/ 2870119 w 4833822"/>
              <a:gd name="connsiteY264-18212" fmla="*/ 2831250 h 5511081"/>
              <a:gd name="connsiteX265-18213" fmla="*/ 2540406 w 4833822"/>
              <a:gd name="connsiteY265-18214" fmla="*/ 1813455 h 5511081"/>
              <a:gd name="connsiteX266-18215" fmla="*/ 357884 w 4833822"/>
              <a:gd name="connsiteY266-18216" fmla="*/ 1741784 h 5511081"/>
              <a:gd name="connsiteX267-18217" fmla="*/ 422396 w 4833822"/>
              <a:gd name="connsiteY267-18218" fmla="*/ 1824211 h 5511081"/>
              <a:gd name="connsiteX268-18219" fmla="*/ 522738 w 4833822"/>
              <a:gd name="connsiteY268-18220" fmla="*/ 2325942 h 5511081"/>
              <a:gd name="connsiteX269-18221" fmla="*/ 490485 w 4833822"/>
              <a:gd name="connsiteY269-18222" fmla="*/ 2465712 h 5511081"/>
              <a:gd name="connsiteX270-18223" fmla="*/ 386555 w 4833822"/>
              <a:gd name="connsiteY270-18224" fmla="*/ 2365365 h 5511081"/>
              <a:gd name="connsiteX271-18225" fmla="*/ 286208 w 4833822"/>
              <a:gd name="connsiteY271-18226" fmla="*/ 1824211 h 5511081"/>
              <a:gd name="connsiteX272-18227" fmla="*/ 357884 w 4833822"/>
              <a:gd name="connsiteY272-18228" fmla="*/ 1741784 h 5511081"/>
              <a:gd name="connsiteX273-18229" fmla="*/ 4036204 w 4833822"/>
              <a:gd name="connsiteY273-18230" fmla="*/ 324393 h 5511081"/>
              <a:gd name="connsiteX274-18231" fmla="*/ 4110123 w 4833822"/>
              <a:gd name="connsiteY274-18232" fmla="*/ 387108 h 5511081"/>
              <a:gd name="connsiteX275-18233" fmla="*/ 4063531 w 4833822"/>
              <a:gd name="connsiteY275-18234" fmla="*/ 1197052 h 5511081"/>
              <a:gd name="connsiteX276-18235" fmla="*/ 3938100 w 4833822"/>
              <a:gd name="connsiteY276-18236" fmla="*/ 885258 h 5511081"/>
              <a:gd name="connsiteX277-18237" fmla="*/ 3970353 w 4833822"/>
              <a:gd name="connsiteY277-18238" fmla="*/ 390695 h 5511081"/>
              <a:gd name="connsiteX278-18239" fmla="*/ 4036204 w 4833822"/>
              <a:gd name="connsiteY278-18240" fmla="*/ 324393 h 5511081"/>
              <a:gd name="connsiteX279-18241" fmla="*/ 915320 w 4833822"/>
              <a:gd name="connsiteY279-18242" fmla="*/ 65964 h 5511081"/>
              <a:gd name="connsiteX280-18243" fmla="*/ 1020430 w 4833822"/>
              <a:gd name="connsiteY280-18244" fmla="*/ 746726 h 5511081"/>
              <a:gd name="connsiteX281-18245" fmla="*/ 811383 w 4833822"/>
              <a:gd name="connsiteY281-18246" fmla="*/ 707140 h 5511081"/>
              <a:gd name="connsiteX282-18247" fmla="*/ 915320 w 4833822"/>
              <a:gd name="connsiteY282-18248" fmla="*/ 65964 h 5511081"/>
              <a:gd name="connsiteX283-18249" fmla="*/ 2536306 w 4833822"/>
              <a:gd name="connsiteY283-18250" fmla="*/ 0 h 5511081"/>
              <a:gd name="connsiteX284-18251" fmla="*/ 3047525 w 4833822"/>
              <a:gd name="connsiteY284-18252" fmla="*/ 672709 h 5511081"/>
              <a:gd name="connsiteX285-18253" fmla="*/ 3054443 w 4833822"/>
              <a:gd name="connsiteY285-18254" fmla="*/ 1346511 h 5511081"/>
              <a:gd name="connsiteX286-18255" fmla="*/ 3282263 w 4833822"/>
              <a:gd name="connsiteY286-18256" fmla="*/ 487454 h 5511081"/>
              <a:gd name="connsiteX287-18257" fmla="*/ 3257173 w 4833822"/>
              <a:gd name="connsiteY287-18258" fmla="*/ 347685 h 5511081"/>
              <a:gd name="connsiteX288-18259" fmla="*/ 3278681 w 4833822"/>
              <a:gd name="connsiteY288-18260" fmla="*/ 258089 h 5511081"/>
              <a:gd name="connsiteX289-18261" fmla="*/ 3361107 w 4833822"/>
              <a:gd name="connsiteY289-18262" fmla="*/ 315432 h 5511081"/>
              <a:gd name="connsiteX290-18263" fmla="*/ 3884339 w 4833822"/>
              <a:gd name="connsiteY290-18264" fmla="*/ 1627102 h 5511081"/>
              <a:gd name="connsiteX291-18265" fmla="*/ 3776823 w 4833822"/>
              <a:gd name="connsiteY291-18266" fmla="*/ 2247097 h 5511081"/>
              <a:gd name="connsiteX292-18267" fmla="*/ 4002606 w 4833822"/>
              <a:gd name="connsiteY292-18268" fmla="*/ 2028488 h 5511081"/>
              <a:gd name="connsiteX293-18269" fmla="*/ 4059943 w 4833822"/>
              <a:gd name="connsiteY293-18270" fmla="*/ 1963977 h 5511081"/>
              <a:gd name="connsiteX294-18271" fmla="*/ 4117286 w 4833822"/>
              <a:gd name="connsiteY294-18272" fmla="*/ 2039239 h 5511081"/>
              <a:gd name="connsiteX295-18273" fmla="*/ 4131625 w 4833822"/>
              <a:gd name="connsiteY295-18274" fmla="*/ 2852761 h 5511081"/>
              <a:gd name="connsiteX296-18275" fmla="*/ 3755321 w 4833822"/>
              <a:gd name="connsiteY296-18276" fmla="*/ 3684203 h 5511081"/>
              <a:gd name="connsiteX297-18277" fmla="*/ 3723067 w 4833822"/>
              <a:gd name="connsiteY297-18278" fmla="*/ 3759460 h 5511081"/>
              <a:gd name="connsiteX298-18279" fmla="*/ 4099366 w 4833822"/>
              <a:gd name="connsiteY298-18280" fmla="*/ 3698536 h 5511081"/>
              <a:gd name="connsiteX299-18281" fmla="*/ 4550927 w 4833822"/>
              <a:gd name="connsiteY299-18282" fmla="*/ 4049750 h 5511081"/>
              <a:gd name="connsiteX300-18283" fmla="*/ 4604683 w 4833822"/>
              <a:gd name="connsiteY300-18284" fmla="*/ 4150097 h 5511081"/>
              <a:gd name="connsiteX301-18285" fmla="*/ 4576011 w 4833822"/>
              <a:gd name="connsiteY301-18286" fmla="*/ 4992290 h 5511081"/>
              <a:gd name="connsiteX302-18287" fmla="*/ 4432660 w 4833822"/>
              <a:gd name="connsiteY302-18288" fmla="*/ 5053214 h 5511081"/>
              <a:gd name="connsiteX303-18289" fmla="*/ 3999019 w 4833822"/>
              <a:gd name="connsiteY303-18290" fmla="*/ 5286161 h 5511081"/>
              <a:gd name="connsiteX304-18291" fmla="*/ 3192667 w 4833822"/>
              <a:gd name="connsiteY304-18292" fmla="*/ 5218068 h 5511081"/>
              <a:gd name="connsiteX305-18293" fmla="*/ 2662265 w 4833822"/>
              <a:gd name="connsiteY305-18294" fmla="*/ 4587320 h 5511081"/>
              <a:gd name="connsiteX306-18295" fmla="*/ 2680186 w 4833822"/>
              <a:gd name="connsiteY306-18296" fmla="*/ 4906276 h 5511081"/>
              <a:gd name="connsiteX307-18297" fmla="*/ 2655096 w 4833822"/>
              <a:gd name="connsiteY307-18298" fmla="*/ 5218068 h 5511081"/>
              <a:gd name="connsiteX308-18299" fmla="*/ 2063771 w 4833822"/>
              <a:gd name="connsiteY308-18300" fmla="*/ 5504770 h 5511081"/>
              <a:gd name="connsiteX309-18301" fmla="*/ 1827242 w 4833822"/>
              <a:gd name="connsiteY309-18302" fmla="*/ 5454597 h 5511081"/>
              <a:gd name="connsiteX310-18303" fmla="*/ 1594295 w 4833822"/>
              <a:gd name="connsiteY310-18304" fmla="*/ 4913445 h 5511081"/>
              <a:gd name="connsiteX311-18305" fmla="*/ 1952673 w 4833822"/>
              <a:gd name="connsiteY311-18306" fmla="*/ 4379457 h 5511081"/>
              <a:gd name="connsiteX312-18307" fmla="*/ 2020761 w 4833822"/>
              <a:gd name="connsiteY312-18308" fmla="*/ 4246857 h 5511081"/>
              <a:gd name="connsiteX313-18309" fmla="*/ 1841575 w 4833822"/>
              <a:gd name="connsiteY313-18310" fmla="*/ 4390208 h 5511081"/>
              <a:gd name="connsiteX314-18311" fmla="*/ 884697 w 4833822"/>
              <a:gd name="connsiteY314-18312" fmla="*/ 5135641 h 5511081"/>
              <a:gd name="connsiteX315-18313" fmla="*/ 547826 w 4833822"/>
              <a:gd name="connsiteY315-18314" fmla="*/ 5167894 h 5511081"/>
              <a:gd name="connsiteX316-18315" fmla="*/ 357883 w 4833822"/>
              <a:gd name="connsiteY316-18316" fmla="*/ 5110557 h 5511081"/>
              <a:gd name="connsiteX317-18317" fmla="*/ 89095 w 4833822"/>
              <a:gd name="connsiteY317-18318" fmla="*/ 4684080 h 5511081"/>
              <a:gd name="connsiteX318-18319" fmla="*/ 46091 w 4833822"/>
              <a:gd name="connsiteY318-18320" fmla="*/ 4332871 h 5511081"/>
              <a:gd name="connsiteX319-18321" fmla="*/ 440310 w 4833822"/>
              <a:gd name="connsiteY319-18322" fmla="*/ 3684203 h 5511081"/>
              <a:gd name="connsiteX320-18323" fmla="*/ 1020884 w 4833822"/>
              <a:gd name="connsiteY320-18324" fmla="*/ 3734376 h 5511081"/>
              <a:gd name="connsiteX321-18325" fmla="*/ 798688 w 4833822"/>
              <a:gd name="connsiteY321-18326" fmla="*/ 3562354 h 5511081"/>
              <a:gd name="connsiteX322-18327" fmla="*/ 766435 w 4833822"/>
              <a:gd name="connsiteY322-18328" fmla="*/ 3505011 h 5511081"/>
              <a:gd name="connsiteX323-18329" fmla="*/ 838110 w 4833822"/>
              <a:gd name="connsiteY323-18330" fmla="*/ 3483509 h 5511081"/>
              <a:gd name="connsiteX324-18331" fmla="*/ 1060306 w 4833822"/>
              <a:gd name="connsiteY324-18332" fmla="*/ 3576687 h 5511081"/>
              <a:gd name="connsiteX325-18333" fmla="*/ 777186 w 4833822"/>
              <a:gd name="connsiteY325-18334" fmla="*/ 3078539 h 5511081"/>
              <a:gd name="connsiteX326-18335" fmla="*/ 723430 w 4833822"/>
              <a:gd name="connsiteY326-18336" fmla="*/ 2544556 h 5511081"/>
              <a:gd name="connsiteX327-18337" fmla="*/ 727012 w 4833822"/>
              <a:gd name="connsiteY327-18338" fmla="*/ 1845715 h 5511081"/>
              <a:gd name="connsiteX328-18339" fmla="*/ 762853 w 4833822"/>
              <a:gd name="connsiteY328-18340" fmla="*/ 1713115 h 5511081"/>
              <a:gd name="connsiteX329-18341" fmla="*/ 1017302 w 4833822"/>
              <a:gd name="connsiteY329-18342" fmla="*/ 2014150 h 5511081"/>
              <a:gd name="connsiteX330-18343" fmla="*/ 1139151 w 4833822"/>
              <a:gd name="connsiteY330-18344" fmla="*/ 2053572 h 5511081"/>
              <a:gd name="connsiteX331-18345" fmla="*/ 1110480 w 4833822"/>
              <a:gd name="connsiteY331-18346" fmla="*/ 1942474 h 5511081"/>
              <a:gd name="connsiteX332-18347" fmla="*/ 1135564 w 4833822"/>
              <a:gd name="connsiteY332-18348" fmla="*/ 1053696 h 5511081"/>
              <a:gd name="connsiteX333-18349" fmla="*/ 1493942 w 4833822"/>
              <a:gd name="connsiteY333-18350" fmla="*/ 394276 h 5511081"/>
              <a:gd name="connsiteX334-18351" fmla="*/ 1547703 w 4833822"/>
              <a:gd name="connsiteY334-18352" fmla="*/ 340521 h 5511081"/>
              <a:gd name="connsiteX335-18353" fmla="*/ 1597877 w 4833822"/>
              <a:gd name="connsiteY335-18354" fmla="*/ 433699 h 5511081"/>
              <a:gd name="connsiteX336-18355" fmla="*/ 2070940 w 4833822"/>
              <a:gd name="connsiteY336-18356" fmla="*/ 1207798 h 5511081"/>
              <a:gd name="connsiteX337-18357" fmla="*/ 2035100 w 4833822"/>
              <a:gd name="connsiteY337-18358" fmla="*/ 498660 h 5511081"/>
              <a:gd name="connsiteX338-18359" fmla="*/ 2536306 w 4833822"/>
              <a:gd name="connsiteY338-18360" fmla="*/ 0 h 5511081"/>
              <a:gd name="connsiteX0-18361" fmla="*/ 2144854 w 4833822"/>
              <a:gd name="connsiteY0-18362" fmla="*/ 5348528 h 5722177"/>
              <a:gd name="connsiteX1-18363" fmla="*/ 2053020 w 4833822"/>
              <a:gd name="connsiteY1-18364" fmla="*/ 5357488 h 5722177"/>
              <a:gd name="connsiteX2-18365" fmla="*/ 1959837 w 4833822"/>
              <a:gd name="connsiteY2-18366" fmla="*/ 5432746 h 5722177"/>
              <a:gd name="connsiteX3-18367" fmla="*/ 2045851 w 4833822"/>
              <a:gd name="connsiteY3-18368" fmla="*/ 5551013 h 5722177"/>
              <a:gd name="connsiteX4-18369" fmla="*/ 2042269 w 4833822"/>
              <a:gd name="connsiteY4-18370" fmla="*/ 5454248 h 5722177"/>
              <a:gd name="connsiteX5-18371" fmla="*/ 2106775 w 4833822"/>
              <a:gd name="connsiteY5-18372" fmla="*/ 5389741 h 5722177"/>
              <a:gd name="connsiteX6-18373" fmla="*/ 2128277 w 4833822"/>
              <a:gd name="connsiteY6-18374" fmla="*/ 5461417 h 5722177"/>
              <a:gd name="connsiteX7-18375" fmla="*/ 2164118 w 4833822"/>
              <a:gd name="connsiteY7-18376" fmla="*/ 5511590 h 5722177"/>
              <a:gd name="connsiteX8-18377" fmla="*/ 2232206 w 4833822"/>
              <a:gd name="connsiteY8-18378" fmla="*/ 5475755 h 5722177"/>
              <a:gd name="connsiteX9-18379" fmla="*/ 2228624 w 4833822"/>
              <a:gd name="connsiteY9-18380" fmla="*/ 5382572 h 5722177"/>
              <a:gd name="connsiteX10-18381" fmla="*/ 2144854 w 4833822"/>
              <a:gd name="connsiteY10-18382" fmla="*/ 5348528 h 5722177"/>
              <a:gd name="connsiteX11-18383" fmla="*/ 2508163 w 4833822"/>
              <a:gd name="connsiteY11-18384" fmla="*/ 5318066 h 5722177"/>
              <a:gd name="connsiteX12-18385" fmla="*/ 2407811 w 4833822"/>
              <a:gd name="connsiteY12-18386" fmla="*/ 5626276 h 5722177"/>
              <a:gd name="connsiteX13-18387" fmla="*/ 2508163 w 4833822"/>
              <a:gd name="connsiteY13-18388" fmla="*/ 5318066 h 5722177"/>
              <a:gd name="connsiteX14-18389" fmla="*/ 2215080 w 4833822"/>
              <a:gd name="connsiteY14-18390" fmla="*/ 5233531 h 5722177"/>
              <a:gd name="connsiteX15-18391" fmla="*/ 2171282 w 4833822"/>
              <a:gd name="connsiteY15-18392" fmla="*/ 5239221 h 5722177"/>
              <a:gd name="connsiteX16-18393" fmla="*/ 2350473 w 4833822"/>
              <a:gd name="connsiteY16-18394" fmla="*/ 5518760 h 5722177"/>
              <a:gd name="connsiteX17-18395" fmla="*/ 2393478 w 4833822"/>
              <a:gd name="connsiteY17-18396" fmla="*/ 5335986 h 5722177"/>
              <a:gd name="connsiteX18-18397" fmla="*/ 2252871 w 4833822"/>
              <a:gd name="connsiteY18-18398" fmla="*/ 5234686 h 5722177"/>
              <a:gd name="connsiteX19-18399" fmla="*/ 2215080 w 4833822"/>
              <a:gd name="connsiteY19-18400" fmla="*/ 5233531 h 5722177"/>
              <a:gd name="connsiteX20-18401" fmla="*/ 3767359 w 4833822"/>
              <a:gd name="connsiteY20-18402" fmla="*/ 5114573 h 5722177"/>
              <a:gd name="connsiteX21-18403" fmla="*/ 3913003 w 4833822"/>
              <a:gd name="connsiteY21-18404" fmla="*/ 5196216 h 5722177"/>
              <a:gd name="connsiteX22-18405" fmla="*/ 3930923 w 4833822"/>
              <a:gd name="connsiteY22-18406" fmla="*/ 5221305 h 5722177"/>
              <a:gd name="connsiteX23-18407" fmla="*/ 3923759 w 4833822"/>
              <a:gd name="connsiteY23-18408" fmla="*/ 5246390 h 5722177"/>
              <a:gd name="connsiteX24-18409" fmla="*/ 3672890 w 4833822"/>
              <a:gd name="connsiteY24-18410" fmla="*/ 5228469 h 5722177"/>
              <a:gd name="connsiteX25-18411" fmla="*/ 3672890 w 4833822"/>
              <a:gd name="connsiteY25-18412" fmla="*/ 5160380 h 5722177"/>
              <a:gd name="connsiteX26-18413" fmla="*/ 3708731 w 4833822"/>
              <a:gd name="connsiteY26-18414" fmla="*/ 5135291 h 5722177"/>
              <a:gd name="connsiteX27-18415" fmla="*/ 3767359 w 4833822"/>
              <a:gd name="connsiteY27-18416" fmla="*/ 5114573 h 5722177"/>
              <a:gd name="connsiteX28-18417" fmla="*/ 3779366 w 4833822"/>
              <a:gd name="connsiteY28-18418" fmla="*/ 5074762 h 5722177"/>
              <a:gd name="connsiteX29-18419" fmla="*/ 3637059 w 4833822"/>
              <a:gd name="connsiteY29-18420" fmla="*/ 5099457 h 5722177"/>
              <a:gd name="connsiteX30-18421" fmla="*/ 3497289 w 4833822"/>
              <a:gd name="connsiteY30-18422" fmla="*/ 5282225 h 5722177"/>
              <a:gd name="connsiteX31-18423" fmla="*/ 3615557 w 4833822"/>
              <a:gd name="connsiteY31-18424" fmla="*/ 5224888 h 5722177"/>
              <a:gd name="connsiteX32-18425" fmla="*/ 3852086 w 4833822"/>
              <a:gd name="connsiteY32-18426" fmla="*/ 5382572 h 5722177"/>
              <a:gd name="connsiteX33-18427" fmla="*/ 3952433 w 4833822"/>
              <a:gd name="connsiteY33-18428" fmla="*/ 5210550 h 5722177"/>
              <a:gd name="connsiteX34-18429" fmla="*/ 3945496 w 4833822"/>
              <a:gd name="connsiteY34-18430" fmla="*/ 5193745 h 5722177"/>
              <a:gd name="connsiteX35-18431" fmla="*/ 3938093 w 4833822"/>
              <a:gd name="connsiteY35-18432" fmla="*/ 5193745 h 5722177"/>
              <a:gd name="connsiteX36-18433" fmla="*/ 3927341 w 4833822"/>
              <a:gd name="connsiteY36-18434" fmla="*/ 5193745 h 5722177"/>
              <a:gd name="connsiteX37-18435" fmla="*/ 3909418 w 4833822"/>
              <a:gd name="connsiteY37-18436" fmla="*/ 5189038 h 5722177"/>
              <a:gd name="connsiteX38-18437" fmla="*/ 3920171 w 4833822"/>
              <a:gd name="connsiteY38-18438" fmla="*/ 5189038 h 5722177"/>
              <a:gd name="connsiteX39-18439" fmla="*/ 3945252 w 4833822"/>
              <a:gd name="connsiteY39-18440" fmla="*/ 5193155 h 5722177"/>
              <a:gd name="connsiteX40-18441" fmla="*/ 3928739 w 4833822"/>
              <a:gd name="connsiteY40-18442" fmla="*/ 5153155 h 5722177"/>
              <a:gd name="connsiteX41-18443" fmla="*/ 3822967 w 4833822"/>
              <a:gd name="connsiteY41-18444" fmla="*/ 5077057 h 5722177"/>
              <a:gd name="connsiteX42-18445" fmla="*/ 3779366 w 4833822"/>
              <a:gd name="connsiteY42-18446" fmla="*/ 5074762 h 5722177"/>
              <a:gd name="connsiteX43-18447" fmla="*/ 4196131 w 4833822"/>
              <a:gd name="connsiteY43-18448" fmla="*/ 4931016 h 5722177"/>
              <a:gd name="connsiteX44-18449" fmla="*/ 4235548 w 4833822"/>
              <a:gd name="connsiteY44-18450" fmla="*/ 5160381 h 5722177"/>
              <a:gd name="connsiteX45-18451" fmla="*/ 4454163 w 4833822"/>
              <a:gd name="connsiteY45-18452" fmla="*/ 5163963 h 5722177"/>
              <a:gd name="connsiteX46-18453" fmla="*/ 4196131 w 4833822"/>
              <a:gd name="connsiteY46-18454" fmla="*/ 4931016 h 5722177"/>
              <a:gd name="connsiteX47-18455" fmla="*/ 1174995 w 4833822"/>
              <a:gd name="connsiteY47-18456" fmla="*/ 4615638 h 5722177"/>
              <a:gd name="connsiteX48-18457" fmla="*/ 1250253 w 4833822"/>
              <a:gd name="connsiteY48-18458" fmla="*/ 4662230 h 5722177"/>
              <a:gd name="connsiteX49-18459" fmla="*/ 1035224 w 4833822"/>
              <a:gd name="connsiteY49-18460" fmla="*/ 4773323 h 5722177"/>
              <a:gd name="connsiteX50-18461" fmla="*/ 981463 w 4833822"/>
              <a:gd name="connsiteY50-18462" fmla="*/ 4748239 h 5722177"/>
              <a:gd name="connsiteX51-18463" fmla="*/ 1174995 w 4833822"/>
              <a:gd name="connsiteY51-18464" fmla="*/ 4615638 h 5722177"/>
              <a:gd name="connsiteX52-18465" fmla="*/ 3960412 w 4833822"/>
              <a:gd name="connsiteY52-18466" fmla="*/ 4586363 h 5722177"/>
              <a:gd name="connsiteX53-18467" fmla="*/ 4095776 w 4833822"/>
              <a:gd name="connsiteY53-18468" fmla="*/ 4644308 h 5722177"/>
              <a:gd name="connsiteX54-18469" fmla="*/ 4052767 w 4833822"/>
              <a:gd name="connsiteY54-18470" fmla="*/ 4672978 h 5722177"/>
              <a:gd name="connsiteX55-18471" fmla="*/ 3852081 w 4833822"/>
              <a:gd name="connsiteY55-18472" fmla="*/ 4640727 h 5722177"/>
              <a:gd name="connsiteX56-18473" fmla="*/ 3859245 w 4833822"/>
              <a:gd name="connsiteY56-18474" fmla="*/ 4604888 h 5722177"/>
              <a:gd name="connsiteX57-18475" fmla="*/ 3917370 w 4833822"/>
              <a:gd name="connsiteY57-18476" fmla="*/ 4587363 h 5722177"/>
              <a:gd name="connsiteX58-18477" fmla="*/ 3960412 w 4833822"/>
              <a:gd name="connsiteY58-18478" fmla="*/ 4586363 h 5722177"/>
              <a:gd name="connsiteX59-18479" fmla="*/ 2177948 w 4833822"/>
              <a:gd name="connsiteY59-18480" fmla="*/ 4492113 h 5722177"/>
              <a:gd name="connsiteX60-18481" fmla="*/ 2146198 w 4833822"/>
              <a:gd name="connsiteY60-18482" fmla="*/ 4515295 h 5722177"/>
              <a:gd name="connsiteX61-18483" fmla="*/ 1680303 w 4833822"/>
              <a:gd name="connsiteY61-18484" fmla="*/ 5214137 h 5722177"/>
              <a:gd name="connsiteX62-18485" fmla="*/ 1762730 w 4833822"/>
              <a:gd name="connsiteY62-18486" fmla="*/ 5576097 h 5722177"/>
              <a:gd name="connsiteX63-18487" fmla="*/ 1802152 w 4833822"/>
              <a:gd name="connsiteY63-18488" fmla="*/ 5296564 h 5722177"/>
              <a:gd name="connsiteX64-18489" fmla="*/ 2081691 w 4833822"/>
              <a:gd name="connsiteY64-18490" fmla="*/ 5138874 h 5722177"/>
              <a:gd name="connsiteX65-18491" fmla="*/ 1845157 w 4833822"/>
              <a:gd name="connsiteY65-18492" fmla="*/ 5221301 h 5722177"/>
              <a:gd name="connsiteX66-18493" fmla="*/ 1744810 w 4833822"/>
              <a:gd name="connsiteY66-18494" fmla="*/ 5192635 h 5722177"/>
              <a:gd name="connsiteX67-18495" fmla="*/ 2060189 w 4833822"/>
              <a:gd name="connsiteY67-18496" fmla="*/ 5038532 h 5722177"/>
              <a:gd name="connsiteX68-18497" fmla="*/ 2178451 w 4833822"/>
              <a:gd name="connsiteY68-18498" fmla="*/ 4977602 h 5722177"/>
              <a:gd name="connsiteX69-18499" fmla="*/ 2293136 w 4833822"/>
              <a:gd name="connsiteY69-18500" fmla="*/ 4511713 h 5722177"/>
              <a:gd name="connsiteX70-18501" fmla="*/ 1999259 w 4833822"/>
              <a:gd name="connsiteY70-18502" fmla="*/ 4927434 h 5722177"/>
              <a:gd name="connsiteX71-18503" fmla="*/ 2196371 w 4833822"/>
              <a:gd name="connsiteY71-18504" fmla="*/ 4497375 h 5722177"/>
              <a:gd name="connsiteX72-18505" fmla="*/ 2177948 w 4833822"/>
              <a:gd name="connsiteY72-18506" fmla="*/ 4492113 h 5722177"/>
              <a:gd name="connsiteX73-18507" fmla="*/ 2511745 w 4833822"/>
              <a:gd name="connsiteY73-18508" fmla="*/ 4479460 h 5722177"/>
              <a:gd name="connsiteX74-18509" fmla="*/ 2482010 w 4833822"/>
              <a:gd name="connsiteY74-18510" fmla="*/ 4707756 h 5722177"/>
              <a:gd name="connsiteX75-18511" fmla="*/ 2486655 w 4833822"/>
              <a:gd name="connsiteY75-18512" fmla="*/ 4773321 h 5722177"/>
              <a:gd name="connsiteX76-18513" fmla="*/ 2514429 w 4833822"/>
              <a:gd name="connsiteY76-18514" fmla="*/ 4789000 h 5722177"/>
              <a:gd name="connsiteX77-18515" fmla="*/ 2526077 w 4833822"/>
              <a:gd name="connsiteY77-18516" fmla="*/ 4812746 h 5722177"/>
              <a:gd name="connsiteX78-18517" fmla="*/ 2486655 w 4833822"/>
              <a:gd name="connsiteY78-18518" fmla="*/ 4773324 h 5722177"/>
              <a:gd name="connsiteX79-18519" fmla="*/ 2486655 w 4833822"/>
              <a:gd name="connsiteY79-18520" fmla="*/ 4773327 h 5722177"/>
              <a:gd name="connsiteX80-18521" fmla="*/ 2440069 w 4833822"/>
              <a:gd name="connsiteY80-18522" fmla="*/ 5049283 h 5722177"/>
              <a:gd name="connsiteX81-18523" fmla="*/ 2375563 w 4833822"/>
              <a:gd name="connsiteY81-18524" fmla="*/ 4612055 h 5722177"/>
              <a:gd name="connsiteX82-18525" fmla="*/ 2296718 w 4833822"/>
              <a:gd name="connsiteY82-18526" fmla="*/ 4981190 h 5722177"/>
              <a:gd name="connsiteX83-18527" fmla="*/ 2429318 w 4833822"/>
              <a:gd name="connsiteY83-18528" fmla="*/ 5103039 h 5722177"/>
              <a:gd name="connsiteX84-18529" fmla="*/ 2493825 w 4833822"/>
              <a:gd name="connsiteY84-18530" fmla="*/ 5002692 h 5722177"/>
              <a:gd name="connsiteX85-18531" fmla="*/ 2529665 w 4833822"/>
              <a:gd name="connsiteY85-18532" fmla="*/ 4812749 h 5722177"/>
              <a:gd name="connsiteX86-18533" fmla="*/ 2511745 w 4833822"/>
              <a:gd name="connsiteY86-18534" fmla="*/ 4479460 h 5722177"/>
              <a:gd name="connsiteX87-18535" fmla="*/ 2808528 w 4833822"/>
              <a:gd name="connsiteY87-18536" fmla="*/ 4476994 h 5722177"/>
              <a:gd name="connsiteX88-18537" fmla="*/ 2784115 w 4833822"/>
              <a:gd name="connsiteY88-18538" fmla="*/ 4490211 h 5722177"/>
              <a:gd name="connsiteX89-18539" fmla="*/ 2798448 w 4833822"/>
              <a:gd name="connsiteY89-18540" fmla="*/ 4565469 h 5722177"/>
              <a:gd name="connsiteX90-18541" fmla="*/ 2880875 w 4833822"/>
              <a:gd name="connsiteY90-18542" fmla="*/ 4680149 h 5722177"/>
              <a:gd name="connsiteX91-18543" fmla="*/ 3142493 w 4833822"/>
              <a:gd name="connsiteY91-18544" fmla="*/ 5009861 h 5722177"/>
              <a:gd name="connsiteX92-18545" fmla="*/ 2891625 w 4833822"/>
              <a:gd name="connsiteY92-18546" fmla="*/ 4845002 h 5722177"/>
              <a:gd name="connsiteX93-18547" fmla="*/ 2683768 w 4833822"/>
              <a:gd name="connsiteY93-18548" fmla="*/ 4601304 h 5722177"/>
              <a:gd name="connsiteX94-18549" fmla="*/ 2651515 w 4833822"/>
              <a:gd name="connsiteY94-18550" fmla="*/ 4626393 h 5722177"/>
              <a:gd name="connsiteX95-18551" fmla="*/ 2866541 w 4833822"/>
              <a:gd name="connsiteY95-18552" fmla="*/ 4870092 h 5722177"/>
              <a:gd name="connsiteX96-18553" fmla="*/ 3389773 w 4833822"/>
              <a:gd name="connsiteY96-18554" fmla="*/ 5468586 h 5722177"/>
              <a:gd name="connsiteX97-18555" fmla="*/ 3637059 w 4833822"/>
              <a:gd name="connsiteY97-18556" fmla="*/ 5511590 h 5722177"/>
              <a:gd name="connsiteX98-18557" fmla="*/ 3246422 w 4833822"/>
              <a:gd name="connsiteY98-18558" fmla="*/ 5142461 h 5722177"/>
              <a:gd name="connsiteX99-18559" fmla="*/ 3400524 w 4833822"/>
              <a:gd name="connsiteY99-18560" fmla="*/ 5192635 h 5722177"/>
              <a:gd name="connsiteX100-18561" fmla="*/ 3336018 w 4833822"/>
              <a:gd name="connsiteY100-18562" fmla="*/ 5045696 h 5722177"/>
              <a:gd name="connsiteX101-18563" fmla="*/ 3095901 w 4833822"/>
              <a:gd name="connsiteY101-18564" fmla="*/ 4784083 h 5722177"/>
              <a:gd name="connsiteX102-18565" fmla="*/ 2862954 w 4833822"/>
              <a:gd name="connsiteY102-18566" fmla="*/ 4515295 h 5722177"/>
              <a:gd name="connsiteX103-18567" fmla="*/ 2808528 w 4833822"/>
              <a:gd name="connsiteY103-18568" fmla="*/ 4476994 h 5722177"/>
              <a:gd name="connsiteX104-18569" fmla="*/ 1587125 w 4833822"/>
              <a:gd name="connsiteY104-18570" fmla="*/ 4432869 h 5722177"/>
              <a:gd name="connsiteX105-18571" fmla="*/ 798688 w 4833822"/>
              <a:gd name="connsiteY105-18572" fmla="*/ 4640732 h 5722177"/>
              <a:gd name="connsiteX106-18573" fmla="*/ 780768 w 4833822"/>
              <a:gd name="connsiteY106-18574" fmla="*/ 5264310 h 5722177"/>
              <a:gd name="connsiteX107-18575" fmla="*/ 791519 w 4833822"/>
              <a:gd name="connsiteY107-18576" fmla="*/ 5070786 h 5722177"/>
              <a:gd name="connsiteX108-18577" fmla="*/ 709092 w 4833822"/>
              <a:gd name="connsiteY108-18578" fmla="*/ 4708820 h 5722177"/>
              <a:gd name="connsiteX109-18579" fmla="*/ 368634 w 4833822"/>
              <a:gd name="connsiteY109-18580" fmla="*/ 4719571 h 5722177"/>
              <a:gd name="connsiteX110-18581" fmla="*/ 332793 w 4833822"/>
              <a:gd name="connsiteY110-18582" fmla="*/ 4744661 h 5722177"/>
              <a:gd name="connsiteX111-18583" fmla="*/ 368634 w 4833822"/>
              <a:gd name="connsiteY111-18584" fmla="*/ 4758994 h 5722177"/>
              <a:gd name="connsiteX112-18585" fmla="*/ 350714 w 4833822"/>
              <a:gd name="connsiteY112-18586" fmla="*/ 5060034 h 5722177"/>
              <a:gd name="connsiteX113-18587" fmla="*/ 447479 w 4833822"/>
              <a:gd name="connsiteY113-18588" fmla="*/ 5124541 h 5722177"/>
              <a:gd name="connsiteX114-18589" fmla="*/ 486896 w 4833822"/>
              <a:gd name="connsiteY114-18590" fmla="*/ 5024194 h 5722177"/>
              <a:gd name="connsiteX115-18591" fmla="*/ 468981 w 4833822"/>
              <a:gd name="connsiteY115-18592" fmla="*/ 4905927 h 5722177"/>
              <a:gd name="connsiteX116-18593" fmla="*/ 372216 w 4833822"/>
              <a:gd name="connsiteY116-18594" fmla="*/ 5013443 h 5722177"/>
              <a:gd name="connsiteX117-18595" fmla="*/ 382967 w 4833822"/>
              <a:gd name="connsiteY117-18596" fmla="*/ 4862922 h 5722177"/>
              <a:gd name="connsiteX118-18597" fmla="*/ 497647 w 4833822"/>
              <a:gd name="connsiteY118-18598" fmla="*/ 4823500 h 5722177"/>
              <a:gd name="connsiteX119-18599" fmla="*/ 569323 w 4833822"/>
              <a:gd name="connsiteY119-18600" fmla="*/ 4938185 h 5722177"/>
              <a:gd name="connsiteX120-18601" fmla="*/ 580074 w 4833822"/>
              <a:gd name="connsiteY120-18602" fmla="*/ 5149625 h 5722177"/>
              <a:gd name="connsiteX121-18603" fmla="*/ 612332 w 4833822"/>
              <a:gd name="connsiteY121-18604" fmla="*/ 4905927 h 5722177"/>
              <a:gd name="connsiteX122-18605" fmla="*/ 497647 w 4833822"/>
              <a:gd name="connsiteY122-18606" fmla="*/ 4672980 h 5722177"/>
              <a:gd name="connsiteX123-18607" fmla="*/ 730594 w 4833822"/>
              <a:gd name="connsiteY123-18608" fmla="*/ 5077949 h 5722177"/>
              <a:gd name="connsiteX124-18609" fmla="*/ 547826 w 4833822"/>
              <a:gd name="connsiteY124-18610" fmla="*/ 5242808 h 5722177"/>
              <a:gd name="connsiteX125-18611" fmla="*/ 834528 w 4833822"/>
              <a:gd name="connsiteY125-18612" fmla="*/ 5275061 h 5722177"/>
              <a:gd name="connsiteX126-18613" fmla="*/ 1533370 w 4833822"/>
              <a:gd name="connsiteY126-18614" fmla="*/ 4758994 h 5722177"/>
              <a:gd name="connsiteX127-18615" fmla="*/ 1633712 w 4833822"/>
              <a:gd name="connsiteY127-18616" fmla="*/ 4626393 h 5722177"/>
              <a:gd name="connsiteX128-18617" fmla="*/ 1142733 w 4833822"/>
              <a:gd name="connsiteY128-18618" fmla="*/ 4941767 h 5722177"/>
              <a:gd name="connsiteX129-18619" fmla="*/ 1031635 w 4833822"/>
              <a:gd name="connsiteY129-18620" fmla="*/ 4970439 h 5722177"/>
              <a:gd name="connsiteX130-18621" fmla="*/ 1096142 w 4833822"/>
              <a:gd name="connsiteY130-18622" fmla="*/ 4870092 h 5722177"/>
              <a:gd name="connsiteX131-18623" fmla="*/ 1587125 w 4833822"/>
              <a:gd name="connsiteY131-18624" fmla="*/ 4432869 h 5722177"/>
              <a:gd name="connsiteX132-18625" fmla="*/ 3072607 w 4833822"/>
              <a:gd name="connsiteY132-18626" fmla="*/ 4423909 h 5722177"/>
              <a:gd name="connsiteX133-18627" fmla="*/ 2988391 w 4833822"/>
              <a:gd name="connsiteY133-18628" fmla="*/ 4457953 h 5722177"/>
              <a:gd name="connsiteX134-18629" fmla="*/ 3038564 w 4833822"/>
              <a:gd name="connsiteY134-18630" fmla="*/ 4569051 h 5722177"/>
              <a:gd name="connsiteX135-18631" fmla="*/ 3407693 w 4833822"/>
              <a:gd name="connsiteY135-18632" fmla="*/ 4984772 h 5722177"/>
              <a:gd name="connsiteX136-18633" fmla="*/ 3576134 w 4833822"/>
              <a:gd name="connsiteY136-18634" fmla="*/ 5024194 h 5722177"/>
              <a:gd name="connsiteX137-18635" fmla="*/ 4002606 w 4833822"/>
              <a:gd name="connsiteY137-18636" fmla="*/ 5128123 h 5722177"/>
              <a:gd name="connsiteX138-18637" fmla="*/ 4124455 w 4833822"/>
              <a:gd name="connsiteY138-18638" fmla="*/ 5210550 h 5722177"/>
              <a:gd name="connsiteX139-18639" fmla="*/ 3586885 w 4833822"/>
              <a:gd name="connsiteY139-18640" fmla="*/ 4662229 h 5722177"/>
              <a:gd name="connsiteX140-18641" fmla="*/ 3339600 w 4833822"/>
              <a:gd name="connsiteY140-18642" fmla="*/ 4518877 h 5722177"/>
              <a:gd name="connsiteX141-18643" fmla="*/ 3551045 w 4833822"/>
              <a:gd name="connsiteY141-18644" fmla="*/ 4694487 h 5722177"/>
              <a:gd name="connsiteX142-18645" fmla="*/ 3658561 w 4833822"/>
              <a:gd name="connsiteY142-18646" fmla="*/ 4877261 h 5722177"/>
              <a:gd name="connsiteX143-18647" fmla="*/ 3536712 w 4833822"/>
              <a:gd name="connsiteY143-18648" fmla="*/ 4801998 h 5722177"/>
              <a:gd name="connsiteX144-18649" fmla="*/ 3167577 w 4833822"/>
              <a:gd name="connsiteY144-18650" fmla="*/ 4465122 h 5722177"/>
              <a:gd name="connsiteX145-18651" fmla="*/ 3072607 w 4833822"/>
              <a:gd name="connsiteY145-18652" fmla="*/ 4423909 h 5722177"/>
              <a:gd name="connsiteX146-18653" fmla="*/ 1497530 w 4833822"/>
              <a:gd name="connsiteY146-18654" fmla="*/ 4336109 h 5722177"/>
              <a:gd name="connsiteX147-18655" fmla="*/ 644585 w 4833822"/>
              <a:gd name="connsiteY147-18656" fmla="*/ 4461540 h 5722177"/>
              <a:gd name="connsiteX148-18657" fmla="*/ 404469 w 4833822"/>
              <a:gd name="connsiteY148-18658" fmla="*/ 4536797 h 5722177"/>
              <a:gd name="connsiteX149-18659" fmla="*/ 218113 w 4833822"/>
              <a:gd name="connsiteY149-18660" fmla="*/ 4690900 h 5722177"/>
              <a:gd name="connsiteX150-18661" fmla="*/ 347132 w 4833822"/>
              <a:gd name="connsiteY150-18662" fmla="*/ 5210550 h 5722177"/>
              <a:gd name="connsiteX151-18663" fmla="*/ 218113 w 4833822"/>
              <a:gd name="connsiteY151-18664" fmla="*/ 4845002 h 5722177"/>
              <a:gd name="connsiteX152-18665" fmla="*/ 289789 w 4833822"/>
              <a:gd name="connsiteY152-18666" fmla="*/ 4737491 h 5722177"/>
              <a:gd name="connsiteX153-18667" fmla="*/ 271869 w 4833822"/>
              <a:gd name="connsiteY153-18668" fmla="*/ 4723158 h 5722177"/>
              <a:gd name="connsiteX154-18669" fmla="*/ 304127 w 4833822"/>
              <a:gd name="connsiteY154-18670" fmla="*/ 4629975 h 5722177"/>
              <a:gd name="connsiteX155-18671" fmla="*/ 400887 w 4833822"/>
              <a:gd name="connsiteY155-18672" fmla="*/ 4547549 h 5722177"/>
              <a:gd name="connsiteX156-18673" fmla="*/ 404469 w 4833822"/>
              <a:gd name="connsiteY156-18674" fmla="*/ 4540379 h 5722177"/>
              <a:gd name="connsiteX157-18675" fmla="*/ 408056 w 4833822"/>
              <a:gd name="connsiteY157-18676" fmla="*/ 4540379 h 5722177"/>
              <a:gd name="connsiteX158-18677" fmla="*/ 569323 w 4833822"/>
              <a:gd name="connsiteY158-18678" fmla="*/ 4497375 h 5722177"/>
              <a:gd name="connsiteX159-18679" fmla="*/ 777186 w 4833822"/>
              <a:gd name="connsiteY159-18680" fmla="*/ 4608473 h 5722177"/>
              <a:gd name="connsiteX160-18681" fmla="*/ 1250249 w 4833822"/>
              <a:gd name="connsiteY160-18682" fmla="*/ 4440032 h 5722177"/>
              <a:gd name="connsiteX161-18683" fmla="*/ 1497530 w 4833822"/>
              <a:gd name="connsiteY161-18684" fmla="*/ 4336109 h 5722177"/>
              <a:gd name="connsiteX162-18685" fmla="*/ 3393360 w 4833822"/>
              <a:gd name="connsiteY162-18686" fmla="*/ 4295339 h 5722177"/>
              <a:gd name="connsiteX163-18687" fmla="*/ 3271511 w 4833822"/>
              <a:gd name="connsiteY163-18688" fmla="*/ 4332522 h 5722177"/>
              <a:gd name="connsiteX164-18689" fmla="*/ 3486538 w 4833822"/>
              <a:gd name="connsiteY164-18690" fmla="*/ 4461540 h 5722177"/>
              <a:gd name="connsiteX165-18691" fmla="*/ 4092197 w 4833822"/>
              <a:gd name="connsiteY165-18692" fmla="*/ 4794834 h 5722177"/>
              <a:gd name="connsiteX166-18693" fmla="*/ 3873588 w 4833822"/>
              <a:gd name="connsiteY166-18694" fmla="*/ 4794834 h 5722177"/>
              <a:gd name="connsiteX167-18695" fmla="*/ 4002606 w 4833822"/>
              <a:gd name="connsiteY167-18696" fmla="*/ 4923847 h 5722177"/>
              <a:gd name="connsiteX168-18697" fmla="*/ 4106535 w 4833822"/>
              <a:gd name="connsiteY168-18698" fmla="*/ 4895176 h 5722177"/>
              <a:gd name="connsiteX169-18699" fmla="*/ 4325144 w 4833822"/>
              <a:gd name="connsiteY169-18700" fmla="*/ 4569051 h 5722177"/>
              <a:gd name="connsiteX170-18701" fmla="*/ 4038441 w 4833822"/>
              <a:gd name="connsiteY170-18702" fmla="*/ 4479460 h 5722177"/>
              <a:gd name="connsiteX171-18703" fmla="*/ 3624178 w 4833822"/>
              <a:gd name="connsiteY171-18704" fmla="*/ 4465848 h 5722177"/>
              <a:gd name="connsiteX172-18705" fmla="*/ 3486739 w 4833822"/>
              <a:gd name="connsiteY172-18706" fmla="*/ 4440069 h 5722177"/>
              <a:gd name="connsiteX173-18707" fmla="*/ 3486739 w 4833822"/>
              <a:gd name="connsiteY173-18708" fmla="*/ 4444064 h 5722177"/>
              <a:gd name="connsiteX174-18709" fmla="*/ 3485394 w 4833822"/>
              <a:gd name="connsiteY174-18710" fmla="*/ 4441375 h 5722177"/>
              <a:gd name="connsiteX175-18711" fmla="*/ 3486706 w 4833822"/>
              <a:gd name="connsiteY175-18712" fmla="*/ 4440063 h 5722177"/>
              <a:gd name="connsiteX176-18713" fmla="*/ 3486538 w 4833822"/>
              <a:gd name="connsiteY176-18714" fmla="*/ 4440032 h 5722177"/>
              <a:gd name="connsiteX177-18715" fmla="*/ 3543876 w 4833822"/>
              <a:gd name="connsiteY177-18716" fmla="*/ 4379108 h 5722177"/>
              <a:gd name="connsiteX178-18717" fmla="*/ 4518674 w 4833822"/>
              <a:gd name="connsiteY178-18718" fmla="*/ 4526046 h 5722177"/>
              <a:gd name="connsiteX179-18719" fmla="*/ 4328731 w 4833822"/>
              <a:gd name="connsiteY179-18720" fmla="*/ 4723158 h 5722177"/>
              <a:gd name="connsiteX180-18721" fmla="*/ 4457745 w 4833822"/>
              <a:gd name="connsiteY180-18722" fmla="*/ 4651477 h 5722177"/>
              <a:gd name="connsiteX181-18723" fmla="*/ 4579599 w 4833822"/>
              <a:gd name="connsiteY181-18724" fmla="*/ 4644314 h 5722177"/>
              <a:gd name="connsiteX182-18725" fmla="*/ 4500754 w 4833822"/>
              <a:gd name="connsiteY182-18726" fmla="*/ 4723158 h 5722177"/>
              <a:gd name="connsiteX183-18727" fmla="*/ 4314393 w 4833822"/>
              <a:gd name="connsiteY183-18728" fmla="*/ 4956106 h 5722177"/>
              <a:gd name="connsiteX184-18729" fmla="*/ 4346651 w 4833822"/>
              <a:gd name="connsiteY184-18730" fmla="*/ 5020612 h 5722177"/>
              <a:gd name="connsiteX185-18731" fmla="*/ 4403989 w 4833822"/>
              <a:gd name="connsiteY185-18732" fmla="*/ 4970439 h 5722177"/>
              <a:gd name="connsiteX186-18733" fmla="*/ 4482833 w 4833822"/>
              <a:gd name="connsiteY186-18734" fmla="*/ 4780496 h 5722177"/>
              <a:gd name="connsiteX187-18735" fmla="*/ 4590350 w 4833822"/>
              <a:gd name="connsiteY187-18736" fmla="*/ 4758994 h 5722177"/>
              <a:gd name="connsiteX188-18737" fmla="*/ 4608265 w 4833822"/>
              <a:gd name="connsiteY188-18738" fmla="*/ 4841420 h 5722177"/>
              <a:gd name="connsiteX189-18739" fmla="*/ 4608265 w 4833822"/>
              <a:gd name="connsiteY189-18740" fmla="*/ 4845002 h 5722177"/>
              <a:gd name="connsiteX190-18741" fmla="*/ 4421909 w 4833822"/>
              <a:gd name="connsiteY190-18742" fmla="*/ 5056447 h 5722177"/>
              <a:gd name="connsiteX191-18743" fmla="*/ 4608265 w 4833822"/>
              <a:gd name="connsiteY191-18744" fmla="*/ 4845002 h 5722177"/>
              <a:gd name="connsiteX192-18745" fmla="*/ 4611852 w 4833822"/>
              <a:gd name="connsiteY192-18746" fmla="*/ 4841420 h 5722177"/>
              <a:gd name="connsiteX193-18747" fmla="*/ 4611852 w 4833822"/>
              <a:gd name="connsiteY193-18748" fmla="*/ 4837838 h 5722177"/>
              <a:gd name="connsiteX194-18749" fmla="*/ 4694279 w 4833822"/>
              <a:gd name="connsiteY194-18750" fmla="*/ 4823500 h 5722177"/>
              <a:gd name="connsiteX195-18751" fmla="*/ 4651275 w 4833822"/>
              <a:gd name="connsiteY195-18752" fmla="*/ 4647896 h 5722177"/>
              <a:gd name="connsiteX196-18753" fmla="*/ 4572429 w 4833822"/>
              <a:gd name="connsiteY196-18754" fmla="*/ 4529628 h 5722177"/>
              <a:gd name="connsiteX197-18755" fmla="*/ 4583181 w 4833822"/>
              <a:gd name="connsiteY197-18756" fmla="*/ 4436451 h 5722177"/>
              <a:gd name="connsiteX198-18757" fmla="*/ 4436247 w 4833822"/>
              <a:gd name="connsiteY198-18758" fmla="*/ 4389864 h 5722177"/>
              <a:gd name="connsiteX199-18759" fmla="*/ 3504459 w 4833822"/>
              <a:gd name="connsiteY199-18760" fmla="*/ 4303850 h 5722177"/>
              <a:gd name="connsiteX200-18761" fmla="*/ 3393360 w 4833822"/>
              <a:gd name="connsiteY200-18762" fmla="*/ 4295339 h 5722177"/>
              <a:gd name="connsiteX201-18763" fmla="*/ 655337 w 4833822"/>
              <a:gd name="connsiteY201-18764" fmla="*/ 4164081 h 5722177"/>
              <a:gd name="connsiteX202-18765" fmla="*/ 637416 w 4833822"/>
              <a:gd name="connsiteY202-18766" fmla="*/ 4221424 h 5722177"/>
              <a:gd name="connsiteX203-18767" fmla="*/ 863200 w 4833822"/>
              <a:gd name="connsiteY203-18768" fmla="*/ 4325353 h 5722177"/>
              <a:gd name="connsiteX204-18769" fmla="*/ 734181 w 4833822"/>
              <a:gd name="connsiteY204-18770" fmla="*/ 4185588 h 5722177"/>
              <a:gd name="connsiteX205-18771" fmla="*/ 655337 w 4833822"/>
              <a:gd name="connsiteY205-18772" fmla="*/ 4164081 h 5722177"/>
              <a:gd name="connsiteX206-18773" fmla="*/ 465399 w 4833822"/>
              <a:gd name="connsiteY206-18774" fmla="*/ 4124664 h 5722177"/>
              <a:gd name="connsiteX207-18775" fmla="*/ 465399 w 4833822"/>
              <a:gd name="connsiteY207-18776" fmla="*/ 4325353 h 5722177"/>
              <a:gd name="connsiteX208-18777" fmla="*/ 501234 w 4833822"/>
              <a:gd name="connsiteY208-18778" fmla="*/ 4382695 h 5722177"/>
              <a:gd name="connsiteX209-18779" fmla="*/ 554990 w 4833822"/>
              <a:gd name="connsiteY209-18780" fmla="*/ 4328940 h 5722177"/>
              <a:gd name="connsiteX210-18781" fmla="*/ 465399 w 4833822"/>
              <a:gd name="connsiteY210-18782" fmla="*/ 4124664 h 5722177"/>
              <a:gd name="connsiteX211-18783" fmla="*/ 4325169 w 4833822"/>
              <a:gd name="connsiteY211-18784" fmla="*/ 4043767 h 5722177"/>
              <a:gd name="connsiteX212-18785" fmla="*/ 3959602 w 4833822"/>
              <a:gd name="connsiteY212-18786" fmla="*/ 4250095 h 5722177"/>
              <a:gd name="connsiteX213-18787" fmla="*/ 4360985 w 4833822"/>
              <a:gd name="connsiteY213-18788" fmla="*/ 4160499 h 5722177"/>
              <a:gd name="connsiteX214-18789" fmla="*/ 4278558 w 4833822"/>
              <a:gd name="connsiteY214-18790" fmla="*/ 4271597 h 5722177"/>
              <a:gd name="connsiteX215-18791" fmla="*/ 4454163 w 4833822"/>
              <a:gd name="connsiteY215-18792" fmla="*/ 4225006 h 5722177"/>
              <a:gd name="connsiteX216-18793" fmla="*/ 4368153 w 4833822"/>
              <a:gd name="connsiteY216-18794" fmla="*/ 4049401 h 5722177"/>
              <a:gd name="connsiteX217-18795" fmla="*/ 4325169 w 4833822"/>
              <a:gd name="connsiteY217-18796" fmla="*/ 4043767 h 5722177"/>
              <a:gd name="connsiteX218-18797" fmla="*/ 4156709 w 4833822"/>
              <a:gd name="connsiteY218-18798" fmla="*/ 4009979 h 5722177"/>
              <a:gd name="connsiteX219-18799" fmla="*/ 3748157 w 4833822"/>
              <a:gd name="connsiteY219-18800" fmla="*/ 4092405 h 5722177"/>
              <a:gd name="connsiteX220-18801" fmla="*/ 3529543 w 4833822"/>
              <a:gd name="connsiteY220-18802" fmla="*/ 4214254 h 5722177"/>
              <a:gd name="connsiteX221-18803" fmla="*/ 3805494 w 4833822"/>
              <a:gd name="connsiteY221-18804" fmla="*/ 4117495 h 5722177"/>
              <a:gd name="connsiteX222-18805" fmla="*/ 4156709 w 4833822"/>
              <a:gd name="connsiteY222-18806" fmla="*/ 4009979 h 5722177"/>
              <a:gd name="connsiteX223-18807" fmla="*/ 399937 w 4833822"/>
              <a:gd name="connsiteY223-18808" fmla="*/ 3966191 h 5722177"/>
              <a:gd name="connsiteX224-18809" fmla="*/ 210944 w 4833822"/>
              <a:gd name="connsiteY224-18810" fmla="*/ 4045819 h 5722177"/>
              <a:gd name="connsiteX225-18811" fmla="*/ 124936 w 4833822"/>
              <a:gd name="connsiteY225-18812" fmla="*/ 4189170 h 5722177"/>
              <a:gd name="connsiteX226-18813" fmla="*/ 275451 w 4833822"/>
              <a:gd name="connsiteY226-18814" fmla="*/ 4182001 h 5722177"/>
              <a:gd name="connsiteX227-18815" fmla="*/ 304127 w 4833822"/>
              <a:gd name="connsiteY227-18816" fmla="*/ 4199921 h 5722177"/>
              <a:gd name="connsiteX228-18817" fmla="*/ 271869 w 4833822"/>
              <a:gd name="connsiteY228-18818" fmla="*/ 4436451 h 5722177"/>
              <a:gd name="connsiteX229-18819" fmla="*/ 311291 w 4833822"/>
              <a:gd name="connsiteY229-18820" fmla="*/ 4278766 h 5722177"/>
              <a:gd name="connsiteX230-18821" fmla="*/ 243203 w 4833822"/>
              <a:gd name="connsiteY230-18822" fmla="*/ 4070903 h 5722177"/>
              <a:gd name="connsiteX231-18823" fmla="*/ 1214409 w 4833822"/>
              <a:gd name="connsiteY231-18824" fmla="*/ 4049401 h 5722177"/>
              <a:gd name="connsiteX232-18825" fmla="*/ 465399 w 4833822"/>
              <a:gd name="connsiteY232-18826" fmla="*/ 3966974 h 5722177"/>
              <a:gd name="connsiteX233-18827" fmla="*/ 399937 w 4833822"/>
              <a:gd name="connsiteY233-18828" fmla="*/ 3966191 h 5722177"/>
              <a:gd name="connsiteX234-18829" fmla="*/ 2524908 w 4833822"/>
              <a:gd name="connsiteY234-18830" fmla="*/ 2831892 h 5722177"/>
              <a:gd name="connsiteX235-18831" fmla="*/ 2732856 w 4833822"/>
              <a:gd name="connsiteY235-18832" fmla="*/ 3473811 h 5722177"/>
              <a:gd name="connsiteX236-18833" fmla="*/ 2775802 w 4833822"/>
              <a:gd name="connsiteY236-18834" fmla="*/ 3543880 h 5722177"/>
              <a:gd name="connsiteX237-18835" fmla="*/ 2823267 w 4833822"/>
              <a:gd name="connsiteY237-18836" fmla="*/ 3467030 h 5722177"/>
              <a:gd name="connsiteX238-18837" fmla="*/ 2879774 w 4833822"/>
              <a:gd name="connsiteY238-18838" fmla="*/ 3256824 h 5722177"/>
              <a:gd name="connsiteX239-18839" fmla="*/ 2920458 w 4833822"/>
              <a:gd name="connsiteY239-18840" fmla="*/ 3790249 h 5722177"/>
              <a:gd name="connsiteX240-18841" fmla="*/ 3132925 w 4833822"/>
              <a:gd name="connsiteY240-18842" fmla="*/ 3731482 h 5722177"/>
              <a:gd name="connsiteX241-18843" fmla="*/ 2879774 w 4833822"/>
              <a:gd name="connsiteY241-18844" fmla="*/ 4106690 h 5722177"/>
              <a:gd name="connsiteX242-18845" fmla="*/ 2131619 w 4833822"/>
              <a:gd name="connsiteY242-18846" fmla="*/ 4054704 h 5722177"/>
              <a:gd name="connsiteX243-18847" fmla="*/ 1894289 w 4833822"/>
              <a:gd name="connsiteY243-18848" fmla="*/ 3704360 h 5722177"/>
              <a:gd name="connsiteX244-18849" fmla="*/ 2075111 w 4833822"/>
              <a:gd name="connsiteY244-18850" fmla="*/ 3792511 h 5722177"/>
              <a:gd name="connsiteX245-18851" fmla="*/ 2086414 w 4833822"/>
              <a:gd name="connsiteY245-18852" fmla="*/ 3277166 h 5722177"/>
              <a:gd name="connsiteX246-18853" fmla="*/ 2163263 w 4833822"/>
              <a:gd name="connsiteY246-18854" fmla="*/ 3421825 h 5722177"/>
              <a:gd name="connsiteX247-18855" fmla="*/ 2224289 w 4833822"/>
              <a:gd name="connsiteY247-18856" fmla="*/ 3467030 h 5722177"/>
              <a:gd name="connsiteX248-18857" fmla="*/ 2242372 w 4833822"/>
              <a:gd name="connsiteY248-18858" fmla="*/ 3403742 h 5722177"/>
              <a:gd name="connsiteX249-18859" fmla="*/ 2524908 w 4833822"/>
              <a:gd name="connsiteY249-18860" fmla="*/ 2831892 h 5722177"/>
              <a:gd name="connsiteX250-18861" fmla="*/ 2540406 w 4833822"/>
              <a:gd name="connsiteY250-18862" fmla="*/ 2024551 h 5722177"/>
              <a:gd name="connsiteX251-18863" fmla="*/ 2092432 w 4833822"/>
              <a:gd name="connsiteY251-18864" fmla="*/ 2931248 h 5722177"/>
              <a:gd name="connsiteX252-18865" fmla="*/ 2063761 w 4833822"/>
              <a:gd name="connsiteY252-18866" fmla="*/ 3031595 h 5722177"/>
              <a:gd name="connsiteX253-18867" fmla="*/ 1967001 w 4833822"/>
              <a:gd name="connsiteY253-18868" fmla="*/ 2959919 h 5722177"/>
              <a:gd name="connsiteX254-18869" fmla="*/ 1845152 w 4833822"/>
              <a:gd name="connsiteY254-18870" fmla="*/ 2730555 h 5722177"/>
              <a:gd name="connsiteX255-18871" fmla="*/ 1827232 w 4833822"/>
              <a:gd name="connsiteY255-18872" fmla="*/ 3547662 h 5722177"/>
              <a:gd name="connsiteX256-18873" fmla="*/ 1540529 w 4833822"/>
              <a:gd name="connsiteY256-18874" fmla="*/ 3407893 h 5722177"/>
              <a:gd name="connsiteX257-18875" fmla="*/ 1916828 w 4833822"/>
              <a:gd name="connsiteY257-18876" fmla="*/ 3963382 h 5722177"/>
              <a:gd name="connsiteX258-18877" fmla="*/ 3103066 w 4833822"/>
              <a:gd name="connsiteY258-18878" fmla="*/ 4045809 h 5722177"/>
              <a:gd name="connsiteX259-18879" fmla="*/ 3504448 w 4833822"/>
              <a:gd name="connsiteY259-18880" fmla="*/ 3450897 h 5722177"/>
              <a:gd name="connsiteX260-18881" fmla="*/ 3167572 w 4833822"/>
              <a:gd name="connsiteY260-18882" fmla="*/ 3544075 h 5722177"/>
              <a:gd name="connsiteX261-18883" fmla="*/ 3103066 w 4833822"/>
              <a:gd name="connsiteY261-18884" fmla="*/ 2698301 h 5722177"/>
              <a:gd name="connsiteX262-18885" fmla="*/ 3013470 w 4833822"/>
              <a:gd name="connsiteY262-18886" fmla="*/ 3031595 h 5722177"/>
              <a:gd name="connsiteX263-18887" fmla="*/ 2938212 w 4833822"/>
              <a:gd name="connsiteY263-18888" fmla="*/ 3153444 h 5722177"/>
              <a:gd name="connsiteX264-18889" fmla="*/ 2870119 w 4833822"/>
              <a:gd name="connsiteY264-18890" fmla="*/ 3042346 h 5722177"/>
              <a:gd name="connsiteX265-18891" fmla="*/ 2540406 w 4833822"/>
              <a:gd name="connsiteY265-18892" fmla="*/ 2024551 h 5722177"/>
              <a:gd name="connsiteX266-18893" fmla="*/ 357884 w 4833822"/>
              <a:gd name="connsiteY266-18894" fmla="*/ 1952880 h 5722177"/>
              <a:gd name="connsiteX267-18895" fmla="*/ 422396 w 4833822"/>
              <a:gd name="connsiteY267-18896" fmla="*/ 2035307 h 5722177"/>
              <a:gd name="connsiteX268-18897" fmla="*/ 522738 w 4833822"/>
              <a:gd name="connsiteY268-18898" fmla="*/ 2537038 h 5722177"/>
              <a:gd name="connsiteX269-18899" fmla="*/ 490485 w 4833822"/>
              <a:gd name="connsiteY269-18900" fmla="*/ 2676808 h 5722177"/>
              <a:gd name="connsiteX270-18901" fmla="*/ 386555 w 4833822"/>
              <a:gd name="connsiteY270-18902" fmla="*/ 2576461 h 5722177"/>
              <a:gd name="connsiteX271-18903" fmla="*/ 286208 w 4833822"/>
              <a:gd name="connsiteY271-18904" fmla="*/ 2035307 h 5722177"/>
              <a:gd name="connsiteX272-18905" fmla="*/ 357884 w 4833822"/>
              <a:gd name="connsiteY272-18906" fmla="*/ 1952880 h 5722177"/>
              <a:gd name="connsiteX273-18907" fmla="*/ 4036204 w 4833822"/>
              <a:gd name="connsiteY273-18908" fmla="*/ 535489 h 5722177"/>
              <a:gd name="connsiteX274-18909" fmla="*/ 4110123 w 4833822"/>
              <a:gd name="connsiteY274-18910" fmla="*/ 598204 h 5722177"/>
              <a:gd name="connsiteX275-18911" fmla="*/ 4063531 w 4833822"/>
              <a:gd name="connsiteY275-18912" fmla="*/ 1408148 h 5722177"/>
              <a:gd name="connsiteX276-18913" fmla="*/ 3938100 w 4833822"/>
              <a:gd name="connsiteY276-18914" fmla="*/ 1096354 h 5722177"/>
              <a:gd name="connsiteX277-18915" fmla="*/ 3970353 w 4833822"/>
              <a:gd name="connsiteY277-18916" fmla="*/ 601791 h 5722177"/>
              <a:gd name="connsiteX278-18917" fmla="*/ 4036204 w 4833822"/>
              <a:gd name="connsiteY278-18918" fmla="*/ 535489 h 5722177"/>
              <a:gd name="connsiteX279-18919" fmla="*/ 915320 w 4833822"/>
              <a:gd name="connsiteY279-18920" fmla="*/ 277060 h 5722177"/>
              <a:gd name="connsiteX280-18921" fmla="*/ 1020430 w 4833822"/>
              <a:gd name="connsiteY280-18922" fmla="*/ 957822 h 5722177"/>
              <a:gd name="connsiteX281-18923" fmla="*/ 811383 w 4833822"/>
              <a:gd name="connsiteY281-18924" fmla="*/ 918236 h 5722177"/>
              <a:gd name="connsiteX282-18925" fmla="*/ 915320 w 4833822"/>
              <a:gd name="connsiteY282-18926" fmla="*/ 277060 h 5722177"/>
              <a:gd name="connsiteX283-18927" fmla="*/ 2536306 w 4833822"/>
              <a:gd name="connsiteY283-18928" fmla="*/ 211096 h 5722177"/>
              <a:gd name="connsiteX284-18929" fmla="*/ 3047525 w 4833822"/>
              <a:gd name="connsiteY284-18930" fmla="*/ 883805 h 5722177"/>
              <a:gd name="connsiteX285-18931" fmla="*/ 3054443 w 4833822"/>
              <a:gd name="connsiteY285-18932" fmla="*/ 1557607 h 5722177"/>
              <a:gd name="connsiteX286-18933" fmla="*/ 3282263 w 4833822"/>
              <a:gd name="connsiteY286-18934" fmla="*/ 698550 h 5722177"/>
              <a:gd name="connsiteX287-18935" fmla="*/ 3257173 w 4833822"/>
              <a:gd name="connsiteY287-18936" fmla="*/ 558781 h 5722177"/>
              <a:gd name="connsiteX288-18937" fmla="*/ 3278681 w 4833822"/>
              <a:gd name="connsiteY288-18938" fmla="*/ 469185 h 5722177"/>
              <a:gd name="connsiteX289-18939" fmla="*/ 3361107 w 4833822"/>
              <a:gd name="connsiteY289-18940" fmla="*/ 526528 h 5722177"/>
              <a:gd name="connsiteX290-18941" fmla="*/ 3884339 w 4833822"/>
              <a:gd name="connsiteY290-18942" fmla="*/ 1838198 h 5722177"/>
              <a:gd name="connsiteX291-18943" fmla="*/ 3776823 w 4833822"/>
              <a:gd name="connsiteY291-18944" fmla="*/ 2458193 h 5722177"/>
              <a:gd name="connsiteX292-18945" fmla="*/ 4002606 w 4833822"/>
              <a:gd name="connsiteY292-18946" fmla="*/ 2239584 h 5722177"/>
              <a:gd name="connsiteX293-18947" fmla="*/ 4059943 w 4833822"/>
              <a:gd name="connsiteY293-18948" fmla="*/ 2175073 h 5722177"/>
              <a:gd name="connsiteX294-18949" fmla="*/ 4117286 w 4833822"/>
              <a:gd name="connsiteY294-18950" fmla="*/ 2250335 h 5722177"/>
              <a:gd name="connsiteX295-18951" fmla="*/ 4131625 w 4833822"/>
              <a:gd name="connsiteY295-18952" fmla="*/ 3063857 h 5722177"/>
              <a:gd name="connsiteX296-18953" fmla="*/ 3755321 w 4833822"/>
              <a:gd name="connsiteY296-18954" fmla="*/ 3895299 h 5722177"/>
              <a:gd name="connsiteX297-18955" fmla="*/ 3723067 w 4833822"/>
              <a:gd name="connsiteY297-18956" fmla="*/ 3970556 h 5722177"/>
              <a:gd name="connsiteX298-18957" fmla="*/ 4099366 w 4833822"/>
              <a:gd name="connsiteY298-18958" fmla="*/ 3909632 h 5722177"/>
              <a:gd name="connsiteX299-18959" fmla="*/ 4550927 w 4833822"/>
              <a:gd name="connsiteY299-18960" fmla="*/ 4260846 h 5722177"/>
              <a:gd name="connsiteX300-18961" fmla="*/ 4604683 w 4833822"/>
              <a:gd name="connsiteY300-18962" fmla="*/ 4361193 h 5722177"/>
              <a:gd name="connsiteX301-18963" fmla="*/ 4576011 w 4833822"/>
              <a:gd name="connsiteY301-18964" fmla="*/ 5203386 h 5722177"/>
              <a:gd name="connsiteX302-18965" fmla="*/ 4432660 w 4833822"/>
              <a:gd name="connsiteY302-18966" fmla="*/ 5264310 h 5722177"/>
              <a:gd name="connsiteX303-18967" fmla="*/ 3999019 w 4833822"/>
              <a:gd name="connsiteY303-18968" fmla="*/ 5497257 h 5722177"/>
              <a:gd name="connsiteX304-18969" fmla="*/ 3192667 w 4833822"/>
              <a:gd name="connsiteY304-18970" fmla="*/ 5429164 h 5722177"/>
              <a:gd name="connsiteX305-18971" fmla="*/ 2662265 w 4833822"/>
              <a:gd name="connsiteY305-18972" fmla="*/ 4798416 h 5722177"/>
              <a:gd name="connsiteX306-18973" fmla="*/ 2680186 w 4833822"/>
              <a:gd name="connsiteY306-18974" fmla="*/ 5117372 h 5722177"/>
              <a:gd name="connsiteX307-18975" fmla="*/ 2655096 w 4833822"/>
              <a:gd name="connsiteY307-18976" fmla="*/ 5429164 h 5722177"/>
              <a:gd name="connsiteX308-18977" fmla="*/ 2063771 w 4833822"/>
              <a:gd name="connsiteY308-18978" fmla="*/ 5715866 h 5722177"/>
              <a:gd name="connsiteX309-18979" fmla="*/ 1827242 w 4833822"/>
              <a:gd name="connsiteY309-18980" fmla="*/ 5665693 h 5722177"/>
              <a:gd name="connsiteX310-18981" fmla="*/ 1594295 w 4833822"/>
              <a:gd name="connsiteY310-18982" fmla="*/ 5124541 h 5722177"/>
              <a:gd name="connsiteX311-18983" fmla="*/ 1952673 w 4833822"/>
              <a:gd name="connsiteY311-18984" fmla="*/ 4590553 h 5722177"/>
              <a:gd name="connsiteX312-18985" fmla="*/ 2020761 w 4833822"/>
              <a:gd name="connsiteY312-18986" fmla="*/ 4457953 h 5722177"/>
              <a:gd name="connsiteX313-18987" fmla="*/ 1841575 w 4833822"/>
              <a:gd name="connsiteY313-18988" fmla="*/ 4601304 h 5722177"/>
              <a:gd name="connsiteX314-18989" fmla="*/ 884697 w 4833822"/>
              <a:gd name="connsiteY314-18990" fmla="*/ 5346737 h 5722177"/>
              <a:gd name="connsiteX315-18991" fmla="*/ 547826 w 4833822"/>
              <a:gd name="connsiteY315-18992" fmla="*/ 5378990 h 5722177"/>
              <a:gd name="connsiteX316-18993" fmla="*/ 357883 w 4833822"/>
              <a:gd name="connsiteY316-18994" fmla="*/ 5321653 h 5722177"/>
              <a:gd name="connsiteX317-18995" fmla="*/ 89095 w 4833822"/>
              <a:gd name="connsiteY317-18996" fmla="*/ 4895176 h 5722177"/>
              <a:gd name="connsiteX318-18997" fmla="*/ 46091 w 4833822"/>
              <a:gd name="connsiteY318-18998" fmla="*/ 4543967 h 5722177"/>
              <a:gd name="connsiteX319-18999" fmla="*/ 440310 w 4833822"/>
              <a:gd name="connsiteY319-19000" fmla="*/ 3895299 h 5722177"/>
              <a:gd name="connsiteX320-19001" fmla="*/ 1020884 w 4833822"/>
              <a:gd name="connsiteY320-19002" fmla="*/ 3945472 h 5722177"/>
              <a:gd name="connsiteX321-19003" fmla="*/ 798688 w 4833822"/>
              <a:gd name="connsiteY321-19004" fmla="*/ 3773450 h 5722177"/>
              <a:gd name="connsiteX322-19005" fmla="*/ 766435 w 4833822"/>
              <a:gd name="connsiteY322-19006" fmla="*/ 3716107 h 5722177"/>
              <a:gd name="connsiteX323-19007" fmla="*/ 838110 w 4833822"/>
              <a:gd name="connsiteY323-19008" fmla="*/ 3694605 h 5722177"/>
              <a:gd name="connsiteX324-19009" fmla="*/ 1060306 w 4833822"/>
              <a:gd name="connsiteY324-19010" fmla="*/ 3787783 h 5722177"/>
              <a:gd name="connsiteX325-19011" fmla="*/ 777186 w 4833822"/>
              <a:gd name="connsiteY325-19012" fmla="*/ 3289635 h 5722177"/>
              <a:gd name="connsiteX326-19013" fmla="*/ 723430 w 4833822"/>
              <a:gd name="connsiteY326-19014" fmla="*/ 2755652 h 5722177"/>
              <a:gd name="connsiteX327-19015" fmla="*/ 727012 w 4833822"/>
              <a:gd name="connsiteY327-19016" fmla="*/ 2056811 h 5722177"/>
              <a:gd name="connsiteX328-19017" fmla="*/ 762853 w 4833822"/>
              <a:gd name="connsiteY328-19018" fmla="*/ 1924211 h 5722177"/>
              <a:gd name="connsiteX329-19019" fmla="*/ 1017302 w 4833822"/>
              <a:gd name="connsiteY329-19020" fmla="*/ 2225246 h 5722177"/>
              <a:gd name="connsiteX330-19021" fmla="*/ 1139151 w 4833822"/>
              <a:gd name="connsiteY330-19022" fmla="*/ 2264668 h 5722177"/>
              <a:gd name="connsiteX331-19023" fmla="*/ 1110480 w 4833822"/>
              <a:gd name="connsiteY331-19024" fmla="*/ 2153570 h 5722177"/>
              <a:gd name="connsiteX332-19025" fmla="*/ 1135564 w 4833822"/>
              <a:gd name="connsiteY332-19026" fmla="*/ 1264792 h 5722177"/>
              <a:gd name="connsiteX333-19027" fmla="*/ 1493942 w 4833822"/>
              <a:gd name="connsiteY333-19028" fmla="*/ 605372 h 5722177"/>
              <a:gd name="connsiteX334-19029" fmla="*/ 1547703 w 4833822"/>
              <a:gd name="connsiteY334-19030" fmla="*/ 551617 h 5722177"/>
              <a:gd name="connsiteX335-19031" fmla="*/ 1597877 w 4833822"/>
              <a:gd name="connsiteY335-19032" fmla="*/ 644795 h 5722177"/>
              <a:gd name="connsiteX336-19033" fmla="*/ 2070940 w 4833822"/>
              <a:gd name="connsiteY336-19034" fmla="*/ 1418894 h 5722177"/>
              <a:gd name="connsiteX337-19035" fmla="*/ 2035100 w 4833822"/>
              <a:gd name="connsiteY337-19036" fmla="*/ 709756 h 5722177"/>
              <a:gd name="connsiteX338-19037" fmla="*/ 2536306 w 4833822"/>
              <a:gd name="connsiteY338-19038" fmla="*/ 211096 h 5722177"/>
              <a:gd name="connsiteX0-19039" fmla="*/ 2144854 w 4833822"/>
              <a:gd name="connsiteY0-19040" fmla="*/ 5137432 h 5511081"/>
              <a:gd name="connsiteX1-19041" fmla="*/ 2053020 w 4833822"/>
              <a:gd name="connsiteY1-19042" fmla="*/ 5146392 h 5511081"/>
              <a:gd name="connsiteX2-19043" fmla="*/ 1959837 w 4833822"/>
              <a:gd name="connsiteY2-19044" fmla="*/ 5221650 h 5511081"/>
              <a:gd name="connsiteX3-19045" fmla="*/ 2045851 w 4833822"/>
              <a:gd name="connsiteY3-19046" fmla="*/ 5339917 h 5511081"/>
              <a:gd name="connsiteX4-19047" fmla="*/ 2042269 w 4833822"/>
              <a:gd name="connsiteY4-19048" fmla="*/ 5243152 h 5511081"/>
              <a:gd name="connsiteX5-19049" fmla="*/ 2106775 w 4833822"/>
              <a:gd name="connsiteY5-19050" fmla="*/ 5178645 h 5511081"/>
              <a:gd name="connsiteX6-19051" fmla="*/ 2128277 w 4833822"/>
              <a:gd name="connsiteY6-19052" fmla="*/ 5250321 h 5511081"/>
              <a:gd name="connsiteX7-19053" fmla="*/ 2164118 w 4833822"/>
              <a:gd name="connsiteY7-19054" fmla="*/ 5300494 h 5511081"/>
              <a:gd name="connsiteX8-19055" fmla="*/ 2232206 w 4833822"/>
              <a:gd name="connsiteY8-19056" fmla="*/ 5264659 h 5511081"/>
              <a:gd name="connsiteX9-19057" fmla="*/ 2228624 w 4833822"/>
              <a:gd name="connsiteY9-19058" fmla="*/ 5171476 h 5511081"/>
              <a:gd name="connsiteX10-19059" fmla="*/ 2144854 w 4833822"/>
              <a:gd name="connsiteY10-19060" fmla="*/ 5137432 h 5511081"/>
              <a:gd name="connsiteX11-19061" fmla="*/ 2508163 w 4833822"/>
              <a:gd name="connsiteY11-19062" fmla="*/ 5106970 h 5511081"/>
              <a:gd name="connsiteX12-19063" fmla="*/ 2407811 w 4833822"/>
              <a:gd name="connsiteY12-19064" fmla="*/ 5415180 h 5511081"/>
              <a:gd name="connsiteX13-19065" fmla="*/ 2508163 w 4833822"/>
              <a:gd name="connsiteY13-19066" fmla="*/ 5106970 h 5511081"/>
              <a:gd name="connsiteX14-19067" fmla="*/ 2215080 w 4833822"/>
              <a:gd name="connsiteY14-19068" fmla="*/ 5022435 h 5511081"/>
              <a:gd name="connsiteX15-19069" fmla="*/ 2171282 w 4833822"/>
              <a:gd name="connsiteY15-19070" fmla="*/ 5028125 h 5511081"/>
              <a:gd name="connsiteX16-19071" fmla="*/ 2350473 w 4833822"/>
              <a:gd name="connsiteY16-19072" fmla="*/ 5307664 h 5511081"/>
              <a:gd name="connsiteX17-19073" fmla="*/ 2393478 w 4833822"/>
              <a:gd name="connsiteY17-19074" fmla="*/ 5124890 h 5511081"/>
              <a:gd name="connsiteX18-19075" fmla="*/ 2252871 w 4833822"/>
              <a:gd name="connsiteY18-19076" fmla="*/ 5023590 h 5511081"/>
              <a:gd name="connsiteX19-19077" fmla="*/ 2215080 w 4833822"/>
              <a:gd name="connsiteY19-19078" fmla="*/ 5022435 h 5511081"/>
              <a:gd name="connsiteX20-19079" fmla="*/ 3767359 w 4833822"/>
              <a:gd name="connsiteY20-19080" fmla="*/ 4903477 h 5511081"/>
              <a:gd name="connsiteX21-19081" fmla="*/ 3913003 w 4833822"/>
              <a:gd name="connsiteY21-19082" fmla="*/ 4985120 h 5511081"/>
              <a:gd name="connsiteX22-19083" fmla="*/ 3930923 w 4833822"/>
              <a:gd name="connsiteY22-19084" fmla="*/ 5010209 h 5511081"/>
              <a:gd name="connsiteX23-19085" fmla="*/ 3923759 w 4833822"/>
              <a:gd name="connsiteY23-19086" fmla="*/ 5035294 h 5511081"/>
              <a:gd name="connsiteX24-19087" fmla="*/ 3672890 w 4833822"/>
              <a:gd name="connsiteY24-19088" fmla="*/ 5017373 h 5511081"/>
              <a:gd name="connsiteX25-19089" fmla="*/ 3672890 w 4833822"/>
              <a:gd name="connsiteY25-19090" fmla="*/ 4949284 h 5511081"/>
              <a:gd name="connsiteX26-19091" fmla="*/ 3708731 w 4833822"/>
              <a:gd name="connsiteY26-19092" fmla="*/ 4924195 h 5511081"/>
              <a:gd name="connsiteX27-19093" fmla="*/ 3767359 w 4833822"/>
              <a:gd name="connsiteY27-19094" fmla="*/ 4903477 h 5511081"/>
              <a:gd name="connsiteX28-19095" fmla="*/ 3779366 w 4833822"/>
              <a:gd name="connsiteY28-19096" fmla="*/ 4863666 h 5511081"/>
              <a:gd name="connsiteX29-19097" fmla="*/ 3637059 w 4833822"/>
              <a:gd name="connsiteY29-19098" fmla="*/ 4888361 h 5511081"/>
              <a:gd name="connsiteX30-19099" fmla="*/ 3497289 w 4833822"/>
              <a:gd name="connsiteY30-19100" fmla="*/ 5071129 h 5511081"/>
              <a:gd name="connsiteX31-19101" fmla="*/ 3615557 w 4833822"/>
              <a:gd name="connsiteY31-19102" fmla="*/ 5013792 h 5511081"/>
              <a:gd name="connsiteX32-19103" fmla="*/ 3852086 w 4833822"/>
              <a:gd name="connsiteY32-19104" fmla="*/ 5171476 h 5511081"/>
              <a:gd name="connsiteX33-19105" fmla="*/ 3952433 w 4833822"/>
              <a:gd name="connsiteY33-19106" fmla="*/ 4999454 h 5511081"/>
              <a:gd name="connsiteX34-19107" fmla="*/ 3945496 w 4833822"/>
              <a:gd name="connsiteY34-19108" fmla="*/ 4982649 h 5511081"/>
              <a:gd name="connsiteX35-19109" fmla="*/ 3938093 w 4833822"/>
              <a:gd name="connsiteY35-19110" fmla="*/ 4982649 h 5511081"/>
              <a:gd name="connsiteX36-19111" fmla="*/ 3927341 w 4833822"/>
              <a:gd name="connsiteY36-19112" fmla="*/ 4982649 h 5511081"/>
              <a:gd name="connsiteX37-19113" fmla="*/ 3909418 w 4833822"/>
              <a:gd name="connsiteY37-19114" fmla="*/ 4977942 h 5511081"/>
              <a:gd name="connsiteX38-19115" fmla="*/ 3920171 w 4833822"/>
              <a:gd name="connsiteY38-19116" fmla="*/ 4977942 h 5511081"/>
              <a:gd name="connsiteX39-19117" fmla="*/ 3945252 w 4833822"/>
              <a:gd name="connsiteY39-19118" fmla="*/ 4982059 h 5511081"/>
              <a:gd name="connsiteX40-19119" fmla="*/ 3928739 w 4833822"/>
              <a:gd name="connsiteY40-19120" fmla="*/ 4942059 h 5511081"/>
              <a:gd name="connsiteX41-19121" fmla="*/ 3822967 w 4833822"/>
              <a:gd name="connsiteY41-19122" fmla="*/ 4865961 h 5511081"/>
              <a:gd name="connsiteX42-19123" fmla="*/ 3779366 w 4833822"/>
              <a:gd name="connsiteY42-19124" fmla="*/ 4863666 h 5511081"/>
              <a:gd name="connsiteX43-19125" fmla="*/ 4196131 w 4833822"/>
              <a:gd name="connsiteY43-19126" fmla="*/ 4719920 h 5511081"/>
              <a:gd name="connsiteX44-19127" fmla="*/ 4235548 w 4833822"/>
              <a:gd name="connsiteY44-19128" fmla="*/ 4949285 h 5511081"/>
              <a:gd name="connsiteX45-19129" fmla="*/ 4454163 w 4833822"/>
              <a:gd name="connsiteY45-19130" fmla="*/ 4952867 h 5511081"/>
              <a:gd name="connsiteX46-19131" fmla="*/ 4196131 w 4833822"/>
              <a:gd name="connsiteY46-19132" fmla="*/ 4719920 h 5511081"/>
              <a:gd name="connsiteX47-19133" fmla="*/ 1174995 w 4833822"/>
              <a:gd name="connsiteY47-19134" fmla="*/ 4404542 h 5511081"/>
              <a:gd name="connsiteX48-19135" fmla="*/ 1250253 w 4833822"/>
              <a:gd name="connsiteY48-19136" fmla="*/ 4451134 h 5511081"/>
              <a:gd name="connsiteX49-19137" fmla="*/ 1035224 w 4833822"/>
              <a:gd name="connsiteY49-19138" fmla="*/ 4562227 h 5511081"/>
              <a:gd name="connsiteX50-19139" fmla="*/ 981463 w 4833822"/>
              <a:gd name="connsiteY50-19140" fmla="*/ 4537143 h 5511081"/>
              <a:gd name="connsiteX51-19141" fmla="*/ 1174995 w 4833822"/>
              <a:gd name="connsiteY51-19142" fmla="*/ 4404542 h 5511081"/>
              <a:gd name="connsiteX52-19143" fmla="*/ 3960412 w 4833822"/>
              <a:gd name="connsiteY52-19144" fmla="*/ 4375267 h 5511081"/>
              <a:gd name="connsiteX53-19145" fmla="*/ 4095776 w 4833822"/>
              <a:gd name="connsiteY53-19146" fmla="*/ 4433212 h 5511081"/>
              <a:gd name="connsiteX54-19147" fmla="*/ 4052767 w 4833822"/>
              <a:gd name="connsiteY54-19148" fmla="*/ 4461882 h 5511081"/>
              <a:gd name="connsiteX55-19149" fmla="*/ 3852081 w 4833822"/>
              <a:gd name="connsiteY55-19150" fmla="*/ 4429631 h 5511081"/>
              <a:gd name="connsiteX56-19151" fmla="*/ 3859245 w 4833822"/>
              <a:gd name="connsiteY56-19152" fmla="*/ 4393792 h 5511081"/>
              <a:gd name="connsiteX57-19153" fmla="*/ 3917370 w 4833822"/>
              <a:gd name="connsiteY57-19154" fmla="*/ 4376267 h 5511081"/>
              <a:gd name="connsiteX58-19155" fmla="*/ 3960412 w 4833822"/>
              <a:gd name="connsiteY58-19156" fmla="*/ 4375267 h 5511081"/>
              <a:gd name="connsiteX59-19157" fmla="*/ 2177948 w 4833822"/>
              <a:gd name="connsiteY59-19158" fmla="*/ 4281017 h 5511081"/>
              <a:gd name="connsiteX60-19159" fmla="*/ 2146198 w 4833822"/>
              <a:gd name="connsiteY60-19160" fmla="*/ 4304199 h 5511081"/>
              <a:gd name="connsiteX61-19161" fmla="*/ 1680303 w 4833822"/>
              <a:gd name="connsiteY61-19162" fmla="*/ 5003041 h 5511081"/>
              <a:gd name="connsiteX62-19163" fmla="*/ 1762730 w 4833822"/>
              <a:gd name="connsiteY62-19164" fmla="*/ 5365001 h 5511081"/>
              <a:gd name="connsiteX63-19165" fmla="*/ 1802152 w 4833822"/>
              <a:gd name="connsiteY63-19166" fmla="*/ 5085468 h 5511081"/>
              <a:gd name="connsiteX64-19167" fmla="*/ 2081691 w 4833822"/>
              <a:gd name="connsiteY64-19168" fmla="*/ 4927778 h 5511081"/>
              <a:gd name="connsiteX65-19169" fmla="*/ 1845157 w 4833822"/>
              <a:gd name="connsiteY65-19170" fmla="*/ 5010205 h 5511081"/>
              <a:gd name="connsiteX66-19171" fmla="*/ 1744810 w 4833822"/>
              <a:gd name="connsiteY66-19172" fmla="*/ 4981539 h 5511081"/>
              <a:gd name="connsiteX67-19173" fmla="*/ 2060189 w 4833822"/>
              <a:gd name="connsiteY67-19174" fmla="*/ 4827436 h 5511081"/>
              <a:gd name="connsiteX68-19175" fmla="*/ 2178451 w 4833822"/>
              <a:gd name="connsiteY68-19176" fmla="*/ 4766506 h 5511081"/>
              <a:gd name="connsiteX69-19177" fmla="*/ 2293136 w 4833822"/>
              <a:gd name="connsiteY69-19178" fmla="*/ 4300617 h 5511081"/>
              <a:gd name="connsiteX70-19179" fmla="*/ 1999259 w 4833822"/>
              <a:gd name="connsiteY70-19180" fmla="*/ 4716338 h 5511081"/>
              <a:gd name="connsiteX71-19181" fmla="*/ 2196371 w 4833822"/>
              <a:gd name="connsiteY71-19182" fmla="*/ 4286279 h 5511081"/>
              <a:gd name="connsiteX72-19183" fmla="*/ 2177948 w 4833822"/>
              <a:gd name="connsiteY72-19184" fmla="*/ 4281017 h 5511081"/>
              <a:gd name="connsiteX73-19185" fmla="*/ 2511745 w 4833822"/>
              <a:gd name="connsiteY73-19186" fmla="*/ 4268364 h 5511081"/>
              <a:gd name="connsiteX74-19187" fmla="*/ 2482010 w 4833822"/>
              <a:gd name="connsiteY74-19188" fmla="*/ 4496660 h 5511081"/>
              <a:gd name="connsiteX75-19189" fmla="*/ 2486655 w 4833822"/>
              <a:gd name="connsiteY75-19190" fmla="*/ 4562225 h 5511081"/>
              <a:gd name="connsiteX76-19191" fmla="*/ 2514429 w 4833822"/>
              <a:gd name="connsiteY76-19192" fmla="*/ 4577904 h 5511081"/>
              <a:gd name="connsiteX77-19193" fmla="*/ 2526077 w 4833822"/>
              <a:gd name="connsiteY77-19194" fmla="*/ 4601650 h 5511081"/>
              <a:gd name="connsiteX78-19195" fmla="*/ 2486655 w 4833822"/>
              <a:gd name="connsiteY78-19196" fmla="*/ 4562228 h 5511081"/>
              <a:gd name="connsiteX79-19197" fmla="*/ 2486655 w 4833822"/>
              <a:gd name="connsiteY79-19198" fmla="*/ 4562231 h 5511081"/>
              <a:gd name="connsiteX80-19199" fmla="*/ 2440069 w 4833822"/>
              <a:gd name="connsiteY80-19200" fmla="*/ 4838187 h 5511081"/>
              <a:gd name="connsiteX81-19201" fmla="*/ 2375563 w 4833822"/>
              <a:gd name="connsiteY81-19202" fmla="*/ 4400959 h 5511081"/>
              <a:gd name="connsiteX82-19203" fmla="*/ 2296718 w 4833822"/>
              <a:gd name="connsiteY82-19204" fmla="*/ 4770094 h 5511081"/>
              <a:gd name="connsiteX83-19205" fmla="*/ 2429318 w 4833822"/>
              <a:gd name="connsiteY83-19206" fmla="*/ 4891943 h 5511081"/>
              <a:gd name="connsiteX84-19207" fmla="*/ 2493825 w 4833822"/>
              <a:gd name="connsiteY84-19208" fmla="*/ 4791596 h 5511081"/>
              <a:gd name="connsiteX85-19209" fmla="*/ 2529665 w 4833822"/>
              <a:gd name="connsiteY85-19210" fmla="*/ 4601653 h 5511081"/>
              <a:gd name="connsiteX86-19211" fmla="*/ 2511745 w 4833822"/>
              <a:gd name="connsiteY86-19212" fmla="*/ 4268364 h 5511081"/>
              <a:gd name="connsiteX87-19213" fmla="*/ 2808528 w 4833822"/>
              <a:gd name="connsiteY87-19214" fmla="*/ 4265898 h 5511081"/>
              <a:gd name="connsiteX88-19215" fmla="*/ 2784115 w 4833822"/>
              <a:gd name="connsiteY88-19216" fmla="*/ 4279115 h 5511081"/>
              <a:gd name="connsiteX89-19217" fmla="*/ 2798448 w 4833822"/>
              <a:gd name="connsiteY89-19218" fmla="*/ 4354373 h 5511081"/>
              <a:gd name="connsiteX90-19219" fmla="*/ 2880875 w 4833822"/>
              <a:gd name="connsiteY90-19220" fmla="*/ 4469053 h 5511081"/>
              <a:gd name="connsiteX91-19221" fmla="*/ 3142493 w 4833822"/>
              <a:gd name="connsiteY91-19222" fmla="*/ 4798765 h 5511081"/>
              <a:gd name="connsiteX92-19223" fmla="*/ 2891625 w 4833822"/>
              <a:gd name="connsiteY92-19224" fmla="*/ 4633906 h 5511081"/>
              <a:gd name="connsiteX93-19225" fmla="*/ 2683768 w 4833822"/>
              <a:gd name="connsiteY93-19226" fmla="*/ 4390208 h 5511081"/>
              <a:gd name="connsiteX94-19227" fmla="*/ 2651515 w 4833822"/>
              <a:gd name="connsiteY94-19228" fmla="*/ 4415297 h 5511081"/>
              <a:gd name="connsiteX95-19229" fmla="*/ 2866541 w 4833822"/>
              <a:gd name="connsiteY95-19230" fmla="*/ 4658996 h 5511081"/>
              <a:gd name="connsiteX96-19231" fmla="*/ 3389773 w 4833822"/>
              <a:gd name="connsiteY96-19232" fmla="*/ 5257490 h 5511081"/>
              <a:gd name="connsiteX97-19233" fmla="*/ 3637059 w 4833822"/>
              <a:gd name="connsiteY97-19234" fmla="*/ 5300494 h 5511081"/>
              <a:gd name="connsiteX98-19235" fmla="*/ 3246422 w 4833822"/>
              <a:gd name="connsiteY98-19236" fmla="*/ 4931365 h 5511081"/>
              <a:gd name="connsiteX99-19237" fmla="*/ 3400524 w 4833822"/>
              <a:gd name="connsiteY99-19238" fmla="*/ 4981539 h 5511081"/>
              <a:gd name="connsiteX100-19239" fmla="*/ 3336018 w 4833822"/>
              <a:gd name="connsiteY100-19240" fmla="*/ 4834600 h 5511081"/>
              <a:gd name="connsiteX101-19241" fmla="*/ 3095901 w 4833822"/>
              <a:gd name="connsiteY101-19242" fmla="*/ 4572987 h 5511081"/>
              <a:gd name="connsiteX102-19243" fmla="*/ 2862954 w 4833822"/>
              <a:gd name="connsiteY102-19244" fmla="*/ 4304199 h 5511081"/>
              <a:gd name="connsiteX103-19245" fmla="*/ 2808528 w 4833822"/>
              <a:gd name="connsiteY103-19246" fmla="*/ 4265898 h 5511081"/>
              <a:gd name="connsiteX104-19247" fmla="*/ 1587125 w 4833822"/>
              <a:gd name="connsiteY104-19248" fmla="*/ 4221773 h 5511081"/>
              <a:gd name="connsiteX105-19249" fmla="*/ 798688 w 4833822"/>
              <a:gd name="connsiteY105-19250" fmla="*/ 4429636 h 5511081"/>
              <a:gd name="connsiteX106-19251" fmla="*/ 780768 w 4833822"/>
              <a:gd name="connsiteY106-19252" fmla="*/ 5053214 h 5511081"/>
              <a:gd name="connsiteX107-19253" fmla="*/ 791519 w 4833822"/>
              <a:gd name="connsiteY107-19254" fmla="*/ 4859690 h 5511081"/>
              <a:gd name="connsiteX108-19255" fmla="*/ 709092 w 4833822"/>
              <a:gd name="connsiteY108-19256" fmla="*/ 4497724 h 5511081"/>
              <a:gd name="connsiteX109-19257" fmla="*/ 368634 w 4833822"/>
              <a:gd name="connsiteY109-19258" fmla="*/ 4508475 h 5511081"/>
              <a:gd name="connsiteX110-19259" fmla="*/ 332793 w 4833822"/>
              <a:gd name="connsiteY110-19260" fmla="*/ 4533565 h 5511081"/>
              <a:gd name="connsiteX111-19261" fmla="*/ 368634 w 4833822"/>
              <a:gd name="connsiteY111-19262" fmla="*/ 4547898 h 5511081"/>
              <a:gd name="connsiteX112-19263" fmla="*/ 350714 w 4833822"/>
              <a:gd name="connsiteY112-19264" fmla="*/ 4848938 h 5511081"/>
              <a:gd name="connsiteX113-19265" fmla="*/ 447479 w 4833822"/>
              <a:gd name="connsiteY113-19266" fmla="*/ 4913445 h 5511081"/>
              <a:gd name="connsiteX114-19267" fmla="*/ 486896 w 4833822"/>
              <a:gd name="connsiteY114-19268" fmla="*/ 4813098 h 5511081"/>
              <a:gd name="connsiteX115-19269" fmla="*/ 468981 w 4833822"/>
              <a:gd name="connsiteY115-19270" fmla="*/ 4694831 h 5511081"/>
              <a:gd name="connsiteX116-19271" fmla="*/ 372216 w 4833822"/>
              <a:gd name="connsiteY116-19272" fmla="*/ 4802347 h 5511081"/>
              <a:gd name="connsiteX117-19273" fmla="*/ 382967 w 4833822"/>
              <a:gd name="connsiteY117-19274" fmla="*/ 4651826 h 5511081"/>
              <a:gd name="connsiteX118-19275" fmla="*/ 497647 w 4833822"/>
              <a:gd name="connsiteY118-19276" fmla="*/ 4612404 h 5511081"/>
              <a:gd name="connsiteX119-19277" fmla="*/ 569323 w 4833822"/>
              <a:gd name="connsiteY119-19278" fmla="*/ 4727089 h 5511081"/>
              <a:gd name="connsiteX120-19279" fmla="*/ 580074 w 4833822"/>
              <a:gd name="connsiteY120-19280" fmla="*/ 4938529 h 5511081"/>
              <a:gd name="connsiteX121-19281" fmla="*/ 612332 w 4833822"/>
              <a:gd name="connsiteY121-19282" fmla="*/ 4694831 h 5511081"/>
              <a:gd name="connsiteX122-19283" fmla="*/ 497647 w 4833822"/>
              <a:gd name="connsiteY122-19284" fmla="*/ 4461884 h 5511081"/>
              <a:gd name="connsiteX123-19285" fmla="*/ 730594 w 4833822"/>
              <a:gd name="connsiteY123-19286" fmla="*/ 4866853 h 5511081"/>
              <a:gd name="connsiteX124-19287" fmla="*/ 547826 w 4833822"/>
              <a:gd name="connsiteY124-19288" fmla="*/ 5031712 h 5511081"/>
              <a:gd name="connsiteX125-19289" fmla="*/ 834528 w 4833822"/>
              <a:gd name="connsiteY125-19290" fmla="*/ 5063965 h 5511081"/>
              <a:gd name="connsiteX126-19291" fmla="*/ 1533370 w 4833822"/>
              <a:gd name="connsiteY126-19292" fmla="*/ 4547898 h 5511081"/>
              <a:gd name="connsiteX127-19293" fmla="*/ 1633712 w 4833822"/>
              <a:gd name="connsiteY127-19294" fmla="*/ 4415297 h 5511081"/>
              <a:gd name="connsiteX128-19295" fmla="*/ 1142733 w 4833822"/>
              <a:gd name="connsiteY128-19296" fmla="*/ 4730671 h 5511081"/>
              <a:gd name="connsiteX129-19297" fmla="*/ 1031635 w 4833822"/>
              <a:gd name="connsiteY129-19298" fmla="*/ 4759343 h 5511081"/>
              <a:gd name="connsiteX130-19299" fmla="*/ 1096142 w 4833822"/>
              <a:gd name="connsiteY130-19300" fmla="*/ 4658996 h 5511081"/>
              <a:gd name="connsiteX131-19301" fmla="*/ 1587125 w 4833822"/>
              <a:gd name="connsiteY131-19302" fmla="*/ 4221773 h 5511081"/>
              <a:gd name="connsiteX132-19303" fmla="*/ 3072607 w 4833822"/>
              <a:gd name="connsiteY132-19304" fmla="*/ 4212813 h 5511081"/>
              <a:gd name="connsiteX133-19305" fmla="*/ 2988391 w 4833822"/>
              <a:gd name="connsiteY133-19306" fmla="*/ 4246857 h 5511081"/>
              <a:gd name="connsiteX134-19307" fmla="*/ 3038564 w 4833822"/>
              <a:gd name="connsiteY134-19308" fmla="*/ 4357955 h 5511081"/>
              <a:gd name="connsiteX135-19309" fmla="*/ 3407693 w 4833822"/>
              <a:gd name="connsiteY135-19310" fmla="*/ 4773676 h 5511081"/>
              <a:gd name="connsiteX136-19311" fmla="*/ 3576134 w 4833822"/>
              <a:gd name="connsiteY136-19312" fmla="*/ 4813098 h 5511081"/>
              <a:gd name="connsiteX137-19313" fmla="*/ 4002606 w 4833822"/>
              <a:gd name="connsiteY137-19314" fmla="*/ 4917027 h 5511081"/>
              <a:gd name="connsiteX138-19315" fmla="*/ 4124455 w 4833822"/>
              <a:gd name="connsiteY138-19316" fmla="*/ 4999454 h 5511081"/>
              <a:gd name="connsiteX139-19317" fmla="*/ 3586885 w 4833822"/>
              <a:gd name="connsiteY139-19318" fmla="*/ 4451133 h 5511081"/>
              <a:gd name="connsiteX140-19319" fmla="*/ 3339600 w 4833822"/>
              <a:gd name="connsiteY140-19320" fmla="*/ 4307781 h 5511081"/>
              <a:gd name="connsiteX141-19321" fmla="*/ 3551045 w 4833822"/>
              <a:gd name="connsiteY141-19322" fmla="*/ 4483391 h 5511081"/>
              <a:gd name="connsiteX142-19323" fmla="*/ 3658561 w 4833822"/>
              <a:gd name="connsiteY142-19324" fmla="*/ 4666165 h 5511081"/>
              <a:gd name="connsiteX143-19325" fmla="*/ 3536712 w 4833822"/>
              <a:gd name="connsiteY143-19326" fmla="*/ 4590902 h 5511081"/>
              <a:gd name="connsiteX144-19327" fmla="*/ 3167577 w 4833822"/>
              <a:gd name="connsiteY144-19328" fmla="*/ 4254026 h 5511081"/>
              <a:gd name="connsiteX145-19329" fmla="*/ 3072607 w 4833822"/>
              <a:gd name="connsiteY145-19330" fmla="*/ 4212813 h 5511081"/>
              <a:gd name="connsiteX146-19331" fmla="*/ 1497530 w 4833822"/>
              <a:gd name="connsiteY146-19332" fmla="*/ 4125013 h 5511081"/>
              <a:gd name="connsiteX147-19333" fmla="*/ 644585 w 4833822"/>
              <a:gd name="connsiteY147-19334" fmla="*/ 4250444 h 5511081"/>
              <a:gd name="connsiteX148-19335" fmla="*/ 404469 w 4833822"/>
              <a:gd name="connsiteY148-19336" fmla="*/ 4325701 h 5511081"/>
              <a:gd name="connsiteX149-19337" fmla="*/ 218113 w 4833822"/>
              <a:gd name="connsiteY149-19338" fmla="*/ 4479804 h 5511081"/>
              <a:gd name="connsiteX150-19339" fmla="*/ 347132 w 4833822"/>
              <a:gd name="connsiteY150-19340" fmla="*/ 4999454 h 5511081"/>
              <a:gd name="connsiteX151-19341" fmla="*/ 218113 w 4833822"/>
              <a:gd name="connsiteY151-19342" fmla="*/ 4633906 h 5511081"/>
              <a:gd name="connsiteX152-19343" fmla="*/ 289789 w 4833822"/>
              <a:gd name="connsiteY152-19344" fmla="*/ 4526395 h 5511081"/>
              <a:gd name="connsiteX153-19345" fmla="*/ 271869 w 4833822"/>
              <a:gd name="connsiteY153-19346" fmla="*/ 4512062 h 5511081"/>
              <a:gd name="connsiteX154-19347" fmla="*/ 304127 w 4833822"/>
              <a:gd name="connsiteY154-19348" fmla="*/ 4418879 h 5511081"/>
              <a:gd name="connsiteX155-19349" fmla="*/ 400887 w 4833822"/>
              <a:gd name="connsiteY155-19350" fmla="*/ 4336453 h 5511081"/>
              <a:gd name="connsiteX156-19351" fmla="*/ 404469 w 4833822"/>
              <a:gd name="connsiteY156-19352" fmla="*/ 4329283 h 5511081"/>
              <a:gd name="connsiteX157-19353" fmla="*/ 408056 w 4833822"/>
              <a:gd name="connsiteY157-19354" fmla="*/ 4329283 h 5511081"/>
              <a:gd name="connsiteX158-19355" fmla="*/ 569323 w 4833822"/>
              <a:gd name="connsiteY158-19356" fmla="*/ 4286279 h 5511081"/>
              <a:gd name="connsiteX159-19357" fmla="*/ 777186 w 4833822"/>
              <a:gd name="connsiteY159-19358" fmla="*/ 4397377 h 5511081"/>
              <a:gd name="connsiteX160-19359" fmla="*/ 1250249 w 4833822"/>
              <a:gd name="connsiteY160-19360" fmla="*/ 4228936 h 5511081"/>
              <a:gd name="connsiteX161-19361" fmla="*/ 1497530 w 4833822"/>
              <a:gd name="connsiteY161-19362" fmla="*/ 4125013 h 5511081"/>
              <a:gd name="connsiteX162-19363" fmla="*/ 3393360 w 4833822"/>
              <a:gd name="connsiteY162-19364" fmla="*/ 4084243 h 5511081"/>
              <a:gd name="connsiteX163-19365" fmla="*/ 3271511 w 4833822"/>
              <a:gd name="connsiteY163-19366" fmla="*/ 4121426 h 5511081"/>
              <a:gd name="connsiteX164-19367" fmla="*/ 3486538 w 4833822"/>
              <a:gd name="connsiteY164-19368" fmla="*/ 4250444 h 5511081"/>
              <a:gd name="connsiteX165-19369" fmla="*/ 4092197 w 4833822"/>
              <a:gd name="connsiteY165-19370" fmla="*/ 4583738 h 5511081"/>
              <a:gd name="connsiteX166-19371" fmla="*/ 3873588 w 4833822"/>
              <a:gd name="connsiteY166-19372" fmla="*/ 4583738 h 5511081"/>
              <a:gd name="connsiteX167-19373" fmla="*/ 4002606 w 4833822"/>
              <a:gd name="connsiteY167-19374" fmla="*/ 4712751 h 5511081"/>
              <a:gd name="connsiteX168-19375" fmla="*/ 4106535 w 4833822"/>
              <a:gd name="connsiteY168-19376" fmla="*/ 4684080 h 5511081"/>
              <a:gd name="connsiteX169-19377" fmla="*/ 4325144 w 4833822"/>
              <a:gd name="connsiteY169-19378" fmla="*/ 4357955 h 5511081"/>
              <a:gd name="connsiteX170-19379" fmla="*/ 4038441 w 4833822"/>
              <a:gd name="connsiteY170-19380" fmla="*/ 4268364 h 5511081"/>
              <a:gd name="connsiteX171-19381" fmla="*/ 3624178 w 4833822"/>
              <a:gd name="connsiteY171-19382" fmla="*/ 4254752 h 5511081"/>
              <a:gd name="connsiteX172-19383" fmla="*/ 3486739 w 4833822"/>
              <a:gd name="connsiteY172-19384" fmla="*/ 4228973 h 5511081"/>
              <a:gd name="connsiteX173-19385" fmla="*/ 3486739 w 4833822"/>
              <a:gd name="connsiteY173-19386" fmla="*/ 4232968 h 5511081"/>
              <a:gd name="connsiteX174-19387" fmla="*/ 3485394 w 4833822"/>
              <a:gd name="connsiteY174-19388" fmla="*/ 4230279 h 5511081"/>
              <a:gd name="connsiteX175-19389" fmla="*/ 3486706 w 4833822"/>
              <a:gd name="connsiteY175-19390" fmla="*/ 4228967 h 5511081"/>
              <a:gd name="connsiteX176-19391" fmla="*/ 3486538 w 4833822"/>
              <a:gd name="connsiteY176-19392" fmla="*/ 4228936 h 5511081"/>
              <a:gd name="connsiteX177-19393" fmla="*/ 3543876 w 4833822"/>
              <a:gd name="connsiteY177-19394" fmla="*/ 4168012 h 5511081"/>
              <a:gd name="connsiteX178-19395" fmla="*/ 4518674 w 4833822"/>
              <a:gd name="connsiteY178-19396" fmla="*/ 4314950 h 5511081"/>
              <a:gd name="connsiteX179-19397" fmla="*/ 4328731 w 4833822"/>
              <a:gd name="connsiteY179-19398" fmla="*/ 4512062 h 5511081"/>
              <a:gd name="connsiteX180-19399" fmla="*/ 4457745 w 4833822"/>
              <a:gd name="connsiteY180-19400" fmla="*/ 4440381 h 5511081"/>
              <a:gd name="connsiteX181-19401" fmla="*/ 4579599 w 4833822"/>
              <a:gd name="connsiteY181-19402" fmla="*/ 4433218 h 5511081"/>
              <a:gd name="connsiteX182-19403" fmla="*/ 4500754 w 4833822"/>
              <a:gd name="connsiteY182-19404" fmla="*/ 4512062 h 5511081"/>
              <a:gd name="connsiteX183-19405" fmla="*/ 4314393 w 4833822"/>
              <a:gd name="connsiteY183-19406" fmla="*/ 4745010 h 5511081"/>
              <a:gd name="connsiteX184-19407" fmla="*/ 4346651 w 4833822"/>
              <a:gd name="connsiteY184-19408" fmla="*/ 4809516 h 5511081"/>
              <a:gd name="connsiteX185-19409" fmla="*/ 4403989 w 4833822"/>
              <a:gd name="connsiteY185-19410" fmla="*/ 4759343 h 5511081"/>
              <a:gd name="connsiteX186-19411" fmla="*/ 4482833 w 4833822"/>
              <a:gd name="connsiteY186-19412" fmla="*/ 4569400 h 5511081"/>
              <a:gd name="connsiteX187-19413" fmla="*/ 4590350 w 4833822"/>
              <a:gd name="connsiteY187-19414" fmla="*/ 4547898 h 5511081"/>
              <a:gd name="connsiteX188-19415" fmla="*/ 4608265 w 4833822"/>
              <a:gd name="connsiteY188-19416" fmla="*/ 4630324 h 5511081"/>
              <a:gd name="connsiteX189-19417" fmla="*/ 4608265 w 4833822"/>
              <a:gd name="connsiteY189-19418" fmla="*/ 4633906 h 5511081"/>
              <a:gd name="connsiteX190-19419" fmla="*/ 4421909 w 4833822"/>
              <a:gd name="connsiteY190-19420" fmla="*/ 4845351 h 5511081"/>
              <a:gd name="connsiteX191-19421" fmla="*/ 4608265 w 4833822"/>
              <a:gd name="connsiteY191-19422" fmla="*/ 4633906 h 5511081"/>
              <a:gd name="connsiteX192-19423" fmla="*/ 4611852 w 4833822"/>
              <a:gd name="connsiteY192-19424" fmla="*/ 4630324 h 5511081"/>
              <a:gd name="connsiteX193-19425" fmla="*/ 4611852 w 4833822"/>
              <a:gd name="connsiteY193-19426" fmla="*/ 4626742 h 5511081"/>
              <a:gd name="connsiteX194-19427" fmla="*/ 4694279 w 4833822"/>
              <a:gd name="connsiteY194-19428" fmla="*/ 4612404 h 5511081"/>
              <a:gd name="connsiteX195-19429" fmla="*/ 4651275 w 4833822"/>
              <a:gd name="connsiteY195-19430" fmla="*/ 4436800 h 5511081"/>
              <a:gd name="connsiteX196-19431" fmla="*/ 4572429 w 4833822"/>
              <a:gd name="connsiteY196-19432" fmla="*/ 4318532 h 5511081"/>
              <a:gd name="connsiteX197-19433" fmla="*/ 4583181 w 4833822"/>
              <a:gd name="connsiteY197-19434" fmla="*/ 4225355 h 5511081"/>
              <a:gd name="connsiteX198-19435" fmla="*/ 4436247 w 4833822"/>
              <a:gd name="connsiteY198-19436" fmla="*/ 4178768 h 5511081"/>
              <a:gd name="connsiteX199-19437" fmla="*/ 3504459 w 4833822"/>
              <a:gd name="connsiteY199-19438" fmla="*/ 4092754 h 5511081"/>
              <a:gd name="connsiteX200-19439" fmla="*/ 3393360 w 4833822"/>
              <a:gd name="connsiteY200-19440" fmla="*/ 4084243 h 5511081"/>
              <a:gd name="connsiteX201-19441" fmla="*/ 655337 w 4833822"/>
              <a:gd name="connsiteY201-19442" fmla="*/ 3952985 h 5511081"/>
              <a:gd name="connsiteX202-19443" fmla="*/ 637416 w 4833822"/>
              <a:gd name="connsiteY202-19444" fmla="*/ 4010328 h 5511081"/>
              <a:gd name="connsiteX203-19445" fmla="*/ 863200 w 4833822"/>
              <a:gd name="connsiteY203-19446" fmla="*/ 4114257 h 5511081"/>
              <a:gd name="connsiteX204-19447" fmla="*/ 734181 w 4833822"/>
              <a:gd name="connsiteY204-19448" fmla="*/ 3974492 h 5511081"/>
              <a:gd name="connsiteX205-19449" fmla="*/ 655337 w 4833822"/>
              <a:gd name="connsiteY205-19450" fmla="*/ 3952985 h 5511081"/>
              <a:gd name="connsiteX206-19451" fmla="*/ 465399 w 4833822"/>
              <a:gd name="connsiteY206-19452" fmla="*/ 3913568 h 5511081"/>
              <a:gd name="connsiteX207-19453" fmla="*/ 465399 w 4833822"/>
              <a:gd name="connsiteY207-19454" fmla="*/ 4114257 h 5511081"/>
              <a:gd name="connsiteX208-19455" fmla="*/ 501234 w 4833822"/>
              <a:gd name="connsiteY208-19456" fmla="*/ 4171599 h 5511081"/>
              <a:gd name="connsiteX209-19457" fmla="*/ 554990 w 4833822"/>
              <a:gd name="connsiteY209-19458" fmla="*/ 4117844 h 5511081"/>
              <a:gd name="connsiteX210-19459" fmla="*/ 465399 w 4833822"/>
              <a:gd name="connsiteY210-19460" fmla="*/ 3913568 h 5511081"/>
              <a:gd name="connsiteX211-19461" fmla="*/ 4325169 w 4833822"/>
              <a:gd name="connsiteY211-19462" fmla="*/ 3832671 h 5511081"/>
              <a:gd name="connsiteX212-19463" fmla="*/ 3959602 w 4833822"/>
              <a:gd name="connsiteY212-19464" fmla="*/ 4038999 h 5511081"/>
              <a:gd name="connsiteX213-19465" fmla="*/ 4360985 w 4833822"/>
              <a:gd name="connsiteY213-19466" fmla="*/ 3949403 h 5511081"/>
              <a:gd name="connsiteX214-19467" fmla="*/ 4278558 w 4833822"/>
              <a:gd name="connsiteY214-19468" fmla="*/ 4060501 h 5511081"/>
              <a:gd name="connsiteX215-19469" fmla="*/ 4454163 w 4833822"/>
              <a:gd name="connsiteY215-19470" fmla="*/ 4013910 h 5511081"/>
              <a:gd name="connsiteX216-19471" fmla="*/ 4368153 w 4833822"/>
              <a:gd name="connsiteY216-19472" fmla="*/ 3838305 h 5511081"/>
              <a:gd name="connsiteX217-19473" fmla="*/ 4325169 w 4833822"/>
              <a:gd name="connsiteY217-19474" fmla="*/ 3832671 h 5511081"/>
              <a:gd name="connsiteX218-19475" fmla="*/ 4156709 w 4833822"/>
              <a:gd name="connsiteY218-19476" fmla="*/ 3798883 h 5511081"/>
              <a:gd name="connsiteX219-19477" fmla="*/ 3748157 w 4833822"/>
              <a:gd name="connsiteY219-19478" fmla="*/ 3881309 h 5511081"/>
              <a:gd name="connsiteX220-19479" fmla="*/ 3529543 w 4833822"/>
              <a:gd name="connsiteY220-19480" fmla="*/ 4003158 h 5511081"/>
              <a:gd name="connsiteX221-19481" fmla="*/ 3805494 w 4833822"/>
              <a:gd name="connsiteY221-19482" fmla="*/ 3906399 h 5511081"/>
              <a:gd name="connsiteX222-19483" fmla="*/ 4156709 w 4833822"/>
              <a:gd name="connsiteY222-19484" fmla="*/ 3798883 h 5511081"/>
              <a:gd name="connsiteX223-19485" fmla="*/ 399937 w 4833822"/>
              <a:gd name="connsiteY223-19486" fmla="*/ 3755095 h 5511081"/>
              <a:gd name="connsiteX224-19487" fmla="*/ 210944 w 4833822"/>
              <a:gd name="connsiteY224-19488" fmla="*/ 3834723 h 5511081"/>
              <a:gd name="connsiteX225-19489" fmla="*/ 124936 w 4833822"/>
              <a:gd name="connsiteY225-19490" fmla="*/ 3978074 h 5511081"/>
              <a:gd name="connsiteX226-19491" fmla="*/ 275451 w 4833822"/>
              <a:gd name="connsiteY226-19492" fmla="*/ 3970905 h 5511081"/>
              <a:gd name="connsiteX227-19493" fmla="*/ 304127 w 4833822"/>
              <a:gd name="connsiteY227-19494" fmla="*/ 3988825 h 5511081"/>
              <a:gd name="connsiteX228-19495" fmla="*/ 271869 w 4833822"/>
              <a:gd name="connsiteY228-19496" fmla="*/ 4225355 h 5511081"/>
              <a:gd name="connsiteX229-19497" fmla="*/ 311291 w 4833822"/>
              <a:gd name="connsiteY229-19498" fmla="*/ 4067670 h 5511081"/>
              <a:gd name="connsiteX230-19499" fmla="*/ 243203 w 4833822"/>
              <a:gd name="connsiteY230-19500" fmla="*/ 3859807 h 5511081"/>
              <a:gd name="connsiteX231-19501" fmla="*/ 1214409 w 4833822"/>
              <a:gd name="connsiteY231-19502" fmla="*/ 3838305 h 5511081"/>
              <a:gd name="connsiteX232-19503" fmla="*/ 465399 w 4833822"/>
              <a:gd name="connsiteY232-19504" fmla="*/ 3755878 h 5511081"/>
              <a:gd name="connsiteX233-19505" fmla="*/ 399937 w 4833822"/>
              <a:gd name="connsiteY233-19506" fmla="*/ 3755095 h 5511081"/>
              <a:gd name="connsiteX234-19507" fmla="*/ 2524908 w 4833822"/>
              <a:gd name="connsiteY234-19508" fmla="*/ 2620796 h 5511081"/>
              <a:gd name="connsiteX235-19509" fmla="*/ 2732856 w 4833822"/>
              <a:gd name="connsiteY235-19510" fmla="*/ 3262715 h 5511081"/>
              <a:gd name="connsiteX236-19511" fmla="*/ 2775802 w 4833822"/>
              <a:gd name="connsiteY236-19512" fmla="*/ 3332784 h 5511081"/>
              <a:gd name="connsiteX237-19513" fmla="*/ 2823267 w 4833822"/>
              <a:gd name="connsiteY237-19514" fmla="*/ 3255934 h 5511081"/>
              <a:gd name="connsiteX238-19515" fmla="*/ 2879774 w 4833822"/>
              <a:gd name="connsiteY238-19516" fmla="*/ 3045728 h 5511081"/>
              <a:gd name="connsiteX239-19517" fmla="*/ 2920458 w 4833822"/>
              <a:gd name="connsiteY239-19518" fmla="*/ 3579153 h 5511081"/>
              <a:gd name="connsiteX240-19519" fmla="*/ 3132925 w 4833822"/>
              <a:gd name="connsiteY240-19520" fmla="*/ 3520386 h 5511081"/>
              <a:gd name="connsiteX241-19521" fmla="*/ 2879774 w 4833822"/>
              <a:gd name="connsiteY241-19522" fmla="*/ 3895594 h 5511081"/>
              <a:gd name="connsiteX242-19523" fmla="*/ 2131619 w 4833822"/>
              <a:gd name="connsiteY242-19524" fmla="*/ 3843608 h 5511081"/>
              <a:gd name="connsiteX243-19525" fmla="*/ 1894289 w 4833822"/>
              <a:gd name="connsiteY243-19526" fmla="*/ 3493264 h 5511081"/>
              <a:gd name="connsiteX244-19527" fmla="*/ 2075111 w 4833822"/>
              <a:gd name="connsiteY244-19528" fmla="*/ 3581415 h 5511081"/>
              <a:gd name="connsiteX245-19529" fmla="*/ 2086414 w 4833822"/>
              <a:gd name="connsiteY245-19530" fmla="*/ 3066070 h 5511081"/>
              <a:gd name="connsiteX246-19531" fmla="*/ 2163263 w 4833822"/>
              <a:gd name="connsiteY246-19532" fmla="*/ 3210729 h 5511081"/>
              <a:gd name="connsiteX247-19533" fmla="*/ 2224289 w 4833822"/>
              <a:gd name="connsiteY247-19534" fmla="*/ 3255934 h 5511081"/>
              <a:gd name="connsiteX248-19535" fmla="*/ 2242372 w 4833822"/>
              <a:gd name="connsiteY248-19536" fmla="*/ 3192646 h 5511081"/>
              <a:gd name="connsiteX249-19537" fmla="*/ 2524908 w 4833822"/>
              <a:gd name="connsiteY249-19538" fmla="*/ 2620796 h 5511081"/>
              <a:gd name="connsiteX250-19539" fmla="*/ 2540406 w 4833822"/>
              <a:gd name="connsiteY250-19540" fmla="*/ 1813455 h 5511081"/>
              <a:gd name="connsiteX251-19541" fmla="*/ 2092432 w 4833822"/>
              <a:gd name="connsiteY251-19542" fmla="*/ 2720152 h 5511081"/>
              <a:gd name="connsiteX252-19543" fmla="*/ 2063761 w 4833822"/>
              <a:gd name="connsiteY252-19544" fmla="*/ 2820499 h 5511081"/>
              <a:gd name="connsiteX253-19545" fmla="*/ 1967001 w 4833822"/>
              <a:gd name="connsiteY253-19546" fmla="*/ 2748823 h 5511081"/>
              <a:gd name="connsiteX254-19547" fmla="*/ 1845152 w 4833822"/>
              <a:gd name="connsiteY254-19548" fmla="*/ 2519459 h 5511081"/>
              <a:gd name="connsiteX255-19549" fmla="*/ 1827232 w 4833822"/>
              <a:gd name="connsiteY255-19550" fmla="*/ 3336566 h 5511081"/>
              <a:gd name="connsiteX256-19551" fmla="*/ 1540529 w 4833822"/>
              <a:gd name="connsiteY256-19552" fmla="*/ 3196797 h 5511081"/>
              <a:gd name="connsiteX257-19553" fmla="*/ 1916828 w 4833822"/>
              <a:gd name="connsiteY257-19554" fmla="*/ 3752286 h 5511081"/>
              <a:gd name="connsiteX258-19555" fmla="*/ 3103066 w 4833822"/>
              <a:gd name="connsiteY258-19556" fmla="*/ 3834713 h 5511081"/>
              <a:gd name="connsiteX259-19557" fmla="*/ 3504448 w 4833822"/>
              <a:gd name="connsiteY259-19558" fmla="*/ 3239801 h 5511081"/>
              <a:gd name="connsiteX260-19559" fmla="*/ 3167572 w 4833822"/>
              <a:gd name="connsiteY260-19560" fmla="*/ 3332979 h 5511081"/>
              <a:gd name="connsiteX261-19561" fmla="*/ 3103066 w 4833822"/>
              <a:gd name="connsiteY261-19562" fmla="*/ 2487205 h 5511081"/>
              <a:gd name="connsiteX262-19563" fmla="*/ 3013470 w 4833822"/>
              <a:gd name="connsiteY262-19564" fmla="*/ 2820499 h 5511081"/>
              <a:gd name="connsiteX263-19565" fmla="*/ 2938212 w 4833822"/>
              <a:gd name="connsiteY263-19566" fmla="*/ 2942348 h 5511081"/>
              <a:gd name="connsiteX264-19567" fmla="*/ 2870119 w 4833822"/>
              <a:gd name="connsiteY264-19568" fmla="*/ 2831250 h 5511081"/>
              <a:gd name="connsiteX265-19569" fmla="*/ 2540406 w 4833822"/>
              <a:gd name="connsiteY265-19570" fmla="*/ 1813455 h 5511081"/>
              <a:gd name="connsiteX266-19571" fmla="*/ 357884 w 4833822"/>
              <a:gd name="connsiteY266-19572" fmla="*/ 1741784 h 5511081"/>
              <a:gd name="connsiteX267-19573" fmla="*/ 422396 w 4833822"/>
              <a:gd name="connsiteY267-19574" fmla="*/ 1824211 h 5511081"/>
              <a:gd name="connsiteX268-19575" fmla="*/ 522738 w 4833822"/>
              <a:gd name="connsiteY268-19576" fmla="*/ 2325942 h 5511081"/>
              <a:gd name="connsiteX269-19577" fmla="*/ 490485 w 4833822"/>
              <a:gd name="connsiteY269-19578" fmla="*/ 2465712 h 5511081"/>
              <a:gd name="connsiteX270-19579" fmla="*/ 386555 w 4833822"/>
              <a:gd name="connsiteY270-19580" fmla="*/ 2365365 h 5511081"/>
              <a:gd name="connsiteX271-19581" fmla="*/ 286208 w 4833822"/>
              <a:gd name="connsiteY271-19582" fmla="*/ 1824211 h 5511081"/>
              <a:gd name="connsiteX272-19583" fmla="*/ 357884 w 4833822"/>
              <a:gd name="connsiteY272-19584" fmla="*/ 1741784 h 5511081"/>
              <a:gd name="connsiteX273-19585" fmla="*/ 4036204 w 4833822"/>
              <a:gd name="connsiteY273-19586" fmla="*/ 324393 h 5511081"/>
              <a:gd name="connsiteX274-19587" fmla="*/ 4110123 w 4833822"/>
              <a:gd name="connsiteY274-19588" fmla="*/ 387108 h 5511081"/>
              <a:gd name="connsiteX275-19589" fmla="*/ 4063531 w 4833822"/>
              <a:gd name="connsiteY275-19590" fmla="*/ 1197052 h 5511081"/>
              <a:gd name="connsiteX276-19591" fmla="*/ 3938100 w 4833822"/>
              <a:gd name="connsiteY276-19592" fmla="*/ 885258 h 5511081"/>
              <a:gd name="connsiteX277-19593" fmla="*/ 3970353 w 4833822"/>
              <a:gd name="connsiteY277-19594" fmla="*/ 390695 h 5511081"/>
              <a:gd name="connsiteX278-19595" fmla="*/ 4036204 w 4833822"/>
              <a:gd name="connsiteY278-19596" fmla="*/ 324393 h 5511081"/>
              <a:gd name="connsiteX279-19597" fmla="*/ 915320 w 4833822"/>
              <a:gd name="connsiteY279-19598" fmla="*/ 65964 h 5511081"/>
              <a:gd name="connsiteX280-19599" fmla="*/ 1020430 w 4833822"/>
              <a:gd name="connsiteY280-19600" fmla="*/ 746726 h 5511081"/>
              <a:gd name="connsiteX281-19601" fmla="*/ 811383 w 4833822"/>
              <a:gd name="connsiteY281-19602" fmla="*/ 707140 h 5511081"/>
              <a:gd name="connsiteX282-19603" fmla="*/ 915320 w 4833822"/>
              <a:gd name="connsiteY282-19604" fmla="*/ 65964 h 5511081"/>
              <a:gd name="connsiteX283-19605" fmla="*/ 2536306 w 4833822"/>
              <a:gd name="connsiteY283-19606" fmla="*/ 0 h 5511081"/>
              <a:gd name="connsiteX284-19607" fmla="*/ 3047525 w 4833822"/>
              <a:gd name="connsiteY284-19608" fmla="*/ 672709 h 5511081"/>
              <a:gd name="connsiteX285-19609" fmla="*/ 3054443 w 4833822"/>
              <a:gd name="connsiteY285-19610" fmla="*/ 1346511 h 5511081"/>
              <a:gd name="connsiteX286-19611" fmla="*/ 3282263 w 4833822"/>
              <a:gd name="connsiteY286-19612" fmla="*/ 487454 h 5511081"/>
              <a:gd name="connsiteX287-19613" fmla="*/ 3257173 w 4833822"/>
              <a:gd name="connsiteY287-19614" fmla="*/ 347685 h 5511081"/>
              <a:gd name="connsiteX288-19615" fmla="*/ 3278681 w 4833822"/>
              <a:gd name="connsiteY288-19616" fmla="*/ 258089 h 5511081"/>
              <a:gd name="connsiteX289-19617" fmla="*/ 3361107 w 4833822"/>
              <a:gd name="connsiteY289-19618" fmla="*/ 315432 h 5511081"/>
              <a:gd name="connsiteX290-19619" fmla="*/ 3884339 w 4833822"/>
              <a:gd name="connsiteY290-19620" fmla="*/ 1627102 h 5511081"/>
              <a:gd name="connsiteX291-19621" fmla="*/ 3776823 w 4833822"/>
              <a:gd name="connsiteY291-19622" fmla="*/ 2247097 h 5511081"/>
              <a:gd name="connsiteX292-19623" fmla="*/ 4002606 w 4833822"/>
              <a:gd name="connsiteY292-19624" fmla="*/ 2028488 h 5511081"/>
              <a:gd name="connsiteX293-19625" fmla="*/ 4059943 w 4833822"/>
              <a:gd name="connsiteY293-19626" fmla="*/ 1963977 h 5511081"/>
              <a:gd name="connsiteX294-19627" fmla="*/ 4117286 w 4833822"/>
              <a:gd name="connsiteY294-19628" fmla="*/ 2039239 h 5511081"/>
              <a:gd name="connsiteX295-19629" fmla="*/ 4131625 w 4833822"/>
              <a:gd name="connsiteY295-19630" fmla="*/ 2852761 h 5511081"/>
              <a:gd name="connsiteX296-19631" fmla="*/ 3755321 w 4833822"/>
              <a:gd name="connsiteY296-19632" fmla="*/ 3684203 h 5511081"/>
              <a:gd name="connsiteX297-19633" fmla="*/ 3723067 w 4833822"/>
              <a:gd name="connsiteY297-19634" fmla="*/ 3759460 h 5511081"/>
              <a:gd name="connsiteX298-19635" fmla="*/ 4099366 w 4833822"/>
              <a:gd name="connsiteY298-19636" fmla="*/ 3698536 h 5511081"/>
              <a:gd name="connsiteX299-19637" fmla="*/ 4550927 w 4833822"/>
              <a:gd name="connsiteY299-19638" fmla="*/ 4049750 h 5511081"/>
              <a:gd name="connsiteX300-19639" fmla="*/ 4604683 w 4833822"/>
              <a:gd name="connsiteY300-19640" fmla="*/ 4150097 h 5511081"/>
              <a:gd name="connsiteX301-19641" fmla="*/ 4576011 w 4833822"/>
              <a:gd name="connsiteY301-19642" fmla="*/ 4992290 h 5511081"/>
              <a:gd name="connsiteX302-19643" fmla="*/ 4432660 w 4833822"/>
              <a:gd name="connsiteY302-19644" fmla="*/ 5053214 h 5511081"/>
              <a:gd name="connsiteX303-19645" fmla="*/ 3999019 w 4833822"/>
              <a:gd name="connsiteY303-19646" fmla="*/ 5286161 h 5511081"/>
              <a:gd name="connsiteX304-19647" fmla="*/ 3192667 w 4833822"/>
              <a:gd name="connsiteY304-19648" fmla="*/ 5218068 h 5511081"/>
              <a:gd name="connsiteX305-19649" fmla="*/ 2662265 w 4833822"/>
              <a:gd name="connsiteY305-19650" fmla="*/ 4587320 h 5511081"/>
              <a:gd name="connsiteX306-19651" fmla="*/ 2680186 w 4833822"/>
              <a:gd name="connsiteY306-19652" fmla="*/ 4906276 h 5511081"/>
              <a:gd name="connsiteX307-19653" fmla="*/ 2655096 w 4833822"/>
              <a:gd name="connsiteY307-19654" fmla="*/ 5218068 h 5511081"/>
              <a:gd name="connsiteX308-19655" fmla="*/ 2063771 w 4833822"/>
              <a:gd name="connsiteY308-19656" fmla="*/ 5504770 h 5511081"/>
              <a:gd name="connsiteX309-19657" fmla="*/ 1827242 w 4833822"/>
              <a:gd name="connsiteY309-19658" fmla="*/ 5454597 h 5511081"/>
              <a:gd name="connsiteX310-19659" fmla="*/ 1594295 w 4833822"/>
              <a:gd name="connsiteY310-19660" fmla="*/ 4913445 h 5511081"/>
              <a:gd name="connsiteX311-19661" fmla="*/ 1952673 w 4833822"/>
              <a:gd name="connsiteY311-19662" fmla="*/ 4379457 h 5511081"/>
              <a:gd name="connsiteX312-19663" fmla="*/ 2020761 w 4833822"/>
              <a:gd name="connsiteY312-19664" fmla="*/ 4246857 h 5511081"/>
              <a:gd name="connsiteX313-19665" fmla="*/ 1841575 w 4833822"/>
              <a:gd name="connsiteY313-19666" fmla="*/ 4390208 h 5511081"/>
              <a:gd name="connsiteX314-19667" fmla="*/ 884697 w 4833822"/>
              <a:gd name="connsiteY314-19668" fmla="*/ 5135641 h 5511081"/>
              <a:gd name="connsiteX315-19669" fmla="*/ 547826 w 4833822"/>
              <a:gd name="connsiteY315-19670" fmla="*/ 5167894 h 5511081"/>
              <a:gd name="connsiteX316-19671" fmla="*/ 357883 w 4833822"/>
              <a:gd name="connsiteY316-19672" fmla="*/ 5110557 h 5511081"/>
              <a:gd name="connsiteX317-19673" fmla="*/ 89095 w 4833822"/>
              <a:gd name="connsiteY317-19674" fmla="*/ 4684080 h 5511081"/>
              <a:gd name="connsiteX318-19675" fmla="*/ 46091 w 4833822"/>
              <a:gd name="connsiteY318-19676" fmla="*/ 4332871 h 5511081"/>
              <a:gd name="connsiteX319-19677" fmla="*/ 440310 w 4833822"/>
              <a:gd name="connsiteY319-19678" fmla="*/ 3684203 h 5511081"/>
              <a:gd name="connsiteX320-19679" fmla="*/ 1020884 w 4833822"/>
              <a:gd name="connsiteY320-19680" fmla="*/ 3734376 h 5511081"/>
              <a:gd name="connsiteX321-19681" fmla="*/ 798688 w 4833822"/>
              <a:gd name="connsiteY321-19682" fmla="*/ 3562354 h 5511081"/>
              <a:gd name="connsiteX322-19683" fmla="*/ 766435 w 4833822"/>
              <a:gd name="connsiteY322-19684" fmla="*/ 3505011 h 5511081"/>
              <a:gd name="connsiteX323-19685" fmla="*/ 838110 w 4833822"/>
              <a:gd name="connsiteY323-19686" fmla="*/ 3483509 h 5511081"/>
              <a:gd name="connsiteX324-19687" fmla="*/ 1060306 w 4833822"/>
              <a:gd name="connsiteY324-19688" fmla="*/ 3576687 h 5511081"/>
              <a:gd name="connsiteX325-19689" fmla="*/ 777186 w 4833822"/>
              <a:gd name="connsiteY325-19690" fmla="*/ 3078539 h 5511081"/>
              <a:gd name="connsiteX326-19691" fmla="*/ 723430 w 4833822"/>
              <a:gd name="connsiteY326-19692" fmla="*/ 2544556 h 5511081"/>
              <a:gd name="connsiteX327-19693" fmla="*/ 727012 w 4833822"/>
              <a:gd name="connsiteY327-19694" fmla="*/ 1845715 h 5511081"/>
              <a:gd name="connsiteX328-19695" fmla="*/ 762853 w 4833822"/>
              <a:gd name="connsiteY328-19696" fmla="*/ 1713115 h 5511081"/>
              <a:gd name="connsiteX329-19697" fmla="*/ 1017302 w 4833822"/>
              <a:gd name="connsiteY329-19698" fmla="*/ 2014150 h 5511081"/>
              <a:gd name="connsiteX330-19699" fmla="*/ 1139151 w 4833822"/>
              <a:gd name="connsiteY330-19700" fmla="*/ 2053572 h 5511081"/>
              <a:gd name="connsiteX331-19701" fmla="*/ 1110480 w 4833822"/>
              <a:gd name="connsiteY331-19702" fmla="*/ 1942474 h 5511081"/>
              <a:gd name="connsiteX332-19703" fmla="*/ 1135564 w 4833822"/>
              <a:gd name="connsiteY332-19704" fmla="*/ 1053696 h 5511081"/>
              <a:gd name="connsiteX333-19705" fmla="*/ 1493942 w 4833822"/>
              <a:gd name="connsiteY333-19706" fmla="*/ 394276 h 5511081"/>
              <a:gd name="connsiteX334-19707" fmla="*/ 1547703 w 4833822"/>
              <a:gd name="connsiteY334-19708" fmla="*/ 340521 h 5511081"/>
              <a:gd name="connsiteX335-19709" fmla="*/ 1597877 w 4833822"/>
              <a:gd name="connsiteY335-19710" fmla="*/ 433699 h 5511081"/>
              <a:gd name="connsiteX336-19711" fmla="*/ 2070940 w 4833822"/>
              <a:gd name="connsiteY336-19712" fmla="*/ 1207798 h 5511081"/>
              <a:gd name="connsiteX337-19713" fmla="*/ 2035100 w 4833822"/>
              <a:gd name="connsiteY337-19714" fmla="*/ 498660 h 5511081"/>
              <a:gd name="connsiteX338-19715" fmla="*/ 2536306 w 4833822"/>
              <a:gd name="connsiteY338-19716" fmla="*/ 0 h 5511081"/>
              <a:gd name="connsiteX0-19717" fmla="*/ 2144854 w 4833822"/>
              <a:gd name="connsiteY0-19718" fmla="*/ 5137432 h 5511081"/>
              <a:gd name="connsiteX1-19719" fmla="*/ 2053020 w 4833822"/>
              <a:gd name="connsiteY1-19720" fmla="*/ 5146392 h 5511081"/>
              <a:gd name="connsiteX2-19721" fmla="*/ 1959837 w 4833822"/>
              <a:gd name="connsiteY2-19722" fmla="*/ 5221650 h 5511081"/>
              <a:gd name="connsiteX3-19723" fmla="*/ 2045851 w 4833822"/>
              <a:gd name="connsiteY3-19724" fmla="*/ 5339917 h 5511081"/>
              <a:gd name="connsiteX4-19725" fmla="*/ 2042269 w 4833822"/>
              <a:gd name="connsiteY4-19726" fmla="*/ 5243152 h 5511081"/>
              <a:gd name="connsiteX5-19727" fmla="*/ 2106775 w 4833822"/>
              <a:gd name="connsiteY5-19728" fmla="*/ 5178645 h 5511081"/>
              <a:gd name="connsiteX6-19729" fmla="*/ 2128277 w 4833822"/>
              <a:gd name="connsiteY6-19730" fmla="*/ 5250321 h 5511081"/>
              <a:gd name="connsiteX7-19731" fmla="*/ 2164118 w 4833822"/>
              <a:gd name="connsiteY7-19732" fmla="*/ 5300494 h 5511081"/>
              <a:gd name="connsiteX8-19733" fmla="*/ 2232206 w 4833822"/>
              <a:gd name="connsiteY8-19734" fmla="*/ 5264659 h 5511081"/>
              <a:gd name="connsiteX9-19735" fmla="*/ 2228624 w 4833822"/>
              <a:gd name="connsiteY9-19736" fmla="*/ 5171476 h 5511081"/>
              <a:gd name="connsiteX10-19737" fmla="*/ 2144854 w 4833822"/>
              <a:gd name="connsiteY10-19738" fmla="*/ 5137432 h 5511081"/>
              <a:gd name="connsiteX11-19739" fmla="*/ 2508163 w 4833822"/>
              <a:gd name="connsiteY11-19740" fmla="*/ 5106970 h 5511081"/>
              <a:gd name="connsiteX12-19741" fmla="*/ 2407811 w 4833822"/>
              <a:gd name="connsiteY12-19742" fmla="*/ 5415180 h 5511081"/>
              <a:gd name="connsiteX13-19743" fmla="*/ 2508163 w 4833822"/>
              <a:gd name="connsiteY13-19744" fmla="*/ 5106970 h 5511081"/>
              <a:gd name="connsiteX14-19745" fmla="*/ 2215080 w 4833822"/>
              <a:gd name="connsiteY14-19746" fmla="*/ 5022435 h 5511081"/>
              <a:gd name="connsiteX15-19747" fmla="*/ 2171282 w 4833822"/>
              <a:gd name="connsiteY15-19748" fmla="*/ 5028125 h 5511081"/>
              <a:gd name="connsiteX16-19749" fmla="*/ 2350473 w 4833822"/>
              <a:gd name="connsiteY16-19750" fmla="*/ 5307664 h 5511081"/>
              <a:gd name="connsiteX17-19751" fmla="*/ 2393478 w 4833822"/>
              <a:gd name="connsiteY17-19752" fmla="*/ 5124890 h 5511081"/>
              <a:gd name="connsiteX18-19753" fmla="*/ 2252871 w 4833822"/>
              <a:gd name="connsiteY18-19754" fmla="*/ 5023590 h 5511081"/>
              <a:gd name="connsiteX19-19755" fmla="*/ 2215080 w 4833822"/>
              <a:gd name="connsiteY19-19756" fmla="*/ 5022435 h 5511081"/>
              <a:gd name="connsiteX20-19757" fmla="*/ 3767359 w 4833822"/>
              <a:gd name="connsiteY20-19758" fmla="*/ 4903477 h 5511081"/>
              <a:gd name="connsiteX21-19759" fmla="*/ 3913003 w 4833822"/>
              <a:gd name="connsiteY21-19760" fmla="*/ 4985120 h 5511081"/>
              <a:gd name="connsiteX22-19761" fmla="*/ 3930923 w 4833822"/>
              <a:gd name="connsiteY22-19762" fmla="*/ 5010209 h 5511081"/>
              <a:gd name="connsiteX23-19763" fmla="*/ 3923759 w 4833822"/>
              <a:gd name="connsiteY23-19764" fmla="*/ 5035294 h 5511081"/>
              <a:gd name="connsiteX24-19765" fmla="*/ 3672890 w 4833822"/>
              <a:gd name="connsiteY24-19766" fmla="*/ 5017373 h 5511081"/>
              <a:gd name="connsiteX25-19767" fmla="*/ 3672890 w 4833822"/>
              <a:gd name="connsiteY25-19768" fmla="*/ 4949284 h 5511081"/>
              <a:gd name="connsiteX26-19769" fmla="*/ 3708731 w 4833822"/>
              <a:gd name="connsiteY26-19770" fmla="*/ 4924195 h 5511081"/>
              <a:gd name="connsiteX27-19771" fmla="*/ 3767359 w 4833822"/>
              <a:gd name="connsiteY27-19772" fmla="*/ 4903477 h 5511081"/>
              <a:gd name="connsiteX28-19773" fmla="*/ 3779366 w 4833822"/>
              <a:gd name="connsiteY28-19774" fmla="*/ 4863666 h 5511081"/>
              <a:gd name="connsiteX29-19775" fmla="*/ 3637059 w 4833822"/>
              <a:gd name="connsiteY29-19776" fmla="*/ 4888361 h 5511081"/>
              <a:gd name="connsiteX30-19777" fmla="*/ 3497289 w 4833822"/>
              <a:gd name="connsiteY30-19778" fmla="*/ 5071129 h 5511081"/>
              <a:gd name="connsiteX31-19779" fmla="*/ 3615557 w 4833822"/>
              <a:gd name="connsiteY31-19780" fmla="*/ 5013792 h 5511081"/>
              <a:gd name="connsiteX32-19781" fmla="*/ 3852086 w 4833822"/>
              <a:gd name="connsiteY32-19782" fmla="*/ 5171476 h 5511081"/>
              <a:gd name="connsiteX33-19783" fmla="*/ 3952433 w 4833822"/>
              <a:gd name="connsiteY33-19784" fmla="*/ 4999454 h 5511081"/>
              <a:gd name="connsiteX34-19785" fmla="*/ 3945496 w 4833822"/>
              <a:gd name="connsiteY34-19786" fmla="*/ 4982649 h 5511081"/>
              <a:gd name="connsiteX35-19787" fmla="*/ 3938093 w 4833822"/>
              <a:gd name="connsiteY35-19788" fmla="*/ 4982649 h 5511081"/>
              <a:gd name="connsiteX36-19789" fmla="*/ 3927341 w 4833822"/>
              <a:gd name="connsiteY36-19790" fmla="*/ 4982649 h 5511081"/>
              <a:gd name="connsiteX37-19791" fmla="*/ 3909418 w 4833822"/>
              <a:gd name="connsiteY37-19792" fmla="*/ 4977942 h 5511081"/>
              <a:gd name="connsiteX38-19793" fmla="*/ 3920171 w 4833822"/>
              <a:gd name="connsiteY38-19794" fmla="*/ 4977942 h 5511081"/>
              <a:gd name="connsiteX39-19795" fmla="*/ 3945252 w 4833822"/>
              <a:gd name="connsiteY39-19796" fmla="*/ 4982059 h 5511081"/>
              <a:gd name="connsiteX40-19797" fmla="*/ 3928739 w 4833822"/>
              <a:gd name="connsiteY40-19798" fmla="*/ 4942059 h 5511081"/>
              <a:gd name="connsiteX41-19799" fmla="*/ 3822967 w 4833822"/>
              <a:gd name="connsiteY41-19800" fmla="*/ 4865961 h 5511081"/>
              <a:gd name="connsiteX42-19801" fmla="*/ 3779366 w 4833822"/>
              <a:gd name="connsiteY42-19802" fmla="*/ 4863666 h 5511081"/>
              <a:gd name="connsiteX43-19803" fmla="*/ 4196131 w 4833822"/>
              <a:gd name="connsiteY43-19804" fmla="*/ 4719920 h 5511081"/>
              <a:gd name="connsiteX44-19805" fmla="*/ 4235548 w 4833822"/>
              <a:gd name="connsiteY44-19806" fmla="*/ 4949285 h 5511081"/>
              <a:gd name="connsiteX45-19807" fmla="*/ 4454163 w 4833822"/>
              <a:gd name="connsiteY45-19808" fmla="*/ 4952867 h 5511081"/>
              <a:gd name="connsiteX46-19809" fmla="*/ 4196131 w 4833822"/>
              <a:gd name="connsiteY46-19810" fmla="*/ 4719920 h 5511081"/>
              <a:gd name="connsiteX47-19811" fmla="*/ 1174995 w 4833822"/>
              <a:gd name="connsiteY47-19812" fmla="*/ 4404542 h 5511081"/>
              <a:gd name="connsiteX48-19813" fmla="*/ 1250253 w 4833822"/>
              <a:gd name="connsiteY48-19814" fmla="*/ 4451134 h 5511081"/>
              <a:gd name="connsiteX49-19815" fmla="*/ 1035224 w 4833822"/>
              <a:gd name="connsiteY49-19816" fmla="*/ 4562227 h 5511081"/>
              <a:gd name="connsiteX50-19817" fmla="*/ 981463 w 4833822"/>
              <a:gd name="connsiteY50-19818" fmla="*/ 4537143 h 5511081"/>
              <a:gd name="connsiteX51-19819" fmla="*/ 1174995 w 4833822"/>
              <a:gd name="connsiteY51-19820" fmla="*/ 4404542 h 5511081"/>
              <a:gd name="connsiteX52-19821" fmla="*/ 3960412 w 4833822"/>
              <a:gd name="connsiteY52-19822" fmla="*/ 4375267 h 5511081"/>
              <a:gd name="connsiteX53-19823" fmla="*/ 4095776 w 4833822"/>
              <a:gd name="connsiteY53-19824" fmla="*/ 4433212 h 5511081"/>
              <a:gd name="connsiteX54-19825" fmla="*/ 4052767 w 4833822"/>
              <a:gd name="connsiteY54-19826" fmla="*/ 4461882 h 5511081"/>
              <a:gd name="connsiteX55-19827" fmla="*/ 3852081 w 4833822"/>
              <a:gd name="connsiteY55-19828" fmla="*/ 4429631 h 5511081"/>
              <a:gd name="connsiteX56-19829" fmla="*/ 3859245 w 4833822"/>
              <a:gd name="connsiteY56-19830" fmla="*/ 4393792 h 5511081"/>
              <a:gd name="connsiteX57-19831" fmla="*/ 3917370 w 4833822"/>
              <a:gd name="connsiteY57-19832" fmla="*/ 4376267 h 5511081"/>
              <a:gd name="connsiteX58-19833" fmla="*/ 3960412 w 4833822"/>
              <a:gd name="connsiteY58-19834" fmla="*/ 4375267 h 5511081"/>
              <a:gd name="connsiteX59-19835" fmla="*/ 2177948 w 4833822"/>
              <a:gd name="connsiteY59-19836" fmla="*/ 4281017 h 5511081"/>
              <a:gd name="connsiteX60-19837" fmla="*/ 2146198 w 4833822"/>
              <a:gd name="connsiteY60-19838" fmla="*/ 4304199 h 5511081"/>
              <a:gd name="connsiteX61-19839" fmla="*/ 1680303 w 4833822"/>
              <a:gd name="connsiteY61-19840" fmla="*/ 5003041 h 5511081"/>
              <a:gd name="connsiteX62-19841" fmla="*/ 1762730 w 4833822"/>
              <a:gd name="connsiteY62-19842" fmla="*/ 5365001 h 5511081"/>
              <a:gd name="connsiteX63-19843" fmla="*/ 1802152 w 4833822"/>
              <a:gd name="connsiteY63-19844" fmla="*/ 5085468 h 5511081"/>
              <a:gd name="connsiteX64-19845" fmla="*/ 2081691 w 4833822"/>
              <a:gd name="connsiteY64-19846" fmla="*/ 4927778 h 5511081"/>
              <a:gd name="connsiteX65-19847" fmla="*/ 1845157 w 4833822"/>
              <a:gd name="connsiteY65-19848" fmla="*/ 5010205 h 5511081"/>
              <a:gd name="connsiteX66-19849" fmla="*/ 1744810 w 4833822"/>
              <a:gd name="connsiteY66-19850" fmla="*/ 4981539 h 5511081"/>
              <a:gd name="connsiteX67-19851" fmla="*/ 2060189 w 4833822"/>
              <a:gd name="connsiteY67-19852" fmla="*/ 4827436 h 5511081"/>
              <a:gd name="connsiteX68-19853" fmla="*/ 2178451 w 4833822"/>
              <a:gd name="connsiteY68-19854" fmla="*/ 4766506 h 5511081"/>
              <a:gd name="connsiteX69-19855" fmla="*/ 2293136 w 4833822"/>
              <a:gd name="connsiteY69-19856" fmla="*/ 4300617 h 5511081"/>
              <a:gd name="connsiteX70-19857" fmla="*/ 1999259 w 4833822"/>
              <a:gd name="connsiteY70-19858" fmla="*/ 4716338 h 5511081"/>
              <a:gd name="connsiteX71-19859" fmla="*/ 2196371 w 4833822"/>
              <a:gd name="connsiteY71-19860" fmla="*/ 4286279 h 5511081"/>
              <a:gd name="connsiteX72-19861" fmla="*/ 2177948 w 4833822"/>
              <a:gd name="connsiteY72-19862" fmla="*/ 4281017 h 5511081"/>
              <a:gd name="connsiteX73-19863" fmla="*/ 2511745 w 4833822"/>
              <a:gd name="connsiteY73-19864" fmla="*/ 4268364 h 5511081"/>
              <a:gd name="connsiteX74-19865" fmla="*/ 2482010 w 4833822"/>
              <a:gd name="connsiteY74-19866" fmla="*/ 4496660 h 5511081"/>
              <a:gd name="connsiteX75-19867" fmla="*/ 2486655 w 4833822"/>
              <a:gd name="connsiteY75-19868" fmla="*/ 4562225 h 5511081"/>
              <a:gd name="connsiteX76-19869" fmla="*/ 2514429 w 4833822"/>
              <a:gd name="connsiteY76-19870" fmla="*/ 4577904 h 5511081"/>
              <a:gd name="connsiteX77-19871" fmla="*/ 2526077 w 4833822"/>
              <a:gd name="connsiteY77-19872" fmla="*/ 4601650 h 5511081"/>
              <a:gd name="connsiteX78-19873" fmla="*/ 2486655 w 4833822"/>
              <a:gd name="connsiteY78-19874" fmla="*/ 4562228 h 5511081"/>
              <a:gd name="connsiteX79-19875" fmla="*/ 2486655 w 4833822"/>
              <a:gd name="connsiteY79-19876" fmla="*/ 4562231 h 5511081"/>
              <a:gd name="connsiteX80-19877" fmla="*/ 2440069 w 4833822"/>
              <a:gd name="connsiteY80-19878" fmla="*/ 4838187 h 5511081"/>
              <a:gd name="connsiteX81-19879" fmla="*/ 2375563 w 4833822"/>
              <a:gd name="connsiteY81-19880" fmla="*/ 4400959 h 5511081"/>
              <a:gd name="connsiteX82-19881" fmla="*/ 2296718 w 4833822"/>
              <a:gd name="connsiteY82-19882" fmla="*/ 4770094 h 5511081"/>
              <a:gd name="connsiteX83-19883" fmla="*/ 2429318 w 4833822"/>
              <a:gd name="connsiteY83-19884" fmla="*/ 4891943 h 5511081"/>
              <a:gd name="connsiteX84-19885" fmla="*/ 2493825 w 4833822"/>
              <a:gd name="connsiteY84-19886" fmla="*/ 4791596 h 5511081"/>
              <a:gd name="connsiteX85-19887" fmla="*/ 2529665 w 4833822"/>
              <a:gd name="connsiteY85-19888" fmla="*/ 4601653 h 5511081"/>
              <a:gd name="connsiteX86-19889" fmla="*/ 2511745 w 4833822"/>
              <a:gd name="connsiteY86-19890" fmla="*/ 4268364 h 5511081"/>
              <a:gd name="connsiteX87-19891" fmla="*/ 2808528 w 4833822"/>
              <a:gd name="connsiteY87-19892" fmla="*/ 4265898 h 5511081"/>
              <a:gd name="connsiteX88-19893" fmla="*/ 2784115 w 4833822"/>
              <a:gd name="connsiteY88-19894" fmla="*/ 4279115 h 5511081"/>
              <a:gd name="connsiteX89-19895" fmla="*/ 2798448 w 4833822"/>
              <a:gd name="connsiteY89-19896" fmla="*/ 4354373 h 5511081"/>
              <a:gd name="connsiteX90-19897" fmla="*/ 2880875 w 4833822"/>
              <a:gd name="connsiteY90-19898" fmla="*/ 4469053 h 5511081"/>
              <a:gd name="connsiteX91-19899" fmla="*/ 3142493 w 4833822"/>
              <a:gd name="connsiteY91-19900" fmla="*/ 4798765 h 5511081"/>
              <a:gd name="connsiteX92-19901" fmla="*/ 2891625 w 4833822"/>
              <a:gd name="connsiteY92-19902" fmla="*/ 4633906 h 5511081"/>
              <a:gd name="connsiteX93-19903" fmla="*/ 2683768 w 4833822"/>
              <a:gd name="connsiteY93-19904" fmla="*/ 4390208 h 5511081"/>
              <a:gd name="connsiteX94-19905" fmla="*/ 2651515 w 4833822"/>
              <a:gd name="connsiteY94-19906" fmla="*/ 4415297 h 5511081"/>
              <a:gd name="connsiteX95-19907" fmla="*/ 2866541 w 4833822"/>
              <a:gd name="connsiteY95-19908" fmla="*/ 4658996 h 5511081"/>
              <a:gd name="connsiteX96-19909" fmla="*/ 3389773 w 4833822"/>
              <a:gd name="connsiteY96-19910" fmla="*/ 5257490 h 5511081"/>
              <a:gd name="connsiteX97-19911" fmla="*/ 3637059 w 4833822"/>
              <a:gd name="connsiteY97-19912" fmla="*/ 5300494 h 5511081"/>
              <a:gd name="connsiteX98-19913" fmla="*/ 3246422 w 4833822"/>
              <a:gd name="connsiteY98-19914" fmla="*/ 4931365 h 5511081"/>
              <a:gd name="connsiteX99-19915" fmla="*/ 3400524 w 4833822"/>
              <a:gd name="connsiteY99-19916" fmla="*/ 4981539 h 5511081"/>
              <a:gd name="connsiteX100-19917" fmla="*/ 3336018 w 4833822"/>
              <a:gd name="connsiteY100-19918" fmla="*/ 4834600 h 5511081"/>
              <a:gd name="connsiteX101-19919" fmla="*/ 3095901 w 4833822"/>
              <a:gd name="connsiteY101-19920" fmla="*/ 4572987 h 5511081"/>
              <a:gd name="connsiteX102-19921" fmla="*/ 2862954 w 4833822"/>
              <a:gd name="connsiteY102-19922" fmla="*/ 4304199 h 5511081"/>
              <a:gd name="connsiteX103-19923" fmla="*/ 2808528 w 4833822"/>
              <a:gd name="connsiteY103-19924" fmla="*/ 4265898 h 5511081"/>
              <a:gd name="connsiteX104-19925" fmla="*/ 1587125 w 4833822"/>
              <a:gd name="connsiteY104-19926" fmla="*/ 4221773 h 5511081"/>
              <a:gd name="connsiteX105-19927" fmla="*/ 798688 w 4833822"/>
              <a:gd name="connsiteY105-19928" fmla="*/ 4429636 h 5511081"/>
              <a:gd name="connsiteX106-19929" fmla="*/ 780768 w 4833822"/>
              <a:gd name="connsiteY106-19930" fmla="*/ 5053214 h 5511081"/>
              <a:gd name="connsiteX107-19931" fmla="*/ 791519 w 4833822"/>
              <a:gd name="connsiteY107-19932" fmla="*/ 4859690 h 5511081"/>
              <a:gd name="connsiteX108-19933" fmla="*/ 709092 w 4833822"/>
              <a:gd name="connsiteY108-19934" fmla="*/ 4497724 h 5511081"/>
              <a:gd name="connsiteX109-19935" fmla="*/ 368634 w 4833822"/>
              <a:gd name="connsiteY109-19936" fmla="*/ 4508475 h 5511081"/>
              <a:gd name="connsiteX110-19937" fmla="*/ 332793 w 4833822"/>
              <a:gd name="connsiteY110-19938" fmla="*/ 4533565 h 5511081"/>
              <a:gd name="connsiteX111-19939" fmla="*/ 368634 w 4833822"/>
              <a:gd name="connsiteY111-19940" fmla="*/ 4547898 h 5511081"/>
              <a:gd name="connsiteX112-19941" fmla="*/ 350714 w 4833822"/>
              <a:gd name="connsiteY112-19942" fmla="*/ 4848938 h 5511081"/>
              <a:gd name="connsiteX113-19943" fmla="*/ 447479 w 4833822"/>
              <a:gd name="connsiteY113-19944" fmla="*/ 4913445 h 5511081"/>
              <a:gd name="connsiteX114-19945" fmla="*/ 486896 w 4833822"/>
              <a:gd name="connsiteY114-19946" fmla="*/ 4813098 h 5511081"/>
              <a:gd name="connsiteX115-19947" fmla="*/ 468981 w 4833822"/>
              <a:gd name="connsiteY115-19948" fmla="*/ 4694831 h 5511081"/>
              <a:gd name="connsiteX116-19949" fmla="*/ 372216 w 4833822"/>
              <a:gd name="connsiteY116-19950" fmla="*/ 4802347 h 5511081"/>
              <a:gd name="connsiteX117-19951" fmla="*/ 382967 w 4833822"/>
              <a:gd name="connsiteY117-19952" fmla="*/ 4651826 h 5511081"/>
              <a:gd name="connsiteX118-19953" fmla="*/ 497647 w 4833822"/>
              <a:gd name="connsiteY118-19954" fmla="*/ 4612404 h 5511081"/>
              <a:gd name="connsiteX119-19955" fmla="*/ 569323 w 4833822"/>
              <a:gd name="connsiteY119-19956" fmla="*/ 4727089 h 5511081"/>
              <a:gd name="connsiteX120-19957" fmla="*/ 580074 w 4833822"/>
              <a:gd name="connsiteY120-19958" fmla="*/ 4938529 h 5511081"/>
              <a:gd name="connsiteX121-19959" fmla="*/ 612332 w 4833822"/>
              <a:gd name="connsiteY121-19960" fmla="*/ 4694831 h 5511081"/>
              <a:gd name="connsiteX122-19961" fmla="*/ 497647 w 4833822"/>
              <a:gd name="connsiteY122-19962" fmla="*/ 4461884 h 5511081"/>
              <a:gd name="connsiteX123-19963" fmla="*/ 730594 w 4833822"/>
              <a:gd name="connsiteY123-19964" fmla="*/ 4866853 h 5511081"/>
              <a:gd name="connsiteX124-19965" fmla="*/ 547826 w 4833822"/>
              <a:gd name="connsiteY124-19966" fmla="*/ 5031712 h 5511081"/>
              <a:gd name="connsiteX125-19967" fmla="*/ 834528 w 4833822"/>
              <a:gd name="connsiteY125-19968" fmla="*/ 5063965 h 5511081"/>
              <a:gd name="connsiteX126-19969" fmla="*/ 1533370 w 4833822"/>
              <a:gd name="connsiteY126-19970" fmla="*/ 4547898 h 5511081"/>
              <a:gd name="connsiteX127-19971" fmla="*/ 1633712 w 4833822"/>
              <a:gd name="connsiteY127-19972" fmla="*/ 4415297 h 5511081"/>
              <a:gd name="connsiteX128-19973" fmla="*/ 1142733 w 4833822"/>
              <a:gd name="connsiteY128-19974" fmla="*/ 4730671 h 5511081"/>
              <a:gd name="connsiteX129-19975" fmla="*/ 1031635 w 4833822"/>
              <a:gd name="connsiteY129-19976" fmla="*/ 4759343 h 5511081"/>
              <a:gd name="connsiteX130-19977" fmla="*/ 1096142 w 4833822"/>
              <a:gd name="connsiteY130-19978" fmla="*/ 4658996 h 5511081"/>
              <a:gd name="connsiteX131-19979" fmla="*/ 1587125 w 4833822"/>
              <a:gd name="connsiteY131-19980" fmla="*/ 4221773 h 5511081"/>
              <a:gd name="connsiteX132-19981" fmla="*/ 3072607 w 4833822"/>
              <a:gd name="connsiteY132-19982" fmla="*/ 4212813 h 5511081"/>
              <a:gd name="connsiteX133-19983" fmla="*/ 2988391 w 4833822"/>
              <a:gd name="connsiteY133-19984" fmla="*/ 4246857 h 5511081"/>
              <a:gd name="connsiteX134-19985" fmla="*/ 3038564 w 4833822"/>
              <a:gd name="connsiteY134-19986" fmla="*/ 4357955 h 5511081"/>
              <a:gd name="connsiteX135-19987" fmla="*/ 3407693 w 4833822"/>
              <a:gd name="connsiteY135-19988" fmla="*/ 4773676 h 5511081"/>
              <a:gd name="connsiteX136-19989" fmla="*/ 3576134 w 4833822"/>
              <a:gd name="connsiteY136-19990" fmla="*/ 4813098 h 5511081"/>
              <a:gd name="connsiteX137-19991" fmla="*/ 4002606 w 4833822"/>
              <a:gd name="connsiteY137-19992" fmla="*/ 4917027 h 5511081"/>
              <a:gd name="connsiteX138-19993" fmla="*/ 4124455 w 4833822"/>
              <a:gd name="connsiteY138-19994" fmla="*/ 4999454 h 5511081"/>
              <a:gd name="connsiteX139-19995" fmla="*/ 3586885 w 4833822"/>
              <a:gd name="connsiteY139-19996" fmla="*/ 4451133 h 5511081"/>
              <a:gd name="connsiteX140-19997" fmla="*/ 3339600 w 4833822"/>
              <a:gd name="connsiteY140-19998" fmla="*/ 4307781 h 5511081"/>
              <a:gd name="connsiteX141-19999" fmla="*/ 3551045 w 4833822"/>
              <a:gd name="connsiteY141-20000" fmla="*/ 4483391 h 5511081"/>
              <a:gd name="connsiteX142-20001" fmla="*/ 3658561 w 4833822"/>
              <a:gd name="connsiteY142-20002" fmla="*/ 4666165 h 5511081"/>
              <a:gd name="connsiteX143-20003" fmla="*/ 3536712 w 4833822"/>
              <a:gd name="connsiteY143-20004" fmla="*/ 4590902 h 5511081"/>
              <a:gd name="connsiteX144-20005" fmla="*/ 3167577 w 4833822"/>
              <a:gd name="connsiteY144-20006" fmla="*/ 4254026 h 5511081"/>
              <a:gd name="connsiteX145-20007" fmla="*/ 3072607 w 4833822"/>
              <a:gd name="connsiteY145-20008" fmla="*/ 4212813 h 5511081"/>
              <a:gd name="connsiteX146-20009" fmla="*/ 1497530 w 4833822"/>
              <a:gd name="connsiteY146-20010" fmla="*/ 4125013 h 5511081"/>
              <a:gd name="connsiteX147-20011" fmla="*/ 644585 w 4833822"/>
              <a:gd name="connsiteY147-20012" fmla="*/ 4250444 h 5511081"/>
              <a:gd name="connsiteX148-20013" fmla="*/ 404469 w 4833822"/>
              <a:gd name="connsiteY148-20014" fmla="*/ 4325701 h 5511081"/>
              <a:gd name="connsiteX149-20015" fmla="*/ 218113 w 4833822"/>
              <a:gd name="connsiteY149-20016" fmla="*/ 4479804 h 5511081"/>
              <a:gd name="connsiteX150-20017" fmla="*/ 347132 w 4833822"/>
              <a:gd name="connsiteY150-20018" fmla="*/ 4999454 h 5511081"/>
              <a:gd name="connsiteX151-20019" fmla="*/ 218113 w 4833822"/>
              <a:gd name="connsiteY151-20020" fmla="*/ 4633906 h 5511081"/>
              <a:gd name="connsiteX152-20021" fmla="*/ 289789 w 4833822"/>
              <a:gd name="connsiteY152-20022" fmla="*/ 4526395 h 5511081"/>
              <a:gd name="connsiteX153-20023" fmla="*/ 271869 w 4833822"/>
              <a:gd name="connsiteY153-20024" fmla="*/ 4512062 h 5511081"/>
              <a:gd name="connsiteX154-20025" fmla="*/ 304127 w 4833822"/>
              <a:gd name="connsiteY154-20026" fmla="*/ 4418879 h 5511081"/>
              <a:gd name="connsiteX155-20027" fmla="*/ 400887 w 4833822"/>
              <a:gd name="connsiteY155-20028" fmla="*/ 4336453 h 5511081"/>
              <a:gd name="connsiteX156-20029" fmla="*/ 404469 w 4833822"/>
              <a:gd name="connsiteY156-20030" fmla="*/ 4329283 h 5511081"/>
              <a:gd name="connsiteX157-20031" fmla="*/ 408056 w 4833822"/>
              <a:gd name="connsiteY157-20032" fmla="*/ 4329283 h 5511081"/>
              <a:gd name="connsiteX158-20033" fmla="*/ 569323 w 4833822"/>
              <a:gd name="connsiteY158-20034" fmla="*/ 4286279 h 5511081"/>
              <a:gd name="connsiteX159-20035" fmla="*/ 777186 w 4833822"/>
              <a:gd name="connsiteY159-20036" fmla="*/ 4397377 h 5511081"/>
              <a:gd name="connsiteX160-20037" fmla="*/ 1250249 w 4833822"/>
              <a:gd name="connsiteY160-20038" fmla="*/ 4228936 h 5511081"/>
              <a:gd name="connsiteX161-20039" fmla="*/ 1497530 w 4833822"/>
              <a:gd name="connsiteY161-20040" fmla="*/ 4125013 h 5511081"/>
              <a:gd name="connsiteX162-20041" fmla="*/ 3393360 w 4833822"/>
              <a:gd name="connsiteY162-20042" fmla="*/ 4084243 h 5511081"/>
              <a:gd name="connsiteX163-20043" fmla="*/ 3271511 w 4833822"/>
              <a:gd name="connsiteY163-20044" fmla="*/ 4121426 h 5511081"/>
              <a:gd name="connsiteX164-20045" fmla="*/ 3486538 w 4833822"/>
              <a:gd name="connsiteY164-20046" fmla="*/ 4250444 h 5511081"/>
              <a:gd name="connsiteX165-20047" fmla="*/ 4092197 w 4833822"/>
              <a:gd name="connsiteY165-20048" fmla="*/ 4583738 h 5511081"/>
              <a:gd name="connsiteX166-20049" fmla="*/ 3873588 w 4833822"/>
              <a:gd name="connsiteY166-20050" fmla="*/ 4583738 h 5511081"/>
              <a:gd name="connsiteX167-20051" fmla="*/ 4002606 w 4833822"/>
              <a:gd name="connsiteY167-20052" fmla="*/ 4712751 h 5511081"/>
              <a:gd name="connsiteX168-20053" fmla="*/ 4106535 w 4833822"/>
              <a:gd name="connsiteY168-20054" fmla="*/ 4684080 h 5511081"/>
              <a:gd name="connsiteX169-20055" fmla="*/ 4325144 w 4833822"/>
              <a:gd name="connsiteY169-20056" fmla="*/ 4357955 h 5511081"/>
              <a:gd name="connsiteX170-20057" fmla="*/ 4038441 w 4833822"/>
              <a:gd name="connsiteY170-20058" fmla="*/ 4268364 h 5511081"/>
              <a:gd name="connsiteX171-20059" fmla="*/ 3624178 w 4833822"/>
              <a:gd name="connsiteY171-20060" fmla="*/ 4254752 h 5511081"/>
              <a:gd name="connsiteX172-20061" fmla="*/ 3486739 w 4833822"/>
              <a:gd name="connsiteY172-20062" fmla="*/ 4228973 h 5511081"/>
              <a:gd name="connsiteX173-20063" fmla="*/ 3486739 w 4833822"/>
              <a:gd name="connsiteY173-20064" fmla="*/ 4232968 h 5511081"/>
              <a:gd name="connsiteX174-20065" fmla="*/ 3485394 w 4833822"/>
              <a:gd name="connsiteY174-20066" fmla="*/ 4230279 h 5511081"/>
              <a:gd name="connsiteX175-20067" fmla="*/ 3486706 w 4833822"/>
              <a:gd name="connsiteY175-20068" fmla="*/ 4228967 h 5511081"/>
              <a:gd name="connsiteX176-20069" fmla="*/ 3486538 w 4833822"/>
              <a:gd name="connsiteY176-20070" fmla="*/ 4228936 h 5511081"/>
              <a:gd name="connsiteX177-20071" fmla="*/ 3543876 w 4833822"/>
              <a:gd name="connsiteY177-20072" fmla="*/ 4168012 h 5511081"/>
              <a:gd name="connsiteX178-20073" fmla="*/ 4518674 w 4833822"/>
              <a:gd name="connsiteY178-20074" fmla="*/ 4314950 h 5511081"/>
              <a:gd name="connsiteX179-20075" fmla="*/ 4328731 w 4833822"/>
              <a:gd name="connsiteY179-20076" fmla="*/ 4512062 h 5511081"/>
              <a:gd name="connsiteX180-20077" fmla="*/ 4457745 w 4833822"/>
              <a:gd name="connsiteY180-20078" fmla="*/ 4440381 h 5511081"/>
              <a:gd name="connsiteX181-20079" fmla="*/ 4579599 w 4833822"/>
              <a:gd name="connsiteY181-20080" fmla="*/ 4433218 h 5511081"/>
              <a:gd name="connsiteX182-20081" fmla="*/ 4500754 w 4833822"/>
              <a:gd name="connsiteY182-20082" fmla="*/ 4512062 h 5511081"/>
              <a:gd name="connsiteX183-20083" fmla="*/ 4314393 w 4833822"/>
              <a:gd name="connsiteY183-20084" fmla="*/ 4745010 h 5511081"/>
              <a:gd name="connsiteX184-20085" fmla="*/ 4346651 w 4833822"/>
              <a:gd name="connsiteY184-20086" fmla="*/ 4809516 h 5511081"/>
              <a:gd name="connsiteX185-20087" fmla="*/ 4403989 w 4833822"/>
              <a:gd name="connsiteY185-20088" fmla="*/ 4759343 h 5511081"/>
              <a:gd name="connsiteX186-20089" fmla="*/ 4482833 w 4833822"/>
              <a:gd name="connsiteY186-20090" fmla="*/ 4569400 h 5511081"/>
              <a:gd name="connsiteX187-20091" fmla="*/ 4590350 w 4833822"/>
              <a:gd name="connsiteY187-20092" fmla="*/ 4547898 h 5511081"/>
              <a:gd name="connsiteX188-20093" fmla="*/ 4608265 w 4833822"/>
              <a:gd name="connsiteY188-20094" fmla="*/ 4630324 h 5511081"/>
              <a:gd name="connsiteX189-20095" fmla="*/ 4608265 w 4833822"/>
              <a:gd name="connsiteY189-20096" fmla="*/ 4633906 h 5511081"/>
              <a:gd name="connsiteX190-20097" fmla="*/ 4421909 w 4833822"/>
              <a:gd name="connsiteY190-20098" fmla="*/ 4845351 h 5511081"/>
              <a:gd name="connsiteX191-20099" fmla="*/ 4608265 w 4833822"/>
              <a:gd name="connsiteY191-20100" fmla="*/ 4633906 h 5511081"/>
              <a:gd name="connsiteX192-20101" fmla="*/ 4611852 w 4833822"/>
              <a:gd name="connsiteY192-20102" fmla="*/ 4630324 h 5511081"/>
              <a:gd name="connsiteX193-20103" fmla="*/ 4611852 w 4833822"/>
              <a:gd name="connsiteY193-20104" fmla="*/ 4626742 h 5511081"/>
              <a:gd name="connsiteX194-20105" fmla="*/ 4694279 w 4833822"/>
              <a:gd name="connsiteY194-20106" fmla="*/ 4612404 h 5511081"/>
              <a:gd name="connsiteX195-20107" fmla="*/ 4651275 w 4833822"/>
              <a:gd name="connsiteY195-20108" fmla="*/ 4436800 h 5511081"/>
              <a:gd name="connsiteX196-20109" fmla="*/ 4572429 w 4833822"/>
              <a:gd name="connsiteY196-20110" fmla="*/ 4318532 h 5511081"/>
              <a:gd name="connsiteX197-20111" fmla="*/ 4583181 w 4833822"/>
              <a:gd name="connsiteY197-20112" fmla="*/ 4225355 h 5511081"/>
              <a:gd name="connsiteX198-20113" fmla="*/ 4436247 w 4833822"/>
              <a:gd name="connsiteY198-20114" fmla="*/ 4178768 h 5511081"/>
              <a:gd name="connsiteX199-20115" fmla="*/ 3504459 w 4833822"/>
              <a:gd name="connsiteY199-20116" fmla="*/ 4092754 h 5511081"/>
              <a:gd name="connsiteX200-20117" fmla="*/ 3393360 w 4833822"/>
              <a:gd name="connsiteY200-20118" fmla="*/ 4084243 h 5511081"/>
              <a:gd name="connsiteX201-20119" fmla="*/ 655337 w 4833822"/>
              <a:gd name="connsiteY201-20120" fmla="*/ 3952985 h 5511081"/>
              <a:gd name="connsiteX202-20121" fmla="*/ 637416 w 4833822"/>
              <a:gd name="connsiteY202-20122" fmla="*/ 4010328 h 5511081"/>
              <a:gd name="connsiteX203-20123" fmla="*/ 863200 w 4833822"/>
              <a:gd name="connsiteY203-20124" fmla="*/ 4114257 h 5511081"/>
              <a:gd name="connsiteX204-20125" fmla="*/ 734181 w 4833822"/>
              <a:gd name="connsiteY204-20126" fmla="*/ 3974492 h 5511081"/>
              <a:gd name="connsiteX205-20127" fmla="*/ 655337 w 4833822"/>
              <a:gd name="connsiteY205-20128" fmla="*/ 3952985 h 5511081"/>
              <a:gd name="connsiteX206-20129" fmla="*/ 465399 w 4833822"/>
              <a:gd name="connsiteY206-20130" fmla="*/ 3913568 h 5511081"/>
              <a:gd name="connsiteX207-20131" fmla="*/ 465399 w 4833822"/>
              <a:gd name="connsiteY207-20132" fmla="*/ 4114257 h 5511081"/>
              <a:gd name="connsiteX208-20133" fmla="*/ 501234 w 4833822"/>
              <a:gd name="connsiteY208-20134" fmla="*/ 4171599 h 5511081"/>
              <a:gd name="connsiteX209-20135" fmla="*/ 554990 w 4833822"/>
              <a:gd name="connsiteY209-20136" fmla="*/ 4117844 h 5511081"/>
              <a:gd name="connsiteX210-20137" fmla="*/ 465399 w 4833822"/>
              <a:gd name="connsiteY210-20138" fmla="*/ 3913568 h 5511081"/>
              <a:gd name="connsiteX211-20139" fmla="*/ 4325169 w 4833822"/>
              <a:gd name="connsiteY211-20140" fmla="*/ 3832671 h 5511081"/>
              <a:gd name="connsiteX212-20141" fmla="*/ 3959602 w 4833822"/>
              <a:gd name="connsiteY212-20142" fmla="*/ 4038999 h 5511081"/>
              <a:gd name="connsiteX213-20143" fmla="*/ 4360985 w 4833822"/>
              <a:gd name="connsiteY213-20144" fmla="*/ 3949403 h 5511081"/>
              <a:gd name="connsiteX214-20145" fmla="*/ 4278558 w 4833822"/>
              <a:gd name="connsiteY214-20146" fmla="*/ 4060501 h 5511081"/>
              <a:gd name="connsiteX215-20147" fmla="*/ 4454163 w 4833822"/>
              <a:gd name="connsiteY215-20148" fmla="*/ 4013910 h 5511081"/>
              <a:gd name="connsiteX216-20149" fmla="*/ 4368153 w 4833822"/>
              <a:gd name="connsiteY216-20150" fmla="*/ 3838305 h 5511081"/>
              <a:gd name="connsiteX217-20151" fmla="*/ 4325169 w 4833822"/>
              <a:gd name="connsiteY217-20152" fmla="*/ 3832671 h 5511081"/>
              <a:gd name="connsiteX218-20153" fmla="*/ 4156709 w 4833822"/>
              <a:gd name="connsiteY218-20154" fmla="*/ 3798883 h 5511081"/>
              <a:gd name="connsiteX219-20155" fmla="*/ 3748157 w 4833822"/>
              <a:gd name="connsiteY219-20156" fmla="*/ 3881309 h 5511081"/>
              <a:gd name="connsiteX220-20157" fmla="*/ 3529543 w 4833822"/>
              <a:gd name="connsiteY220-20158" fmla="*/ 4003158 h 5511081"/>
              <a:gd name="connsiteX221-20159" fmla="*/ 3805494 w 4833822"/>
              <a:gd name="connsiteY221-20160" fmla="*/ 3906399 h 5511081"/>
              <a:gd name="connsiteX222-20161" fmla="*/ 4156709 w 4833822"/>
              <a:gd name="connsiteY222-20162" fmla="*/ 3798883 h 5511081"/>
              <a:gd name="connsiteX223-20163" fmla="*/ 399937 w 4833822"/>
              <a:gd name="connsiteY223-20164" fmla="*/ 3755095 h 5511081"/>
              <a:gd name="connsiteX224-20165" fmla="*/ 210944 w 4833822"/>
              <a:gd name="connsiteY224-20166" fmla="*/ 3834723 h 5511081"/>
              <a:gd name="connsiteX225-20167" fmla="*/ 124936 w 4833822"/>
              <a:gd name="connsiteY225-20168" fmla="*/ 3978074 h 5511081"/>
              <a:gd name="connsiteX226-20169" fmla="*/ 275451 w 4833822"/>
              <a:gd name="connsiteY226-20170" fmla="*/ 3970905 h 5511081"/>
              <a:gd name="connsiteX227-20171" fmla="*/ 304127 w 4833822"/>
              <a:gd name="connsiteY227-20172" fmla="*/ 3988825 h 5511081"/>
              <a:gd name="connsiteX228-20173" fmla="*/ 271869 w 4833822"/>
              <a:gd name="connsiteY228-20174" fmla="*/ 4225355 h 5511081"/>
              <a:gd name="connsiteX229-20175" fmla="*/ 311291 w 4833822"/>
              <a:gd name="connsiteY229-20176" fmla="*/ 4067670 h 5511081"/>
              <a:gd name="connsiteX230-20177" fmla="*/ 243203 w 4833822"/>
              <a:gd name="connsiteY230-20178" fmla="*/ 3859807 h 5511081"/>
              <a:gd name="connsiteX231-20179" fmla="*/ 1214409 w 4833822"/>
              <a:gd name="connsiteY231-20180" fmla="*/ 3838305 h 5511081"/>
              <a:gd name="connsiteX232-20181" fmla="*/ 465399 w 4833822"/>
              <a:gd name="connsiteY232-20182" fmla="*/ 3755878 h 5511081"/>
              <a:gd name="connsiteX233-20183" fmla="*/ 399937 w 4833822"/>
              <a:gd name="connsiteY233-20184" fmla="*/ 3755095 h 5511081"/>
              <a:gd name="connsiteX234-20185" fmla="*/ 2524908 w 4833822"/>
              <a:gd name="connsiteY234-20186" fmla="*/ 2620796 h 5511081"/>
              <a:gd name="connsiteX235-20187" fmla="*/ 2732856 w 4833822"/>
              <a:gd name="connsiteY235-20188" fmla="*/ 3262715 h 5511081"/>
              <a:gd name="connsiteX236-20189" fmla="*/ 2775802 w 4833822"/>
              <a:gd name="connsiteY236-20190" fmla="*/ 3332784 h 5511081"/>
              <a:gd name="connsiteX237-20191" fmla="*/ 2823267 w 4833822"/>
              <a:gd name="connsiteY237-20192" fmla="*/ 3255934 h 5511081"/>
              <a:gd name="connsiteX238-20193" fmla="*/ 2879774 w 4833822"/>
              <a:gd name="connsiteY238-20194" fmla="*/ 3045728 h 5511081"/>
              <a:gd name="connsiteX239-20195" fmla="*/ 2920458 w 4833822"/>
              <a:gd name="connsiteY239-20196" fmla="*/ 3579153 h 5511081"/>
              <a:gd name="connsiteX240-20197" fmla="*/ 3132925 w 4833822"/>
              <a:gd name="connsiteY240-20198" fmla="*/ 3520386 h 5511081"/>
              <a:gd name="connsiteX241-20199" fmla="*/ 2879774 w 4833822"/>
              <a:gd name="connsiteY241-20200" fmla="*/ 3895594 h 5511081"/>
              <a:gd name="connsiteX242-20201" fmla="*/ 2131619 w 4833822"/>
              <a:gd name="connsiteY242-20202" fmla="*/ 3843608 h 5511081"/>
              <a:gd name="connsiteX243-20203" fmla="*/ 1894289 w 4833822"/>
              <a:gd name="connsiteY243-20204" fmla="*/ 3493264 h 5511081"/>
              <a:gd name="connsiteX244-20205" fmla="*/ 2075111 w 4833822"/>
              <a:gd name="connsiteY244-20206" fmla="*/ 3581415 h 5511081"/>
              <a:gd name="connsiteX245-20207" fmla="*/ 2086414 w 4833822"/>
              <a:gd name="connsiteY245-20208" fmla="*/ 3066070 h 5511081"/>
              <a:gd name="connsiteX246-20209" fmla="*/ 2163263 w 4833822"/>
              <a:gd name="connsiteY246-20210" fmla="*/ 3210729 h 5511081"/>
              <a:gd name="connsiteX247-20211" fmla="*/ 2224289 w 4833822"/>
              <a:gd name="connsiteY247-20212" fmla="*/ 3255934 h 5511081"/>
              <a:gd name="connsiteX248-20213" fmla="*/ 2242372 w 4833822"/>
              <a:gd name="connsiteY248-20214" fmla="*/ 3192646 h 5511081"/>
              <a:gd name="connsiteX249-20215" fmla="*/ 2524908 w 4833822"/>
              <a:gd name="connsiteY249-20216" fmla="*/ 2620796 h 5511081"/>
              <a:gd name="connsiteX250-20217" fmla="*/ 2540406 w 4833822"/>
              <a:gd name="connsiteY250-20218" fmla="*/ 1813455 h 5511081"/>
              <a:gd name="connsiteX251-20219" fmla="*/ 2092432 w 4833822"/>
              <a:gd name="connsiteY251-20220" fmla="*/ 2720152 h 5511081"/>
              <a:gd name="connsiteX252-20221" fmla="*/ 2063761 w 4833822"/>
              <a:gd name="connsiteY252-20222" fmla="*/ 2820499 h 5511081"/>
              <a:gd name="connsiteX253-20223" fmla="*/ 1967001 w 4833822"/>
              <a:gd name="connsiteY253-20224" fmla="*/ 2748823 h 5511081"/>
              <a:gd name="connsiteX254-20225" fmla="*/ 1845152 w 4833822"/>
              <a:gd name="connsiteY254-20226" fmla="*/ 2519459 h 5511081"/>
              <a:gd name="connsiteX255-20227" fmla="*/ 1827232 w 4833822"/>
              <a:gd name="connsiteY255-20228" fmla="*/ 3336566 h 5511081"/>
              <a:gd name="connsiteX256-20229" fmla="*/ 1540529 w 4833822"/>
              <a:gd name="connsiteY256-20230" fmla="*/ 3196797 h 5511081"/>
              <a:gd name="connsiteX257-20231" fmla="*/ 1916828 w 4833822"/>
              <a:gd name="connsiteY257-20232" fmla="*/ 3752286 h 5511081"/>
              <a:gd name="connsiteX258-20233" fmla="*/ 3103066 w 4833822"/>
              <a:gd name="connsiteY258-20234" fmla="*/ 3834713 h 5511081"/>
              <a:gd name="connsiteX259-20235" fmla="*/ 3504448 w 4833822"/>
              <a:gd name="connsiteY259-20236" fmla="*/ 3239801 h 5511081"/>
              <a:gd name="connsiteX260-20237" fmla="*/ 3167572 w 4833822"/>
              <a:gd name="connsiteY260-20238" fmla="*/ 3332979 h 5511081"/>
              <a:gd name="connsiteX261-20239" fmla="*/ 3103066 w 4833822"/>
              <a:gd name="connsiteY261-20240" fmla="*/ 2487205 h 5511081"/>
              <a:gd name="connsiteX262-20241" fmla="*/ 3013470 w 4833822"/>
              <a:gd name="connsiteY262-20242" fmla="*/ 2820499 h 5511081"/>
              <a:gd name="connsiteX263-20243" fmla="*/ 2938212 w 4833822"/>
              <a:gd name="connsiteY263-20244" fmla="*/ 2942348 h 5511081"/>
              <a:gd name="connsiteX264-20245" fmla="*/ 2870119 w 4833822"/>
              <a:gd name="connsiteY264-20246" fmla="*/ 2831250 h 5511081"/>
              <a:gd name="connsiteX265-20247" fmla="*/ 2540406 w 4833822"/>
              <a:gd name="connsiteY265-20248" fmla="*/ 1813455 h 5511081"/>
              <a:gd name="connsiteX266-20249" fmla="*/ 357884 w 4833822"/>
              <a:gd name="connsiteY266-20250" fmla="*/ 1741784 h 5511081"/>
              <a:gd name="connsiteX267-20251" fmla="*/ 422396 w 4833822"/>
              <a:gd name="connsiteY267-20252" fmla="*/ 1824211 h 5511081"/>
              <a:gd name="connsiteX268-20253" fmla="*/ 522738 w 4833822"/>
              <a:gd name="connsiteY268-20254" fmla="*/ 2325942 h 5511081"/>
              <a:gd name="connsiteX269-20255" fmla="*/ 490485 w 4833822"/>
              <a:gd name="connsiteY269-20256" fmla="*/ 2465712 h 5511081"/>
              <a:gd name="connsiteX270-20257" fmla="*/ 386555 w 4833822"/>
              <a:gd name="connsiteY270-20258" fmla="*/ 2365365 h 5511081"/>
              <a:gd name="connsiteX271-20259" fmla="*/ 286208 w 4833822"/>
              <a:gd name="connsiteY271-20260" fmla="*/ 1824211 h 5511081"/>
              <a:gd name="connsiteX272-20261" fmla="*/ 357884 w 4833822"/>
              <a:gd name="connsiteY272-20262" fmla="*/ 1741784 h 5511081"/>
              <a:gd name="connsiteX273-20263" fmla="*/ 4036204 w 4833822"/>
              <a:gd name="connsiteY273-20264" fmla="*/ 324393 h 5511081"/>
              <a:gd name="connsiteX274-20265" fmla="*/ 4110123 w 4833822"/>
              <a:gd name="connsiteY274-20266" fmla="*/ 387108 h 5511081"/>
              <a:gd name="connsiteX275-20267" fmla="*/ 4063531 w 4833822"/>
              <a:gd name="connsiteY275-20268" fmla="*/ 1197052 h 5511081"/>
              <a:gd name="connsiteX276-20269" fmla="*/ 3938100 w 4833822"/>
              <a:gd name="connsiteY276-20270" fmla="*/ 885258 h 5511081"/>
              <a:gd name="connsiteX277-20271" fmla="*/ 3970353 w 4833822"/>
              <a:gd name="connsiteY277-20272" fmla="*/ 390695 h 5511081"/>
              <a:gd name="connsiteX278-20273" fmla="*/ 4036204 w 4833822"/>
              <a:gd name="connsiteY278-20274" fmla="*/ 324393 h 5511081"/>
              <a:gd name="connsiteX279-20275" fmla="*/ 915320 w 4833822"/>
              <a:gd name="connsiteY279-20276" fmla="*/ 65964 h 5511081"/>
              <a:gd name="connsiteX280-20277" fmla="*/ 1020430 w 4833822"/>
              <a:gd name="connsiteY280-20278" fmla="*/ 746726 h 5511081"/>
              <a:gd name="connsiteX281-20279" fmla="*/ 811383 w 4833822"/>
              <a:gd name="connsiteY281-20280" fmla="*/ 707140 h 5511081"/>
              <a:gd name="connsiteX282-20281" fmla="*/ 915320 w 4833822"/>
              <a:gd name="connsiteY282-20282" fmla="*/ 65964 h 5511081"/>
              <a:gd name="connsiteX283-20283" fmla="*/ 2536306 w 4833822"/>
              <a:gd name="connsiteY283-20284" fmla="*/ 0 h 5511081"/>
              <a:gd name="connsiteX284-20285" fmla="*/ 2948561 w 4833822"/>
              <a:gd name="connsiteY284-20286" fmla="*/ 741984 h 5511081"/>
              <a:gd name="connsiteX285-20287" fmla="*/ 3054443 w 4833822"/>
              <a:gd name="connsiteY285-20288" fmla="*/ 1346511 h 5511081"/>
              <a:gd name="connsiteX286-20289" fmla="*/ 3282263 w 4833822"/>
              <a:gd name="connsiteY286-20290" fmla="*/ 487454 h 5511081"/>
              <a:gd name="connsiteX287-20291" fmla="*/ 3257173 w 4833822"/>
              <a:gd name="connsiteY287-20292" fmla="*/ 347685 h 5511081"/>
              <a:gd name="connsiteX288-20293" fmla="*/ 3278681 w 4833822"/>
              <a:gd name="connsiteY288-20294" fmla="*/ 258089 h 5511081"/>
              <a:gd name="connsiteX289-20295" fmla="*/ 3361107 w 4833822"/>
              <a:gd name="connsiteY289-20296" fmla="*/ 315432 h 5511081"/>
              <a:gd name="connsiteX290-20297" fmla="*/ 3884339 w 4833822"/>
              <a:gd name="connsiteY290-20298" fmla="*/ 1627102 h 5511081"/>
              <a:gd name="connsiteX291-20299" fmla="*/ 3776823 w 4833822"/>
              <a:gd name="connsiteY291-20300" fmla="*/ 2247097 h 5511081"/>
              <a:gd name="connsiteX292-20301" fmla="*/ 4002606 w 4833822"/>
              <a:gd name="connsiteY292-20302" fmla="*/ 2028488 h 5511081"/>
              <a:gd name="connsiteX293-20303" fmla="*/ 4059943 w 4833822"/>
              <a:gd name="connsiteY293-20304" fmla="*/ 1963977 h 5511081"/>
              <a:gd name="connsiteX294-20305" fmla="*/ 4117286 w 4833822"/>
              <a:gd name="connsiteY294-20306" fmla="*/ 2039239 h 5511081"/>
              <a:gd name="connsiteX295-20307" fmla="*/ 4131625 w 4833822"/>
              <a:gd name="connsiteY295-20308" fmla="*/ 2852761 h 5511081"/>
              <a:gd name="connsiteX296-20309" fmla="*/ 3755321 w 4833822"/>
              <a:gd name="connsiteY296-20310" fmla="*/ 3684203 h 5511081"/>
              <a:gd name="connsiteX297-20311" fmla="*/ 3723067 w 4833822"/>
              <a:gd name="connsiteY297-20312" fmla="*/ 3759460 h 5511081"/>
              <a:gd name="connsiteX298-20313" fmla="*/ 4099366 w 4833822"/>
              <a:gd name="connsiteY298-20314" fmla="*/ 3698536 h 5511081"/>
              <a:gd name="connsiteX299-20315" fmla="*/ 4550927 w 4833822"/>
              <a:gd name="connsiteY299-20316" fmla="*/ 4049750 h 5511081"/>
              <a:gd name="connsiteX300-20317" fmla="*/ 4604683 w 4833822"/>
              <a:gd name="connsiteY300-20318" fmla="*/ 4150097 h 5511081"/>
              <a:gd name="connsiteX301-20319" fmla="*/ 4576011 w 4833822"/>
              <a:gd name="connsiteY301-20320" fmla="*/ 4992290 h 5511081"/>
              <a:gd name="connsiteX302-20321" fmla="*/ 4432660 w 4833822"/>
              <a:gd name="connsiteY302-20322" fmla="*/ 5053214 h 5511081"/>
              <a:gd name="connsiteX303-20323" fmla="*/ 3999019 w 4833822"/>
              <a:gd name="connsiteY303-20324" fmla="*/ 5286161 h 5511081"/>
              <a:gd name="connsiteX304-20325" fmla="*/ 3192667 w 4833822"/>
              <a:gd name="connsiteY304-20326" fmla="*/ 5218068 h 5511081"/>
              <a:gd name="connsiteX305-20327" fmla="*/ 2662265 w 4833822"/>
              <a:gd name="connsiteY305-20328" fmla="*/ 4587320 h 5511081"/>
              <a:gd name="connsiteX306-20329" fmla="*/ 2680186 w 4833822"/>
              <a:gd name="connsiteY306-20330" fmla="*/ 4906276 h 5511081"/>
              <a:gd name="connsiteX307-20331" fmla="*/ 2655096 w 4833822"/>
              <a:gd name="connsiteY307-20332" fmla="*/ 5218068 h 5511081"/>
              <a:gd name="connsiteX308-20333" fmla="*/ 2063771 w 4833822"/>
              <a:gd name="connsiteY308-20334" fmla="*/ 5504770 h 5511081"/>
              <a:gd name="connsiteX309-20335" fmla="*/ 1827242 w 4833822"/>
              <a:gd name="connsiteY309-20336" fmla="*/ 5454597 h 5511081"/>
              <a:gd name="connsiteX310-20337" fmla="*/ 1594295 w 4833822"/>
              <a:gd name="connsiteY310-20338" fmla="*/ 4913445 h 5511081"/>
              <a:gd name="connsiteX311-20339" fmla="*/ 1952673 w 4833822"/>
              <a:gd name="connsiteY311-20340" fmla="*/ 4379457 h 5511081"/>
              <a:gd name="connsiteX312-20341" fmla="*/ 2020761 w 4833822"/>
              <a:gd name="connsiteY312-20342" fmla="*/ 4246857 h 5511081"/>
              <a:gd name="connsiteX313-20343" fmla="*/ 1841575 w 4833822"/>
              <a:gd name="connsiteY313-20344" fmla="*/ 4390208 h 5511081"/>
              <a:gd name="connsiteX314-20345" fmla="*/ 884697 w 4833822"/>
              <a:gd name="connsiteY314-20346" fmla="*/ 5135641 h 5511081"/>
              <a:gd name="connsiteX315-20347" fmla="*/ 547826 w 4833822"/>
              <a:gd name="connsiteY315-20348" fmla="*/ 5167894 h 5511081"/>
              <a:gd name="connsiteX316-20349" fmla="*/ 357883 w 4833822"/>
              <a:gd name="connsiteY316-20350" fmla="*/ 5110557 h 5511081"/>
              <a:gd name="connsiteX317-20351" fmla="*/ 89095 w 4833822"/>
              <a:gd name="connsiteY317-20352" fmla="*/ 4684080 h 5511081"/>
              <a:gd name="connsiteX318-20353" fmla="*/ 46091 w 4833822"/>
              <a:gd name="connsiteY318-20354" fmla="*/ 4332871 h 5511081"/>
              <a:gd name="connsiteX319-20355" fmla="*/ 440310 w 4833822"/>
              <a:gd name="connsiteY319-20356" fmla="*/ 3684203 h 5511081"/>
              <a:gd name="connsiteX320-20357" fmla="*/ 1020884 w 4833822"/>
              <a:gd name="connsiteY320-20358" fmla="*/ 3734376 h 5511081"/>
              <a:gd name="connsiteX321-20359" fmla="*/ 798688 w 4833822"/>
              <a:gd name="connsiteY321-20360" fmla="*/ 3562354 h 5511081"/>
              <a:gd name="connsiteX322-20361" fmla="*/ 766435 w 4833822"/>
              <a:gd name="connsiteY322-20362" fmla="*/ 3505011 h 5511081"/>
              <a:gd name="connsiteX323-20363" fmla="*/ 838110 w 4833822"/>
              <a:gd name="connsiteY323-20364" fmla="*/ 3483509 h 5511081"/>
              <a:gd name="connsiteX324-20365" fmla="*/ 1060306 w 4833822"/>
              <a:gd name="connsiteY324-20366" fmla="*/ 3576687 h 5511081"/>
              <a:gd name="connsiteX325-20367" fmla="*/ 777186 w 4833822"/>
              <a:gd name="connsiteY325-20368" fmla="*/ 3078539 h 5511081"/>
              <a:gd name="connsiteX326-20369" fmla="*/ 723430 w 4833822"/>
              <a:gd name="connsiteY326-20370" fmla="*/ 2544556 h 5511081"/>
              <a:gd name="connsiteX327-20371" fmla="*/ 727012 w 4833822"/>
              <a:gd name="connsiteY327-20372" fmla="*/ 1845715 h 5511081"/>
              <a:gd name="connsiteX328-20373" fmla="*/ 762853 w 4833822"/>
              <a:gd name="connsiteY328-20374" fmla="*/ 1713115 h 5511081"/>
              <a:gd name="connsiteX329-20375" fmla="*/ 1017302 w 4833822"/>
              <a:gd name="connsiteY329-20376" fmla="*/ 2014150 h 5511081"/>
              <a:gd name="connsiteX330-20377" fmla="*/ 1139151 w 4833822"/>
              <a:gd name="connsiteY330-20378" fmla="*/ 2053572 h 5511081"/>
              <a:gd name="connsiteX331-20379" fmla="*/ 1110480 w 4833822"/>
              <a:gd name="connsiteY331-20380" fmla="*/ 1942474 h 5511081"/>
              <a:gd name="connsiteX332-20381" fmla="*/ 1135564 w 4833822"/>
              <a:gd name="connsiteY332-20382" fmla="*/ 1053696 h 5511081"/>
              <a:gd name="connsiteX333-20383" fmla="*/ 1493942 w 4833822"/>
              <a:gd name="connsiteY333-20384" fmla="*/ 394276 h 5511081"/>
              <a:gd name="connsiteX334-20385" fmla="*/ 1547703 w 4833822"/>
              <a:gd name="connsiteY334-20386" fmla="*/ 340521 h 5511081"/>
              <a:gd name="connsiteX335-20387" fmla="*/ 1597877 w 4833822"/>
              <a:gd name="connsiteY335-20388" fmla="*/ 433699 h 5511081"/>
              <a:gd name="connsiteX336-20389" fmla="*/ 2070940 w 4833822"/>
              <a:gd name="connsiteY336-20390" fmla="*/ 1207798 h 5511081"/>
              <a:gd name="connsiteX337-20391" fmla="*/ 2035100 w 4833822"/>
              <a:gd name="connsiteY337-20392" fmla="*/ 498660 h 5511081"/>
              <a:gd name="connsiteX338-20393" fmla="*/ 2536306 w 4833822"/>
              <a:gd name="connsiteY338-20394" fmla="*/ 0 h 5511081"/>
              <a:gd name="connsiteX0-20395" fmla="*/ 2144854 w 4833822"/>
              <a:gd name="connsiteY0-20396" fmla="*/ 5137432 h 5511081"/>
              <a:gd name="connsiteX1-20397" fmla="*/ 2053020 w 4833822"/>
              <a:gd name="connsiteY1-20398" fmla="*/ 5146392 h 5511081"/>
              <a:gd name="connsiteX2-20399" fmla="*/ 1959837 w 4833822"/>
              <a:gd name="connsiteY2-20400" fmla="*/ 5221650 h 5511081"/>
              <a:gd name="connsiteX3-20401" fmla="*/ 2045851 w 4833822"/>
              <a:gd name="connsiteY3-20402" fmla="*/ 5339917 h 5511081"/>
              <a:gd name="connsiteX4-20403" fmla="*/ 2042269 w 4833822"/>
              <a:gd name="connsiteY4-20404" fmla="*/ 5243152 h 5511081"/>
              <a:gd name="connsiteX5-20405" fmla="*/ 2106775 w 4833822"/>
              <a:gd name="connsiteY5-20406" fmla="*/ 5178645 h 5511081"/>
              <a:gd name="connsiteX6-20407" fmla="*/ 2128277 w 4833822"/>
              <a:gd name="connsiteY6-20408" fmla="*/ 5250321 h 5511081"/>
              <a:gd name="connsiteX7-20409" fmla="*/ 2164118 w 4833822"/>
              <a:gd name="connsiteY7-20410" fmla="*/ 5300494 h 5511081"/>
              <a:gd name="connsiteX8-20411" fmla="*/ 2232206 w 4833822"/>
              <a:gd name="connsiteY8-20412" fmla="*/ 5264659 h 5511081"/>
              <a:gd name="connsiteX9-20413" fmla="*/ 2228624 w 4833822"/>
              <a:gd name="connsiteY9-20414" fmla="*/ 5171476 h 5511081"/>
              <a:gd name="connsiteX10-20415" fmla="*/ 2144854 w 4833822"/>
              <a:gd name="connsiteY10-20416" fmla="*/ 5137432 h 5511081"/>
              <a:gd name="connsiteX11-20417" fmla="*/ 2508163 w 4833822"/>
              <a:gd name="connsiteY11-20418" fmla="*/ 5106970 h 5511081"/>
              <a:gd name="connsiteX12-20419" fmla="*/ 2407811 w 4833822"/>
              <a:gd name="connsiteY12-20420" fmla="*/ 5415180 h 5511081"/>
              <a:gd name="connsiteX13-20421" fmla="*/ 2508163 w 4833822"/>
              <a:gd name="connsiteY13-20422" fmla="*/ 5106970 h 5511081"/>
              <a:gd name="connsiteX14-20423" fmla="*/ 2215080 w 4833822"/>
              <a:gd name="connsiteY14-20424" fmla="*/ 5022435 h 5511081"/>
              <a:gd name="connsiteX15-20425" fmla="*/ 2171282 w 4833822"/>
              <a:gd name="connsiteY15-20426" fmla="*/ 5028125 h 5511081"/>
              <a:gd name="connsiteX16-20427" fmla="*/ 2350473 w 4833822"/>
              <a:gd name="connsiteY16-20428" fmla="*/ 5307664 h 5511081"/>
              <a:gd name="connsiteX17-20429" fmla="*/ 2393478 w 4833822"/>
              <a:gd name="connsiteY17-20430" fmla="*/ 5124890 h 5511081"/>
              <a:gd name="connsiteX18-20431" fmla="*/ 2252871 w 4833822"/>
              <a:gd name="connsiteY18-20432" fmla="*/ 5023590 h 5511081"/>
              <a:gd name="connsiteX19-20433" fmla="*/ 2215080 w 4833822"/>
              <a:gd name="connsiteY19-20434" fmla="*/ 5022435 h 5511081"/>
              <a:gd name="connsiteX20-20435" fmla="*/ 3767359 w 4833822"/>
              <a:gd name="connsiteY20-20436" fmla="*/ 4903477 h 5511081"/>
              <a:gd name="connsiteX21-20437" fmla="*/ 3913003 w 4833822"/>
              <a:gd name="connsiteY21-20438" fmla="*/ 4985120 h 5511081"/>
              <a:gd name="connsiteX22-20439" fmla="*/ 3930923 w 4833822"/>
              <a:gd name="connsiteY22-20440" fmla="*/ 5010209 h 5511081"/>
              <a:gd name="connsiteX23-20441" fmla="*/ 3923759 w 4833822"/>
              <a:gd name="connsiteY23-20442" fmla="*/ 5035294 h 5511081"/>
              <a:gd name="connsiteX24-20443" fmla="*/ 3672890 w 4833822"/>
              <a:gd name="connsiteY24-20444" fmla="*/ 5017373 h 5511081"/>
              <a:gd name="connsiteX25-20445" fmla="*/ 3672890 w 4833822"/>
              <a:gd name="connsiteY25-20446" fmla="*/ 4949284 h 5511081"/>
              <a:gd name="connsiteX26-20447" fmla="*/ 3708731 w 4833822"/>
              <a:gd name="connsiteY26-20448" fmla="*/ 4924195 h 5511081"/>
              <a:gd name="connsiteX27-20449" fmla="*/ 3767359 w 4833822"/>
              <a:gd name="connsiteY27-20450" fmla="*/ 4903477 h 5511081"/>
              <a:gd name="connsiteX28-20451" fmla="*/ 3779366 w 4833822"/>
              <a:gd name="connsiteY28-20452" fmla="*/ 4863666 h 5511081"/>
              <a:gd name="connsiteX29-20453" fmla="*/ 3637059 w 4833822"/>
              <a:gd name="connsiteY29-20454" fmla="*/ 4888361 h 5511081"/>
              <a:gd name="connsiteX30-20455" fmla="*/ 3497289 w 4833822"/>
              <a:gd name="connsiteY30-20456" fmla="*/ 5071129 h 5511081"/>
              <a:gd name="connsiteX31-20457" fmla="*/ 3615557 w 4833822"/>
              <a:gd name="connsiteY31-20458" fmla="*/ 5013792 h 5511081"/>
              <a:gd name="connsiteX32-20459" fmla="*/ 3852086 w 4833822"/>
              <a:gd name="connsiteY32-20460" fmla="*/ 5171476 h 5511081"/>
              <a:gd name="connsiteX33-20461" fmla="*/ 3952433 w 4833822"/>
              <a:gd name="connsiteY33-20462" fmla="*/ 4999454 h 5511081"/>
              <a:gd name="connsiteX34-20463" fmla="*/ 3945496 w 4833822"/>
              <a:gd name="connsiteY34-20464" fmla="*/ 4982649 h 5511081"/>
              <a:gd name="connsiteX35-20465" fmla="*/ 3938093 w 4833822"/>
              <a:gd name="connsiteY35-20466" fmla="*/ 4982649 h 5511081"/>
              <a:gd name="connsiteX36-20467" fmla="*/ 3927341 w 4833822"/>
              <a:gd name="connsiteY36-20468" fmla="*/ 4982649 h 5511081"/>
              <a:gd name="connsiteX37-20469" fmla="*/ 3909418 w 4833822"/>
              <a:gd name="connsiteY37-20470" fmla="*/ 4977942 h 5511081"/>
              <a:gd name="connsiteX38-20471" fmla="*/ 3920171 w 4833822"/>
              <a:gd name="connsiteY38-20472" fmla="*/ 4977942 h 5511081"/>
              <a:gd name="connsiteX39-20473" fmla="*/ 3945252 w 4833822"/>
              <a:gd name="connsiteY39-20474" fmla="*/ 4982059 h 5511081"/>
              <a:gd name="connsiteX40-20475" fmla="*/ 3928739 w 4833822"/>
              <a:gd name="connsiteY40-20476" fmla="*/ 4942059 h 5511081"/>
              <a:gd name="connsiteX41-20477" fmla="*/ 3822967 w 4833822"/>
              <a:gd name="connsiteY41-20478" fmla="*/ 4865961 h 5511081"/>
              <a:gd name="connsiteX42-20479" fmla="*/ 3779366 w 4833822"/>
              <a:gd name="connsiteY42-20480" fmla="*/ 4863666 h 5511081"/>
              <a:gd name="connsiteX43-20481" fmla="*/ 4196131 w 4833822"/>
              <a:gd name="connsiteY43-20482" fmla="*/ 4719920 h 5511081"/>
              <a:gd name="connsiteX44-20483" fmla="*/ 4235548 w 4833822"/>
              <a:gd name="connsiteY44-20484" fmla="*/ 4949285 h 5511081"/>
              <a:gd name="connsiteX45-20485" fmla="*/ 4454163 w 4833822"/>
              <a:gd name="connsiteY45-20486" fmla="*/ 4952867 h 5511081"/>
              <a:gd name="connsiteX46-20487" fmla="*/ 4196131 w 4833822"/>
              <a:gd name="connsiteY46-20488" fmla="*/ 4719920 h 5511081"/>
              <a:gd name="connsiteX47-20489" fmla="*/ 1174995 w 4833822"/>
              <a:gd name="connsiteY47-20490" fmla="*/ 4404542 h 5511081"/>
              <a:gd name="connsiteX48-20491" fmla="*/ 1250253 w 4833822"/>
              <a:gd name="connsiteY48-20492" fmla="*/ 4451134 h 5511081"/>
              <a:gd name="connsiteX49-20493" fmla="*/ 1035224 w 4833822"/>
              <a:gd name="connsiteY49-20494" fmla="*/ 4562227 h 5511081"/>
              <a:gd name="connsiteX50-20495" fmla="*/ 981463 w 4833822"/>
              <a:gd name="connsiteY50-20496" fmla="*/ 4537143 h 5511081"/>
              <a:gd name="connsiteX51-20497" fmla="*/ 1174995 w 4833822"/>
              <a:gd name="connsiteY51-20498" fmla="*/ 4404542 h 5511081"/>
              <a:gd name="connsiteX52-20499" fmla="*/ 3960412 w 4833822"/>
              <a:gd name="connsiteY52-20500" fmla="*/ 4375267 h 5511081"/>
              <a:gd name="connsiteX53-20501" fmla="*/ 4095776 w 4833822"/>
              <a:gd name="connsiteY53-20502" fmla="*/ 4433212 h 5511081"/>
              <a:gd name="connsiteX54-20503" fmla="*/ 4052767 w 4833822"/>
              <a:gd name="connsiteY54-20504" fmla="*/ 4461882 h 5511081"/>
              <a:gd name="connsiteX55-20505" fmla="*/ 3852081 w 4833822"/>
              <a:gd name="connsiteY55-20506" fmla="*/ 4429631 h 5511081"/>
              <a:gd name="connsiteX56-20507" fmla="*/ 3859245 w 4833822"/>
              <a:gd name="connsiteY56-20508" fmla="*/ 4393792 h 5511081"/>
              <a:gd name="connsiteX57-20509" fmla="*/ 3917370 w 4833822"/>
              <a:gd name="connsiteY57-20510" fmla="*/ 4376267 h 5511081"/>
              <a:gd name="connsiteX58-20511" fmla="*/ 3960412 w 4833822"/>
              <a:gd name="connsiteY58-20512" fmla="*/ 4375267 h 5511081"/>
              <a:gd name="connsiteX59-20513" fmla="*/ 2177948 w 4833822"/>
              <a:gd name="connsiteY59-20514" fmla="*/ 4281017 h 5511081"/>
              <a:gd name="connsiteX60-20515" fmla="*/ 2146198 w 4833822"/>
              <a:gd name="connsiteY60-20516" fmla="*/ 4304199 h 5511081"/>
              <a:gd name="connsiteX61-20517" fmla="*/ 1680303 w 4833822"/>
              <a:gd name="connsiteY61-20518" fmla="*/ 5003041 h 5511081"/>
              <a:gd name="connsiteX62-20519" fmla="*/ 1762730 w 4833822"/>
              <a:gd name="connsiteY62-20520" fmla="*/ 5365001 h 5511081"/>
              <a:gd name="connsiteX63-20521" fmla="*/ 1802152 w 4833822"/>
              <a:gd name="connsiteY63-20522" fmla="*/ 5085468 h 5511081"/>
              <a:gd name="connsiteX64-20523" fmla="*/ 2081691 w 4833822"/>
              <a:gd name="connsiteY64-20524" fmla="*/ 4927778 h 5511081"/>
              <a:gd name="connsiteX65-20525" fmla="*/ 1845157 w 4833822"/>
              <a:gd name="connsiteY65-20526" fmla="*/ 5010205 h 5511081"/>
              <a:gd name="connsiteX66-20527" fmla="*/ 1744810 w 4833822"/>
              <a:gd name="connsiteY66-20528" fmla="*/ 4981539 h 5511081"/>
              <a:gd name="connsiteX67-20529" fmla="*/ 2060189 w 4833822"/>
              <a:gd name="connsiteY67-20530" fmla="*/ 4827436 h 5511081"/>
              <a:gd name="connsiteX68-20531" fmla="*/ 2178451 w 4833822"/>
              <a:gd name="connsiteY68-20532" fmla="*/ 4766506 h 5511081"/>
              <a:gd name="connsiteX69-20533" fmla="*/ 2293136 w 4833822"/>
              <a:gd name="connsiteY69-20534" fmla="*/ 4300617 h 5511081"/>
              <a:gd name="connsiteX70-20535" fmla="*/ 1999259 w 4833822"/>
              <a:gd name="connsiteY70-20536" fmla="*/ 4716338 h 5511081"/>
              <a:gd name="connsiteX71-20537" fmla="*/ 2196371 w 4833822"/>
              <a:gd name="connsiteY71-20538" fmla="*/ 4286279 h 5511081"/>
              <a:gd name="connsiteX72-20539" fmla="*/ 2177948 w 4833822"/>
              <a:gd name="connsiteY72-20540" fmla="*/ 4281017 h 5511081"/>
              <a:gd name="connsiteX73-20541" fmla="*/ 2511745 w 4833822"/>
              <a:gd name="connsiteY73-20542" fmla="*/ 4268364 h 5511081"/>
              <a:gd name="connsiteX74-20543" fmla="*/ 2482010 w 4833822"/>
              <a:gd name="connsiteY74-20544" fmla="*/ 4496660 h 5511081"/>
              <a:gd name="connsiteX75-20545" fmla="*/ 2486655 w 4833822"/>
              <a:gd name="connsiteY75-20546" fmla="*/ 4562225 h 5511081"/>
              <a:gd name="connsiteX76-20547" fmla="*/ 2514429 w 4833822"/>
              <a:gd name="connsiteY76-20548" fmla="*/ 4577904 h 5511081"/>
              <a:gd name="connsiteX77-20549" fmla="*/ 2526077 w 4833822"/>
              <a:gd name="connsiteY77-20550" fmla="*/ 4601650 h 5511081"/>
              <a:gd name="connsiteX78-20551" fmla="*/ 2486655 w 4833822"/>
              <a:gd name="connsiteY78-20552" fmla="*/ 4562228 h 5511081"/>
              <a:gd name="connsiteX79-20553" fmla="*/ 2486655 w 4833822"/>
              <a:gd name="connsiteY79-20554" fmla="*/ 4562231 h 5511081"/>
              <a:gd name="connsiteX80-20555" fmla="*/ 2440069 w 4833822"/>
              <a:gd name="connsiteY80-20556" fmla="*/ 4838187 h 5511081"/>
              <a:gd name="connsiteX81-20557" fmla="*/ 2375563 w 4833822"/>
              <a:gd name="connsiteY81-20558" fmla="*/ 4400959 h 5511081"/>
              <a:gd name="connsiteX82-20559" fmla="*/ 2296718 w 4833822"/>
              <a:gd name="connsiteY82-20560" fmla="*/ 4770094 h 5511081"/>
              <a:gd name="connsiteX83-20561" fmla="*/ 2429318 w 4833822"/>
              <a:gd name="connsiteY83-20562" fmla="*/ 4891943 h 5511081"/>
              <a:gd name="connsiteX84-20563" fmla="*/ 2493825 w 4833822"/>
              <a:gd name="connsiteY84-20564" fmla="*/ 4791596 h 5511081"/>
              <a:gd name="connsiteX85-20565" fmla="*/ 2529665 w 4833822"/>
              <a:gd name="connsiteY85-20566" fmla="*/ 4601653 h 5511081"/>
              <a:gd name="connsiteX86-20567" fmla="*/ 2511745 w 4833822"/>
              <a:gd name="connsiteY86-20568" fmla="*/ 4268364 h 5511081"/>
              <a:gd name="connsiteX87-20569" fmla="*/ 2808528 w 4833822"/>
              <a:gd name="connsiteY87-20570" fmla="*/ 4265898 h 5511081"/>
              <a:gd name="connsiteX88-20571" fmla="*/ 2784115 w 4833822"/>
              <a:gd name="connsiteY88-20572" fmla="*/ 4279115 h 5511081"/>
              <a:gd name="connsiteX89-20573" fmla="*/ 2798448 w 4833822"/>
              <a:gd name="connsiteY89-20574" fmla="*/ 4354373 h 5511081"/>
              <a:gd name="connsiteX90-20575" fmla="*/ 2880875 w 4833822"/>
              <a:gd name="connsiteY90-20576" fmla="*/ 4469053 h 5511081"/>
              <a:gd name="connsiteX91-20577" fmla="*/ 3142493 w 4833822"/>
              <a:gd name="connsiteY91-20578" fmla="*/ 4798765 h 5511081"/>
              <a:gd name="connsiteX92-20579" fmla="*/ 2891625 w 4833822"/>
              <a:gd name="connsiteY92-20580" fmla="*/ 4633906 h 5511081"/>
              <a:gd name="connsiteX93-20581" fmla="*/ 2683768 w 4833822"/>
              <a:gd name="connsiteY93-20582" fmla="*/ 4390208 h 5511081"/>
              <a:gd name="connsiteX94-20583" fmla="*/ 2651515 w 4833822"/>
              <a:gd name="connsiteY94-20584" fmla="*/ 4415297 h 5511081"/>
              <a:gd name="connsiteX95-20585" fmla="*/ 2866541 w 4833822"/>
              <a:gd name="connsiteY95-20586" fmla="*/ 4658996 h 5511081"/>
              <a:gd name="connsiteX96-20587" fmla="*/ 3389773 w 4833822"/>
              <a:gd name="connsiteY96-20588" fmla="*/ 5257490 h 5511081"/>
              <a:gd name="connsiteX97-20589" fmla="*/ 3637059 w 4833822"/>
              <a:gd name="connsiteY97-20590" fmla="*/ 5300494 h 5511081"/>
              <a:gd name="connsiteX98-20591" fmla="*/ 3246422 w 4833822"/>
              <a:gd name="connsiteY98-20592" fmla="*/ 4931365 h 5511081"/>
              <a:gd name="connsiteX99-20593" fmla="*/ 3400524 w 4833822"/>
              <a:gd name="connsiteY99-20594" fmla="*/ 4981539 h 5511081"/>
              <a:gd name="connsiteX100-20595" fmla="*/ 3336018 w 4833822"/>
              <a:gd name="connsiteY100-20596" fmla="*/ 4834600 h 5511081"/>
              <a:gd name="connsiteX101-20597" fmla="*/ 3095901 w 4833822"/>
              <a:gd name="connsiteY101-20598" fmla="*/ 4572987 h 5511081"/>
              <a:gd name="connsiteX102-20599" fmla="*/ 2862954 w 4833822"/>
              <a:gd name="connsiteY102-20600" fmla="*/ 4304199 h 5511081"/>
              <a:gd name="connsiteX103-20601" fmla="*/ 2808528 w 4833822"/>
              <a:gd name="connsiteY103-20602" fmla="*/ 4265898 h 5511081"/>
              <a:gd name="connsiteX104-20603" fmla="*/ 1587125 w 4833822"/>
              <a:gd name="connsiteY104-20604" fmla="*/ 4221773 h 5511081"/>
              <a:gd name="connsiteX105-20605" fmla="*/ 798688 w 4833822"/>
              <a:gd name="connsiteY105-20606" fmla="*/ 4429636 h 5511081"/>
              <a:gd name="connsiteX106-20607" fmla="*/ 780768 w 4833822"/>
              <a:gd name="connsiteY106-20608" fmla="*/ 5053214 h 5511081"/>
              <a:gd name="connsiteX107-20609" fmla="*/ 791519 w 4833822"/>
              <a:gd name="connsiteY107-20610" fmla="*/ 4859690 h 5511081"/>
              <a:gd name="connsiteX108-20611" fmla="*/ 709092 w 4833822"/>
              <a:gd name="connsiteY108-20612" fmla="*/ 4497724 h 5511081"/>
              <a:gd name="connsiteX109-20613" fmla="*/ 368634 w 4833822"/>
              <a:gd name="connsiteY109-20614" fmla="*/ 4508475 h 5511081"/>
              <a:gd name="connsiteX110-20615" fmla="*/ 332793 w 4833822"/>
              <a:gd name="connsiteY110-20616" fmla="*/ 4533565 h 5511081"/>
              <a:gd name="connsiteX111-20617" fmla="*/ 368634 w 4833822"/>
              <a:gd name="connsiteY111-20618" fmla="*/ 4547898 h 5511081"/>
              <a:gd name="connsiteX112-20619" fmla="*/ 350714 w 4833822"/>
              <a:gd name="connsiteY112-20620" fmla="*/ 4848938 h 5511081"/>
              <a:gd name="connsiteX113-20621" fmla="*/ 447479 w 4833822"/>
              <a:gd name="connsiteY113-20622" fmla="*/ 4913445 h 5511081"/>
              <a:gd name="connsiteX114-20623" fmla="*/ 486896 w 4833822"/>
              <a:gd name="connsiteY114-20624" fmla="*/ 4813098 h 5511081"/>
              <a:gd name="connsiteX115-20625" fmla="*/ 468981 w 4833822"/>
              <a:gd name="connsiteY115-20626" fmla="*/ 4694831 h 5511081"/>
              <a:gd name="connsiteX116-20627" fmla="*/ 372216 w 4833822"/>
              <a:gd name="connsiteY116-20628" fmla="*/ 4802347 h 5511081"/>
              <a:gd name="connsiteX117-20629" fmla="*/ 382967 w 4833822"/>
              <a:gd name="connsiteY117-20630" fmla="*/ 4651826 h 5511081"/>
              <a:gd name="connsiteX118-20631" fmla="*/ 497647 w 4833822"/>
              <a:gd name="connsiteY118-20632" fmla="*/ 4612404 h 5511081"/>
              <a:gd name="connsiteX119-20633" fmla="*/ 569323 w 4833822"/>
              <a:gd name="connsiteY119-20634" fmla="*/ 4727089 h 5511081"/>
              <a:gd name="connsiteX120-20635" fmla="*/ 580074 w 4833822"/>
              <a:gd name="connsiteY120-20636" fmla="*/ 4938529 h 5511081"/>
              <a:gd name="connsiteX121-20637" fmla="*/ 612332 w 4833822"/>
              <a:gd name="connsiteY121-20638" fmla="*/ 4694831 h 5511081"/>
              <a:gd name="connsiteX122-20639" fmla="*/ 497647 w 4833822"/>
              <a:gd name="connsiteY122-20640" fmla="*/ 4461884 h 5511081"/>
              <a:gd name="connsiteX123-20641" fmla="*/ 730594 w 4833822"/>
              <a:gd name="connsiteY123-20642" fmla="*/ 4866853 h 5511081"/>
              <a:gd name="connsiteX124-20643" fmla="*/ 547826 w 4833822"/>
              <a:gd name="connsiteY124-20644" fmla="*/ 5031712 h 5511081"/>
              <a:gd name="connsiteX125-20645" fmla="*/ 834528 w 4833822"/>
              <a:gd name="connsiteY125-20646" fmla="*/ 5063965 h 5511081"/>
              <a:gd name="connsiteX126-20647" fmla="*/ 1533370 w 4833822"/>
              <a:gd name="connsiteY126-20648" fmla="*/ 4547898 h 5511081"/>
              <a:gd name="connsiteX127-20649" fmla="*/ 1633712 w 4833822"/>
              <a:gd name="connsiteY127-20650" fmla="*/ 4415297 h 5511081"/>
              <a:gd name="connsiteX128-20651" fmla="*/ 1142733 w 4833822"/>
              <a:gd name="connsiteY128-20652" fmla="*/ 4730671 h 5511081"/>
              <a:gd name="connsiteX129-20653" fmla="*/ 1031635 w 4833822"/>
              <a:gd name="connsiteY129-20654" fmla="*/ 4759343 h 5511081"/>
              <a:gd name="connsiteX130-20655" fmla="*/ 1096142 w 4833822"/>
              <a:gd name="connsiteY130-20656" fmla="*/ 4658996 h 5511081"/>
              <a:gd name="connsiteX131-20657" fmla="*/ 1587125 w 4833822"/>
              <a:gd name="connsiteY131-20658" fmla="*/ 4221773 h 5511081"/>
              <a:gd name="connsiteX132-20659" fmla="*/ 3072607 w 4833822"/>
              <a:gd name="connsiteY132-20660" fmla="*/ 4212813 h 5511081"/>
              <a:gd name="connsiteX133-20661" fmla="*/ 2988391 w 4833822"/>
              <a:gd name="connsiteY133-20662" fmla="*/ 4246857 h 5511081"/>
              <a:gd name="connsiteX134-20663" fmla="*/ 3038564 w 4833822"/>
              <a:gd name="connsiteY134-20664" fmla="*/ 4357955 h 5511081"/>
              <a:gd name="connsiteX135-20665" fmla="*/ 3407693 w 4833822"/>
              <a:gd name="connsiteY135-20666" fmla="*/ 4773676 h 5511081"/>
              <a:gd name="connsiteX136-20667" fmla="*/ 3576134 w 4833822"/>
              <a:gd name="connsiteY136-20668" fmla="*/ 4813098 h 5511081"/>
              <a:gd name="connsiteX137-20669" fmla="*/ 4002606 w 4833822"/>
              <a:gd name="connsiteY137-20670" fmla="*/ 4917027 h 5511081"/>
              <a:gd name="connsiteX138-20671" fmla="*/ 4124455 w 4833822"/>
              <a:gd name="connsiteY138-20672" fmla="*/ 4999454 h 5511081"/>
              <a:gd name="connsiteX139-20673" fmla="*/ 3586885 w 4833822"/>
              <a:gd name="connsiteY139-20674" fmla="*/ 4451133 h 5511081"/>
              <a:gd name="connsiteX140-20675" fmla="*/ 3339600 w 4833822"/>
              <a:gd name="connsiteY140-20676" fmla="*/ 4307781 h 5511081"/>
              <a:gd name="connsiteX141-20677" fmla="*/ 3551045 w 4833822"/>
              <a:gd name="connsiteY141-20678" fmla="*/ 4483391 h 5511081"/>
              <a:gd name="connsiteX142-20679" fmla="*/ 3658561 w 4833822"/>
              <a:gd name="connsiteY142-20680" fmla="*/ 4666165 h 5511081"/>
              <a:gd name="connsiteX143-20681" fmla="*/ 3536712 w 4833822"/>
              <a:gd name="connsiteY143-20682" fmla="*/ 4590902 h 5511081"/>
              <a:gd name="connsiteX144-20683" fmla="*/ 3167577 w 4833822"/>
              <a:gd name="connsiteY144-20684" fmla="*/ 4254026 h 5511081"/>
              <a:gd name="connsiteX145-20685" fmla="*/ 3072607 w 4833822"/>
              <a:gd name="connsiteY145-20686" fmla="*/ 4212813 h 5511081"/>
              <a:gd name="connsiteX146-20687" fmla="*/ 1497530 w 4833822"/>
              <a:gd name="connsiteY146-20688" fmla="*/ 4125013 h 5511081"/>
              <a:gd name="connsiteX147-20689" fmla="*/ 644585 w 4833822"/>
              <a:gd name="connsiteY147-20690" fmla="*/ 4250444 h 5511081"/>
              <a:gd name="connsiteX148-20691" fmla="*/ 404469 w 4833822"/>
              <a:gd name="connsiteY148-20692" fmla="*/ 4325701 h 5511081"/>
              <a:gd name="connsiteX149-20693" fmla="*/ 218113 w 4833822"/>
              <a:gd name="connsiteY149-20694" fmla="*/ 4479804 h 5511081"/>
              <a:gd name="connsiteX150-20695" fmla="*/ 347132 w 4833822"/>
              <a:gd name="connsiteY150-20696" fmla="*/ 4999454 h 5511081"/>
              <a:gd name="connsiteX151-20697" fmla="*/ 218113 w 4833822"/>
              <a:gd name="connsiteY151-20698" fmla="*/ 4633906 h 5511081"/>
              <a:gd name="connsiteX152-20699" fmla="*/ 289789 w 4833822"/>
              <a:gd name="connsiteY152-20700" fmla="*/ 4526395 h 5511081"/>
              <a:gd name="connsiteX153-20701" fmla="*/ 271869 w 4833822"/>
              <a:gd name="connsiteY153-20702" fmla="*/ 4512062 h 5511081"/>
              <a:gd name="connsiteX154-20703" fmla="*/ 304127 w 4833822"/>
              <a:gd name="connsiteY154-20704" fmla="*/ 4418879 h 5511081"/>
              <a:gd name="connsiteX155-20705" fmla="*/ 400887 w 4833822"/>
              <a:gd name="connsiteY155-20706" fmla="*/ 4336453 h 5511081"/>
              <a:gd name="connsiteX156-20707" fmla="*/ 404469 w 4833822"/>
              <a:gd name="connsiteY156-20708" fmla="*/ 4329283 h 5511081"/>
              <a:gd name="connsiteX157-20709" fmla="*/ 408056 w 4833822"/>
              <a:gd name="connsiteY157-20710" fmla="*/ 4329283 h 5511081"/>
              <a:gd name="connsiteX158-20711" fmla="*/ 569323 w 4833822"/>
              <a:gd name="connsiteY158-20712" fmla="*/ 4286279 h 5511081"/>
              <a:gd name="connsiteX159-20713" fmla="*/ 777186 w 4833822"/>
              <a:gd name="connsiteY159-20714" fmla="*/ 4397377 h 5511081"/>
              <a:gd name="connsiteX160-20715" fmla="*/ 1250249 w 4833822"/>
              <a:gd name="connsiteY160-20716" fmla="*/ 4228936 h 5511081"/>
              <a:gd name="connsiteX161-20717" fmla="*/ 1497530 w 4833822"/>
              <a:gd name="connsiteY161-20718" fmla="*/ 4125013 h 5511081"/>
              <a:gd name="connsiteX162-20719" fmla="*/ 3393360 w 4833822"/>
              <a:gd name="connsiteY162-20720" fmla="*/ 4084243 h 5511081"/>
              <a:gd name="connsiteX163-20721" fmla="*/ 3271511 w 4833822"/>
              <a:gd name="connsiteY163-20722" fmla="*/ 4121426 h 5511081"/>
              <a:gd name="connsiteX164-20723" fmla="*/ 3486538 w 4833822"/>
              <a:gd name="connsiteY164-20724" fmla="*/ 4250444 h 5511081"/>
              <a:gd name="connsiteX165-20725" fmla="*/ 4092197 w 4833822"/>
              <a:gd name="connsiteY165-20726" fmla="*/ 4583738 h 5511081"/>
              <a:gd name="connsiteX166-20727" fmla="*/ 3873588 w 4833822"/>
              <a:gd name="connsiteY166-20728" fmla="*/ 4583738 h 5511081"/>
              <a:gd name="connsiteX167-20729" fmla="*/ 4002606 w 4833822"/>
              <a:gd name="connsiteY167-20730" fmla="*/ 4712751 h 5511081"/>
              <a:gd name="connsiteX168-20731" fmla="*/ 4106535 w 4833822"/>
              <a:gd name="connsiteY168-20732" fmla="*/ 4684080 h 5511081"/>
              <a:gd name="connsiteX169-20733" fmla="*/ 4325144 w 4833822"/>
              <a:gd name="connsiteY169-20734" fmla="*/ 4357955 h 5511081"/>
              <a:gd name="connsiteX170-20735" fmla="*/ 4038441 w 4833822"/>
              <a:gd name="connsiteY170-20736" fmla="*/ 4268364 h 5511081"/>
              <a:gd name="connsiteX171-20737" fmla="*/ 3624178 w 4833822"/>
              <a:gd name="connsiteY171-20738" fmla="*/ 4254752 h 5511081"/>
              <a:gd name="connsiteX172-20739" fmla="*/ 3486739 w 4833822"/>
              <a:gd name="connsiteY172-20740" fmla="*/ 4228973 h 5511081"/>
              <a:gd name="connsiteX173-20741" fmla="*/ 3486739 w 4833822"/>
              <a:gd name="connsiteY173-20742" fmla="*/ 4232968 h 5511081"/>
              <a:gd name="connsiteX174-20743" fmla="*/ 3485394 w 4833822"/>
              <a:gd name="connsiteY174-20744" fmla="*/ 4230279 h 5511081"/>
              <a:gd name="connsiteX175-20745" fmla="*/ 3486706 w 4833822"/>
              <a:gd name="connsiteY175-20746" fmla="*/ 4228967 h 5511081"/>
              <a:gd name="connsiteX176-20747" fmla="*/ 3486538 w 4833822"/>
              <a:gd name="connsiteY176-20748" fmla="*/ 4228936 h 5511081"/>
              <a:gd name="connsiteX177-20749" fmla="*/ 3543876 w 4833822"/>
              <a:gd name="connsiteY177-20750" fmla="*/ 4168012 h 5511081"/>
              <a:gd name="connsiteX178-20751" fmla="*/ 4518674 w 4833822"/>
              <a:gd name="connsiteY178-20752" fmla="*/ 4314950 h 5511081"/>
              <a:gd name="connsiteX179-20753" fmla="*/ 4328731 w 4833822"/>
              <a:gd name="connsiteY179-20754" fmla="*/ 4512062 h 5511081"/>
              <a:gd name="connsiteX180-20755" fmla="*/ 4457745 w 4833822"/>
              <a:gd name="connsiteY180-20756" fmla="*/ 4440381 h 5511081"/>
              <a:gd name="connsiteX181-20757" fmla="*/ 4579599 w 4833822"/>
              <a:gd name="connsiteY181-20758" fmla="*/ 4433218 h 5511081"/>
              <a:gd name="connsiteX182-20759" fmla="*/ 4500754 w 4833822"/>
              <a:gd name="connsiteY182-20760" fmla="*/ 4512062 h 5511081"/>
              <a:gd name="connsiteX183-20761" fmla="*/ 4314393 w 4833822"/>
              <a:gd name="connsiteY183-20762" fmla="*/ 4745010 h 5511081"/>
              <a:gd name="connsiteX184-20763" fmla="*/ 4346651 w 4833822"/>
              <a:gd name="connsiteY184-20764" fmla="*/ 4809516 h 5511081"/>
              <a:gd name="connsiteX185-20765" fmla="*/ 4403989 w 4833822"/>
              <a:gd name="connsiteY185-20766" fmla="*/ 4759343 h 5511081"/>
              <a:gd name="connsiteX186-20767" fmla="*/ 4482833 w 4833822"/>
              <a:gd name="connsiteY186-20768" fmla="*/ 4569400 h 5511081"/>
              <a:gd name="connsiteX187-20769" fmla="*/ 4590350 w 4833822"/>
              <a:gd name="connsiteY187-20770" fmla="*/ 4547898 h 5511081"/>
              <a:gd name="connsiteX188-20771" fmla="*/ 4608265 w 4833822"/>
              <a:gd name="connsiteY188-20772" fmla="*/ 4630324 h 5511081"/>
              <a:gd name="connsiteX189-20773" fmla="*/ 4608265 w 4833822"/>
              <a:gd name="connsiteY189-20774" fmla="*/ 4633906 h 5511081"/>
              <a:gd name="connsiteX190-20775" fmla="*/ 4421909 w 4833822"/>
              <a:gd name="connsiteY190-20776" fmla="*/ 4845351 h 5511081"/>
              <a:gd name="connsiteX191-20777" fmla="*/ 4608265 w 4833822"/>
              <a:gd name="connsiteY191-20778" fmla="*/ 4633906 h 5511081"/>
              <a:gd name="connsiteX192-20779" fmla="*/ 4611852 w 4833822"/>
              <a:gd name="connsiteY192-20780" fmla="*/ 4630324 h 5511081"/>
              <a:gd name="connsiteX193-20781" fmla="*/ 4611852 w 4833822"/>
              <a:gd name="connsiteY193-20782" fmla="*/ 4626742 h 5511081"/>
              <a:gd name="connsiteX194-20783" fmla="*/ 4694279 w 4833822"/>
              <a:gd name="connsiteY194-20784" fmla="*/ 4612404 h 5511081"/>
              <a:gd name="connsiteX195-20785" fmla="*/ 4651275 w 4833822"/>
              <a:gd name="connsiteY195-20786" fmla="*/ 4436800 h 5511081"/>
              <a:gd name="connsiteX196-20787" fmla="*/ 4572429 w 4833822"/>
              <a:gd name="connsiteY196-20788" fmla="*/ 4318532 h 5511081"/>
              <a:gd name="connsiteX197-20789" fmla="*/ 4583181 w 4833822"/>
              <a:gd name="connsiteY197-20790" fmla="*/ 4225355 h 5511081"/>
              <a:gd name="connsiteX198-20791" fmla="*/ 4436247 w 4833822"/>
              <a:gd name="connsiteY198-20792" fmla="*/ 4178768 h 5511081"/>
              <a:gd name="connsiteX199-20793" fmla="*/ 3504459 w 4833822"/>
              <a:gd name="connsiteY199-20794" fmla="*/ 4092754 h 5511081"/>
              <a:gd name="connsiteX200-20795" fmla="*/ 3393360 w 4833822"/>
              <a:gd name="connsiteY200-20796" fmla="*/ 4084243 h 5511081"/>
              <a:gd name="connsiteX201-20797" fmla="*/ 655337 w 4833822"/>
              <a:gd name="connsiteY201-20798" fmla="*/ 3952985 h 5511081"/>
              <a:gd name="connsiteX202-20799" fmla="*/ 637416 w 4833822"/>
              <a:gd name="connsiteY202-20800" fmla="*/ 4010328 h 5511081"/>
              <a:gd name="connsiteX203-20801" fmla="*/ 863200 w 4833822"/>
              <a:gd name="connsiteY203-20802" fmla="*/ 4114257 h 5511081"/>
              <a:gd name="connsiteX204-20803" fmla="*/ 734181 w 4833822"/>
              <a:gd name="connsiteY204-20804" fmla="*/ 3974492 h 5511081"/>
              <a:gd name="connsiteX205-20805" fmla="*/ 655337 w 4833822"/>
              <a:gd name="connsiteY205-20806" fmla="*/ 3952985 h 5511081"/>
              <a:gd name="connsiteX206-20807" fmla="*/ 465399 w 4833822"/>
              <a:gd name="connsiteY206-20808" fmla="*/ 3913568 h 5511081"/>
              <a:gd name="connsiteX207-20809" fmla="*/ 465399 w 4833822"/>
              <a:gd name="connsiteY207-20810" fmla="*/ 4114257 h 5511081"/>
              <a:gd name="connsiteX208-20811" fmla="*/ 501234 w 4833822"/>
              <a:gd name="connsiteY208-20812" fmla="*/ 4171599 h 5511081"/>
              <a:gd name="connsiteX209-20813" fmla="*/ 554990 w 4833822"/>
              <a:gd name="connsiteY209-20814" fmla="*/ 4117844 h 5511081"/>
              <a:gd name="connsiteX210-20815" fmla="*/ 465399 w 4833822"/>
              <a:gd name="connsiteY210-20816" fmla="*/ 3913568 h 5511081"/>
              <a:gd name="connsiteX211-20817" fmla="*/ 4325169 w 4833822"/>
              <a:gd name="connsiteY211-20818" fmla="*/ 3832671 h 5511081"/>
              <a:gd name="connsiteX212-20819" fmla="*/ 3959602 w 4833822"/>
              <a:gd name="connsiteY212-20820" fmla="*/ 4038999 h 5511081"/>
              <a:gd name="connsiteX213-20821" fmla="*/ 4360985 w 4833822"/>
              <a:gd name="connsiteY213-20822" fmla="*/ 3949403 h 5511081"/>
              <a:gd name="connsiteX214-20823" fmla="*/ 4278558 w 4833822"/>
              <a:gd name="connsiteY214-20824" fmla="*/ 4060501 h 5511081"/>
              <a:gd name="connsiteX215-20825" fmla="*/ 4454163 w 4833822"/>
              <a:gd name="connsiteY215-20826" fmla="*/ 4013910 h 5511081"/>
              <a:gd name="connsiteX216-20827" fmla="*/ 4368153 w 4833822"/>
              <a:gd name="connsiteY216-20828" fmla="*/ 3838305 h 5511081"/>
              <a:gd name="connsiteX217-20829" fmla="*/ 4325169 w 4833822"/>
              <a:gd name="connsiteY217-20830" fmla="*/ 3832671 h 5511081"/>
              <a:gd name="connsiteX218-20831" fmla="*/ 4156709 w 4833822"/>
              <a:gd name="connsiteY218-20832" fmla="*/ 3798883 h 5511081"/>
              <a:gd name="connsiteX219-20833" fmla="*/ 3748157 w 4833822"/>
              <a:gd name="connsiteY219-20834" fmla="*/ 3881309 h 5511081"/>
              <a:gd name="connsiteX220-20835" fmla="*/ 3529543 w 4833822"/>
              <a:gd name="connsiteY220-20836" fmla="*/ 4003158 h 5511081"/>
              <a:gd name="connsiteX221-20837" fmla="*/ 3805494 w 4833822"/>
              <a:gd name="connsiteY221-20838" fmla="*/ 3906399 h 5511081"/>
              <a:gd name="connsiteX222-20839" fmla="*/ 4156709 w 4833822"/>
              <a:gd name="connsiteY222-20840" fmla="*/ 3798883 h 5511081"/>
              <a:gd name="connsiteX223-20841" fmla="*/ 399937 w 4833822"/>
              <a:gd name="connsiteY223-20842" fmla="*/ 3755095 h 5511081"/>
              <a:gd name="connsiteX224-20843" fmla="*/ 210944 w 4833822"/>
              <a:gd name="connsiteY224-20844" fmla="*/ 3834723 h 5511081"/>
              <a:gd name="connsiteX225-20845" fmla="*/ 124936 w 4833822"/>
              <a:gd name="connsiteY225-20846" fmla="*/ 3978074 h 5511081"/>
              <a:gd name="connsiteX226-20847" fmla="*/ 275451 w 4833822"/>
              <a:gd name="connsiteY226-20848" fmla="*/ 3970905 h 5511081"/>
              <a:gd name="connsiteX227-20849" fmla="*/ 304127 w 4833822"/>
              <a:gd name="connsiteY227-20850" fmla="*/ 3988825 h 5511081"/>
              <a:gd name="connsiteX228-20851" fmla="*/ 271869 w 4833822"/>
              <a:gd name="connsiteY228-20852" fmla="*/ 4225355 h 5511081"/>
              <a:gd name="connsiteX229-20853" fmla="*/ 311291 w 4833822"/>
              <a:gd name="connsiteY229-20854" fmla="*/ 4067670 h 5511081"/>
              <a:gd name="connsiteX230-20855" fmla="*/ 243203 w 4833822"/>
              <a:gd name="connsiteY230-20856" fmla="*/ 3859807 h 5511081"/>
              <a:gd name="connsiteX231-20857" fmla="*/ 1214409 w 4833822"/>
              <a:gd name="connsiteY231-20858" fmla="*/ 3838305 h 5511081"/>
              <a:gd name="connsiteX232-20859" fmla="*/ 465399 w 4833822"/>
              <a:gd name="connsiteY232-20860" fmla="*/ 3755878 h 5511081"/>
              <a:gd name="connsiteX233-20861" fmla="*/ 399937 w 4833822"/>
              <a:gd name="connsiteY233-20862" fmla="*/ 3755095 h 5511081"/>
              <a:gd name="connsiteX234-20863" fmla="*/ 2524908 w 4833822"/>
              <a:gd name="connsiteY234-20864" fmla="*/ 2620796 h 5511081"/>
              <a:gd name="connsiteX235-20865" fmla="*/ 2732856 w 4833822"/>
              <a:gd name="connsiteY235-20866" fmla="*/ 3262715 h 5511081"/>
              <a:gd name="connsiteX236-20867" fmla="*/ 2775802 w 4833822"/>
              <a:gd name="connsiteY236-20868" fmla="*/ 3332784 h 5511081"/>
              <a:gd name="connsiteX237-20869" fmla="*/ 2823267 w 4833822"/>
              <a:gd name="connsiteY237-20870" fmla="*/ 3255934 h 5511081"/>
              <a:gd name="connsiteX238-20871" fmla="*/ 2879774 w 4833822"/>
              <a:gd name="connsiteY238-20872" fmla="*/ 3045728 h 5511081"/>
              <a:gd name="connsiteX239-20873" fmla="*/ 2920458 w 4833822"/>
              <a:gd name="connsiteY239-20874" fmla="*/ 3579153 h 5511081"/>
              <a:gd name="connsiteX240-20875" fmla="*/ 3132925 w 4833822"/>
              <a:gd name="connsiteY240-20876" fmla="*/ 3520386 h 5511081"/>
              <a:gd name="connsiteX241-20877" fmla="*/ 2879774 w 4833822"/>
              <a:gd name="connsiteY241-20878" fmla="*/ 3895594 h 5511081"/>
              <a:gd name="connsiteX242-20879" fmla="*/ 2131619 w 4833822"/>
              <a:gd name="connsiteY242-20880" fmla="*/ 3843608 h 5511081"/>
              <a:gd name="connsiteX243-20881" fmla="*/ 1894289 w 4833822"/>
              <a:gd name="connsiteY243-20882" fmla="*/ 3493264 h 5511081"/>
              <a:gd name="connsiteX244-20883" fmla="*/ 2075111 w 4833822"/>
              <a:gd name="connsiteY244-20884" fmla="*/ 3581415 h 5511081"/>
              <a:gd name="connsiteX245-20885" fmla="*/ 2086414 w 4833822"/>
              <a:gd name="connsiteY245-20886" fmla="*/ 3066070 h 5511081"/>
              <a:gd name="connsiteX246-20887" fmla="*/ 2163263 w 4833822"/>
              <a:gd name="connsiteY246-20888" fmla="*/ 3210729 h 5511081"/>
              <a:gd name="connsiteX247-20889" fmla="*/ 2224289 w 4833822"/>
              <a:gd name="connsiteY247-20890" fmla="*/ 3255934 h 5511081"/>
              <a:gd name="connsiteX248-20891" fmla="*/ 2242372 w 4833822"/>
              <a:gd name="connsiteY248-20892" fmla="*/ 3192646 h 5511081"/>
              <a:gd name="connsiteX249-20893" fmla="*/ 2524908 w 4833822"/>
              <a:gd name="connsiteY249-20894" fmla="*/ 2620796 h 5511081"/>
              <a:gd name="connsiteX250-20895" fmla="*/ 2540406 w 4833822"/>
              <a:gd name="connsiteY250-20896" fmla="*/ 1813455 h 5511081"/>
              <a:gd name="connsiteX251-20897" fmla="*/ 2092432 w 4833822"/>
              <a:gd name="connsiteY251-20898" fmla="*/ 2720152 h 5511081"/>
              <a:gd name="connsiteX252-20899" fmla="*/ 2063761 w 4833822"/>
              <a:gd name="connsiteY252-20900" fmla="*/ 2820499 h 5511081"/>
              <a:gd name="connsiteX253-20901" fmla="*/ 1967001 w 4833822"/>
              <a:gd name="connsiteY253-20902" fmla="*/ 2748823 h 5511081"/>
              <a:gd name="connsiteX254-20903" fmla="*/ 1845152 w 4833822"/>
              <a:gd name="connsiteY254-20904" fmla="*/ 2519459 h 5511081"/>
              <a:gd name="connsiteX255-20905" fmla="*/ 1827232 w 4833822"/>
              <a:gd name="connsiteY255-20906" fmla="*/ 3336566 h 5511081"/>
              <a:gd name="connsiteX256-20907" fmla="*/ 1540529 w 4833822"/>
              <a:gd name="connsiteY256-20908" fmla="*/ 3196797 h 5511081"/>
              <a:gd name="connsiteX257-20909" fmla="*/ 1916828 w 4833822"/>
              <a:gd name="connsiteY257-20910" fmla="*/ 3752286 h 5511081"/>
              <a:gd name="connsiteX258-20911" fmla="*/ 3103066 w 4833822"/>
              <a:gd name="connsiteY258-20912" fmla="*/ 3834713 h 5511081"/>
              <a:gd name="connsiteX259-20913" fmla="*/ 3504448 w 4833822"/>
              <a:gd name="connsiteY259-20914" fmla="*/ 3239801 h 5511081"/>
              <a:gd name="connsiteX260-20915" fmla="*/ 3167572 w 4833822"/>
              <a:gd name="connsiteY260-20916" fmla="*/ 3332979 h 5511081"/>
              <a:gd name="connsiteX261-20917" fmla="*/ 3103066 w 4833822"/>
              <a:gd name="connsiteY261-20918" fmla="*/ 2487205 h 5511081"/>
              <a:gd name="connsiteX262-20919" fmla="*/ 3013470 w 4833822"/>
              <a:gd name="connsiteY262-20920" fmla="*/ 2820499 h 5511081"/>
              <a:gd name="connsiteX263-20921" fmla="*/ 2938212 w 4833822"/>
              <a:gd name="connsiteY263-20922" fmla="*/ 2942348 h 5511081"/>
              <a:gd name="connsiteX264-20923" fmla="*/ 2870119 w 4833822"/>
              <a:gd name="connsiteY264-20924" fmla="*/ 2831250 h 5511081"/>
              <a:gd name="connsiteX265-20925" fmla="*/ 2540406 w 4833822"/>
              <a:gd name="connsiteY265-20926" fmla="*/ 1813455 h 5511081"/>
              <a:gd name="connsiteX266-20927" fmla="*/ 357884 w 4833822"/>
              <a:gd name="connsiteY266-20928" fmla="*/ 1741784 h 5511081"/>
              <a:gd name="connsiteX267-20929" fmla="*/ 422396 w 4833822"/>
              <a:gd name="connsiteY267-20930" fmla="*/ 1824211 h 5511081"/>
              <a:gd name="connsiteX268-20931" fmla="*/ 522738 w 4833822"/>
              <a:gd name="connsiteY268-20932" fmla="*/ 2325942 h 5511081"/>
              <a:gd name="connsiteX269-20933" fmla="*/ 490485 w 4833822"/>
              <a:gd name="connsiteY269-20934" fmla="*/ 2465712 h 5511081"/>
              <a:gd name="connsiteX270-20935" fmla="*/ 386555 w 4833822"/>
              <a:gd name="connsiteY270-20936" fmla="*/ 2365365 h 5511081"/>
              <a:gd name="connsiteX271-20937" fmla="*/ 286208 w 4833822"/>
              <a:gd name="connsiteY271-20938" fmla="*/ 1824211 h 5511081"/>
              <a:gd name="connsiteX272-20939" fmla="*/ 357884 w 4833822"/>
              <a:gd name="connsiteY272-20940" fmla="*/ 1741784 h 5511081"/>
              <a:gd name="connsiteX273-20941" fmla="*/ 4036204 w 4833822"/>
              <a:gd name="connsiteY273-20942" fmla="*/ 324393 h 5511081"/>
              <a:gd name="connsiteX274-20943" fmla="*/ 4110123 w 4833822"/>
              <a:gd name="connsiteY274-20944" fmla="*/ 387108 h 5511081"/>
              <a:gd name="connsiteX275-20945" fmla="*/ 4063531 w 4833822"/>
              <a:gd name="connsiteY275-20946" fmla="*/ 1197052 h 5511081"/>
              <a:gd name="connsiteX276-20947" fmla="*/ 3938100 w 4833822"/>
              <a:gd name="connsiteY276-20948" fmla="*/ 885258 h 5511081"/>
              <a:gd name="connsiteX277-20949" fmla="*/ 3970353 w 4833822"/>
              <a:gd name="connsiteY277-20950" fmla="*/ 390695 h 5511081"/>
              <a:gd name="connsiteX278-20951" fmla="*/ 4036204 w 4833822"/>
              <a:gd name="connsiteY278-20952" fmla="*/ 324393 h 5511081"/>
              <a:gd name="connsiteX279-20953" fmla="*/ 915320 w 4833822"/>
              <a:gd name="connsiteY279-20954" fmla="*/ 65964 h 5511081"/>
              <a:gd name="connsiteX280-20955" fmla="*/ 1020430 w 4833822"/>
              <a:gd name="connsiteY280-20956" fmla="*/ 746726 h 5511081"/>
              <a:gd name="connsiteX281-20957" fmla="*/ 811383 w 4833822"/>
              <a:gd name="connsiteY281-20958" fmla="*/ 707140 h 5511081"/>
              <a:gd name="connsiteX282-20959" fmla="*/ 915320 w 4833822"/>
              <a:gd name="connsiteY282-20960" fmla="*/ 65964 h 5511081"/>
              <a:gd name="connsiteX283-20961" fmla="*/ 2536306 w 4833822"/>
              <a:gd name="connsiteY283-20962" fmla="*/ 0 h 5511081"/>
              <a:gd name="connsiteX284-20963" fmla="*/ 2948561 w 4833822"/>
              <a:gd name="connsiteY284-20964" fmla="*/ 741984 h 5511081"/>
              <a:gd name="connsiteX285-20965" fmla="*/ 3054443 w 4833822"/>
              <a:gd name="connsiteY285-20966" fmla="*/ 1346511 h 5511081"/>
              <a:gd name="connsiteX286-20967" fmla="*/ 3282263 w 4833822"/>
              <a:gd name="connsiteY286-20968" fmla="*/ 487454 h 5511081"/>
              <a:gd name="connsiteX287-20969" fmla="*/ 3257173 w 4833822"/>
              <a:gd name="connsiteY287-20970" fmla="*/ 347685 h 5511081"/>
              <a:gd name="connsiteX288-20971" fmla="*/ 3278681 w 4833822"/>
              <a:gd name="connsiteY288-20972" fmla="*/ 258089 h 5511081"/>
              <a:gd name="connsiteX289-20973" fmla="*/ 3361107 w 4833822"/>
              <a:gd name="connsiteY289-20974" fmla="*/ 315432 h 5511081"/>
              <a:gd name="connsiteX290-20975" fmla="*/ 3884339 w 4833822"/>
              <a:gd name="connsiteY290-20976" fmla="*/ 1627102 h 5511081"/>
              <a:gd name="connsiteX291-20977" fmla="*/ 3776823 w 4833822"/>
              <a:gd name="connsiteY291-20978" fmla="*/ 2247097 h 5511081"/>
              <a:gd name="connsiteX292-20979" fmla="*/ 4002606 w 4833822"/>
              <a:gd name="connsiteY292-20980" fmla="*/ 2028488 h 5511081"/>
              <a:gd name="connsiteX293-20981" fmla="*/ 4059943 w 4833822"/>
              <a:gd name="connsiteY293-20982" fmla="*/ 1963977 h 5511081"/>
              <a:gd name="connsiteX294-20983" fmla="*/ 4117286 w 4833822"/>
              <a:gd name="connsiteY294-20984" fmla="*/ 2039239 h 5511081"/>
              <a:gd name="connsiteX295-20985" fmla="*/ 4131625 w 4833822"/>
              <a:gd name="connsiteY295-20986" fmla="*/ 2852761 h 5511081"/>
              <a:gd name="connsiteX296-20987" fmla="*/ 3755321 w 4833822"/>
              <a:gd name="connsiteY296-20988" fmla="*/ 3684203 h 5511081"/>
              <a:gd name="connsiteX297-20989" fmla="*/ 3723067 w 4833822"/>
              <a:gd name="connsiteY297-20990" fmla="*/ 3759460 h 5511081"/>
              <a:gd name="connsiteX298-20991" fmla="*/ 4099366 w 4833822"/>
              <a:gd name="connsiteY298-20992" fmla="*/ 3698536 h 5511081"/>
              <a:gd name="connsiteX299-20993" fmla="*/ 4550927 w 4833822"/>
              <a:gd name="connsiteY299-20994" fmla="*/ 4049750 h 5511081"/>
              <a:gd name="connsiteX300-20995" fmla="*/ 4604683 w 4833822"/>
              <a:gd name="connsiteY300-20996" fmla="*/ 4150097 h 5511081"/>
              <a:gd name="connsiteX301-20997" fmla="*/ 4576011 w 4833822"/>
              <a:gd name="connsiteY301-20998" fmla="*/ 4992290 h 5511081"/>
              <a:gd name="connsiteX302-20999" fmla="*/ 4432660 w 4833822"/>
              <a:gd name="connsiteY302-21000" fmla="*/ 5053214 h 5511081"/>
              <a:gd name="connsiteX303-21001" fmla="*/ 3999019 w 4833822"/>
              <a:gd name="connsiteY303-21002" fmla="*/ 5286161 h 5511081"/>
              <a:gd name="connsiteX304-21003" fmla="*/ 3192667 w 4833822"/>
              <a:gd name="connsiteY304-21004" fmla="*/ 5218068 h 5511081"/>
              <a:gd name="connsiteX305-21005" fmla="*/ 2662265 w 4833822"/>
              <a:gd name="connsiteY305-21006" fmla="*/ 4587320 h 5511081"/>
              <a:gd name="connsiteX306-21007" fmla="*/ 2680186 w 4833822"/>
              <a:gd name="connsiteY306-21008" fmla="*/ 4906276 h 5511081"/>
              <a:gd name="connsiteX307-21009" fmla="*/ 2655096 w 4833822"/>
              <a:gd name="connsiteY307-21010" fmla="*/ 5218068 h 5511081"/>
              <a:gd name="connsiteX308-21011" fmla="*/ 2063771 w 4833822"/>
              <a:gd name="connsiteY308-21012" fmla="*/ 5504770 h 5511081"/>
              <a:gd name="connsiteX309-21013" fmla="*/ 1827242 w 4833822"/>
              <a:gd name="connsiteY309-21014" fmla="*/ 5454597 h 5511081"/>
              <a:gd name="connsiteX310-21015" fmla="*/ 1594295 w 4833822"/>
              <a:gd name="connsiteY310-21016" fmla="*/ 4913445 h 5511081"/>
              <a:gd name="connsiteX311-21017" fmla="*/ 1952673 w 4833822"/>
              <a:gd name="connsiteY311-21018" fmla="*/ 4379457 h 5511081"/>
              <a:gd name="connsiteX312-21019" fmla="*/ 2020761 w 4833822"/>
              <a:gd name="connsiteY312-21020" fmla="*/ 4246857 h 5511081"/>
              <a:gd name="connsiteX313-21021" fmla="*/ 1841575 w 4833822"/>
              <a:gd name="connsiteY313-21022" fmla="*/ 4390208 h 5511081"/>
              <a:gd name="connsiteX314-21023" fmla="*/ 884697 w 4833822"/>
              <a:gd name="connsiteY314-21024" fmla="*/ 5135641 h 5511081"/>
              <a:gd name="connsiteX315-21025" fmla="*/ 547826 w 4833822"/>
              <a:gd name="connsiteY315-21026" fmla="*/ 5167894 h 5511081"/>
              <a:gd name="connsiteX316-21027" fmla="*/ 357883 w 4833822"/>
              <a:gd name="connsiteY316-21028" fmla="*/ 5110557 h 5511081"/>
              <a:gd name="connsiteX317-21029" fmla="*/ 89095 w 4833822"/>
              <a:gd name="connsiteY317-21030" fmla="*/ 4684080 h 5511081"/>
              <a:gd name="connsiteX318-21031" fmla="*/ 46091 w 4833822"/>
              <a:gd name="connsiteY318-21032" fmla="*/ 4332871 h 5511081"/>
              <a:gd name="connsiteX319-21033" fmla="*/ 440310 w 4833822"/>
              <a:gd name="connsiteY319-21034" fmla="*/ 3684203 h 5511081"/>
              <a:gd name="connsiteX320-21035" fmla="*/ 1020884 w 4833822"/>
              <a:gd name="connsiteY320-21036" fmla="*/ 3734376 h 5511081"/>
              <a:gd name="connsiteX321-21037" fmla="*/ 798688 w 4833822"/>
              <a:gd name="connsiteY321-21038" fmla="*/ 3562354 h 5511081"/>
              <a:gd name="connsiteX322-21039" fmla="*/ 766435 w 4833822"/>
              <a:gd name="connsiteY322-21040" fmla="*/ 3505011 h 5511081"/>
              <a:gd name="connsiteX323-21041" fmla="*/ 838110 w 4833822"/>
              <a:gd name="connsiteY323-21042" fmla="*/ 3483509 h 5511081"/>
              <a:gd name="connsiteX324-21043" fmla="*/ 1060306 w 4833822"/>
              <a:gd name="connsiteY324-21044" fmla="*/ 3576687 h 5511081"/>
              <a:gd name="connsiteX325-21045" fmla="*/ 777186 w 4833822"/>
              <a:gd name="connsiteY325-21046" fmla="*/ 3078539 h 5511081"/>
              <a:gd name="connsiteX326-21047" fmla="*/ 723430 w 4833822"/>
              <a:gd name="connsiteY326-21048" fmla="*/ 2544556 h 5511081"/>
              <a:gd name="connsiteX327-21049" fmla="*/ 727012 w 4833822"/>
              <a:gd name="connsiteY327-21050" fmla="*/ 1845715 h 5511081"/>
              <a:gd name="connsiteX328-21051" fmla="*/ 762853 w 4833822"/>
              <a:gd name="connsiteY328-21052" fmla="*/ 1713115 h 5511081"/>
              <a:gd name="connsiteX329-21053" fmla="*/ 1017302 w 4833822"/>
              <a:gd name="connsiteY329-21054" fmla="*/ 2014150 h 5511081"/>
              <a:gd name="connsiteX330-21055" fmla="*/ 1139151 w 4833822"/>
              <a:gd name="connsiteY330-21056" fmla="*/ 2053572 h 5511081"/>
              <a:gd name="connsiteX331-21057" fmla="*/ 1110480 w 4833822"/>
              <a:gd name="connsiteY331-21058" fmla="*/ 1942474 h 5511081"/>
              <a:gd name="connsiteX332-21059" fmla="*/ 1135564 w 4833822"/>
              <a:gd name="connsiteY332-21060" fmla="*/ 1053696 h 5511081"/>
              <a:gd name="connsiteX333-21061" fmla="*/ 1493942 w 4833822"/>
              <a:gd name="connsiteY333-21062" fmla="*/ 394276 h 5511081"/>
              <a:gd name="connsiteX334-21063" fmla="*/ 1547703 w 4833822"/>
              <a:gd name="connsiteY334-21064" fmla="*/ 340521 h 5511081"/>
              <a:gd name="connsiteX335-21065" fmla="*/ 1597877 w 4833822"/>
              <a:gd name="connsiteY335-21066" fmla="*/ 433699 h 5511081"/>
              <a:gd name="connsiteX336-21067" fmla="*/ 2070940 w 4833822"/>
              <a:gd name="connsiteY336-21068" fmla="*/ 1207798 h 5511081"/>
              <a:gd name="connsiteX337-21069" fmla="*/ 2035100 w 4833822"/>
              <a:gd name="connsiteY337-21070" fmla="*/ 498660 h 5511081"/>
              <a:gd name="connsiteX338-21071" fmla="*/ 2536306 w 4833822"/>
              <a:gd name="connsiteY338-21072" fmla="*/ 0 h 5511081"/>
              <a:gd name="connsiteX0-21073" fmla="*/ 2144854 w 4833822"/>
              <a:gd name="connsiteY0-21074" fmla="*/ 5137432 h 5511081"/>
              <a:gd name="connsiteX1-21075" fmla="*/ 2053020 w 4833822"/>
              <a:gd name="connsiteY1-21076" fmla="*/ 5146392 h 5511081"/>
              <a:gd name="connsiteX2-21077" fmla="*/ 1959837 w 4833822"/>
              <a:gd name="connsiteY2-21078" fmla="*/ 5221650 h 5511081"/>
              <a:gd name="connsiteX3-21079" fmla="*/ 2045851 w 4833822"/>
              <a:gd name="connsiteY3-21080" fmla="*/ 5339917 h 5511081"/>
              <a:gd name="connsiteX4-21081" fmla="*/ 2042269 w 4833822"/>
              <a:gd name="connsiteY4-21082" fmla="*/ 5243152 h 5511081"/>
              <a:gd name="connsiteX5-21083" fmla="*/ 2106775 w 4833822"/>
              <a:gd name="connsiteY5-21084" fmla="*/ 5178645 h 5511081"/>
              <a:gd name="connsiteX6-21085" fmla="*/ 2128277 w 4833822"/>
              <a:gd name="connsiteY6-21086" fmla="*/ 5250321 h 5511081"/>
              <a:gd name="connsiteX7-21087" fmla="*/ 2164118 w 4833822"/>
              <a:gd name="connsiteY7-21088" fmla="*/ 5300494 h 5511081"/>
              <a:gd name="connsiteX8-21089" fmla="*/ 2232206 w 4833822"/>
              <a:gd name="connsiteY8-21090" fmla="*/ 5264659 h 5511081"/>
              <a:gd name="connsiteX9-21091" fmla="*/ 2228624 w 4833822"/>
              <a:gd name="connsiteY9-21092" fmla="*/ 5171476 h 5511081"/>
              <a:gd name="connsiteX10-21093" fmla="*/ 2144854 w 4833822"/>
              <a:gd name="connsiteY10-21094" fmla="*/ 5137432 h 5511081"/>
              <a:gd name="connsiteX11-21095" fmla="*/ 2508163 w 4833822"/>
              <a:gd name="connsiteY11-21096" fmla="*/ 5106970 h 5511081"/>
              <a:gd name="connsiteX12-21097" fmla="*/ 2407811 w 4833822"/>
              <a:gd name="connsiteY12-21098" fmla="*/ 5415180 h 5511081"/>
              <a:gd name="connsiteX13-21099" fmla="*/ 2508163 w 4833822"/>
              <a:gd name="connsiteY13-21100" fmla="*/ 5106970 h 5511081"/>
              <a:gd name="connsiteX14-21101" fmla="*/ 2215080 w 4833822"/>
              <a:gd name="connsiteY14-21102" fmla="*/ 5022435 h 5511081"/>
              <a:gd name="connsiteX15-21103" fmla="*/ 2171282 w 4833822"/>
              <a:gd name="connsiteY15-21104" fmla="*/ 5028125 h 5511081"/>
              <a:gd name="connsiteX16-21105" fmla="*/ 2350473 w 4833822"/>
              <a:gd name="connsiteY16-21106" fmla="*/ 5307664 h 5511081"/>
              <a:gd name="connsiteX17-21107" fmla="*/ 2393478 w 4833822"/>
              <a:gd name="connsiteY17-21108" fmla="*/ 5124890 h 5511081"/>
              <a:gd name="connsiteX18-21109" fmla="*/ 2252871 w 4833822"/>
              <a:gd name="connsiteY18-21110" fmla="*/ 5023590 h 5511081"/>
              <a:gd name="connsiteX19-21111" fmla="*/ 2215080 w 4833822"/>
              <a:gd name="connsiteY19-21112" fmla="*/ 5022435 h 5511081"/>
              <a:gd name="connsiteX20-21113" fmla="*/ 3767359 w 4833822"/>
              <a:gd name="connsiteY20-21114" fmla="*/ 4903477 h 5511081"/>
              <a:gd name="connsiteX21-21115" fmla="*/ 3913003 w 4833822"/>
              <a:gd name="connsiteY21-21116" fmla="*/ 4985120 h 5511081"/>
              <a:gd name="connsiteX22-21117" fmla="*/ 3930923 w 4833822"/>
              <a:gd name="connsiteY22-21118" fmla="*/ 5010209 h 5511081"/>
              <a:gd name="connsiteX23-21119" fmla="*/ 3923759 w 4833822"/>
              <a:gd name="connsiteY23-21120" fmla="*/ 5035294 h 5511081"/>
              <a:gd name="connsiteX24-21121" fmla="*/ 3672890 w 4833822"/>
              <a:gd name="connsiteY24-21122" fmla="*/ 5017373 h 5511081"/>
              <a:gd name="connsiteX25-21123" fmla="*/ 3672890 w 4833822"/>
              <a:gd name="connsiteY25-21124" fmla="*/ 4949284 h 5511081"/>
              <a:gd name="connsiteX26-21125" fmla="*/ 3708731 w 4833822"/>
              <a:gd name="connsiteY26-21126" fmla="*/ 4924195 h 5511081"/>
              <a:gd name="connsiteX27-21127" fmla="*/ 3767359 w 4833822"/>
              <a:gd name="connsiteY27-21128" fmla="*/ 4903477 h 5511081"/>
              <a:gd name="connsiteX28-21129" fmla="*/ 3779366 w 4833822"/>
              <a:gd name="connsiteY28-21130" fmla="*/ 4863666 h 5511081"/>
              <a:gd name="connsiteX29-21131" fmla="*/ 3637059 w 4833822"/>
              <a:gd name="connsiteY29-21132" fmla="*/ 4888361 h 5511081"/>
              <a:gd name="connsiteX30-21133" fmla="*/ 3497289 w 4833822"/>
              <a:gd name="connsiteY30-21134" fmla="*/ 5071129 h 5511081"/>
              <a:gd name="connsiteX31-21135" fmla="*/ 3615557 w 4833822"/>
              <a:gd name="connsiteY31-21136" fmla="*/ 5013792 h 5511081"/>
              <a:gd name="connsiteX32-21137" fmla="*/ 3852086 w 4833822"/>
              <a:gd name="connsiteY32-21138" fmla="*/ 5171476 h 5511081"/>
              <a:gd name="connsiteX33-21139" fmla="*/ 3952433 w 4833822"/>
              <a:gd name="connsiteY33-21140" fmla="*/ 4999454 h 5511081"/>
              <a:gd name="connsiteX34-21141" fmla="*/ 3945496 w 4833822"/>
              <a:gd name="connsiteY34-21142" fmla="*/ 4982649 h 5511081"/>
              <a:gd name="connsiteX35-21143" fmla="*/ 3938093 w 4833822"/>
              <a:gd name="connsiteY35-21144" fmla="*/ 4982649 h 5511081"/>
              <a:gd name="connsiteX36-21145" fmla="*/ 3927341 w 4833822"/>
              <a:gd name="connsiteY36-21146" fmla="*/ 4982649 h 5511081"/>
              <a:gd name="connsiteX37-21147" fmla="*/ 3909418 w 4833822"/>
              <a:gd name="connsiteY37-21148" fmla="*/ 4977942 h 5511081"/>
              <a:gd name="connsiteX38-21149" fmla="*/ 3920171 w 4833822"/>
              <a:gd name="connsiteY38-21150" fmla="*/ 4977942 h 5511081"/>
              <a:gd name="connsiteX39-21151" fmla="*/ 3945252 w 4833822"/>
              <a:gd name="connsiteY39-21152" fmla="*/ 4982059 h 5511081"/>
              <a:gd name="connsiteX40-21153" fmla="*/ 3928739 w 4833822"/>
              <a:gd name="connsiteY40-21154" fmla="*/ 4942059 h 5511081"/>
              <a:gd name="connsiteX41-21155" fmla="*/ 3822967 w 4833822"/>
              <a:gd name="connsiteY41-21156" fmla="*/ 4865961 h 5511081"/>
              <a:gd name="connsiteX42-21157" fmla="*/ 3779366 w 4833822"/>
              <a:gd name="connsiteY42-21158" fmla="*/ 4863666 h 5511081"/>
              <a:gd name="connsiteX43-21159" fmla="*/ 4196131 w 4833822"/>
              <a:gd name="connsiteY43-21160" fmla="*/ 4719920 h 5511081"/>
              <a:gd name="connsiteX44-21161" fmla="*/ 4235548 w 4833822"/>
              <a:gd name="connsiteY44-21162" fmla="*/ 4949285 h 5511081"/>
              <a:gd name="connsiteX45-21163" fmla="*/ 4454163 w 4833822"/>
              <a:gd name="connsiteY45-21164" fmla="*/ 4952867 h 5511081"/>
              <a:gd name="connsiteX46-21165" fmla="*/ 4196131 w 4833822"/>
              <a:gd name="connsiteY46-21166" fmla="*/ 4719920 h 5511081"/>
              <a:gd name="connsiteX47-21167" fmla="*/ 1174995 w 4833822"/>
              <a:gd name="connsiteY47-21168" fmla="*/ 4404542 h 5511081"/>
              <a:gd name="connsiteX48-21169" fmla="*/ 1250253 w 4833822"/>
              <a:gd name="connsiteY48-21170" fmla="*/ 4451134 h 5511081"/>
              <a:gd name="connsiteX49-21171" fmla="*/ 1035224 w 4833822"/>
              <a:gd name="connsiteY49-21172" fmla="*/ 4562227 h 5511081"/>
              <a:gd name="connsiteX50-21173" fmla="*/ 981463 w 4833822"/>
              <a:gd name="connsiteY50-21174" fmla="*/ 4537143 h 5511081"/>
              <a:gd name="connsiteX51-21175" fmla="*/ 1174995 w 4833822"/>
              <a:gd name="connsiteY51-21176" fmla="*/ 4404542 h 5511081"/>
              <a:gd name="connsiteX52-21177" fmla="*/ 3960412 w 4833822"/>
              <a:gd name="connsiteY52-21178" fmla="*/ 4375267 h 5511081"/>
              <a:gd name="connsiteX53-21179" fmla="*/ 4095776 w 4833822"/>
              <a:gd name="connsiteY53-21180" fmla="*/ 4433212 h 5511081"/>
              <a:gd name="connsiteX54-21181" fmla="*/ 4052767 w 4833822"/>
              <a:gd name="connsiteY54-21182" fmla="*/ 4461882 h 5511081"/>
              <a:gd name="connsiteX55-21183" fmla="*/ 3852081 w 4833822"/>
              <a:gd name="connsiteY55-21184" fmla="*/ 4429631 h 5511081"/>
              <a:gd name="connsiteX56-21185" fmla="*/ 3859245 w 4833822"/>
              <a:gd name="connsiteY56-21186" fmla="*/ 4393792 h 5511081"/>
              <a:gd name="connsiteX57-21187" fmla="*/ 3917370 w 4833822"/>
              <a:gd name="connsiteY57-21188" fmla="*/ 4376267 h 5511081"/>
              <a:gd name="connsiteX58-21189" fmla="*/ 3960412 w 4833822"/>
              <a:gd name="connsiteY58-21190" fmla="*/ 4375267 h 5511081"/>
              <a:gd name="connsiteX59-21191" fmla="*/ 2177948 w 4833822"/>
              <a:gd name="connsiteY59-21192" fmla="*/ 4281017 h 5511081"/>
              <a:gd name="connsiteX60-21193" fmla="*/ 2146198 w 4833822"/>
              <a:gd name="connsiteY60-21194" fmla="*/ 4304199 h 5511081"/>
              <a:gd name="connsiteX61-21195" fmla="*/ 1680303 w 4833822"/>
              <a:gd name="connsiteY61-21196" fmla="*/ 5003041 h 5511081"/>
              <a:gd name="connsiteX62-21197" fmla="*/ 1762730 w 4833822"/>
              <a:gd name="connsiteY62-21198" fmla="*/ 5365001 h 5511081"/>
              <a:gd name="connsiteX63-21199" fmla="*/ 1802152 w 4833822"/>
              <a:gd name="connsiteY63-21200" fmla="*/ 5085468 h 5511081"/>
              <a:gd name="connsiteX64-21201" fmla="*/ 2081691 w 4833822"/>
              <a:gd name="connsiteY64-21202" fmla="*/ 4927778 h 5511081"/>
              <a:gd name="connsiteX65-21203" fmla="*/ 1845157 w 4833822"/>
              <a:gd name="connsiteY65-21204" fmla="*/ 5010205 h 5511081"/>
              <a:gd name="connsiteX66-21205" fmla="*/ 1744810 w 4833822"/>
              <a:gd name="connsiteY66-21206" fmla="*/ 4981539 h 5511081"/>
              <a:gd name="connsiteX67-21207" fmla="*/ 2060189 w 4833822"/>
              <a:gd name="connsiteY67-21208" fmla="*/ 4827436 h 5511081"/>
              <a:gd name="connsiteX68-21209" fmla="*/ 2178451 w 4833822"/>
              <a:gd name="connsiteY68-21210" fmla="*/ 4766506 h 5511081"/>
              <a:gd name="connsiteX69-21211" fmla="*/ 2293136 w 4833822"/>
              <a:gd name="connsiteY69-21212" fmla="*/ 4300617 h 5511081"/>
              <a:gd name="connsiteX70-21213" fmla="*/ 1999259 w 4833822"/>
              <a:gd name="connsiteY70-21214" fmla="*/ 4716338 h 5511081"/>
              <a:gd name="connsiteX71-21215" fmla="*/ 2196371 w 4833822"/>
              <a:gd name="connsiteY71-21216" fmla="*/ 4286279 h 5511081"/>
              <a:gd name="connsiteX72-21217" fmla="*/ 2177948 w 4833822"/>
              <a:gd name="connsiteY72-21218" fmla="*/ 4281017 h 5511081"/>
              <a:gd name="connsiteX73-21219" fmla="*/ 2511745 w 4833822"/>
              <a:gd name="connsiteY73-21220" fmla="*/ 4268364 h 5511081"/>
              <a:gd name="connsiteX74-21221" fmla="*/ 2482010 w 4833822"/>
              <a:gd name="connsiteY74-21222" fmla="*/ 4496660 h 5511081"/>
              <a:gd name="connsiteX75-21223" fmla="*/ 2486655 w 4833822"/>
              <a:gd name="connsiteY75-21224" fmla="*/ 4562225 h 5511081"/>
              <a:gd name="connsiteX76-21225" fmla="*/ 2514429 w 4833822"/>
              <a:gd name="connsiteY76-21226" fmla="*/ 4577904 h 5511081"/>
              <a:gd name="connsiteX77-21227" fmla="*/ 2526077 w 4833822"/>
              <a:gd name="connsiteY77-21228" fmla="*/ 4601650 h 5511081"/>
              <a:gd name="connsiteX78-21229" fmla="*/ 2486655 w 4833822"/>
              <a:gd name="connsiteY78-21230" fmla="*/ 4562228 h 5511081"/>
              <a:gd name="connsiteX79-21231" fmla="*/ 2486655 w 4833822"/>
              <a:gd name="connsiteY79-21232" fmla="*/ 4562231 h 5511081"/>
              <a:gd name="connsiteX80-21233" fmla="*/ 2440069 w 4833822"/>
              <a:gd name="connsiteY80-21234" fmla="*/ 4838187 h 5511081"/>
              <a:gd name="connsiteX81-21235" fmla="*/ 2375563 w 4833822"/>
              <a:gd name="connsiteY81-21236" fmla="*/ 4400959 h 5511081"/>
              <a:gd name="connsiteX82-21237" fmla="*/ 2296718 w 4833822"/>
              <a:gd name="connsiteY82-21238" fmla="*/ 4770094 h 5511081"/>
              <a:gd name="connsiteX83-21239" fmla="*/ 2429318 w 4833822"/>
              <a:gd name="connsiteY83-21240" fmla="*/ 4891943 h 5511081"/>
              <a:gd name="connsiteX84-21241" fmla="*/ 2493825 w 4833822"/>
              <a:gd name="connsiteY84-21242" fmla="*/ 4791596 h 5511081"/>
              <a:gd name="connsiteX85-21243" fmla="*/ 2529665 w 4833822"/>
              <a:gd name="connsiteY85-21244" fmla="*/ 4601653 h 5511081"/>
              <a:gd name="connsiteX86-21245" fmla="*/ 2511745 w 4833822"/>
              <a:gd name="connsiteY86-21246" fmla="*/ 4268364 h 5511081"/>
              <a:gd name="connsiteX87-21247" fmla="*/ 2808528 w 4833822"/>
              <a:gd name="connsiteY87-21248" fmla="*/ 4265898 h 5511081"/>
              <a:gd name="connsiteX88-21249" fmla="*/ 2784115 w 4833822"/>
              <a:gd name="connsiteY88-21250" fmla="*/ 4279115 h 5511081"/>
              <a:gd name="connsiteX89-21251" fmla="*/ 2798448 w 4833822"/>
              <a:gd name="connsiteY89-21252" fmla="*/ 4354373 h 5511081"/>
              <a:gd name="connsiteX90-21253" fmla="*/ 2880875 w 4833822"/>
              <a:gd name="connsiteY90-21254" fmla="*/ 4469053 h 5511081"/>
              <a:gd name="connsiteX91-21255" fmla="*/ 3142493 w 4833822"/>
              <a:gd name="connsiteY91-21256" fmla="*/ 4798765 h 5511081"/>
              <a:gd name="connsiteX92-21257" fmla="*/ 2891625 w 4833822"/>
              <a:gd name="connsiteY92-21258" fmla="*/ 4633906 h 5511081"/>
              <a:gd name="connsiteX93-21259" fmla="*/ 2683768 w 4833822"/>
              <a:gd name="connsiteY93-21260" fmla="*/ 4390208 h 5511081"/>
              <a:gd name="connsiteX94-21261" fmla="*/ 2651515 w 4833822"/>
              <a:gd name="connsiteY94-21262" fmla="*/ 4415297 h 5511081"/>
              <a:gd name="connsiteX95-21263" fmla="*/ 2866541 w 4833822"/>
              <a:gd name="connsiteY95-21264" fmla="*/ 4658996 h 5511081"/>
              <a:gd name="connsiteX96-21265" fmla="*/ 3389773 w 4833822"/>
              <a:gd name="connsiteY96-21266" fmla="*/ 5257490 h 5511081"/>
              <a:gd name="connsiteX97-21267" fmla="*/ 3637059 w 4833822"/>
              <a:gd name="connsiteY97-21268" fmla="*/ 5300494 h 5511081"/>
              <a:gd name="connsiteX98-21269" fmla="*/ 3246422 w 4833822"/>
              <a:gd name="connsiteY98-21270" fmla="*/ 4931365 h 5511081"/>
              <a:gd name="connsiteX99-21271" fmla="*/ 3400524 w 4833822"/>
              <a:gd name="connsiteY99-21272" fmla="*/ 4981539 h 5511081"/>
              <a:gd name="connsiteX100-21273" fmla="*/ 3336018 w 4833822"/>
              <a:gd name="connsiteY100-21274" fmla="*/ 4834600 h 5511081"/>
              <a:gd name="connsiteX101-21275" fmla="*/ 3095901 w 4833822"/>
              <a:gd name="connsiteY101-21276" fmla="*/ 4572987 h 5511081"/>
              <a:gd name="connsiteX102-21277" fmla="*/ 2862954 w 4833822"/>
              <a:gd name="connsiteY102-21278" fmla="*/ 4304199 h 5511081"/>
              <a:gd name="connsiteX103-21279" fmla="*/ 2808528 w 4833822"/>
              <a:gd name="connsiteY103-21280" fmla="*/ 4265898 h 5511081"/>
              <a:gd name="connsiteX104-21281" fmla="*/ 1587125 w 4833822"/>
              <a:gd name="connsiteY104-21282" fmla="*/ 4221773 h 5511081"/>
              <a:gd name="connsiteX105-21283" fmla="*/ 798688 w 4833822"/>
              <a:gd name="connsiteY105-21284" fmla="*/ 4429636 h 5511081"/>
              <a:gd name="connsiteX106-21285" fmla="*/ 780768 w 4833822"/>
              <a:gd name="connsiteY106-21286" fmla="*/ 5053214 h 5511081"/>
              <a:gd name="connsiteX107-21287" fmla="*/ 791519 w 4833822"/>
              <a:gd name="connsiteY107-21288" fmla="*/ 4859690 h 5511081"/>
              <a:gd name="connsiteX108-21289" fmla="*/ 709092 w 4833822"/>
              <a:gd name="connsiteY108-21290" fmla="*/ 4497724 h 5511081"/>
              <a:gd name="connsiteX109-21291" fmla="*/ 368634 w 4833822"/>
              <a:gd name="connsiteY109-21292" fmla="*/ 4508475 h 5511081"/>
              <a:gd name="connsiteX110-21293" fmla="*/ 332793 w 4833822"/>
              <a:gd name="connsiteY110-21294" fmla="*/ 4533565 h 5511081"/>
              <a:gd name="connsiteX111-21295" fmla="*/ 368634 w 4833822"/>
              <a:gd name="connsiteY111-21296" fmla="*/ 4547898 h 5511081"/>
              <a:gd name="connsiteX112-21297" fmla="*/ 350714 w 4833822"/>
              <a:gd name="connsiteY112-21298" fmla="*/ 4848938 h 5511081"/>
              <a:gd name="connsiteX113-21299" fmla="*/ 447479 w 4833822"/>
              <a:gd name="connsiteY113-21300" fmla="*/ 4913445 h 5511081"/>
              <a:gd name="connsiteX114-21301" fmla="*/ 486896 w 4833822"/>
              <a:gd name="connsiteY114-21302" fmla="*/ 4813098 h 5511081"/>
              <a:gd name="connsiteX115-21303" fmla="*/ 468981 w 4833822"/>
              <a:gd name="connsiteY115-21304" fmla="*/ 4694831 h 5511081"/>
              <a:gd name="connsiteX116-21305" fmla="*/ 372216 w 4833822"/>
              <a:gd name="connsiteY116-21306" fmla="*/ 4802347 h 5511081"/>
              <a:gd name="connsiteX117-21307" fmla="*/ 382967 w 4833822"/>
              <a:gd name="connsiteY117-21308" fmla="*/ 4651826 h 5511081"/>
              <a:gd name="connsiteX118-21309" fmla="*/ 497647 w 4833822"/>
              <a:gd name="connsiteY118-21310" fmla="*/ 4612404 h 5511081"/>
              <a:gd name="connsiteX119-21311" fmla="*/ 569323 w 4833822"/>
              <a:gd name="connsiteY119-21312" fmla="*/ 4727089 h 5511081"/>
              <a:gd name="connsiteX120-21313" fmla="*/ 580074 w 4833822"/>
              <a:gd name="connsiteY120-21314" fmla="*/ 4938529 h 5511081"/>
              <a:gd name="connsiteX121-21315" fmla="*/ 612332 w 4833822"/>
              <a:gd name="connsiteY121-21316" fmla="*/ 4694831 h 5511081"/>
              <a:gd name="connsiteX122-21317" fmla="*/ 497647 w 4833822"/>
              <a:gd name="connsiteY122-21318" fmla="*/ 4461884 h 5511081"/>
              <a:gd name="connsiteX123-21319" fmla="*/ 730594 w 4833822"/>
              <a:gd name="connsiteY123-21320" fmla="*/ 4866853 h 5511081"/>
              <a:gd name="connsiteX124-21321" fmla="*/ 547826 w 4833822"/>
              <a:gd name="connsiteY124-21322" fmla="*/ 5031712 h 5511081"/>
              <a:gd name="connsiteX125-21323" fmla="*/ 834528 w 4833822"/>
              <a:gd name="connsiteY125-21324" fmla="*/ 5063965 h 5511081"/>
              <a:gd name="connsiteX126-21325" fmla="*/ 1533370 w 4833822"/>
              <a:gd name="connsiteY126-21326" fmla="*/ 4547898 h 5511081"/>
              <a:gd name="connsiteX127-21327" fmla="*/ 1633712 w 4833822"/>
              <a:gd name="connsiteY127-21328" fmla="*/ 4415297 h 5511081"/>
              <a:gd name="connsiteX128-21329" fmla="*/ 1142733 w 4833822"/>
              <a:gd name="connsiteY128-21330" fmla="*/ 4730671 h 5511081"/>
              <a:gd name="connsiteX129-21331" fmla="*/ 1031635 w 4833822"/>
              <a:gd name="connsiteY129-21332" fmla="*/ 4759343 h 5511081"/>
              <a:gd name="connsiteX130-21333" fmla="*/ 1096142 w 4833822"/>
              <a:gd name="connsiteY130-21334" fmla="*/ 4658996 h 5511081"/>
              <a:gd name="connsiteX131-21335" fmla="*/ 1587125 w 4833822"/>
              <a:gd name="connsiteY131-21336" fmla="*/ 4221773 h 5511081"/>
              <a:gd name="connsiteX132-21337" fmla="*/ 3072607 w 4833822"/>
              <a:gd name="connsiteY132-21338" fmla="*/ 4212813 h 5511081"/>
              <a:gd name="connsiteX133-21339" fmla="*/ 2988391 w 4833822"/>
              <a:gd name="connsiteY133-21340" fmla="*/ 4246857 h 5511081"/>
              <a:gd name="connsiteX134-21341" fmla="*/ 3038564 w 4833822"/>
              <a:gd name="connsiteY134-21342" fmla="*/ 4357955 h 5511081"/>
              <a:gd name="connsiteX135-21343" fmla="*/ 3407693 w 4833822"/>
              <a:gd name="connsiteY135-21344" fmla="*/ 4773676 h 5511081"/>
              <a:gd name="connsiteX136-21345" fmla="*/ 3576134 w 4833822"/>
              <a:gd name="connsiteY136-21346" fmla="*/ 4813098 h 5511081"/>
              <a:gd name="connsiteX137-21347" fmla="*/ 4002606 w 4833822"/>
              <a:gd name="connsiteY137-21348" fmla="*/ 4917027 h 5511081"/>
              <a:gd name="connsiteX138-21349" fmla="*/ 4124455 w 4833822"/>
              <a:gd name="connsiteY138-21350" fmla="*/ 4999454 h 5511081"/>
              <a:gd name="connsiteX139-21351" fmla="*/ 3586885 w 4833822"/>
              <a:gd name="connsiteY139-21352" fmla="*/ 4451133 h 5511081"/>
              <a:gd name="connsiteX140-21353" fmla="*/ 3339600 w 4833822"/>
              <a:gd name="connsiteY140-21354" fmla="*/ 4307781 h 5511081"/>
              <a:gd name="connsiteX141-21355" fmla="*/ 3551045 w 4833822"/>
              <a:gd name="connsiteY141-21356" fmla="*/ 4483391 h 5511081"/>
              <a:gd name="connsiteX142-21357" fmla="*/ 3658561 w 4833822"/>
              <a:gd name="connsiteY142-21358" fmla="*/ 4666165 h 5511081"/>
              <a:gd name="connsiteX143-21359" fmla="*/ 3536712 w 4833822"/>
              <a:gd name="connsiteY143-21360" fmla="*/ 4590902 h 5511081"/>
              <a:gd name="connsiteX144-21361" fmla="*/ 3167577 w 4833822"/>
              <a:gd name="connsiteY144-21362" fmla="*/ 4254026 h 5511081"/>
              <a:gd name="connsiteX145-21363" fmla="*/ 3072607 w 4833822"/>
              <a:gd name="connsiteY145-21364" fmla="*/ 4212813 h 5511081"/>
              <a:gd name="connsiteX146-21365" fmla="*/ 1497530 w 4833822"/>
              <a:gd name="connsiteY146-21366" fmla="*/ 4125013 h 5511081"/>
              <a:gd name="connsiteX147-21367" fmla="*/ 644585 w 4833822"/>
              <a:gd name="connsiteY147-21368" fmla="*/ 4250444 h 5511081"/>
              <a:gd name="connsiteX148-21369" fmla="*/ 404469 w 4833822"/>
              <a:gd name="connsiteY148-21370" fmla="*/ 4325701 h 5511081"/>
              <a:gd name="connsiteX149-21371" fmla="*/ 218113 w 4833822"/>
              <a:gd name="connsiteY149-21372" fmla="*/ 4479804 h 5511081"/>
              <a:gd name="connsiteX150-21373" fmla="*/ 347132 w 4833822"/>
              <a:gd name="connsiteY150-21374" fmla="*/ 4999454 h 5511081"/>
              <a:gd name="connsiteX151-21375" fmla="*/ 218113 w 4833822"/>
              <a:gd name="connsiteY151-21376" fmla="*/ 4633906 h 5511081"/>
              <a:gd name="connsiteX152-21377" fmla="*/ 289789 w 4833822"/>
              <a:gd name="connsiteY152-21378" fmla="*/ 4526395 h 5511081"/>
              <a:gd name="connsiteX153-21379" fmla="*/ 271869 w 4833822"/>
              <a:gd name="connsiteY153-21380" fmla="*/ 4512062 h 5511081"/>
              <a:gd name="connsiteX154-21381" fmla="*/ 304127 w 4833822"/>
              <a:gd name="connsiteY154-21382" fmla="*/ 4418879 h 5511081"/>
              <a:gd name="connsiteX155-21383" fmla="*/ 400887 w 4833822"/>
              <a:gd name="connsiteY155-21384" fmla="*/ 4336453 h 5511081"/>
              <a:gd name="connsiteX156-21385" fmla="*/ 404469 w 4833822"/>
              <a:gd name="connsiteY156-21386" fmla="*/ 4329283 h 5511081"/>
              <a:gd name="connsiteX157-21387" fmla="*/ 408056 w 4833822"/>
              <a:gd name="connsiteY157-21388" fmla="*/ 4329283 h 5511081"/>
              <a:gd name="connsiteX158-21389" fmla="*/ 569323 w 4833822"/>
              <a:gd name="connsiteY158-21390" fmla="*/ 4286279 h 5511081"/>
              <a:gd name="connsiteX159-21391" fmla="*/ 777186 w 4833822"/>
              <a:gd name="connsiteY159-21392" fmla="*/ 4397377 h 5511081"/>
              <a:gd name="connsiteX160-21393" fmla="*/ 1250249 w 4833822"/>
              <a:gd name="connsiteY160-21394" fmla="*/ 4228936 h 5511081"/>
              <a:gd name="connsiteX161-21395" fmla="*/ 1497530 w 4833822"/>
              <a:gd name="connsiteY161-21396" fmla="*/ 4125013 h 5511081"/>
              <a:gd name="connsiteX162-21397" fmla="*/ 3393360 w 4833822"/>
              <a:gd name="connsiteY162-21398" fmla="*/ 4084243 h 5511081"/>
              <a:gd name="connsiteX163-21399" fmla="*/ 3271511 w 4833822"/>
              <a:gd name="connsiteY163-21400" fmla="*/ 4121426 h 5511081"/>
              <a:gd name="connsiteX164-21401" fmla="*/ 3486538 w 4833822"/>
              <a:gd name="connsiteY164-21402" fmla="*/ 4250444 h 5511081"/>
              <a:gd name="connsiteX165-21403" fmla="*/ 4092197 w 4833822"/>
              <a:gd name="connsiteY165-21404" fmla="*/ 4583738 h 5511081"/>
              <a:gd name="connsiteX166-21405" fmla="*/ 3873588 w 4833822"/>
              <a:gd name="connsiteY166-21406" fmla="*/ 4583738 h 5511081"/>
              <a:gd name="connsiteX167-21407" fmla="*/ 4002606 w 4833822"/>
              <a:gd name="connsiteY167-21408" fmla="*/ 4712751 h 5511081"/>
              <a:gd name="connsiteX168-21409" fmla="*/ 4106535 w 4833822"/>
              <a:gd name="connsiteY168-21410" fmla="*/ 4684080 h 5511081"/>
              <a:gd name="connsiteX169-21411" fmla="*/ 4325144 w 4833822"/>
              <a:gd name="connsiteY169-21412" fmla="*/ 4357955 h 5511081"/>
              <a:gd name="connsiteX170-21413" fmla="*/ 4038441 w 4833822"/>
              <a:gd name="connsiteY170-21414" fmla="*/ 4268364 h 5511081"/>
              <a:gd name="connsiteX171-21415" fmla="*/ 3624178 w 4833822"/>
              <a:gd name="connsiteY171-21416" fmla="*/ 4254752 h 5511081"/>
              <a:gd name="connsiteX172-21417" fmla="*/ 3486739 w 4833822"/>
              <a:gd name="connsiteY172-21418" fmla="*/ 4228973 h 5511081"/>
              <a:gd name="connsiteX173-21419" fmla="*/ 3486739 w 4833822"/>
              <a:gd name="connsiteY173-21420" fmla="*/ 4232968 h 5511081"/>
              <a:gd name="connsiteX174-21421" fmla="*/ 3485394 w 4833822"/>
              <a:gd name="connsiteY174-21422" fmla="*/ 4230279 h 5511081"/>
              <a:gd name="connsiteX175-21423" fmla="*/ 3486706 w 4833822"/>
              <a:gd name="connsiteY175-21424" fmla="*/ 4228967 h 5511081"/>
              <a:gd name="connsiteX176-21425" fmla="*/ 3486538 w 4833822"/>
              <a:gd name="connsiteY176-21426" fmla="*/ 4228936 h 5511081"/>
              <a:gd name="connsiteX177-21427" fmla="*/ 3543876 w 4833822"/>
              <a:gd name="connsiteY177-21428" fmla="*/ 4168012 h 5511081"/>
              <a:gd name="connsiteX178-21429" fmla="*/ 4518674 w 4833822"/>
              <a:gd name="connsiteY178-21430" fmla="*/ 4314950 h 5511081"/>
              <a:gd name="connsiteX179-21431" fmla="*/ 4328731 w 4833822"/>
              <a:gd name="connsiteY179-21432" fmla="*/ 4512062 h 5511081"/>
              <a:gd name="connsiteX180-21433" fmla="*/ 4457745 w 4833822"/>
              <a:gd name="connsiteY180-21434" fmla="*/ 4440381 h 5511081"/>
              <a:gd name="connsiteX181-21435" fmla="*/ 4579599 w 4833822"/>
              <a:gd name="connsiteY181-21436" fmla="*/ 4433218 h 5511081"/>
              <a:gd name="connsiteX182-21437" fmla="*/ 4500754 w 4833822"/>
              <a:gd name="connsiteY182-21438" fmla="*/ 4512062 h 5511081"/>
              <a:gd name="connsiteX183-21439" fmla="*/ 4314393 w 4833822"/>
              <a:gd name="connsiteY183-21440" fmla="*/ 4745010 h 5511081"/>
              <a:gd name="connsiteX184-21441" fmla="*/ 4346651 w 4833822"/>
              <a:gd name="connsiteY184-21442" fmla="*/ 4809516 h 5511081"/>
              <a:gd name="connsiteX185-21443" fmla="*/ 4403989 w 4833822"/>
              <a:gd name="connsiteY185-21444" fmla="*/ 4759343 h 5511081"/>
              <a:gd name="connsiteX186-21445" fmla="*/ 4482833 w 4833822"/>
              <a:gd name="connsiteY186-21446" fmla="*/ 4569400 h 5511081"/>
              <a:gd name="connsiteX187-21447" fmla="*/ 4590350 w 4833822"/>
              <a:gd name="connsiteY187-21448" fmla="*/ 4547898 h 5511081"/>
              <a:gd name="connsiteX188-21449" fmla="*/ 4608265 w 4833822"/>
              <a:gd name="connsiteY188-21450" fmla="*/ 4630324 h 5511081"/>
              <a:gd name="connsiteX189-21451" fmla="*/ 4608265 w 4833822"/>
              <a:gd name="connsiteY189-21452" fmla="*/ 4633906 h 5511081"/>
              <a:gd name="connsiteX190-21453" fmla="*/ 4421909 w 4833822"/>
              <a:gd name="connsiteY190-21454" fmla="*/ 4845351 h 5511081"/>
              <a:gd name="connsiteX191-21455" fmla="*/ 4608265 w 4833822"/>
              <a:gd name="connsiteY191-21456" fmla="*/ 4633906 h 5511081"/>
              <a:gd name="connsiteX192-21457" fmla="*/ 4611852 w 4833822"/>
              <a:gd name="connsiteY192-21458" fmla="*/ 4630324 h 5511081"/>
              <a:gd name="connsiteX193-21459" fmla="*/ 4611852 w 4833822"/>
              <a:gd name="connsiteY193-21460" fmla="*/ 4626742 h 5511081"/>
              <a:gd name="connsiteX194-21461" fmla="*/ 4694279 w 4833822"/>
              <a:gd name="connsiteY194-21462" fmla="*/ 4612404 h 5511081"/>
              <a:gd name="connsiteX195-21463" fmla="*/ 4651275 w 4833822"/>
              <a:gd name="connsiteY195-21464" fmla="*/ 4436800 h 5511081"/>
              <a:gd name="connsiteX196-21465" fmla="*/ 4572429 w 4833822"/>
              <a:gd name="connsiteY196-21466" fmla="*/ 4318532 h 5511081"/>
              <a:gd name="connsiteX197-21467" fmla="*/ 4583181 w 4833822"/>
              <a:gd name="connsiteY197-21468" fmla="*/ 4225355 h 5511081"/>
              <a:gd name="connsiteX198-21469" fmla="*/ 4436247 w 4833822"/>
              <a:gd name="connsiteY198-21470" fmla="*/ 4178768 h 5511081"/>
              <a:gd name="connsiteX199-21471" fmla="*/ 3504459 w 4833822"/>
              <a:gd name="connsiteY199-21472" fmla="*/ 4092754 h 5511081"/>
              <a:gd name="connsiteX200-21473" fmla="*/ 3393360 w 4833822"/>
              <a:gd name="connsiteY200-21474" fmla="*/ 4084243 h 5511081"/>
              <a:gd name="connsiteX201-21475" fmla="*/ 655337 w 4833822"/>
              <a:gd name="connsiteY201-21476" fmla="*/ 3952985 h 5511081"/>
              <a:gd name="connsiteX202-21477" fmla="*/ 637416 w 4833822"/>
              <a:gd name="connsiteY202-21478" fmla="*/ 4010328 h 5511081"/>
              <a:gd name="connsiteX203-21479" fmla="*/ 863200 w 4833822"/>
              <a:gd name="connsiteY203-21480" fmla="*/ 4114257 h 5511081"/>
              <a:gd name="connsiteX204-21481" fmla="*/ 734181 w 4833822"/>
              <a:gd name="connsiteY204-21482" fmla="*/ 3974492 h 5511081"/>
              <a:gd name="connsiteX205-21483" fmla="*/ 655337 w 4833822"/>
              <a:gd name="connsiteY205-21484" fmla="*/ 3952985 h 5511081"/>
              <a:gd name="connsiteX206-21485" fmla="*/ 465399 w 4833822"/>
              <a:gd name="connsiteY206-21486" fmla="*/ 3913568 h 5511081"/>
              <a:gd name="connsiteX207-21487" fmla="*/ 465399 w 4833822"/>
              <a:gd name="connsiteY207-21488" fmla="*/ 4114257 h 5511081"/>
              <a:gd name="connsiteX208-21489" fmla="*/ 501234 w 4833822"/>
              <a:gd name="connsiteY208-21490" fmla="*/ 4171599 h 5511081"/>
              <a:gd name="connsiteX209-21491" fmla="*/ 554990 w 4833822"/>
              <a:gd name="connsiteY209-21492" fmla="*/ 4117844 h 5511081"/>
              <a:gd name="connsiteX210-21493" fmla="*/ 465399 w 4833822"/>
              <a:gd name="connsiteY210-21494" fmla="*/ 3913568 h 5511081"/>
              <a:gd name="connsiteX211-21495" fmla="*/ 4325169 w 4833822"/>
              <a:gd name="connsiteY211-21496" fmla="*/ 3832671 h 5511081"/>
              <a:gd name="connsiteX212-21497" fmla="*/ 3959602 w 4833822"/>
              <a:gd name="connsiteY212-21498" fmla="*/ 4038999 h 5511081"/>
              <a:gd name="connsiteX213-21499" fmla="*/ 4360985 w 4833822"/>
              <a:gd name="connsiteY213-21500" fmla="*/ 3949403 h 5511081"/>
              <a:gd name="connsiteX214-21501" fmla="*/ 4278558 w 4833822"/>
              <a:gd name="connsiteY214-21502" fmla="*/ 4060501 h 5511081"/>
              <a:gd name="connsiteX215-21503" fmla="*/ 4454163 w 4833822"/>
              <a:gd name="connsiteY215-21504" fmla="*/ 4013910 h 5511081"/>
              <a:gd name="connsiteX216-21505" fmla="*/ 4368153 w 4833822"/>
              <a:gd name="connsiteY216-21506" fmla="*/ 3838305 h 5511081"/>
              <a:gd name="connsiteX217-21507" fmla="*/ 4325169 w 4833822"/>
              <a:gd name="connsiteY217-21508" fmla="*/ 3832671 h 5511081"/>
              <a:gd name="connsiteX218-21509" fmla="*/ 4156709 w 4833822"/>
              <a:gd name="connsiteY218-21510" fmla="*/ 3798883 h 5511081"/>
              <a:gd name="connsiteX219-21511" fmla="*/ 3748157 w 4833822"/>
              <a:gd name="connsiteY219-21512" fmla="*/ 3881309 h 5511081"/>
              <a:gd name="connsiteX220-21513" fmla="*/ 3529543 w 4833822"/>
              <a:gd name="connsiteY220-21514" fmla="*/ 4003158 h 5511081"/>
              <a:gd name="connsiteX221-21515" fmla="*/ 3805494 w 4833822"/>
              <a:gd name="connsiteY221-21516" fmla="*/ 3906399 h 5511081"/>
              <a:gd name="connsiteX222-21517" fmla="*/ 4156709 w 4833822"/>
              <a:gd name="connsiteY222-21518" fmla="*/ 3798883 h 5511081"/>
              <a:gd name="connsiteX223-21519" fmla="*/ 399937 w 4833822"/>
              <a:gd name="connsiteY223-21520" fmla="*/ 3755095 h 5511081"/>
              <a:gd name="connsiteX224-21521" fmla="*/ 210944 w 4833822"/>
              <a:gd name="connsiteY224-21522" fmla="*/ 3834723 h 5511081"/>
              <a:gd name="connsiteX225-21523" fmla="*/ 124936 w 4833822"/>
              <a:gd name="connsiteY225-21524" fmla="*/ 3978074 h 5511081"/>
              <a:gd name="connsiteX226-21525" fmla="*/ 275451 w 4833822"/>
              <a:gd name="connsiteY226-21526" fmla="*/ 3970905 h 5511081"/>
              <a:gd name="connsiteX227-21527" fmla="*/ 304127 w 4833822"/>
              <a:gd name="connsiteY227-21528" fmla="*/ 3988825 h 5511081"/>
              <a:gd name="connsiteX228-21529" fmla="*/ 271869 w 4833822"/>
              <a:gd name="connsiteY228-21530" fmla="*/ 4225355 h 5511081"/>
              <a:gd name="connsiteX229-21531" fmla="*/ 311291 w 4833822"/>
              <a:gd name="connsiteY229-21532" fmla="*/ 4067670 h 5511081"/>
              <a:gd name="connsiteX230-21533" fmla="*/ 243203 w 4833822"/>
              <a:gd name="connsiteY230-21534" fmla="*/ 3859807 h 5511081"/>
              <a:gd name="connsiteX231-21535" fmla="*/ 1214409 w 4833822"/>
              <a:gd name="connsiteY231-21536" fmla="*/ 3838305 h 5511081"/>
              <a:gd name="connsiteX232-21537" fmla="*/ 465399 w 4833822"/>
              <a:gd name="connsiteY232-21538" fmla="*/ 3755878 h 5511081"/>
              <a:gd name="connsiteX233-21539" fmla="*/ 399937 w 4833822"/>
              <a:gd name="connsiteY233-21540" fmla="*/ 3755095 h 5511081"/>
              <a:gd name="connsiteX234-21541" fmla="*/ 2524908 w 4833822"/>
              <a:gd name="connsiteY234-21542" fmla="*/ 2620796 h 5511081"/>
              <a:gd name="connsiteX235-21543" fmla="*/ 2732856 w 4833822"/>
              <a:gd name="connsiteY235-21544" fmla="*/ 3262715 h 5511081"/>
              <a:gd name="connsiteX236-21545" fmla="*/ 2775802 w 4833822"/>
              <a:gd name="connsiteY236-21546" fmla="*/ 3332784 h 5511081"/>
              <a:gd name="connsiteX237-21547" fmla="*/ 2823267 w 4833822"/>
              <a:gd name="connsiteY237-21548" fmla="*/ 3255934 h 5511081"/>
              <a:gd name="connsiteX238-21549" fmla="*/ 2879774 w 4833822"/>
              <a:gd name="connsiteY238-21550" fmla="*/ 3045728 h 5511081"/>
              <a:gd name="connsiteX239-21551" fmla="*/ 2920458 w 4833822"/>
              <a:gd name="connsiteY239-21552" fmla="*/ 3579153 h 5511081"/>
              <a:gd name="connsiteX240-21553" fmla="*/ 3132925 w 4833822"/>
              <a:gd name="connsiteY240-21554" fmla="*/ 3520386 h 5511081"/>
              <a:gd name="connsiteX241-21555" fmla="*/ 2879774 w 4833822"/>
              <a:gd name="connsiteY241-21556" fmla="*/ 3895594 h 5511081"/>
              <a:gd name="connsiteX242-21557" fmla="*/ 2131619 w 4833822"/>
              <a:gd name="connsiteY242-21558" fmla="*/ 3843608 h 5511081"/>
              <a:gd name="connsiteX243-21559" fmla="*/ 1894289 w 4833822"/>
              <a:gd name="connsiteY243-21560" fmla="*/ 3493264 h 5511081"/>
              <a:gd name="connsiteX244-21561" fmla="*/ 2075111 w 4833822"/>
              <a:gd name="connsiteY244-21562" fmla="*/ 3581415 h 5511081"/>
              <a:gd name="connsiteX245-21563" fmla="*/ 2086414 w 4833822"/>
              <a:gd name="connsiteY245-21564" fmla="*/ 3066070 h 5511081"/>
              <a:gd name="connsiteX246-21565" fmla="*/ 2163263 w 4833822"/>
              <a:gd name="connsiteY246-21566" fmla="*/ 3210729 h 5511081"/>
              <a:gd name="connsiteX247-21567" fmla="*/ 2224289 w 4833822"/>
              <a:gd name="connsiteY247-21568" fmla="*/ 3255934 h 5511081"/>
              <a:gd name="connsiteX248-21569" fmla="*/ 2242372 w 4833822"/>
              <a:gd name="connsiteY248-21570" fmla="*/ 3192646 h 5511081"/>
              <a:gd name="connsiteX249-21571" fmla="*/ 2524908 w 4833822"/>
              <a:gd name="connsiteY249-21572" fmla="*/ 2620796 h 5511081"/>
              <a:gd name="connsiteX250-21573" fmla="*/ 2540406 w 4833822"/>
              <a:gd name="connsiteY250-21574" fmla="*/ 1813455 h 5511081"/>
              <a:gd name="connsiteX251-21575" fmla="*/ 2092432 w 4833822"/>
              <a:gd name="connsiteY251-21576" fmla="*/ 2720152 h 5511081"/>
              <a:gd name="connsiteX252-21577" fmla="*/ 2063761 w 4833822"/>
              <a:gd name="connsiteY252-21578" fmla="*/ 2820499 h 5511081"/>
              <a:gd name="connsiteX253-21579" fmla="*/ 1967001 w 4833822"/>
              <a:gd name="connsiteY253-21580" fmla="*/ 2748823 h 5511081"/>
              <a:gd name="connsiteX254-21581" fmla="*/ 1845152 w 4833822"/>
              <a:gd name="connsiteY254-21582" fmla="*/ 2519459 h 5511081"/>
              <a:gd name="connsiteX255-21583" fmla="*/ 1827232 w 4833822"/>
              <a:gd name="connsiteY255-21584" fmla="*/ 3336566 h 5511081"/>
              <a:gd name="connsiteX256-21585" fmla="*/ 1540529 w 4833822"/>
              <a:gd name="connsiteY256-21586" fmla="*/ 3196797 h 5511081"/>
              <a:gd name="connsiteX257-21587" fmla="*/ 1916828 w 4833822"/>
              <a:gd name="connsiteY257-21588" fmla="*/ 3752286 h 5511081"/>
              <a:gd name="connsiteX258-21589" fmla="*/ 3103066 w 4833822"/>
              <a:gd name="connsiteY258-21590" fmla="*/ 3834713 h 5511081"/>
              <a:gd name="connsiteX259-21591" fmla="*/ 3504448 w 4833822"/>
              <a:gd name="connsiteY259-21592" fmla="*/ 3239801 h 5511081"/>
              <a:gd name="connsiteX260-21593" fmla="*/ 3167572 w 4833822"/>
              <a:gd name="connsiteY260-21594" fmla="*/ 3332979 h 5511081"/>
              <a:gd name="connsiteX261-21595" fmla="*/ 3103066 w 4833822"/>
              <a:gd name="connsiteY261-21596" fmla="*/ 2487205 h 5511081"/>
              <a:gd name="connsiteX262-21597" fmla="*/ 3013470 w 4833822"/>
              <a:gd name="connsiteY262-21598" fmla="*/ 2820499 h 5511081"/>
              <a:gd name="connsiteX263-21599" fmla="*/ 2938212 w 4833822"/>
              <a:gd name="connsiteY263-21600" fmla="*/ 2942348 h 5511081"/>
              <a:gd name="connsiteX264-21601" fmla="*/ 2870119 w 4833822"/>
              <a:gd name="connsiteY264-21602" fmla="*/ 2831250 h 5511081"/>
              <a:gd name="connsiteX265-21603" fmla="*/ 2540406 w 4833822"/>
              <a:gd name="connsiteY265-21604" fmla="*/ 1813455 h 5511081"/>
              <a:gd name="connsiteX266-21605" fmla="*/ 357884 w 4833822"/>
              <a:gd name="connsiteY266-21606" fmla="*/ 1741784 h 5511081"/>
              <a:gd name="connsiteX267-21607" fmla="*/ 422396 w 4833822"/>
              <a:gd name="connsiteY267-21608" fmla="*/ 1824211 h 5511081"/>
              <a:gd name="connsiteX268-21609" fmla="*/ 522738 w 4833822"/>
              <a:gd name="connsiteY268-21610" fmla="*/ 2325942 h 5511081"/>
              <a:gd name="connsiteX269-21611" fmla="*/ 490485 w 4833822"/>
              <a:gd name="connsiteY269-21612" fmla="*/ 2465712 h 5511081"/>
              <a:gd name="connsiteX270-21613" fmla="*/ 386555 w 4833822"/>
              <a:gd name="connsiteY270-21614" fmla="*/ 2365365 h 5511081"/>
              <a:gd name="connsiteX271-21615" fmla="*/ 286208 w 4833822"/>
              <a:gd name="connsiteY271-21616" fmla="*/ 1824211 h 5511081"/>
              <a:gd name="connsiteX272-21617" fmla="*/ 357884 w 4833822"/>
              <a:gd name="connsiteY272-21618" fmla="*/ 1741784 h 5511081"/>
              <a:gd name="connsiteX273-21619" fmla="*/ 4036204 w 4833822"/>
              <a:gd name="connsiteY273-21620" fmla="*/ 324393 h 5511081"/>
              <a:gd name="connsiteX274-21621" fmla="*/ 4110123 w 4833822"/>
              <a:gd name="connsiteY274-21622" fmla="*/ 387108 h 5511081"/>
              <a:gd name="connsiteX275-21623" fmla="*/ 4063531 w 4833822"/>
              <a:gd name="connsiteY275-21624" fmla="*/ 1197052 h 5511081"/>
              <a:gd name="connsiteX276-21625" fmla="*/ 3938100 w 4833822"/>
              <a:gd name="connsiteY276-21626" fmla="*/ 885258 h 5511081"/>
              <a:gd name="connsiteX277-21627" fmla="*/ 3970353 w 4833822"/>
              <a:gd name="connsiteY277-21628" fmla="*/ 390695 h 5511081"/>
              <a:gd name="connsiteX278-21629" fmla="*/ 4036204 w 4833822"/>
              <a:gd name="connsiteY278-21630" fmla="*/ 324393 h 5511081"/>
              <a:gd name="connsiteX279-21631" fmla="*/ 915320 w 4833822"/>
              <a:gd name="connsiteY279-21632" fmla="*/ 65964 h 5511081"/>
              <a:gd name="connsiteX280-21633" fmla="*/ 1020430 w 4833822"/>
              <a:gd name="connsiteY280-21634" fmla="*/ 746726 h 5511081"/>
              <a:gd name="connsiteX281-21635" fmla="*/ 811383 w 4833822"/>
              <a:gd name="connsiteY281-21636" fmla="*/ 707140 h 5511081"/>
              <a:gd name="connsiteX282-21637" fmla="*/ 915320 w 4833822"/>
              <a:gd name="connsiteY282-21638" fmla="*/ 65964 h 5511081"/>
              <a:gd name="connsiteX283-21639" fmla="*/ 2536306 w 4833822"/>
              <a:gd name="connsiteY283-21640" fmla="*/ 0 h 5511081"/>
              <a:gd name="connsiteX284-21641" fmla="*/ 2948561 w 4833822"/>
              <a:gd name="connsiteY284-21642" fmla="*/ 741984 h 5511081"/>
              <a:gd name="connsiteX285-21643" fmla="*/ 3054443 w 4833822"/>
              <a:gd name="connsiteY285-21644" fmla="*/ 1346511 h 5511081"/>
              <a:gd name="connsiteX286-21645" fmla="*/ 3282263 w 4833822"/>
              <a:gd name="connsiteY286-21646" fmla="*/ 487454 h 5511081"/>
              <a:gd name="connsiteX287-21647" fmla="*/ 3257173 w 4833822"/>
              <a:gd name="connsiteY287-21648" fmla="*/ 347685 h 5511081"/>
              <a:gd name="connsiteX288-21649" fmla="*/ 3278681 w 4833822"/>
              <a:gd name="connsiteY288-21650" fmla="*/ 258089 h 5511081"/>
              <a:gd name="connsiteX289-21651" fmla="*/ 3361107 w 4833822"/>
              <a:gd name="connsiteY289-21652" fmla="*/ 315432 h 5511081"/>
              <a:gd name="connsiteX290-21653" fmla="*/ 3884339 w 4833822"/>
              <a:gd name="connsiteY290-21654" fmla="*/ 1627102 h 5511081"/>
              <a:gd name="connsiteX291-21655" fmla="*/ 3776823 w 4833822"/>
              <a:gd name="connsiteY291-21656" fmla="*/ 2247097 h 5511081"/>
              <a:gd name="connsiteX292-21657" fmla="*/ 4002606 w 4833822"/>
              <a:gd name="connsiteY292-21658" fmla="*/ 2028488 h 5511081"/>
              <a:gd name="connsiteX293-21659" fmla="*/ 4059943 w 4833822"/>
              <a:gd name="connsiteY293-21660" fmla="*/ 1963977 h 5511081"/>
              <a:gd name="connsiteX294-21661" fmla="*/ 4117286 w 4833822"/>
              <a:gd name="connsiteY294-21662" fmla="*/ 2039239 h 5511081"/>
              <a:gd name="connsiteX295-21663" fmla="*/ 4131625 w 4833822"/>
              <a:gd name="connsiteY295-21664" fmla="*/ 2852761 h 5511081"/>
              <a:gd name="connsiteX296-21665" fmla="*/ 3755321 w 4833822"/>
              <a:gd name="connsiteY296-21666" fmla="*/ 3684203 h 5511081"/>
              <a:gd name="connsiteX297-21667" fmla="*/ 3723067 w 4833822"/>
              <a:gd name="connsiteY297-21668" fmla="*/ 3759460 h 5511081"/>
              <a:gd name="connsiteX298-21669" fmla="*/ 4099366 w 4833822"/>
              <a:gd name="connsiteY298-21670" fmla="*/ 3698536 h 5511081"/>
              <a:gd name="connsiteX299-21671" fmla="*/ 4550927 w 4833822"/>
              <a:gd name="connsiteY299-21672" fmla="*/ 4049750 h 5511081"/>
              <a:gd name="connsiteX300-21673" fmla="*/ 4604683 w 4833822"/>
              <a:gd name="connsiteY300-21674" fmla="*/ 4150097 h 5511081"/>
              <a:gd name="connsiteX301-21675" fmla="*/ 4576011 w 4833822"/>
              <a:gd name="connsiteY301-21676" fmla="*/ 4992290 h 5511081"/>
              <a:gd name="connsiteX302-21677" fmla="*/ 4432660 w 4833822"/>
              <a:gd name="connsiteY302-21678" fmla="*/ 5053214 h 5511081"/>
              <a:gd name="connsiteX303-21679" fmla="*/ 3999019 w 4833822"/>
              <a:gd name="connsiteY303-21680" fmla="*/ 5286161 h 5511081"/>
              <a:gd name="connsiteX304-21681" fmla="*/ 3192667 w 4833822"/>
              <a:gd name="connsiteY304-21682" fmla="*/ 5218068 h 5511081"/>
              <a:gd name="connsiteX305-21683" fmla="*/ 2662265 w 4833822"/>
              <a:gd name="connsiteY305-21684" fmla="*/ 4587320 h 5511081"/>
              <a:gd name="connsiteX306-21685" fmla="*/ 2680186 w 4833822"/>
              <a:gd name="connsiteY306-21686" fmla="*/ 4906276 h 5511081"/>
              <a:gd name="connsiteX307-21687" fmla="*/ 2655096 w 4833822"/>
              <a:gd name="connsiteY307-21688" fmla="*/ 5218068 h 5511081"/>
              <a:gd name="connsiteX308-21689" fmla="*/ 2063771 w 4833822"/>
              <a:gd name="connsiteY308-21690" fmla="*/ 5504770 h 5511081"/>
              <a:gd name="connsiteX309-21691" fmla="*/ 1827242 w 4833822"/>
              <a:gd name="connsiteY309-21692" fmla="*/ 5454597 h 5511081"/>
              <a:gd name="connsiteX310-21693" fmla="*/ 1594295 w 4833822"/>
              <a:gd name="connsiteY310-21694" fmla="*/ 4913445 h 5511081"/>
              <a:gd name="connsiteX311-21695" fmla="*/ 1952673 w 4833822"/>
              <a:gd name="connsiteY311-21696" fmla="*/ 4379457 h 5511081"/>
              <a:gd name="connsiteX312-21697" fmla="*/ 2020761 w 4833822"/>
              <a:gd name="connsiteY312-21698" fmla="*/ 4246857 h 5511081"/>
              <a:gd name="connsiteX313-21699" fmla="*/ 1841575 w 4833822"/>
              <a:gd name="connsiteY313-21700" fmla="*/ 4390208 h 5511081"/>
              <a:gd name="connsiteX314-21701" fmla="*/ 884697 w 4833822"/>
              <a:gd name="connsiteY314-21702" fmla="*/ 5135641 h 5511081"/>
              <a:gd name="connsiteX315-21703" fmla="*/ 547826 w 4833822"/>
              <a:gd name="connsiteY315-21704" fmla="*/ 5167894 h 5511081"/>
              <a:gd name="connsiteX316-21705" fmla="*/ 357883 w 4833822"/>
              <a:gd name="connsiteY316-21706" fmla="*/ 5110557 h 5511081"/>
              <a:gd name="connsiteX317-21707" fmla="*/ 89095 w 4833822"/>
              <a:gd name="connsiteY317-21708" fmla="*/ 4684080 h 5511081"/>
              <a:gd name="connsiteX318-21709" fmla="*/ 46091 w 4833822"/>
              <a:gd name="connsiteY318-21710" fmla="*/ 4332871 h 5511081"/>
              <a:gd name="connsiteX319-21711" fmla="*/ 440310 w 4833822"/>
              <a:gd name="connsiteY319-21712" fmla="*/ 3684203 h 5511081"/>
              <a:gd name="connsiteX320-21713" fmla="*/ 1020884 w 4833822"/>
              <a:gd name="connsiteY320-21714" fmla="*/ 3734376 h 5511081"/>
              <a:gd name="connsiteX321-21715" fmla="*/ 798688 w 4833822"/>
              <a:gd name="connsiteY321-21716" fmla="*/ 3562354 h 5511081"/>
              <a:gd name="connsiteX322-21717" fmla="*/ 766435 w 4833822"/>
              <a:gd name="connsiteY322-21718" fmla="*/ 3505011 h 5511081"/>
              <a:gd name="connsiteX323-21719" fmla="*/ 838110 w 4833822"/>
              <a:gd name="connsiteY323-21720" fmla="*/ 3483509 h 5511081"/>
              <a:gd name="connsiteX324-21721" fmla="*/ 1060306 w 4833822"/>
              <a:gd name="connsiteY324-21722" fmla="*/ 3576687 h 5511081"/>
              <a:gd name="connsiteX325-21723" fmla="*/ 777186 w 4833822"/>
              <a:gd name="connsiteY325-21724" fmla="*/ 3078539 h 5511081"/>
              <a:gd name="connsiteX326-21725" fmla="*/ 723430 w 4833822"/>
              <a:gd name="connsiteY326-21726" fmla="*/ 2544556 h 5511081"/>
              <a:gd name="connsiteX327-21727" fmla="*/ 727012 w 4833822"/>
              <a:gd name="connsiteY327-21728" fmla="*/ 1845715 h 5511081"/>
              <a:gd name="connsiteX328-21729" fmla="*/ 762853 w 4833822"/>
              <a:gd name="connsiteY328-21730" fmla="*/ 1713115 h 5511081"/>
              <a:gd name="connsiteX329-21731" fmla="*/ 1017302 w 4833822"/>
              <a:gd name="connsiteY329-21732" fmla="*/ 2014150 h 5511081"/>
              <a:gd name="connsiteX330-21733" fmla="*/ 1139151 w 4833822"/>
              <a:gd name="connsiteY330-21734" fmla="*/ 2053572 h 5511081"/>
              <a:gd name="connsiteX331-21735" fmla="*/ 1110480 w 4833822"/>
              <a:gd name="connsiteY331-21736" fmla="*/ 1942474 h 5511081"/>
              <a:gd name="connsiteX332-21737" fmla="*/ 1135564 w 4833822"/>
              <a:gd name="connsiteY332-21738" fmla="*/ 1053696 h 5511081"/>
              <a:gd name="connsiteX333-21739" fmla="*/ 1493942 w 4833822"/>
              <a:gd name="connsiteY333-21740" fmla="*/ 394276 h 5511081"/>
              <a:gd name="connsiteX334-21741" fmla="*/ 1547703 w 4833822"/>
              <a:gd name="connsiteY334-21742" fmla="*/ 340521 h 5511081"/>
              <a:gd name="connsiteX335-21743" fmla="*/ 1597877 w 4833822"/>
              <a:gd name="connsiteY335-21744" fmla="*/ 433699 h 5511081"/>
              <a:gd name="connsiteX336-21745" fmla="*/ 2070940 w 4833822"/>
              <a:gd name="connsiteY336-21746" fmla="*/ 1207798 h 5511081"/>
              <a:gd name="connsiteX337-21747" fmla="*/ 2035100 w 4833822"/>
              <a:gd name="connsiteY337-21748" fmla="*/ 498660 h 5511081"/>
              <a:gd name="connsiteX338-21749" fmla="*/ 2536306 w 4833822"/>
              <a:gd name="connsiteY338-21750" fmla="*/ 0 h 5511081"/>
              <a:gd name="connsiteX0-21751" fmla="*/ 2144854 w 4833822"/>
              <a:gd name="connsiteY0-21752" fmla="*/ 5137432 h 5511081"/>
              <a:gd name="connsiteX1-21753" fmla="*/ 2053020 w 4833822"/>
              <a:gd name="connsiteY1-21754" fmla="*/ 5146392 h 5511081"/>
              <a:gd name="connsiteX2-21755" fmla="*/ 1959837 w 4833822"/>
              <a:gd name="connsiteY2-21756" fmla="*/ 5221650 h 5511081"/>
              <a:gd name="connsiteX3-21757" fmla="*/ 2045851 w 4833822"/>
              <a:gd name="connsiteY3-21758" fmla="*/ 5339917 h 5511081"/>
              <a:gd name="connsiteX4-21759" fmla="*/ 2042269 w 4833822"/>
              <a:gd name="connsiteY4-21760" fmla="*/ 5243152 h 5511081"/>
              <a:gd name="connsiteX5-21761" fmla="*/ 2106775 w 4833822"/>
              <a:gd name="connsiteY5-21762" fmla="*/ 5178645 h 5511081"/>
              <a:gd name="connsiteX6-21763" fmla="*/ 2128277 w 4833822"/>
              <a:gd name="connsiteY6-21764" fmla="*/ 5250321 h 5511081"/>
              <a:gd name="connsiteX7-21765" fmla="*/ 2164118 w 4833822"/>
              <a:gd name="connsiteY7-21766" fmla="*/ 5300494 h 5511081"/>
              <a:gd name="connsiteX8-21767" fmla="*/ 2232206 w 4833822"/>
              <a:gd name="connsiteY8-21768" fmla="*/ 5264659 h 5511081"/>
              <a:gd name="connsiteX9-21769" fmla="*/ 2228624 w 4833822"/>
              <a:gd name="connsiteY9-21770" fmla="*/ 5171476 h 5511081"/>
              <a:gd name="connsiteX10-21771" fmla="*/ 2144854 w 4833822"/>
              <a:gd name="connsiteY10-21772" fmla="*/ 5137432 h 5511081"/>
              <a:gd name="connsiteX11-21773" fmla="*/ 2508163 w 4833822"/>
              <a:gd name="connsiteY11-21774" fmla="*/ 5106970 h 5511081"/>
              <a:gd name="connsiteX12-21775" fmla="*/ 2407811 w 4833822"/>
              <a:gd name="connsiteY12-21776" fmla="*/ 5415180 h 5511081"/>
              <a:gd name="connsiteX13-21777" fmla="*/ 2508163 w 4833822"/>
              <a:gd name="connsiteY13-21778" fmla="*/ 5106970 h 5511081"/>
              <a:gd name="connsiteX14-21779" fmla="*/ 2215080 w 4833822"/>
              <a:gd name="connsiteY14-21780" fmla="*/ 5022435 h 5511081"/>
              <a:gd name="connsiteX15-21781" fmla="*/ 2171282 w 4833822"/>
              <a:gd name="connsiteY15-21782" fmla="*/ 5028125 h 5511081"/>
              <a:gd name="connsiteX16-21783" fmla="*/ 2350473 w 4833822"/>
              <a:gd name="connsiteY16-21784" fmla="*/ 5307664 h 5511081"/>
              <a:gd name="connsiteX17-21785" fmla="*/ 2393478 w 4833822"/>
              <a:gd name="connsiteY17-21786" fmla="*/ 5124890 h 5511081"/>
              <a:gd name="connsiteX18-21787" fmla="*/ 2252871 w 4833822"/>
              <a:gd name="connsiteY18-21788" fmla="*/ 5023590 h 5511081"/>
              <a:gd name="connsiteX19-21789" fmla="*/ 2215080 w 4833822"/>
              <a:gd name="connsiteY19-21790" fmla="*/ 5022435 h 5511081"/>
              <a:gd name="connsiteX20-21791" fmla="*/ 3767359 w 4833822"/>
              <a:gd name="connsiteY20-21792" fmla="*/ 4903477 h 5511081"/>
              <a:gd name="connsiteX21-21793" fmla="*/ 3913003 w 4833822"/>
              <a:gd name="connsiteY21-21794" fmla="*/ 4985120 h 5511081"/>
              <a:gd name="connsiteX22-21795" fmla="*/ 3930923 w 4833822"/>
              <a:gd name="connsiteY22-21796" fmla="*/ 5010209 h 5511081"/>
              <a:gd name="connsiteX23-21797" fmla="*/ 3923759 w 4833822"/>
              <a:gd name="connsiteY23-21798" fmla="*/ 5035294 h 5511081"/>
              <a:gd name="connsiteX24-21799" fmla="*/ 3672890 w 4833822"/>
              <a:gd name="connsiteY24-21800" fmla="*/ 5017373 h 5511081"/>
              <a:gd name="connsiteX25-21801" fmla="*/ 3672890 w 4833822"/>
              <a:gd name="connsiteY25-21802" fmla="*/ 4949284 h 5511081"/>
              <a:gd name="connsiteX26-21803" fmla="*/ 3708731 w 4833822"/>
              <a:gd name="connsiteY26-21804" fmla="*/ 4924195 h 5511081"/>
              <a:gd name="connsiteX27-21805" fmla="*/ 3767359 w 4833822"/>
              <a:gd name="connsiteY27-21806" fmla="*/ 4903477 h 5511081"/>
              <a:gd name="connsiteX28-21807" fmla="*/ 3779366 w 4833822"/>
              <a:gd name="connsiteY28-21808" fmla="*/ 4863666 h 5511081"/>
              <a:gd name="connsiteX29-21809" fmla="*/ 3637059 w 4833822"/>
              <a:gd name="connsiteY29-21810" fmla="*/ 4888361 h 5511081"/>
              <a:gd name="connsiteX30-21811" fmla="*/ 3497289 w 4833822"/>
              <a:gd name="connsiteY30-21812" fmla="*/ 5071129 h 5511081"/>
              <a:gd name="connsiteX31-21813" fmla="*/ 3615557 w 4833822"/>
              <a:gd name="connsiteY31-21814" fmla="*/ 5013792 h 5511081"/>
              <a:gd name="connsiteX32-21815" fmla="*/ 3852086 w 4833822"/>
              <a:gd name="connsiteY32-21816" fmla="*/ 5171476 h 5511081"/>
              <a:gd name="connsiteX33-21817" fmla="*/ 3952433 w 4833822"/>
              <a:gd name="connsiteY33-21818" fmla="*/ 4999454 h 5511081"/>
              <a:gd name="connsiteX34-21819" fmla="*/ 3945496 w 4833822"/>
              <a:gd name="connsiteY34-21820" fmla="*/ 4982649 h 5511081"/>
              <a:gd name="connsiteX35-21821" fmla="*/ 3938093 w 4833822"/>
              <a:gd name="connsiteY35-21822" fmla="*/ 4982649 h 5511081"/>
              <a:gd name="connsiteX36-21823" fmla="*/ 3927341 w 4833822"/>
              <a:gd name="connsiteY36-21824" fmla="*/ 4982649 h 5511081"/>
              <a:gd name="connsiteX37-21825" fmla="*/ 3909418 w 4833822"/>
              <a:gd name="connsiteY37-21826" fmla="*/ 4977942 h 5511081"/>
              <a:gd name="connsiteX38-21827" fmla="*/ 3920171 w 4833822"/>
              <a:gd name="connsiteY38-21828" fmla="*/ 4977942 h 5511081"/>
              <a:gd name="connsiteX39-21829" fmla="*/ 3945252 w 4833822"/>
              <a:gd name="connsiteY39-21830" fmla="*/ 4982059 h 5511081"/>
              <a:gd name="connsiteX40-21831" fmla="*/ 3928739 w 4833822"/>
              <a:gd name="connsiteY40-21832" fmla="*/ 4942059 h 5511081"/>
              <a:gd name="connsiteX41-21833" fmla="*/ 3822967 w 4833822"/>
              <a:gd name="connsiteY41-21834" fmla="*/ 4865961 h 5511081"/>
              <a:gd name="connsiteX42-21835" fmla="*/ 3779366 w 4833822"/>
              <a:gd name="connsiteY42-21836" fmla="*/ 4863666 h 5511081"/>
              <a:gd name="connsiteX43-21837" fmla="*/ 4196131 w 4833822"/>
              <a:gd name="connsiteY43-21838" fmla="*/ 4719920 h 5511081"/>
              <a:gd name="connsiteX44-21839" fmla="*/ 4235548 w 4833822"/>
              <a:gd name="connsiteY44-21840" fmla="*/ 4949285 h 5511081"/>
              <a:gd name="connsiteX45-21841" fmla="*/ 4454163 w 4833822"/>
              <a:gd name="connsiteY45-21842" fmla="*/ 4952867 h 5511081"/>
              <a:gd name="connsiteX46-21843" fmla="*/ 4196131 w 4833822"/>
              <a:gd name="connsiteY46-21844" fmla="*/ 4719920 h 5511081"/>
              <a:gd name="connsiteX47-21845" fmla="*/ 1174995 w 4833822"/>
              <a:gd name="connsiteY47-21846" fmla="*/ 4404542 h 5511081"/>
              <a:gd name="connsiteX48-21847" fmla="*/ 1250253 w 4833822"/>
              <a:gd name="connsiteY48-21848" fmla="*/ 4451134 h 5511081"/>
              <a:gd name="connsiteX49-21849" fmla="*/ 1035224 w 4833822"/>
              <a:gd name="connsiteY49-21850" fmla="*/ 4562227 h 5511081"/>
              <a:gd name="connsiteX50-21851" fmla="*/ 981463 w 4833822"/>
              <a:gd name="connsiteY50-21852" fmla="*/ 4537143 h 5511081"/>
              <a:gd name="connsiteX51-21853" fmla="*/ 1174995 w 4833822"/>
              <a:gd name="connsiteY51-21854" fmla="*/ 4404542 h 5511081"/>
              <a:gd name="connsiteX52-21855" fmla="*/ 3960412 w 4833822"/>
              <a:gd name="connsiteY52-21856" fmla="*/ 4375267 h 5511081"/>
              <a:gd name="connsiteX53-21857" fmla="*/ 4095776 w 4833822"/>
              <a:gd name="connsiteY53-21858" fmla="*/ 4433212 h 5511081"/>
              <a:gd name="connsiteX54-21859" fmla="*/ 4052767 w 4833822"/>
              <a:gd name="connsiteY54-21860" fmla="*/ 4461882 h 5511081"/>
              <a:gd name="connsiteX55-21861" fmla="*/ 3852081 w 4833822"/>
              <a:gd name="connsiteY55-21862" fmla="*/ 4429631 h 5511081"/>
              <a:gd name="connsiteX56-21863" fmla="*/ 3859245 w 4833822"/>
              <a:gd name="connsiteY56-21864" fmla="*/ 4393792 h 5511081"/>
              <a:gd name="connsiteX57-21865" fmla="*/ 3917370 w 4833822"/>
              <a:gd name="connsiteY57-21866" fmla="*/ 4376267 h 5511081"/>
              <a:gd name="connsiteX58-21867" fmla="*/ 3960412 w 4833822"/>
              <a:gd name="connsiteY58-21868" fmla="*/ 4375267 h 5511081"/>
              <a:gd name="connsiteX59-21869" fmla="*/ 2177948 w 4833822"/>
              <a:gd name="connsiteY59-21870" fmla="*/ 4281017 h 5511081"/>
              <a:gd name="connsiteX60-21871" fmla="*/ 2146198 w 4833822"/>
              <a:gd name="connsiteY60-21872" fmla="*/ 4304199 h 5511081"/>
              <a:gd name="connsiteX61-21873" fmla="*/ 1680303 w 4833822"/>
              <a:gd name="connsiteY61-21874" fmla="*/ 5003041 h 5511081"/>
              <a:gd name="connsiteX62-21875" fmla="*/ 1762730 w 4833822"/>
              <a:gd name="connsiteY62-21876" fmla="*/ 5365001 h 5511081"/>
              <a:gd name="connsiteX63-21877" fmla="*/ 1802152 w 4833822"/>
              <a:gd name="connsiteY63-21878" fmla="*/ 5085468 h 5511081"/>
              <a:gd name="connsiteX64-21879" fmla="*/ 2081691 w 4833822"/>
              <a:gd name="connsiteY64-21880" fmla="*/ 4927778 h 5511081"/>
              <a:gd name="connsiteX65-21881" fmla="*/ 1845157 w 4833822"/>
              <a:gd name="connsiteY65-21882" fmla="*/ 5010205 h 5511081"/>
              <a:gd name="connsiteX66-21883" fmla="*/ 1744810 w 4833822"/>
              <a:gd name="connsiteY66-21884" fmla="*/ 4981539 h 5511081"/>
              <a:gd name="connsiteX67-21885" fmla="*/ 2060189 w 4833822"/>
              <a:gd name="connsiteY67-21886" fmla="*/ 4827436 h 5511081"/>
              <a:gd name="connsiteX68-21887" fmla="*/ 2178451 w 4833822"/>
              <a:gd name="connsiteY68-21888" fmla="*/ 4766506 h 5511081"/>
              <a:gd name="connsiteX69-21889" fmla="*/ 2293136 w 4833822"/>
              <a:gd name="connsiteY69-21890" fmla="*/ 4300617 h 5511081"/>
              <a:gd name="connsiteX70-21891" fmla="*/ 1999259 w 4833822"/>
              <a:gd name="connsiteY70-21892" fmla="*/ 4716338 h 5511081"/>
              <a:gd name="connsiteX71-21893" fmla="*/ 2196371 w 4833822"/>
              <a:gd name="connsiteY71-21894" fmla="*/ 4286279 h 5511081"/>
              <a:gd name="connsiteX72-21895" fmla="*/ 2177948 w 4833822"/>
              <a:gd name="connsiteY72-21896" fmla="*/ 4281017 h 5511081"/>
              <a:gd name="connsiteX73-21897" fmla="*/ 2511745 w 4833822"/>
              <a:gd name="connsiteY73-21898" fmla="*/ 4268364 h 5511081"/>
              <a:gd name="connsiteX74-21899" fmla="*/ 2482010 w 4833822"/>
              <a:gd name="connsiteY74-21900" fmla="*/ 4496660 h 5511081"/>
              <a:gd name="connsiteX75-21901" fmla="*/ 2486655 w 4833822"/>
              <a:gd name="connsiteY75-21902" fmla="*/ 4562225 h 5511081"/>
              <a:gd name="connsiteX76-21903" fmla="*/ 2514429 w 4833822"/>
              <a:gd name="connsiteY76-21904" fmla="*/ 4577904 h 5511081"/>
              <a:gd name="connsiteX77-21905" fmla="*/ 2526077 w 4833822"/>
              <a:gd name="connsiteY77-21906" fmla="*/ 4601650 h 5511081"/>
              <a:gd name="connsiteX78-21907" fmla="*/ 2486655 w 4833822"/>
              <a:gd name="connsiteY78-21908" fmla="*/ 4562228 h 5511081"/>
              <a:gd name="connsiteX79-21909" fmla="*/ 2486655 w 4833822"/>
              <a:gd name="connsiteY79-21910" fmla="*/ 4562231 h 5511081"/>
              <a:gd name="connsiteX80-21911" fmla="*/ 2440069 w 4833822"/>
              <a:gd name="connsiteY80-21912" fmla="*/ 4838187 h 5511081"/>
              <a:gd name="connsiteX81-21913" fmla="*/ 2375563 w 4833822"/>
              <a:gd name="connsiteY81-21914" fmla="*/ 4400959 h 5511081"/>
              <a:gd name="connsiteX82-21915" fmla="*/ 2296718 w 4833822"/>
              <a:gd name="connsiteY82-21916" fmla="*/ 4770094 h 5511081"/>
              <a:gd name="connsiteX83-21917" fmla="*/ 2429318 w 4833822"/>
              <a:gd name="connsiteY83-21918" fmla="*/ 4891943 h 5511081"/>
              <a:gd name="connsiteX84-21919" fmla="*/ 2493825 w 4833822"/>
              <a:gd name="connsiteY84-21920" fmla="*/ 4791596 h 5511081"/>
              <a:gd name="connsiteX85-21921" fmla="*/ 2529665 w 4833822"/>
              <a:gd name="connsiteY85-21922" fmla="*/ 4601653 h 5511081"/>
              <a:gd name="connsiteX86-21923" fmla="*/ 2511745 w 4833822"/>
              <a:gd name="connsiteY86-21924" fmla="*/ 4268364 h 5511081"/>
              <a:gd name="connsiteX87-21925" fmla="*/ 2808528 w 4833822"/>
              <a:gd name="connsiteY87-21926" fmla="*/ 4265898 h 5511081"/>
              <a:gd name="connsiteX88-21927" fmla="*/ 2784115 w 4833822"/>
              <a:gd name="connsiteY88-21928" fmla="*/ 4279115 h 5511081"/>
              <a:gd name="connsiteX89-21929" fmla="*/ 2798448 w 4833822"/>
              <a:gd name="connsiteY89-21930" fmla="*/ 4354373 h 5511081"/>
              <a:gd name="connsiteX90-21931" fmla="*/ 2880875 w 4833822"/>
              <a:gd name="connsiteY90-21932" fmla="*/ 4469053 h 5511081"/>
              <a:gd name="connsiteX91-21933" fmla="*/ 3142493 w 4833822"/>
              <a:gd name="connsiteY91-21934" fmla="*/ 4798765 h 5511081"/>
              <a:gd name="connsiteX92-21935" fmla="*/ 2891625 w 4833822"/>
              <a:gd name="connsiteY92-21936" fmla="*/ 4633906 h 5511081"/>
              <a:gd name="connsiteX93-21937" fmla="*/ 2683768 w 4833822"/>
              <a:gd name="connsiteY93-21938" fmla="*/ 4390208 h 5511081"/>
              <a:gd name="connsiteX94-21939" fmla="*/ 2651515 w 4833822"/>
              <a:gd name="connsiteY94-21940" fmla="*/ 4415297 h 5511081"/>
              <a:gd name="connsiteX95-21941" fmla="*/ 2866541 w 4833822"/>
              <a:gd name="connsiteY95-21942" fmla="*/ 4658996 h 5511081"/>
              <a:gd name="connsiteX96-21943" fmla="*/ 3389773 w 4833822"/>
              <a:gd name="connsiteY96-21944" fmla="*/ 5257490 h 5511081"/>
              <a:gd name="connsiteX97-21945" fmla="*/ 3637059 w 4833822"/>
              <a:gd name="connsiteY97-21946" fmla="*/ 5300494 h 5511081"/>
              <a:gd name="connsiteX98-21947" fmla="*/ 3246422 w 4833822"/>
              <a:gd name="connsiteY98-21948" fmla="*/ 4931365 h 5511081"/>
              <a:gd name="connsiteX99-21949" fmla="*/ 3400524 w 4833822"/>
              <a:gd name="connsiteY99-21950" fmla="*/ 4981539 h 5511081"/>
              <a:gd name="connsiteX100-21951" fmla="*/ 3336018 w 4833822"/>
              <a:gd name="connsiteY100-21952" fmla="*/ 4834600 h 5511081"/>
              <a:gd name="connsiteX101-21953" fmla="*/ 3095901 w 4833822"/>
              <a:gd name="connsiteY101-21954" fmla="*/ 4572987 h 5511081"/>
              <a:gd name="connsiteX102-21955" fmla="*/ 2862954 w 4833822"/>
              <a:gd name="connsiteY102-21956" fmla="*/ 4304199 h 5511081"/>
              <a:gd name="connsiteX103-21957" fmla="*/ 2808528 w 4833822"/>
              <a:gd name="connsiteY103-21958" fmla="*/ 4265898 h 5511081"/>
              <a:gd name="connsiteX104-21959" fmla="*/ 1587125 w 4833822"/>
              <a:gd name="connsiteY104-21960" fmla="*/ 4221773 h 5511081"/>
              <a:gd name="connsiteX105-21961" fmla="*/ 798688 w 4833822"/>
              <a:gd name="connsiteY105-21962" fmla="*/ 4429636 h 5511081"/>
              <a:gd name="connsiteX106-21963" fmla="*/ 780768 w 4833822"/>
              <a:gd name="connsiteY106-21964" fmla="*/ 5053214 h 5511081"/>
              <a:gd name="connsiteX107-21965" fmla="*/ 791519 w 4833822"/>
              <a:gd name="connsiteY107-21966" fmla="*/ 4859690 h 5511081"/>
              <a:gd name="connsiteX108-21967" fmla="*/ 709092 w 4833822"/>
              <a:gd name="connsiteY108-21968" fmla="*/ 4497724 h 5511081"/>
              <a:gd name="connsiteX109-21969" fmla="*/ 368634 w 4833822"/>
              <a:gd name="connsiteY109-21970" fmla="*/ 4508475 h 5511081"/>
              <a:gd name="connsiteX110-21971" fmla="*/ 332793 w 4833822"/>
              <a:gd name="connsiteY110-21972" fmla="*/ 4533565 h 5511081"/>
              <a:gd name="connsiteX111-21973" fmla="*/ 368634 w 4833822"/>
              <a:gd name="connsiteY111-21974" fmla="*/ 4547898 h 5511081"/>
              <a:gd name="connsiteX112-21975" fmla="*/ 350714 w 4833822"/>
              <a:gd name="connsiteY112-21976" fmla="*/ 4848938 h 5511081"/>
              <a:gd name="connsiteX113-21977" fmla="*/ 447479 w 4833822"/>
              <a:gd name="connsiteY113-21978" fmla="*/ 4913445 h 5511081"/>
              <a:gd name="connsiteX114-21979" fmla="*/ 486896 w 4833822"/>
              <a:gd name="connsiteY114-21980" fmla="*/ 4813098 h 5511081"/>
              <a:gd name="connsiteX115-21981" fmla="*/ 468981 w 4833822"/>
              <a:gd name="connsiteY115-21982" fmla="*/ 4694831 h 5511081"/>
              <a:gd name="connsiteX116-21983" fmla="*/ 372216 w 4833822"/>
              <a:gd name="connsiteY116-21984" fmla="*/ 4802347 h 5511081"/>
              <a:gd name="connsiteX117-21985" fmla="*/ 382967 w 4833822"/>
              <a:gd name="connsiteY117-21986" fmla="*/ 4651826 h 5511081"/>
              <a:gd name="connsiteX118-21987" fmla="*/ 497647 w 4833822"/>
              <a:gd name="connsiteY118-21988" fmla="*/ 4612404 h 5511081"/>
              <a:gd name="connsiteX119-21989" fmla="*/ 569323 w 4833822"/>
              <a:gd name="connsiteY119-21990" fmla="*/ 4727089 h 5511081"/>
              <a:gd name="connsiteX120-21991" fmla="*/ 580074 w 4833822"/>
              <a:gd name="connsiteY120-21992" fmla="*/ 4938529 h 5511081"/>
              <a:gd name="connsiteX121-21993" fmla="*/ 612332 w 4833822"/>
              <a:gd name="connsiteY121-21994" fmla="*/ 4694831 h 5511081"/>
              <a:gd name="connsiteX122-21995" fmla="*/ 497647 w 4833822"/>
              <a:gd name="connsiteY122-21996" fmla="*/ 4461884 h 5511081"/>
              <a:gd name="connsiteX123-21997" fmla="*/ 730594 w 4833822"/>
              <a:gd name="connsiteY123-21998" fmla="*/ 4866853 h 5511081"/>
              <a:gd name="connsiteX124-21999" fmla="*/ 547826 w 4833822"/>
              <a:gd name="connsiteY124-22000" fmla="*/ 5031712 h 5511081"/>
              <a:gd name="connsiteX125-22001" fmla="*/ 834528 w 4833822"/>
              <a:gd name="connsiteY125-22002" fmla="*/ 5063965 h 5511081"/>
              <a:gd name="connsiteX126-22003" fmla="*/ 1533370 w 4833822"/>
              <a:gd name="connsiteY126-22004" fmla="*/ 4547898 h 5511081"/>
              <a:gd name="connsiteX127-22005" fmla="*/ 1633712 w 4833822"/>
              <a:gd name="connsiteY127-22006" fmla="*/ 4415297 h 5511081"/>
              <a:gd name="connsiteX128-22007" fmla="*/ 1142733 w 4833822"/>
              <a:gd name="connsiteY128-22008" fmla="*/ 4730671 h 5511081"/>
              <a:gd name="connsiteX129-22009" fmla="*/ 1031635 w 4833822"/>
              <a:gd name="connsiteY129-22010" fmla="*/ 4759343 h 5511081"/>
              <a:gd name="connsiteX130-22011" fmla="*/ 1096142 w 4833822"/>
              <a:gd name="connsiteY130-22012" fmla="*/ 4658996 h 5511081"/>
              <a:gd name="connsiteX131-22013" fmla="*/ 1587125 w 4833822"/>
              <a:gd name="connsiteY131-22014" fmla="*/ 4221773 h 5511081"/>
              <a:gd name="connsiteX132-22015" fmla="*/ 3072607 w 4833822"/>
              <a:gd name="connsiteY132-22016" fmla="*/ 4212813 h 5511081"/>
              <a:gd name="connsiteX133-22017" fmla="*/ 2988391 w 4833822"/>
              <a:gd name="connsiteY133-22018" fmla="*/ 4246857 h 5511081"/>
              <a:gd name="connsiteX134-22019" fmla="*/ 3038564 w 4833822"/>
              <a:gd name="connsiteY134-22020" fmla="*/ 4357955 h 5511081"/>
              <a:gd name="connsiteX135-22021" fmla="*/ 3407693 w 4833822"/>
              <a:gd name="connsiteY135-22022" fmla="*/ 4773676 h 5511081"/>
              <a:gd name="connsiteX136-22023" fmla="*/ 3576134 w 4833822"/>
              <a:gd name="connsiteY136-22024" fmla="*/ 4813098 h 5511081"/>
              <a:gd name="connsiteX137-22025" fmla="*/ 4002606 w 4833822"/>
              <a:gd name="connsiteY137-22026" fmla="*/ 4917027 h 5511081"/>
              <a:gd name="connsiteX138-22027" fmla="*/ 4124455 w 4833822"/>
              <a:gd name="connsiteY138-22028" fmla="*/ 4999454 h 5511081"/>
              <a:gd name="connsiteX139-22029" fmla="*/ 3586885 w 4833822"/>
              <a:gd name="connsiteY139-22030" fmla="*/ 4451133 h 5511081"/>
              <a:gd name="connsiteX140-22031" fmla="*/ 3339600 w 4833822"/>
              <a:gd name="connsiteY140-22032" fmla="*/ 4307781 h 5511081"/>
              <a:gd name="connsiteX141-22033" fmla="*/ 3551045 w 4833822"/>
              <a:gd name="connsiteY141-22034" fmla="*/ 4483391 h 5511081"/>
              <a:gd name="connsiteX142-22035" fmla="*/ 3658561 w 4833822"/>
              <a:gd name="connsiteY142-22036" fmla="*/ 4666165 h 5511081"/>
              <a:gd name="connsiteX143-22037" fmla="*/ 3536712 w 4833822"/>
              <a:gd name="connsiteY143-22038" fmla="*/ 4590902 h 5511081"/>
              <a:gd name="connsiteX144-22039" fmla="*/ 3167577 w 4833822"/>
              <a:gd name="connsiteY144-22040" fmla="*/ 4254026 h 5511081"/>
              <a:gd name="connsiteX145-22041" fmla="*/ 3072607 w 4833822"/>
              <a:gd name="connsiteY145-22042" fmla="*/ 4212813 h 5511081"/>
              <a:gd name="connsiteX146-22043" fmla="*/ 1497530 w 4833822"/>
              <a:gd name="connsiteY146-22044" fmla="*/ 4125013 h 5511081"/>
              <a:gd name="connsiteX147-22045" fmla="*/ 644585 w 4833822"/>
              <a:gd name="connsiteY147-22046" fmla="*/ 4250444 h 5511081"/>
              <a:gd name="connsiteX148-22047" fmla="*/ 404469 w 4833822"/>
              <a:gd name="connsiteY148-22048" fmla="*/ 4325701 h 5511081"/>
              <a:gd name="connsiteX149-22049" fmla="*/ 218113 w 4833822"/>
              <a:gd name="connsiteY149-22050" fmla="*/ 4479804 h 5511081"/>
              <a:gd name="connsiteX150-22051" fmla="*/ 347132 w 4833822"/>
              <a:gd name="connsiteY150-22052" fmla="*/ 4999454 h 5511081"/>
              <a:gd name="connsiteX151-22053" fmla="*/ 218113 w 4833822"/>
              <a:gd name="connsiteY151-22054" fmla="*/ 4633906 h 5511081"/>
              <a:gd name="connsiteX152-22055" fmla="*/ 289789 w 4833822"/>
              <a:gd name="connsiteY152-22056" fmla="*/ 4526395 h 5511081"/>
              <a:gd name="connsiteX153-22057" fmla="*/ 271869 w 4833822"/>
              <a:gd name="connsiteY153-22058" fmla="*/ 4512062 h 5511081"/>
              <a:gd name="connsiteX154-22059" fmla="*/ 304127 w 4833822"/>
              <a:gd name="connsiteY154-22060" fmla="*/ 4418879 h 5511081"/>
              <a:gd name="connsiteX155-22061" fmla="*/ 400887 w 4833822"/>
              <a:gd name="connsiteY155-22062" fmla="*/ 4336453 h 5511081"/>
              <a:gd name="connsiteX156-22063" fmla="*/ 404469 w 4833822"/>
              <a:gd name="connsiteY156-22064" fmla="*/ 4329283 h 5511081"/>
              <a:gd name="connsiteX157-22065" fmla="*/ 408056 w 4833822"/>
              <a:gd name="connsiteY157-22066" fmla="*/ 4329283 h 5511081"/>
              <a:gd name="connsiteX158-22067" fmla="*/ 569323 w 4833822"/>
              <a:gd name="connsiteY158-22068" fmla="*/ 4286279 h 5511081"/>
              <a:gd name="connsiteX159-22069" fmla="*/ 777186 w 4833822"/>
              <a:gd name="connsiteY159-22070" fmla="*/ 4397377 h 5511081"/>
              <a:gd name="connsiteX160-22071" fmla="*/ 1250249 w 4833822"/>
              <a:gd name="connsiteY160-22072" fmla="*/ 4228936 h 5511081"/>
              <a:gd name="connsiteX161-22073" fmla="*/ 1497530 w 4833822"/>
              <a:gd name="connsiteY161-22074" fmla="*/ 4125013 h 5511081"/>
              <a:gd name="connsiteX162-22075" fmla="*/ 3393360 w 4833822"/>
              <a:gd name="connsiteY162-22076" fmla="*/ 4084243 h 5511081"/>
              <a:gd name="connsiteX163-22077" fmla="*/ 3271511 w 4833822"/>
              <a:gd name="connsiteY163-22078" fmla="*/ 4121426 h 5511081"/>
              <a:gd name="connsiteX164-22079" fmla="*/ 3486538 w 4833822"/>
              <a:gd name="connsiteY164-22080" fmla="*/ 4250444 h 5511081"/>
              <a:gd name="connsiteX165-22081" fmla="*/ 4092197 w 4833822"/>
              <a:gd name="connsiteY165-22082" fmla="*/ 4583738 h 5511081"/>
              <a:gd name="connsiteX166-22083" fmla="*/ 3873588 w 4833822"/>
              <a:gd name="connsiteY166-22084" fmla="*/ 4583738 h 5511081"/>
              <a:gd name="connsiteX167-22085" fmla="*/ 4002606 w 4833822"/>
              <a:gd name="connsiteY167-22086" fmla="*/ 4712751 h 5511081"/>
              <a:gd name="connsiteX168-22087" fmla="*/ 4106535 w 4833822"/>
              <a:gd name="connsiteY168-22088" fmla="*/ 4684080 h 5511081"/>
              <a:gd name="connsiteX169-22089" fmla="*/ 4325144 w 4833822"/>
              <a:gd name="connsiteY169-22090" fmla="*/ 4357955 h 5511081"/>
              <a:gd name="connsiteX170-22091" fmla="*/ 4038441 w 4833822"/>
              <a:gd name="connsiteY170-22092" fmla="*/ 4268364 h 5511081"/>
              <a:gd name="connsiteX171-22093" fmla="*/ 3624178 w 4833822"/>
              <a:gd name="connsiteY171-22094" fmla="*/ 4254752 h 5511081"/>
              <a:gd name="connsiteX172-22095" fmla="*/ 3486739 w 4833822"/>
              <a:gd name="connsiteY172-22096" fmla="*/ 4228973 h 5511081"/>
              <a:gd name="connsiteX173-22097" fmla="*/ 3486739 w 4833822"/>
              <a:gd name="connsiteY173-22098" fmla="*/ 4232968 h 5511081"/>
              <a:gd name="connsiteX174-22099" fmla="*/ 3485394 w 4833822"/>
              <a:gd name="connsiteY174-22100" fmla="*/ 4230279 h 5511081"/>
              <a:gd name="connsiteX175-22101" fmla="*/ 3486706 w 4833822"/>
              <a:gd name="connsiteY175-22102" fmla="*/ 4228967 h 5511081"/>
              <a:gd name="connsiteX176-22103" fmla="*/ 3486538 w 4833822"/>
              <a:gd name="connsiteY176-22104" fmla="*/ 4228936 h 5511081"/>
              <a:gd name="connsiteX177-22105" fmla="*/ 3543876 w 4833822"/>
              <a:gd name="connsiteY177-22106" fmla="*/ 4168012 h 5511081"/>
              <a:gd name="connsiteX178-22107" fmla="*/ 4518674 w 4833822"/>
              <a:gd name="connsiteY178-22108" fmla="*/ 4314950 h 5511081"/>
              <a:gd name="connsiteX179-22109" fmla="*/ 4328731 w 4833822"/>
              <a:gd name="connsiteY179-22110" fmla="*/ 4512062 h 5511081"/>
              <a:gd name="connsiteX180-22111" fmla="*/ 4457745 w 4833822"/>
              <a:gd name="connsiteY180-22112" fmla="*/ 4440381 h 5511081"/>
              <a:gd name="connsiteX181-22113" fmla="*/ 4579599 w 4833822"/>
              <a:gd name="connsiteY181-22114" fmla="*/ 4433218 h 5511081"/>
              <a:gd name="connsiteX182-22115" fmla="*/ 4500754 w 4833822"/>
              <a:gd name="connsiteY182-22116" fmla="*/ 4512062 h 5511081"/>
              <a:gd name="connsiteX183-22117" fmla="*/ 4314393 w 4833822"/>
              <a:gd name="connsiteY183-22118" fmla="*/ 4745010 h 5511081"/>
              <a:gd name="connsiteX184-22119" fmla="*/ 4346651 w 4833822"/>
              <a:gd name="connsiteY184-22120" fmla="*/ 4809516 h 5511081"/>
              <a:gd name="connsiteX185-22121" fmla="*/ 4403989 w 4833822"/>
              <a:gd name="connsiteY185-22122" fmla="*/ 4759343 h 5511081"/>
              <a:gd name="connsiteX186-22123" fmla="*/ 4482833 w 4833822"/>
              <a:gd name="connsiteY186-22124" fmla="*/ 4569400 h 5511081"/>
              <a:gd name="connsiteX187-22125" fmla="*/ 4590350 w 4833822"/>
              <a:gd name="connsiteY187-22126" fmla="*/ 4547898 h 5511081"/>
              <a:gd name="connsiteX188-22127" fmla="*/ 4608265 w 4833822"/>
              <a:gd name="connsiteY188-22128" fmla="*/ 4630324 h 5511081"/>
              <a:gd name="connsiteX189-22129" fmla="*/ 4608265 w 4833822"/>
              <a:gd name="connsiteY189-22130" fmla="*/ 4633906 h 5511081"/>
              <a:gd name="connsiteX190-22131" fmla="*/ 4421909 w 4833822"/>
              <a:gd name="connsiteY190-22132" fmla="*/ 4845351 h 5511081"/>
              <a:gd name="connsiteX191-22133" fmla="*/ 4608265 w 4833822"/>
              <a:gd name="connsiteY191-22134" fmla="*/ 4633906 h 5511081"/>
              <a:gd name="connsiteX192-22135" fmla="*/ 4611852 w 4833822"/>
              <a:gd name="connsiteY192-22136" fmla="*/ 4630324 h 5511081"/>
              <a:gd name="connsiteX193-22137" fmla="*/ 4611852 w 4833822"/>
              <a:gd name="connsiteY193-22138" fmla="*/ 4626742 h 5511081"/>
              <a:gd name="connsiteX194-22139" fmla="*/ 4694279 w 4833822"/>
              <a:gd name="connsiteY194-22140" fmla="*/ 4612404 h 5511081"/>
              <a:gd name="connsiteX195-22141" fmla="*/ 4651275 w 4833822"/>
              <a:gd name="connsiteY195-22142" fmla="*/ 4436800 h 5511081"/>
              <a:gd name="connsiteX196-22143" fmla="*/ 4572429 w 4833822"/>
              <a:gd name="connsiteY196-22144" fmla="*/ 4318532 h 5511081"/>
              <a:gd name="connsiteX197-22145" fmla="*/ 4583181 w 4833822"/>
              <a:gd name="connsiteY197-22146" fmla="*/ 4225355 h 5511081"/>
              <a:gd name="connsiteX198-22147" fmla="*/ 4436247 w 4833822"/>
              <a:gd name="connsiteY198-22148" fmla="*/ 4178768 h 5511081"/>
              <a:gd name="connsiteX199-22149" fmla="*/ 3504459 w 4833822"/>
              <a:gd name="connsiteY199-22150" fmla="*/ 4092754 h 5511081"/>
              <a:gd name="connsiteX200-22151" fmla="*/ 3393360 w 4833822"/>
              <a:gd name="connsiteY200-22152" fmla="*/ 4084243 h 5511081"/>
              <a:gd name="connsiteX201-22153" fmla="*/ 655337 w 4833822"/>
              <a:gd name="connsiteY201-22154" fmla="*/ 3952985 h 5511081"/>
              <a:gd name="connsiteX202-22155" fmla="*/ 637416 w 4833822"/>
              <a:gd name="connsiteY202-22156" fmla="*/ 4010328 h 5511081"/>
              <a:gd name="connsiteX203-22157" fmla="*/ 863200 w 4833822"/>
              <a:gd name="connsiteY203-22158" fmla="*/ 4114257 h 5511081"/>
              <a:gd name="connsiteX204-22159" fmla="*/ 734181 w 4833822"/>
              <a:gd name="connsiteY204-22160" fmla="*/ 3974492 h 5511081"/>
              <a:gd name="connsiteX205-22161" fmla="*/ 655337 w 4833822"/>
              <a:gd name="connsiteY205-22162" fmla="*/ 3952985 h 5511081"/>
              <a:gd name="connsiteX206-22163" fmla="*/ 465399 w 4833822"/>
              <a:gd name="connsiteY206-22164" fmla="*/ 3913568 h 5511081"/>
              <a:gd name="connsiteX207-22165" fmla="*/ 465399 w 4833822"/>
              <a:gd name="connsiteY207-22166" fmla="*/ 4114257 h 5511081"/>
              <a:gd name="connsiteX208-22167" fmla="*/ 501234 w 4833822"/>
              <a:gd name="connsiteY208-22168" fmla="*/ 4171599 h 5511081"/>
              <a:gd name="connsiteX209-22169" fmla="*/ 554990 w 4833822"/>
              <a:gd name="connsiteY209-22170" fmla="*/ 4117844 h 5511081"/>
              <a:gd name="connsiteX210-22171" fmla="*/ 465399 w 4833822"/>
              <a:gd name="connsiteY210-22172" fmla="*/ 3913568 h 5511081"/>
              <a:gd name="connsiteX211-22173" fmla="*/ 4325169 w 4833822"/>
              <a:gd name="connsiteY211-22174" fmla="*/ 3832671 h 5511081"/>
              <a:gd name="connsiteX212-22175" fmla="*/ 3959602 w 4833822"/>
              <a:gd name="connsiteY212-22176" fmla="*/ 4038999 h 5511081"/>
              <a:gd name="connsiteX213-22177" fmla="*/ 4360985 w 4833822"/>
              <a:gd name="connsiteY213-22178" fmla="*/ 3949403 h 5511081"/>
              <a:gd name="connsiteX214-22179" fmla="*/ 4278558 w 4833822"/>
              <a:gd name="connsiteY214-22180" fmla="*/ 4060501 h 5511081"/>
              <a:gd name="connsiteX215-22181" fmla="*/ 4454163 w 4833822"/>
              <a:gd name="connsiteY215-22182" fmla="*/ 4013910 h 5511081"/>
              <a:gd name="connsiteX216-22183" fmla="*/ 4368153 w 4833822"/>
              <a:gd name="connsiteY216-22184" fmla="*/ 3838305 h 5511081"/>
              <a:gd name="connsiteX217-22185" fmla="*/ 4325169 w 4833822"/>
              <a:gd name="connsiteY217-22186" fmla="*/ 3832671 h 5511081"/>
              <a:gd name="connsiteX218-22187" fmla="*/ 4156709 w 4833822"/>
              <a:gd name="connsiteY218-22188" fmla="*/ 3798883 h 5511081"/>
              <a:gd name="connsiteX219-22189" fmla="*/ 3748157 w 4833822"/>
              <a:gd name="connsiteY219-22190" fmla="*/ 3881309 h 5511081"/>
              <a:gd name="connsiteX220-22191" fmla="*/ 3529543 w 4833822"/>
              <a:gd name="connsiteY220-22192" fmla="*/ 4003158 h 5511081"/>
              <a:gd name="connsiteX221-22193" fmla="*/ 3805494 w 4833822"/>
              <a:gd name="connsiteY221-22194" fmla="*/ 3906399 h 5511081"/>
              <a:gd name="connsiteX222-22195" fmla="*/ 4156709 w 4833822"/>
              <a:gd name="connsiteY222-22196" fmla="*/ 3798883 h 5511081"/>
              <a:gd name="connsiteX223-22197" fmla="*/ 399937 w 4833822"/>
              <a:gd name="connsiteY223-22198" fmla="*/ 3755095 h 5511081"/>
              <a:gd name="connsiteX224-22199" fmla="*/ 210944 w 4833822"/>
              <a:gd name="connsiteY224-22200" fmla="*/ 3834723 h 5511081"/>
              <a:gd name="connsiteX225-22201" fmla="*/ 124936 w 4833822"/>
              <a:gd name="connsiteY225-22202" fmla="*/ 3978074 h 5511081"/>
              <a:gd name="connsiteX226-22203" fmla="*/ 275451 w 4833822"/>
              <a:gd name="connsiteY226-22204" fmla="*/ 3970905 h 5511081"/>
              <a:gd name="connsiteX227-22205" fmla="*/ 304127 w 4833822"/>
              <a:gd name="connsiteY227-22206" fmla="*/ 3988825 h 5511081"/>
              <a:gd name="connsiteX228-22207" fmla="*/ 271869 w 4833822"/>
              <a:gd name="connsiteY228-22208" fmla="*/ 4225355 h 5511081"/>
              <a:gd name="connsiteX229-22209" fmla="*/ 311291 w 4833822"/>
              <a:gd name="connsiteY229-22210" fmla="*/ 4067670 h 5511081"/>
              <a:gd name="connsiteX230-22211" fmla="*/ 243203 w 4833822"/>
              <a:gd name="connsiteY230-22212" fmla="*/ 3859807 h 5511081"/>
              <a:gd name="connsiteX231-22213" fmla="*/ 1214409 w 4833822"/>
              <a:gd name="connsiteY231-22214" fmla="*/ 3838305 h 5511081"/>
              <a:gd name="connsiteX232-22215" fmla="*/ 465399 w 4833822"/>
              <a:gd name="connsiteY232-22216" fmla="*/ 3755878 h 5511081"/>
              <a:gd name="connsiteX233-22217" fmla="*/ 399937 w 4833822"/>
              <a:gd name="connsiteY233-22218" fmla="*/ 3755095 h 5511081"/>
              <a:gd name="connsiteX234-22219" fmla="*/ 2524908 w 4833822"/>
              <a:gd name="connsiteY234-22220" fmla="*/ 2620796 h 5511081"/>
              <a:gd name="connsiteX235-22221" fmla="*/ 2732856 w 4833822"/>
              <a:gd name="connsiteY235-22222" fmla="*/ 3262715 h 5511081"/>
              <a:gd name="connsiteX236-22223" fmla="*/ 2775802 w 4833822"/>
              <a:gd name="connsiteY236-22224" fmla="*/ 3332784 h 5511081"/>
              <a:gd name="connsiteX237-22225" fmla="*/ 2823267 w 4833822"/>
              <a:gd name="connsiteY237-22226" fmla="*/ 3255934 h 5511081"/>
              <a:gd name="connsiteX238-22227" fmla="*/ 2879774 w 4833822"/>
              <a:gd name="connsiteY238-22228" fmla="*/ 3045728 h 5511081"/>
              <a:gd name="connsiteX239-22229" fmla="*/ 2920458 w 4833822"/>
              <a:gd name="connsiteY239-22230" fmla="*/ 3579153 h 5511081"/>
              <a:gd name="connsiteX240-22231" fmla="*/ 3132925 w 4833822"/>
              <a:gd name="connsiteY240-22232" fmla="*/ 3520386 h 5511081"/>
              <a:gd name="connsiteX241-22233" fmla="*/ 2879774 w 4833822"/>
              <a:gd name="connsiteY241-22234" fmla="*/ 3895594 h 5511081"/>
              <a:gd name="connsiteX242-22235" fmla="*/ 2131619 w 4833822"/>
              <a:gd name="connsiteY242-22236" fmla="*/ 3843608 h 5511081"/>
              <a:gd name="connsiteX243-22237" fmla="*/ 1894289 w 4833822"/>
              <a:gd name="connsiteY243-22238" fmla="*/ 3493264 h 5511081"/>
              <a:gd name="connsiteX244-22239" fmla="*/ 2075111 w 4833822"/>
              <a:gd name="connsiteY244-22240" fmla="*/ 3581415 h 5511081"/>
              <a:gd name="connsiteX245-22241" fmla="*/ 2086414 w 4833822"/>
              <a:gd name="connsiteY245-22242" fmla="*/ 3066070 h 5511081"/>
              <a:gd name="connsiteX246-22243" fmla="*/ 2163263 w 4833822"/>
              <a:gd name="connsiteY246-22244" fmla="*/ 3210729 h 5511081"/>
              <a:gd name="connsiteX247-22245" fmla="*/ 2224289 w 4833822"/>
              <a:gd name="connsiteY247-22246" fmla="*/ 3255934 h 5511081"/>
              <a:gd name="connsiteX248-22247" fmla="*/ 2242372 w 4833822"/>
              <a:gd name="connsiteY248-22248" fmla="*/ 3192646 h 5511081"/>
              <a:gd name="connsiteX249-22249" fmla="*/ 2524908 w 4833822"/>
              <a:gd name="connsiteY249-22250" fmla="*/ 2620796 h 5511081"/>
              <a:gd name="connsiteX250-22251" fmla="*/ 2540406 w 4833822"/>
              <a:gd name="connsiteY250-22252" fmla="*/ 1813455 h 5511081"/>
              <a:gd name="connsiteX251-22253" fmla="*/ 2092432 w 4833822"/>
              <a:gd name="connsiteY251-22254" fmla="*/ 2720152 h 5511081"/>
              <a:gd name="connsiteX252-22255" fmla="*/ 2063761 w 4833822"/>
              <a:gd name="connsiteY252-22256" fmla="*/ 2820499 h 5511081"/>
              <a:gd name="connsiteX253-22257" fmla="*/ 1967001 w 4833822"/>
              <a:gd name="connsiteY253-22258" fmla="*/ 2748823 h 5511081"/>
              <a:gd name="connsiteX254-22259" fmla="*/ 1845152 w 4833822"/>
              <a:gd name="connsiteY254-22260" fmla="*/ 2519459 h 5511081"/>
              <a:gd name="connsiteX255-22261" fmla="*/ 1827232 w 4833822"/>
              <a:gd name="connsiteY255-22262" fmla="*/ 3336566 h 5511081"/>
              <a:gd name="connsiteX256-22263" fmla="*/ 1540529 w 4833822"/>
              <a:gd name="connsiteY256-22264" fmla="*/ 3196797 h 5511081"/>
              <a:gd name="connsiteX257-22265" fmla="*/ 1916828 w 4833822"/>
              <a:gd name="connsiteY257-22266" fmla="*/ 3752286 h 5511081"/>
              <a:gd name="connsiteX258-22267" fmla="*/ 3103066 w 4833822"/>
              <a:gd name="connsiteY258-22268" fmla="*/ 3834713 h 5511081"/>
              <a:gd name="connsiteX259-22269" fmla="*/ 3504448 w 4833822"/>
              <a:gd name="connsiteY259-22270" fmla="*/ 3239801 h 5511081"/>
              <a:gd name="connsiteX260-22271" fmla="*/ 3167572 w 4833822"/>
              <a:gd name="connsiteY260-22272" fmla="*/ 3332979 h 5511081"/>
              <a:gd name="connsiteX261-22273" fmla="*/ 3103066 w 4833822"/>
              <a:gd name="connsiteY261-22274" fmla="*/ 2487205 h 5511081"/>
              <a:gd name="connsiteX262-22275" fmla="*/ 3013470 w 4833822"/>
              <a:gd name="connsiteY262-22276" fmla="*/ 2820499 h 5511081"/>
              <a:gd name="connsiteX263-22277" fmla="*/ 2938212 w 4833822"/>
              <a:gd name="connsiteY263-22278" fmla="*/ 2942348 h 5511081"/>
              <a:gd name="connsiteX264-22279" fmla="*/ 2870119 w 4833822"/>
              <a:gd name="connsiteY264-22280" fmla="*/ 2831250 h 5511081"/>
              <a:gd name="connsiteX265-22281" fmla="*/ 2540406 w 4833822"/>
              <a:gd name="connsiteY265-22282" fmla="*/ 1813455 h 5511081"/>
              <a:gd name="connsiteX266-22283" fmla="*/ 357884 w 4833822"/>
              <a:gd name="connsiteY266-22284" fmla="*/ 1741784 h 5511081"/>
              <a:gd name="connsiteX267-22285" fmla="*/ 422396 w 4833822"/>
              <a:gd name="connsiteY267-22286" fmla="*/ 1824211 h 5511081"/>
              <a:gd name="connsiteX268-22287" fmla="*/ 522738 w 4833822"/>
              <a:gd name="connsiteY268-22288" fmla="*/ 2325942 h 5511081"/>
              <a:gd name="connsiteX269-22289" fmla="*/ 490485 w 4833822"/>
              <a:gd name="connsiteY269-22290" fmla="*/ 2465712 h 5511081"/>
              <a:gd name="connsiteX270-22291" fmla="*/ 386555 w 4833822"/>
              <a:gd name="connsiteY270-22292" fmla="*/ 2365365 h 5511081"/>
              <a:gd name="connsiteX271-22293" fmla="*/ 286208 w 4833822"/>
              <a:gd name="connsiteY271-22294" fmla="*/ 1824211 h 5511081"/>
              <a:gd name="connsiteX272-22295" fmla="*/ 357884 w 4833822"/>
              <a:gd name="connsiteY272-22296" fmla="*/ 1741784 h 5511081"/>
              <a:gd name="connsiteX273-22297" fmla="*/ 4036204 w 4833822"/>
              <a:gd name="connsiteY273-22298" fmla="*/ 324393 h 5511081"/>
              <a:gd name="connsiteX274-22299" fmla="*/ 4110123 w 4833822"/>
              <a:gd name="connsiteY274-22300" fmla="*/ 387108 h 5511081"/>
              <a:gd name="connsiteX275-22301" fmla="*/ 4063531 w 4833822"/>
              <a:gd name="connsiteY275-22302" fmla="*/ 1197052 h 5511081"/>
              <a:gd name="connsiteX276-22303" fmla="*/ 3938100 w 4833822"/>
              <a:gd name="connsiteY276-22304" fmla="*/ 885258 h 5511081"/>
              <a:gd name="connsiteX277-22305" fmla="*/ 3970353 w 4833822"/>
              <a:gd name="connsiteY277-22306" fmla="*/ 390695 h 5511081"/>
              <a:gd name="connsiteX278-22307" fmla="*/ 4036204 w 4833822"/>
              <a:gd name="connsiteY278-22308" fmla="*/ 324393 h 5511081"/>
              <a:gd name="connsiteX279-22309" fmla="*/ 915320 w 4833822"/>
              <a:gd name="connsiteY279-22310" fmla="*/ 65964 h 5511081"/>
              <a:gd name="connsiteX280-22311" fmla="*/ 1020430 w 4833822"/>
              <a:gd name="connsiteY280-22312" fmla="*/ 746726 h 5511081"/>
              <a:gd name="connsiteX281-22313" fmla="*/ 811383 w 4833822"/>
              <a:gd name="connsiteY281-22314" fmla="*/ 707140 h 5511081"/>
              <a:gd name="connsiteX282-22315" fmla="*/ 915320 w 4833822"/>
              <a:gd name="connsiteY282-22316" fmla="*/ 65964 h 5511081"/>
              <a:gd name="connsiteX283-22317" fmla="*/ 2536306 w 4833822"/>
              <a:gd name="connsiteY283-22318" fmla="*/ 0 h 5511081"/>
              <a:gd name="connsiteX284-22319" fmla="*/ 2948561 w 4833822"/>
              <a:gd name="connsiteY284-22320" fmla="*/ 741984 h 5511081"/>
              <a:gd name="connsiteX285-22321" fmla="*/ 2905997 w 4833822"/>
              <a:gd name="connsiteY285-22322" fmla="*/ 1346511 h 5511081"/>
              <a:gd name="connsiteX286-22323" fmla="*/ 3282263 w 4833822"/>
              <a:gd name="connsiteY286-22324" fmla="*/ 487454 h 5511081"/>
              <a:gd name="connsiteX287-22325" fmla="*/ 3257173 w 4833822"/>
              <a:gd name="connsiteY287-22326" fmla="*/ 347685 h 5511081"/>
              <a:gd name="connsiteX288-22327" fmla="*/ 3278681 w 4833822"/>
              <a:gd name="connsiteY288-22328" fmla="*/ 258089 h 5511081"/>
              <a:gd name="connsiteX289-22329" fmla="*/ 3361107 w 4833822"/>
              <a:gd name="connsiteY289-22330" fmla="*/ 315432 h 5511081"/>
              <a:gd name="connsiteX290-22331" fmla="*/ 3884339 w 4833822"/>
              <a:gd name="connsiteY290-22332" fmla="*/ 1627102 h 5511081"/>
              <a:gd name="connsiteX291-22333" fmla="*/ 3776823 w 4833822"/>
              <a:gd name="connsiteY291-22334" fmla="*/ 2247097 h 5511081"/>
              <a:gd name="connsiteX292-22335" fmla="*/ 4002606 w 4833822"/>
              <a:gd name="connsiteY292-22336" fmla="*/ 2028488 h 5511081"/>
              <a:gd name="connsiteX293-22337" fmla="*/ 4059943 w 4833822"/>
              <a:gd name="connsiteY293-22338" fmla="*/ 1963977 h 5511081"/>
              <a:gd name="connsiteX294-22339" fmla="*/ 4117286 w 4833822"/>
              <a:gd name="connsiteY294-22340" fmla="*/ 2039239 h 5511081"/>
              <a:gd name="connsiteX295-22341" fmla="*/ 4131625 w 4833822"/>
              <a:gd name="connsiteY295-22342" fmla="*/ 2852761 h 5511081"/>
              <a:gd name="connsiteX296-22343" fmla="*/ 3755321 w 4833822"/>
              <a:gd name="connsiteY296-22344" fmla="*/ 3684203 h 5511081"/>
              <a:gd name="connsiteX297-22345" fmla="*/ 3723067 w 4833822"/>
              <a:gd name="connsiteY297-22346" fmla="*/ 3759460 h 5511081"/>
              <a:gd name="connsiteX298-22347" fmla="*/ 4099366 w 4833822"/>
              <a:gd name="connsiteY298-22348" fmla="*/ 3698536 h 5511081"/>
              <a:gd name="connsiteX299-22349" fmla="*/ 4550927 w 4833822"/>
              <a:gd name="connsiteY299-22350" fmla="*/ 4049750 h 5511081"/>
              <a:gd name="connsiteX300-22351" fmla="*/ 4604683 w 4833822"/>
              <a:gd name="connsiteY300-22352" fmla="*/ 4150097 h 5511081"/>
              <a:gd name="connsiteX301-22353" fmla="*/ 4576011 w 4833822"/>
              <a:gd name="connsiteY301-22354" fmla="*/ 4992290 h 5511081"/>
              <a:gd name="connsiteX302-22355" fmla="*/ 4432660 w 4833822"/>
              <a:gd name="connsiteY302-22356" fmla="*/ 5053214 h 5511081"/>
              <a:gd name="connsiteX303-22357" fmla="*/ 3999019 w 4833822"/>
              <a:gd name="connsiteY303-22358" fmla="*/ 5286161 h 5511081"/>
              <a:gd name="connsiteX304-22359" fmla="*/ 3192667 w 4833822"/>
              <a:gd name="connsiteY304-22360" fmla="*/ 5218068 h 5511081"/>
              <a:gd name="connsiteX305-22361" fmla="*/ 2662265 w 4833822"/>
              <a:gd name="connsiteY305-22362" fmla="*/ 4587320 h 5511081"/>
              <a:gd name="connsiteX306-22363" fmla="*/ 2680186 w 4833822"/>
              <a:gd name="connsiteY306-22364" fmla="*/ 4906276 h 5511081"/>
              <a:gd name="connsiteX307-22365" fmla="*/ 2655096 w 4833822"/>
              <a:gd name="connsiteY307-22366" fmla="*/ 5218068 h 5511081"/>
              <a:gd name="connsiteX308-22367" fmla="*/ 2063771 w 4833822"/>
              <a:gd name="connsiteY308-22368" fmla="*/ 5504770 h 5511081"/>
              <a:gd name="connsiteX309-22369" fmla="*/ 1827242 w 4833822"/>
              <a:gd name="connsiteY309-22370" fmla="*/ 5454597 h 5511081"/>
              <a:gd name="connsiteX310-22371" fmla="*/ 1594295 w 4833822"/>
              <a:gd name="connsiteY310-22372" fmla="*/ 4913445 h 5511081"/>
              <a:gd name="connsiteX311-22373" fmla="*/ 1952673 w 4833822"/>
              <a:gd name="connsiteY311-22374" fmla="*/ 4379457 h 5511081"/>
              <a:gd name="connsiteX312-22375" fmla="*/ 2020761 w 4833822"/>
              <a:gd name="connsiteY312-22376" fmla="*/ 4246857 h 5511081"/>
              <a:gd name="connsiteX313-22377" fmla="*/ 1841575 w 4833822"/>
              <a:gd name="connsiteY313-22378" fmla="*/ 4390208 h 5511081"/>
              <a:gd name="connsiteX314-22379" fmla="*/ 884697 w 4833822"/>
              <a:gd name="connsiteY314-22380" fmla="*/ 5135641 h 5511081"/>
              <a:gd name="connsiteX315-22381" fmla="*/ 547826 w 4833822"/>
              <a:gd name="connsiteY315-22382" fmla="*/ 5167894 h 5511081"/>
              <a:gd name="connsiteX316-22383" fmla="*/ 357883 w 4833822"/>
              <a:gd name="connsiteY316-22384" fmla="*/ 5110557 h 5511081"/>
              <a:gd name="connsiteX317-22385" fmla="*/ 89095 w 4833822"/>
              <a:gd name="connsiteY317-22386" fmla="*/ 4684080 h 5511081"/>
              <a:gd name="connsiteX318-22387" fmla="*/ 46091 w 4833822"/>
              <a:gd name="connsiteY318-22388" fmla="*/ 4332871 h 5511081"/>
              <a:gd name="connsiteX319-22389" fmla="*/ 440310 w 4833822"/>
              <a:gd name="connsiteY319-22390" fmla="*/ 3684203 h 5511081"/>
              <a:gd name="connsiteX320-22391" fmla="*/ 1020884 w 4833822"/>
              <a:gd name="connsiteY320-22392" fmla="*/ 3734376 h 5511081"/>
              <a:gd name="connsiteX321-22393" fmla="*/ 798688 w 4833822"/>
              <a:gd name="connsiteY321-22394" fmla="*/ 3562354 h 5511081"/>
              <a:gd name="connsiteX322-22395" fmla="*/ 766435 w 4833822"/>
              <a:gd name="connsiteY322-22396" fmla="*/ 3505011 h 5511081"/>
              <a:gd name="connsiteX323-22397" fmla="*/ 838110 w 4833822"/>
              <a:gd name="connsiteY323-22398" fmla="*/ 3483509 h 5511081"/>
              <a:gd name="connsiteX324-22399" fmla="*/ 1060306 w 4833822"/>
              <a:gd name="connsiteY324-22400" fmla="*/ 3576687 h 5511081"/>
              <a:gd name="connsiteX325-22401" fmla="*/ 777186 w 4833822"/>
              <a:gd name="connsiteY325-22402" fmla="*/ 3078539 h 5511081"/>
              <a:gd name="connsiteX326-22403" fmla="*/ 723430 w 4833822"/>
              <a:gd name="connsiteY326-22404" fmla="*/ 2544556 h 5511081"/>
              <a:gd name="connsiteX327-22405" fmla="*/ 727012 w 4833822"/>
              <a:gd name="connsiteY327-22406" fmla="*/ 1845715 h 5511081"/>
              <a:gd name="connsiteX328-22407" fmla="*/ 762853 w 4833822"/>
              <a:gd name="connsiteY328-22408" fmla="*/ 1713115 h 5511081"/>
              <a:gd name="connsiteX329-22409" fmla="*/ 1017302 w 4833822"/>
              <a:gd name="connsiteY329-22410" fmla="*/ 2014150 h 5511081"/>
              <a:gd name="connsiteX330-22411" fmla="*/ 1139151 w 4833822"/>
              <a:gd name="connsiteY330-22412" fmla="*/ 2053572 h 5511081"/>
              <a:gd name="connsiteX331-22413" fmla="*/ 1110480 w 4833822"/>
              <a:gd name="connsiteY331-22414" fmla="*/ 1942474 h 5511081"/>
              <a:gd name="connsiteX332-22415" fmla="*/ 1135564 w 4833822"/>
              <a:gd name="connsiteY332-22416" fmla="*/ 1053696 h 5511081"/>
              <a:gd name="connsiteX333-22417" fmla="*/ 1493942 w 4833822"/>
              <a:gd name="connsiteY333-22418" fmla="*/ 394276 h 5511081"/>
              <a:gd name="connsiteX334-22419" fmla="*/ 1547703 w 4833822"/>
              <a:gd name="connsiteY334-22420" fmla="*/ 340521 h 5511081"/>
              <a:gd name="connsiteX335-22421" fmla="*/ 1597877 w 4833822"/>
              <a:gd name="connsiteY335-22422" fmla="*/ 433699 h 5511081"/>
              <a:gd name="connsiteX336-22423" fmla="*/ 2070940 w 4833822"/>
              <a:gd name="connsiteY336-22424" fmla="*/ 1207798 h 5511081"/>
              <a:gd name="connsiteX337-22425" fmla="*/ 2035100 w 4833822"/>
              <a:gd name="connsiteY337-22426" fmla="*/ 498660 h 5511081"/>
              <a:gd name="connsiteX338-22427" fmla="*/ 2536306 w 4833822"/>
              <a:gd name="connsiteY338-22428" fmla="*/ 0 h 5511081"/>
              <a:gd name="connsiteX0-22429" fmla="*/ 2144854 w 4833822"/>
              <a:gd name="connsiteY0-22430" fmla="*/ 5137432 h 5511081"/>
              <a:gd name="connsiteX1-22431" fmla="*/ 2053020 w 4833822"/>
              <a:gd name="connsiteY1-22432" fmla="*/ 5146392 h 5511081"/>
              <a:gd name="connsiteX2-22433" fmla="*/ 1959837 w 4833822"/>
              <a:gd name="connsiteY2-22434" fmla="*/ 5221650 h 5511081"/>
              <a:gd name="connsiteX3-22435" fmla="*/ 2045851 w 4833822"/>
              <a:gd name="connsiteY3-22436" fmla="*/ 5339917 h 5511081"/>
              <a:gd name="connsiteX4-22437" fmla="*/ 2042269 w 4833822"/>
              <a:gd name="connsiteY4-22438" fmla="*/ 5243152 h 5511081"/>
              <a:gd name="connsiteX5-22439" fmla="*/ 2106775 w 4833822"/>
              <a:gd name="connsiteY5-22440" fmla="*/ 5178645 h 5511081"/>
              <a:gd name="connsiteX6-22441" fmla="*/ 2128277 w 4833822"/>
              <a:gd name="connsiteY6-22442" fmla="*/ 5250321 h 5511081"/>
              <a:gd name="connsiteX7-22443" fmla="*/ 2164118 w 4833822"/>
              <a:gd name="connsiteY7-22444" fmla="*/ 5300494 h 5511081"/>
              <a:gd name="connsiteX8-22445" fmla="*/ 2232206 w 4833822"/>
              <a:gd name="connsiteY8-22446" fmla="*/ 5264659 h 5511081"/>
              <a:gd name="connsiteX9-22447" fmla="*/ 2228624 w 4833822"/>
              <a:gd name="connsiteY9-22448" fmla="*/ 5171476 h 5511081"/>
              <a:gd name="connsiteX10-22449" fmla="*/ 2144854 w 4833822"/>
              <a:gd name="connsiteY10-22450" fmla="*/ 5137432 h 5511081"/>
              <a:gd name="connsiteX11-22451" fmla="*/ 2508163 w 4833822"/>
              <a:gd name="connsiteY11-22452" fmla="*/ 5106970 h 5511081"/>
              <a:gd name="connsiteX12-22453" fmla="*/ 2407811 w 4833822"/>
              <a:gd name="connsiteY12-22454" fmla="*/ 5415180 h 5511081"/>
              <a:gd name="connsiteX13-22455" fmla="*/ 2508163 w 4833822"/>
              <a:gd name="connsiteY13-22456" fmla="*/ 5106970 h 5511081"/>
              <a:gd name="connsiteX14-22457" fmla="*/ 2215080 w 4833822"/>
              <a:gd name="connsiteY14-22458" fmla="*/ 5022435 h 5511081"/>
              <a:gd name="connsiteX15-22459" fmla="*/ 2171282 w 4833822"/>
              <a:gd name="connsiteY15-22460" fmla="*/ 5028125 h 5511081"/>
              <a:gd name="connsiteX16-22461" fmla="*/ 2350473 w 4833822"/>
              <a:gd name="connsiteY16-22462" fmla="*/ 5307664 h 5511081"/>
              <a:gd name="connsiteX17-22463" fmla="*/ 2393478 w 4833822"/>
              <a:gd name="connsiteY17-22464" fmla="*/ 5124890 h 5511081"/>
              <a:gd name="connsiteX18-22465" fmla="*/ 2252871 w 4833822"/>
              <a:gd name="connsiteY18-22466" fmla="*/ 5023590 h 5511081"/>
              <a:gd name="connsiteX19-22467" fmla="*/ 2215080 w 4833822"/>
              <a:gd name="connsiteY19-22468" fmla="*/ 5022435 h 5511081"/>
              <a:gd name="connsiteX20-22469" fmla="*/ 3767359 w 4833822"/>
              <a:gd name="connsiteY20-22470" fmla="*/ 4903477 h 5511081"/>
              <a:gd name="connsiteX21-22471" fmla="*/ 3913003 w 4833822"/>
              <a:gd name="connsiteY21-22472" fmla="*/ 4985120 h 5511081"/>
              <a:gd name="connsiteX22-22473" fmla="*/ 3930923 w 4833822"/>
              <a:gd name="connsiteY22-22474" fmla="*/ 5010209 h 5511081"/>
              <a:gd name="connsiteX23-22475" fmla="*/ 3923759 w 4833822"/>
              <a:gd name="connsiteY23-22476" fmla="*/ 5035294 h 5511081"/>
              <a:gd name="connsiteX24-22477" fmla="*/ 3672890 w 4833822"/>
              <a:gd name="connsiteY24-22478" fmla="*/ 5017373 h 5511081"/>
              <a:gd name="connsiteX25-22479" fmla="*/ 3672890 w 4833822"/>
              <a:gd name="connsiteY25-22480" fmla="*/ 4949284 h 5511081"/>
              <a:gd name="connsiteX26-22481" fmla="*/ 3708731 w 4833822"/>
              <a:gd name="connsiteY26-22482" fmla="*/ 4924195 h 5511081"/>
              <a:gd name="connsiteX27-22483" fmla="*/ 3767359 w 4833822"/>
              <a:gd name="connsiteY27-22484" fmla="*/ 4903477 h 5511081"/>
              <a:gd name="connsiteX28-22485" fmla="*/ 3779366 w 4833822"/>
              <a:gd name="connsiteY28-22486" fmla="*/ 4863666 h 5511081"/>
              <a:gd name="connsiteX29-22487" fmla="*/ 3637059 w 4833822"/>
              <a:gd name="connsiteY29-22488" fmla="*/ 4888361 h 5511081"/>
              <a:gd name="connsiteX30-22489" fmla="*/ 3497289 w 4833822"/>
              <a:gd name="connsiteY30-22490" fmla="*/ 5071129 h 5511081"/>
              <a:gd name="connsiteX31-22491" fmla="*/ 3615557 w 4833822"/>
              <a:gd name="connsiteY31-22492" fmla="*/ 5013792 h 5511081"/>
              <a:gd name="connsiteX32-22493" fmla="*/ 3852086 w 4833822"/>
              <a:gd name="connsiteY32-22494" fmla="*/ 5171476 h 5511081"/>
              <a:gd name="connsiteX33-22495" fmla="*/ 3952433 w 4833822"/>
              <a:gd name="connsiteY33-22496" fmla="*/ 4999454 h 5511081"/>
              <a:gd name="connsiteX34-22497" fmla="*/ 3945496 w 4833822"/>
              <a:gd name="connsiteY34-22498" fmla="*/ 4982649 h 5511081"/>
              <a:gd name="connsiteX35-22499" fmla="*/ 3938093 w 4833822"/>
              <a:gd name="connsiteY35-22500" fmla="*/ 4982649 h 5511081"/>
              <a:gd name="connsiteX36-22501" fmla="*/ 3927341 w 4833822"/>
              <a:gd name="connsiteY36-22502" fmla="*/ 4982649 h 5511081"/>
              <a:gd name="connsiteX37-22503" fmla="*/ 3909418 w 4833822"/>
              <a:gd name="connsiteY37-22504" fmla="*/ 4977942 h 5511081"/>
              <a:gd name="connsiteX38-22505" fmla="*/ 3920171 w 4833822"/>
              <a:gd name="connsiteY38-22506" fmla="*/ 4977942 h 5511081"/>
              <a:gd name="connsiteX39-22507" fmla="*/ 3945252 w 4833822"/>
              <a:gd name="connsiteY39-22508" fmla="*/ 4982059 h 5511081"/>
              <a:gd name="connsiteX40-22509" fmla="*/ 3928739 w 4833822"/>
              <a:gd name="connsiteY40-22510" fmla="*/ 4942059 h 5511081"/>
              <a:gd name="connsiteX41-22511" fmla="*/ 3822967 w 4833822"/>
              <a:gd name="connsiteY41-22512" fmla="*/ 4865961 h 5511081"/>
              <a:gd name="connsiteX42-22513" fmla="*/ 3779366 w 4833822"/>
              <a:gd name="connsiteY42-22514" fmla="*/ 4863666 h 5511081"/>
              <a:gd name="connsiteX43-22515" fmla="*/ 4196131 w 4833822"/>
              <a:gd name="connsiteY43-22516" fmla="*/ 4719920 h 5511081"/>
              <a:gd name="connsiteX44-22517" fmla="*/ 4235548 w 4833822"/>
              <a:gd name="connsiteY44-22518" fmla="*/ 4949285 h 5511081"/>
              <a:gd name="connsiteX45-22519" fmla="*/ 4454163 w 4833822"/>
              <a:gd name="connsiteY45-22520" fmla="*/ 4952867 h 5511081"/>
              <a:gd name="connsiteX46-22521" fmla="*/ 4196131 w 4833822"/>
              <a:gd name="connsiteY46-22522" fmla="*/ 4719920 h 5511081"/>
              <a:gd name="connsiteX47-22523" fmla="*/ 1174995 w 4833822"/>
              <a:gd name="connsiteY47-22524" fmla="*/ 4404542 h 5511081"/>
              <a:gd name="connsiteX48-22525" fmla="*/ 1250253 w 4833822"/>
              <a:gd name="connsiteY48-22526" fmla="*/ 4451134 h 5511081"/>
              <a:gd name="connsiteX49-22527" fmla="*/ 1035224 w 4833822"/>
              <a:gd name="connsiteY49-22528" fmla="*/ 4562227 h 5511081"/>
              <a:gd name="connsiteX50-22529" fmla="*/ 981463 w 4833822"/>
              <a:gd name="connsiteY50-22530" fmla="*/ 4537143 h 5511081"/>
              <a:gd name="connsiteX51-22531" fmla="*/ 1174995 w 4833822"/>
              <a:gd name="connsiteY51-22532" fmla="*/ 4404542 h 5511081"/>
              <a:gd name="connsiteX52-22533" fmla="*/ 3960412 w 4833822"/>
              <a:gd name="connsiteY52-22534" fmla="*/ 4375267 h 5511081"/>
              <a:gd name="connsiteX53-22535" fmla="*/ 4095776 w 4833822"/>
              <a:gd name="connsiteY53-22536" fmla="*/ 4433212 h 5511081"/>
              <a:gd name="connsiteX54-22537" fmla="*/ 4052767 w 4833822"/>
              <a:gd name="connsiteY54-22538" fmla="*/ 4461882 h 5511081"/>
              <a:gd name="connsiteX55-22539" fmla="*/ 3852081 w 4833822"/>
              <a:gd name="connsiteY55-22540" fmla="*/ 4429631 h 5511081"/>
              <a:gd name="connsiteX56-22541" fmla="*/ 3859245 w 4833822"/>
              <a:gd name="connsiteY56-22542" fmla="*/ 4393792 h 5511081"/>
              <a:gd name="connsiteX57-22543" fmla="*/ 3917370 w 4833822"/>
              <a:gd name="connsiteY57-22544" fmla="*/ 4376267 h 5511081"/>
              <a:gd name="connsiteX58-22545" fmla="*/ 3960412 w 4833822"/>
              <a:gd name="connsiteY58-22546" fmla="*/ 4375267 h 5511081"/>
              <a:gd name="connsiteX59-22547" fmla="*/ 2177948 w 4833822"/>
              <a:gd name="connsiteY59-22548" fmla="*/ 4281017 h 5511081"/>
              <a:gd name="connsiteX60-22549" fmla="*/ 2146198 w 4833822"/>
              <a:gd name="connsiteY60-22550" fmla="*/ 4304199 h 5511081"/>
              <a:gd name="connsiteX61-22551" fmla="*/ 1680303 w 4833822"/>
              <a:gd name="connsiteY61-22552" fmla="*/ 5003041 h 5511081"/>
              <a:gd name="connsiteX62-22553" fmla="*/ 1762730 w 4833822"/>
              <a:gd name="connsiteY62-22554" fmla="*/ 5365001 h 5511081"/>
              <a:gd name="connsiteX63-22555" fmla="*/ 1802152 w 4833822"/>
              <a:gd name="connsiteY63-22556" fmla="*/ 5085468 h 5511081"/>
              <a:gd name="connsiteX64-22557" fmla="*/ 2081691 w 4833822"/>
              <a:gd name="connsiteY64-22558" fmla="*/ 4927778 h 5511081"/>
              <a:gd name="connsiteX65-22559" fmla="*/ 1845157 w 4833822"/>
              <a:gd name="connsiteY65-22560" fmla="*/ 5010205 h 5511081"/>
              <a:gd name="connsiteX66-22561" fmla="*/ 1744810 w 4833822"/>
              <a:gd name="connsiteY66-22562" fmla="*/ 4981539 h 5511081"/>
              <a:gd name="connsiteX67-22563" fmla="*/ 2060189 w 4833822"/>
              <a:gd name="connsiteY67-22564" fmla="*/ 4827436 h 5511081"/>
              <a:gd name="connsiteX68-22565" fmla="*/ 2178451 w 4833822"/>
              <a:gd name="connsiteY68-22566" fmla="*/ 4766506 h 5511081"/>
              <a:gd name="connsiteX69-22567" fmla="*/ 2293136 w 4833822"/>
              <a:gd name="connsiteY69-22568" fmla="*/ 4300617 h 5511081"/>
              <a:gd name="connsiteX70-22569" fmla="*/ 1999259 w 4833822"/>
              <a:gd name="connsiteY70-22570" fmla="*/ 4716338 h 5511081"/>
              <a:gd name="connsiteX71-22571" fmla="*/ 2196371 w 4833822"/>
              <a:gd name="connsiteY71-22572" fmla="*/ 4286279 h 5511081"/>
              <a:gd name="connsiteX72-22573" fmla="*/ 2177948 w 4833822"/>
              <a:gd name="connsiteY72-22574" fmla="*/ 4281017 h 5511081"/>
              <a:gd name="connsiteX73-22575" fmla="*/ 2511745 w 4833822"/>
              <a:gd name="connsiteY73-22576" fmla="*/ 4268364 h 5511081"/>
              <a:gd name="connsiteX74-22577" fmla="*/ 2482010 w 4833822"/>
              <a:gd name="connsiteY74-22578" fmla="*/ 4496660 h 5511081"/>
              <a:gd name="connsiteX75-22579" fmla="*/ 2486655 w 4833822"/>
              <a:gd name="connsiteY75-22580" fmla="*/ 4562225 h 5511081"/>
              <a:gd name="connsiteX76-22581" fmla="*/ 2514429 w 4833822"/>
              <a:gd name="connsiteY76-22582" fmla="*/ 4577904 h 5511081"/>
              <a:gd name="connsiteX77-22583" fmla="*/ 2526077 w 4833822"/>
              <a:gd name="connsiteY77-22584" fmla="*/ 4601650 h 5511081"/>
              <a:gd name="connsiteX78-22585" fmla="*/ 2486655 w 4833822"/>
              <a:gd name="connsiteY78-22586" fmla="*/ 4562228 h 5511081"/>
              <a:gd name="connsiteX79-22587" fmla="*/ 2486655 w 4833822"/>
              <a:gd name="connsiteY79-22588" fmla="*/ 4562231 h 5511081"/>
              <a:gd name="connsiteX80-22589" fmla="*/ 2440069 w 4833822"/>
              <a:gd name="connsiteY80-22590" fmla="*/ 4838187 h 5511081"/>
              <a:gd name="connsiteX81-22591" fmla="*/ 2375563 w 4833822"/>
              <a:gd name="connsiteY81-22592" fmla="*/ 4400959 h 5511081"/>
              <a:gd name="connsiteX82-22593" fmla="*/ 2296718 w 4833822"/>
              <a:gd name="connsiteY82-22594" fmla="*/ 4770094 h 5511081"/>
              <a:gd name="connsiteX83-22595" fmla="*/ 2429318 w 4833822"/>
              <a:gd name="connsiteY83-22596" fmla="*/ 4891943 h 5511081"/>
              <a:gd name="connsiteX84-22597" fmla="*/ 2493825 w 4833822"/>
              <a:gd name="connsiteY84-22598" fmla="*/ 4791596 h 5511081"/>
              <a:gd name="connsiteX85-22599" fmla="*/ 2529665 w 4833822"/>
              <a:gd name="connsiteY85-22600" fmla="*/ 4601653 h 5511081"/>
              <a:gd name="connsiteX86-22601" fmla="*/ 2511745 w 4833822"/>
              <a:gd name="connsiteY86-22602" fmla="*/ 4268364 h 5511081"/>
              <a:gd name="connsiteX87-22603" fmla="*/ 2808528 w 4833822"/>
              <a:gd name="connsiteY87-22604" fmla="*/ 4265898 h 5511081"/>
              <a:gd name="connsiteX88-22605" fmla="*/ 2784115 w 4833822"/>
              <a:gd name="connsiteY88-22606" fmla="*/ 4279115 h 5511081"/>
              <a:gd name="connsiteX89-22607" fmla="*/ 2798448 w 4833822"/>
              <a:gd name="connsiteY89-22608" fmla="*/ 4354373 h 5511081"/>
              <a:gd name="connsiteX90-22609" fmla="*/ 2880875 w 4833822"/>
              <a:gd name="connsiteY90-22610" fmla="*/ 4469053 h 5511081"/>
              <a:gd name="connsiteX91-22611" fmla="*/ 3142493 w 4833822"/>
              <a:gd name="connsiteY91-22612" fmla="*/ 4798765 h 5511081"/>
              <a:gd name="connsiteX92-22613" fmla="*/ 2891625 w 4833822"/>
              <a:gd name="connsiteY92-22614" fmla="*/ 4633906 h 5511081"/>
              <a:gd name="connsiteX93-22615" fmla="*/ 2683768 w 4833822"/>
              <a:gd name="connsiteY93-22616" fmla="*/ 4390208 h 5511081"/>
              <a:gd name="connsiteX94-22617" fmla="*/ 2651515 w 4833822"/>
              <a:gd name="connsiteY94-22618" fmla="*/ 4415297 h 5511081"/>
              <a:gd name="connsiteX95-22619" fmla="*/ 2866541 w 4833822"/>
              <a:gd name="connsiteY95-22620" fmla="*/ 4658996 h 5511081"/>
              <a:gd name="connsiteX96-22621" fmla="*/ 3389773 w 4833822"/>
              <a:gd name="connsiteY96-22622" fmla="*/ 5257490 h 5511081"/>
              <a:gd name="connsiteX97-22623" fmla="*/ 3637059 w 4833822"/>
              <a:gd name="connsiteY97-22624" fmla="*/ 5300494 h 5511081"/>
              <a:gd name="connsiteX98-22625" fmla="*/ 3246422 w 4833822"/>
              <a:gd name="connsiteY98-22626" fmla="*/ 4931365 h 5511081"/>
              <a:gd name="connsiteX99-22627" fmla="*/ 3400524 w 4833822"/>
              <a:gd name="connsiteY99-22628" fmla="*/ 4981539 h 5511081"/>
              <a:gd name="connsiteX100-22629" fmla="*/ 3336018 w 4833822"/>
              <a:gd name="connsiteY100-22630" fmla="*/ 4834600 h 5511081"/>
              <a:gd name="connsiteX101-22631" fmla="*/ 3095901 w 4833822"/>
              <a:gd name="connsiteY101-22632" fmla="*/ 4572987 h 5511081"/>
              <a:gd name="connsiteX102-22633" fmla="*/ 2862954 w 4833822"/>
              <a:gd name="connsiteY102-22634" fmla="*/ 4304199 h 5511081"/>
              <a:gd name="connsiteX103-22635" fmla="*/ 2808528 w 4833822"/>
              <a:gd name="connsiteY103-22636" fmla="*/ 4265898 h 5511081"/>
              <a:gd name="connsiteX104-22637" fmla="*/ 1587125 w 4833822"/>
              <a:gd name="connsiteY104-22638" fmla="*/ 4221773 h 5511081"/>
              <a:gd name="connsiteX105-22639" fmla="*/ 798688 w 4833822"/>
              <a:gd name="connsiteY105-22640" fmla="*/ 4429636 h 5511081"/>
              <a:gd name="connsiteX106-22641" fmla="*/ 780768 w 4833822"/>
              <a:gd name="connsiteY106-22642" fmla="*/ 5053214 h 5511081"/>
              <a:gd name="connsiteX107-22643" fmla="*/ 791519 w 4833822"/>
              <a:gd name="connsiteY107-22644" fmla="*/ 4859690 h 5511081"/>
              <a:gd name="connsiteX108-22645" fmla="*/ 709092 w 4833822"/>
              <a:gd name="connsiteY108-22646" fmla="*/ 4497724 h 5511081"/>
              <a:gd name="connsiteX109-22647" fmla="*/ 368634 w 4833822"/>
              <a:gd name="connsiteY109-22648" fmla="*/ 4508475 h 5511081"/>
              <a:gd name="connsiteX110-22649" fmla="*/ 332793 w 4833822"/>
              <a:gd name="connsiteY110-22650" fmla="*/ 4533565 h 5511081"/>
              <a:gd name="connsiteX111-22651" fmla="*/ 368634 w 4833822"/>
              <a:gd name="connsiteY111-22652" fmla="*/ 4547898 h 5511081"/>
              <a:gd name="connsiteX112-22653" fmla="*/ 350714 w 4833822"/>
              <a:gd name="connsiteY112-22654" fmla="*/ 4848938 h 5511081"/>
              <a:gd name="connsiteX113-22655" fmla="*/ 447479 w 4833822"/>
              <a:gd name="connsiteY113-22656" fmla="*/ 4913445 h 5511081"/>
              <a:gd name="connsiteX114-22657" fmla="*/ 486896 w 4833822"/>
              <a:gd name="connsiteY114-22658" fmla="*/ 4813098 h 5511081"/>
              <a:gd name="connsiteX115-22659" fmla="*/ 468981 w 4833822"/>
              <a:gd name="connsiteY115-22660" fmla="*/ 4694831 h 5511081"/>
              <a:gd name="connsiteX116-22661" fmla="*/ 372216 w 4833822"/>
              <a:gd name="connsiteY116-22662" fmla="*/ 4802347 h 5511081"/>
              <a:gd name="connsiteX117-22663" fmla="*/ 382967 w 4833822"/>
              <a:gd name="connsiteY117-22664" fmla="*/ 4651826 h 5511081"/>
              <a:gd name="connsiteX118-22665" fmla="*/ 497647 w 4833822"/>
              <a:gd name="connsiteY118-22666" fmla="*/ 4612404 h 5511081"/>
              <a:gd name="connsiteX119-22667" fmla="*/ 569323 w 4833822"/>
              <a:gd name="connsiteY119-22668" fmla="*/ 4727089 h 5511081"/>
              <a:gd name="connsiteX120-22669" fmla="*/ 580074 w 4833822"/>
              <a:gd name="connsiteY120-22670" fmla="*/ 4938529 h 5511081"/>
              <a:gd name="connsiteX121-22671" fmla="*/ 612332 w 4833822"/>
              <a:gd name="connsiteY121-22672" fmla="*/ 4694831 h 5511081"/>
              <a:gd name="connsiteX122-22673" fmla="*/ 497647 w 4833822"/>
              <a:gd name="connsiteY122-22674" fmla="*/ 4461884 h 5511081"/>
              <a:gd name="connsiteX123-22675" fmla="*/ 730594 w 4833822"/>
              <a:gd name="connsiteY123-22676" fmla="*/ 4866853 h 5511081"/>
              <a:gd name="connsiteX124-22677" fmla="*/ 547826 w 4833822"/>
              <a:gd name="connsiteY124-22678" fmla="*/ 5031712 h 5511081"/>
              <a:gd name="connsiteX125-22679" fmla="*/ 834528 w 4833822"/>
              <a:gd name="connsiteY125-22680" fmla="*/ 5063965 h 5511081"/>
              <a:gd name="connsiteX126-22681" fmla="*/ 1533370 w 4833822"/>
              <a:gd name="connsiteY126-22682" fmla="*/ 4547898 h 5511081"/>
              <a:gd name="connsiteX127-22683" fmla="*/ 1633712 w 4833822"/>
              <a:gd name="connsiteY127-22684" fmla="*/ 4415297 h 5511081"/>
              <a:gd name="connsiteX128-22685" fmla="*/ 1142733 w 4833822"/>
              <a:gd name="connsiteY128-22686" fmla="*/ 4730671 h 5511081"/>
              <a:gd name="connsiteX129-22687" fmla="*/ 1031635 w 4833822"/>
              <a:gd name="connsiteY129-22688" fmla="*/ 4759343 h 5511081"/>
              <a:gd name="connsiteX130-22689" fmla="*/ 1096142 w 4833822"/>
              <a:gd name="connsiteY130-22690" fmla="*/ 4658996 h 5511081"/>
              <a:gd name="connsiteX131-22691" fmla="*/ 1587125 w 4833822"/>
              <a:gd name="connsiteY131-22692" fmla="*/ 4221773 h 5511081"/>
              <a:gd name="connsiteX132-22693" fmla="*/ 3072607 w 4833822"/>
              <a:gd name="connsiteY132-22694" fmla="*/ 4212813 h 5511081"/>
              <a:gd name="connsiteX133-22695" fmla="*/ 2988391 w 4833822"/>
              <a:gd name="connsiteY133-22696" fmla="*/ 4246857 h 5511081"/>
              <a:gd name="connsiteX134-22697" fmla="*/ 3038564 w 4833822"/>
              <a:gd name="connsiteY134-22698" fmla="*/ 4357955 h 5511081"/>
              <a:gd name="connsiteX135-22699" fmla="*/ 3407693 w 4833822"/>
              <a:gd name="connsiteY135-22700" fmla="*/ 4773676 h 5511081"/>
              <a:gd name="connsiteX136-22701" fmla="*/ 3576134 w 4833822"/>
              <a:gd name="connsiteY136-22702" fmla="*/ 4813098 h 5511081"/>
              <a:gd name="connsiteX137-22703" fmla="*/ 4002606 w 4833822"/>
              <a:gd name="connsiteY137-22704" fmla="*/ 4917027 h 5511081"/>
              <a:gd name="connsiteX138-22705" fmla="*/ 4124455 w 4833822"/>
              <a:gd name="connsiteY138-22706" fmla="*/ 4999454 h 5511081"/>
              <a:gd name="connsiteX139-22707" fmla="*/ 3586885 w 4833822"/>
              <a:gd name="connsiteY139-22708" fmla="*/ 4451133 h 5511081"/>
              <a:gd name="connsiteX140-22709" fmla="*/ 3339600 w 4833822"/>
              <a:gd name="connsiteY140-22710" fmla="*/ 4307781 h 5511081"/>
              <a:gd name="connsiteX141-22711" fmla="*/ 3551045 w 4833822"/>
              <a:gd name="connsiteY141-22712" fmla="*/ 4483391 h 5511081"/>
              <a:gd name="connsiteX142-22713" fmla="*/ 3658561 w 4833822"/>
              <a:gd name="connsiteY142-22714" fmla="*/ 4666165 h 5511081"/>
              <a:gd name="connsiteX143-22715" fmla="*/ 3536712 w 4833822"/>
              <a:gd name="connsiteY143-22716" fmla="*/ 4590902 h 5511081"/>
              <a:gd name="connsiteX144-22717" fmla="*/ 3167577 w 4833822"/>
              <a:gd name="connsiteY144-22718" fmla="*/ 4254026 h 5511081"/>
              <a:gd name="connsiteX145-22719" fmla="*/ 3072607 w 4833822"/>
              <a:gd name="connsiteY145-22720" fmla="*/ 4212813 h 5511081"/>
              <a:gd name="connsiteX146-22721" fmla="*/ 1497530 w 4833822"/>
              <a:gd name="connsiteY146-22722" fmla="*/ 4125013 h 5511081"/>
              <a:gd name="connsiteX147-22723" fmla="*/ 644585 w 4833822"/>
              <a:gd name="connsiteY147-22724" fmla="*/ 4250444 h 5511081"/>
              <a:gd name="connsiteX148-22725" fmla="*/ 404469 w 4833822"/>
              <a:gd name="connsiteY148-22726" fmla="*/ 4325701 h 5511081"/>
              <a:gd name="connsiteX149-22727" fmla="*/ 218113 w 4833822"/>
              <a:gd name="connsiteY149-22728" fmla="*/ 4479804 h 5511081"/>
              <a:gd name="connsiteX150-22729" fmla="*/ 347132 w 4833822"/>
              <a:gd name="connsiteY150-22730" fmla="*/ 4999454 h 5511081"/>
              <a:gd name="connsiteX151-22731" fmla="*/ 218113 w 4833822"/>
              <a:gd name="connsiteY151-22732" fmla="*/ 4633906 h 5511081"/>
              <a:gd name="connsiteX152-22733" fmla="*/ 289789 w 4833822"/>
              <a:gd name="connsiteY152-22734" fmla="*/ 4526395 h 5511081"/>
              <a:gd name="connsiteX153-22735" fmla="*/ 271869 w 4833822"/>
              <a:gd name="connsiteY153-22736" fmla="*/ 4512062 h 5511081"/>
              <a:gd name="connsiteX154-22737" fmla="*/ 304127 w 4833822"/>
              <a:gd name="connsiteY154-22738" fmla="*/ 4418879 h 5511081"/>
              <a:gd name="connsiteX155-22739" fmla="*/ 400887 w 4833822"/>
              <a:gd name="connsiteY155-22740" fmla="*/ 4336453 h 5511081"/>
              <a:gd name="connsiteX156-22741" fmla="*/ 404469 w 4833822"/>
              <a:gd name="connsiteY156-22742" fmla="*/ 4329283 h 5511081"/>
              <a:gd name="connsiteX157-22743" fmla="*/ 408056 w 4833822"/>
              <a:gd name="connsiteY157-22744" fmla="*/ 4329283 h 5511081"/>
              <a:gd name="connsiteX158-22745" fmla="*/ 569323 w 4833822"/>
              <a:gd name="connsiteY158-22746" fmla="*/ 4286279 h 5511081"/>
              <a:gd name="connsiteX159-22747" fmla="*/ 777186 w 4833822"/>
              <a:gd name="connsiteY159-22748" fmla="*/ 4397377 h 5511081"/>
              <a:gd name="connsiteX160-22749" fmla="*/ 1250249 w 4833822"/>
              <a:gd name="connsiteY160-22750" fmla="*/ 4228936 h 5511081"/>
              <a:gd name="connsiteX161-22751" fmla="*/ 1497530 w 4833822"/>
              <a:gd name="connsiteY161-22752" fmla="*/ 4125013 h 5511081"/>
              <a:gd name="connsiteX162-22753" fmla="*/ 3393360 w 4833822"/>
              <a:gd name="connsiteY162-22754" fmla="*/ 4084243 h 5511081"/>
              <a:gd name="connsiteX163-22755" fmla="*/ 3271511 w 4833822"/>
              <a:gd name="connsiteY163-22756" fmla="*/ 4121426 h 5511081"/>
              <a:gd name="connsiteX164-22757" fmla="*/ 3486538 w 4833822"/>
              <a:gd name="connsiteY164-22758" fmla="*/ 4250444 h 5511081"/>
              <a:gd name="connsiteX165-22759" fmla="*/ 4092197 w 4833822"/>
              <a:gd name="connsiteY165-22760" fmla="*/ 4583738 h 5511081"/>
              <a:gd name="connsiteX166-22761" fmla="*/ 3873588 w 4833822"/>
              <a:gd name="connsiteY166-22762" fmla="*/ 4583738 h 5511081"/>
              <a:gd name="connsiteX167-22763" fmla="*/ 4002606 w 4833822"/>
              <a:gd name="connsiteY167-22764" fmla="*/ 4712751 h 5511081"/>
              <a:gd name="connsiteX168-22765" fmla="*/ 4106535 w 4833822"/>
              <a:gd name="connsiteY168-22766" fmla="*/ 4684080 h 5511081"/>
              <a:gd name="connsiteX169-22767" fmla="*/ 4325144 w 4833822"/>
              <a:gd name="connsiteY169-22768" fmla="*/ 4357955 h 5511081"/>
              <a:gd name="connsiteX170-22769" fmla="*/ 4038441 w 4833822"/>
              <a:gd name="connsiteY170-22770" fmla="*/ 4268364 h 5511081"/>
              <a:gd name="connsiteX171-22771" fmla="*/ 3624178 w 4833822"/>
              <a:gd name="connsiteY171-22772" fmla="*/ 4254752 h 5511081"/>
              <a:gd name="connsiteX172-22773" fmla="*/ 3486739 w 4833822"/>
              <a:gd name="connsiteY172-22774" fmla="*/ 4228973 h 5511081"/>
              <a:gd name="connsiteX173-22775" fmla="*/ 3486739 w 4833822"/>
              <a:gd name="connsiteY173-22776" fmla="*/ 4232968 h 5511081"/>
              <a:gd name="connsiteX174-22777" fmla="*/ 3485394 w 4833822"/>
              <a:gd name="connsiteY174-22778" fmla="*/ 4230279 h 5511081"/>
              <a:gd name="connsiteX175-22779" fmla="*/ 3486706 w 4833822"/>
              <a:gd name="connsiteY175-22780" fmla="*/ 4228967 h 5511081"/>
              <a:gd name="connsiteX176-22781" fmla="*/ 3486538 w 4833822"/>
              <a:gd name="connsiteY176-22782" fmla="*/ 4228936 h 5511081"/>
              <a:gd name="connsiteX177-22783" fmla="*/ 3543876 w 4833822"/>
              <a:gd name="connsiteY177-22784" fmla="*/ 4168012 h 5511081"/>
              <a:gd name="connsiteX178-22785" fmla="*/ 4518674 w 4833822"/>
              <a:gd name="connsiteY178-22786" fmla="*/ 4314950 h 5511081"/>
              <a:gd name="connsiteX179-22787" fmla="*/ 4328731 w 4833822"/>
              <a:gd name="connsiteY179-22788" fmla="*/ 4512062 h 5511081"/>
              <a:gd name="connsiteX180-22789" fmla="*/ 4457745 w 4833822"/>
              <a:gd name="connsiteY180-22790" fmla="*/ 4440381 h 5511081"/>
              <a:gd name="connsiteX181-22791" fmla="*/ 4579599 w 4833822"/>
              <a:gd name="connsiteY181-22792" fmla="*/ 4433218 h 5511081"/>
              <a:gd name="connsiteX182-22793" fmla="*/ 4500754 w 4833822"/>
              <a:gd name="connsiteY182-22794" fmla="*/ 4512062 h 5511081"/>
              <a:gd name="connsiteX183-22795" fmla="*/ 4314393 w 4833822"/>
              <a:gd name="connsiteY183-22796" fmla="*/ 4745010 h 5511081"/>
              <a:gd name="connsiteX184-22797" fmla="*/ 4346651 w 4833822"/>
              <a:gd name="connsiteY184-22798" fmla="*/ 4809516 h 5511081"/>
              <a:gd name="connsiteX185-22799" fmla="*/ 4403989 w 4833822"/>
              <a:gd name="connsiteY185-22800" fmla="*/ 4759343 h 5511081"/>
              <a:gd name="connsiteX186-22801" fmla="*/ 4482833 w 4833822"/>
              <a:gd name="connsiteY186-22802" fmla="*/ 4569400 h 5511081"/>
              <a:gd name="connsiteX187-22803" fmla="*/ 4590350 w 4833822"/>
              <a:gd name="connsiteY187-22804" fmla="*/ 4547898 h 5511081"/>
              <a:gd name="connsiteX188-22805" fmla="*/ 4608265 w 4833822"/>
              <a:gd name="connsiteY188-22806" fmla="*/ 4630324 h 5511081"/>
              <a:gd name="connsiteX189-22807" fmla="*/ 4608265 w 4833822"/>
              <a:gd name="connsiteY189-22808" fmla="*/ 4633906 h 5511081"/>
              <a:gd name="connsiteX190-22809" fmla="*/ 4421909 w 4833822"/>
              <a:gd name="connsiteY190-22810" fmla="*/ 4845351 h 5511081"/>
              <a:gd name="connsiteX191-22811" fmla="*/ 4608265 w 4833822"/>
              <a:gd name="connsiteY191-22812" fmla="*/ 4633906 h 5511081"/>
              <a:gd name="connsiteX192-22813" fmla="*/ 4611852 w 4833822"/>
              <a:gd name="connsiteY192-22814" fmla="*/ 4630324 h 5511081"/>
              <a:gd name="connsiteX193-22815" fmla="*/ 4611852 w 4833822"/>
              <a:gd name="connsiteY193-22816" fmla="*/ 4626742 h 5511081"/>
              <a:gd name="connsiteX194-22817" fmla="*/ 4694279 w 4833822"/>
              <a:gd name="connsiteY194-22818" fmla="*/ 4612404 h 5511081"/>
              <a:gd name="connsiteX195-22819" fmla="*/ 4651275 w 4833822"/>
              <a:gd name="connsiteY195-22820" fmla="*/ 4436800 h 5511081"/>
              <a:gd name="connsiteX196-22821" fmla="*/ 4572429 w 4833822"/>
              <a:gd name="connsiteY196-22822" fmla="*/ 4318532 h 5511081"/>
              <a:gd name="connsiteX197-22823" fmla="*/ 4583181 w 4833822"/>
              <a:gd name="connsiteY197-22824" fmla="*/ 4225355 h 5511081"/>
              <a:gd name="connsiteX198-22825" fmla="*/ 4436247 w 4833822"/>
              <a:gd name="connsiteY198-22826" fmla="*/ 4178768 h 5511081"/>
              <a:gd name="connsiteX199-22827" fmla="*/ 3504459 w 4833822"/>
              <a:gd name="connsiteY199-22828" fmla="*/ 4092754 h 5511081"/>
              <a:gd name="connsiteX200-22829" fmla="*/ 3393360 w 4833822"/>
              <a:gd name="connsiteY200-22830" fmla="*/ 4084243 h 5511081"/>
              <a:gd name="connsiteX201-22831" fmla="*/ 655337 w 4833822"/>
              <a:gd name="connsiteY201-22832" fmla="*/ 3952985 h 5511081"/>
              <a:gd name="connsiteX202-22833" fmla="*/ 637416 w 4833822"/>
              <a:gd name="connsiteY202-22834" fmla="*/ 4010328 h 5511081"/>
              <a:gd name="connsiteX203-22835" fmla="*/ 863200 w 4833822"/>
              <a:gd name="connsiteY203-22836" fmla="*/ 4114257 h 5511081"/>
              <a:gd name="connsiteX204-22837" fmla="*/ 734181 w 4833822"/>
              <a:gd name="connsiteY204-22838" fmla="*/ 3974492 h 5511081"/>
              <a:gd name="connsiteX205-22839" fmla="*/ 655337 w 4833822"/>
              <a:gd name="connsiteY205-22840" fmla="*/ 3952985 h 5511081"/>
              <a:gd name="connsiteX206-22841" fmla="*/ 465399 w 4833822"/>
              <a:gd name="connsiteY206-22842" fmla="*/ 3913568 h 5511081"/>
              <a:gd name="connsiteX207-22843" fmla="*/ 465399 w 4833822"/>
              <a:gd name="connsiteY207-22844" fmla="*/ 4114257 h 5511081"/>
              <a:gd name="connsiteX208-22845" fmla="*/ 501234 w 4833822"/>
              <a:gd name="connsiteY208-22846" fmla="*/ 4171599 h 5511081"/>
              <a:gd name="connsiteX209-22847" fmla="*/ 554990 w 4833822"/>
              <a:gd name="connsiteY209-22848" fmla="*/ 4117844 h 5511081"/>
              <a:gd name="connsiteX210-22849" fmla="*/ 465399 w 4833822"/>
              <a:gd name="connsiteY210-22850" fmla="*/ 3913568 h 5511081"/>
              <a:gd name="connsiteX211-22851" fmla="*/ 4325169 w 4833822"/>
              <a:gd name="connsiteY211-22852" fmla="*/ 3832671 h 5511081"/>
              <a:gd name="connsiteX212-22853" fmla="*/ 3959602 w 4833822"/>
              <a:gd name="connsiteY212-22854" fmla="*/ 4038999 h 5511081"/>
              <a:gd name="connsiteX213-22855" fmla="*/ 4360985 w 4833822"/>
              <a:gd name="connsiteY213-22856" fmla="*/ 3949403 h 5511081"/>
              <a:gd name="connsiteX214-22857" fmla="*/ 4278558 w 4833822"/>
              <a:gd name="connsiteY214-22858" fmla="*/ 4060501 h 5511081"/>
              <a:gd name="connsiteX215-22859" fmla="*/ 4454163 w 4833822"/>
              <a:gd name="connsiteY215-22860" fmla="*/ 4013910 h 5511081"/>
              <a:gd name="connsiteX216-22861" fmla="*/ 4368153 w 4833822"/>
              <a:gd name="connsiteY216-22862" fmla="*/ 3838305 h 5511081"/>
              <a:gd name="connsiteX217-22863" fmla="*/ 4325169 w 4833822"/>
              <a:gd name="connsiteY217-22864" fmla="*/ 3832671 h 5511081"/>
              <a:gd name="connsiteX218-22865" fmla="*/ 4156709 w 4833822"/>
              <a:gd name="connsiteY218-22866" fmla="*/ 3798883 h 5511081"/>
              <a:gd name="connsiteX219-22867" fmla="*/ 3748157 w 4833822"/>
              <a:gd name="connsiteY219-22868" fmla="*/ 3881309 h 5511081"/>
              <a:gd name="connsiteX220-22869" fmla="*/ 3529543 w 4833822"/>
              <a:gd name="connsiteY220-22870" fmla="*/ 4003158 h 5511081"/>
              <a:gd name="connsiteX221-22871" fmla="*/ 3805494 w 4833822"/>
              <a:gd name="connsiteY221-22872" fmla="*/ 3906399 h 5511081"/>
              <a:gd name="connsiteX222-22873" fmla="*/ 4156709 w 4833822"/>
              <a:gd name="connsiteY222-22874" fmla="*/ 3798883 h 5511081"/>
              <a:gd name="connsiteX223-22875" fmla="*/ 399937 w 4833822"/>
              <a:gd name="connsiteY223-22876" fmla="*/ 3755095 h 5511081"/>
              <a:gd name="connsiteX224-22877" fmla="*/ 210944 w 4833822"/>
              <a:gd name="connsiteY224-22878" fmla="*/ 3834723 h 5511081"/>
              <a:gd name="connsiteX225-22879" fmla="*/ 124936 w 4833822"/>
              <a:gd name="connsiteY225-22880" fmla="*/ 3978074 h 5511081"/>
              <a:gd name="connsiteX226-22881" fmla="*/ 275451 w 4833822"/>
              <a:gd name="connsiteY226-22882" fmla="*/ 3970905 h 5511081"/>
              <a:gd name="connsiteX227-22883" fmla="*/ 304127 w 4833822"/>
              <a:gd name="connsiteY227-22884" fmla="*/ 3988825 h 5511081"/>
              <a:gd name="connsiteX228-22885" fmla="*/ 271869 w 4833822"/>
              <a:gd name="connsiteY228-22886" fmla="*/ 4225355 h 5511081"/>
              <a:gd name="connsiteX229-22887" fmla="*/ 311291 w 4833822"/>
              <a:gd name="connsiteY229-22888" fmla="*/ 4067670 h 5511081"/>
              <a:gd name="connsiteX230-22889" fmla="*/ 243203 w 4833822"/>
              <a:gd name="connsiteY230-22890" fmla="*/ 3859807 h 5511081"/>
              <a:gd name="connsiteX231-22891" fmla="*/ 1214409 w 4833822"/>
              <a:gd name="connsiteY231-22892" fmla="*/ 3838305 h 5511081"/>
              <a:gd name="connsiteX232-22893" fmla="*/ 465399 w 4833822"/>
              <a:gd name="connsiteY232-22894" fmla="*/ 3755878 h 5511081"/>
              <a:gd name="connsiteX233-22895" fmla="*/ 399937 w 4833822"/>
              <a:gd name="connsiteY233-22896" fmla="*/ 3755095 h 5511081"/>
              <a:gd name="connsiteX234-22897" fmla="*/ 2524908 w 4833822"/>
              <a:gd name="connsiteY234-22898" fmla="*/ 2620796 h 5511081"/>
              <a:gd name="connsiteX235-22899" fmla="*/ 2732856 w 4833822"/>
              <a:gd name="connsiteY235-22900" fmla="*/ 3262715 h 5511081"/>
              <a:gd name="connsiteX236-22901" fmla="*/ 2775802 w 4833822"/>
              <a:gd name="connsiteY236-22902" fmla="*/ 3332784 h 5511081"/>
              <a:gd name="connsiteX237-22903" fmla="*/ 2823267 w 4833822"/>
              <a:gd name="connsiteY237-22904" fmla="*/ 3255934 h 5511081"/>
              <a:gd name="connsiteX238-22905" fmla="*/ 2879774 w 4833822"/>
              <a:gd name="connsiteY238-22906" fmla="*/ 3045728 h 5511081"/>
              <a:gd name="connsiteX239-22907" fmla="*/ 2920458 w 4833822"/>
              <a:gd name="connsiteY239-22908" fmla="*/ 3579153 h 5511081"/>
              <a:gd name="connsiteX240-22909" fmla="*/ 3132925 w 4833822"/>
              <a:gd name="connsiteY240-22910" fmla="*/ 3520386 h 5511081"/>
              <a:gd name="connsiteX241-22911" fmla="*/ 2879774 w 4833822"/>
              <a:gd name="connsiteY241-22912" fmla="*/ 3895594 h 5511081"/>
              <a:gd name="connsiteX242-22913" fmla="*/ 2131619 w 4833822"/>
              <a:gd name="connsiteY242-22914" fmla="*/ 3843608 h 5511081"/>
              <a:gd name="connsiteX243-22915" fmla="*/ 1894289 w 4833822"/>
              <a:gd name="connsiteY243-22916" fmla="*/ 3493264 h 5511081"/>
              <a:gd name="connsiteX244-22917" fmla="*/ 2075111 w 4833822"/>
              <a:gd name="connsiteY244-22918" fmla="*/ 3581415 h 5511081"/>
              <a:gd name="connsiteX245-22919" fmla="*/ 2086414 w 4833822"/>
              <a:gd name="connsiteY245-22920" fmla="*/ 3066070 h 5511081"/>
              <a:gd name="connsiteX246-22921" fmla="*/ 2163263 w 4833822"/>
              <a:gd name="connsiteY246-22922" fmla="*/ 3210729 h 5511081"/>
              <a:gd name="connsiteX247-22923" fmla="*/ 2224289 w 4833822"/>
              <a:gd name="connsiteY247-22924" fmla="*/ 3255934 h 5511081"/>
              <a:gd name="connsiteX248-22925" fmla="*/ 2242372 w 4833822"/>
              <a:gd name="connsiteY248-22926" fmla="*/ 3192646 h 5511081"/>
              <a:gd name="connsiteX249-22927" fmla="*/ 2524908 w 4833822"/>
              <a:gd name="connsiteY249-22928" fmla="*/ 2620796 h 5511081"/>
              <a:gd name="connsiteX250-22929" fmla="*/ 2540406 w 4833822"/>
              <a:gd name="connsiteY250-22930" fmla="*/ 1813455 h 5511081"/>
              <a:gd name="connsiteX251-22931" fmla="*/ 2092432 w 4833822"/>
              <a:gd name="connsiteY251-22932" fmla="*/ 2720152 h 5511081"/>
              <a:gd name="connsiteX252-22933" fmla="*/ 2063761 w 4833822"/>
              <a:gd name="connsiteY252-22934" fmla="*/ 2820499 h 5511081"/>
              <a:gd name="connsiteX253-22935" fmla="*/ 1967001 w 4833822"/>
              <a:gd name="connsiteY253-22936" fmla="*/ 2748823 h 5511081"/>
              <a:gd name="connsiteX254-22937" fmla="*/ 1845152 w 4833822"/>
              <a:gd name="connsiteY254-22938" fmla="*/ 2519459 h 5511081"/>
              <a:gd name="connsiteX255-22939" fmla="*/ 1827232 w 4833822"/>
              <a:gd name="connsiteY255-22940" fmla="*/ 3336566 h 5511081"/>
              <a:gd name="connsiteX256-22941" fmla="*/ 1540529 w 4833822"/>
              <a:gd name="connsiteY256-22942" fmla="*/ 3196797 h 5511081"/>
              <a:gd name="connsiteX257-22943" fmla="*/ 1916828 w 4833822"/>
              <a:gd name="connsiteY257-22944" fmla="*/ 3752286 h 5511081"/>
              <a:gd name="connsiteX258-22945" fmla="*/ 3103066 w 4833822"/>
              <a:gd name="connsiteY258-22946" fmla="*/ 3834713 h 5511081"/>
              <a:gd name="connsiteX259-22947" fmla="*/ 3504448 w 4833822"/>
              <a:gd name="connsiteY259-22948" fmla="*/ 3239801 h 5511081"/>
              <a:gd name="connsiteX260-22949" fmla="*/ 3167572 w 4833822"/>
              <a:gd name="connsiteY260-22950" fmla="*/ 3332979 h 5511081"/>
              <a:gd name="connsiteX261-22951" fmla="*/ 3103066 w 4833822"/>
              <a:gd name="connsiteY261-22952" fmla="*/ 2487205 h 5511081"/>
              <a:gd name="connsiteX262-22953" fmla="*/ 3013470 w 4833822"/>
              <a:gd name="connsiteY262-22954" fmla="*/ 2820499 h 5511081"/>
              <a:gd name="connsiteX263-22955" fmla="*/ 2938212 w 4833822"/>
              <a:gd name="connsiteY263-22956" fmla="*/ 2942348 h 5511081"/>
              <a:gd name="connsiteX264-22957" fmla="*/ 2870119 w 4833822"/>
              <a:gd name="connsiteY264-22958" fmla="*/ 2831250 h 5511081"/>
              <a:gd name="connsiteX265-22959" fmla="*/ 2540406 w 4833822"/>
              <a:gd name="connsiteY265-22960" fmla="*/ 1813455 h 5511081"/>
              <a:gd name="connsiteX266-22961" fmla="*/ 357884 w 4833822"/>
              <a:gd name="connsiteY266-22962" fmla="*/ 1741784 h 5511081"/>
              <a:gd name="connsiteX267-22963" fmla="*/ 422396 w 4833822"/>
              <a:gd name="connsiteY267-22964" fmla="*/ 1824211 h 5511081"/>
              <a:gd name="connsiteX268-22965" fmla="*/ 522738 w 4833822"/>
              <a:gd name="connsiteY268-22966" fmla="*/ 2325942 h 5511081"/>
              <a:gd name="connsiteX269-22967" fmla="*/ 490485 w 4833822"/>
              <a:gd name="connsiteY269-22968" fmla="*/ 2465712 h 5511081"/>
              <a:gd name="connsiteX270-22969" fmla="*/ 386555 w 4833822"/>
              <a:gd name="connsiteY270-22970" fmla="*/ 2365365 h 5511081"/>
              <a:gd name="connsiteX271-22971" fmla="*/ 286208 w 4833822"/>
              <a:gd name="connsiteY271-22972" fmla="*/ 1824211 h 5511081"/>
              <a:gd name="connsiteX272-22973" fmla="*/ 357884 w 4833822"/>
              <a:gd name="connsiteY272-22974" fmla="*/ 1741784 h 5511081"/>
              <a:gd name="connsiteX273-22975" fmla="*/ 4036204 w 4833822"/>
              <a:gd name="connsiteY273-22976" fmla="*/ 324393 h 5511081"/>
              <a:gd name="connsiteX274-22977" fmla="*/ 4110123 w 4833822"/>
              <a:gd name="connsiteY274-22978" fmla="*/ 387108 h 5511081"/>
              <a:gd name="connsiteX275-22979" fmla="*/ 4063531 w 4833822"/>
              <a:gd name="connsiteY275-22980" fmla="*/ 1197052 h 5511081"/>
              <a:gd name="connsiteX276-22981" fmla="*/ 3938100 w 4833822"/>
              <a:gd name="connsiteY276-22982" fmla="*/ 885258 h 5511081"/>
              <a:gd name="connsiteX277-22983" fmla="*/ 3970353 w 4833822"/>
              <a:gd name="connsiteY277-22984" fmla="*/ 390695 h 5511081"/>
              <a:gd name="connsiteX278-22985" fmla="*/ 4036204 w 4833822"/>
              <a:gd name="connsiteY278-22986" fmla="*/ 324393 h 5511081"/>
              <a:gd name="connsiteX279-22987" fmla="*/ 915320 w 4833822"/>
              <a:gd name="connsiteY279-22988" fmla="*/ 65964 h 5511081"/>
              <a:gd name="connsiteX280-22989" fmla="*/ 1020430 w 4833822"/>
              <a:gd name="connsiteY280-22990" fmla="*/ 746726 h 5511081"/>
              <a:gd name="connsiteX281-22991" fmla="*/ 811383 w 4833822"/>
              <a:gd name="connsiteY281-22992" fmla="*/ 707140 h 5511081"/>
              <a:gd name="connsiteX282-22993" fmla="*/ 915320 w 4833822"/>
              <a:gd name="connsiteY282-22994" fmla="*/ 65964 h 5511081"/>
              <a:gd name="connsiteX283-22995" fmla="*/ 2536306 w 4833822"/>
              <a:gd name="connsiteY283-22996" fmla="*/ 0 h 5511081"/>
              <a:gd name="connsiteX284-22997" fmla="*/ 2948561 w 4833822"/>
              <a:gd name="connsiteY284-22998" fmla="*/ 741984 h 5511081"/>
              <a:gd name="connsiteX285-22999" fmla="*/ 2905997 w 4833822"/>
              <a:gd name="connsiteY285-23000" fmla="*/ 1346511 h 5511081"/>
              <a:gd name="connsiteX286-23001" fmla="*/ 3282263 w 4833822"/>
              <a:gd name="connsiteY286-23002" fmla="*/ 487454 h 5511081"/>
              <a:gd name="connsiteX287-23003" fmla="*/ 3257173 w 4833822"/>
              <a:gd name="connsiteY287-23004" fmla="*/ 347685 h 5511081"/>
              <a:gd name="connsiteX288-23005" fmla="*/ 3278681 w 4833822"/>
              <a:gd name="connsiteY288-23006" fmla="*/ 258089 h 5511081"/>
              <a:gd name="connsiteX289-23007" fmla="*/ 3361107 w 4833822"/>
              <a:gd name="connsiteY289-23008" fmla="*/ 315432 h 5511081"/>
              <a:gd name="connsiteX290-23009" fmla="*/ 3884339 w 4833822"/>
              <a:gd name="connsiteY290-23010" fmla="*/ 1627102 h 5511081"/>
              <a:gd name="connsiteX291-23011" fmla="*/ 3776823 w 4833822"/>
              <a:gd name="connsiteY291-23012" fmla="*/ 2247097 h 5511081"/>
              <a:gd name="connsiteX292-23013" fmla="*/ 4002606 w 4833822"/>
              <a:gd name="connsiteY292-23014" fmla="*/ 2028488 h 5511081"/>
              <a:gd name="connsiteX293-23015" fmla="*/ 4059943 w 4833822"/>
              <a:gd name="connsiteY293-23016" fmla="*/ 1963977 h 5511081"/>
              <a:gd name="connsiteX294-23017" fmla="*/ 4117286 w 4833822"/>
              <a:gd name="connsiteY294-23018" fmla="*/ 2039239 h 5511081"/>
              <a:gd name="connsiteX295-23019" fmla="*/ 4131625 w 4833822"/>
              <a:gd name="connsiteY295-23020" fmla="*/ 2852761 h 5511081"/>
              <a:gd name="connsiteX296-23021" fmla="*/ 3755321 w 4833822"/>
              <a:gd name="connsiteY296-23022" fmla="*/ 3684203 h 5511081"/>
              <a:gd name="connsiteX297-23023" fmla="*/ 3723067 w 4833822"/>
              <a:gd name="connsiteY297-23024" fmla="*/ 3759460 h 5511081"/>
              <a:gd name="connsiteX298-23025" fmla="*/ 4099366 w 4833822"/>
              <a:gd name="connsiteY298-23026" fmla="*/ 3698536 h 5511081"/>
              <a:gd name="connsiteX299-23027" fmla="*/ 4550927 w 4833822"/>
              <a:gd name="connsiteY299-23028" fmla="*/ 4049750 h 5511081"/>
              <a:gd name="connsiteX300-23029" fmla="*/ 4604683 w 4833822"/>
              <a:gd name="connsiteY300-23030" fmla="*/ 4150097 h 5511081"/>
              <a:gd name="connsiteX301-23031" fmla="*/ 4576011 w 4833822"/>
              <a:gd name="connsiteY301-23032" fmla="*/ 4992290 h 5511081"/>
              <a:gd name="connsiteX302-23033" fmla="*/ 4432660 w 4833822"/>
              <a:gd name="connsiteY302-23034" fmla="*/ 5053214 h 5511081"/>
              <a:gd name="connsiteX303-23035" fmla="*/ 3999019 w 4833822"/>
              <a:gd name="connsiteY303-23036" fmla="*/ 5286161 h 5511081"/>
              <a:gd name="connsiteX304-23037" fmla="*/ 3192667 w 4833822"/>
              <a:gd name="connsiteY304-23038" fmla="*/ 5218068 h 5511081"/>
              <a:gd name="connsiteX305-23039" fmla="*/ 2662265 w 4833822"/>
              <a:gd name="connsiteY305-23040" fmla="*/ 4587320 h 5511081"/>
              <a:gd name="connsiteX306-23041" fmla="*/ 2680186 w 4833822"/>
              <a:gd name="connsiteY306-23042" fmla="*/ 4906276 h 5511081"/>
              <a:gd name="connsiteX307-23043" fmla="*/ 2655096 w 4833822"/>
              <a:gd name="connsiteY307-23044" fmla="*/ 5218068 h 5511081"/>
              <a:gd name="connsiteX308-23045" fmla="*/ 2063771 w 4833822"/>
              <a:gd name="connsiteY308-23046" fmla="*/ 5504770 h 5511081"/>
              <a:gd name="connsiteX309-23047" fmla="*/ 1827242 w 4833822"/>
              <a:gd name="connsiteY309-23048" fmla="*/ 5454597 h 5511081"/>
              <a:gd name="connsiteX310-23049" fmla="*/ 1594295 w 4833822"/>
              <a:gd name="connsiteY310-23050" fmla="*/ 4913445 h 5511081"/>
              <a:gd name="connsiteX311-23051" fmla="*/ 1952673 w 4833822"/>
              <a:gd name="connsiteY311-23052" fmla="*/ 4379457 h 5511081"/>
              <a:gd name="connsiteX312-23053" fmla="*/ 2020761 w 4833822"/>
              <a:gd name="connsiteY312-23054" fmla="*/ 4246857 h 5511081"/>
              <a:gd name="connsiteX313-23055" fmla="*/ 1841575 w 4833822"/>
              <a:gd name="connsiteY313-23056" fmla="*/ 4390208 h 5511081"/>
              <a:gd name="connsiteX314-23057" fmla="*/ 884697 w 4833822"/>
              <a:gd name="connsiteY314-23058" fmla="*/ 5135641 h 5511081"/>
              <a:gd name="connsiteX315-23059" fmla="*/ 547826 w 4833822"/>
              <a:gd name="connsiteY315-23060" fmla="*/ 5167894 h 5511081"/>
              <a:gd name="connsiteX316-23061" fmla="*/ 357883 w 4833822"/>
              <a:gd name="connsiteY316-23062" fmla="*/ 5110557 h 5511081"/>
              <a:gd name="connsiteX317-23063" fmla="*/ 89095 w 4833822"/>
              <a:gd name="connsiteY317-23064" fmla="*/ 4684080 h 5511081"/>
              <a:gd name="connsiteX318-23065" fmla="*/ 46091 w 4833822"/>
              <a:gd name="connsiteY318-23066" fmla="*/ 4332871 h 5511081"/>
              <a:gd name="connsiteX319-23067" fmla="*/ 440310 w 4833822"/>
              <a:gd name="connsiteY319-23068" fmla="*/ 3684203 h 5511081"/>
              <a:gd name="connsiteX320-23069" fmla="*/ 1020884 w 4833822"/>
              <a:gd name="connsiteY320-23070" fmla="*/ 3734376 h 5511081"/>
              <a:gd name="connsiteX321-23071" fmla="*/ 798688 w 4833822"/>
              <a:gd name="connsiteY321-23072" fmla="*/ 3562354 h 5511081"/>
              <a:gd name="connsiteX322-23073" fmla="*/ 766435 w 4833822"/>
              <a:gd name="connsiteY322-23074" fmla="*/ 3505011 h 5511081"/>
              <a:gd name="connsiteX323-23075" fmla="*/ 838110 w 4833822"/>
              <a:gd name="connsiteY323-23076" fmla="*/ 3483509 h 5511081"/>
              <a:gd name="connsiteX324-23077" fmla="*/ 1060306 w 4833822"/>
              <a:gd name="connsiteY324-23078" fmla="*/ 3576687 h 5511081"/>
              <a:gd name="connsiteX325-23079" fmla="*/ 777186 w 4833822"/>
              <a:gd name="connsiteY325-23080" fmla="*/ 3078539 h 5511081"/>
              <a:gd name="connsiteX326-23081" fmla="*/ 723430 w 4833822"/>
              <a:gd name="connsiteY326-23082" fmla="*/ 2544556 h 5511081"/>
              <a:gd name="connsiteX327-23083" fmla="*/ 727012 w 4833822"/>
              <a:gd name="connsiteY327-23084" fmla="*/ 1845715 h 5511081"/>
              <a:gd name="connsiteX328-23085" fmla="*/ 762853 w 4833822"/>
              <a:gd name="connsiteY328-23086" fmla="*/ 1713115 h 5511081"/>
              <a:gd name="connsiteX329-23087" fmla="*/ 1017302 w 4833822"/>
              <a:gd name="connsiteY329-23088" fmla="*/ 2014150 h 5511081"/>
              <a:gd name="connsiteX330-23089" fmla="*/ 1139151 w 4833822"/>
              <a:gd name="connsiteY330-23090" fmla="*/ 2053572 h 5511081"/>
              <a:gd name="connsiteX331-23091" fmla="*/ 1110480 w 4833822"/>
              <a:gd name="connsiteY331-23092" fmla="*/ 1942474 h 5511081"/>
              <a:gd name="connsiteX332-23093" fmla="*/ 1135564 w 4833822"/>
              <a:gd name="connsiteY332-23094" fmla="*/ 1053696 h 5511081"/>
              <a:gd name="connsiteX333-23095" fmla="*/ 1493942 w 4833822"/>
              <a:gd name="connsiteY333-23096" fmla="*/ 394276 h 5511081"/>
              <a:gd name="connsiteX334-23097" fmla="*/ 1547703 w 4833822"/>
              <a:gd name="connsiteY334-23098" fmla="*/ 340521 h 5511081"/>
              <a:gd name="connsiteX335-23099" fmla="*/ 1597877 w 4833822"/>
              <a:gd name="connsiteY335-23100" fmla="*/ 433699 h 5511081"/>
              <a:gd name="connsiteX336-23101" fmla="*/ 2070940 w 4833822"/>
              <a:gd name="connsiteY336-23102" fmla="*/ 1207798 h 5511081"/>
              <a:gd name="connsiteX337-23103" fmla="*/ 2035100 w 4833822"/>
              <a:gd name="connsiteY337-23104" fmla="*/ 498660 h 5511081"/>
              <a:gd name="connsiteX338-23105" fmla="*/ 2536306 w 4833822"/>
              <a:gd name="connsiteY338-23106" fmla="*/ 0 h 5511081"/>
              <a:gd name="connsiteX0-23107" fmla="*/ 2144854 w 4833822"/>
              <a:gd name="connsiteY0-23108" fmla="*/ 5137432 h 5511081"/>
              <a:gd name="connsiteX1-23109" fmla="*/ 2053020 w 4833822"/>
              <a:gd name="connsiteY1-23110" fmla="*/ 5146392 h 5511081"/>
              <a:gd name="connsiteX2-23111" fmla="*/ 1959837 w 4833822"/>
              <a:gd name="connsiteY2-23112" fmla="*/ 5221650 h 5511081"/>
              <a:gd name="connsiteX3-23113" fmla="*/ 2045851 w 4833822"/>
              <a:gd name="connsiteY3-23114" fmla="*/ 5339917 h 5511081"/>
              <a:gd name="connsiteX4-23115" fmla="*/ 2042269 w 4833822"/>
              <a:gd name="connsiteY4-23116" fmla="*/ 5243152 h 5511081"/>
              <a:gd name="connsiteX5-23117" fmla="*/ 2106775 w 4833822"/>
              <a:gd name="connsiteY5-23118" fmla="*/ 5178645 h 5511081"/>
              <a:gd name="connsiteX6-23119" fmla="*/ 2128277 w 4833822"/>
              <a:gd name="connsiteY6-23120" fmla="*/ 5250321 h 5511081"/>
              <a:gd name="connsiteX7-23121" fmla="*/ 2164118 w 4833822"/>
              <a:gd name="connsiteY7-23122" fmla="*/ 5300494 h 5511081"/>
              <a:gd name="connsiteX8-23123" fmla="*/ 2232206 w 4833822"/>
              <a:gd name="connsiteY8-23124" fmla="*/ 5264659 h 5511081"/>
              <a:gd name="connsiteX9-23125" fmla="*/ 2228624 w 4833822"/>
              <a:gd name="connsiteY9-23126" fmla="*/ 5171476 h 5511081"/>
              <a:gd name="connsiteX10-23127" fmla="*/ 2144854 w 4833822"/>
              <a:gd name="connsiteY10-23128" fmla="*/ 5137432 h 5511081"/>
              <a:gd name="connsiteX11-23129" fmla="*/ 2508163 w 4833822"/>
              <a:gd name="connsiteY11-23130" fmla="*/ 5106970 h 5511081"/>
              <a:gd name="connsiteX12-23131" fmla="*/ 2407811 w 4833822"/>
              <a:gd name="connsiteY12-23132" fmla="*/ 5415180 h 5511081"/>
              <a:gd name="connsiteX13-23133" fmla="*/ 2508163 w 4833822"/>
              <a:gd name="connsiteY13-23134" fmla="*/ 5106970 h 5511081"/>
              <a:gd name="connsiteX14-23135" fmla="*/ 2215080 w 4833822"/>
              <a:gd name="connsiteY14-23136" fmla="*/ 5022435 h 5511081"/>
              <a:gd name="connsiteX15-23137" fmla="*/ 2171282 w 4833822"/>
              <a:gd name="connsiteY15-23138" fmla="*/ 5028125 h 5511081"/>
              <a:gd name="connsiteX16-23139" fmla="*/ 2350473 w 4833822"/>
              <a:gd name="connsiteY16-23140" fmla="*/ 5307664 h 5511081"/>
              <a:gd name="connsiteX17-23141" fmla="*/ 2393478 w 4833822"/>
              <a:gd name="connsiteY17-23142" fmla="*/ 5124890 h 5511081"/>
              <a:gd name="connsiteX18-23143" fmla="*/ 2252871 w 4833822"/>
              <a:gd name="connsiteY18-23144" fmla="*/ 5023590 h 5511081"/>
              <a:gd name="connsiteX19-23145" fmla="*/ 2215080 w 4833822"/>
              <a:gd name="connsiteY19-23146" fmla="*/ 5022435 h 5511081"/>
              <a:gd name="connsiteX20-23147" fmla="*/ 3767359 w 4833822"/>
              <a:gd name="connsiteY20-23148" fmla="*/ 4903477 h 5511081"/>
              <a:gd name="connsiteX21-23149" fmla="*/ 3913003 w 4833822"/>
              <a:gd name="connsiteY21-23150" fmla="*/ 4985120 h 5511081"/>
              <a:gd name="connsiteX22-23151" fmla="*/ 3930923 w 4833822"/>
              <a:gd name="connsiteY22-23152" fmla="*/ 5010209 h 5511081"/>
              <a:gd name="connsiteX23-23153" fmla="*/ 3923759 w 4833822"/>
              <a:gd name="connsiteY23-23154" fmla="*/ 5035294 h 5511081"/>
              <a:gd name="connsiteX24-23155" fmla="*/ 3672890 w 4833822"/>
              <a:gd name="connsiteY24-23156" fmla="*/ 5017373 h 5511081"/>
              <a:gd name="connsiteX25-23157" fmla="*/ 3672890 w 4833822"/>
              <a:gd name="connsiteY25-23158" fmla="*/ 4949284 h 5511081"/>
              <a:gd name="connsiteX26-23159" fmla="*/ 3708731 w 4833822"/>
              <a:gd name="connsiteY26-23160" fmla="*/ 4924195 h 5511081"/>
              <a:gd name="connsiteX27-23161" fmla="*/ 3767359 w 4833822"/>
              <a:gd name="connsiteY27-23162" fmla="*/ 4903477 h 5511081"/>
              <a:gd name="connsiteX28-23163" fmla="*/ 3779366 w 4833822"/>
              <a:gd name="connsiteY28-23164" fmla="*/ 4863666 h 5511081"/>
              <a:gd name="connsiteX29-23165" fmla="*/ 3637059 w 4833822"/>
              <a:gd name="connsiteY29-23166" fmla="*/ 4888361 h 5511081"/>
              <a:gd name="connsiteX30-23167" fmla="*/ 3497289 w 4833822"/>
              <a:gd name="connsiteY30-23168" fmla="*/ 5071129 h 5511081"/>
              <a:gd name="connsiteX31-23169" fmla="*/ 3615557 w 4833822"/>
              <a:gd name="connsiteY31-23170" fmla="*/ 5013792 h 5511081"/>
              <a:gd name="connsiteX32-23171" fmla="*/ 3852086 w 4833822"/>
              <a:gd name="connsiteY32-23172" fmla="*/ 5171476 h 5511081"/>
              <a:gd name="connsiteX33-23173" fmla="*/ 3952433 w 4833822"/>
              <a:gd name="connsiteY33-23174" fmla="*/ 4999454 h 5511081"/>
              <a:gd name="connsiteX34-23175" fmla="*/ 3945496 w 4833822"/>
              <a:gd name="connsiteY34-23176" fmla="*/ 4982649 h 5511081"/>
              <a:gd name="connsiteX35-23177" fmla="*/ 3938093 w 4833822"/>
              <a:gd name="connsiteY35-23178" fmla="*/ 4982649 h 5511081"/>
              <a:gd name="connsiteX36-23179" fmla="*/ 3927341 w 4833822"/>
              <a:gd name="connsiteY36-23180" fmla="*/ 4982649 h 5511081"/>
              <a:gd name="connsiteX37-23181" fmla="*/ 3909418 w 4833822"/>
              <a:gd name="connsiteY37-23182" fmla="*/ 4977942 h 5511081"/>
              <a:gd name="connsiteX38-23183" fmla="*/ 3920171 w 4833822"/>
              <a:gd name="connsiteY38-23184" fmla="*/ 4977942 h 5511081"/>
              <a:gd name="connsiteX39-23185" fmla="*/ 3945252 w 4833822"/>
              <a:gd name="connsiteY39-23186" fmla="*/ 4982059 h 5511081"/>
              <a:gd name="connsiteX40-23187" fmla="*/ 3928739 w 4833822"/>
              <a:gd name="connsiteY40-23188" fmla="*/ 4942059 h 5511081"/>
              <a:gd name="connsiteX41-23189" fmla="*/ 3822967 w 4833822"/>
              <a:gd name="connsiteY41-23190" fmla="*/ 4865961 h 5511081"/>
              <a:gd name="connsiteX42-23191" fmla="*/ 3779366 w 4833822"/>
              <a:gd name="connsiteY42-23192" fmla="*/ 4863666 h 5511081"/>
              <a:gd name="connsiteX43-23193" fmla="*/ 4196131 w 4833822"/>
              <a:gd name="connsiteY43-23194" fmla="*/ 4719920 h 5511081"/>
              <a:gd name="connsiteX44-23195" fmla="*/ 4235548 w 4833822"/>
              <a:gd name="connsiteY44-23196" fmla="*/ 4949285 h 5511081"/>
              <a:gd name="connsiteX45-23197" fmla="*/ 4454163 w 4833822"/>
              <a:gd name="connsiteY45-23198" fmla="*/ 4952867 h 5511081"/>
              <a:gd name="connsiteX46-23199" fmla="*/ 4196131 w 4833822"/>
              <a:gd name="connsiteY46-23200" fmla="*/ 4719920 h 5511081"/>
              <a:gd name="connsiteX47-23201" fmla="*/ 1174995 w 4833822"/>
              <a:gd name="connsiteY47-23202" fmla="*/ 4404542 h 5511081"/>
              <a:gd name="connsiteX48-23203" fmla="*/ 1250253 w 4833822"/>
              <a:gd name="connsiteY48-23204" fmla="*/ 4451134 h 5511081"/>
              <a:gd name="connsiteX49-23205" fmla="*/ 1035224 w 4833822"/>
              <a:gd name="connsiteY49-23206" fmla="*/ 4562227 h 5511081"/>
              <a:gd name="connsiteX50-23207" fmla="*/ 981463 w 4833822"/>
              <a:gd name="connsiteY50-23208" fmla="*/ 4537143 h 5511081"/>
              <a:gd name="connsiteX51-23209" fmla="*/ 1174995 w 4833822"/>
              <a:gd name="connsiteY51-23210" fmla="*/ 4404542 h 5511081"/>
              <a:gd name="connsiteX52-23211" fmla="*/ 3960412 w 4833822"/>
              <a:gd name="connsiteY52-23212" fmla="*/ 4375267 h 5511081"/>
              <a:gd name="connsiteX53-23213" fmla="*/ 4095776 w 4833822"/>
              <a:gd name="connsiteY53-23214" fmla="*/ 4433212 h 5511081"/>
              <a:gd name="connsiteX54-23215" fmla="*/ 4052767 w 4833822"/>
              <a:gd name="connsiteY54-23216" fmla="*/ 4461882 h 5511081"/>
              <a:gd name="connsiteX55-23217" fmla="*/ 3852081 w 4833822"/>
              <a:gd name="connsiteY55-23218" fmla="*/ 4429631 h 5511081"/>
              <a:gd name="connsiteX56-23219" fmla="*/ 3859245 w 4833822"/>
              <a:gd name="connsiteY56-23220" fmla="*/ 4393792 h 5511081"/>
              <a:gd name="connsiteX57-23221" fmla="*/ 3917370 w 4833822"/>
              <a:gd name="connsiteY57-23222" fmla="*/ 4376267 h 5511081"/>
              <a:gd name="connsiteX58-23223" fmla="*/ 3960412 w 4833822"/>
              <a:gd name="connsiteY58-23224" fmla="*/ 4375267 h 5511081"/>
              <a:gd name="connsiteX59-23225" fmla="*/ 2177948 w 4833822"/>
              <a:gd name="connsiteY59-23226" fmla="*/ 4281017 h 5511081"/>
              <a:gd name="connsiteX60-23227" fmla="*/ 2146198 w 4833822"/>
              <a:gd name="connsiteY60-23228" fmla="*/ 4304199 h 5511081"/>
              <a:gd name="connsiteX61-23229" fmla="*/ 1680303 w 4833822"/>
              <a:gd name="connsiteY61-23230" fmla="*/ 5003041 h 5511081"/>
              <a:gd name="connsiteX62-23231" fmla="*/ 1762730 w 4833822"/>
              <a:gd name="connsiteY62-23232" fmla="*/ 5365001 h 5511081"/>
              <a:gd name="connsiteX63-23233" fmla="*/ 1802152 w 4833822"/>
              <a:gd name="connsiteY63-23234" fmla="*/ 5085468 h 5511081"/>
              <a:gd name="connsiteX64-23235" fmla="*/ 2081691 w 4833822"/>
              <a:gd name="connsiteY64-23236" fmla="*/ 4927778 h 5511081"/>
              <a:gd name="connsiteX65-23237" fmla="*/ 1845157 w 4833822"/>
              <a:gd name="connsiteY65-23238" fmla="*/ 5010205 h 5511081"/>
              <a:gd name="connsiteX66-23239" fmla="*/ 1744810 w 4833822"/>
              <a:gd name="connsiteY66-23240" fmla="*/ 4981539 h 5511081"/>
              <a:gd name="connsiteX67-23241" fmla="*/ 2060189 w 4833822"/>
              <a:gd name="connsiteY67-23242" fmla="*/ 4827436 h 5511081"/>
              <a:gd name="connsiteX68-23243" fmla="*/ 2178451 w 4833822"/>
              <a:gd name="connsiteY68-23244" fmla="*/ 4766506 h 5511081"/>
              <a:gd name="connsiteX69-23245" fmla="*/ 2293136 w 4833822"/>
              <a:gd name="connsiteY69-23246" fmla="*/ 4300617 h 5511081"/>
              <a:gd name="connsiteX70-23247" fmla="*/ 1999259 w 4833822"/>
              <a:gd name="connsiteY70-23248" fmla="*/ 4716338 h 5511081"/>
              <a:gd name="connsiteX71-23249" fmla="*/ 2196371 w 4833822"/>
              <a:gd name="connsiteY71-23250" fmla="*/ 4286279 h 5511081"/>
              <a:gd name="connsiteX72-23251" fmla="*/ 2177948 w 4833822"/>
              <a:gd name="connsiteY72-23252" fmla="*/ 4281017 h 5511081"/>
              <a:gd name="connsiteX73-23253" fmla="*/ 2511745 w 4833822"/>
              <a:gd name="connsiteY73-23254" fmla="*/ 4268364 h 5511081"/>
              <a:gd name="connsiteX74-23255" fmla="*/ 2482010 w 4833822"/>
              <a:gd name="connsiteY74-23256" fmla="*/ 4496660 h 5511081"/>
              <a:gd name="connsiteX75-23257" fmla="*/ 2486655 w 4833822"/>
              <a:gd name="connsiteY75-23258" fmla="*/ 4562225 h 5511081"/>
              <a:gd name="connsiteX76-23259" fmla="*/ 2514429 w 4833822"/>
              <a:gd name="connsiteY76-23260" fmla="*/ 4577904 h 5511081"/>
              <a:gd name="connsiteX77-23261" fmla="*/ 2526077 w 4833822"/>
              <a:gd name="connsiteY77-23262" fmla="*/ 4601650 h 5511081"/>
              <a:gd name="connsiteX78-23263" fmla="*/ 2486655 w 4833822"/>
              <a:gd name="connsiteY78-23264" fmla="*/ 4562228 h 5511081"/>
              <a:gd name="connsiteX79-23265" fmla="*/ 2486655 w 4833822"/>
              <a:gd name="connsiteY79-23266" fmla="*/ 4562231 h 5511081"/>
              <a:gd name="connsiteX80-23267" fmla="*/ 2440069 w 4833822"/>
              <a:gd name="connsiteY80-23268" fmla="*/ 4838187 h 5511081"/>
              <a:gd name="connsiteX81-23269" fmla="*/ 2375563 w 4833822"/>
              <a:gd name="connsiteY81-23270" fmla="*/ 4400959 h 5511081"/>
              <a:gd name="connsiteX82-23271" fmla="*/ 2296718 w 4833822"/>
              <a:gd name="connsiteY82-23272" fmla="*/ 4770094 h 5511081"/>
              <a:gd name="connsiteX83-23273" fmla="*/ 2429318 w 4833822"/>
              <a:gd name="connsiteY83-23274" fmla="*/ 4891943 h 5511081"/>
              <a:gd name="connsiteX84-23275" fmla="*/ 2493825 w 4833822"/>
              <a:gd name="connsiteY84-23276" fmla="*/ 4791596 h 5511081"/>
              <a:gd name="connsiteX85-23277" fmla="*/ 2529665 w 4833822"/>
              <a:gd name="connsiteY85-23278" fmla="*/ 4601653 h 5511081"/>
              <a:gd name="connsiteX86-23279" fmla="*/ 2511745 w 4833822"/>
              <a:gd name="connsiteY86-23280" fmla="*/ 4268364 h 5511081"/>
              <a:gd name="connsiteX87-23281" fmla="*/ 2808528 w 4833822"/>
              <a:gd name="connsiteY87-23282" fmla="*/ 4265898 h 5511081"/>
              <a:gd name="connsiteX88-23283" fmla="*/ 2784115 w 4833822"/>
              <a:gd name="connsiteY88-23284" fmla="*/ 4279115 h 5511081"/>
              <a:gd name="connsiteX89-23285" fmla="*/ 2798448 w 4833822"/>
              <a:gd name="connsiteY89-23286" fmla="*/ 4354373 h 5511081"/>
              <a:gd name="connsiteX90-23287" fmla="*/ 2880875 w 4833822"/>
              <a:gd name="connsiteY90-23288" fmla="*/ 4469053 h 5511081"/>
              <a:gd name="connsiteX91-23289" fmla="*/ 3142493 w 4833822"/>
              <a:gd name="connsiteY91-23290" fmla="*/ 4798765 h 5511081"/>
              <a:gd name="connsiteX92-23291" fmla="*/ 2891625 w 4833822"/>
              <a:gd name="connsiteY92-23292" fmla="*/ 4633906 h 5511081"/>
              <a:gd name="connsiteX93-23293" fmla="*/ 2683768 w 4833822"/>
              <a:gd name="connsiteY93-23294" fmla="*/ 4390208 h 5511081"/>
              <a:gd name="connsiteX94-23295" fmla="*/ 2651515 w 4833822"/>
              <a:gd name="connsiteY94-23296" fmla="*/ 4415297 h 5511081"/>
              <a:gd name="connsiteX95-23297" fmla="*/ 2866541 w 4833822"/>
              <a:gd name="connsiteY95-23298" fmla="*/ 4658996 h 5511081"/>
              <a:gd name="connsiteX96-23299" fmla="*/ 3389773 w 4833822"/>
              <a:gd name="connsiteY96-23300" fmla="*/ 5257490 h 5511081"/>
              <a:gd name="connsiteX97-23301" fmla="*/ 3637059 w 4833822"/>
              <a:gd name="connsiteY97-23302" fmla="*/ 5300494 h 5511081"/>
              <a:gd name="connsiteX98-23303" fmla="*/ 3246422 w 4833822"/>
              <a:gd name="connsiteY98-23304" fmla="*/ 4931365 h 5511081"/>
              <a:gd name="connsiteX99-23305" fmla="*/ 3400524 w 4833822"/>
              <a:gd name="connsiteY99-23306" fmla="*/ 4981539 h 5511081"/>
              <a:gd name="connsiteX100-23307" fmla="*/ 3336018 w 4833822"/>
              <a:gd name="connsiteY100-23308" fmla="*/ 4834600 h 5511081"/>
              <a:gd name="connsiteX101-23309" fmla="*/ 3095901 w 4833822"/>
              <a:gd name="connsiteY101-23310" fmla="*/ 4572987 h 5511081"/>
              <a:gd name="connsiteX102-23311" fmla="*/ 2862954 w 4833822"/>
              <a:gd name="connsiteY102-23312" fmla="*/ 4304199 h 5511081"/>
              <a:gd name="connsiteX103-23313" fmla="*/ 2808528 w 4833822"/>
              <a:gd name="connsiteY103-23314" fmla="*/ 4265898 h 5511081"/>
              <a:gd name="connsiteX104-23315" fmla="*/ 1587125 w 4833822"/>
              <a:gd name="connsiteY104-23316" fmla="*/ 4221773 h 5511081"/>
              <a:gd name="connsiteX105-23317" fmla="*/ 798688 w 4833822"/>
              <a:gd name="connsiteY105-23318" fmla="*/ 4429636 h 5511081"/>
              <a:gd name="connsiteX106-23319" fmla="*/ 780768 w 4833822"/>
              <a:gd name="connsiteY106-23320" fmla="*/ 5053214 h 5511081"/>
              <a:gd name="connsiteX107-23321" fmla="*/ 791519 w 4833822"/>
              <a:gd name="connsiteY107-23322" fmla="*/ 4859690 h 5511081"/>
              <a:gd name="connsiteX108-23323" fmla="*/ 709092 w 4833822"/>
              <a:gd name="connsiteY108-23324" fmla="*/ 4497724 h 5511081"/>
              <a:gd name="connsiteX109-23325" fmla="*/ 368634 w 4833822"/>
              <a:gd name="connsiteY109-23326" fmla="*/ 4508475 h 5511081"/>
              <a:gd name="connsiteX110-23327" fmla="*/ 332793 w 4833822"/>
              <a:gd name="connsiteY110-23328" fmla="*/ 4533565 h 5511081"/>
              <a:gd name="connsiteX111-23329" fmla="*/ 368634 w 4833822"/>
              <a:gd name="connsiteY111-23330" fmla="*/ 4547898 h 5511081"/>
              <a:gd name="connsiteX112-23331" fmla="*/ 350714 w 4833822"/>
              <a:gd name="connsiteY112-23332" fmla="*/ 4848938 h 5511081"/>
              <a:gd name="connsiteX113-23333" fmla="*/ 447479 w 4833822"/>
              <a:gd name="connsiteY113-23334" fmla="*/ 4913445 h 5511081"/>
              <a:gd name="connsiteX114-23335" fmla="*/ 486896 w 4833822"/>
              <a:gd name="connsiteY114-23336" fmla="*/ 4813098 h 5511081"/>
              <a:gd name="connsiteX115-23337" fmla="*/ 468981 w 4833822"/>
              <a:gd name="connsiteY115-23338" fmla="*/ 4694831 h 5511081"/>
              <a:gd name="connsiteX116-23339" fmla="*/ 372216 w 4833822"/>
              <a:gd name="connsiteY116-23340" fmla="*/ 4802347 h 5511081"/>
              <a:gd name="connsiteX117-23341" fmla="*/ 382967 w 4833822"/>
              <a:gd name="connsiteY117-23342" fmla="*/ 4651826 h 5511081"/>
              <a:gd name="connsiteX118-23343" fmla="*/ 497647 w 4833822"/>
              <a:gd name="connsiteY118-23344" fmla="*/ 4612404 h 5511081"/>
              <a:gd name="connsiteX119-23345" fmla="*/ 569323 w 4833822"/>
              <a:gd name="connsiteY119-23346" fmla="*/ 4727089 h 5511081"/>
              <a:gd name="connsiteX120-23347" fmla="*/ 580074 w 4833822"/>
              <a:gd name="connsiteY120-23348" fmla="*/ 4938529 h 5511081"/>
              <a:gd name="connsiteX121-23349" fmla="*/ 612332 w 4833822"/>
              <a:gd name="connsiteY121-23350" fmla="*/ 4694831 h 5511081"/>
              <a:gd name="connsiteX122-23351" fmla="*/ 497647 w 4833822"/>
              <a:gd name="connsiteY122-23352" fmla="*/ 4461884 h 5511081"/>
              <a:gd name="connsiteX123-23353" fmla="*/ 730594 w 4833822"/>
              <a:gd name="connsiteY123-23354" fmla="*/ 4866853 h 5511081"/>
              <a:gd name="connsiteX124-23355" fmla="*/ 547826 w 4833822"/>
              <a:gd name="connsiteY124-23356" fmla="*/ 5031712 h 5511081"/>
              <a:gd name="connsiteX125-23357" fmla="*/ 834528 w 4833822"/>
              <a:gd name="connsiteY125-23358" fmla="*/ 5063965 h 5511081"/>
              <a:gd name="connsiteX126-23359" fmla="*/ 1533370 w 4833822"/>
              <a:gd name="connsiteY126-23360" fmla="*/ 4547898 h 5511081"/>
              <a:gd name="connsiteX127-23361" fmla="*/ 1633712 w 4833822"/>
              <a:gd name="connsiteY127-23362" fmla="*/ 4415297 h 5511081"/>
              <a:gd name="connsiteX128-23363" fmla="*/ 1142733 w 4833822"/>
              <a:gd name="connsiteY128-23364" fmla="*/ 4730671 h 5511081"/>
              <a:gd name="connsiteX129-23365" fmla="*/ 1031635 w 4833822"/>
              <a:gd name="connsiteY129-23366" fmla="*/ 4759343 h 5511081"/>
              <a:gd name="connsiteX130-23367" fmla="*/ 1096142 w 4833822"/>
              <a:gd name="connsiteY130-23368" fmla="*/ 4658996 h 5511081"/>
              <a:gd name="connsiteX131-23369" fmla="*/ 1587125 w 4833822"/>
              <a:gd name="connsiteY131-23370" fmla="*/ 4221773 h 5511081"/>
              <a:gd name="connsiteX132-23371" fmla="*/ 3072607 w 4833822"/>
              <a:gd name="connsiteY132-23372" fmla="*/ 4212813 h 5511081"/>
              <a:gd name="connsiteX133-23373" fmla="*/ 2988391 w 4833822"/>
              <a:gd name="connsiteY133-23374" fmla="*/ 4246857 h 5511081"/>
              <a:gd name="connsiteX134-23375" fmla="*/ 3038564 w 4833822"/>
              <a:gd name="connsiteY134-23376" fmla="*/ 4357955 h 5511081"/>
              <a:gd name="connsiteX135-23377" fmla="*/ 3407693 w 4833822"/>
              <a:gd name="connsiteY135-23378" fmla="*/ 4773676 h 5511081"/>
              <a:gd name="connsiteX136-23379" fmla="*/ 3576134 w 4833822"/>
              <a:gd name="connsiteY136-23380" fmla="*/ 4813098 h 5511081"/>
              <a:gd name="connsiteX137-23381" fmla="*/ 4002606 w 4833822"/>
              <a:gd name="connsiteY137-23382" fmla="*/ 4917027 h 5511081"/>
              <a:gd name="connsiteX138-23383" fmla="*/ 4124455 w 4833822"/>
              <a:gd name="connsiteY138-23384" fmla="*/ 4999454 h 5511081"/>
              <a:gd name="connsiteX139-23385" fmla="*/ 3586885 w 4833822"/>
              <a:gd name="connsiteY139-23386" fmla="*/ 4451133 h 5511081"/>
              <a:gd name="connsiteX140-23387" fmla="*/ 3339600 w 4833822"/>
              <a:gd name="connsiteY140-23388" fmla="*/ 4307781 h 5511081"/>
              <a:gd name="connsiteX141-23389" fmla="*/ 3551045 w 4833822"/>
              <a:gd name="connsiteY141-23390" fmla="*/ 4483391 h 5511081"/>
              <a:gd name="connsiteX142-23391" fmla="*/ 3658561 w 4833822"/>
              <a:gd name="connsiteY142-23392" fmla="*/ 4666165 h 5511081"/>
              <a:gd name="connsiteX143-23393" fmla="*/ 3536712 w 4833822"/>
              <a:gd name="connsiteY143-23394" fmla="*/ 4590902 h 5511081"/>
              <a:gd name="connsiteX144-23395" fmla="*/ 3167577 w 4833822"/>
              <a:gd name="connsiteY144-23396" fmla="*/ 4254026 h 5511081"/>
              <a:gd name="connsiteX145-23397" fmla="*/ 3072607 w 4833822"/>
              <a:gd name="connsiteY145-23398" fmla="*/ 4212813 h 5511081"/>
              <a:gd name="connsiteX146-23399" fmla="*/ 1497530 w 4833822"/>
              <a:gd name="connsiteY146-23400" fmla="*/ 4125013 h 5511081"/>
              <a:gd name="connsiteX147-23401" fmla="*/ 644585 w 4833822"/>
              <a:gd name="connsiteY147-23402" fmla="*/ 4250444 h 5511081"/>
              <a:gd name="connsiteX148-23403" fmla="*/ 404469 w 4833822"/>
              <a:gd name="connsiteY148-23404" fmla="*/ 4325701 h 5511081"/>
              <a:gd name="connsiteX149-23405" fmla="*/ 218113 w 4833822"/>
              <a:gd name="connsiteY149-23406" fmla="*/ 4479804 h 5511081"/>
              <a:gd name="connsiteX150-23407" fmla="*/ 347132 w 4833822"/>
              <a:gd name="connsiteY150-23408" fmla="*/ 4999454 h 5511081"/>
              <a:gd name="connsiteX151-23409" fmla="*/ 218113 w 4833822"/>
              <a:gd name="connsiteY151-23410" fmla="*/ 4633906 h 5511081"/>
              <a:gd name="connsiteX152-23411" fmla="*/ 289789 w 4833822"/>
              <a:gd name="connsiteY152-23412" fmla="*/ 4526395 h 5511081"/>
              <a:gd name="connsiteX153-23413" fmla="*/ 271869 w 4833822"/>
              <a:gd name="connsiteY153-23414" fmla="*/ 4512062 h 5511081"/>
              <a:gd name="connsiteX154-23415" fmla="*/ 304127 w 4833822"/>
              <a:gd name="connsiteY154-23416" fmla="*/ 4418879 h 5511081"/>
              <a:gd name="connsiteX155-23417" fmla="*/ 400887 w 4833822"/>
              <a:gd name="connsiteY155-23418" fmla="*/ 4336453 h 5511081"/>
              <a:gd name="connsiteX156-23419" fmla="*/ 404469 w 4833822"/>
              <a:gd name="connsiteY156-23420" fmla="*/ 4329283 h 5511081"/>
              <a:gd name="connsiteX157-23421" fmla="*/ 408056 w 4833822"/>
              <a:gd name="connsiteY157-23422" fmla="*/ 4329283 h 5511081"/>
              <a:gd name="connsiteX158-23423" fmla="*/ 569323 w 4833822"/>
              <a:gd name="connsiteY158-23424" fmla="*/ 4286279 h 5511081"/>
              <a:gd name="connsiteX159-23425" fmla="*/ 777186 w 4833822"/>
              <a:gd name="connsiteY159-23426" fmla="*/ 4397377 h 5511081"/>
              <a:gd name="connsiteX160-23427" fmla="*/ 1250249 w 4833822"/>
              <a:gd name="connsiteY160-23428" fmla="*/ 4228936 h 5511081"/>
              <a:gd name="connsiteX161-23429" fmla="*/ 1497530 w 4833822"/>
              <a:gd name="connsiteY161-23430" fmla="*/ 4125013 h 5511081"/>
              <a:gd name="connsiteX162-23431" fmla="*/ 3393360 w 4833822"/>
              <a:gd name="connsiteY162-23432" fmla="*/ 4084243 h 5511081"/>
              <a:gd name="connsiteX163-23433" fmla="*/ 3271511 w 4833822"/>
              <a:gd name="connsiteY163-23434" fmla="*/ 4121426 h 5511081"/>
              <a:gd name="connsiteX164-23435" fmla="*/ 3486538 w 4833822"/>
              <a:gd name="connsiteY164-23436" fmla="*/ 4250444 h 5511081"/>
              <a:gd name="connsiteX165-23437" fmla="*/ 4092197 w 4833822"/>
              <a:gd name="connsiteY165-23438" fmla="*/ 4583738 h 5511081"/>
              <a:gd name="connsiteX166-23439" fmla="*/ 3873588 w 4833822"/>
              <a:gd name="connsiteY166-23440" fmla="*/ 4583738 h 5511081"/>
              <a:gd name="connsiteX167-23441" fmla="*/ 4002606 w 4833822"/>
              <a:gd name="connsiteY167-23442" fmla="*/ 4712751 h 5511081"/>
              <a:gd name="connsiteX168-23443" fmla="*/ 4106535 w 4833822"/>
              <a:gd name="connsiteY168-23444" fmla="*/ 4684080 h 5511081"/>
              <a:gd name="connsiteX169-23445" fmla="*/ 4325144 w 4833822"/>
              <a:gd name="connsiteY169-23446" fmla="*/ 4357955 h 5511081"/>
              <a:gd name="connsiteX170-23447" fmla="*/ 4038441 w 4833822"/>
              <a:gd name="connsiteY170-23448" fmla="*/ 4268364 h 5511081"/>
              <a:gd name="connsiteX171-23449" fmla="*/ 3624178 w 4833822"/>
              <a:gd name="connsiteY171-23450" fmla="*/ 4254752 h 5511081"/>
              <a:gd name="connsiteX172-23451" fmla="*/ 3486739 w 4833822"/>
              <a:gd name="connsiteY172-23452" fmla="*/ 4228973 h 5511081"/>
              <a:gd name="connsiteX173-23453" fmla="*/ 3486739 w 4833822"/>
              <a:gd name="connsiteY173-23454" fmla="*/ 4232968 h 5511081"/>
              <a:gd name="connsiteX174-23455" fmla="*/ 3485394 w 4833822"/>
              <a:gd name="connsiteY174-23456" fmla="*/ 4230279 h 5511081"/>
              <a:gd name="connsiteX175-23457" fmla="*/ 3486706 w 4833822"/>
              <a:gd name="connsiteY175-23458" fmla="*/ 4228967 h 5511081"/>
              <a:gd name="connsiteX176-23459" fmla="*/ 3486538 w 4833822"/>
              <a:gd name="connsiteY176-23460" fmla="*/ 4228936 h 5511081"/>
              <a:gd name="connsiteX177-23461" fmla="*/ 3543876 w 4833822"/>
              <a:gd name="connsiteY177-23462" fmla="*/ 4168012 h 5511081"/>
              <a:gd name="connsiteX178-23463" fmla="*/ 4518674 w 4833822"/>
              <a:gd name="connsiteY178-23464" fmla="*/ 4314950 h 5511081"/>
              <a:gd name="connsiteX179-23465" fmla="*/ 4328731 w 4833822"/>
              <a:gd name="connsiteY179-23466" fmla="*/ 4512062 h 5511081"/>
              <a:gd name="connsiteX180-23467" fmla="*/ 4457745 w 4833822"/>
              <a:gd name="connsiteY180-23468" fmla="*/ 4440381 h 5511081"/>
              <a:gd name="connsiteX181-23469" fmla="*/ 4579599 w 4833822"/>
              <a:gd name="connsiteY181-23470" fmla="*/ 4433218 h 5511081"/>
              <a:gd name="connsiteX182-23471" fmla="*/ 4500754 w 4833822"/>
              <a:gd name="connsiteY182-23472" fmla="*/ 4512062 h 5511081"/>
              <a:gd name="connsiteX183-23473" fmla="*/ 4314393 w 4833822"/>
              <a:gd name="connsiteY183-23474" fmla="*/ 4745010 h 5511081"/>
              <a:gd name="connsiteX184-23475" fmla="*/ 4346651 w 4833822"/>
              <a:gd name="connsiteY184-23476" fmla="*/ 4809516 h 5511081"/>
              <a:gd name="connsiteX185-23477" fmla="*/ 4403989 w 4833822"/>
              <a:gd name="connsiteY185-23478" fmla="*/ 4759343 h 5511081"/>
              <a:gd name="connsiteX186-23479" fmla="*/ 4482833 w 4833822"/>
              <a:gd name="connsiteY186-23480" fmla="*/ 4569400 h 5511081"/>
              <a:gd name="connsiteX187-23481" fmla="*/ 4590350 w 4833822"/>
              <a:gd name="connsiteY187-23482" fmla="*/ 4547898 h 5511081"/>
              <a:gd name="connsiteX188-23483" fmla="*/ 4608265 w 4833822"/>
              <a:gd name="connsiteY188-23484" fmla="*/ 4630324 h 5511081"/>
              <a:gd name="connsiteX189-23485" fmla="*/ 4608265 w 4833822"/>
              <a:gd name="connsiteY189-23486" fmla="*/ 4633906 h 5511081"/>
              <a:gd name="connsiteX190-23487" fmla="*/ 4421909 w 4833822"/>
              <a:gd name="connsiteY190-23488" fmla="*/ 4845351 h 5511081"/>
              <a:gd name="connsiteX191-23489" fmla="*/ 4608265 w 4833822"/>
              <a:gd name="connsiteY191-23490" fmla="*/ 4633906 h 5511081"/>
              <a:gd name="connsiteX192-23491" fmla="*/ 4611852 w 4833822"/>
              <a:gd name="connsiteY192-23492" fmla="*/ 4630324 h 5511081"/>
              <a:gd name="connsiteX193-23493" fmla="*/ 4611852 w 4833822"/>
              <a:gd name="connsiteY193-23494" fmla="*/ 4626742 h 5511081"/>
              <a:gd name="connsiteX194-23495" fmla="*/ 4694279 w 4833822"/>
              <a:gd name="connsiteY194-23496" fmla="*/ 4612404 h 5511081"/>
              <a:gd name="connsiteX195-23497" fmla="*/ 4651275 w 4833822"/>
              <a:gd name="connsiteY195-23498" fmla="*/ 4436800 h 5511081"/>
              <a:gd name="connsiteX196-23499" fmla="*/ 4572429 w 4833822"/>
              <a:gd name="connsiteY196-23500" fmla="*/ 4318532 h 5511081"/>
              <a:gd name="connsiteX197-23501" fmla="*/ 4583181 w 4833822"/>
              <a:gd name="connsiteY197-23502" fmla="*/ 4225355 h 5511081"/>
              <a:gd name="connsiteX198-23503" fmla="*/ 4436247 w 4833822"/>
              <a:gd name="connsiteY198-23504" fmla="*/ 4178768 h 5511081"/>
              <a:gd name="connsiteX199-23505" fmla="*/ 3504459 w 4833822"/>
              <a:gd name="connsiteY199-23506" fmla="*/ 4092754 h 5511081"/>
              <a:gd name="connsiteX200-23507" fmla="*/ 3393360 w 4833822"/>
              <a:gd name="connsiteY200-23508" fmla="*/ 4084243 h 5511081"/>
              <a:gd name="connsiteX201-23509" fmla="*/ 655337 w 4833822"/>
              <a:gd name="connsiteY201-23510" fmla="*/ 3952985 h 5511081"/>
              <a:gd name="connsiteX202-23511" fmla="*/ 637416 w 4833822"/>
              <a:gd name="connsiteY202-23512" fmla="*/ 4010328 h 5511081"/>
              <a:gd name="connsiteX203-23513" fmla="*/ 863200 w 4833822"/>
              <a:gd name="connsiteY203-23514" fmla="*/ 4114257 h 5511081"/>
              <a:gd name="connsiteX204-23515" fmla="*/ 734181 w 4833822"/>
              <a:gd name="connsiteY204-23516" fmla="*/ 3974492 h 5511081"/>
              <a:gd name="connsiteX205-23517" fmla="*/ 655337 w 4833822"/>
              <a:gd name="connsiteY205-23518" fmla="*/ 3952985 h 5511081"/>
              <a:gd name="connsiteX206-23519" fmla="*/ 465399 w 4833822"/>
              <a:gd name="connsiteY206-23520" fmla="*/ 3913568 h 5511081"/>
              <a:gd name="connsiteX207-23521" fmla="*/ 465399 w 4833822"/>
              <a:gd name="connsiteY207-23522" fmla="*/ 4114257 h 5511081"/>
              <a:gd name="connsiteX208-23523" fmla="*/ 501234 w 4833822"/>
              <a:gd name="connsiteY208-23524" fmla="*/ 4171599 h 5511081"/>
              <a:gd name="connsiteX209-23525" fmla="*/ 554990 w 4833822"/>
              <a:gd name="connsiteY209-23526" fmla="*/ 4117844 h 5511081"/>
              <a:gd name="connsiteX210-23527" fmla="*/ 465399 w 4833822"/>
              <a:gd name="connsiteY210-23528" fmla="*/ 3913568 h 5511081"/>
              <a:gd name="connsiteX211-23529" fmla="*/ 4325169 w 4833822"/>
              <a:gd name="connsiteY211-23530" fmla="*/ 3832671 h 5511081"/>
              <a:gd name="connsiteX212-23531" fmla="*/ 3959602 w 4833822"/>
              <a:gd name="connsiteY212-23532" fmla="*/ 4038999 h 5511081"/>
              <a:gd name="connsiteX213-23533" fmla="*/ 4360985 w 4833822"/>
              <a:gd name="connsiteY213-23534" fmla="*/ 3949403 h 5511081"/>
              <a:gd name="connsiteX214-23535" fmla="*/ 4278558 w 4833822"/>
              <a:gd name="connsiteY214-23536" fmla="*/ 4060501 h 5511081"/>
              <a:gd name="connsiteX215-23537" fmla="*/ 4454163 w 4833822"/>
              <a:gd name="connsiteY215-23538" fmla="*/ 4013910 h 5511081"/>
              <a:gd name="connsiteX216-23539" fmla="*/ 4368153 w 4833822"/>
              <a:gd name="connsiteY216-23540" fmla="*/ 3838305 h 5511081"/>
              <a:gd name="connsiteX217-23541" fmla="*/ 4325169 w 4833822"/>
              <a:gd name="connsiteY217-23542" fmla="*/ 3832671 h 5511081"/>
              <a:gd name="connsiteX218-23543" fmla="*/ 4156709 w 4833822"/>
              <a:gd name="connsiteY218-23544" fmla="*/ 3798883 h 5511081"/>
              <a:gd name="connsiteX219-23545" fmla="*/ 3748157 w 4833822"/>
              <a:gd name="connsiteY219-23546" fmla="*/ 3881309 h 5511081"/>
              <a:gd name="connsiteX220-23547" fmla="*/ 3529543 w 4833822"/>
              <a:gd name="connsiteY220-23548" fmla="*/ 4003158 h 5511081"/>
              <a:gd name="connsiteX221-23549" fmla="*/ 3805494 w 4833822"/>
              <a:gd name="connsiteY221-23550" fmla="*/ 3906399 h 5511081"/>
              <a:gd name="connsiteX222-23551" fmla="*/ 4156709 w 4833822"/>
              <a:gd name="connsiteY222-23552" fmla="*/ 3798883 h 5511081"/>
              <a:gd name="connsiteX223-23553" fmla="*/ 399937 w 4833822"/>
              <a:gd name="connsiteY223-23554" fmla="*/ 3755095 h 5511081"/>
              <a:gd name="connsiteX224-23555" fmla="*/ 210944 w 4833822"/>
              <a:gd name="connsiteY224-23556" fmla="*/ 3834723 h 5511081"/>
              <a:gd name="connsiteX225-23557" fmla="*/ 124936 w 4833822"/>
              <a:gd name="connsiteY225-23558" fmla="*/ 3978074 h 5511081"/>
              <a:gd name="connsiteX226-23559" fmla="*/ 275451 w 4833822"/>
              <a:gd name="connsiteY226-23560" fmla="*/ 3970905 h 5511081"/>
              <a:gd name="connsiteX227-23561" fmla="*/ 304127 w 4833822"/>
              <a:gd name="connsiteY227-23562" fmla="*/ 3988825 h 5511081"/>
              <a:gd name="connsiteX228-23563" fmla="*/ 271869 w 4833822"/>
              <a:gd name="connsiteY228-23564" fmla="*/ 4225355 h 5511081"/>
              <a:gd name="connsiteX229-23565" fmla="*/ 311291 w 4833822"/>
              <a:gd name="connsiteY229-23566" fmla="*/ 4067670 h 5511081"/>
              <a:gd name="connsiteX230-23567" fmla="*/ 243203 w 4833822"/>
              <a:gd name="connsiteY230-23568" fmla="*/ 3859807 h 5511081"/>
              <a:gd name="connsiteX231-23569" fmla="*/ 1214409 w 4833822"/>
              <a:gd name="connsiteY231-23570" fmla="*/ 3838305 h 5511081"/>
              <a:gd name="connsiteX232-23571" fmla="*/ 465399 w 4833822"/>
              <a:gd name="connsiteY232-23572" fmla="*/ 3755878 h 5511081"/>
              <a:gd name="connsiteX233-23573" fmla="*/ 399937 w 4833822"/>
              <a:gd name="connsiteY233-23574" fmla="*/ 3755095 h 5511081"/>
              <a:gd name="connsiteX234-23575" fmla="*/ 2524908 w 4833822"/>
              <a:gd name="connsiteY234-23576" fmla="*/ 2620796 h 5511081"/>
              <a:gd name="connsiteX235-23577" fmla="*/ 2732856 w 4833822"/>
              <a:gd name="connsiteY235-23578" fmla="*/ 3262715 h 5511081"/>
              <a:gd name="connsiteX236-23579" fmla="*/ 2775802 w 4833822"/>
              <a:gd name="connsiteY236-23580" fmla="*/ 3332784 h 5511081"/>
              <a:gd name="connsiteX237-23581" fmla="*/ 2823267 w 4833822"/>
              <a:gd name="connsiteY237-23582" fmla="*/ 3255934 h 5511081"/>
              <a:gd name="connsiteX238-23583" fmla="*/ 2879774 w 4833822"/>
              <a:gd name="connsiteY238-23584" fmla="*/ 3045728 h 5511081"/>
              <a:gd name="connsiteX239-23585" fmla="*/ 2920458 w 4833822"/>
              <a:gd name="connsiteY239-23586" fmla="*/ 3579153 h 5511081"/>
              <a:gd name="connsiteX240-23587" fmla="*/ 3132925 w 4833822"/>
              <a:gd name="connsiteY240-23588" fmla="*/ 3520386 h 5511081"/>
              <a:gd name="connsiteX241-23589" fmla="*/ 2879774 w 4833822"/>
              <a:gd name="connsiteY241-23590" fmla="*/ 3895594 h 5511081"/>
              <a:gd name="connsiteX242-23591" fmla="*/ 2131619 w 4833822"/>
              <a:gd name="connsiteY242-23592" fmla="*/ 3843608 h 5511081"/>
              <a:gd name="connsiteX243-23593" fmla="*/ 1894289 w 4833822"/>
              <a:gd name="connsiteY243-23594" fmla="*/ 3493264 h 5511081"/>
              <a:gd name="connsiteX244-23595" fmla="*/ 2075111 w 4833822"/>
              <a:gd name="connsiteY244-23596" fmla="*/ 3581415 h 5511081"/>
              <a:gd name="connsiteX245-23597" fmla="*/ 2086414 w 4833822"/>
              <a:gd name="connsiteY245-23598" fmla="*/ 3066070 h 5511081"/>
              <a:gd name="connsiteX246-23599" fmla="*/ 2163263 w 4833822"/>
              <a:gd name="connsiteY246-23600" fmla="*/ 3210729 h 5511081"/>
              <a:gd name="connsiteX247-23601" fmla="*/ 2224289 w 4833822"/>
              <a:gd name="connsiteY247-23602" fmla="*/ 3255934 h 5511081"/>
              <a:gd name="connsiteX248-23603" fmla="*/ 2242372 w 4833822"/>
              <a:gd name="connsiteY248-23604" fmla="*/ 3192646 h 5511081"/>
              <a:gd name="connsiteX249-23605" fmla="*/ 2524908 w 4833822"/>
              <a:gd name="connsiteY249-23606" fmla="*/ 2620796 h 5511081"/>
              <a:gd name="connsiteX250-23607" fmla="*/ 2540406 w 4833822"/>
              <a:gd name="connsiteY250-23608" fmla="*/ 1813455 h 5511081"/>
              <a:gd name="connsiteX251-23609" fmla="*/ 2092432 w 4833822"/>
              <a:gd name="connsiteY251-23610" fmla="*/ 2720152 h 5511081"/>
              <a:gd name="connsiteX252-23611" fmla="*/ 2063761 w 4833822"/>
              <a:gd name="connsiteY252-23612" fmla="*/ 2820499 h 5511081"/>
              <a:gd name="connsiteX253-23613" fmla="*/ 1967001 w 4833822"/>
              <a:gd name="connsiteY253-23614" fmla="*/ 2748823 h 5511081"/>
              <a:gd name="connsiteX254-23615" fmla="*/ 1845152 w 4833822"/>
              <a:gd name="connsiteY254-23616" fmla="*/ 2519459 h 5511081"/>
              <a:gd name="connsiteX255-23617" fmla="*/ 1827232 w 4833822"/>
              <a:gd name="connsiteY255-23618" fmla="*/ 3336566 h 5511081"/>
              <a:gd name="connsiteX256-23619" fmla="*/ 1540529 w 4833822"/>
              <a:gd name="connsiteY256-23620" fmla="*/ 3196797 h 5511081"/>
              <a:gd name="connsiteX257-23621" fmla="*/ 1916828 w 4833822"/>
              <a:gd name="connsiteY257-23622" fmla="*/ 3752286 h 5511081"/>
              <a:gd name="connsiteX258-23623" fmla="*/ 3103066 w 4833822"/>
              <a:gd name="connsiteY258-23624" fmla="*/ 3834713 h 5511081"/>
              <a:gd name="connsiteX259-23625" fmla="*/ 3504448 w 4833822"/>
              <a:gd name="connsiteY259-23626" fmla="*/ 3239801 h 5511081"/>
              <a:gd name="connsiteX260-23627" fmla="*/ 3167572 w 4833822"/>
              <a:gd name="connsiteY260-23628" fmla="*/ 3332979 h 5511081"/>
              <a:gd name="connsiteX261-23629" fmla="*/ 3103066 w 4833822"/>
              <a:gd name="connsiteY261-23630" fmla="*/ 2487205 h 5511081"/>
              <a:gd name="connsiteX262-23631" fmla="*/ 3013470 w 4833822"/>
              <a:gd name="connsiteY262-23632" fmla="*/ 2820499 h 5511081"/>
              <a:gd name="connsiteX263-23633" fmla="*/ 2938212 w 4833822"/>
              <a:gd name="connsiteY263-23634" fmla="*/ 2942348 h 5511081"/>
              <a:gd name="connsiteX264-23635" fmla="*/ 2870119 w 4833822"/>
              <a:gd name="connsiteY264-23636" fmla="*/ 2831250 h 5511081"/>
              <a:gd name="connsiteX265-23637" fmla="*/ 2540406 w 4833822"/>
              <a:gd name="connsiteY265-23638" fmla="*/ 1813455 h 5511081"/>
              <a:gd name="connsiteX266-23639" fmla="*/ 357884 w 4833822"/>
              <a:gd name="connsiteY266-23640" fmla="*/ 1741784 h 5511081"/>
              <a:gd name="connsiteX267-23641" fmla="*/ 422396 w 4833822"/>
              <a:gd name="connsiteY267-23642" fmla="*/ 1824211 h 5511081"/>
              <a:gd name="connsiteX268-23643" fmla="*/ 522738 w 4833822"/>
              <a:gd name="connsiteY268-23644" fmla="*/ 2325942 h 5511081"/>
              <a:gd name="connsiteX269-23645" fmla="*/ 490485 w 4833822"/>
              <a:gd name="connsiteY269-23646" fmla="*/ 2465712 h 5511081"/>
              <a:gd name="connsiteX270-23647" fmla="*/ 386555 w 4833822"/>
              <a:gd name="connsiteY270-23648" fmla="*/ 2365365 h 5511081"/>
              <a:gd name="connsiteX271-23649" fmla="*/ 286208 w 4833822"/>
              <a:gd name="connsiteY271-23650" fmla="*/ 1824211 h 5511081"/>
              <a:gd name="connsiteX272-23651" fmla="*/ 357884 w 4833822"/>
              <a:gd name="connsiteY272-23652" fmla="*/ 1741784 h 5511081"/>
              <a:gd name="connsiteX273-23653" fmla="*/ 4036204 w 4833822"/>
              <a:gd name="connsiteY273-23654" fmla="*/ 324393 h 5511081"/>
              <a:gd name="connsiteX274-23655" fmla="*/ 4110123 w 4833822"/>
              <a:gd name="connsiteY274-23656" fmla="*/ 387108 h 5511081"/>
              <a:gd name="connsiteX275-23657" fmla="*/ 4063531 w 4833822"/>
              <a:gd name="connsiteY275-23658" fmla="*/ 1197052 h 5511081"/>
              <a:gd name="connsiteX276-23659" fmla="*/ 3938100 w 4833822"/>
              <a:gd name="connsiteY276-23660" fmla="*/ 885258 h 5511081"/>
              <a:gd name="connsiteX277-23661" fmla="*/ 3970353 w 4833822"/>
              <a:gd name="connsiteY277-23662" fmla="*/ 390695 h 5511081"/>
              <a:gd name="connsiteX278-23663" fmla="*/ 4036204 w 4833822"/>
              <a:gd name="connsiteY278-23664" fmla="*/ 324393 h 5511081"/>
              <a:gd name="connsiteX279-23665" fmla="*/ 915320 w 4833822"/>
              <a:gd name="connsiteY279-23666" fmla="*/ 65964 h 5511081"/>
              <a:gd name="connsiteX280-23667" fmla="*/ 1020430 w 4833822"/>
              <a:gd name="connsiteY280-23668" fmla="*/ 746726 h 5511081"/>
              <a:gd name="connsiteX281-23669" fmla="*/ 811383 w 4833822"/>
              <a:gd name="connsiteY281-23670" fmla="*/ 707140 h 5511081"/>
              <a:gd name="connsiteX282-23671" fmla="*/ 915320 w 4833822"/>
              <a:gd name="connsiteY282-23672" fmla="*/ 65964 h 5511081"/>
              <a:gd name="connsiteX283-23673" fmla="*/ 2536306 w 4833822"/>
              <a:gd name="connsiteY283-23674" fmla="*/ 0 h 5511081"/>
              <a:gd name="connsiteX284-23675" fmla="*/ 2948561 w 4833822"/>
              <a:gd name="connsiteY284-23676" fmla="*/ 741984 h 5511081"/>
              <a:gd name="connsiteX285-23677" fmla="*/ 2905997 w 4833822"/>
              <a:gd name="connsiteY285-23678" fmla="*/ 1346511 h 5511081"/>
              <a:gd name="connsiteX286-23679" fmla="*/ 3282263 w 4833822"/>
              <a:gd name="connsiteY286-23680" fmla="*/ 487454 h 5511081"/>
              <a:gd name="connsiteX287-23681" fmla="*/ 3257173 w 4833822"/>
              <a:gd name="connsiteY287-23682" fmla="*/ 347685 h 5511081"/>
              <a:gd name="connsiteX288-23683" fmla="*/ 3278681 w 4833822"/>
              <a:gd name="connsiteY288-23684" fmla="*/ 258089 h 5511081"/>
              <a:gd name="connsiteX289-23685" fmla="*/ 3361107 w 4833822"/>
              <a:gd name="connsiteY289-23686" fmla="*/ 315432 h 5511081"/>
              <a:gd name="connsiteX290-23687" fmla="*/ 3884339 w 4833822"/>
              <a:gd name="connsiteY290-23688" fmla="*/ 1627102 h 5511081"/>
              <a:gd name="connsiteX291-23689" fmla="*/ 3776823 w 4833822"/>
              <a:gd name="connsiteY291-23690" fmla="*/ 2247097 h 5511081"/>
              <a:gd name="connsiteX292-23691" fmla="*/ 4002606 w 4833822"/>
              <a:gd name="connsiteY292-23692" fmla="*/ 2028488 h 5511081"/>
              <a:gd name="connsiteX293-23693" fmla="*/ 4059943 w 4833822"/>
              <a:gd name="connsiteY293-23694" fmla="*/ 1963977 h 5511081"/>
              <a:gd name="connsiteX294-23695" fmla="*/ 4117286 w 4833822"/>
              <a:gd name="connsiteY294-23696" fmla="*/ 2039239 h 5511081"/>
              <a:gd name="connsiteX295-23697" fmla="*/ 4131625 w 4833822"/>
              <a:gd name="connsiteY295-23698" fmla="*/ 2852761 h 5511081"/>
              <a:gd name="connsiteX296-23699" fmla="*/ 3755321 w 4833822"/>
              <a:gd name="connsiteY296-23700" fmla="*/ 3684203 h 5511081"/>
              <a:gd name="connsiteX297-23701" fmla="*/ 3723067 w 4833822"/>
              <a:gd name="connsiteY297-23702" fmla="*/ 3759460 h 5511081"/>
              <a:gd name="connsiteX298-23703" fmla="*/ 4099366 w 4833822"/>
              <a:gd name="connsiteY298-23704" fmla="*/ 3698536 h 5511081"/>
              <a:gd name="connsiteX299-23705" fmla="*/ 4550927 w 4833822"/>
              <a:gd name="connsiteY299-23706" fmla="*/ 4049750 h 5511081"/>
              <a:gd name="connsiteX300-23707" fmla="*/ 4604683 w 4833822"/>
              <a:gd name="connsiteY300-23708" fmla="*/ 4150097 h 5511081"/>
              <a:gd name="connsiteX301-23709" fmla="*/ 4576011 w 4833822"/>
              <a:gd name="connsiteY301-23710" fmla="*/ 4992290 h 5511081"/>
              <a:gd name="connsiteX302-23711" fmla="*/ 4432660 w 4833822"/>
              <a:gd name="connsiteY302-23712" fmla="*/ 5053214 h 5511081"/>
              <a:gd name="connsiteX303-23713" fmla="*/ 3999019 w 4833822"/>
              <a:gd name="connsiteY303-23714" fmla="*/ 5286161 h 5511081"/>
              <a:gd name="connsiteX304-23715" fmla="*/ 3192667 w 4833822"/>
              <a:gd name="connsiteY304-23716" fmla="*/ 5218068 h 5511081"/>
              <a:gd name="connsiteX305-23717" fmla="*/ 2662265 w 4833822"/>
              <a:gd name="connsiteY305-23718" fmla="*/ 4587320 h 5511081"/>
              <a:gd name="connsiteX306-23719" fmla="*/ 2680186 w 4833822"/>
              <a:gd name="connsiteY306-23720" fmla="*/ 4906276 h 5511081"/>
              <a:gd name="connsiteX307-23721" fmla="*/ 2655096 w 4833822"/>
              <a:gd name="connsiteY307-23722" fmla="*/ 5218068 h 5511081"/>
              <a:gd name="connsiteX308-23723" fmla="*/ 2063771 w 4833822"/>
              <a:gd name="connsiteY308-23724" fmla="*/ 5504770 h 5511081"/>
              <a:gd name="connsiteX309-23725" fmla="*/ 1827242 w 4833822"/>
              <a:gd name="connsiteY309-23726" fmla="*/ 5454597 h 5511081"/>
              <a:gd name="connsiteX310-23727" fmla="*/ 1594295 w 4833822"/>
              <a:gd name="connsiteY310-23728" fmla="*/ 4913445 h 5511081"/>
              <a:gd name="connsiteX311-23729" fmla="*/ 1952673 w 4833822"/>
              <a:gd name="connsiteY311-23730" fmla="*/ 4379457 h 5511081"/>
              <a:gd name="connsiteX312-23731" fmla="*/ 2020761 w 4833822"/>
              <a:gd name="connsiteY312-23732" fmla="*/ 4246857 h 5511081"/>
              <a:gd name="connsiteX313-23733" fmla="*/ 1841575 w 4833822"/>
              <a:gd name="connsiteY313-23734" fmla="*/ 4390208 h 5511081"/>
              <a:gd name="connsiteX314-23735" fmla="*/ 884697 w 4833822"/>
              <a:gd name="connsiteY314-23736" fmla="*/ 5135641 h 5511081"/>
              <a:gd name="connsiteX315-23737" fmla="*/ 547826 w 4833822"/>
              <a:gd name="connsiteY315-23738" fmla="*/ 5167894 h 5511081"/>
              <a:gd name="connsiteX316-23739" fmla="*/ 357883 w 4833822"/>
              <a:gd name="connsiteY316-23740" fmla="*/ 5110557 h 5511081"/>
              <a:gd name="connsiteX317-23741" fmla="*/ 89095 w 4833822"/>
              <a:gd name="connsiteY317-23742" fmla="*/ 4684080 h 5511081"/>
              <a:gd name="connsiteX318-23743" fmla="*/ 46091 w 4833822"/>
              <a:gd name="connsiteY318-23744" fmla="*/ 4332871 h 5511081"/>
              <a:gd name="connsiteX319-23745" fmla="*/ 440310 w 4833822"/>
              <a:gd name="connsiteY319-23746" fmla="*/ 3684203 h 5511081"/>
              <a:gd name="connsiteX320-23747" fmla="*/ 1020884 w 4833822"/>
              <a:gd name="connsiteY320-23748" fmla="*/ 3734376 h 5511081"/>
              <a:gd name="connsiteX321-23749" fmla="*/ 798688 w 4833822"/>
              <a:gd name="connsiteY321-23750" fmla="*/ 3562354 h 5511081"/>
              <a:gd name="connsiteX322-23751" fmla="*/ 766435 w 4833822"/>
              <a:gd name="connsiteY322-23752" fmla="*/ 3505011 h 5511081"/>
              <a:gd name="connsiteX323-23753" fmla="*/ 838110 w 4833822"/>
              <a:gd name="connsiteY323-23754" fmla="*/ 3483509 h 5511081"/>
              <a:gd name="connsiteX324-23755" fmla="*/ 1060306 w 4833822"/>
              <a:gd name="connsiteY324-23756" fmla="*/ 3576687 h 5511081"/>
              <a:gd name="connsiteX325-23757" fmla="*/ 777186 w 4833822"/>
              <a:gd name="connsiteY325-23758" fmla="*/ 3078539 h 5511081"/>
              <a:gd name="connsiteX326-23759" fmla="*/ 723430 w 4833822"/>
              <a:gd name="connsiteY326-23760" fmla="*/ 2544556 h 5511081"/>
              <a:gd name="connsiteX327-23761" fmla="*/ 727012 w 4833822"/>
              <a:gd name="connsiteY327-23762" fmla="*/ 1845715 h 5511081"/>
              <a:gd name="connsiteX328-23763" fmla="*/ 762853 w 4833822"/>
              <a:gd name="connsiteY328-23764" fmla="*/ 1713115 h 5511081"/>
              <a:gd name="connsiteX329-23765" fmla="*/ 1017302 w 4833822"/>
              <a:gd name="connsiteY329-23766" fmla="*/ 2014150 h 5511081"/>
              <a:gd name="connsiteX330-23767" fmla="*/ 1139151 w 4833822"/>
              <a:gd name="connsiteY330-23768" fmla="*/ 2053572 h 5511081"/>
              <a:gd name="connsiteX331-23769" fmla="*/ 1110480 w 4833822"/>
              <a:gd name="connsiteY331-23770" fmla="*/ 1942474 h 5511081"/>
              <a:gd name="connsiteX332-23771" fmla="*/ 1135564 w 4833822"/>
              <a:gd name="connsiteY332-23772" fmla="*/ 1053696 h 5511081"/>
              <a:gd name="connsiteX333-23773" fmla="*/ 1493942 w 4833822"/>
              <a:gd name="connsiteY333-23774" fmla="*/ 394276 h 5511081"/>
              <a:gd name="connsiteX334-23775" fmla="*/ 1547703 w 4833822"/>
              <a:gd name="connsiteY334-23776" fmla="*/ 340521 h 5511081"/>
              <a:gd name="connsiteX335-23777" fmla="*/ 1597877 w 4833822"/>
              <a:gd name="connsiteY335-23778" fmla="*/ 433699 h 5511081"/>
              <a:gd name="connsiteX336-23779" fmla="*/ 2070940 w 4833822"/>
              <a:gd name="connsiteY336-23780" fmla="*/ 1207798 h 5511081"/>
              <a:gd name="connsiteX337-23781" fmla="*/ 2035100 w 4833822"/>
              <a:gd name="connsiteY337-23782" fmla="*/ 498660 h 5511081"/>
              <a:gd name="connsiteX338-23783" fmla="*/ 2536306 w 4833822"/>
              <a:gd name="connsiteY338-23784" fmla="*/ 0 h 5511081"/>
              <a:gd name="connsiteX0-23785" fmla="*/ 2144854 w 4833822"/>
              <a:gd name="connsiteY0-23786" fmla="*/ 5137432 h 5511081"/>
              <a:gd name="connsiteX1-23787" fmla="*/ 2053020 w 4833822"/>
              <a:gd name="connsiteY1-23788" fmla="*/ 5146392 h 5511081"/>
              <a:gd name="connsiteX2-23789" fmla="*/ 1959837 w 4833822"/>
              <a:gd name="connsiteY2-23790" fmla="*/ 5221650 h 5511081"/>
              <a:gd name="connsiteX3-23791" fmla="*/ 2045851 w 4833822"/>
              <a:gd name="connsiteY3-23792" fmla="*/ 5339917 h 5511081"/>
              <a:gd name="connsiteX4-23793" fmla="*/ 2042269 w 4833822"/>
              <a:gd name="connsiteY4-23794" fmla="*/ 5243152 h 5511081"/>
              <a:gd name="connsiteX5-23795" fmla="*/ 2106775 w 4833822"/>
              <a:gd name="connsiteY5-23796" fmla="*/ 5178645 h 5511081"/>
              <a:gd name="connsiteX6-23797" fmla="*/ 2128277 w 4833822"/>
              <a:gd name="connsiteY6-23798" fmla="*/ 5250321 h 5511081"/>
              <a:gd name="connsiteX7-23799" fmla="*/ 2164118 w 4833822"/>
              <a:gd name="connsiteY7-23800" fmla="*/ 5300494 h 5511081"/>
              <a:gd name="connsiteX8-23801" fmla="*/ 2232206 w 4833822"/>
              <a:gd name="connsiteY8-23802" fmla="*/ 5264659 h 5511081"/>
              <a:gd name="connsiteX9-23803" fmla="*/ 2228624 w 4833822"/>
              <a:gd name="connsiteY9-23804" fmla="*/ 5171476 h 5511081"/>
              <a:gd name="connsiteX10-23805" fmla="*/ 2144854 w 4833822"/>
              <a:gd name="connsiteY10-23806" fmla="*/ 5137432 h 5511081"/>
              <a:gd name="connsiteX11-23807" fmla="*/ 2508163 w 4833822"/>
              <a:gd name="connsiteY11-23808" fmla="*/ 5106970 h 5511081"/>
              <a:gd name="connsiteX12-23809" fmla="*/ 2407811 w 4833822"/>
              <a:gd name="connsiteY12-23810" fmla="*/ 5415180 h 5511081"/>
              <a:gd name="connsiteX13-23811" fmla="*/ 2508163 w 4833822"/>
              <a:gd name="connsiteY13-23812" fmla="*/ 5106970 h 5511081"/>
              <a:gd name="connsiteX14-23813" fmla="*/ 2215080 w 4833822"/>
              <a:gd name="connsiteY14-23814" fmla="*/ 5022435 h 5511081"/>
              <a:gd name="connsiteX15-23815" fmla="*/ 2171282 w 4833822"/>
              <a:gd name="connsiteY15-23816" fmla="*/ 5028125 h 5511081"/>
              <a:gd name="connsiteX16-23817" fmla="*/ 2350473 w 4833822"/>
              <a:gd name="connsiteY16-23818" fmla="*/ 5307664 h 5511081"/>
              <a:gd name="connsiteX17-23819" fmla="*/ 2393478 w 4833822"/>
              <a:gd name="connsiteY17-23820" fmla="*/ 5124890 h 5511081"/>
              <a:gd name="connsiteX18-23821" fmla="*/ 2252871 w 4833822"/>
              <a:gd name="connsiteY18-23822" fmla="*/ 5023590 h 5511081"/>
              <a:gd name="connsiteX19-23823" fmla="*/ 2215080 w 4833822"/>
              <a:gd name="connsiteY19-23824" fmla="*/ 5022435 h 5511081"/>
              <a:gd name="connsiteX20-23825" fmla="*/ 3767359 w 4833822"/>
              <a:gd name="connsiteY20-23826" fmla="*/ 4903477 h 5511081"/>
              <a:gd name="connsiteX21-23827" fmla="*/ 3913003 w 4833822"/>
              <a:gd name="connsiteY21-23828" fmla="*/ 4985120 h 5511081"/>
              <a:gd name="connsiteX22-23829" fmla="*/ 3930923 w 4833822"/>
              <a:gd name="connsiteY22-23830" fmla="*/ 5010209 h 5511081"/>
              <a:gd name="connsiteX23-23831" fmla="*/ 3923759 w 4833822"/>
              <a:gd name="connsiteY23-23832" fmla="*/ 5035294 h 5511081"/>
              <a:gd name="connsiteX24-23833" fmla="*/ 3672890 w 4833822"/>
              <a:gd name="connsiteY24-23834" fmla="*/ 5017373 h 5511081"/>
              <a:gd name="connsiteX25-23835" fmla="*/ 3672890 w 4833822"/>
              <a:gd name="connsiteY25-23836" fmla="*/ 4949284 h 5511081"/>
              <a:gd name="connsiteX26-23837" fmla="*/ 3708731 w 4833822"/>
              <a:gd name="connsiteY26-23838" fmla="*/ 4924195 h 5511081"/>
              <a:gd name="connsiteX27-23839" fmla="*/ 3767359 w 4833822"/>
              <a:gd name="connsiteY27-23840" fmla="*/ 4903477 h 5511081"/>
              <a:gd name="connsiteX28-23841" fmla="*/ 3779366 w 4833822"/>
              <a:gd name="connsiteY28-23842" fmla="*/ 4863666 h 5511081"/>
              <a:gd name="connsiteX29-23843" fmla="*/ 3637059 w 4833822"/>
              <a:gd name="connsiteY29-23844" fmla="*/ 4888361 h 5511081"/>
              <a:gd name="connsiteX30-23845" fmla="*/ 3497289 w 4833822"/>
              <a:gd name="connsiteY30-23846" fmla="*/ 5071129 h 5511081"/>
              <a:gd name="connsiteX31-23847" fmla="*/ 3615557 w 4833822"/>
              <a:gd name="connsiteY31-23848" fmla="*/ 5013792 h 5511081"/>
              <a:gd name="connsiteX32-23849" fmla="*/ 3852086 w 4833822"/>
              <a:gd name="connsiteY32-23850" fmla="*/ 5171476 h 5511081"/>
              <a:gd name="connsiteX33-23851" fmla="*/ 3952433 w 4833822"/>
              <a:gd name="connsiteY33-23852" fmla="*/ 4999454 h 5511081"/>
              <a:gd name="connsiteX34-23853" fmla="*/ 3945496 w 4833822"/>
              <a:gd name="connsiteY34-23854" fmla="*/ 4982649 h 5511081"/>
              <a:gd name="connsiteX35-23855" fmla="*/ 3938093 w 4833822"/>
              <a:gd name="connsiteY35-23856" fmla="*/ 4982649 h 5511081"/>
              <a:gd name="connsiteX36-23857" fmla="*/ 3927341 w 4833822"/>
              <a:gd name="connsiteY36-23858" fmla="*/ 4982649 h 5511081"/>
              <a:gd name="connsiteX37-23859" fmla="*/ 3909418 w 4833822"/>
              <a:gd name="connsiteY37-23860" fmla="*/ 4977942 h 5511081"/>
              <a:gd name="connsiteX38-23861" fmla="*/ 3920171 w 4833822"/>
              <a:gd name="connsiteY38-23862" fmla="*/ 4977942 h 5511081"/>
              <a:gd name="connsiteX39-23863" fmla="*/ 3945252 w 4833822"/>
              <a:gd name="connsiteY39-23864" fmla="*/ 4982059 h 5511081"/>
              <a:gd name="connsiteX40-23865" fmla="*/ 3928739 w 4833822"/>
              <a:gd name="connsiteY40-23866" fmla="*/ 4942059 h 5511081"/>
              <a:gd name="connsiteX41-23867" fmla="*/ 3822967 w 4833822"/>
              <a:gd name="connsiteY41-23868" fmla="*/ 4865961 h 5511081"/>
              <a:gd name="connsiteX42-23869" fmla="*/ 3779366 w 4833822"/>
              <a:gd name="connsiteY42-23870" fmla="*/ 4863666 h 5511081"/>
              <a:gd name="connsiteX43-23871" fmla="*/ 4196131 w 4833822"/>
              <a:gd name="connsiteY43-23872" fmla="*/ 4719920 h 5511081"/>
              <a:gd name="connsiteX44-23873" fmla="*/ 4235548 w 4833822"/>
              <a:gd name="connsiteY44-23874" fmla="*/ 4949285 h 5511081"/>
              <a:gd name="connsiteX45-23875" fmla="*/ 4454163 w 4833822"/>
              <a:gd name="connsiteY45-23876" fmla="*/ 4952867 h 5511081"/>
              <a:gd name="connsiteX46-23877" fmla="*/ 4196131 w 4833822"/>
              <a:gd name="connsiteY46-23878" fmla="*/ 4719920 h 5511081"/>
              <a:gd name="connsiteX47-23879" fmla="*/ 1174995 w 4833822"/>
              <a:gd name="connsiteY47-23880" fmla="*/ 4404542 h 5511081"/>
              <a:gd name="connsiteX48-23881" fmla="*/ 1250253 w 4833822"/>
              <a:gd name="connsiteY48-23882" fmla="*/ 4451134 h 5511081"/>
              <a:gd name="connsiteX49-23883" fmla="*/ 1035224 w 4833822"/>
              <a:gd name="connsiteY49-23884" fmla="*/ 4562227 h 5511081"/>
              <a:gd name="connsiteX50-23885" fmla="*/ 981463 w 4833822"/>
              <a:gd name="connsiteY50-23886" fmla="*/ 4537143 h 5511081"/>
              <a:gd name="connsiteX51-23887" fmla="*/ 1174995 w 4833822"/>
              <a:gd name="connsiteY51-23888" fmla="*/ 4404542 h 5511081"/>
              <a:gd name="connsiteX52-23889" fmla="*/ 3960412 w 4833822"/>
              <a:gd name="connsiteY52-23890" fmla="*/ 4375267 h 5511081"/>
              <a:gd name="connsiteX53-23891" fmla="*/ 4095776 w 4833822"/>
              <a:gd name="connsiteY53-23892" fmla="*/ 4433212 h 5511081"/>
              <a:gd name="connsiteX54-23893" fmla="*/ 4052767 w 4833822"/>
              <a:gd name="connsiteY54-23894" fmla="*/ 4461882 h 5511081"/>
              <a:gd name="connsiteX55-23895" fmla="*/ 3852081 w 4833822"/>
              <a:gd name="connsiteY55-23896" fmla="*/ 4429631 h 5511081"/>
              <a:gd name="connsiteX56-23897" fmla="*/ 3859245 w 4833822"/>
              <a:gd name="connsiteY56-23898" fmla="*/ 4393792 h 5511081"/>
              <a:gd name="connsiteX57-23899" fmla="*/ 3917370 w 4833822"/>
              <a:gd name="connsiteY57-23900" fmla="*/ 4376267 h 5511081"/>
              <a:gd name="connsiteX58-23901" fmla="*/ 3960412 w 4833822"/>
              <a:gd name="connsiteY58-23902" fmla="*/ 4375267 h 5511081"/>
              <a:gd name="connsiteX59-23903" fmla="*/ 2177948 w 4833822"/>
              <a:gd name="connsiteY59-23904" fmla="*/ 4281017 h 5511081"/>
              <a:gd name="connsiteX60-23905" fmla="*/ 2146198 w 4833822"/>
              <a:gd name="connsiteY60-23906" fmla="*/ 4304199 h 5511081"/>
              <a:gd name="connsiteX61-23907" fmla="*/ 1680303 w 4833822"/>
              <a:gd name="connsiteY61-23908" fmla="*/ 5003041 h 5511081"/>
              <a:gd name="connsiteX62-23909" fmla="*/ 1762730 w 4833822"/>
              <a:gd name="connsiteY62-23910" fmla="*/ 5365001 h 5511081"/>
              <a:gd name="connsiteX63-23911" fmla="*/ 1802152 w 4833822"/>
              <a:gd name="connsiteY63-23912" fmla="*/ 5085468 h 5511081"/>
              <a:gd name="connsiteX64-23913" fmla="*/ 2081691 w 4833822"/>
              <a:gd name="connsiteY64-23914" fmla="*/ 4927778 h 5511081"/>
              <a:gd name="connsiteX65-23915" fmla="*/ 1845157 w 4833822"/>
              <a:gd name="connsiteY65-23916" fmla="*/ 5010205 h 5511081"/>
              <a:gd name="connsiteX66-23917" fmla="*/ 1744810 w 4833822"/>
              <a:gd name="connsiteY66-23918" fmla="*/ 4981539 h 5511081"/>
              <a:gd name="connsiteX67-23919" fmla="*/ 2060189 w 4833822"/>
              <a:gd name="connsiteY67-23920" fmla="*/ 4827436 h 5511081"/>
              <a:gd name="connsiteX68-23921" fmla="*/ 2178451 w 4833822"/>
              <a:gd name="connsiteY68-23922" fmla="*/ 4766506 h 5511081"/>
              <a:gd name="connsiteX69-23923" fmla="*/ 2293136 w 4833822"/>
              <a:gd name="connsiteY69-23924" fmla="*/ 4300617 h 5511081"/>
              <a:gd name="connsiteX70-23925" fmla="*/ 1999259 w 4833822"/>
              <a:gd name="connsiteY70-23926" fmla="*/ 4716338 h 5511081"/>
              <a:gd name="connsiteX71-23927" fmla="*/ 2196371 w 4833822"/>
              <a:gd name="connsiteY71-23928" fmla="*/ 4286279 h 5511081"/>
              <a:gd name="connsiteX72-23929" fmla="*/ 2177948 w 4833822"/>
              <a:gd name="connsiteY72-23930" fmla="*/ 4281017 h 5511081"/>
              <a:gd name="connsiteX73-23931" fmla="*/ 2511745 w 4833822"/>
              <a:gd name="connsiteY73-23932" fmla="*/ 4268364 h 5511081"/>
              <a:gd name="connsiteX74-23933" fmla="*/ 2482010 w 4833822"/>
              <a:gd name="connsiteY74-23934" fmla="*/ 4496660 h 5511081"/>
              <a:gd name="connsiteX75-23935" fmla="*/ 2486655 w 4833822"/>
              <a:gd name="connsiteY75-23936" fmla="*/ 4562225 h 5511081"/>
              <a:gd name="connsiteX76-23937" fmla="*/ 2514429 w 4833822"/>
              <a:gd name="connsiteY76-23938" fmla="*/ 4577904 h 5511081"/>
              <a:gd name="connsiteX77-23939" fmla="*/ 2526077 w 4833822"/>
              <a:gd name="connsiteY77-23940" fmla="*/ 4601650 h 5511081"/>
              <a:gd name="connsiteX78-23941" fmla="*/ 2486655 w 4833822"/>
              <a:gd name="connsiteY78-23942" fmla="*/ 4562228 h 5511081"/>
              <a:gd name="connsiteX79-23943" fmla="*/ 2486655 w 4833822"/>
              <a:gd name="connsiteY79-23944" fmla="*/ 4562231 h 5511081"/>
              <a:gd name="connsiteX80-23945" fmla="*/ 2440069 w 4833822"/>
              <a:gd name="connsiteY80-23946" fmla="*/ 4838187 h 5511081"/>
              <a:gd name="connsiteX81-23947" fmla="*/ 2375563 w 4833822"/>
              <a:gd name="connsiteY81-23948" fmla="*/ 4400959 h 5511081"/>
              <a:gd name="connsiteX82-23949" fmla="*/ 2296718 w 4833822"/>
              <a:gd name="connsiteY82-23950" fmla="*/ 4770094 h 5511081"/>
              <a:gd name="connsiteX83-23951" fmla="*/ 2429318 w 4833822"/>
              <a:gd name="connsiteY83-23952" fmla="*/ 4891943 h 5511081"/>
              <a:gd name="connsiteX84-23953" fmla="*/ 2493825 w 4833822"/>
              <a:gd name="connsiteY84-23954" fmla="*/ 4791596 h 5511081"/>
              <a:gd name="connsiteX85-23955" fmla="*/ 2529665 w 4833822"/>
              <a:gd name="connsiteY85-23956" fmla="*/ 4601653 h 5511081"/>
              <a:gd name="connsiteX86-23957" fmla="*/ 2511745 w 4833822"/>
              <a:gd name="connsiteY86-23958" fmla="*/ 4268364 h 5511081"/>
              <a:gd name="connsiteX87-23959" fmla="*/ 2808528 w 4833822"/>
              <a:gd name="connsiteY87-23960" fmla="*/ 4265898 h 5511081"/>
              <a:gd name="connsiteX88-23961" fmla="*/ 2784115 w 4833822"/>
              <a:gd name="connsiteY88-23962" fmla="*/ 4279115 h 5511081"/>
              <a:gd name="connsiteX89-23963" fmla="*/ 2798448 w 4833822"/>
              <a:gd name="connsiteY89-23964" fmla="*/ 4354373 h 5511081"/>
              <a:gd name="connsiteX90-23965" fmla="*/ 2880875 w 4833822"/>
              <a:gd name="connsiteY90-23966" fmla="*/ 4469053 h 5511081"/>
              <a:gd name="connsiteX91-23967" fmla="*/ 3142493 w 4833822"/>
              <a:gd name="connsiteY91-23968" fmla="*/ 4798765 h 5511081"/>
              <a:gd name="connsiteX92-23969" fmla="*/ 2891625 w 4833822"/>
              <a:gd name="connsiteY92-23970" fmla="*/ 4633906 h 5511081"/>
              <a:gd name="connsiteX93-23971" fmla="*/ 2683768 w 4833822"/>
              <a:gd name="connsiteY93-23972" fmla="*/ 4390208 h 5511081"/>
              <a:gd name="connsiteX94-23973" fmla="*/ 2651515 w 4833822"/>
              <a:gd name="connsiteY94-23974" fmla="*/ 4415297 h 5511081"/>
              <a:gd name="connsiteX95-23975" fmla="*/ 2866541 w 4833822"/>
              <a:gd name="connsiteY95-23976" fmla="*/ 4658996 h 5511081"/>
              <a:gd name="connsiteX96-23977" fmla="*/ 3389773 w 4833822"/>
              <a:gd name="connsiteY96-23978" fmla="*/ 5257490 h 5511081"/>
              <a:gd name="connsiteX97-23979" fmla="*/ 3637059 w 4833822"/>
              <a:gd name="connsiteY97-23980" fmla="*/ 5300494 h 5511081"/>
              <a:gd name="connsiteX98-23981" fmla="*/ 3246422 w 4833822"/>
              <a:gd name="connsiteY98-23982" fmla="*/ 4931365 h 5511081"/>
              <a:gd name="connsiteX99-23983" fmla="*/ 3400524 w 4833822"/>
              <a:gd name="connsiteY99-23984" fmla="*/ 4981539 h 5511081"/>
              <a:gd name="connsiteX100-23985" fmla="*/ 3336018 w 4833822"/>
              <a:gd name="connsiteY100-23986" fmla="*/ 4834600 h 5511081"/>
              <a:gd name="connsiteX101-23987" fmla="*/ 3095901 w 4833822"/>
              <a:gd name="connsiteY101-23988" fmla="*/ 4572987 h 5511081"/>
              <a:gd name="connsiteX102-23989" fmla="*/ 2862954 w 4833822"/>
              <a:gd name="connsiteY102-23990" fmla="*/ 4304199 h 5511081"/>
              <a:gd name="connsiteX103-23991" fmla="*/ 2808528 w 4833822"/>
              <a:gd name="connsiteY103-23992" fmla="*/ 4265898 h 5511081"/>
              <a:gd name="connsiteX104-23993" fmla="*/ 1587125 w 4833822"/>
              <a:gd name="connsiteY104-23994" fmla="*/ 4221773 h 5511081"/>
              <a:gd name="connsiteX105-23995" fmla="*/ 798688 w 4833822"/>
              <a:gd name="connsiteY105-23996" fmla="*/ 4429636 h 5511081"/>
              <a:gd name="connsiteX106-23997" fmla="*/ 780768 w 4833822"/>
              <a:gd name="connsiteY106-23998" fmla="*/ 5053214 h 5511081"/>
              <a:gd name="connsiteX107-23999" fmla="*/ 791519 w 4833822"/>
              <a:gd name="connsiteY107-24000" fmla="*/ 4859690 h 5511081"/>
              <a:gd name="connsiteX108-24001" fmla="*/ 709092 w 4833822"/>
              <a:gd name="connsiteY108-24002" fmla="*/ 4497724 h 5511081"/>
              <a:gd name="connsiteX109-24003" fmla="*/ 368634 w 4833822"/>
              <a:gd name="connsiteY109-24004" fmla="*/ 4508475 h 5511081"/>
              <a:gd name="connsiteX110-24005" fmla="*/ 332793 w 4833822"/>
              <a:gd name="connsiteY110-24006" fmla="*/ 4533565 h 5511081"/>
              <a:gd name="connsiteX111-24007" fmla="*/ 368634 w 4833822"/>
              <a:gd name="connsiteY111-24008" fmla="*/ 4547898 h 5511081"/>
              <a:gd name="connsiteX112-24009" fmla="*/ 350714 w 4833822"/>
              <a:gd name="connsiteY112-24010" fmla="*/ 4848938 h 5511081"/>
              <a:gd name="connsiteX113-24011" fmla="*/ 447479 w 4833822"/>
              <a:gd name="connsiteY113-24012" fmla="*/ 4913445 h 5511081"/>
              <a:gd name="connsiteX114-24013" fmla="*/ 486896 w 4833822"/>
              <a:gd name="connsiteY114-24014" fmla="*/ 4813098 h 5511081"/>
              <a:gd name="connsiteX115-24015" fmla="*/ 468981 w 4833822"/>
              <a:gd name="connsiteY115-24016" fmla="*/ 4694831 h 5511081"/>
              <a:gd name="connsiteX116-24017" fmla="*/ 372216 w 4833822"/>
              <a:gd name="connsiteY116-24018" fmla="*/ 4802347 h 5511081"/>
              <a:gd name="connsiteX117-24019" fmla="*/ 382967 w 4833822"/>
              <a:gd name="connsiteY117-24020" fmla="*/ 4651826 h 5511081"/>
              <a:gd name="connsiteX118-24021" fmla="*/ 497647 w 4833822"/>
              <a:gd name="connsiteY118-24022" fmla="*/ 4612404 h 5511081"/>
              <a:gd name="connsiteX119-24023" fmla="*/ 569323 w 4833822"/>
              <a:gd name="connsiteY119-24024" fmla="*/ 4727089 h 5511081"/>
              <a:gd name="connsiteX120-24025" fmla="*/ 580074 w 4833822"/>
              <a:gd name="connsiteY120-24026" fmla="*/ 4938529 h 5511081"/>
              <a:gd name="connsiteX121-24027" fmla="*/ 612332 w 4833822"/>
              <a:gd name="connsiteY121-24028" fmla="*/ 4694831 h 5511081"/>
              <a:gd name="connsiteX122-24029" fmla="*/ 497647 w 4833822"/>
              <a:gd name="connsiteY122-24030" fmla="*/ 4461884 h 5511081"/>
              <a:gd name="connsiteX123-24031" fmla="*/ 730594 w 4833822"/>
              <a:gd name="connsiteY123-24032" fmla="*/ 4866853 h 5511081"/>
              <a:gd name="connsiteX124-24033" fmla="*/ 547826 w 4833822"/>
              <a:gd name="connsiteY124-24034" fmla="*/ 5031712 h 5511081"/>
              <a:gd name="connsiteX125-24035" fmla="*/ 834528 w 4833822"/>
              <a:gd name="connsiteY125-24036" fmla="*/ 5063965 h 5511081"/>
              <a:gd name="connsiteX126-24037" fmla="*/ 1533370 w 4833822"/>
              <a:gd name="connsiteY126-24038" fmla="*/ 4547898 h 5511081"/>
              <a:gd name="connsiteX127-24039" fmla="*/ 1633712 w 4833822"/>
              <a:gd name="connsiteY127-24040" fmla="*/ 4415297 h 5511081"/>
              <a:gd name="connsiteX128-24041" fmla="*/ 1142733 w 4833822"/>
              <a:gd name="connsiteY128-24042" fmla="*/ 4730671 h 5511081"/>
              <a:gd name="connsiteX129-24043" fmla="*/ 1031635 w 4833822"/>
              <a:gd name="connsiteY129-24044" fmla="*/ 4759343 h 5511081"/>
              <a:gd name="connsiteX130-24045" fmla="*/ 1096142 w 4833822"/>
              <a:gd name="connsiteY130-24046" fmla="*/ 4658996 h 5511081"/>
              <a:gd name="connsiteX131-24047" fmla="*/ 1587125 w 4833822"/>
              <a:gd name="connsiteY131-24048" fmla="*/ 4221773 h 5511081"/>
              <a:gd name="connsiteX132-24049" fmla="*/ 3072607 w 4833822"/>
              <a:gd name="connsiteY132-24050" fmla="*/ 4212813 h 5511081"/>
              <a:gd name="connsiteX133-24051" fmla="*/ 2988391 w 4833822"/>
              <a:gd name="connsiteY133-24052" fmla="*/ 4246857 h 5511081"/>
              <a:gd name="connsiteX134-24053" fmla="*/ 3038564 w 4833822"/>
              <a:gd name="connsiteY134-24054" fmla="*/ 4357955 h 5511081"/>
              <a:gd name="connsiteX135-24055" fmla="*/ 3407693 w 4833822"/>
              <a:gd name="connsiteY135-24056" fmla="*/ 4773676 h 5511081"/>
              <a:gd name="connsiteX136-24057" fmla="*/ 3576134 w 4833822"/>
              <a:gd name="connsiteY136-24058" fmla="*/ 4813098 h 5511081"/>
              <a:gd name="connsiteX137-24059" fmla="*/ 4002606 w 4833822"/>
              <a:gd name="connsiteY137-24060" fmla="*/ 4917027 h 5511081"/>
              <a:gd name="connsiteX138-24061" fmla="*/ 4124455 w 4833822"/>
              <a:gd name="connsiteY138-24062" fmla="*/ 4999454 h 5511081"/>
              <a:gd name="connsiteX139-24063" fmla="*/ 3586885 w 4833822"/>
              <a:gd name="connsiteY139-24064" fmla="*/ 4451133 h 5511081"/>
              <a:gd name="connsiteX140-24065" fmla="*/ 3339600 w 4833822"/>
              <a:gd name="connsiteY140-24066" fmla="*/ 4307781 h 5511081"/>
              <a:gd name="connsiteX141-24067" fmla="*/ 3551045 w 4833822"/>
              <a:gd name="connsiteY141-24068" fmla="*/ 4483391 h 5511081"/>
              <a:gd name="connsiteX142-24069" fmla="*/ 3658561 w 4833822"/>
              <a:gd name="connsiteY142-24070" fmla="*/ 4666165 h 5511081"/>
              <a:gd name="connsiteX143-24071" fmla="*/ 3536712 w 4833822"/>
              <a:gd name="connsiteY143-24072" fmla="*/ 4590902 h 5511081"/>
              <a:gd name="connsiteX144-24073" fmla="*/ 3167577 w 4833822"/>
              <a:gd name="connsiteY144-24074" fmla="*/ 4254026 h 5511081"/>
              <a:gd name="connsiteX145-24075" fmla="*/ 3072607 w 4833822"/>
              <a:gd name="connsiteY145-24076" fmla="*/ 4212813 h 5511081"/>
              <a:gd name="connsiteX146-24077" fmla="*/ 1497530 w 4833822"/>
              <a:gd name="connsiteY146-24078" fmla="*/ 4125013 h 5511081"/>
              <a:gd name="connsiteX147-24079" fmla="*/ 644585 w 4833822"/>
              <a:gd name="connsiteY147-24080" fmla="*/ 4250444 h 5511081"/>
              <a:gd name="connsiteX148-24081" fmla="*/ 404469 w 4833822"/>
              <a:gd name="connsiteY148-24082" fmla="*/ 4325701 h 5511081"/>
              <a:gd name="connsiteX149-24083" fmla="*/ 218113 w 4833822"/>
              <a:gd name="connsiteY149-24084" fmla="*/ 4479804 h 5511081"/>
              <a:gd name="connsiteX150-24085" fmla="*/ 347132 w 4833822"/>
              <a:gd name="connsiteY150-24086" fmla="*/ 4999454 h 5511081"/>
              <a:gd name="connsiteX151-24087" fmla="*/ 218113 w 4833822"/>
              <a:gd name="connsiteY151-24088" fmla="*/ 4633906 h 5511081"/>
              <a:gd name="connsiteX152-24089" fmla="*/ 289789 w 4833822"/>
              <a:gd name="connsiteY152-24090" fmla="*/ 4526395 h 5511081"/>
              <a:gd name="connsiteX153-24091" fmla="*/ 271869 w 4833822"/>
              <a:gd name="connsiteY153-24092" fmla="*/ 4512062 h 5511081"/>
              <a:gd name="connsiteX154-24093" fmla="*/ 304127 w 4833822"/>
              <a:gd name="connsiteY154-24094" fmla="*/ 4418879 h 5511081"/>
              <a:gd name="connsiteX155-24095" fmla="*/ 400887 w 4833822"/>
              <a:gd name="connsiteY155-24096" fmla="*/ 4336453 h 5511081"/>
              <a:gd name="connsiteX156-24097" fmla="*/ 404469 w 4833822"/>
              <a:gd name="connsiteY156-24098" fmla="*/ 4329283 h 5511081"/>
              <a:gd name="connsiteX157-24099" fmla="*/ 408056 w 4833822"/>
              <a:gd name="connsiteY157-24100" fmla="*/ 4329283 h 5511081"/>
              <a:gd name="connsiteX158-24101" fmla="*/ 569323 w 4833822"/>
              <a:gd name="connsiteY158-24102" fmla="*/ 4286279 h 5511081"/>
              <a:gd name="connsiteX159-24103" fmla="*/ 777186 w 4833822"/>
              <a:gd name="connsiteY159-24104" fmla="*/ 4397377 h 5511081"/>
              <a:gd name="connsiteX160-24105" fmla="*/ 1250249 w 4833822"/>
              <a:gd name="connsiteY160-24106" fmla="*/ 4228936 h 5511081"/>
              <a:gd name="connsiteX161-24107" fmla="*/ 1497530 w 4833822"/>
              <a:gd name="connsiteY161-24108" fmla="*/ 4125013 h 5511081"/>
              <a:gd name="connsiteX162-24109" fmla="*/ 3393360 w 4833822"/>
              <a:gd name="connsiteY162-24110" fmla="*/ 4084243 h 5511081"/>
              <a:gd name="connsiteX163-24111" fmla="*/ 3271511 w 4833822"/>
              <a:gd name="connsiteY163-24112" fmla="*/ 4121426 h 5511081"/>
              <a:gd name="connsiteX164-24113" fmla="*/ 3486538 w 4833822"/>
              <a:gd name="connsiteY164-24114" fmla="*/ 4250444 h 5511081"/>
              <a:gd name="connsiteX165-24115" fmla="*/ 4092197 w 4833822"/>
              <a:gd name="connsiteY165-24116" fmla="*/ 4583738 h 5511081"/>
              <a:gd name="connsiteX166-24117" fmla="*/ 3873588 w 4833822"/>
              <a:gd name="connsiteY166-24118" fmla="*/ 4583738 h 5511081"/>
              <a:gd name="connsiteX167-24119" fmla="*/ 4002606 w 4833822"/>
              <a:gd name="connsiteY167-24120" fmla="*/ 4712751 h 5511081"/>
              <a:gd name="connsiteX168-24121" fmla="*/ 4106535 w 4833822"/>
              <a:gd name="connsiteY168-24122" fmla="*/ 4684080 h 5511081"/>
              <a:gd name="connsiteX169-24123" fmla="*/ 4325144 w 4833822"/>
              <a:gd name="connsiteY169-24124" fmla="*/ 4357955 h 5511081"/>
              <a:gd name="connsiteX170-24125" fmla="*/ 4038441 w 4833822"/>
              <a:gd name="connsiteY170-24126" fmla="*/ 4268364 h 5511081"/>
              <a:gd name="connsiteX171-24127" fmla="*/ 3624178 w 4833822"/>
              <a:gd name="connsiteY171-24128" fmla="*/ 4254752 h 5511081"/>
              <a:gd name="connsiteX172-24129" fmla="*/ 3486739 w 4833822"/>
              <a:gd name="connsiteY172-24130" fmla="*/ 4228973 h 5511081"/>
              <a:gd name="connsiteX173-24131" fmla="*/ 3486739 w 4833822"/>
              <a:gd name="connsiteY173-24132" fmla="*/ 4232968 h 5511081"/>
              <a:gd name="connsiteX174-24133" fmla="*/ 3485394 w 4833822"/>
              <a:gd name="connsiteY174-24134" fmla="*/ 4230279 h 5511081"/>
              <a:gd name="connsiteX175-24135" fmla="*/ 3486706 w 4833822"/>
              <a:gd name="connsiteY175-24136" fmla="*/ 4228967 h 5511081"/>
              <a:gd name="connsiteX176-24137" fmla="*/ 3486538 w 4833822"/>
              <a:gd name="connsiteY176-24138" fmla="*/ 4228936 h 5511081"/>
              <a:gd name="connsiteX177-24139" fmla="*/ 3543876 w 4833822"/>
              <a:gd name="connsiteY177-24140" fmla="*/ 4168012 h 5511081"/>
              <a:gd name="connsiteX178-24141" fmla="*/ 4518674 w 4833822"/>
              <a:gd name="connsiteY178-24142" fmla="*/ 4314950 h 5511081"/>
              <a:gd name="connsiteX179-24143" fmla="*/ 4328731 w 4833822"/>
              <a:gd name="connsiteY179-24144" fmla="*/ 4512062 h 5511081"/>
              <a:gd name="connsiteX180-24145" fmla="*/ 4457745 w 4833822"/>
              <a:gd name="connsiteY180-24146" fmla="*/ 4440381 h 5511081"/>
              <a:gd name="connsiteX181-24147" fmla="*/ 4579599 w 4833822"/>
              <a:gd name="connsiteY181-24148" fmla="*/ 4433218 h 5511081"/>
              <a:gd name="connsiteX182-24149" fmla="*/ 4500754 w 4833822"/>
              <a:gd name="connsiteY182-24150" fmla="*/ 4512062 h 5511081"/>
              <a:gd name="connsiteX183-24151" fmla="*/ 4314393 w 4833822"/>
              <a:gd name="connsiteY183-24152" fmla="*/ 4745010 h 5511081"/>
              <a:gd name="connsiteX184-24153" fmla="*/ 4346651 w 4833822"/>
              <a:gd name="connsiteY184-24154" fmla="*/ 4809516 h 5511081"/>
              <a:gd name="connsiteX185-24155" fmla="*/ 4403989 w 4833822"/>
              <a:gd name="connsiteY185-24156" fmla="*/ 4759343 h 5511081"/>
              <a:gd name="connsiteX186-24157" fmla="*/ 4482833 w 4833822"/>
              <a:gd name="connsiteY186-24158" fmla="*/ 4569400 h 5511081"/>
              <a:gd name="connsiteX187-24159" fmla="*/ 4590350 w 4833822"/>
              <a:gd name="connsiteY187-24160" fmla="*/ 4547898 h 5511081"/>
              <a:gd name="connsiteX188-24161" fmla="*/ 4608265 w 4833822"/>
              <a:gd name="connsiteY188-24162" fmla="*/ 4630324 h 5511081"/>
              <a:gd name="connsiteX189-24163" fmla="*/ 4608265 w 4833822"/>
              <a:gd name="connsiteY189-24164" fmla="*/ 4633906 h 5511081"/>
              <a:gd name="connsiteX190-24165" fmla="*/ 4421909 w 4833822"/>
              <a:gd name="connsiteY190-24166" fmla="*/ 4845351 h 5511081"/>
              <a:gd name="connsiteX191-24167" fmla="*/ 4608265 w 4833822"/>
              <a:gd name="connsiteY191-24168" fmla="*/ 4633906 h 5511081"/>
              <a:gd name="connsiteX192-24169" fmla="*/ 4611852 w 4833822"/>
              <a:gd name="connsiteY192-24170" fmla="*/ 4630324 h 5511081"/>
              <a:gd name="connsiteX193-24171" fmla="*/ 4611852 w 4833822"/>
              <a:gd name="connsiteY193-24172" fmla="*/ 4626742 h 5511081"/>
              <a:gd name="connsiteX194-24173" fmla="*/ 4694279 w 4833822"/>
              <a:gd name="connsiteY194-24174" fmla="*/ 4612404 h 5511081"/>
              <a:gd name="connsiteX195-24175" fmla="*/ 4651275 w 4833822"/>
              <a:gd name="connsiteY195-24176" fmla="*/ 4436800 h 5511081"/>
              <a:gd name="connsiteX196-24177" fmla="*/ 4572429 w 4833822"/>
              <a:gd name="connsiteY196-24178" fmla="*/ 4318532 h 5511081"/>
              <a:gd name="connsiteX197-24179" fmla="*/ 4583181 w 4833822"/>
              <a:gd name="connsiteY197-24180" fmla="*/ 4225355 h 5511081"/>
              <a:gd name="connsiteX198-24181" fmla="*/ 4436247 w 4833822"/>
              <a:gd name="connsiteY198-24182" fmla="*/ 4178768 h 5511081"/>
              <a:gd name="connsiteX199-24183" fmla="*/ 3504459 w 4833822"/>
              <a:gd name="connsiteY199-24184" fmla="*/ 4092754 h 5511081"/>
              <a:gd name="connsiteX200-24185" fmla="*/ 3393360 w 4833822"/>
              <a:gd name="connsiteY200-24186" fmla="*/ 4084243 h 5511081"/>
              <a:gd name="connsiteX201-24187" fmla="*/ 655337 w 4833822"/>
              <a:gd name="connsiteY201-24188" fmla="*/ 3952985 h 5511081"/>
              <a:gd name="connsiteX202-24189" fmla="*/ 637416 w 4833822"/>
              <a:gd name="connsiteY202-24190" fmla="*/ 4010328 h 5511081"/>
              <a:gd name="connsiteX203-24191" fmla="*/ 863200 w 4833822"/>
              <a:gd name="connsiteY203-24192" fmla="*/ 4114257 h 5511081"/>
              <a:gd name="connsiteX204-24193" fmla="*/ 734181 w 4833822"/>
              <a:gd name="connsiteY204-24194" fmla="*/ 3974492 h 5511081"/>
              <a:gd name="connsiteX205-24195" fmla="*/ 655337 w 4833822"/>
              <a:gd name="connsiteY205-24196" fmla="*/ 3952985 h 5511081"/>
              <a:gd name="connsiteX206-24197" fmla="*/ 465399 w 4833822"/>
              <a:gd name="connsiteY206-24198" fmla="*/ 3913568 h 5511081"/>
              <a:gd name="connsiteX207-24199" fmla="*/ 465399 w 4833822"/>
              <a:gd name="connsiteY207-24200" fmla="*/ 4114257 h 5511081"/>
              <a:gd name="connsiteX208-24201" fmla="*/ 501234 w 4833822"/>
              <a:gd name="connsiteY208-24202" fmla="*/ 4171599 h 5511081"/>
              <a:gd name="connsiteX209-24203" fmla="*/ 554990 w 4833822"/>
              <a:gd name="connsiteY209-24204" fmla="*/ 4117844 h 5511081"/>
              <a:gd name="connsiteX210-24205" fmla="*/ 465399 w 4833822"/>
              <a:gd name="connsiteY210-24206" fmla="*/ 3913568 h 5511081"/>
              <a:gd name="connsiteX211-24207" fmla="*/ 4325169 w 4833822"/>
              <a:gd name="connsiteY211-24208" fmla="*/ 3832671 h 5511081"/>
              <a:gd name="connsiteX212-24209" fmla="*/ 3959602 w 4833822"/>
              <a:gd name="connsiteY212-24210" fmla="*/ 4038999 h 5511081"/>
              <a:gd name="connsiteX213-24211" fmla="*/ 4360985 w 4833822"/>
              <a:gd name="connsiteY213-24212" fmla="*/ 3949403 h 5511081"/>
              <a:gd name="connsiteX214-24213" fmla="*/ 4278558 w 4833822"/>
              <a:gd name="connsiteY214-24214" fmla="*/ 4060501 h 5511081"/>
              <a:gd name="connsiteX215-24215" fmla="*/ 4454163 w 4833822"/>
              <a:gd name="connsiteY215-24216" fmla="*/ 4013910 h 5511081"/>
              <a:gd name="connsiteX216-24217" fmla="*/ 4368153 w 4833822"/>
              <a:gd name="connsiteY216-24218" fmla="*/ 3838305 h 5511081"/>
              <a:gd name="connsiteX217-24219" fmla="*/ 4325169 w 4833822"/>
              <a:gd name="connsiteY217-24220" fmla="*/ 3832671 h 5511081"/>
              <a:gd name="connsiteX218-24221" fmla="*/ 4156709 w 4833822"/>
              <a:gd name="connsiteY218-24222" fmla="*/ 3798883 h 5511081"/>
              <a:gd name="connsiteX219-24223" fmla="*/ 3748157 w 4833822"/>
              <a:gd name="connsiteY219-24224" fmla="*/ 3881309 h 5511081"/>
              <a:gd name="connsiteX220-24225" fmla="*/ 3529543 w 4833822"/>
              <a:gd name="connsiteY220-24226" fmla="*/ 4003158 h 5511081"/>
              <a:gd name="connsiteX221-24227" fmla="*/ 3805494 w 4833822"/>
              <a:gd name="connsiteY221-24228" fmla="*/ 3906399 h 5511081"/>
              <a:gd name="connsiteX222-24229" fmla="*/ 4156709 w 4833822"/>
              <a:gd name="connsiteY222-24230" fmla="*/ 3798883 h 5511081"/>
              <a:gd name="connsiteX223-24231" fmla="*/ 399937 w 4833822"/>
              <a:gd name="connsiteY223-24232" fmla="*/ 3755095 h 5511081"/>
              <a:gd name="connsiteX224-24233" fmla="*/ 210944 w 4833822"/>
              <a:gd name="connsiteY224-24234" fmla="*/ 3834723 h 5511081"/>
              <a:gd name="connsiteX225-24235" fmla="*/ 124936 w 4833822"/>
              <a:gd name="connsiteY225-24236" fmla="*/ 3978074 h 5511081"/>
              <a:gd name="connsiteX226-24237" fmla="*/ 275451 w 4833822"/>
              <a:gd name="connsiteY226-24238" fmla="*/ 3970905 h 5511081"/>
              <a:gd name="connsiteX227-24239" fmla="*/ 304127 w 4833822"/>
              <a:gd name="connsiteY227-24240" fmla="*/ 3988825 h 5511081"/>
              <a:gd name="connsiteX228-24241" fmla="*/ 271869 w 4833822"/>
              <a:gd name="connsiteY228-24242" fmla="*/ 4225355 h 5511081"/>
              <a:gd name="connsiteX229-24243" fmla="*/ 311291 w 4833822"/>
              <a:gd name="connsiteY229-24244" fmla="*/ 4067670 h 5511081"/>
              <a:gd name="connsiteX230-24245" fmla="*/ 243203 w 4833822"/>
              <a:gd name="connsiteY230-24246" fmla="*/ 3859807 h 5511081"/>
              <a:gd name="connsiteX231-24247" fmla="*/ 1214409 w 4833822"/>
              <a:gd name="connsiteY231-24248" fmla="*/ 3838305 h 5511081"/>
              <a:gd name="connsiteX232-24249" fmla="*/ 465399 w 4833822"/>
              <a:gd name="connsiteY232-24250" fmla="*/ 3755878 h 5511081"/>
              <a:gd name="connsiteX233-24251" fmla="*/ 399937 w 4833822"/>
              <a:gd name="connsiteY233-24252" fmla="*/ 3755095 h 5511081"/>
              <a:gd name="connsiteX234-24253" fmla="*/ 2524908 w 4833822"/>
              <a:gd name="connsiteY234-24254" fmla="*/ 2620796 h 5511081"/>
              <a:gd name="connsiteX235-24255" fmla="*/ 2732856 w 4833822"/>
              <a:gd name="connsiteY235-24256" fmla="*/ 3262715 h 5511081"/>
              <a:gd name="connsiteX236-24257" fmla="*/ 2775802 w 4833822"/>
              <a:gd name="connsiteY236-24258" fmla="*/ 3332784 h 5511081"/>
              <a:gd name="connsiteX237-24259" fmla="*/ 2823267 w 4833822"/>
              <a:gd name="connsiteY237-24260" fmla="*/ 3255934 h 5511081"/>
              <a:gd name="connsiteX238-24261" fmla="*/ 2879774 w 4833822"/>
              <a:gd name="connsiteY238-24262" fmla="*/ 3045728 h 5511081"/>
              <a:gd name="connsiteX239-24263" fmla="*/ 2920458 w 4833822"/>
              <a:gd name="connsiteY239-24264" fmla="*/ 3579153 h 5511081"/>
              <a:gd name="connsiteX240-24265" fmla="*/ 3132925 w 4833822"/>
              <a:gd name="connsiteY240-24266" fmla="*/ 3520386 h 5511081"/>
              <a:gd name="connsiteX241-24267" fmla="*/ 2879774 w 4833822"/>
              <a:gd name="connsiteY241-24268" fmla="*/ 3895594 h 5511081"/>
              <a:gd name="connsiteX242-24269" fmla="*/ 2131619 w 4833822"/>
              <a:gd name="connsiteY242-24270" fmla="*/ 3843608 h 5511081"/>
              <a:gd name="connsiteX243-24271" fmla="*/ 1894289 w 4833822"/>
              <a:gd name="connsiteY243-24272" fmla="*/ 3493264 h 5511081"/>
              <a:gd name="connsiteX244-24273" fmla="*/ 2075111 w 4833822"/>
              <a:gd name="connsiteY244-24274" fmla="*/ 3581415 h 5511081"/>
              <a:gd name="connsiteX245-24275" fmla="*/ 2086414 w 4833822"/>
              <a:gd name="connsiteY245-24276" fmla="*/ 3066070 h 5511081"/>
              <a:gd name="connsiteX246-24277" fmla="*/ 2163263 w 4833822"/>
              <a:gd name="connsiteY246-24278" fmla="*/ 3210729 h 5511081"/>
              <a:gd name="connsiteX247-24279" fmla="*/ 2224289 w 4833822"/>
              <a:gd name="connsiteY247-24280" fmla="*/ 3255934 h 5511081"/>
              <a:gd name="connsiteX248-24281" fmla="*/ 2242372 w 4833822"/>
              <a:gd name="connsiteY248-24282" fmla="*/ 3192646 h 5511081"/>
              <a:gd name="connsiteX249-24283" fmla="*/ 2524908 w 4833822"/>
              <a:gd name="connsiteY249-24284" fmla="*/ 2620796 h 5511081"/>
              <a:gd name="connsiteX250-24285" fmla="*/ 2540406 w 4833822"/>
              <a:gd name="connsiteY250-24286" fmla="*/ 1813455 h 5511081"/>
              <a:gd name="connsiteX251-24287" fmla="*/ 2092432 w 4833822"/>
              <a:gd name="connsiteY251-24288" fmla="*/ 2720152 h 5511081"/>
              <a:gd name="connsiteX252-24289" fmla="*/ 2063761 w 4833822"/>
              <a:gd name="connsiteY252-24290" fmla="*/ 2820499 h 5511081"/>
              <a:gd name="connsiteX253-24291" fmla="*/ 1967001 w 4833822"/>
              <a:gd name="connsiteY253-24292" fmla="*/ 2748823 h 5511081"/>
              <a:gd name="connsiteX254-24293" fmla="*/ 1845152 w 4833822"/>
              <a:gd name="connsiteY254-24294" fmla="*/ 2519459 h 5511081"/>
              <a:gd name="connsiteX255-24295" fmla="*/ 1827232 w 4833822"/>
              <a:gd name="connsiteY255-24296" fmla="*/ 3336566 h 5511081"/>
              <a:gd name="connsiteX256-24297" fmla="*/ 1540529 w 4833822"/>
              <a:gd name="connsiteY256-24298" fmla="*/ 3196797 h 5511081"/>
              <a:gd name="connsiteX257-24299" fmla="*/ 1916828 w 4833822"/>
              <a:gd name="connsiteY257-24300" fmla="*/ 3752286 h 5511081"/>
              <a:gd name="connsiteX258-24301" fmla="*/ 3103066 w 4833822"/>
              <a:gd name="connsiteY258-24302" fmla="*/ 3834713 h 5511081"/>
              <a:gd name="connsiteX259-24303" fmla="*/ 3504448 w 4833822"/>
              <a:gd name="connsiteY259-24304" fmla="*/ 3239801 h 5511081"/>
              <a:gd name="connsiteX260-24305" fmla="*/ 3167572 w 4833822"/>
              <a:gd name="connsiteY260-24306" fmla="*/ 3332979 h 5511081"/>
              <a:gd name="connsiteX261-24307" fmla="*/ 3103066 w 4833822"/>
              <a:gd name="connsiteY261-24308" fmla="*/ 2487205 h 5511081"/>
              <a:gd name="connsiteX262-24309" fmla="*/ 3013470 w 4833822"/>
              <a:gd name="connsiteY262-24310" fmla="*/ 2820499 h 5511081"/>
              <a:gd name="connsiteX263-24311" fmla="*/ 2938212 w 4833822"/>
              <a:gd name="connsiteY263-24312" fmla="*/ 2942348 h 5511081"/>
              <a:gd name="connsiteX264-24313" fmla="*/ 2870119 w 4833822"/>
              <a:gd name="connsiteY264-24314" fmla="*/ 2831250 h 5511081"/>
              <a:gd name="connsiteX265-24315" fmla="*/ 2540406 w 4833822"/>
              <a:gd name="connsiteY265-24316" fmla="*/ 1813455 h 5511081"/>
              <a:gd name="connsiteX266-24317" fmla="*/ 357884 w 4833822"/>
              <a:gd name="connsiteY266-24318" fmla="*/ 1741784 h 5511081"/>
              <a:gd name="connsiteX267-24319" fmla="*/ 422396 w 4833822"/>
              <a:gd name="connsiteY267-24320" fmla="*/ 1824211 h 5511081"/>
              <a:gd name="connsiteX268-24321" fmla="*/ 522738 w 4833822"/>
              <a:gd name="connsiteY268-24322" fmla="*/ 2325942 h 5511081"/>
              <a:gd name="connsiteX269-24323" fmla="*/ 490485 w 4833822"/>
              <a:gd name="connsiteY269-24324" fmla="*/ 2465712 h 5511081"/>
              <a:gd name="connsiteX270-24325" fmla="*/ 386555 w 4833822"/>
              <a:gd name="connsiteY270-24326" fmla="*/ 2365365 h 5511081"/>
              <a:gd name="connsiteX271-24327" fmla="*/ 286208 w 4833822"/>
              <a:gd name="connsiteY271-24328" fmla="*/ 1824211 h 5511081"/>
              <a:gd name="connsiteX272-24329" fmla="*/ 357884 w 4833822"/>
              <a:gd name="connsiteY272-24330" fmla="*/ 1741784 h 5511081"/>
              <a:gd name="connsiteX273-24331" fmla="*/ 4036204 w 4833822"/>
              <a:gd name="connsiteY273-24332" fmla="*/ 324393 h 5511081"/>
              <a:gd name="connsiteX274-24333" fmla="*/ 4110123 w 4833822"/>
              <a:gd name="connsiteY274-24334" fmla="*/ 387108 h 5511081"/>
              <a:gd name="connsiteX275-24335" fmla="*/ 4063531 w 4833822"/>
              <a:gd name="connsiteY275-24336" fmla="*/ 1197052 h 5511081"/>
              <a:gd name="connsiteX276-24337" fmla="*/ 3938100 w 4833822"/>
              <a:gd name="connsiteY276-24338" fmla="*/ 885258 h 5511081"/>
              <a:gd name="connsiteX277-24339" fmla="*/ 3970353 w 4833822"/>
              <a:gd name="connsiteY277-24340" fmla="*/ 390695 h 5511081"/>
              <a:gd name="connsiteX278-24341" fmla="*/ 4036204 w 4833822"/>
              <a:gd name="connsiteY278-24342" fmla="*/ 324393 h 5511081"/>
              <a:gd name="connsiteX279-24343" fmla="*/ 915320 w 4833822"/>
              <a:gd name="connsiteY279-24344" fmla="*/ 65964 h 5511081"/>
              <a:gd name="connsiteX280-24345" fmla="*/ 1020430 w 4833822"/>
              <a:gd name="connsiteY280-24346" fmla="*/ 746726 h 5511081"/>
              <a:gd name="connsiteX281-24347" fmla="*/ 811383 w 4833822"/>
              <a:gd name="connsiteY281-24348" fmla="*/ 707140 h 5511081"/>
              <a:gd name="connsiteX282-24349" fmla="*/ 915320 w 4833822"/>
              <a:gd name="connsiteY282-24350" fmla="*/ 65964 h 5511081"/>
              <a:gd name="connsiteX283-24351" fmla="*/ 2536306 w 4833822"/>
              <a:gd name="connsiteY283-24352" fmla="*/ 0 h 5511081"/>
              <a:gd name="connsiteX284-24353" fmla="*/ 2948561 w 4833822"/>
              <a:gd name="connsiteY284-24354" fmla="*/ 741984 h 5511081"/>
              <a:gd name="connsiteX285-24355" fmla="*/ 2905997 w 4833822"/>
              <a:gd name="connsiteY285-24356" fmla="*/ 1346511 h 5511081"/>
              <a:gd name="connsiteX286-24357" fmla="*/ 3282263 w 4833822"/>
              <a:gd name="connsiteY286-24358" fmla="*/ 487454 h 5511081"/>
              <a:gd name="connsiteX287-24359" fmla="*/ 3257173 w 4833822"/>
              <a:gd name="connsiteY287-24360" fmla="*/ 347685 h 5511081"/>
              <a:gd name="connsiteX288-24361" fmla="*/ 3278681 w 4833822"/>
              <a:gd name="connsiteY288-24362" fmla="*/ 258089 h 5511081"/>
              <a:gd name="connsiteX289-24363" fmla="*/ 3361107 w 4833822"/>
              <a:gd name="connsiteY289-24364" fmla="*/ 315432 h 5511081"/>
              <a:gd name="connsiteX290-24365" fmla="*/ 3884339 w 4833822"/>
              <a:gd name="connsiteY290-24366" fmla="*/ 1627102 h 5511081"/>
              <a:gd name="connsiteX291-24367" fmla="*/ 3776823 w 4833822"/>
              <a:gd name="connsiteY291-24368" fmla="*/ 2247097 h 5511081"/>
              <a:gd name="connsiteX292-24369" fmla="*/ 4002606 w 4833822"/>
              <a:gd name="connsiteY292-24370" fmla="*/ 2028488 h 5511081"/>
              <a:gd name="connsiteX293-24371" fmla="*/ 4059943 w 4833822"/>
              <a:gd name="connsiteY293-24372" fmla="*/ 1963977 h 5511081"/>
              <a:gd name="connsiteX294-24373" fmla="*/ 4117286 w 4833822"/>
              <a:gd name="connsiteY294-24374" fmla="*/ 2039239 h 5511081"/>
              <a:gd name="connsiteX295-24375" fmla="*/ 4131625 w 4833822"/>
              <a:gd name="connsiteY295-24376" fmla="*/ 2852761 h 5511081"/>
              <a:gd name="connsiteX296-24377" fmla="*/ 3755321 w 4833822"/>
              <a:gd name="connsiteY296-24378" fmla="*/ 3684203 h 5511081"/>
              <a:gd name="connsiteX297-24379" fmla="*/ 3723067 w 4833822"/>
              <a:gd name="connsiteY297-24380" fmla="*/ 3759460 h 5511081"/>
              <a:gd name="connsiteX298-24381" fmla="*/ 4099366 w 4833822"/>
              <a:gd name="connsiteY298-24382" fmla="*/ 3698536 h 5511081"/>
              <a:gd name="connsiteX299-24383" fmla="*/ 4550927 w 4833822"/>
              <a:gd name="connsiteY299-24384" fmla="*/ 4049750 h 5511081"/>
              <a:gd name="connsiteX300-24385" fmla="*/ 4604683 w 4833822"/>
              <a:gd name="connsiteY300-24386" fmla="*/ 4150097 h 5511081"/>
              <a:gd name="connsiteX301-24387" fmla="*/ 4576011 w 4833822"/>
              <a:gd name="connsiteY301-24388" fmla="*/ 4992290 h 5511081"/>
              <a:gd name="connsiteX302-24389" fmla="*/ 4432660 w 4833822"/>
              <a:gd name="connsiteY302-24390" fmla="*/ 5053214 h 5511081"/>
              <a:gd name="connsiteX303-24391" fmla="*/ 3999019 w 4833822"/>
              <a:gd name="connsiteY303-24392" fmla="*/ 5286161 h 5511081"/>
              <a:gd name="connsiteX304-24393" fmla="*/ 3192667 w 4833822"/>
              <a:gd name="connsiteY304-24394" fmla="*/ 5218068 h 5511081"/>
              <a:gd name="connsiteX305-24395" fmla="*/ 2662265 w 4833822"/>
              <a:gd name="connsiteY305-24396" fmla="*/ 4587320 h 5511081"/>
              <a:gd name="connsiteX306-24397" fmla="*/ 2680186 w 4833822"/>
              <a:gd name="connsiteY306-24398" fmla="*/ 4906276 h 5511081"/>
              <a:gd name="connsiteX307-24399" fmla="*/ 2655096 w 4833822"/>
              <a:gd name="connsiteY307-24400" fmla="*/ 5218068 h 5511081"/>
              <a:gd name="connsiteX308-24401" fmla="*/ 2063771 w 4833822"/>
              <a:gd name="connsiteY308-24402" fmla="*/ 5504770 h 5511081"/>
              <a:gd name="connsiteX309-24403" fmla="*/ 1827242 w 4833822"/>
              <a:gd name="connsiteY309-24404" fmla="*/ 5454597 h 5511081"/>
              <a:gd name="connsiteX310-24405" fmla="*/ 1594295 w 4833822"/>
              <a:gd name="connsiteY310-24406" fmla="*/ 4913445 h 5511081"/>
              <a:gd name="connsiteX311-24407" fmla="*/ 1952673 w 4833822"/>
              <a:gd name="connsiteY311-24408" fmla="*/ 4379457 h 5511081"/>
              <a:gd name="connsiteX312-24409" fmla="*/ 2020761 w 4833822"/>
              <a:gd name="connsiteY312-24410" fmla="*/ 4246857 h 5511081"/>
              <a:gd name="connsiteX313-24411" fmla="*/ 1841575 w 4833822"/>
              <a:gd name="connsiteY313-24412" fmla="*/ 4390208 h 5511081"/>
              <a:gd name="connsiteX314-24413" fmla="*/ 884697 w 4833822"/>
              <a:gd name="connsiteY314-24414" fmla="*/ 5135641 h 5511081"/>
              <a:gd name="connsiteX315-24415" fmla="*/ 547826 w 4833822"/>
              <a:gd name="connsiteY315-24416" fmla="*/ 5167894 h 5511081"/>
              <a:gd name="connsiteX316-24417" fmla="*/ 357883 w 4833822"/>
              <a:gd name="connsiteY316-24418" fmla="*/ 5110557 h 5511081"/>
              <a:gd name="connsiteX317-24419" fmla="*/ 89095 w 4833822"/>
              <a:gd name="connsiteY317-24420" fmla="*/ 4684080 h 5511081"/>
              <a:gd name="connsiteX318-24421" fmla="*/ 46091 w 4833822"/>
              <a:gd name="connsiteY318-24422" fmla="*/ 4332871 h 5511081"/>
              <a:gd name="connsiteX319-24423" fmla="*/ 440310 w 4833822"/>
              <a:gd name="connsiteY319-24424" fmla="*/ 3684203 h 5511081"/>
              <a:gd name="connsiteX320-24425" fmla="*/ 1020884 w 4833822"/>
              <a:gd name="connsiteY320-24426" fmla="*/ 3734376 h 5511081"/>
              <a:gd name="connsiteX321-24427" fmla="*/ 798688 w 4833822"/>
              <a:gd name="connsiteY321-24428" fmla="*/ 3562354 h 5511081"/>
              <a:gd name="connsiteX322-24429" fmla="*/ 766435 w 4833822"/>
              <a:gd name="connsiteY322-24430" fmla="*/ 3505011 h 5511081"/>
              <a:gd name="connsiteX323-24431" fmla="*/ 838110 w 4833822"/>
              <a:gd name="connsiteY323-24432" fmla="*/ 3483509 h 5511081"/>
              <a:gd name="connsiteX324-24433" fmla="*/ 1060306 w 4833822"/>
              <a:gd name="connsiteY324-24434" fmla="*/ 3576687 h 5511081"/>
              <a:gd name="connsiteX325-24435" fmla="*/ 777186 w 4833822"/>
              <a:gd name="connsiteY325-24436" fmla="*/ 3078539 h 5511081"/>
              <a:gd name="connsiteX326-24437" fmla="*/ 723430 w 4833822"/>
              <a:gd name="connsiteY326-24438" fmla="*/ 2544556 h 5511081"/>
              <a:gd name="connsiteX327-24439" fmla="*/ 727012 w 4833822"/>
              <a:gd name="connsiteY327-24440" fmla="*/ 1845715 h 5511081"/>
              <a:gd name="connsiteX328-24441" fmla="*/ 762853 w 4833822"/>
              <a:gd name="connsiteY328-24442" fmla="*/ 1713115 h 5511081"/>
              <a:gd name="connsiteX329-24443" fmla="*/ 1017302 w 4833822"/>
              <a:gd name="connsiteY329-24444" fmla="*/ 2014150 h 5511081"/>
              <a:gd name="connsiteX330-24445" fmla="*/ 1139151 w 4833822"/>
              <a:gd name="connsiteY330-24446" fmla="*/ 2053572 h 5511081"/>
              <a:gd name="connsiteX331-24447" fmla="*/ 1110480 w 4833822"/>
              <a:gd name="connsiteY331-24448" fmla="*/ 1942474 h 5511081"/>
              <a:gd name="connsiteX332-24449" fmla="*/ 1135564 w 4833822"/>
              <a:gd name="connsiteY332-24450" fmla="*/ 1053696 h 5511081"/>
              <a:gd name="connsiteX333-24451" fmla="*/ 1493942 w 4833822"/>
              <a:gd name="connsiteY333-24452" fmla="*/ 394276 h 5511081"/>
              <a:gd name="connsiteX334-24453" fmla="*/ 1547703 w 4833822"/>
              <a:gd name="connsiteY334-24454" fmla="*/ 340521 h 5511081"/>
              <a:gd name="connsiteX335-24455" fmla="*/ 1597877 w 4833822"/>
              <a:gd name="connsiteY335-24456" fmla="*/ 433699 h 5511081"/>
              <a:gd name="connsiteX336-24457" fmla="*/ 2001666 w 4833822"/>
              <a:gd name="connsiteY336-24458" fmla="*/ 1267177 h 5511081"/>
              <a:gd name="connsiteX337-24459" fmla="*/ 2035100 w 4833822"/>
              <a:gd name="connsiteY337-24460" fmla="*/ 498660 h 5511081"/>
              <a:gd name="connsiteX338-24461" fmla="*/ 2536306 w 4833822"/>
              <a:gd name="connsiteY338-24462" fmla="*/ 0 h 5511081"/>
              <a:gd name="connsiteX0-24463" fmla="*/ 2144854 w 4833822"/>
              <a:gd name="connsiteY0-24464" fmla="*/ 5137432 h 5511081"/>
              <a:gd name="connsiteX1-24465" fmla="*/ 2053020 w 4833822"/>
              <a:gd name="connsiteY1-24466" fmla="*/ 5146392 h 5511081"/>
              <a:gd name="connsiteX2-24467" fmla="*/ 1959837 w 4833822"/>
              <a:gd name="connsiteY2-24468" fmla="*/ 5221650 h 5511081"/>
              <a:gd name="connsiteX3-24469" fmla="*/ 2045851 w 4833822"/>
              <a:gd name="connsiteY3-24470" fmla="*/ 5339917 h 5511081"/>
              <a:gd name="connsiteX4-24471" fmla="*/ 2042269 w 4833822"/>
              <a:gd name="connsiteY4-24472" fmla="*/ 5243152 h 5511081"/>
              <a:gd name="connsiteX5-24473" fmla="*/ 2106775 w 4833822"/>
              <a:gd name="connsiteY5-24474" fmla="*/ 5178645 h 5511081"/>
              <a:gd name="connsiteX6-24475" fmla="*/ 2128277 w 4833822"/>
              <a:gd name="connsiteY6-24476" fmla="*/ 5250321 h 5511081"/>
              <a:gd name="connsiteX7-24477" fmla="*/ 2164118 w 4833822"/>
              <a:gd name="connsiteY7-24478" fmla="*/ 5300494 h 5511081"/>
              <a:gd name="connsiteX8-24479" fmla="*/ 2232206 w 4833822"/>
              <a:gd name="connsiteY8-24480" fmla="*/ 5264659 h 5511081"/>
              <a:gd name="connsiteX9-24481" fmla="*/ 2228624 w 4833822"/>
              <a:gd name="connsiteY9-24482" fmla="*/ 5171476 h 5511081"/>
              <a:gd name="connsiteX10-24483" fmla="*/ 2144854 w 4833822"/>
              <a:gd name="connsiteY10-24484" fmla="*/ 5137432 h 5511081"/>
              <a:gd name="connsiteX11-24485" fmla="*/ 2508163 w 4833822"/>
              <a:gd name="connsiteY11-24486" fmla="*/ 5106970 h 5511081"/>
              <a:gd name="connsiteX12-24487" fmla="*/ 2407811 w 4833822"/>
              <a:gd name="connsiteY12-24488" fmla="*/ 5415180 h 5511081"/>
              <a:gd name="connsiteX13-24489" fmla="*/ 2508163 w 4833822"/>
              <a:gd name="connsiteY13-24490" fmla="*/ 5106970 h 5511081"/>
              <a:gd name="connsiteX14-24491" fmla="*/ 2215080 w 4833822"/>
              <a:gd name="connsiteY14-24492" fmla="*/ 5022435 h 5511081"/>
              <a:gd name="connsiteX15-24493" fmla="*/ 2171282 w 4833822"/>
              <a:gd name="connsiteY15-24494" fmla="*/ 5028125 h 5511081"/>
              <a:gd name="connsiteX16-24495" fmla="*/ 2350473 w 4833822"/>
              <a:gd name="connsiteY16-24496" fmla="*/ 5307664 h 5511081"/>
              <a:gd name="connsiteX17-24497" fmla="*/ 2393478 w 4833822"/>
              <a:gd name="connsiteY17-24498" fmla="*/ 5124890 h 5511081"/>
              <a:gd name="connsiteX18-24499" fmla="*/ 2252871 w 4833822"/>
              <a:gd name="connsiteY18-24500" fmla="*/ 5023590 h 5511081"/>
              <a:gd name="connsiteX19-24501" fmla="*/ 2215080 w 4833822"/>
              <a:gd name="connsiteY19-24502" fmla="*/ 5022435 h 5511081"/>
              <a:gd name="connsiteX20-24503" fmla="*/ 3767359 w 4833822"/>
              <a:gd name="connsiteY20-24504" fmla="*/ 4903477 h 5511081"/>
              <a:gd name="connsiteX21-24505" fmla="*/ 3913003 w 4833822"/>
              <a:gd name="connsiteY21-24506" fmla="*/ 4985120 h 5511081"/>
              <a:gd name="connsiteX22-24507" fmla="*/ 3930923 w 4833822"/>
              <a:gd name="connsiteY22-24508" fmla="*/ 5010209 h 5511081"/>
              <a:gd name="connsiteX23-24509" fmla="*/ 3923759 w 4833822"/>
              <a:gd name="connsiteY23-24510" fmla="*/ 5035294 h 5511081"/>
              <a:gd name="connsiteX24-24511" fmla="*/ 3672890 w 4833822"/>
              <a:gd name="connsiteY24-24512" fmla="*/ 5017373 h 5511081"/>
              <a:gd name="connsiteX25-24513" fmla="*/ 3672890 w 4833822"/>
              <a:gd name="connsiteY25-24514" fmla="*/ 4949284 h 5511081"/>
              <a:gd name="connsiteX26-24515" fmla="*/ 3708731 w 4833822"/>
              <a:gd name="connsiteY26-24516" fmla="*/ 4924195 h 5511081"/>
              <a:gd name="connsiteX27-24517" fmla="*/ 3767359 w 4833822"/>
              <a:gd name="connsiteY27-24518" fmla="*/ 4903477 h 5511081"/>
              <a:gd name="connsiteX28-24519" fmla="*/ 3779366 w 4833822"/>
              <a:gd name="connsiteY28-24520" fmla="*/ 4863666 h 5511081"/>
              <a:gd name="connsiteX29-24521" fmla="*/ 3637059 w 4833822"/>
              <a:gd name="connsiteY29-24522" fmla="*/ 4888361 h 5511081"/>
              <a:gd name="connsiteX30-24523" fmla="*/ 3497289 w 4833822"/>
              <a:gd name="connsiteY30-24524" fmla="*/ 5071129 h 5511081"/>
              <a:gd name="connsiteX31-24525" fmla="*/ 3615557 w 4833822"/>
              <a:gd name="connsiteY31-24526" fmla="*/ 5013792 h 5511081"/>
              <a:gd name="connsiteX32-24527" fmla="*/ 3852086 w 4833822"/>
              <a:gd name="connsiteY32-24528" fmla="*/ 5171476 h 5511081"/>
              <a:gd name="connsiteX33-24529" fmla="*/ 3952433 w 4833822"/>
              <a:gd name="connsiteY33-24530" fmla="*/ 4999454 h 5511081"/>
              <a:gd name="connsiteX34-24531" fmla="*/ 3945496 w 4833822"/>
              <a:gd name="connsiteY34-24532" fmla="*/ 4982649 h 5511081"/>
              <a:gd name="connsiteX35-24533" fmla="*/ 3938093 w 4833822"/>
              <a:gd name="connsiteY35-24534" fmla="*/ 4982649 h 5511081"/>
              <a:gd name="connsiteX36-24535" fmla="*/ 3927341 w 4833822"/>
              <a:gd name="connsiteY36-24536" fmla="*/ 4982649 h 5511081"/>
              <a:gd name="connsiteX37-24537" fmla="*/ 3909418 w 4833822"/>
              <a:gd name="connsiteY37-24538" fmla="*/ 4977942 h 5511081"/>
              <a:gd name="connsiteX38-24539" fmla="*/ 3920171 w 4833822"/>
              <a:gd name="connsiteY38-24540" fmla="*/ 4977942 h 5511081"/>
              <a:gd name="connsiteX39-24541" fmla="*/ 3945252 w 4833822"/>
              <a:gd name="connsiteY39-24542" fmla="*/ 4982059 h 5511081"/>
              <a:gd name="connsiteX40-24543" fmla="*/ 3928739 w 4833822"/>
              <a:gd name="connsiteY40-24544" fmla="*/ 4942059 h 5511081"/>
              <a:gd name="connsiteX41-24545" fmla="*/ 3822967 w 4833822"/>
              <a:gd name="connsiteY41-24546" fmla="*/ 4865961 h 5511081"/>
              <a:gd name="connsiteX42-24547" fmla="*/ 3779366 w 4833822"/>
              <a:gd name="connsiteY42-24548" fmla="*/ 4863666 h 5511081"/>
              <a:gd name="connsiteX43-24549" fmla="*/ 4196131 w 4833822"/>
              <a:gd name="connsiteY43-24550" fmla="*/ 4719920 h 5511081"/>
              <a:gd name="connsiteX44-24551" fmla="*/ 4235548 w 4833822"/>
              <a:gd name="connsiteY44-24552" fmla="*/ 4949285 h 5511081"/>
              <a:gd name="connsiteX45-24553" fmla="*/ 4454163 w 4833822"/>
              <a:gd name="connsiteY45-24554" fmla="*/ 4952867 h 5511081"/>
              <a:gd name="connsiteX46-24555" fmla="*/ 4196131 w 4833822"/>
              <a:gd name="connsiteY46-24556" fmla="*/ 4719920 h 5511081"/>
              <a:gd name="connsiteX47-24557" fmla="*/ 1174995 w 4833822"/>
              <a:gd name="connsiteY47-24558" fmla="*/ 4404542 h 5511081"/>
              <a:gd name="connsiteX48-24559" fmla="*/ 1250253 w 4833822"/>
              <a:gd name="connsiteY48-24560" fmla="*/ 4451134 h 5511081"/>
              <a:gd name="connsiteX49-24561" fmla="*/ 1035224 w 4833822"/>
              <a:gd name="connsiteY49-24562" fmla="*/ 4562227 h 5511081"/>
              <a:gd name="connsiteX50-24563" fmla="*/ 981463 w 4833822"/>
              <a:gd name="connsiteY50-24564" fmla="*/ 4537143 h 5511081"/>
              <a:gd name="connsiteX51-24565" fmla="*/ 1174995 w 4833822"/>
              <a:gd name="connsiteY51-24566" fmla="*/ 4404542 h 5511081"/>
              <a:gd name="connsiteX52-24567" fmla="*/ 3960412 w 4833822"/>
              <a:gd name="connsiteY52-24568" fmla="*/ 4375267 h 5511081"/>
              <a:gd name="connsiteX53-24569" fmla="*/ 4095776 w 4833822"/>
              <a:gd name="connsiteY53-24570" fmla="*/ 4433212 h 5511081"/>
              <a:gd name="connsiteX54-24571" fmla="*/ 4052767 w 4833822"/>
              <a:gd name="connsiteY54-24572" fmla="*/ 4461882 h 5511081"/>
              <a:gd name="connsiteX55-24573" fmla="*/ 3852081 w 4833822"/>
              <a:gd name="connsiteY55-24574" fmla="*/ 4429631 h 5511081"/>
              <a:gd name="connsiteX56-24575" fmla="*/ 3859245 w 4833822"/>
              <a:gd name="connsiteY56-24576" fmla="*/ 4393792 h 5511081"/>
              <a:gd name="connsiteX57-24577" fmla="*/ 3917370 w 4833822"/>
              <a:gd name="connsiteY57-24578" fmla="*/ 4376267 h 5511081"/>
              <a:gd name="connsiteX58-24579" fmla="*/ 3960412 w 4833822"/>
              <a:gd name="connsiteY58-24580" fmla="*/ 4375267 h 5511081"/>
              <a:gd name="connsiteX59-24581" fmla="*/ 2177948 w 4833822"/>
              <a:gd name="connsiteY59-24582" fmla="*/ 4281017 h 5511081"/>
              <a:gd name="connsiteX60-24583" fmla="*/ 2146198 w 4833822"/>
              <a:gd name="connsiteY60-24584" fmla="*/ 4304199 h 5511081"/>
              <a:gd name="connsiteX61-24585" fmla="*/ 1680303 w 4833822"/>
              <a:gd name="connsiteY61-24586" fmla="*/ 5003041 h 5511081"/>
              <a:gd name="connsiteX62-24587" fmla="*/ 1762730 w 4833822"/>
              <a:gd name="connsiteY62-24588" fmla="*/ 5365001 h 5511081"/>
              <a:gd name="connsiteX63-24589" fmla="*/ 1802152 w 4833822"/>
              <a:gd name="connsiteY63-24590" fmla="*/ 5085468 h 5511081"/>
              <a:gd name="connsiteX64-24591" fmla="*/ 2081691 w 4833822"/>
              <a:gd name="connsiteY64-24592" fmla="*/ 4927778 h 5511081"/>
              <a:gd name="connsiteX65-24593" fmla="*/ 1845157 w 4833822"/>
              <a:gd name="connsiteY65-24594" fmla="*/ 5010205 h 5511081"/>
              <a:gd name="connsiteX66-24595" fmla="*/ 1744810 w 4833822"/>
              <a:gd name="connsiteY66-24596" fmla="*/ 4981539 h 5511081"/>
              <a:gd name="connsiteX67-24597" fmla="*/ 2060189 w 4833822"/>
              <a:gd name="connsiteY67-24598" fmla="*/ 4827436 h 5511081"/>
              <a:gd name="connsiteX68-24599" fmla="*/ 2178451 w 4833822"/>
              <a:gd name="connsiteY68-24600" fmla="*/ 4766506 h 5511081"/>
              <a:gd name="connsiteX69-24601" fmla="*/ 2293136 w 4833822"/>
              <a:gd name="connsiteY69-24602" fmla="*/ 4300617 h 5511081"/>
              <a:gd name="connsiteX70-24603" fmla="*/ 1999259 w 4833822"/>
              <a:gd name="connsiteY70-24604" fmla="*/ 4716338 h 5511081"/>
              <a:gd name="connsiteX71-24605" fmla="*/ 2196371 w 4833822"/>
              <a:gd name="connsiteY71-24606" fmla="*/ 4286279 h 5511081"/>
              <a:gd name="connsiteX72-24607" fmla="*/ 2177948 w 4833822"/>
              <a:gd name="connsiteY72-24608" fmla="*/ 4281017 h 5511081"/>
              <a:gd name="connsiteX73-24609" fmla="*/ 2511745 w 4833822"/>
              <a:gd name="connsiteY73-24610" fmla="*/ 4268364 h 5511081"/>
              <a:gd name="connsiteX74-24611" fmla="*/ 2482010 w 4833822"/>
              <a:gd name="connsiteY74-24612" fmla="*/ 4496660 h 5511081"/>
              <a:gd name="connsiteX75-24613" fmla="*/ 2486655 w 4833822"/>
              <a:gd name="connsiteY75-24614" fmla="*/ 4562225 h 5511081"/>
              <a:gd name="connsiteX76-24615" fmla="*/ 2514429 w 4833822"/>
              <a:gd name="connsiteY76-24616" fmla="*/ 4577904 h 5511081"/>
              <a:gd name="connsiteX77-24617" fmla="*/ 2526077 w 4833822"/>
              <a:gd name="connsiteY77-24618" fmla="*/ 4601650 h 5511081"/>
              <a:gd name="connsiteX78-24619" fmla="*/ 2486655 w 4833822"/>
              <a:gd name="connsiteY78-24620" fmla="*/ 4562228 h 5511081"/>
              <a:gd name="connsiteX79-24621" fmla="*/ 2486655 w 4833822"/>
              <a:gd name="connsiteY79-24622" fmla="*/ 4562231 h 5511081"/>
              <a:gd name="connsiteX80-24623" fmla="*/ 2440069 w 4833822"/>
              <a:gd name="connsiteY80-24624" fmla="*/ 4838187 h 5511081"/>
              <a:gd name="connsiteX81-24625" fmla="*/ 2375563 w 4833822"/>
              <a:gd name="connsiteY81-24626" fmla="*/ 4400959 h 5511081"/>
              <a:gd name="connsiteX82-24627" fmla="*/ 2296718 w 4833822"/>
              <a:gd name="connsiteY82-24628" fmla="*/ 4770094 h 5511081"/>
              <a:gd name="connsiteX83-24629" fmla="*/ 2429318 w 4833822"/>
              <a:gd name="connsiteY83-24630" fmla="*/ 4891943 h 5511081"/>
              <a:gd name="connsiteX84-24631" fmla="*/ 2493825 w 4833822"/>
              <a:gd name="connsiteY84-24632" fmla="*/ 4791596 h 5511081"/>
              <a:gd name="connsiteX85-24633" fmla="*/ 2529665 w 4833822"/>
              <a:gd name="connsiteY85-24634" fmla="*/ 4601653 h 5511081"/>
              <a:gd name="connsiteX86-24635" fmla="*/ 2511745 w 4833822"/>
              <a:gd name="connsiteY86-24636" fmla="*/ 4268364 h 5511081"/>
              <a:gd name="connsiteX87-24637" fmla="*/ 2808528 w 4833822"/>
              <a:gd name="connsiteY87-24638" fmla="*/ 4265898 h 5511081"/>
              <a:gd name="connsiteX88-24639" fmla="*/ 2784115 w 4833822"/>
              <a:gd name="connsiteY88-24640" fmla="*/ 4279115 h 5511081"/>
              <a:gd name="connsiteX89-24641" fmla="*/ 2798448 w 4833822"/>
              <a:gd name="connsiteY89-24642" fmla="*/ 4354373 h 5511081"/>
              <a:gd name="connsiteX90-24643" fmla="*/ 2880875 w 4833822"/>
              <a:gd name="connsiteY90-24644" fmla="*/ 4469053 h 5511081"/>
              <a:gd name="connsiteX91-24645" fmla="*/ 3142493 w 4833822"/>
              <a:gd name="connsiteY91-24646" fmla="*/ 4798765 h 5511081"/>
              <a:gd name="connsiteX92-24647" fmla="*/ 2891625 w 4833822"/>
              <a:gd name="connsiteY92-24648" fmla="*/ 4633906 h 5511081"/>
              <a:gd name="connsiteX93-24649" fmla="*/ 2683768 w 4833822"/>
              <a:gd name="connsiteY93-24650" fmla="*/ 4390208 h 5511081"/>
              <a:gd name="connsiteX94-24651" fmla="*/ 2651515 w 4833822"/>
              <a:gd name="connsiteY94-24652" fmla="*/ 4415297 h 5511081"/>
              <a:gd name="connsiteX95-24653" fmla="*/ 2866541 w 4833822"/>
              <a:gd name="connsiteY95-24654" fmla="*/ 4658996 h 5511081"/>
              <a:gd name="connsiteX96-24655" fmla="*/ 3389773 w 4833822"/>
              <a:gd name="connsiteY96-24656" fmla="*/ 5257490 h 5511081"/>
              <a:gd name="connsiteX97-24657" fmla="*/ 3637059 w 4833822"/>
              <a:gd name="connsiteY97-24658" fmla="*/ 5300494 h 5511081"/>
              <a:gd name="connsiteX98-24659" fmla="*/ 3246422 w 4833822"/>
              <a:gd name="connsiteY98-24660" fmla="*/ 4931365 h 5511081"/>
              <a:gd name="connsiteX99-24661" fmla="*/ 3400524 w 4833822"/>
              <a:gd name="connsiteY99-24662" fmla="*/ 4981539 h 5511081"/>
              <a:gd name="connsiteX100-24663" fmla="*/ 3336018 w 4833822"/>
              <a:gd name="connsiteY100-24664" fmla="*/ 4834600 h 5511081"/>
              <a:gd name="connsiteX101-24665" fmla="*/ 3095901 w 4833822"/>
              <a:gd name="connsiteY101-24666" fmla="*/ 4572987 h 5511081"/>
              <a:gd name="connsiteX102-24667" fmla="*/ 2862954 w 4833822"/>
              <a:gd name="connsiteY102-24668" fmla="*/ 4304199 h 5511081"/>
              <a:gd name="connsiteX103-24669" fmla="*/ 2808528 w 4833822"/>
              <a:gd name="connsiteY103-24670" fmla="*/ 4265898 h 5511081"/>
              <a:gd name="connsiteX104-24671" fmla="*/ 1587125 w 4833822"/>
              <a:gd name="connsiteY104-24672" fmla="*/ 4221773 h 5511081"/>
              <a:gd name="connsiteX105-24673" fmla="*/ 798688 w 4833822"/>
              <a:gd name="connsiteY105-24674" fmla="*/ 4429636 h 5511081"/>
              <a:gd name="connsiteX106-24675" fmla="*/ 780768 w 4833822"/>
              <a:gd name="connsiteY106-24676" fmla="*/ 5053214 h 5511081"/>
              <a:gd name="connsiteX107-24677" fmla="*/ 791519 w 4833822"/>
              <a:gd name="connsiteY107-24678" fmla="*/ 4859690 h 5511081"/>
              <a:gd name="connsiteX108-24679" fmla="*/ 709092 w 4833822"/>
              <a:gd name="connsiteY108-24680" fmla="*/ 4497724 h 5511081"/>
              <a:gd name="connsiteX109-24681" fmla="*/ 368634 w 4833822"/>
              <a:gd name="connsiteY109-24682" fmla="*/ 4508475 h 5511081"/>
              <a:gd name="connsiteX110-24683" fmla="*/ 332793 w 4833822"/>
              <a:gd name="connsiteY110-24684" fmla="*/ 4533565 h 5511081"/>
              <a:gd name="connsiteX111-24685" fmla="*/ 368634 w 4833822"/>
              <a:gd name="connsiteY111-24686" fmla="*/ 4547898 h 5511081"/>
              <a:gd name="connsiteX112-24687" fmla="*/ 350714 w 4833822"/>
              <a:gd name="connsiteY112-24688" fmla="*/ 4848938 h 5511081"/>
              <a:gd name="connsiteX113-24689" fmla="*/ 447479 w 4833822"/>
              <a:gd name="connsiteY113-24690" fmla="*/ 4913445 h 5511081"/>
              <a:gd name="connsiteX114-24691" fmla="*/ 486896 w 4833822"/>
              <a:gd name="connsiteY114-24692" fmla="*/ 4813098 h 5511081"/>
              <a:gd name="connsiteX115-24693" fmla="*/ 468981 w 4833822"/>
              <a:gd name="connsiteY115-24694" fmla="*/ 4694831 h 5511081"/>
              <a:gd name="connsiteX116-24695" fmla="*/ 372216 w 4833822"/>
              <a:gd name="connsiteY116-24696" fmla="*/ 4802347 h 5511081"/>
              <a:gd name="connsiteX117-24697" fmla="*/ 382967 w 4833822"/>
              <a:gd name="connsiteY117-24698" fmla="*/ 4651826 h 5511081"/>
              <a:gd name="connsiteX118-24699" fmla="*/ 497647 w 4833822"/>
              <a:gd name="connsiteY118-24700" fmla="*/ 4612404 h 5511081"/>
              <a:gd name="connsiteX119-24701" fmla="*/ 569323 w 4833822"/>
              <a:gd name="connsiteY119-24702" fmla="*/ 4727089 h 5511081"/>
              <a:gd name="connsiteX120-24703" fmla="*/ 580074 w 4833822"/>
              <a:gd name="connsiteY120-24704" fmla="*/ 4938529 h 5511081"/>
              <a:gd name="connsiteX121-24705" fmla="*/ 612332 w 4833822"/>
              <a:gd name="connsiteY121-24706" fmla="*/ 4694831 h 5511081"/>
              <a:gd name="connsiteX122-24707" fmla="*/ 497647 w 4833822"/>
              <a:gd name="connsiteY122-24708" fmla="*/ 4461884 h 5511081"/>
              <a:gd name="connsiteX123-24709" fmla="*/ 730594 w 4833822"/>
              <a:gd name="connsiteY123-24710" fmla="*/ 4866853 h 5511081"/>
              <a:gd name="connsiteX124-24711" fmla="*/ 547826 w 4833822"/>
              <a:gd name="connsiteY124-24712" fmla="*/ 5031712 h 5511081"/>
              <a:gd name="connsiteX125-24713" fmla="*/ 834528 w 4833822"/>
              <a:gd name="connsiteY125-24714" fmla="*/ 5063965 h 5511081"/>
              <a:gd name="connsiteX126-24715" fmla="*/ 1533370 w 4833822"/>
              <a:gd name="connsiteY126-24716" fmla="*/ 4547898 h 5511081"/>
              <a:gd name="connsiteX127-24717" fmla="*/ 1633712 w 4833822"/>
              <a:gd name="connsiteY127-24718" fmla="*/ 4415297 h 5511081"/>
              <a:gd name="connsiteX128-24719" fmla="*/ 1142733 w 4833822"/>
              <a:gd name="connsiteY128-24720" fmla="*/ 4730671 h 5511081"/>
              <a:gd name="connsiteX129-24721" fmla="*/ 1031635 w 4833822"/>
              <a:gd name="connsiteY129-24722" fmla="*/ 4759343 h 5511081"/>
              <a:gd name="connsiteX130-24723" fmla="*/ 1096142 w 4833822"/>
              <a:gd name="connsiteY130-24724" fmla="*/ 4658996 h 5511081"/>
              <a:gd name="connsiteX131-24725" fmla="*/ 1587125 w 4833822"/>
              <a:gd name="connsiteY131-24726" fmla="*/ 4221773 h 5511081"/>
              <a:gd name="connsiteX132-24727" fmla="*/ 3072607 w 4833822"/>
              <a:gd name="connsiteY132-24728" fmla="*/ 4212813 h 5511081"/>
              <a:gd name="connsiteX133-24729" fmla="*/ 2988391 w 4833822"/>
              <a:gd name="connsiteY133-24730" fmla="*/ 4246857 h 5511081"/>
              <a:gd name="connsiteX134-24731" fmla="*/ 3038564 w 4833822"/>
              <a:gd name="connsiteY134-24732" fmla="*/ 4357955 h 5511081"/>
              <a:gd name="connsiteX135-24733" fmla="*/ 3407693 w 4833822"/>
              <a:gd name="connsiteY135-24734" fmla="*/ 4773676 h 5511081"/>
              <a:gd name="connsiteX136-24735" fmla="*/ 3576134 w 4833822"/>
              <a:gd name="connsiteY136-24736" fmla="*/ 4813098 h 5511081"/>
              <a:gd name="connsiteX137-24737" fmla="*/ 4002606 w 4833822"/>
              <a:gd name="connsiteY137-24738" fmla="*/ 4917027 h 5511081"/>
              <a:gd name="connsiteX138-24739" fmla="*/ 4124455 w 4833822"/>
              <a:gd name="connsiteY138-24740" fmla="*/ 4999454 h 5511081"/>
              <a:gd name="connsiteX139-24741" fmla="*/ 3586885 w 4833822"/>
              <a:gd name="connsiteY139-24742" fmla="*/ 4451133 h 5511081"/>
              <a:gd name="connsiteX140-24743" fmla="*/ 3339600 w 4833822"/>
              <a:gd name="connsiteY140-24744" fmla="*/ 4307781 h 5511081"/>
              <a:gd name="connsiteX141-24745" fmla="*/ 3551045 w 4833822"/>
              <a:gd name="connsiteY141-24746" fmla="*/ 4483391 h 5511081"/>
              <a:gd name="connsiteX142-24747" fmla="*/ 3658561 w 4833822"/>
              <a:gd name="connsiteY142-24748" fmla="*/ 4666165 h 5511081"/>
              <a:gd name="connsiteX143-24749" fmla="*/ 3536712 w 4833822"/>
              <a:gd name="connsiteY143-24750" fmla="*/ 4590902 h 5511081"/>
              <a:gd name="connsiteX144-24751" fmla="*/ 3167577 w 4833822"/>
              <a:gd name="connsiteY144-24752" fmla="*/ 4254026 h 5511081"/>
              <a:gd name="connsiteX145-24753" fmla="*/ 3072607 w 4833822"/>
              <a:gd name="connsiteY145-24754" fmla="*/ 4212813 h 5511081"/>
              <a:gd name="connsiteX146-24755" fmla="*/ 1497530 w 4833822"/>
              <a:gd name="connsiteY146-24756" fmla="*/ 4125013 h 5511081"/>
              <a:gd name="connsiteX147-24757" fmla="*/ 644585 w 4833822"/>
              <a:gd name="connsiteY147-24758" fmla="*/ 4250444 h 5511081"/>
              <a:gd name="connsiteX148-24759" fmla="*/ 404469 w 4833822"/>
              <a:gd name="connsiteY148-24760" fmla="*/ 4325701 h 5511081"/>
              <a:gd name="connsiteX149-24761" fmla="*/ 218113 w 4833822"/>
              <a:gd name="connsiteY149-24762" fmla="*/ 4479804 h 5511081"/>
              <a:gd name="connsiteX150-24763" fmla="*/ 347132 w 4833822"/>
              <a:gd name="connsiteY150-24764" fmla="*/ 4999454 h 5511081"/>
              <a:gd name="connsiteX151-24765" fmla="*/ 218113 w 4833822"/>
              <a:gd name="connsiteY151-24766" fmla="*/ 4633906 h 5511081"/>
              <a:gd name="connsiteX152-24767" fmla="*/ 289789 w 4833822"/>
              <a:gd name="connsiteY152-24768" fmla="*/ 4526395 h 5511081"/>
              <a:gd name="connsiteX153-24769" fmla="*/ 271869 w 4833822"/>
              <a:gd name="connsiteY153-24770" fmla="*/ 4512062 h 5511081"/>
              <a:gd name="connsiteX154-24771" fmla="*/ 304127 w 4833822"/>
              <a:gd name="connsiteY154-24772" fmla="*/ 4418879 h 5511081"/>
              <a:gd name="connsiteX155-24773" fmla="*/ 400887 w 4833822"/>
              <a:gd name="connsiteY155-24774" fmla="*/ 4336453 h 5511081"/>
              <a:gd name="connsiteX156-24775" fmla="*/ 404469 w 4833822"/>
              <a:gd name="connsiteY156-24776" fmla="*/ 4329283 h 5511081"/>
              <a:gd name="connsiteX157-24777" fmla="*/ 408056 w 4833822"/>
              <a:gd name="connsiteY157-24778" fmla="*/ 4329283 h 5511081"/>
              <a:gd name="connsiteX158-24779" fmla="*/ 569323 w 4833822"/>
              <a:gd name="connsiteY158-24780" fmla="*/ 4286279 h 5511081"/>
              <a:gd name="connsiteX159-24781" fmla="*/ 777186 w 4833822"/>
              <a:gd name="connsiteY159-24782" fmla="*/ 4397377 h 5511081"/>
              <a:gd name="connsiteX160-24783" fmla="*/ 1250249 w 4833822"/>
              <a:gd name="connsiteY160-24784" fmla="*/ 4228936 h 5511081"/>
              <a:gd name="connsiteX161-24785" fmla="*/ 1497530 w 4833822"/>
              <a:gd name="connsiteY161-24786" fmla="*/ 4125013 h 5511081"/>
              <a:gd name="connsiteX162-24787" fmla="*/ 3393360 w 4833822"/>
              <a:gd name="connsiteY162-24788" fmla="*/ 4084243 h 5511081"/>
              <a:gd name="connsiteX163-24789" fmla="*/ 3271511 w 4833822"/>
              <a:gd name="connsiteY163-24790" fmla="*/ 4121426 h 5511081"/>
              <a:gd name="connsiteX164-24791" fmla="*/ 3486538 w 4833822"/>
              <a:gd name="connsiteY164-24792" fmla="*/ 4250444 h 5511081"/>
              <a:gd name="connsiteX165-24793" fmla="*/ 4092197 w 4833822"/>
              <a:gd name="connsiteY165-24794" fmla="*/ 4583738 h 5511081"/>
              <a:gd name="connsiteX166-24795" fmla="*/ 3873588 w 4833822"/>
              <a:gd name="connsiteY166-24796" fmla="*/ 4583738 h 5511081"/>
              <a:gd name="connsiteX167-24797" fmla="*/ 4002606 w 4833822"/>
              <a:gd name="connsiteY167-24798" fmla="*/ 4712751 h 5511081"/>
              <a:gd name="connsiteX168-24799" fmla="*/ 4106535 w 4833822"/>
              <a:gd name="connsiteY168-24800" fmla="*/ 4684080 h 5511081"/>
              <a:gd name="connsiteX169-24801" fmla="*/ 4325144 w 4833822"/>
              <a:gd name="connsiteY169-24802" fmla="*/ 4357955 h 5511081"/>
              <a:gd name="connsiteX170-24803" fmla="*/ 4038441 w 4833822"/>
              <a:gd name="connsiteY170-24804" fmla="*/ 4268364 h 5511081"/>
              <a:gd name="connsiteX171-24805" fmla="*/ 3624178 w 4833822"/>
              <a:gd name="connsiteY171-24806" fmla="*/ 4254752 h 5511081"/>
              <a:gd name="connsiteX172-24807" fmla="*/ 3486739 w 4833822"/>
              <a:gd name="connsiteY172-24808" fmla="*/ 4228973 h 5511081"/>
              <a:gd name="connsiteX173-24809" fmla="*/ 3486739 w 4833822"/>
              <a:gd name="connsiteY173-24810" fmla="*/ 4232968 h 5511081"/>
              <a:gd name="connsiteX174-24811" fmla="*/ 3485394 w 4833822"/>
              <a:gd name="connsiteY174-24812" fmla="*/ 4230279 h 5511081"/>
              <a:gd name="connsiteX175-24813" fmla="*/ 3486706 w 4833822"/>
              <a:gd name="connsiteY175-24814" fmla="*/ 4228967 h 5511081"/>
              <a:gd name="connsiteX176-24815" fmla="*/ 3486538 w 4833822"/>
              <a:gd name="connsiteY176-24816" fmla="*/ 4228936 h 5511081"/>
              <a:gd name="connsiteX177-24817" fmla="*/ 3543876 w 4833822"/>
              <a:gd name="connsiteY177-24818" fmla="*/ 4168012 h 5511081"/>
              <a:gd name="connsiteX178-24819" fmla="*/ 4518674 w 4833822"/>
              <a:gd name="connsiteY178-24820" fmla="*/ 4314950 h 5511081"/>
              <a:gd name="connsiteX179-24821" fmla="*/ 4328731 w 4833822"/>
              <a:gd name="connsiteY179-24822" fmla="*/ 4512062 h 5511081"/>
              <a:gd name="connsiteX180-24823" fmla="*/ 4457745 w 4833822"/>
              <a:gd name="connsiteY180-24824" fmla="*/ 4440381 h 5511081"/>
              <a:gd name="connsiteX181-24825" fmla="*/ 4579599 w 4833822"/>
              <a:gd name="connsiteY181-24826" fmla="*/ 4433218 h 5511081"/>
              <a:gd name="connsiteX182-24827" fmla="*/ 4500754 w 4833822"/>
              <a:gd name="connsiteY182-24828" fmla="*/ 4512062 h 5511081"/>
              <a:gd name="connsiteX183-24829" fmla="*/ 4314393 w 4833822"/>
              <a:gd name="connsiteY183-24830" fmla="*/ 4745010 h 5511081"/>
              <a:gd name="connsiteX184-24831" fmla="*/ 4346651 w 4833822"/>
              <a:gd name="connsiteY184-24832" fmla="*/ 4809516 h 5511081"/>
              <a:gd name="connsiteX185-24833" fmla="*/ 4403989 w 4833822"/>
              <a:gd name="connsiteY185-24834" fmla="*/ 4759343 h 5511081"/>
              <a:gd name="connsiteX186-24835" fmla="*/ 4482833 w 4833822"/>
              <a:gd name="connsiteY186-24836" fmla="*/ 4569400 h 5511081"/>
              <a:gd name="connsiteX187-24837" fmla="*/ 4590350 w 4833822"/>
              <a:gd name="connsiteY187-24838" fmla="*/ 4547898 h 5511081"/>
              <a:gd name="connsiteX188-24839" fmla="*/ 4608265 w 4833822"/>
              <a:gd name="connsiteY188-24840" fmla="*/ 4630324 h 5511081"/>
              <a:gd name="connsiteX189-24841" fmla="*/ 4608265 w 4833822"/>
              <a:gd name="connsiteY189-24842" fmla="*/ 4633906 h 5511081"/>
              <a:gd name="connsiteX190-24843" fmla="*/ 4421909 w 4833822"/>
              <a:gd name="connsiteY190-24844" fmla="*/ 4845351 h 5511081"/>
              <a:gd name="connsiteX191-24845" fmla="*/ 4608265 w 4833822"/>
              <a:gd name="connsiteY191-24846" fmla="*/ 4633906 h 5511081"/>
              <a:gd name="connsiteX192-24847" fmla="*/ 4611852 w 4833822"/>
              <a:gd name="connsiteY192-24848" fmla="*/ 4630324 h 5511081"/>
              <a:gd name="connsiteX193-24849" fmla="*/ 4611852 w 4833822"/>
              <a:gd name="connsiteY193-24850" fmla="*/ 4626742 h 5511081"/>
              <a:gd name="connsiteX194-24851" fmla="*/ 4694279 w 4833822"/>
              <a:gd name="connsiteY194-24852" fmla="*/ 4612404 h 5511081"/>
              <a:gd name="connsiteX195-24853" fmla="*/ 4651275 w 4833822"/>
              <a:gd name="connsiteY195-24854" fmla="*/ 4436800 h 5511081"/>
              <a:gd name="connsiteX196-24855" fmla="*/ 4572429 w 4833822"/>
              <a:gd name="connsiteY196-24856" fmla="*/ 4318532 h 5511081"/>
              <a:gd name="connsiteX197-24857" fmla="*/ 4583181 w 4833822"/>
              <a:gd name="connsiteY197-24858" fmla="*/ 4225355 h 5511081"/>
              <a:gd name="connsiteX198-24859" fmla="*/ 4436247 w 4833822"/>
              <a:gd name="connsiteY198-24860" fmla="*/ 4178768 h 5511081"/>
              <a:gd name="connsiteX199-24861" fmla="*/ 3504459 w 4833822"/>
              <a:gd name="connsiteY199-24862" fmla="*/ 4092754 h 5511081"/>
              <a:gd name="connsiteX200-24863" fmla="*/ 3393360 w 4833822"/>
              <a:gd name="connsiteY200-24864" fmla="*/ 4084243 h 5511081"/>
              <a:gd name="connsiteX201-24865" fmla="*/ 655337 w 4833822"/>
              <a:gd name="connsiteY201-24866" fmla="*/ 3952985 h 5511081"/>
              <a:gd name="connsiteX202-24867" fmla="*/ 637416 w 4833822"/>
              <a:gd name="connsiteY202-24868" fmla="*/ 4010328 h 5511081"/>
              <a:gd name="connsiteX203-24869" fmla="*/ 863200 w 4833822"/>
              <a:gd name="connsiteY203-24870" fmla="*/ 4114257 h 5511081"/>
              <a:gd name="connsiteX204-24871" fmla="*/ 734181 w 4833822"/>
              <a:gd name="connsiteY204-24872" fmla="*/ 3974492 h 5511081"/>
              <a:gd name="connsiteX205-24873" fmla="*/ 655337 w 4833822"/>
              <a:gd name="connsiteY205-24874" fmla="*/ 3952985 h 5511081"/>
              <a:gd name="connsiteX206-24875" fmla="*/ 465399 w 4833822"/>
              <a:gd name="connsiteY206-24876" fmla="*/ 3913568 h 5511081"/>
              <a:gd name="connsiteX207-24877" fmla="*/ 465399 w 4833822"/>
              <a:gd name="connsiteY207-24878" fmla="*/ 4114257 h 5511081"/>
              <a:gd name="connsiteX208-24879" fmla="*/ 501234 w 4833822"/>
              <a:gd name="connsiteY208-24880" fmla="*/ 4171599 h 5511081"/>
              <a:gd name="connsiteX209-24881" fmla="*/ 554990 w 4833822"/>
              <a:gd name="connsiteY209-24882" fmla="*/ 4117844 h 5511081"/>
              <a:gd name="connsiteX210-24883" fmla="*/ 465399 w 4833822"/>
              <a:gd name="connsiteY210-24884" fmla="*/ 3913568 h 5511081"/>
              <a:gd name="connsiteX211-24885" fmla="*/ 4325169 w 4833822"/>
              <a:gd name="connsiteY211-24886" fmla="*/ 3832671 h 5511081"/>
              <a:gd name="connsiteX212-24887" fmla="*/ 3959602 w 4833822"/>
              <a:gd name="connsiteY212-24888" fmla="*/ 4038999 h 5511081"/>
              <a:gd name="connsiteX213-24889" fmla="*/ 4360985 w 4833822"/>
              <a:gd name="connsiteY213-24890" fmla="*/ 3949403 h 5511081"/>
              <a:gd name="connsiteX214-24891" fmla="*/ 4278558 w 4833822"/>
              <a:gd name="connsiteY214-24892" fmla="*/ 4060501 h 5511081"/>
              <a:gd name="connsiteX215-24893" fmla="*/ 4454163 w 4833822"/>
              <a:gd name="connsiteY215-24894" fmla="*/ 4013910 h 5511081"/>
              <a:gd name="connsiteX216-24895" fmla="*/ 4368153 w 4833822"/>
              <a:gd name="connsiteY216-24896" fmla="*/ 3838305 h 5511081"/>
              <a:gd name="connsiteX217-24897" fmla="*/ 4325169 w 4833822"/>
              <a:gd name="connsiteY217-24898" fmla="*/ 3832671 h 5511081"/>
              <a:gd name="connsiteX218-24899" fmla="*/ 4156709 w 4833822"/>
              <a:gd name="connsiteY218-24900" fmla="*/ 3798883 h 5511081"/>
              <a:gd name="connsiteX219-24901" fmla="*/ 3748157 w 4833822"/>
              <a:gd name="connsiteY219-24902" fmla="*/ 3881309 h 5511081"/>
              <a:gd name="connsiteX220-24903" fmla="*/ 3529543 w 4833822"/>
              <a:gd name="connsiteY220-24904" fmla="*/ 4003158 h 5511081"/>
              <a:gd name="connsiteX221-24905" fmla="*/ 3805494 w 4833822"/>
              <a:gd name="connsiteY221-24906" fmla="*/ 3906399 h 5511081"/>
              <a:gd name="connsiteX222-24907" fmla="*/ 4156709 w 4833822"/>
              <a:gd name="connsiteY222-24908" fmla="*/ 3798883 h 5511081"/>
              <a:gd name="connsiteX223-24909" fmla="*/ 399937 w 4833822"/>
              <a:gd name="connsiteY223-24910" fmla="*/ 3755095 h 5511081"/>
              <a:gd name="connsiteX224-24911" fmla="*/ 210944 w 4833822"/>
              <a:gd name="connsiteY224-24912" fmla="*/ 3834723 h 5511081"/>
              <a:gd name="connsiteX225-24913" fmla="*/ 124936 w 4833822"/>
              <a:gd name="connsiteY225-24914" fmla="*/ 3978074 h 5511081"/>
              <a:gd name="connsiteX226-24915" fmla="*/ 275451 w 4833822"/>
              <a:gd name="connsiteY226-24916" fmla="*/ 3970905 h 5511081"/>
              <a:gd name="connsiteX227-24917" fmla="*/ 304127 w 4833822"/>
              <a:gd name="connsiteY227-24918" fmla="*/ 3988825 h 5511081"/>
              <a:gd name="connsiteX228-24919" fmla="*/ 271869 w 4833822"/>
              <a:gd name="connsiteY228-24920" fmla="*/ 4225355 h 5511081"/>
              <a:gd name="connsiteX229-24921" fmla="*/ 311291 w 4833822"/>
              <a:gd name="connsiteY229-24922" fmla="*/ 4067670 h 5511081"/>
              <a:gd name="connsiteX230-24923" fmla="*/ 243203 w 4833822"/>
              <a:gd name="connsiteY230-24924" fmla="*/ 3859807 h 5511081"/>
              <a:gd name="connsiteX231-24925" fmla="*/ 1214409 w 4833822"/>
              <a:gd name="connsiteY231-24926" fmla="*/ 3838305 h 5511081"/>
              <a:gd name="connsiteX232-24927" fmla="*/ 465399 w 4833822"/>
              <a:gd name="connsiteY232-24928" fmla="*/ 3755878 h 5511081"/>
              <a:gd name="connsiteX233-24929" fmla="*/ 399937 w 4833822"/>
              <a:gd name="connsiteY233-24930" fmla="*/ 3755095 h 5511081"/>
              <a:gd name="connsiteX234-24931" fmla="*/ 2524908 w 4833822"/>
              <a:gd name="connsiteY234-24932" fmla="*/ 2620796 h 5511081"/>
              <a:gd name="connsiteX235-24933" fmla="*/ 2732856 w 4833822"/>
              <a:gd name="connsiteY235-24934" fmla="*/ 3262715 h 5511081"/>
              <a:gd name="connsiteX236-24935" fmla="*/ 2775802 w 4833822"/>
              <a:gd name="connsiteY236-24936" fmla="*/ 3332784 h 5511081"/>
              <a:gd name="connsiteX237-24937" fmla="*/ 2823267 w 4833822"/>
              <a:gd name="connsiteY237-24938" fmla="*/ 3255934 h 5511081"/>
              <a:gd name="connsiteX238-24939" fmla="*/ 2879774 w 4833822"/>
              <a:gd name="connsiteY238-24940" fmla="*/ 3045728 h 5511081"/>
              <a:gd name="connsiteX239-24941" fmla="*/ 2920458 w 4833822"/>
              <a:gd name="connsiteY239-24942" fmla="*/ 3579153 h 5511081"/>
              <a:gd name="connsiteX240-24943" fmla="*/ 3132925 w 4833822"/>
              <a:gd name="connsiteY240-24944" fmla="*/ 3520386 h 5511081"/>
              <a:gd name="connsiteX241-24945" fmla="*/ 2879774 w 4833822"/>
              <a:gd name="connsiteY241-24946" fmla="*/ 3895594 h 5511081"/>
              <a:gd name="connsiteX242-24947" fmla="*/ 2131619 w 4833822"/>
              <a:gd name="connsiteY242-24948" fmla="*/ 3843608 h 5511081"/>
              <a:gd name="connsiteX243-24949" fmla="*/ 1894289 w 4833822"/>
              <a:gd name="connsiteY243-24950" fmla="*/ 3493264 h 5511081"/>
              <a:gd name="connsiteX244-24951" fmla="*/ 2075111 w 4833822"/>
              <a:gd name="connsiteY244-24952" fmla="*/ 3581415 h 5511081"/>
              <a:gd name="connsiteX245-24953" fmla="*/ 2086414 w 4833822"/>
              <a:gd name="connsiteY245-24954" fmla="*/ 3066070 h 5511081"/>
              <a:gd name="connsiteX246-24955" fmla="*/ 2163263 w 4833822"/>
              <a:gd name="connsiteY246-24956" fmla="*/ 3210729 h 5511081"/>
              <a:gd name="connsiteX247-24957" fmla="*/ 2224289 w 4833822"/>
              <a:gd name="connsiteY247-24958" fmla="*/ 3255934 h 5511081"/>
              <a:gd name="connsiteX248-24959" fmla="*/ 2242372 w 4833822"/>
              <a:gd name="connsiteY248-24960" fmla="*/ 3192646 h 5511081"/>
              <a:gd name="connsiteX249-24961" fmla="*/ 2524908 w 4833822"/>
              <a:gd name="connsiteY249-24962" fmla="*/ 2620796 h 5511081"/>
              <a:gd name="connsiteX250-24963" fmla="*/ 2540406 w 4833822"/>
              <a:gd name="connsiteY250-24964" fmla="*/ 1813455 h 5511081"/>
              <a:gd name="connsiteX251-24965" fmla="*/ 2092432 w 4833822"/>
              <a:gd name="connsiteY251-24966" fmla="*/ 2720152 h 5511081"/>
              <a:gd name="connsiteX252-24967" fmla="*/ 2063761 w 4833822"/>
              <a:gd name="connsiteY252-24968" fmla="*/ 2820499 h 5511081"/>
              <a:gd name="connsiteX253-24969" fmla="*/ 1967001 w 4833822"/>
              <a:gd name="connsiteY253-24970" fmla="*/ 2748823 h 5511081"/>
              <a:gd name="connsiteX254-24971" fmla="*/ 1845152 w 4833822"/>
              <a:gd name="connsiteY254-24972" fmla="*/ 2519459 h 5511081"/>
              <a:gd name="connsiteX255-24973" fmla="*/ 1827232 w 4833822"/>
              <a:gd name="connsiteY255-24974" fmla="*/ 3336566 h 5511081"/>
              <a:gd name="connsiteX256-24975" fmla="*/ 1540529 w 4833822"/>
              <a:gd name="connsiteY256-24976" fmla="*/ 3196797 h 5511081"/>
              <a:gd name="connsiteX257-24977" fmla="*/ 1916828 w 4833822"/>
              <a:gd name="connsiteY257-24978" fmla="*/ 3752286 h 5511081"/>
              <a:gd name="connsiteX258-24979" fmla="*/ 3103066 w 4833822"/>
              <a:gd name="connsiteY258-24980" fmla="*/ 3834713 h 5511081"/>
              <a:gd name="connsiteX259-24981" fmla="*/ 3504448 w 4833822"/>
              <a:gd name="connsiteY259-24982" fmla="*/ 3239801 h 5511081"/>
              <a:gd name="connsiteX260-24983" fmla="*/ 3167572 w 4833822"/>
              <a:gd name="connsiteY260-24984" fmla="*/ 3332979 h 5511081"/>
              <a:gd name="connsiteX261-24985" fmla="*/ 3103066 w 4833822"/>
              <a:gd name="connsiteY261-24986" fmla="*/ 2487205 h 5511081"/>
              <a:gd name="connsiteX262-24987" fmla="*/ 3013470 w 4833822"/>
              <a:gd name="connsiteY262-24988" fmla="*/ 2820499 h 5511081"/>
              <a:gd name="connsiteX263-24989" fmla="*/ 2938212 w 4833822"/>
              <a:gd name="connsiteY263-24990" fmla="*/ 2942348 h 5511081"/>
              <a:gd name="connsiteX264-24991" fmla="*/ 2870119 w 4833822"/>
              <a:gd name="connsiteY264-24992" fmla="*/ 2831250 h 5511081"/>
              <a:gd name="connsiteX265-24993" fmla="*/ 2540406 w 4833822"/>
              <a:gd name="connsiteY265-24994" fmla="*/ 1813455 h 5511081"/>
              <a:gd name="connsiteX266-24995" fmla="*/ 357884 w 4833822"/>
              <a:gd name="connsiteY266-24996" fmla="*/ 1741784 h 5511081"/>
              <a:gd name="connsiteX267-24997" fmla="*/ 422396 w 4833822"/>
              <a:gd name="connsiteY267-24998" fmla="*/ 1824211 h 5511081"/>
              <a:gd name="connsiteX268-24999" fmla="*/ 522738 w 4833822"/>
              <a:gd name="connsiteY268-25000" fmla="*/ 2325942 h 5511081"/>
              <a:gd name="connsiteX269-25001" fmla="*/ 490485 w 4833822"/>
              <a:gd name="connsiteY269-25002" fmla="*/ 2465712 h 5511081"/>
              <a:gd name="connsiteX270-25003" fmla="*/ 386555 w 4833822"/>
              <a:gd name="connsiteY270-25004" fmla="*/ 2365365 h 5511081"/>
              <a:gd name="connsiteX271-25005" fmla="*/ 286208 w 4833822"/>
              <a:gd name="connsiteY271-25006" fmla="*/ 1824211 h 5511081"/>
              <a:gd name="connsiteX272-25007" fmla="*/ 357884 w 4833822"/>
              <a:gd name="connsiteY272-25008" fmla="*/ 1741784 h 5511081"/>
              <a:gd name="connsiteX273-25009" fmla="*/ 4036204 w 4833822"/>
              <a:gd name="connsiteY273-25010" fmla="*/ 324393 h 5511081"/>
              <a:gd name="connsiteX274-25011" fmla="*/ 4110123 w 4833822"/>
              <a:gd name="connsiteY274-25012" fmla="*/ 387108 h 5511081"/>
              <a:gd name="connsiteX275-25013" fmla="*/ 4063531 w 4833822"/>
              <a:gd name="connsiteY275-25014" fmla="*/ 1197052 h 5511081"/>
              <a:gd name="connsiteX276-25015" fmla="*/ 3938100 w 4833822"/>
              <a:gd name="connsiteY276-25016" fmla="*/ 885258 h 5511081"/>
              <a:gd name="connsiteX277-25017" fmla="*/ 3970353 w 4833822"/>
              <a:gd name="connsiteY277-25018" fmla="*/ 390695 h 5511081"/>
              <a:gd name="connsiteX278-25019" fmla="*/ 4036204 w 4833822"/>
              <a:gd name="connsiteY278-25020" fmla="*/ 324393 h 5511081"/>
              <a:gd name="connsiteX279-25021" fmla="*/ 915320 w 4833822"/>
              <a:gd name="connsiteY279-25022" fmla="*/ 65964 h 5511081"/>
              <a:gd name="connsiteX280-25023" fmla="*/ 1020430 w 4833822"/>
              <a:gd name="connsiteY280-25024" fmla="*/ 746726 h 5511081"/>
              <a:gd name="connsiteX281-25025" fmla="*/ 811383 w 4833822"/>
              <a:gd name="connsiteY281-25026" fmla="*/ 707140 h 5511081"/>
              <a:gd name="connsiteX282-25027" fmla="*/ 915320 w 4833822"/>
              <a:gd name="connsiteY282-25028" fmla="*/ 65964 h 5511081"/>
              <a:gd name="connsiteX283-25029" fmla="*/ 2536306 w 4833822"/>
              <a:gd name="connsiteY283-25030" fmla="*/ 0 h 5511081"/>
              <a:gd name="connsiteX284-25031" fmla="*/ 2948561 w 4833822"/>
              <a:gd name="connsiteY284-25032" fmla="*/ 741984 h 5511081"/>
              <a:gd name="connsiteX285-25033" fmla="*/ 2905997 w 4833822"/>
              <a:gd name="connsiteY285-25034" fmla="*/ 1346511 h 5511081"/>
              <a:gd name="connsiteX286-25035" fmla="*/ 3282263 w 4833822"/>
              <a:gd name="connsiteY286-25036" fmla="*/ 487454 h 5511081"/>
              <a:gd name="connsiteX287-25037" fmla="*/ 3257173 w 4833822"/>
              <a:gd name="connsiteY287-25038" fmla="*/ 347685 h 5511081"/>
              <a:gd name="connsiteX288-25039" fmla="*/ 3278681 w 4833822"/>
              <a:gd name="connsiteY288-25040" fmla="*/ 258089 h 5511081"/>
              <a:gd name="connsiteX289-25041" fmla="*/ 3361107 w 4833822"/>
              <a:gd name="connsiteY289-25042" fmla="*/ 315432 h 5511081"/>
              <a:gd name="connsiteX290-25043" fmla="*/ 3884339 w 4833822"/>
              <a:gd name="connsiteY290-25044" fmla="*/ 1627102 h 5511081"/>
              <a:gd name="connsiteX291-25045" fmla="*/ 3776823 w 4833822"/>
              <a:gd name="connsiteY291-25046" fmla="*/ 2247097 h 5511081"/>
              <a:gd name="connsiteX292-25047" fmla="*/ 4002606 w 4833822"/>
              <a:gd name="connsiteY292-25048" fmla="*/ 2028488 h 5511081"/>
              <a:gd name="connsiteX293-25049" fmla="*/ 4059943 w 4833822"/>
              <a:gd name="connsiteY293-25050" fmla="*/ 1963977 h 5511081"/>
              <a:gd name="connsiteX294-25051" fmla="*/ 4117286 w 4833822"/>
              <a:gd name="connsiteY294-25052" fmla="*/ 2039239 h 5511081"/>
              <a:gd name="connsiteX295-25053" fmla="*/ 4131625 w 4833822"/>
              <a:gd name="connsiteY295-25054" fmla="*/ 2852761 h 5511081"/>
              <a:gd name="connsiteX296-25055" fmla="*/ 3755321 w 4833822"/>
              <a:gd name="connsiteY296-25056" fmla="*/ 3684203 h 5511081"/>
              <a:gd name="connsiteX297-25057" fmla="*/ 3723067 w 4833822"/>
              <a:gd name="connsiteY297-25058" fmla="*/ 3759460 h 5511081"/>
              <a:gd name="connsiteX298-25059" fmla="*/ 4099366 w 4833822"/>
              <a:gd name="connsiteY298-25060" fmla="*/ 3698536 h 5511081"/>
              <a:gd name="connsiteX299-25061" fmla="*/ 4550927 w 4833822"/>
              <a:gd name="connsiteY299-25062" fmla="*/ 4049750 h 5511081"/>
              <a:gd name="connsiteX300-25063" fmla="*/ 4604683 w 4833822"/>
              <a:gd name="connsiteY300-25064" fmla="*/ 4150097 h 5511081"/>
              <a:gd name="connsiteX301-25065" fmla="*/ 4576011 w 4833822"/>
              <a:gd name="connsiteY301-25066" fmla="*/ 4992290 h 5511081"/>
              <a:gd name="connsiteX302-25067" fmla="*/ 4432660 w 4833822"/>
              <a:gd name="connsiteY302-25068" fmla="*/ 5053214 h 5511081"/>
              <a:gd name="connsiteX303-25069" fmla="*/ 3999019 w 4833822"/>
              <a:gd name="connsiteY303-25070" fmla="*/ 5286161 h 5511081"/>
              <a:gd name="connsiteX304-25071" fmla="*/ 3192667 w 4833822"/>
              <a:gd name="connsiteY304-25072" fmla="*/ 5218068 h 5511081"/>
              <a:gd name="connsiteX305-25073" fmla="*/ 2662265 w 4833822"/>
              <a:gd name="connsiteY305-25074" fmla="*/ 4587320 h 5511081"/>
              <a:gd name="connsiteX306-25075" fmla="*/ 2680186 w 4833822"/>
              <a:gd name="connsiteY306-25076" fmla="*/ 4906276 h 5511081"/>
              <a:gd name="connsiteX307-25077" fmla="*/ 2655096 w 4833822"/>
              <a:gd name="connsiteY307-25078" fmla="*/ 5218068 h 5511081"/>
              <a:gd name="connsiteX308-25079" fmla="*/ 2063771 w 4833822"/>
              <a:gd name="connsiteY308-25080" fmla="*/ 5504770 h 5511081"/>
              <a:gd name="connsiteX309-25081" fmla="*/ 1827242 w 4833822"/>
              <a:gd name="connsiteY309-25082" fmla="*/ 5454597 h 5511081"/>
              <a:gd name="connsiteX310-25083" fmla="*/ 1594295 w 4833822"/>
              <a:gd name="connsiteY310-25084" fmla="*/ 4913445 h 5511081"/>
              <a:gd name="connsiteX311-25085" fmla="*/ 1952673 w 4833822"/>
              <a:gd name="connsiteY311-25086" fmla="*/ 4379457 h 5511081"/>
              <a:gd name="connsiteX312-25087" fmla="*/ 2020761 w 4833822"/>
              <a:gd name="connsiteY312-25088" fmla="*/ 4246857 h 5511081"/>
              <a:gd name="connsiteX313-25089" fmla="*/ 1841575 w 4833822"/>
              <a:gd name="connsiteY313-25090" fmla="*/ 4390208 h 5511081"/>
              <a:gd name="connsiteX314-25091" fmla="*/ 884697 w 4833822"/>
              <a:gd name="connsiteY314-25092" fmla="*/ 5135641 h 5511081"/>
              <a:gd name="connsiteX315-25093" fmla="*/ 547826 w 4833822"/>
              <a:gd name="connsiteY315-25094" fmla="*/ 5167894 h 5511081"/>
              <a:gd name="connsiteX316-25095" fmla="*/ 357883 w 4833822"/>
              <a:gd name="connsiteY316-25096" fmla="*/ 5110557 h 5511081"/>
              <a:gd name="connsiteX317-25097" fmla="*/ 89095 w 4833822"/>
              <a:gd name="connsiteY317-25098" fmla="*/ 4684080 h 5511081"/>
              <a:gd name="connsiteX318-25099" fmla="*/ 46091 w 4833822"/>
              <a:gd name="connsiteY318-25100" fmla="*/ 4332871 h 5511081"/>
              <a:gd name="connsiteX319-25101" fmla="*/ 440310 w 4833822"/>
              <a:gd name="connsiteY319-25102" fmla="*/ 3684203 h 5511081"/>
              <a:gd name="connsiteX320-25103" fmla="*/ 1020884 w 4833822"/>
              <a:gd name="connsiteY320-25104" fmla="*/ 3734376 h 5511081"/>
              <a:gd name="connsiteX321-25105" fmla="*/ 798688 w 4833822"/>
              <a:gd name="connsiteY321-25106" fmla="*/ 3562354 h 5511081"/>
              <a:gd name="connsiteX322-25107" fmla="*/ 766435 w 4833822"/>
              <a:gd name="connsiteY322-25108" fmla="*/ 3505011 h 5511081"/>
              <a:gd name="connsiteX323-25109" fmla="*/ 838110 w 4833822"/>
              <a:gd name="connsiteY323-25110" fmla="*/ 3483509 h 5511081"/>
              <a:gd name="connsiteX324-25111" fmla="*/ 1060306 w 4833822"/>
              <a:gd name="connsiteY324-25112" fmla="*/ 3576687 h 5511081"/>
              <a:gd name="connsiteX325-25113" fmla="*/ 777186 w 4833822"/>
              <a:gd name="connsiteY325-25114" fmla="*/ 3078539 h 5511081"/>
              <a:gd name="connsiteX326-25115" fmla="*/ 723430 w 4833822"/>
              <a:gd name="connsiteY326-25116" fmla="*/ 2544556 h 5511081"/>
              <a:gd name="connsiteX327-25117" fmla="*/ 727012 w 4833822"/>
              <a:gd name="connsiteY327-25118" fmla="*/ 1845715 h 5511081"/>
              <a:gd name="connsiteX328-25119" fmla="*/ 762853 w 4833822"/>
              <a:gd name="connsiteY328-25120" fmla="*/ 1713115 h 5511081"/>
              <a:gd name="connsiteX329-25121" fmla="*/ 1017302 w 4833822"/>
              <a:gd name="connsiteY329-25122" fmla="*/ 2014150 h 5511081"/>
              <a:gd name="connsiteX330-25123" fmla="*/ 1139151 w 4833822"/>
              <a:gd name="connsiteY330-25124" fmla="*/ 2053572 h 5511081"/>
              <a:gd name="connsiteX331-25125" fmla="*/ 1110480 w 4833822"/>
              <a:gd name="connsiteY331-25126" fmla="*/ 1942474 h 5511081"/>
              <a:gd name="connsiteX332-25127" fmla="*/ 1135564 w 4833822"/>
              <a:gd name="connsiteY332-25128" fmla="*/ 1053696 h 5511081"/>
              <a:gd name="connsiteX333-25129" fmla="*/ 1493942 w 4833822"/>
              <a:gd name="connsiteY333-25130" fmla="*/ 394276 h 5511081"/>
              <a:gd name="connsiteX334-25131" fmla="*/ 1547703 w 4833822"/>
              <a:gd name="connsiteY334-25132" fmla="*/ 340521 h 5511081"/>
              <a:gd name="connsiteX335-25133" fmla="*/ 1597877 w 4833822"/>
              <a:gd name="connsiteY335-25134" fmla="*/ 433699 h 5511081"/>
              <a:gd name="connsiteX336-25135" fmla="*/ 2001666 w 4833822"/>
              <a:gd name="connsiteY336-25136" fmla="*/ 1267177 h 5511081"/>
              <a:gd name="connsiteX337-25137" fmla="*/ 1975721 w 4833822"/>
              <a:gd name="connsiteY337-25138" fmla="*/ 637209 h 5511081"/>
              <a:gd name="connsiteX338-25139" fmla="*/ 2536306 w 4833822"/>
              <a:gd name="connsiteY338-25140" fmla="*/ 0 h 5511081"/>
              <a:gd name="connsiteX0-25141" fmla="*/ 2144854 w 4833822"/>
              <a:gd name="connsiteY0-25142" fmla="*/ 5137432 h 5511081"/>
              <a:gd name="connsiteX1-25143" fmla="*/ 2053020 w 4833822"/>
              <a:gd name="connsiteY1-25144" fmla="*/ 5146392 h 5511081"/>
              <a:gd name="connsiteX2-25145" fmla="*/ 1959837 w 4833822"/>
              <a:gd name="connsiteY2-25146" fmla="*/ 5221650 h 5511081"/>
              <a:gd name="connsiteX3-25147" fmla="*/ 2045851 w 4833822"/>
              <a:gd name="connsiteY3-25148" fmla="*/ 5339917 h 5511081"/>
              <a:gd name="connsiteX4-25149" fmla="*/ 2042269 w 4833822"/>
              <a:gd name="connsiteY4-25150" fmla="*/ 5243152 h 5511081"/>
              <a:gd name="connsiteX5-25151" fmla="*/ 2106775 w 4833822"/>
              <a:gd name="connsiteY5-25152" fmla="*/ 5178645 h 5511081"/>
              <a:gd name="connsiteX6-25153" fmla="*/ 2128277 w 4833822"/>
              <a:gd name="connsiteY6-25154" fmla="*/ 5250321 h 5511081"/>
              <a:gd name="connsiteX7-25155" fmla="*/ 2164118 w 4833822"/>
              <a:gd name="connsiteY7-25156" fmla="*/ 5300494 h 5511081"/>
              <a:gd name="connsiteX8-25157" fmla="*/ 2232206 w 4833822"/>
              <a:gd name="connsiteY8-25158" fmla="*/ 5264659 h 5511081"/>
              <a:gd name="connsiteX9-25159" fmla="*/ 2228624 w 4833822"/>
              <a:gd name="connsiteY9-25160" fmla="*/ 5171476 h 5511081"/>
              <a:gd name="connsiteX10-25161" fmla="*/ 2144854 w 4833822"/>
              <a:gd name="connsiteY10-25162" fmla="*/ 5137432 h 5511081"/>
              <a:gd name="connsiteX11-25163" fmla="*/ 2508163 w 4833822"/>
              <a:gd name="connsiteY11-25164" fmla="*/ 5106970 h 5511081"/>
              <a:gd name="connsiteX12-25165" fmla="*/ 2407811 w 4833822"/>
              <a:gd name="connsiteY12-25166" fmla="*/ 5415180 h 5511081"/>
              <a:gd name="connsiteX13-25167" fmla="*/ 2508163 w 4833822"/>
              <a:gd name="connsiteY13-25168" fmla="*/ 5106970 h 5511081"/>
              <a:gd name="connsiteX14-25169" fmla="*/ 2215080 w 4833822"/>
              <a:gd name="connsiteY14-25170" fmla="*/ 5022435 h 5511081"/>
              <a:gd name="connsiteX15-25171" fmla="*/ 2171282 w 4833822"/>
              <a:gd name="connsiteY15-25172" fmla="*/ 5028125 h 5511081"/>
              <a:gd name="connsiteX16-25173" fmla="*/ 2350473 w 4833822"/>
              <a:gd name="connsiteY16-25174" fmla="*/ 5307664 h 5511081"/>
              <a:gd name="connsiteX17-25175" fmla="*/ 2393478 w 4833822"/>
              <a:gd name="connsiteY17-25176" fmla="*/ 5124890 h 5511081"/>
              <a:gd name="connsiteX18-25177" fmla="*/ 2252871 w 4833822"/>
              <a:gd name="connsiteY18-25178" fmla="*/ 5023590 h 5511081"/>
              <a:gd name="connsiteX19-25179" fmla="*/ 2215080 w 4833822"/>
              <a:gd name="connsiteY19-25180" fmla="*/ 5022435 h 5511081"/>
              <a:gd name="connsiteX20-25181" fmla="*/ 3767359 w 4833822"/>
              <a:gd name="connsiteY20-25182" fmla="*/ 4903477 h 5511081"/>
              <a:gd name="connsiteX21-25183" fmla="*/ 3913003 w 4833822"/>
              <a:gd name="connsiteY21-25184" fmla="*/ 4985120 h 5511081"/>
              <a:gd name="connsiteX22-25185" fmla="*/ 3930923 w 4833822"/>
              <a:gd name="connsiteY22-25186" fmla="*/ 5010209 h 5511081"/>
              <a:gd name="connsiteX23-25187" fmla="*/ 3923759 w 4833822"/>
              <a:gd name="connsiteY23-25188" fmla="*/ 5035294 h 5511081"/>
              <a:gd name="connsiteX24-25189" fmla="*/ 3672890 w 4833822"/>
              <a:gd name="connsiteY24-25190" fmla="*/ 5017373 h 5511081"/>
              <a:gd name="connsiteX25-25191" fmla="*/ 3672890 w 4833822"/>
              <a:gd name="connsiteY25-25192" fmla="*/ 4949284 h 5511081"/>
              <a:gd name="connsiteX26-25193" fmla="*/ 3708731 w 4833822"/>
              <a:gd name="connsiteY26-25194" fmla="*/ 4924195 h 5511081"/>
              <a:gd name="connsiteX27-25195" fmla="*/ 3767359 w 4833822"/>
              <a:gd name="connsiteY27-25196" fmla="*/ 4903477 h 5511081"/>
              <a:gd name="connsiteX28-25197" fmla="*/ 3779366 w 4833822"/>
              <a:gd name="connsiteY28-25198" fmla="*/ 4863666 h 5511081"/>
              <a:gd name="connsiteX29-25199" fmla="*/ 3637059 w 4833822"/>
              <a:gd name="connsiteY29-25200" fmla="*/ 4888361 h 5511081"/>
              <a:gd name="connsiteX30-25201" fmla="*/ 3497289 w 4833822"/>
              <a:gd name="connsiteY30-25202" fmla="*/ 5071129 h 5511081"/>
              <a:gd name="connsiteX31-25203" fmla="*/ 3615557 w 4833822"/>
              <a:gd name="connsiteY31-25204" fmla="*/ 5013792 h 5511081"/>
              <a:gd name="connsiteX32-25205" fmla="*/ 3852086 w 4833822"/>
              <a:gd name="connsiteY32-25206" fmla="*/ 5171476 h 5511081"/>
              <a:gd name="connsiteX33-25207" fmla="*/ 3952433 w 4833822"/>
              <a:gd name="connsiteY33-25208" fmla="*/ 4999454 h 5511081"/>
              <a:gd name="connsiteX34-25209" fmla="*/ 3945496 w 4833822"/>
              <a:gd name="connsiteY34-25210" fmla="*/ 4982649 h 5511081"/>
              <a:gd name="connsiteX35-25211" fmla="*/ 3938093 w 4833822"/>
              <a:gd name="connsiteY35-25212" fmla="*/ 4982649 h 5511081"/>
              <a:gd name="connsiteX36-25213" fmla="*/ 3927341 w 4833822"/>
              <a:gd name="connsiteY36-25214" fmla="*/ 4982649 h 5511081"/>
              <a:gd name="connsiteX37-25215" fmla="*/ 3909418 w 4833822"/>
              <a:gd name="connsiteY37-25216" fmla="*/ 4977942 h 5511081"/>
              <a:gd name="connsiteX38-25217" fmla="*/ 3920171 w 4833822"/>
              <a:gd name="connsiteY38-25218" fmla="*/ 4977942 h 5511081"/>
              <a:gd name="connsiteX39-25219" fmla="*/ 3945252 w 4833822"/>
              <a:gd name="connsiteY39-25220" fmla="*/ 4982059 h 5511081"/>
              <a:gd name="connsiteX40-25221" fmla="*/ 3928739 w 4833822"/>
              <a:gd name="connsiteY40-25222" fmla="*/ 4942059 h 5511081"/>
              <a:gd name="connsiteX41-25223" fmla="*/ 3822967 w 4833822"/>
              <a:gd name="connsiteY41-25224" fmla="*/ 4865961 h 5511081"/>
              <a:gd name="connsiteX42-25225" fmla="*/ 3779366 w 4833822"/>
              <a:gd name="connsiteY42-25226" fmla="*/ 4863666 h 5511081"/>
              <a:gd name="connsiteX43-25227" fmla="*/ 4196131 w 4833822"/>
              <a:gd name="connsiteY43-25228" fmla="*/ 4719920 h 5511081"/>
              <a:gd name="connsiteX44-25229" fmla="*/ 4235548 w 4833822"/>
              <a:gd name="connsiteY44-25230" fmla="*/ 4949285 h 5511081"/>
              <a:gd name="connsiteX45-25231" fmla="*/ 4454163 w 4833822"/>
              <a:gd name="connsiteY45-25232" fmla="*/ 4952867 h 5511081"/>
              <a:gd name="connsiteX46-25233" fmla="*/ 4196131 w 4833822"/>
              <a:gd name="connsiteY46-25234" fmla="*/ 4719920 h 5511081"/>
              <a:gd name="connsiteX47-25235" fmla="*/ 1174995 w 4833822"/>
              <a:gd name="connsiteY47-25236" fmla="*/ 4404542 h 5511081"/>
              <a:gd name="connsiteX48-25237" fmla="*/ 1250253 w 4833822"/>
              <a:gd name="connsiteY48-25238" fmla="*/ 4451134 h 5511081"/>
              <a:gd name="connsiteX49-25239" fmla="*/ 1035224 w 4833822"/>
              <a:gd name="connsiteY49-25240" fmla="*/ 4562227 h 5511081"/>
              <a:gd name="connsiteX50-25241" fmla="*/ 981463 w 4833822"/>
              <a:gd name="connsiteY50-25242" fmla="*/ 4537143 h 5511081"/>
              <a:gd name="connsiteX51-25243" fmla="*/ 1174995 w 4833822"/>
              <a:gd name="connsiteY51-25244" fmla="*/ 4404542 h 5511081"/>
              <a:gd name="connsiteX52-25245" fmla="*/ 3960412 w 4833822"/>
              <a:gd name="connsiteY52-25246" fmla="*/ 4375267 h 5511081"/>
              <a:gd name="connsiteX53-25247" fmla="*/ 4095776 w 4833822"/>
              <a:gd name="connsiteY53-25248" fmla="*/ 4433212 h 5511081"/>
              <a:gd name="connsiteX54-25249" fmla="*/ 4052767 w 4833822"/>
              <a:gd name="connsiteY54-25250" fmla="*/ 4461882 h 5511081"/>
              <a:gd name="connsiteX55-25251" fmla="*/ 3852081 w 4833822"/>
              <a:gd name="connsiteY55-25252" fmla="*/ 4429631 h 5511081"/>
              <a:gd name="connsiteX56-25253" fmla="*/ 3859245 w 4833822"/>
              <a:gd name="connsiteY56-25254" fmla="*/ 4393792 h 5511081"/>
              <a:gd name="connsiteX57-25255" fmla="*/ 3917370 w 4833822"/>
              <a:gd name="connsiteY57-25256" fmla="*/ 4376267 h 5511081"/>
              <a:gd name="connsiteX58-25257" fmla="*/ 3960412 w 4833822"/>
              <a:gd name="connsiteY58-25258" fmla="*/ 4375267 h 5511081"/>
              <a:gd name="connsiteX59-25259" fmla="*/ 2177948 w 4833822"/>
              <a:gd name="connsiteY59-25260" fmla="*/ 4281017 h 5511081"/>
              <a:gd name="connsiteX60-25261" fmla="*/ 2146198 w 4833822"/>
              <a:gd name="connsiteY60-25262" fmla="*/ 4304199 h 5511081"/>
              <a:gd name="connsiteX61-25263" fmla="*/ 1680303 w 4833822"/>
              <a:gd name="connsiteY61-25264" fmla="*/ 5003041 h 5511081"/>
              <a:gd name="connsiteX62-25265" fmla="*/ 1762730 w 4833822"/>
              <a:gd name="connsiteY62-25266" fmla="*/ 5365001 h 5511081"/>
              <a:gd name="connsiteX63-25267" fmla="*/ 1802152 w 4833822"/>
              <a:gd name="connsiteY63-25268" fmla="*/ 5085468 h 5511081"/>
              <a:gd name="connsiteX64-25269" fmla="*/ 2081691 w 4833822"/>
              <a:gd name="connsiteY64-25270" fmla="*/ 4927778 h 5511081"/>
              <a:gd name="connsiteX65-25271" fmla="*/ 1845157 w 4833822"/>
              <a:gd name="connsiteY65-25272" fmla="*/ 5010205 h 5511081"/>
              <a:gd name="connsiteX66-25273" fmla="*/ 1744810 w 4833822"/>
              <a:gd name="connsiteY66-25274" fmla="*/ 4981539 h 5511081"/>
              <a:gd name="connsiteX67-25275" fmla="*/ 2060189 w 4833822"/>
              <a:gd name="connsiteY67-25276" fmla="*/ 4827436 h 5511081"/>
              <a:gd name="connsiteX68-25277" fmla="*/ 2178451 w 4833822"/>
              <a:gd name="connsiteY68-25278" fmla="*/ 4766506 h 5511081"/>
              <a:gd name="connsiteX69-25279" fmla="*/ 2293136 w 4833822"/>
              <a:gd name="connsiteY69-25280" fmla="*/ 4300617 h 5511081"/>
              <a:gd name="connsiteX70-25281" fmla="*/ 1999259 w 4833822"/>
              <a:gd name="connsiteY70-25282" fmla="*/ 4716338 h 5511081"/>
              <a:gd name="connsiteX71-25283" fmla="*/ 2196371 w 4833822"/>
              <a:gd name="connsiteY71-25284" fmla="*/ 4286279 h 5511081"/>
              <a:gd name="connsiteX72-25285" fmla="*/ 2177948 w 4833822"/>
              <a:gd name="connsiteY72-25286" fmla="*/ 4281017 h 5511081"/>
              <a:gd name="connsiteX73-25287" fmla="*/ 2511745 w 4833822"/>
              <a:gd name="connsiteY73-25288" fmla="*/ 4268364 h 5511081"/>
              <a:gd name="connsiteX74-25289" fmla="*/ 2482010 w 4833822"/>
              <a:gd name="connsiteY74-25290" fmla="*/ 4496660 h 5511081"/>
              <a:gd name="connsiteX75-25291" fmla="*/ 2486655 w 4833822"/>
              <a:gd name="connsiteY75-25292" fmla="*/ 4562225 h 5511081"/>
              <a:gd name="connsiteX76-25293" fmla="*/ 2514429 w 4833822"/>
              <a:gd name="connsiteY76-25294" fmla="*/ 4577904 h 5511081"/>
              <a:gd name="connsiteX77-25295" fmla="*/ 2526077 w 4833822"/>
              <a:gd name="connsiteY77-25296" fmla="*/ 4601650 h 5511081"/>
              <a:gd name="connsiteX78-25297" fmla="*/ 2486655 w 4833822"/>
              <a:gd name="connsiteY78-25298" fmla="*/ 4562228 h 5511081"/>
              <a:gd name="connsiteX79-25299" fmla="*/ 2486655 w 4833822"/>
              <a:gd name="connsiteY79-25300" fmla="*/ 4562231 h 5511081"/>
              <a:gd name="connsiteX80-25301" fmla="*/ 2440069 w 4833822"/>
              <a:gd name="connsiteY80-25302" fmla="*/ 4838187 h 5511081"/>
              <a:gd name="connsiteX81-25303" fmla="*/ 2375563 w 4833822"/>
              <a:gd name="connsiteY81-25304" fmla="*/ 4400959 h 5511081"/>
              <a:gd name="connsiteX82-25305" fmla="*/ 2296718 w 4833822"/>
              <a:gd name="connsiteY82-25306" fmla="*/ 4770094 h 5511081"/>
              <a:gd name="connsiteX83-25307" fmla="*/ 2429318 w 4833822"/>
              <a:gd name="connsiteY83-25308" fmla="*/ 4891943 h 5511081"/>
              <a:gd name="connsiteX84-25309" fmla="*/ 2493825 w 4833822"/>
              <a:gd name="connsiteY84-25310" fmla="*/ 4791596 h 5511081"/>
              <a:gd name="connsiteX85-25311" fmla="*/ 2529665 w 4833822"/>
              <a:gd name="connsiteY85-25312" fmla="*/ 4601653 h 5511081"/>
              <a:gd name="connsiteX86-25313" fmla="*/ 2511745 w 4833822"/>
              <a:gd name="connsiteY86-25314" fmla="*/ 4268364 h 5511081"/>
              <a:gd name="connsiteX87-25315" fmla="*/ 2808528 w 4833822"/>
              <a:gd name="connsiteY87-25316" fmla="*/ 4265898 h 5511081"/>
              <a:gd name="connsiteX88-25317" fmla="*/ 2784115 w 4833822"/>
              <a:gd name="connsiteY88-25318" fmla="*/ 4279115 h 5511081"/>
              <a:gd name="connsiteX89-25319" fmla="*/ 2798448 w 4833822"/>
              <a:gd name="connsiteY89-25320" fmla="*/ 4354373 h 5511081"/>
              <a:gd name="connsiteX90-25321" fmla="*/ 2880875 w 4833822"/>
              <a:gd name="connsiteY90-25322" fmla="*/ 4469053 h 5511081"/>
              <a:gd name="connsiteX91-25323" fmla="*/ 3142493 w 4833822"/>
              <a:gd name="connsiteY91-25324" fmla="*/ 4798765 h 5511081"/>
              <a:gd name="connsiteX92-25325" fmla="*/ 2891625 w 4833822"/>
              <a:gd name="connsiteY92-25326" fmla="*/ 4633906 h 5511081"/>
              <a:gd name="connsiteX93-25327" fmla="*/ 2683768 w 4833822"/>
              <a:gd name="connsiteY93-25328" fmla="*/ 4390208 h 5511081"/>
              <a:gd name="connsiteX94-25329" fmla="*/ 2651515 w 4833822"/>
              <a:gd name="connsiteY94-25330" fmla="*/ 4415297 h 5511081"/>
              <a:gd name="connsiteX95-25331" fmla="*/ 2866541 w 4833822"/>
              <a:gd name="connsiteY95-25332" fmla="*/ 4658996 h 5511081"/>
              <a:gd name="connsiteX96-25333" fmla="*/ 3389773 w 4833822"/>
              <a:gd name="connsiteY96-25334" fmla="*/ 5257490 h 5511081"/>
              <a:gd name="connsiteX97-25335" fmla="*/ 3637059 w 4833822"/>
              <a:gd name="connsiteY97-25336" fmla="*/ 5300494 h 5511081"/>
              <a:gd name="connsiteX98-25337" fmla="*/ 3246422 w 4833822"/>
              <a:gd name="connsiteY98-25338" fmla="*/ 4931365 h 5511081"/>
              <a:gd name="connsiteX99-25339" fmla="*/ 3400524 w 4833822"/>
              <a:gd name="connsiteY99-25340" fmla="*/ 4981539 h 5511081"/>
              <a:gd name="connsiteX100-25341" fmla="*/ 3336018 w 4833822"/>
              <a:gd name="connsiteY100-25342" fmla="*/ 4834600 h 5511081"/>
              <a:gd name="connsiteX101-25343" fmla="*/ 3095901 w 4833822"/>
              <a:gd name="connsiteY101-25344" fmla="*/ 4572987 h 5511081"/>
              <a:gd name="connsiteX102-25345" fmla="*/ 2862954 w 4833822"/>
              <a:gd name="connsiteY102-25346" fmla="*/ 4304199 h 5511081"/>
              <a:gd name="connsiteX103-25347" fmla="*/ 2808528 w 4833822"/>
              <a:gd name="connsiteY103-25348" fmla="*/ 4265898 h 5511081"/>
              <a:gd name="connsiteX104-25349" fmla="*/ 1587125 w 4833822"/>
              <a:gd name="connsiteY104-25350" fmla="*/ 4221773 h 5511081"/>
              <a:gd name="connsiteX105-25351" fmla="*/ 798688 w 4833822"/>
              <a:gd name="connsiteY105-25352" fmla="*/ 4429636 h 5511081"/>
              <a:gd name="connsiteX106-25353" fmla="*/ 780768 w 4833822"/>
              <a:gd name="connsiteY106-25354" fmla="*/ 5053214 h 5511081"/>
              <a:gd name="connsiteX107-25355" fmla="*/ 791519 w 4833822"/>
              <a:gd name="connsiteY107-25356" fmla="*/ 4859690 h 5511081"/>
              <a:gd name="connsiteX108-25357" fmla="*/ 709092 w 4833822"/>
              <a:gd name="connsiteY108-25358" fmla="*/ 4497724 h 5511081"/>
              <a:gd name="connsiteX109-25359" fmla="*/ 368634 w 4833822"/>
              <a:gd name="connsiteY109-25360" fmla="*/ 4508475 h 5511081"/>
              <a:gd name="connsiteX110-25361" fmla="*/ 332793 w 4833822"/>
              <a:gd name="connsiteY110-25362" fmla="*/ 4533565 h 5511081"/>
              <a:gd name="connsiteX111-25363" fmla="*/ 368634 w 4833822"/>
              <a:gd name="connsiteY111-25364" fmla="*/ 4547898 h 5511081"/>
              <a:gd name="connsiteX112-25365" fmla="*/ 350714 w 4833822"/>
              <a:gd name="connsiteY112-25366" fmla="*/ 4848938 h 5511081"/>
              <a:gd name="connsiteX113-25367" fmla="*/ 447479 w 4833822"/>
              <a:gd name="connsiteY113-25368" fmla="*/ 4913445 h 5511081"/>
              <a:gd name="connsiteX114-25369" fmla="*/ 486896 w 4833822"/>
              <a:gd name="connsiteY114-25370" fmla="*/ 4813098 h 5511081"/>
              <a:gd name="connsiteX115-25371" fmla="*/ 468981 w 4833822"/>
              <a:gd name="connsiteY115-25372" fmla="*/ 4694831 h 5511081"/>
              <a:gd name="connsiteX116-25373" fmla="*/ 372216 w 4833822"/>
              <a:gd name="connsiteY116-25374" fmla="*/ 4802347 h 5511081"/>
              <a:gd name="connsiteX117-25375" fmla="*/ 382967 w 4833822"/>
              <a:gd name="connsiteY117-25376" fmla="*/ 4651826 h 5511081"/>
              <a:gd name="connsiteX118-25377" fmla="*/ 497647 w 4833822"/>
              <a:gd name="connsiteY118-25378" fmla="*/ 4612404 h 5511081"/>
              <a:gd name="connsiteX119-25379" fmla="*/ 569323 w 4833822"/>
              <a:gd name="connsiteY119-25380" fmla="*/ 4727089 h 5511081"/>
              <a:gd name="connsiteX120-25381" fmla="*/ 580074 w 4833822"/>
              <a:gd name="connsiteY120-25382" fmla="*/ 4938529 h 5511081"/>
              <a:gd name="connsiteX121-25383" fmla="*/ 612332 w 4833822"/>
              <a:gd name="connsiteY121-25384" fmla="*/ 4694831 h 5511081"/>
              <a:gd name="connsiteX122-25385" fmla="*/ 497647 w 4833822"/>
              <a:gd name="connsiteY122-25386" fmla="*/ 4461884 h 5511081"/>
              <a:gd name="connsiteX123-25387" fmla="*/ 730594 w 4833822"/>
              <a:gd name="connsiteY123-25388" fmla="*/ 4866853 h 5511081"/>
              <a:gd name="connsiteX124-25389" fmla="*/ 547826 w 4833822"/>
              <a:gd name="connsiteY124-25390" fmla="*/ 5031712 h 5511081"/>
              <a:gd name="connsiteX125-25391" fmla="*/ 834528 w 4833822"/>
              <a:gd name="connsiteY125-25392" fmla="*/ 5063965 h 5511081"/>
              <a:gd name="connsiteX126-25393" fmla="*/ 1533370 w 4833822"/>
              <a:gd name="connsiteY126-25394" fmla="*/ 4547898 h 5511081"/>
              <a:gd name="connsiteX127-25395" fmla="*/ 1633712 w 4833822"/>
              <a:gd name="connsiteY127-25396" fmla="*/ 4415297 h 5511081"/>
              <a:gd name="connsiteX128-25397" fmla="*/ 1142733 w 4833822"/>
              <a:gd name="connsiteY128-25398" fmla="*/ 4730671 h 5511081"/>
              <a:gd name="connsiteX129-25399" fmla="*/ 1031635 w 4833822"/>
              <a:gd name="connsiteY129-25400" fmla="*/ 4759343 h 5511081"/>
              <a:gd name="connsiteX130-25401" fmla="*/ 1096142 w 4833822"/>
              <a:gd name="connsiteY130-25402" fmla="*/ 4658996 h 5511081"/>
              <a:gd name="connsiteX131-25403" fmla="*/ 1587125 w 4833822"/>
              <a:gd name="connsiteY131-25404" fmla="*/ 4221773 h 5511081"/>
              <a:gd name="connsiteX132-25405" fmla="*/ 3072607 w 4833822"/>
              <a:gd name="connsiteY132-25406" fmla="*/ 4212813 h 5511081"/>
              <a:gd name="connsiteX133-25407" fmla="*/ 2988391 w 4833822"/>
              <a:gd name="connsiteY133-25408" fmla="*/ 4246857 h 5511081"/>
              <a:gd name="connsiteX134-25409" fmla="*/ 3038564 w 4833822"/>
              <a:gd name="connsiteY134-25410" fmla="*/ 4357955 h 5511081"/>
              <a:gd name="connsiteX135-25411" fmla="*/ 3407693 w 4833822"/>
              <a:gd name="connsiteY135-25412" fmla="*/ 4773676 h 5511081"/>
              <a:gd name="connsiteX136-25413" fmla="*/ 3576134 w 4833822"/>
              <a:gd name="connsiteY136-25414" fmla="*/ 4813098 h 5511081"/>
              <a:gd name="connsiteX137-25415" fmla="*/ 4002606 w 4833822"/>
              <a:gd name="connsiteY137-25416" fmla="*/ 4917027 h 5511081"/>
              <a:gd name="connsiteX138-25417" fmla="*/ 4124455 w 4833822"/>
              <a:gd name="connsiteY138-25418" fmla="*/ 4999454 h 5511081"/>
              <a:gd name="connsiteX139-25419" fmla="*/ 3586885 w 4833822"/>
              <a:gd name="connsiteY139-25420" fmla="*/ 4451133 h 5511081"/>
              <a:gd name="connsiteX140-25421" fmla="*/ 3339600 w 4833822"/>
              <a:gd name="connsiteY140-25422" fmla="*/ 4307781 h 5511081"/>
              <a:gd name="connsiteX141-25423" fmla="*/ 3551045 w 4833822"/>
              <a:gd name="connsiteY141-25424" fmla="*/ 4483391 h 5511081"/>
              <a:gd name="connsiteX142-25425" fmla="*/ 3658561 w 4833822"/>
              <a:gd name="connsiteY142-25426" fmla="*/ 4666165 h 5511081"/>
              <a:gd name="connsiteX143-25427" fmla="*/ 3536712 w 4833822"/>
              <a:gd name="connsiteY143-25428" fmla="*/ 4590902 h 5511081"/>
              <a:gd name="connsiteX144-25429" fmla="*/ 3167577 w 4833822"/>
              <a:gd name="connsiteY144-25430" fmla="*/ 4254026 h 5511081"/>
              <a:gd name="connsiteX145-25431" fmla="*/ 3072607 w 4833822"/>
              <a:gd name="connsiteY145-25432" fmla="*/ 4212813 h 5511081"/>
              <a:gd name="connsiteX146-25433" fmla="*/ 1497530 w 4833822"/>
              <a:gd name="connsiteY146-25434" fmla="*/ 4125013 h 5511081"/>
              <a:gd name="connsiteX147-25435" fmla="*/ 644585 w 4833822"/>
              <a:gd name="connsiteY147-25436" fmla="*/ 4250444 h 5511081"/>
              <a:gd name="connsiteX148-25437" fmla="*/ 404469 w 4833822"/>
              <a:gd name="connsiteY148-25438" fmla="*/ 4325701 h 5511081"/>
              <a:gd name="connsiteX149-25439" fmla="*/ 218113 w 4833822"/>
              <a:gd name="connsiteY149-25440" fmla="*/ 4479804 h 5511081"/>
              <a:gd name="connsiteX150-25441" fmla="*/ 347132 w 4833822"/>
              <a:gd name="connsiteY150-25442" fmla="*/ 4999454 h 5511081"/>
              <a:gd name="connsiteX151-25443" fmla="*/ 218113 w 4833822"/>
              <a:gd name="connsiteY151-25444" fmla="*/ 4633906 h 5511081"/>
              <a:gd name="connsiteX152-25445" fmla="*/ 289789 w 4833822"/>
              <a:gd name="connsiteY152-25446" fmla="*/ 4526395 h 5511081"/>
              <a:gd name="connsiteX153-25447" fmla="*/ 271869 w 4833822"/>
              <a:gd name="connsiteY153-25448" fmla="*/ 4512062 h 5511081"/>
              <a:gd name="connsiteX154-25449" fmla="*/ 304127 w 4833822"/>
              <a:gd name="connsiteY154-25450" fmla="*/ 4418879 h 5511081"/>
              <a:gd name="connsiteX155-25451" fmla="*/ 400887 w 4833822"/>
              <a:gd name="connsiteY155-25452" fmla="*/ 4336453 h 5511081"/>
              <a:gd name="connsiteX156-25453" fmla="*/ 404469 w 4833822"/>
              <a:gd name="connsiteY156-25454" fmla="*/ 4329283 h 5511081"/>
              <a:gd name="connsiteX157-25455" fmla="*/ 408056 w 4833822"/>
              <a:gd name="connsiteY157-25456" fmla="*/ 4329283 h 5511081"/>
              <a:gd name="connsiteX158-25457" fmla="*/ 569323 w 4833822"/>
              <a:gd name="connsiteY158-25458" fmla="*/ 4286279 h 5511081"/>
              <a:gd name="connsiteX159-25459" fmla="*/ 777186 w 4833822"/>
              <a:gd name="connsiteY159-25460" fmla="*/ 4397377 h 5511081"/>
              <a:gd name="connsiteX160-25461" fmla="*/ 1250249 w 4833822"/>
              <a:gd name="connsiteY160-25462" fmla="*/ 4228936 h 5511081"/>
              <a:gd name="connsiteX161-25463" fmla="*/ 1497530 w 4833822"/>
              <a:gd name="connsiteY161-25464" fmla="*/ 4125013 h 5511081"/>
              <a:gd name="connsiteX162-25465" fmla="*/ 3393360 w 4833822"/>
              <a:gd name="connsiteY162-25466" fmla="*/ 4084243 h 5511081"/>
              <a:gd name="connsiteX163-25467" fmla="*/ 3271511 w 4833822"/>
              <a:gd name="connsiteY163-25468" fmla="*/ 4121426 h 5511081"/>
              <a:gd name="connsiteX164-25469" fmla="*/ 3486538 w 4833822"/>
              <a:gd name="connsiteY164-25470" fmla="*/ 4250444 h 5511081"/>
              <a:gd name="connsiteX165-25471" fmla="*/ 4092197 w 4833822"/>
              <a:gd name="connsiteY165-25472" fmla="*/ 4583738 h 5511081"/>
              <a:gd name="connsiteX166-25473" fmla="*/ 3873588 w 4833822"/>
              <a:gd name="connsiteY166-25474" fmla="*/ 4583738 h 5511081"/>
              <a:gd name="connsiteX167-25475" fmla="*/ 4002606 w 4833822"/>
              <a:gd name="connsiteY167-25476" fmla="*/ 4712751 h 5511081"/>
              <a:gd name="connsiteX168-25477" fmla="*/ 4106535 w 4833822"/>
              <a:gd name="connsiteY168-25478" fmla="*/ 4684080 h 5511081"/>
              <a:gd name="connsiteX169-25479" fmla="*/ 4325144 w 4833822"/>
              <a:gd name="connsiteY169-25480" fmla="*/ 4357955 h 5511081"/>
              <a:gd name="connsiteX170-25481" fmla="*/ 4038441 w 4833822"/>
              <a:gd name="connsiteY170-25482" fmla="*/ 4268364 h 5511081"/>
              <a:gd name="connsiteX171-25483" fmla="*/ 3624178 w 4833822"/>
              <a:gd name="connsiteY171-25484" fmla="*/ 4254752 h 5511081"/>
              <a:gd name="connsiteX172-25485" fmla="*/ 3486739 w 4833822"/>
              <a:gd name="connsiteY172-25486" fmla="*/ 4228973 h 5511081"/>
              <a:gd name="connsiteX173-25487" fmla="*/ 3486739 w 4833822"/>
              <a:gd name="connsiteY173-25488" fmla="*/ 4232968 h 5511081"/>
              <a:gd name="connsiteX174-25489" fmla="*/ 3485394 w 4833822"/>
              <a:gd name="connsiteY174-25490" fmla="*/ 4230279 h 5511081"/>
              <a:gd name="connsiteX175-25491" fmla="*/ 3486706 w 4833822"/>
              <a:gd name="connsiteY175-25492" fmla="*/ 4228967 h 5511081"/>
              <a:gd name="connsiteX176-25493" fmla="*/ 3486538 w 4833822"/>
              <a:gd name="connsiteY176-25494" fmla="*/ 4228936 h 5511081"/>
              <a:gd name="connsiteX177-25495" fmla="*/ 3543876 w 4833822"/>
              <a:gd name="connsiteY177-25496" fmla="*/ 4168012 h 5511081"/>
              <a:gd name="connsiteX178-25497" fmla="*/ 4518674 w 4833822"/>
              <a:gd name="connsiteY178-25498" fmla="*/ 4314950 h 5511081"/>
              <a:gd name="connsiteX179-25499" fmla="*/ 4328731 w 4833822"/>
              <a:gd name="connsiteY179-25500" fmla="*/ 4512062 h 5511081"/>
              <a:gd name="connsiteX180-25501" fmla="*/ 4457745 w 4833822"/>
              <a:gd name="connsiteY180-25502" fmla="*/ 4440381 h 5511081"/>
              <a:gd name="connsiteX181-25503" fmla="*/ 4579599 w 4833822"/>
              <a:gd name="connsiteY181-25504" fmla="*/ 4433218 h 5511081"/>
              <a:gd name="connsiteX182-25505" fmla="*/ 4500754 w 4833822"/>
              <a:gd name="connsiteY182-25506" fmla="*/ 4512062 h 5511081"/>
              <a:gd name="connsiteX183-25507" fmla="*/ 4314393 w 4833822"/>
              <a:gd name="connsiteY183-25508" fmla="*/ 4745010 h 5511081"/>
              <a:gd name="connsiteX184-25509" fmla="*/ 4346651 w 4833822"/>
              <a:gd name="connsiteY184-25510" fmla="*/ 4809516 h 5511081"/>
              <a:gd name="connsiteX185-25511" fmla="*/ 4403989 w 4833822"/>
              <a:gd name="connsiteY185-25512" fmla="*/ 4759343 h 5511081"/>
              <a:gd name="connsiteX186-25513" fmla="*/ 4482833 w 4833822"/>
              <a:gd name="connsiteY186-25514" fmla="*/ 4569400 h 5511081"/>
              <a:gd name="connsiteX187-25515" fmla="*/ 4590350 w 4833822"/>
              <a:gd name="connsiteY187-25516" fmla="*/ 4547898 h 5511081"/>
              <a:gd name="connsiteX188-25517" fmla="*/ 4608265 w 4833822"/>
              <a:gd name="connsiteY188-25518" fmla="*/ 4630324 h 5511081"/>
              <a:gd name="connsiteX189-25519" fmla="*/ 4608265 w 4833822"/>
              <a:gd name="connsiteY189-25520" fmla="*/ 4633906 h 5511081"/>
              <a:gd name="connsiteX190-25521" fmla="*/ 4421909 w 4833822"/>
              <a:gd name="connsiteY190-25522" fmla="*/ 4845351 h 5511081"/>
              <a:gd name="connsiteX191-25523" fmla="*/ 4608265 w 4833822"/>
              <a:gd name="connsiteY191-25524" fmla="*/ 4633906 h 5511081"/>
              <a:gd name="connsiteX192-25525" fmla="*/ 4611852 w 4833822"/>
              <a:gd name="connsiteY192-25526" fmla="*/ 4630324 h 5511081"/>
              <a:gd name="connsiteX193-25527" fmla="*/ 4611852 w 4833822"/>
              <a:gd name="connsiteY193-25528" fmla="*/ 4626742 h 5511081"/>
              <a:gd name="connsiteX194-25529" fmla="*/ 4694279 w 4833822"/>
              <a:gd name="connsiteY194-25530" fmla="*/ 4612404 h 5511081"/>
              <a:gd name="connsiteX195-25531" fmla="*/ 4651275 w 4833822"/>
              <a:gd name="connsiteY195-25532" fmla="*/ 4436800 h 5511081"/>
              <a:gd name="connsiteX196-25533" fmla="*/ 4572429 w 4833822"/>
              <a:gd name="connsiteY196-25534" fmla="*/ 4318532 h 5511081"/>
              <a:gd name="connsiteX197-25535" fmla="*/ 4583181 w 4833822"/>
              <a:gd name="connsiteY197-25536" fmla="*/ 4225355 h 5511081"/>
              <a:gd name="connsiteX198-25537" fmla="*/ 4436247 w 4833822"/>
              <a:gd name="connsiteY198-25538" fmla="*/ 4178768 h 5511081"/>
              <a:gd name="connsiteX199-25539" fmla="*/ 3504459 w 4833822"/>
              <a:gd name="connsiteY199-25540" fmla="*/ 4092754 h 5511081"/>
              <a:gd name="connsiteX200-25541" fmla="*/ 3393360 w 4833822"/>
              <a:gd name="connsiteY200-25542" fmla="*/ 4084243 h 5511081"/>
              <a:gd name="connsiteX201-25543" fmla="*/ 655337 w 4833822"/>
              <a:gd name="connsiteY201-25544" fmla="*/ 3952985 h 5511081"/>
              <a:gd name="connsiteX202-25545" fmla="*/ 637416 w 4833822"/>
              <a:gd name="connsiteY202-25546" fmla="*/ 4010328 h 5511081"/>
              <a:gd name="connsiteX203-25547" fmla="*/ 863200 w 4833822"/>
              <a:gd name="connsiteY203-25548" fmla="*/ 4114257 h 5511081"/>
              <a:gd name="connsiteX204-25549" fmla="*/ 734181 w 4833822"/>
              <a:gd name="connsiteY204-25550" fmla="*/ 3974492 h 5511081"/>
              <a:gd name="connsiteX205-25551" fmla="*/ 655337 w 4833822"/>
              <a:gd name="connsiteY205-25552" fmla="*/ 3952985 h 5511081"/>
              <a:gd name="connsiteX206-25553" fmla="*/ 465399 w 4833822"/>
              <a:gd name="connsiteY206-25554" fmla="*/ 3913568 h 5511081"/>
              <a:gd name="connsiteX207-25555" fmla="*/ 465399 w 4833822"/>
              <a:gd name="connsiteY207-25556" fmla="*/ 4114257 h 5511081"/>
              <a:gd name="connsiteX208-25557" fmla="*/ 501234 w 4833822"/>
              <a:gd name="connsiteY208-25558" fmla="*/ 4171599 h 5511081"/>
              <a:gd name="connsiteX209-25559" fmla="*/ 554990 w 4833822"/>
              <a:gd name="connsiteY209-25560" fmla="*/ 4117844 h 5511081"/>
              <a:gd name="connsiteX210-25561" fmla="*/ 465399 w 4833822"/>
              <a:gd name="connsiteY210-25562" fmla="*/ 3913568 h 5511081"/>
              <a:gd name="connsiteX211-25563" fmla="*/ 4325169 w 4833822"/>
              <a:gd name="connsiteY211-25564" fmla="*/ 3832671 h 5511081"/>
              <a:gd name="connsiteX212-25565" fmla="*/ 3959602 w 4833822"/>
              <a:gd name="connsiteY212-25566" fmla="*/ 4038999 h 5511081"/>
              <a:gd name="connsiteX213-25567" fmla="*/ 4360985 w 4833822"/>
              <a:gd name="connsiteY213-25568" fmla="*/ 3949403 h 5511081"/>
              <a:gd name="connsiteX214-25569" fmla="*/ 4278558 w 4833822"/>
              <a:gd name="connsiteY214-25570" fmla="*/ 4060501 h 5511081"/>
              <a:gd name="connsiteX215-25571" fmla="*/ 4454163 w 4833822"/>
              <a:gd name="connsiteY215-25572" fmla="*/ 4013910 h 5511081"/>
              <a:gd name="connsiteX216-25573" fmla="*/ 4368153 w 4833822"/>
              <a:gd name="connsiteY216-25574" fmla="*/ 3838305 h 5511081"/>
              <a:gd name="connsiteX217-25575" fmla="*/ 4325169 w 4833822"/>
              <a:gd name="connsiteY217-25576" fmla="*/ 3832671 h 5511081"/>
              <a:gd name="connsiteX218-25577" fmla="*/ 4156709 w 4833822"/>
              <a:gd name="connsiteY218-25578" fmla="*/ 3798883 h 5511081"/>
              <a:gd name="connsiteX219-25579" fmla="*/ 3748157 w 4833822"/>
              <a:gd name="connsiteY219-25580" fmla="*/ 3881309 h 5511081"/>
              <a:gd name="connsiteX220-25581" fmla="*/ 3529543 w 4833822"/>
              <a:gd name="connsiteY220-25582" fmla="*/ 4003158 h 5511081"/>
              <a:gd name="connsiteX221-25583" fmla="*/ 3805494 w 4833822"/>
              <a:gd name="connsiteY221-25584" fmla="*/ 3906399 h 5511081"/>
              <a:gd name="connsiteX222-25585" fmla="*/ 4156709 w 4833822"/>
              <a:gd name="connsiteY222-25586" fmla="*/ 3798883 h 5511081"/>
              <a:gd name="connsiteX223-25587" fmla="*/ 399937 w 4833822"/>
              <a:gd name="connsiteY223-25588" fmla="*/ 3755095 h 5511081"/>
              <a:gd name="connsiteX224-25589" fmla="*/ 210944 w 4833822"/>
              <a:gd name="connsiteY224-25590" fmla="*/ 3834723 h 5511081"/>
              <a:gd name="connsiteX225-25591" fmla="*/ 124936 w 4833822"/>
              <a:gd name="connsiteY225-25592" fmla="*/ 3978074 h 5511081"/>
              <a:gd name="connsiteX226-25593" fmla="*/ 275451 w 4833822"/>
              <a:gd name="connsiteY226-25594" fmla="*/ 3970905 h 5511081"/>
              <a:gd name="connsiteX227-25595" fmla="*/ 304127 w 4833822"/>
              <a:gd name="connsiteY227-25596" fmla="*/ 3988825 h 5511081"/>
              <a:gd name="connsiteX228-25597" fmla="*/ 271869 w 4833822"/>
              <a:gd name="connsiteY228-25598" fmla="*/ 4225355 h 5511081"/>
              <a:gd name="connsiteX229-25599" fmla="*/ 311291 w 4833822"/>
              <a:gd name="connsiteY229-25600" fmla="*/ 4067670 h 5511081"/>
              <a:gd name="connsiteX230-25601" fmla="*/ 243203 w 4833822"/>
              <a:gd name="connsiteY230-25602" fmla="*/ 3859807 h 5511081"/>
              <a:gd name="connsiteX231-25603" fmla="*/ 1214409 w 4833822"/>
              <a:gd name="connsiteY231-25604" fmla="*/ 3838305 h 5511081"/>
              <a:gd name="connsiteX232-25605" fmla="*/ 465399 w 4833822"/>
              <a:gd name="connsiteY232-25606" fmla="*/ 3755878 h 5511081"/>
              <a:gd name="connsiteX233-25607" fmla="*/ 399937 w 4833822"/>
              <a:gd name="connsiteY233-25608" fmla="*/ 3755095 h 5511081"/>
              <a:gd name="connsiteX234-25609" fmla="*/ 2524908 w 4833822"/>
              <a:gd name="connsiteY234-25610" fmla="*/ 2620796 h 5511081"/>
              <a:gd name="connsiteX235-25611" fmla="*/ 2732856 w 4833822"/>
              <a:gd name="connsiteY235-25612" fmla="*/ 3262715 h 5511081"/>
              <a:gd name="connsiteX236-25613" fmla="*/ 2775802 w 4833822"/>
              <a:gd name="connsiteY236-25614" fmla="*/ 3332784 h 5511081"/>
              <a:gd name="connsiteX237-25615" fmla="*/ 2823267 w 4833822"/>
              <a:gd name="connsiteY237-25616" fmla="*/ 3255934 h 5511081"/>
              <a:gd name="connsiteX238-25617" fmla="*/ 2879774 w 4833822"/>
              <a:gd name="connsiteY238-25618" fmla="*/ 3045728 h 5511081"/>
              <a:gd name="connsiteX239-25619" fmla="*/ 2920458 w 4833822"/>
              <a:gd name="connsiteY239-25620" fmla="*/ 3579153 h 5511081"/>
              <a:gd name="connsiteX240-25621" fmla="*/ 3132925 w 4833822"/>
              <a:gd name="connsiteY240-25622" fmla="*/ 3520386 h 5511081"/>
              <a:gd name="connsiteX241-25623" fmla="*/ 2879774 w 4833822"/>
              <a:gd name="connsiteY241-25624" fmla="*/ 3895594 h 5511081"/>
              <a:gd name="connsiteX242-25625" fmla="*/ 2131619 w 4833822"/>
              <a:gd name="connsiteY242-25626" fmla="*/ 3843608 h 5511081"/>
              <a:gd name="connsiteX243-25627" fmla="*/ 1894289 w 4833822"/>
              <a:gd name="connsiteY243-25628" fmla="*/ 3493264 h 5511081"/>
              <a:gd name="connsiteX244-25629" fmla="*/ 2075111 w 4833822"/>
              <a:gd name="connsiteY244-25630" fmla="*/ 3581415 h 5511081"/>
              <a:gd name="connsiteX245-25631" fmla="*/ 2086414 w 4833822"/>
              <a:gd name="connsiteY245-25632" fmla="*/ 3066070 h 5511081"/>
              <a:gd name="connsiteX246-25633" fmla="*/ 2163263 w 4833822"/>
              <a:gd name="connsiteY246-25634" fmla="*/ 3210729 h 5511081"/>
              <a:gd name="connsiteX247-25635" fmla="*/ 2224289 w 4833822"/>
              <a:gd name="connsiteY247-25636" fmla="*/ 3255934 h 5511081"/>
              <a:gd name="connsiteX248-25637" fmla="*/ 2242372 w 4833822"/>
              <a:gd name="connsiteY248-25638" fmla="*/ 3192646 h 5511081"/>
              <a:gd name="connsiteX249-25639" fmla="*/ 2524908 w 4833822"/>
              <a:gd name="connsiteY249-25640" fmla="*/ 2620796 h 5511081"/>
              <a:gd name="connsiteX250-25641" fmla="*/ 2540406 w 4833822"/>
              <a:gd name="connsiteY250-25642" fmla="*/ 1813455 h 5511081"/>
              <a:gd name="connsiteX251-25643" fmla="*/ 2092432 w 4833822"/>
              <a:gd name="connsiteY251-25644" fmla="*/ 2720152 h 5511081"/>
              <a:gd name="connsiteX252-25645" fmla="*/ 2063761 w 4833822"/>
              <a:gd name="connsiteY252-25646" fmla="*/ 2820499 h 5511081"/>
              <a:gd name="connsiteX253-25647" fmla="*/ 1967001 w 4833822"/>
              <a:gd name="connsiteY253-25648" fmla="*/ 2748823 h 5511081"/>
              <a:gd name="connsiteX254-25649" fmla="*/ 1845152 w 4833822"/>
              <a:gd name="connsiteY254-25650" fmla="*/ 2519459 h 5511081"/>
              <a:gd name="connsiteX255-25651" fmla="*/ 1827232 w 4833822"/>
              <a:gd name="connsiteY255-25652" fmla="*/ 3336566 h 5511081"/>
              <a:gd name="connsiteX256-25653" fmla="*/ 1540529 w 4833822"/>
              <a:gd name="connsiteY256-25654" fmla="*/ 3196797 h 5511081"/>
              <a:gd name="connsiteX257-25655" fmla="*/ 1916828 w 4833822"/>
              <a:gd name="connsiteY257-25656" fmla="*/ 3752286 h 5511081"/>
              <a:gd name="connsiteX258-25657" fmla="*/ 3103066 w 4833822"/>
              <a:gd name="connsiteY258-25658" fmla="*/ 3834713 h 5511081"/>
              <a:gd name="connsiteX259-25659" fmla="*/ 3504448 w 4833822"/>
              <a:gd name="connsiteY259-25660" fmla="*/ 3239801 h 5511081"/>
              <a:gd name="connsiteX260-25661" fmla="*/ 3167572 w 4833822"/>
              <a:gd name="connsiteY260-25662" fmla="*/ 3332979 h 5511081"/>
              <a:gd name="connsiteX261-25663" fmla="*/ 3103066 w 4833822"/>
              <a:gd name="connsiteY261-25664" fmla="*/ 2487205 h 5511081"/>
              <a:gd name="connsiteX262-25665" fmla="*/ 3013470 w 4833822"/>
              <a:gd name="connsiteY262-25666" fmla="*/ 2820499 h 5511081"/>
              <a:gd name="connsiteX263-25667" fmla="*/ 2938212 w 4833822"/>
              <a:gd name="connsiteY263-25668" fmla="*/ 2942348 h 5511081"/>
              <a:gd name="connsiteX264-25669" fmla="*/ 2870119 w 4833822"/>
              <a:gd name="connsiteY264-25670" fmla="*/ 2831250 h 5511081"/>
              <a:gd name="connsiteX265-25671" fmla="*/ 2540406 w 4833822"/>
              <a:gd name="connsiteY265-25672" fmla="*/ 1813455 h 5511081"/>
              <a:gd name="connsiteX266-25673" fmla="*/ 357884 w 4833822"/>
              <a:gd name="connsiteY266-25674" fmla="*/ 1741784 h 5511081"/>
              <a:gd name="connsiteX267-25675" fmla="*/ 422396 w 4833822"/>
              <a:gd name="connsiteY267-25676" fmla="*/ 1824211 h 5511081"/>
              <a:gd name="connsiteX268-25677" fmla="*/ 522738 w 4833822"/>
              <a:gd name="connsiteY268-25678" fmla="*/ 2325942 h 5511081"/>
              <a:gd name="connsiteX269-25679" fmla="*/ 490485 w 4833822"/>
              <a:gd name="connsiteY269-25680" fmla="*/ 2465712 h 5511081"/>
              <a:gd name="connsiteX270-25681" fmla="*/ 386555 w 4833822"/>
              <a:gd name="connsiteY270-25682" fmla="*/ 2365365 h 5511081"/>
              <a:gd name="connsiteX271-25683" fmla="*/ 286208 w 4833822"/>
              <a:gd name="connsiteY271-25684" fmla="*/ 1824211 h 5511081"/>
              <a:gd name="connsiteX272-25685" fmla="*/ 357884 w 4833822"/>
              <a:gd name="connsiteY272-25686" fmla="*/ 1741784 h 5511081"/>
              <a:gd name="connsiteX273-25687" fmla="*/ 4036204 w 4833822"/>
              <a:gd name="connsiteY273-25688" fmla="*/ 324393 h 5511081"/>
              <a:gd name="connsiteX274-25689" fmla="*/ 4110123 w 4833822"/>
              <a:gd name="connsiteY274-25690" fmla="*/ 387108 h 5511081"/>
              <a:gd name="connsiteX275-25691" fmla="*/ 4063531 w 4833822"/>
              <a:gd name="connsiteY275-25692" fmla="*/ 1197052 h 5511081"/>
              <a:gd name="connsiteX276-25693" fmla="*/ 3938100 w 4833822"/>
              <a:gd name="connsiteY276-25694" fmla="*/ 885258 h 5511081"/>
              <a:gd name="connsiteX277-25695" fmla="*/ 3970353 w 4833822"/>
              <a:gd name="connsiteY277-25696" fmla="*/ 390695 h 5511081"/>
              <a:gd name="connsiteX278-25697" fmla="*/ 4036204 w 4833822"/>
              <a:gd name="connsiteY278-25698" fmla="*/ 324393 h 5511081"/>
              <a:gd name="connsiteX279-25699" fmla="*/ 915320 w 4833822"/>
              <a:gd name="connsiteY279-25700" fmla="*/ 65964 h 5511081"/>
              <a:gd name="connsiteX280-25701" fmla="*/ 1020430 w 4833822"/>
              <a:gd name="connsiteY280-25702" fmla="*/ 746726 h 5511081"/>
              <a:gd name="connsiteX281-25703" fmla="*/ 811383 w 4833822"/>
              <a:gd name="connsiteY281-25704" fmla="*/ 707140 h 5511081"/>
              <a:gd name="connsiteX282-25705" fmla="*/ 915320 w 4833822"/>
              <a:gd name="connsiteY282-25706" fmla="*/ 65964 h 5511081"/>
              <a:gd name="connsiteX283-25707" fmla="*/ 2536306 w 4833822"/>
              <a:gd name="connsiteY283-25708" fmla="*/ 0 h 5511081"/>
              <a:gd name="connsiteX284-25709" fmla="*/ 2948561 w 4833822"/>
              <a:gd name="connsiteY284-25710" fmla="*/ 741984 h 5511081"/>
              <a:gd name="connsiteX285-25711" fmla="*/ 2905997 w 4833822"/>
              <a:gd name="connsiteY285-25712" fmla="*/ 1346511 h 5511081"/>
              <a:gd name="connsiteX286-25713" fmla="*/ 3282263 w 4833822"/>
              <a:gd name="connsiteY286-25714" fmla="*/ 487454 h 5511081"/>
              <a:gd name="connsiteX287-25715" fmla="*/ 3257173 w 4833822"/>
              <a:gd name="connsiteY287-25716" fmla="*/ 347685 h 5511081"/>
              <a:gd name="connsiteX288-25717" fmla="*/ 3278681 w 4833822"/>
              <a:gd name="connsiteY288-25718" fmla="*/ 258089 h 5511081"/>
              <a:gd name="connsiteX289-25719" fmla="*/ 3361107 w 4833822"/>
              <a:gd name="connsiteY289-25720" fmla="*/ 315432 h 5511081"/>
              <a:gd name="connsiteX290-25721" fmla="*/ 3884339 w 4833822"/>
              <a:gd name="connsiteY290-25722" fmla="*/ 1627102 h 5511081"/>
              <a:gd name="connsiteX291-25723" fmla="*/ 3776823 w 4833822"/>
              <a:gd name="connsiteY291-25724" fmla="*/ 2247097 h 5511081"/>
              <a:gd name="connsiteX292-25725" fmla="*/ 4002606 w 4833822"/>
              <a:gd name="connsiteY292-25726" fmla="*/ 2028488 h 5511081"/>
              <a:gd name="connsiteX293-25727" fmla="*/ 4059943 w 4833822"/>
              <a:gd name="connsiteY293-25728" fmla="*/ 1963977 h 5511081"/>
              <a:gd name="connsiteX294-25729" fmla="*/ 4117286 w 4833822"/>
              <a:gd name="connsiteY294-25730" fmla="*/ 2039239 h 5511081"/>
              <a:gd name="connsiteX295-25731" fmla="*/ 4131625 w 4833822"/>
              <a:gd name="connsiteY295-25732" fmla="*/ 2852761 h 5511081"/>
              <a:gd name="connsiteX296-25733" fmla="*/ 3755321 w 4833822"/>
              <a:gd name="connsiteY296-25734" fmla="*/ 3684203 h 5511081"/>
              <a:gd name="connsiteX297-25735" fmla="*/ 3723067 w 4833822"/>
              <a:gd name="connsiteY297-25736" fmla="*/ 3759460 h 5511081"/>
              <a:gd name="connsiteX298-25737" fmla="*/ 4099366 w 4833822"/>
              <a:gd name="connsiteY298-25738" fmla="*/ 3698536 h 5511081"/>
              <a:gd name="connsiteX299-25739" fmla="*/ 4550927 w 4833822"/>
              <a:gd name="connsiteY299-25740" fmla="*/ 4049750 h 5511081"/>
              <a:gd name="connsiteX300-25741" fmla="*/ 4604683 w 4833822"/>
              <a:gd name="connsiteY300-25742" fmla="*/ 4150097 h 5511081"/>
              <a:gd name="connsiteX301-25743" fmla="*/ 4576011 w 4833822"/>
              <a:gd name="connsiteY301-25744" fmla="*/ 4992290 h 5511081"/>
              <a:gd name="connsiteX302-25745" fmla="*/ 4432660 w 4833822"/>
              <a:gd name="connsiteY302-25746" fmla="*/ 5053214 h 5511081"/>
              <a:gd name="connsiteX303-25747" fmla="*/ 3999019 w 4833822"/>
              <a:gd name="connsiteY303-25748" fmla="*/ 5286161 h 5511081"/>
              <a:gd name="connsiteX304-25749" fmla="*/ 3192667 w 4833822"/>
              <a:gd name="connsiteY304-25750" fmla="*/ 5218068 h 5511081"/>
              <a:gd name="connsiteX305-25751" fmla="*/ 2662265 w 4833822"/>
              <a:gd name="connsiteY305-25752" fmla="*/ 4587320 h 5511081"/>
              <a:gd name="connsiteX306-25753" fmla="*/ 2680186 w 4833822"/>
              <a:gd name="connsiteY306-25754" fmla="*/ 4906276 h 5511081"/>
              <a:gd name="connsiteX307-25755" fmla="*/ 2655096 w 4833822"/>
              <a:gd name="connsiteY307-25756" fmla="*/ 5218068 h 5511081"/>
              <a:gd name="connsiteX308-25757" fmla="*/ 2063771 w 4833822"/>
              <a:gd name="connsiteY308-25758" fmla="*/ 5504770 h 5511081"/>
              <a:gd name="connsiteX309-25759" fmla="*/ 1827242 w 4833822"/>
              <a:gd name="connsiteY309-25760" fmla="*/ 5454597 h 5511081"/>
              <a:gd name="connsiteX310-25761" fmla="*/ 1594295 w 4833822"/>
              <a:gd name="connsiteY310-25762" fmla="*/ 4913445 h 5511081"/>
              <a:gd name="connsiteX311-25763" fmla="*/ 1952673 w 4833822"/>
              <a:gd name="connsiteY311-25764" fmla="*/ 4379457 h 5511081"/>
              <a:gd name="connsiteX312-25765" fmla="*/ 2020761 w 4833822"/>
              <a:gd name="connsiteY312-25766" fmla="*/ 4246857 h 5511081"/>
              <a:gd name="connsiteX313-25767" fmla="*/ 1841575 w 4833822"/>
              <a:gd name="connsiteY313-25768" fmla="*/ 4390208 h 5511081"/>
              <a:gd name="connsiteX314-25769" fmla="*/ 884697 w 4833822"/>
              <a:gd name="connsiteY314-25770" fmla="*/ 5135641 h 5511081"/>
              <a:gd name="connsiteX315-25771" fmla="*/ 547826 w 4833822"/>
              <a:gd name="connsiteY315-25772" fmla="*/ 5167894 h 5511081"/>
              <a:gd name="connsiteX316-25773" fmla="*/ 357883 w 4833822"/>
              <a:gd name="connsiteY316-25774" fmla="*/ 5110557 h 5511081"/>
              <a:gd name="connsiteX317-25775" fmla="*/ 89095 w 4833822"/>
              <a:gd name="connsiteY317-25776" fmla="*/ 4684080 h 5511081"/>
              <a:gd name="connsiteX318-25777" fmla="*/ 46091 w 4833822"/>
              <a:gd name="connsiteY318-25778" fmla="*/ 4332871 h 5511081"/>
              <a:gd name="connsiteX319-25779" fmla="*/ 440310 w 4833822"/>
              <a:gd name="connsiteY319-25780" fmla="*/ 3684203 h 5511081"/>
              <a:gd name="connsiteX320-25781" fmla="*/ 1020884 w 4833822"/>
              <a:gd name="connsiteY320-25782" fmla="*/ 3734376 h 5511081"/>
              <a:gd name="connsiteX321-25783" fmla="*/ 798688 w 4833822"/>
              <a:gd name="connsiteY321-25784" fmla="*/ 3562354 h 5511081"/>
              <a:gd name="connsiteX322-25785" fmla="*/ 766435 w 4833822"/>
              <a:gd name="connsiteY322-25786" fmla="*/ 3505011 h 5511081"/>
              <a:gd name="connsiteX323-25787" fmla="*/ 838110 w 4833822"/>
              <a:gd name="connsiteY323-25788" fmla="*/ 3483509 h 5511081"/>
              <a:gd name="connsiteX324-25789" fmla="*/ 1060306 w 4833822"/>
              <a:gd name="connsiteY324-25790" fmla="*/ 3576687 h 5511081"/>
              <a:gd name="connsiteX325-25791" fmla="*/ 777186 w 4833822"/>
              <a:gd name="connsiteY325-25792" fmla="*/ 3078539 h 5511081"/>
              <a:gd name="connsiteX326-25793" fmla="*/ 723430 w 4833822"/>
              <a:gd name="connsiteY326-25794" fmla="*/ 2544556 h 5511081"/>
              <a:gd name="connsiteX327-25795" fmla="*/ 727012 w 4833822"/>
              <a:gd name="connsiteY327-25796" fmla="*/ 1845715 h 5511081"/>
              <a:gd name="connsiteX328-25797" fmla="*/ 762853 w 4833822"/>
              <a:gd name="connsiteY328-25798" fmla="*/ 1713115 h 5511081"/>
              <a:gd name="connsiteX329-25799" fmla="*/ 1017302 w 4833822"/>
              <a:gd name="connsiteY329-25800" fmla="*/ 2014150 h 5511081"/>
              <a:gd name="connsiteX330-25801" fmla="*/ 1139151 w 4833822"/>
              <a:gd name="connsiteY330-25802" fmla="*/ 2053572 h 5511081"/>
              <a:gd name="connsiteX331-25803" fmla="*/ 1110480 w 4833822"/>
              <a:gd name="connsiteY331-25804" fmla="*/ 1942474 h 5511081"/>
              <a:gd name="connsiteX332-25805" fmla="*/ 1135564 w 4833822"/>
              <a:gd name="connsiteY332-25806" fmla="*/ 1053696 h 5511081"/>
              <a:gd name="connsiteX333-25807" fmla="*/ 1493942 w 4833822"/>
              <a:gd name="connsiteY333-25808" fmla="*/ 394276 h 5511081"/>
              <a:gd name="connsiteX334-25809" fmla="*/ 1547703 w 4833822"/>
              <a:gd name="connsiteY334-25810" fmla="*/ 340521 h 5511081"/>
              <a:gd name="connsiteX335-25811" fmla="*/ 1617669 w 4833822"/>
              <a:gd name="connsiteY335-25812" fmla="*/ 671212 h 5511081"/>
              <a:gd name="connsiteX336-25813" fmla="*/ 2001666 w 4833822"/>
              <a:gd name="connsiteY336-25814" fmla="*/ 1267177 h 5511081"/>
              <a:gd name="connsiteX337-25815" fmla="*/ 1975721 w 4833822"/>
              <a:gd name="connsiteY337-25816" fmla="*/ 637209 h 5511081"/>
              <a:gd name="connsiteX338-25817" fmla="*/ 2536306 w 4833822"/>
              <a:gd name="connsiteY338-25818" fmla="*/ 0 h 5511081"/>
              <a:gd name="connsiteX0-25819" fmla="*/ 2144854 w 4833822"/>
              <a:gd name="connsiteY0-25820" fmla="*/ 5137432 h 5511081"/>
              <a:gd name="connsiteX1-25821" fmla="*/ 2053020 w 4833822"/>
              <a:gd name="connsiteY1-25822" fmla="*/ 5146392 h 5511081"/>
              <a:gd name="connsiteX2-25823" fmla="*/ 1959837 w 4833822"/>
              <a:gd name="connsiteY2-25824" fmla="*/ 5221650 h 5511081"/>
              <a:gd name="connsiteX3-25825" fmla="*/ 2045851 w 4833822"/>
              <a:gd name="connsiteY3-25826" fmla="*/ 5339917 h 5511081"/>
              <a:gd name="connsiteX4-25827" fmla="*/ 2042269 w 4833822"/>
              <a:gd name="connsiteY4-25828" fmla="*/ 5243152 h 5511081"/>
              <a:gd name="connsiteX5-25829" fmla="*/ 2106775 w 4833822"/>
              <a:gd name="connsiteY5-25830" fmla="*/ 5178645 h 5511081"/>
              <a:gd name="connsiteX6-25831" fmla="*/ 2128277 w 4833822"/>
              <a:gd name="connsiteY6-25832" fmla="*/ 5250321 h 5511081"/>
              <a:gd name="connsiteX7-25833" fmla="*/ 2164118 w 4833822"/>
              <a:gd name="connsiteY7-25834" fmla="*/ 5300494 h 5511081"/>
              <a:gd name="connsiteX8-25835" fmla="*/ 2232206 w 4833822"/>
              <a:gd name="connsiteY8-25836" fmla="*/ 5264659 h 5511081"/>
              <a:gd name="connsiteX9-25837" fmla="*/ 2228624 w 4833822"/>
              <a:gd name="connsiteY9-25838" fmla="*/ 5171476 h 5511081"/>
              <a:gd name="connsiteX10-25839" fmla="*/ 2144854 w 4833822"/>
              <a:gd name="connsiteY10-25840" fmla="*/ 5137432 h 5511081"/>
              <a:gd name="connsiteX11-25841" fmla="*/ 2508163 w 4833822"/>
              <a:gd name="connsiteY11-25842" fmla="*/ 5106970 h 5511081"/>
              <a:gd name="connsiteX12-25843" fmla="*/ 2407811 w 4833822"/>
              <a:gd name="connsiteY12-25844" fmla="*/ 5415180 h 5511081"/>
              <a:gd name="connsiteX13-25845" fmla="*/ 2508163 w 4833822"/>
              <a:gd name="connsiteY13-25846" fmla="*/ 5106970 h 5511081"/>
              <a:gd name="connsiteX14-25847" fmla="*/ 2215080 w 4833822"/>
              <a:gd name="connsiteY14-25848" fmla="*/ 5022435 h 5511081"/>
              <a:gd name="connsiteX15-25849" fmla="*/ 2171282 w 4833822"/>
              <a:gd name="connsiteY15-25850" fmla="*/ 5028125 h 5511081"/>
              <a:gd name="connsiteX16-25851" fmla="*/ 2350473 w 4833822"/>
              <a:gd name="connsiteY16-25852" fmla="*/ 5307664 h 5511081"/>
              <a:gd name="connsiteX17-25853" fmla="*/ 2393478 w 4833822"/>
              <a:gd name="connsiteY17-25854" fmla="*/ 5124890 h 5511081"/>
              <a:gd name="connsiteX18-25855" fmla="*/ 2252871 w 4833822"/>
              <a:gd name="connsiteY18-25856" fmla="*/ 5023590 h 5511081"/>
              <a:gd name="connsiteX19-25857" fmla="*/ 2215080 w 4833822"/>
              <a:gd name="connsiteY19-25858" fmla="*/ 5022435 h 5511081"/>
              <a:gd name="connsiteX20-25859" fmla="*/ 3767359 w 4833822"/>
              <a:gd name="connsiteY20-25860" fmla="*/ 4903477 h 5511081"/>
              <a:gd name="connsiteX21-25861" fmla="*/ 3913003 w 4833822"/>
              <a:gd name="connsiteY21-25862" fmla="*/ 4985120 h 5511081"/>
              <a:gd name="connsiteX22-25863" fmla="*/ 3930923 w 4833822"/>
              <a:gd name="connsiteY22-25864" fmla="*/ 5010209 h 5511081"/>
              <a:gd name="connsiteX23-25865" fmla="*/ 3923759 w 4833822"/>
              <a:gd name="connsiteY23-25866" fmla="*/ 5035294 h 5511081"/>
              <a:gd name="connsiteX24-25867" fmla="*/ 3672890 w 4833822"/>
              <a:gd name="connsiteY24-25868" fmla="*/ 5017373 h 5511081"/>
              <a:gd name="connsiteX25-25869" fmla="*/ 3672890 w 4833822"/>
              <a:gd name="connsiteY25-25870" fmla="*/ 4949284 h 5511081"/>
              <a:gd name="connsiteX26-25871" fmla="*/ 3708731 w 4833822"/>
              <a:gd name="connsiteY26-25872" fmla="*/ 4924195 h 5511081"/>
              <a:gd name="connsiteX27-25873" fmla="*/ 3767359 w 4833822"/>
              <a:gd name="connsiteY27-25874" fmla="*/ 4903477 h 5511081"/>
              <a:gd name="connsiteX28-25875" fmla="*/ 3779366 w 4833822"/>
              <a:gd name="connsiteY28-25876" fmla="*/ 4863666 h 5511081"/>
              <a:gd name="connsiteX29-25877" fmla="*/ 3637059 w 4833822"/>
              <a:gd name="connsiteY29-25878" fmla="*/ 4888361 h 5511081"/>
              <a:gd name="connsiteX30-25879" fmla="*/ 3497289 w 4833822"/>
              <a:gd name="connsiteY30-25880" fmla="*/ 5071129 h 5511081"/>
              <a:gd name="connsiteX31-25881" fmla="*/ 3615557 w 4833822"/>
              <a:gd name="connsiteY31-25882" fmla="*/ 5013792 h 5511081"/>
              <a:gd name="connsiteX32-25883" fmla="*/ 3852086 w 4833822"/>
              <a:gd name="connsiteY32-25884" fmla="*/ 5171476 h 5511081"/>
              <a:gd name="connsiteX33-25885" fmla="*/ 3952433 w 4833822"/>
              <a:gd name="connsiteY33-25886" fmla="*/ 4999454 h 5511081"/>
              <a:gd name="connsiteX34-25887" fmla="*/ 3945496 w 4833822"/>
              <a:gd name="connsiteY34-25888" fmla="*/ 4982649 h 5511081"/>
              <a:gd name="connsiteX35-25889" fmla="*/ 3938093 w 4833822"/>
              <a:gd name="connsiteY35-25890" fmla="*/ 4982649 h 5511081"/>
              <a:gd name="connsiteX36-25891" fmla="*/ 3927341 w 4833822"/>
              <a:gd name="connsiteY36-25892" fmla="*/ 4982649 h 5511081"/>
              <a:gd name="connsiteX37-25893" fmla="*/ 3909418 w 4833822"/>
              <a:gd name="connsiteY37-25894" fmla="*/ 4977942 h 5511081"/>
              <a:gd name="connsiteX38-25895" fmla="*/ 3920171 w 4833822"/>
              <a:gd name="connsiteY38-25896" fmla="*/ 4977942 h 5511081"/>
              <a:gd name="connsiteX39-25897" fmla="*/ 3945252 w 4833822"/>
              <a:gd name="connsiteY39-25898" fmla="*/ 4982059 h 5511081"/>
              <a:gd name="connsiteX40-25899" fmla="*/ 3928739 w 4833822"/>
              <a:gd name="connsiteY40-25900" fmla="*/ 4942059 h 5511081"/>
              <a:gd name="connsiteX41-25901" fmla="*/ 3822967 w 4833822"/>
              <a:gd name="connsiteY41-25902" fmla="*/ 4865961 h 5511081"/>
              <a:gd name="connsiteX42-25903" fmla="*/ 3779366 w 4833822"/>
              <a:gd name="connsiteY42-25904" fmla="*/ 4863666 h 5511081"/>
              <a:gd name="connsiteX43-25905" fmla="*/ 4196131 w 4833822"/>
              <a:gd name="connsiteY43-25906" fmla="*/ 4719920 h 5511081"/>
              <a:gd name="connsiteX44-25907" fmla="*/ 4235548 w 4833822"/>
              <a:gd name="connsiteY44-25908" fmla="*/ 4949285 h 5511081"/>
              <a:gd name="connsiteX45-25909" fmla="*/ 4454163 w 4833822"/>
              <a:gd name="connsiteY45-25910" fmla="*/ 4952867 h 5511081"/>
              <a:gd name="connsiteX46-25911" fmla="*/ 4196131 w 4833822"/>
              <a:gd name="connsiteY46-25912" fmla="*/ 4719920 h 5511081"/>
              <a:gd name="connsiteX47-25913" fmla="*/ 1174995 w 4833822"/>
              <a:gd name="connsiteY47-25914" fmla="*/ 4404542 h 5511081"/>
              <a:gd name="connsiteX48-25915" fmla="*/ 1250253 w 4833822"/>
              <a:gd name="connsiteY48-25916" fmla="*/ 4451134 h 5511081"/>
              <a:gd name="connsiteX49-25917" fmla="*/ 1035224 w 4833822"/>
              <a:gd name="connsiteY49-25918" fmla="*/ 4562227 h 5511081"/>
              <a:gd name="connsiteX50-25919" fmla="*/ 981463 w 4833822"/>
              <a:gd name="connsiteY50-25920" fmla="*/ 4537143 h 5511081"/>
              <a:gd name="connsiteX51-25921" fmla="*/ 1174995 w 4833822"/>
              <a:gd name="connsiteY51-25922" fmla="*/ 4404542 h 5511081"/>
              <a:gd name="connsiteX52-25923" fmla="*/ 3960412 w 4833822"/>
              <a:gd name="connsiteY52-25924" fmla="*/ 4375267 h 5511081"/>
              <a:gd name="connsiteX53-25925" fmla="*/ 4095776 w 4833822"/>
              <a:gd name="connsiteY53-25926" fmla="*/ 4433212 h 5511081"/>
              <a:gd name="connsiteX54-25927" fmla="*/ 4052767 w 4833822"/>
              <a:gd name="connsiteY54-25928" fmla="*/ 4461882 h 5511081"/>
              <a:gd name="connsiteX55-25929" fmla="*/ 3852081 w 4833822"/>
              <a:gd name="connsiteY55-25930" fmla="*/ 4429631 h 5511081"/>
              <a:gd name="connsiteX56-25931" fmla="*/ 3859245 w 4833822"/>
              <a:gd name="connsiteY56-25932" fmla="*/ 4393792 h 5511081"/>
              <a:gd name="connsiteX57-25933" fmla="*/ 3917370 w 4833822"/>
              <a:gd name="connsiteY57-25934" fmla="*/ 4376267 h 5511081"/>
              <a:gd name="connsiteX58-25935" fmla="*/ 3960412 w 4833822"/>
              <a:gd name="connsiteY58-25936" fmla="*/ 4375267 h 5511081"/>
              <a:gd name="connsiteX59-25937" fmla="*/ 2177948 w 4833822"/>
              <a:gd name="connsiteY59-25938" fmla="*/ 4281017 h 5511081"/>
              <a:gd name="connsiteX60-25939" fmla="*/ 2146198 w 4833822"/>
              <a:gd name="connsiteY60-25940" fmla="*/ 4304199 h 5511081"/>
              <a:gd name="connsiteX61-25941" fmla="*/ 1680303 w 4833822"/>
              <a:gd name="connsiteY61-25942" fmla="*/ 5003041 h 5511081"/>
              <a:gd name="connsiteX62-25943" fmla="*/ 1762730 w 4833822"/>
              <a:gd name="connsiteY62-25944" fmla="*/ 5365001 h 5511081"/>
              <a:gd name="connsiteX63-25945" fmla="*/ 1802152 w 4833822"/>
              <a:gd name="connsiteY63-25946" fmla="*/ 5085468 h 5511081"/>
              <a:gd name="connsiteX64-25947" fmla="*/ 2081691 w 4833822"/>
              <a:gd name="connsiteY64-25948" fmla="*/ 4927778 h 5511081"/>
              <a:gd name="connsiteX65-25949" fmla="*/ 1845157 w 4833822"/>
              <a:gd name="connsiteY65-25950" fmla="*/ 5010205 h 5511081"/>
              <a:gd name="connsiteX66-25951" fmla="*/ 1744810 w 4833822"/>
              <a:gd name="connsiteY66-25952" fmla="*/ 4981539 h 5511081"/>
              <a:gd name="connsiteX67-25953" fmla="*/ 2060189 w 4833822"/>
              <a:gd name="connsiteY67-25954" fmla="*/ 4827436 h 5511081"/>
              <a:gd name="connsiteX68-25955" fmla="*/ 2178451 w 4833822"/>
              <a:gd name="connsiteY68-25956" fmla="*/ 4766506 h 5511081"/>
              <a:gd name="connsiteX69-25957" fmla="*/ 2293136 w 4833822"/>
              <a:gd name="connsiteY69-25958" fmla="*/ 4300617 h 5511081"/>
              <a:gd name="connsiteX70-25959" fmla="*/ 1999259 w 4833822"/>
              <a:gd name="connsiteY70-25960" fmla="*/ 4716338 h 5511081"/>
              <a:gd name="connsiteX71-25961" fmla="*/ 2196371 w 4833822"/>
              <a:gd name="connsiteY71-25962" fmla="*/ 4286279 h 5511081"/>
              <a:gd name="connsiteX72-25963" fmla="*/ 2177948 w 4833822"/>
              <a:gd name="connsiteY72-25964" fmla="*/ 4281017 h 5511081"/>
              <a:gd name="connsiteX73-25965" fmla="*/ 2511745 w 4833822"/>
              <a:gd name="connsiteY73-25966" fmla="*/ 4268364 h 5511081"/>
              <a:gd name="connsiteX74-25967" fmla="*/ 2482010 w 4833822"/>
              <a:gd name="connsiteY74-25968" fmla="*/ 4496660 h 5511081"/>
              <a:gd name="connsiteX75-25969" fmla="*/ 2486655 w 4833822"/>
              <a:gd name="connsiteY75-25970" fmla="*/ 4562225 h 5511081"/>
              <a:gd name="connsiteX76-25971" fmla="*/ 2514429 w 4833822"/>
              <a:gd name="connsiteY76-25972" fmla="*/ 4577904 h 5511081"/>
              <a:gd name="connsiteX77-25973" fmla="*/ 2526077 w 4833822"/>
              <a:gd name="connsiteY77-25974" fmla="*/ 4601650 h 5511081"/>
              <a:gd name="connsiteX78-25975" fmla="*/ 2486655 w 4833822"/>
              <a:gd name="connsiteY78-25976" fmla="*/ 4562228 h 5511081"/>
              <a:gd name="connsiteX79-25977" fmla="*/ 2486655 w 4833822"/>
              <a:gd name="connsiteY79-25978" fmla="*/ 4562231 h 5511081"/>
              <a:gd name="connsiteX80-25979" fmla="*/ 2440069 w 4833822"/>
              <a:gd name="connsiteY80-25980" fmla="*/ 4838187 h 5511081"/>
              <a:gd name="connsiteX81-25981" fmla="*/ 2375563 w 4833822"/>
              <a:gd name="connsiteY81-25982" fmla="*/ 4400959 h 5511081"/>
              <a:gd name="connsiteX82-25983" fmla="*/ 2296718 w 4833822"/>
              <a:gd name="connsiteY82-25984" fmla="*/ 4770094 h 5511081"/>
              <a:gd name="connsiteX83-25985" fmla="*/ 2429318 w 4833822"/>
              <a:gd name="connsiteY83-25986" fmla="*/ 4891943 h 5511081"/>
              <a:gd name="connsiteX84-25987" fmla="*/ 2493825 w 4833822"/>
              <a:gd name="connsiteY84-25988" fmla="*/ 4791596 h 5511081"/>
              <a:gd name="connsiteX85-25989" fmla="*/ 2529665 w 4833822"/>
              <a:gd name="connsiteY85-25990" fmla="*/ 4601653 h 5511081"/>
              <a:gd name="connsiteX86-25991" fmla="*/ 2511745 w 4833822"/>
              <a:gd name="connsiteY86-25992" fmla="*/ 4268364 h 5511081"/>
              <a:gd name="connsiteX87-25993" fmla="*/ 2808528 w 4833822"/>
              <a:gd name="connsiteY87-25994" fmla="*/ 4265898 h 5511081"/>
              <a:gd name="connsiteX88-25995" fmla="*/ 2784115 w 4833822"/>
              <a:gd name="connsiteY88-25996" fmla="*/ 4279115 h 5511081"/>
              <a:gd name="connsiteX89-25997" fmla="*/ 2798448 w 4833822"/>
              <a:gd name="connsiteY89-25998" fmla="*/ 4354373 h 5511081"/>
              <a:gd name="connsiteX90-25999" fmla="*/ 2880875 w 4833822"/>
              <a:gd name="connsiteY90-26000" fmla="*/ 4469053 h 5511081"/>
              <a:gd name="connsiteX91-26001" fmla="*/ 3142493 w 4833822"/>
              <a:gd name="connsiteY91-26002" fmla="*/ 4798765 h 5511081"/>
              <a:gd name="connsiteX92-26003" fmla="*/ 2891625 w 4833822"/>
              <a:gd name="connsiteY92-26004" fmla="*/ 4633906 h 5511081"/>
              <a:gd name="connsiteX93-26005" fmla="*/ 2683768 w 4833822"/>
              <a:gd name="connsiteY93-26006" fmla="*/ 4390208 h 5511081"/>
              <a:gd name="connsiteX94-26007" fmla="*/ 2651515 w 4833822"/>
              <a:gd name="connsiteY94-26008" fmla="*/ 4415297 h 5511081"/>
              <a:gd name="connsiteX95-26009" fmla="*/ 2866541 w 4833822"/>
              <a:gd name="connsiteY95-26010" fmla="*/ 4658996 h 5511081"/>
              <a:gd name="connsiteX96-26011" fmla="*/ 3389773 w 4833822"/>
              <a:gd name="connsiteY96-26012" fmla="*/ 5257490 h 5511081"/>
              <a:gd name="connsiteX97-26013" fmla="*/ 3637059 w 4833822"/>
              <a:gd name="connsiteY97-26014" fmla="*/ 5300494 h 5511081"/>
              <a:gd name="connsiteX98-26015" fmla="*/ 3246422 w 4833822"/>
              <a:gd name="connsiteY98-26016" fmla="*/ 4931365 h 5511081"/>
              <a:gd name="connsiteX99-26017" fmla="*/ 3400524 w 4833822"/>
              <a:gd name="connsiteY99-26018" fmla="*/ 4981539 h 5511081"/>
              <a:gd name="connsiteX100-26019" fmla="*/ 3336018 w 4833822"/>
              <a:gd name="connsiteY100-26020" fmla="*/ 4834600 h 5511081"/>
              <a:gd name="connsiteX101-26021" fmla="*/ 3095901 w 4833822"/>
              <a:gd name="connsiteY101-26022" fmla="*/ 4572987 h 5511081"/>
              <a:gd name="connsiteX102-26023" fmla="*/ 2862954 w 4833822"/>
              <a:gd name="connsiteY102-26024" fmla="*/ 4304199 h 5511081"/>
              <a:gd name="connsiteX103-26025" fmla="*/ 2808528 w 4833822"/>
              <a:gd name="connsiteY103-26026" fmla="*/ 4265898 h 5511081"/>
              <a:gd name="connsiteX104-26027" fmla="*/ 1587125 w 4833822"/>
              <a:gd name="connsiteY104-26028" fmla="*/ 4221773 h 5511081"/>
              <a:gd name="connsiteX105-26029" fmla="*/ 798688 w 4833822"/>
              <a:gd name="connsiteY105-26030" fmla="*/ 4429636 h 5511081"/>
              <a:gd name="connsiteX106-26031" fmla="*/ 780768 w 4833822"/>
              <a:gd name="connsiteY106-26032" fmla="*/ 5053214 h 5511081"/>
              <a:gd name="connsiteX107-26033" fmla="*/ 791519 w 4833822"/>
              <a:gd name="connsiteY107-26034" fmla="*/ 4859690 h 5511081"/>
              <a:gd name="connsiteX108-26035" fmla="*/ 709092 w 4833822"/>
              <a:gd name="connsiteY108-26036" fmla="*/ 4497724 h 5511081"/>
              <a:gd name="connsiteX109-26037" fmla="*/ 368634 w 4833822"/>
              <a:gd name="connsiteY109-26038" fmla="*/ 4508475 h 5511081"/>
              <a:gd name="connsiteX110-26039" fmla="*/ 332793 w 4833822"/>
              <a:gd name="connsiteY110-26040" fmla="*/ 4533565 h 5511081"/>
              <a:gd name="connsiteX111-26041" fmla="*/ 368634 w 4833822"/>
              <a:gd name="connsiteY111-26042" fmla="*/ 4547898 h 5511081"/>
              <a:gd name="connsiteX112-26043" fmla="*/ 350714 w 4833822"/>
              <a:gd name="connsiteY112-26044" fmla="*/ 4848938 h 5511081"/>
              <a:gd name="connsiteX113-26045" fmla="*/ 447479 w 4833822"/>
              <a:gd name="connsiteY113-26046" fmla="*/ 4913445 h 5511081"/>
              <a:gd name="connsiteX114-26047" fmla="*/ 486896 w 4833822"/>
              <a:gd name="connsiteY114-26048" fmla="*/ 4813098 h 5511081"/>
              <a:gd name="connsiteX115-26049" fmla="*/ 468981 w 4833822"/>
              <a:gd name="connsiteY115-26050" fmla="*/ 4694831 h 5511081"/>
              <a:gd name="connsiteX116-26051" fmla="*/ 372216 w 4833822"/>
              <a:gd name="connsiteY116-26052" fmla="*/ 4802347 h 5511081"/>
              <a:gd name="connsiteX117-26053" fmla="*/ 382967 w 4833822"/>
              <a:gd name="connsiteY117-26054" fmla="*/ 4651826 h 5511081"/>
              <a:gd name="connsiteX118-26055" fmla="*/ 497647 w 4833822"/>
              <a:gd name="connsiteY118-26056" fmla="*/ 4612404 h 5511081"/>
              <a:gd name="connsiteX119-26057" fmla="*/ 569323 w 4833822"/>
              <a:gd name="connsiteY119-26058" fmla="*/ 4727089 h 5511081"/>
              <a:gd name="connsiteX120-26059" fmla="*/ 580074 w 4833822"/>
              <a:gd name="connsiteY120-26060" fmla="*/ 4938529 h 5511081"/>
              <a:gd name="connsiteX121-26061" fmla="*/ 612332 w 4833822"/>
              <a:gd name="connsiteY121-26062" fmla="*/ 4694831 h 5511081"/>
              <a:gd name="connsiteX122-26063" fmla="*/ 497647 w 4833822"/>
              <a:gd name="connsiteY122-26064" fmla="*/ 4461884 h 5511081"/>
              <a:gd name="connsiteX123-26065" fmla="*/ 730594 w 4833822"/>
              <a:gd name="connsiteY123-26066" fmla="*/ 4866853 h 5511081"/>
              <a:gd name="connsiteX124-26067" fmla="*/ 547826 w 4833822"/>
              <a:gd name="connsiteY124-26068" fmla="*/ 5031712 h 5511081"/>
              <a:gd name="connsiteX125-26069" fmla="*/ 834528 w 4833822"/>
              <a:gd name="connsiteY125-26070" fmla="*/ 5063965 h 5511081"/>
              <a:gd name="connsiteX126-26071" fmla="*/ 1533370 w 4833822"/>
              <a:gd name="connsiteY126-26072" fmla="*/ 4547898 h 5511081"/>
              <a:gd name="connsiteX127-26073" fmla="*/ 1633712 w 4833822"/>
              <a:gd name="connsiteY127-26074" fmla="*/ 4415297 h 5511081"/>
              <a:gd name="connsiteX128-26075" fmla="*/ 1142733 w 4833822"/>
              <a:gd name="connsiteY128-26076" fmla="*/ 4730671 h 5511081"/>
              <a:gd name="connsiteX129-26077" fmla="*/ 1031635 w 4833822"/>
              <a:gd name="connsiteY129-26078" fmla="*/ 4759343 h 5511081"/>
              <a:gd name="connsiteX130-26079" fmla="*/ 1096142 w 4833822"/>
              <a:gd name="connsiteY130-26080" fmla="*/ 4658996 h 5511081"/>
              <a:gd name="connsiteX131-26081" fmla="*/ 1587125 w 4833822"/>
              <a:gd name="connsiteY131-26082" fmla="*/ 4221773 h 5511081"/>
              <a:gd name="connsiteX132-26083" fmla="*/ 3072607 w 4833822"/>
              <a:gd name="connsiteY132-26084" fmla="*/ 4212813 h 5511081"/>
              <a:gd name="connsiteX133-26085" fmla="*/ 2988391 w 4833822"/>
              <a:gd name="connsiteY133-26086" fmla="*/ 4246857 h 5511081"/>
              <a:gd name="connsiteX134-26087" fmla="*/ 3038564 w 4833822"/>
              <a:gd name="connsiteY134-26088" fmla="*/ 4357955 h 5511081"/>
              <a:gd name="connsiteX135-26089" fmla="*/ 3407693 w 4833822"/>
              <a:gd name="connsiteY135-26090" fmla="*/ 4773676 h 5511081"/>
              <a:gd name="connsiteX136-26091" fmla="*/ 3576134 w 4833822"/>
              <a:gd name="connsiteY136-26092" fmla="*/ 4813098 h 5511081"/>
              <a:gd name="connsiteX137-26093" fmla="*/ 4002606 w 4833822"/>
              <a:gd name="connsiteY137-26094" fmla="*/ 4917027 h 5511081"/>
              <a:gd name="connsiteX138-26095" fmla="*/ 4124455 w 4833822"/>
              <a:gd name="connsiteY138-26096" fmla="*/ 4999454 h 5511081"/>
              <a:gd name="connsiteX139-26097" fmla="*/ 3586885 w 4833822"/>
              <a:gd name="connsiteY139-26098" fmla="*/ 4451133 h 5511081"/>
              <a:gd name="connsiteX140-26099" fmla="*/ 3339600 w 4833822"/>
              <a:gd name="connsiteY140-26100" fmla="*/ 4307781 h 5511081"/>
              <a:gd name="connsiteX141-26101" fmla="*/ 3551045 w 4833822"/>
              <a:gd name="connsiteY141-26102" fmla="*/ 4483391 h 5511081"/>
              <a:gd name="connsiteX142-26103" fmla="*/ 3658561 w 4833822"/>
              <a:gd name="connsiteY142-26104" fmla="*/ 4666165 h 5511081"/>
              <a:gd name="connsiteX143-26105" fmla="*/ 3536712 w 4833822"/>
              <a:gd name="connsiteY143-26106" fmla="*/ 4590902 h 5511081"/>
              <a:gd name="connsiteX144-26107" fmla="*/ 3167577 w 4833822"/>
              <a:gd name="connsiteY144-26108" fmla="*/ 4254026 h 5511081"/>
              <a:gd name="connsiteX145-26109" fmla="*/ 3072607 w 4833822"/>
              <a:gd name="connsiteY145-26110" fmla="*/ 4212813 h 5511081"/>
              <a:gd name="connsiteX146-26111" fmla="*/ 1497530 w 4833822"/>
              <a:gd name="connsiteY146-26112" fmla="*/ 4125013 h 5511081"/>
              <a:gd name="connsiteX147-26113" fmla="*/ 644585 w 4833822"/>
              <a:gd name="connsiteY147-26114" fmla="*/ 4250444 h 5511081"/>
              <a:gd name="connsiteX148-26115" fmla="*/ 404469 w 4833822"/>
              <a:gd name="connsiteY148-26116" fmla="*/ 4325701 h 5511081"/>
              <a:gd name="connsiteX149-26117" fmla="*/ 218113 w 4833822"/>
              <a:gd name="connsiteY149-26118" fmla="*/ 4479804 h 5511081"/>
              <a:gd name="connsiteX150-26119" fmla="*/ 347132 w 4833822"/>
              <a:gd name="connsiteY150-26120" fmla="*/ 4999454 h 5511081"/>
              <a:gd name="connsiteX151-26121" fmla="*/ 218113 w 4833822"/>
              <a:gd name="connsiteY151-26122" fmla="*/ 4633906 h 5511081"/>
              <a:gd name="connsiteX152-26123" fmla="*/ 289789 w 4833822"/>
              <a:gd name="connsiteY152-26124" fmla="*/ 4526395 h 5511081"/>
              <a:gd name="connsiteX153-26125" fmla="*/ 271869 w 4833822"/>
              <a:gd name="connsiteY153-26126" fmla="*/ 4512062 h 5511081"/>
              <a:gd name="connsiteX154-26127" fmla="*/ 304127 w 4833822"/>
              <a:gd name="connsiteY154-26128" fmla="*/ 4418879 h 5511081"/>
              <a:gd name="connsiteX155-26129" fmla="*/ 400887 w 4833822"/>
              <a:gd name="connsiteY155-26130" fmla="*/ 4336453 h 5511081"/>
              <a:gd name="connsiteX156-26131" fmla="*/ 404469 w 4833822"/>
              <a:gd name="connsiteY156-26132" fmla="*/ 4329283 h 5511081"/>
              <a:gd name="connsiteX157-26133" fmla="*/ 408056 w 4833822"/>
              <a:gd name="connsiteY157-26134" fmla="*/ 4329283 h 5511081"/>
              <a:gd name="connsiteX158-26135" fmla="*/ 569323 w 4833822"/>
              <a:gd name="connsiteY158-26136" fmla="*/ 4286279 h 5511081"/>
              <a:gd name="connsiteX159-26137" fmla="*/ 777186 w 4833822"/>
              <a:gd name="connsiteY159-26138" fmla="*/ 4397377 h 5511081"/>
              <a:gd name="connsiteX160-26139" fmla="*/ 1250249 w 4833822"/>
              <a:gd name="connsiteY160-26140" fmla="*/ 4228936 h 5511081"/>
              <a:gd name="connsiteX161-26141" fmla="*/ 1497530 w 4833822"/>
              <a:gd name="connsiteY161-26142" fmla="*/ 4125013 h 5511081"/>
              <a:gd name="connsiteX162-26143" fmla="*/ 3393360 w 4833822"/>
              <a:gd name="connsiteY162-26144" fmla="*/ 4084243 h 5511081"/>
              <a:gd name="connsiteX163-26145" fmla="*/ 3271511 w 4833822"/>
              <a:gd name="connsiteY163-26146" fmla="*/ 4121426 h 5511081"/>
              <a:gd name="connsiteX164-26147" fmla="*/ 3486538 w 4833822"/>
              <a:gd name="connsiteY164-26148" fmla="*/ 4250444 h 5511081"/>
              <a:gd name="connsiteX165-26149" fmla="*/ 4092197 w 4833822"/>
              <a:gd name="connsiteY165-26150" fmla="*/ 4583738 h 5511081"/>
              <a:gd name="connsiteX166-26151" fmla="*/ 3873588 w 4833822"/>
              <a:gd name="connsiteY166-26152" fmla="*/ 4583738 h 5511081"/>
              <a:gd name="connsiteX167-26153" fmla="*/ 4002606 w 4833822"/>
              <a:gd name="connsiteY167-26154" fmla="*/ 4712751 h 5511081"/>
              <a:gd name="connsiteX168-26155" fmla="*/ 4106535 w 4833822"/>
              <a:gd name="connsiteY168-26156" fmla="*/ 4684080 h 5511081"/>
              <a:gd name="connsiteX169-26157" fmla="*/ 4325144 w 4833822"/>
              <a:gd name="connsiteY169-26158" fmla="*/ 4357955 h 5511081"/>
              <a:gd name="connsiteX170-26159" fmla="*/ 4038441 w 4833822"/>
              <a:gd name="connsiteY170-26160" fmla="*/ 4268364 h 5511081"/>
              <a:gd name="connsiteX171-26161" fmla="*/ 3624178 w 4833822"/>
              <a:gd name="connsiteY171-26162" fmla="*/ 4254752 h 5511081"/>
              <a:gd name="connsiteX172-26163" fmla="*/ 3486739 w 4833822"/>
              <a:gd name="connsiteY172-26164" fmla="*/ 4228973 h 5511081"/>
              <a:gd name="connsiteX173-26165" fmla="*/ 3486739 w 4833822"/>
              <a:gd name="connsiteY173-26166" fmla="*/ 4232968 h 5511081"/>
              <a:gd name="connsiteX174-26167" fmla="*/ 3485394 w 4833822"/>
              <a:gd name="connsiteY174-26168" fmla="*/ 4230279 h 5511081"/>
              <a:gd name="connsiteX175-26169" fmla="*/ 3486706 w 4833822"/>
              <a:gd name="connsiteY175-26170" fmla="*/ 4228967 h 5511081"/>
              <a:gd name="connsiteX176-26171" fmla="*/ 3486538 w 4833822"/>
              <a:gd name="connsiteY176-26172" fmla="*/ 4228936 h 5511081"/>
              <a:gd name="connsiteX177-26173" fmla="*/ 3543876 w 4833822"/>
              <a:gd name="connsiteY177-26174" fmla="*/ 4168012 h 5511081"/>
              <a:gd name="connsiteX178-26175" fmla="*/ 4518674 w 4833822"/>
              <a:gd name="connsiteY178-26176" fmla="*/ 4314950 h 5511081"/>
              <a:gd name="connsiteX179-26177" fmla="*/ 4328731 w 4833822"/>
              <a:gd name="connsiteY179-26178" fmla="*/ 4512062 h 5511081"/>
              <a:gd name="connsiteX180-26179" fmla="*/ 4457745 w 4833822"/>
              <a:gd name="connsiteY180-26180" fmla="*/ 4440381 h 5511081"/>
              <a:gd name="connsiteX181-26181" fmla="*/ 4579599 w 4833822"/>
              <a:gd name="connsiteY181-26182" fmla="*/ 4433218 h 5511081"/>
              <a:gd name="connsiteX182-26183" fmla="*/ 4500754 w 4833822"/>
              <a:gd name="connsiteY182-26184" fmla="*/ 4512062 h 5511081"/>
              <a:gd name="connsiteX183-26185" fmla="*/ 4314393 w 4833822"/>
              <a:gd name="connsiteY183-26186" fmla="*/ 4745010 h 5511081"/>
              <a:gd name="connsiteX184-26187" fmla="*/ 4346651 w 4833822"/>
              <a:gd name="connsiteY184-26188" fmla="*/ 4809516 h 5511081"/>
              <a:gd name="connsiteX185-26189" fmla="*/ 4403989 w 4833822"/>
              <a:gd name="connsiteY185-26190" fmla="*/ 4759343 h 5511081"/>
              <a:gd name="connsiteX186-26191" fmla="*/ 4482833 w 4833822"/>
              <a:gd name="connsiteY186-26192" fmla="*/ 4569400 h 5511081"/>
              <a:gd name="connsiteX187-26193" fmla="*/ 4590350 w 4833822"/>
              <a:gd name="connsiteY187-26194" fmla="*/ 4547898 h 5511081"/>
              <a:gd name="connsiteX188-26195" fmla="*/ 4608265 w 4833822"/>
              <a:gd name="connsiteY188-26196" fmla="*/ 4630324 h 5511081"/>
              <a:gd name="connsiteX189-26197" fmla="*/ 4608265 w 4833822"/>
              <a:gd name="connsiteY189-26198" fmla="*/ 4633906 h 5511081"/>
              <a:gd name="connsiteX190-26199" fmla="*/ 4421909 w 4833822"/>
              <a:gd name="connsiteY190-26200" fmla="*/ 4845351 h 5511081"/>
              <a:gd name="connsiteX191-26201" fmla="*/ 4608265 w 4833822"/>
              <a:gd name="connsiteY191-26202" fmla="*/ 4633906 h 5511081"/>
              <a:gd name="connsiteX192-26203" fmla="*/ 4611852 w 4833822"/>
              <a:gd name="connsiteY192-26204" fmla="*/ 4630324 h 5511081"/>
              <a:gd name="connsiteX193-26205" fmla="*/ 4611852 w 4833822"/>
              <a:gd name="connsiteY193-26206" fmla="*/ 4626742 h 5511081"/>
              <a:gd name="connsiteX194-26207" fmla="*/ 4694279 w 4833822"/>
              <a:gd name="connsiteY194-26208" fmla="*/ 4612404 h 5511081"/>
              <a:gd name="connsiteX195-26209" fmla="*/ 4651275 w 4833822"/>
              <a:gd name="connsiteY195-26210" fmla="*/ 4436800 h 5511081"/>
              <a:gd name="connsiteX196-26211" fmla="*/ 4572429 w 4833822"/>
              <a:gd name="connsiteY196-26212" fmla="*/ 4318532 h 5511081"/>
              <a:gd name="connsiteX197-26213" fmla="*/ 4583181 w 4833822"/>
              <a:gd name="connsiteY197-26214" fmla="*/ 4225355 h 5511081"/>
              <a:gd name="connsiteX198-26215" fmla="*/ 4436247 w 4833822"/>
              <a:gd name="connsiteY198-26216" fmla="*/ 4178768 h 5511081"/>
              <a:gd name="connsiteX199-26217" fmla="*/ 3504459 w 4833822"/>
              <a:gd name="connsiteY199-26218" fmla="*/ 4092754 h 5511081"/>
              <a:gd name="connsiteX200-26219" fmla="*/ 3393360 w 4833822"/>
              <a:gd name="connsiteY200-26220" fmla="*/ 4084243 h 5511081"/>
              <a:gd name="connsiteX201-26221" fmla="*/ 655337 w 4833822"/>
              <a:gd name="connsiteY201-26222" fmla="*/ 3952985 h 5511081"/>
              <a:gd name="connsiteX202-26223" fmla="*/ 637416 w 4833822"/>
              <a:gd name="connsiteY202-26224" fmla="*/ 4010328 h 5511081"/>
              <a:gd name="connsiteX203-26225" fmla="*/ 863200 w 4833822"/>
              <a:gd name="connsiteY203-26226" fmla="*/ 4114257 h 5511081"/>
              <a:gd name="connsiteX204-26227" fmla="*/ 734181 w 4833822"/>
              <a:gd name="connsiteY204-26228" fmla="*/ 3974492 h 5511081"/>
              <a:gd name="connsiteX205-26229" fmla="*/ 655337 w 4833822"/>
              <a:gd name="connsiteY205-26230" fmla="*/ 3952985 h 5511081"/>
              <a:gd name="connsiteX206-26231" fmla="*/ 465399 w 4833822"/>
              <a:gd name="connsiteY206-26232" fmla="*/ 3913568 h 5511081"/>
              <a:gd name="connsiteX207-26233" fmla="*/ 465399 w 4833822"/>
              <a:gd name="connsiteY207-26234" fmla="*/ 4114257 h 5511081"/>
              <a:gd name="connsiteX208-26235" fmla="*/ 501234 w 4833822"/>
              <a:gd name="connsiteY208-26236" fmla="*/ 4171599 h 5511081"/>
              <a:gd name="connsiteX209-26237" fmla="*/ 554990 w 4833822"/>
              <a:gd name="connsiteY209-26238" fmla="*/ 4117844 h 5511081"/>
              <a:gd name="connsiteX210-26239" fmla="*/ 465399 w 4833822"/>
              <a:gd name="connsiteY210-26240" fmla="*/ 3913568 h 5511081"/>
              <a:gd name="connsiteX211-26241" fmla="*/ 4325169 w 4833822"/>
              <a:gd name="connsiteY211-26242" fmla="*/ 3832671 h 5511081"/>
              <a:gd name="connsiteX212-26243" fmla="*/ 3959602 w 4833822"/>
              <a:gd name="connsiteY212-26244" fmla="*/ 4038999 h 5511081"/>
              <a:gd name="connsiteX213-26245" fmla="*/ 4360985 w 4833822"/>
              <a:gd name="connsiteY213-26246" fmla="*/ 3949403 h 5511081"/>
              <a:gd name="connsiteX214-26247" fmla="*/ 4278558 w 4833822"/>
              <a:gd name="connsiteY214-26248" fmla="*/ 4060501 h 5511081"/>
              <a:gd name="connsiteX215-26249" fmla="*/ 4454163 w 4833822"/>
              <a:gd name="connsiteY215-26250" fmla="*/ 4013910 h 5511081"/>
              <a:gd name="connsiteX216-26251" fmla="*/ 4368153 w 4833822"/>
              <a:gd name="connsiteY216-26252" fmla="*/ 3838305 h 5511081"/>
              <a:gd name="connsiteX217-26253" fmla="*/ 4325169 w 4833822"/>
              <a:gd name="connsiteY217-26254" fmla="*/ 3832671 h 5511081"/>
              <a:gd name="connsiteX218-26255" fmla="*/ 4156709 w 4833822"/>
              <a:gd name="connsiteY218-26256" fmla="*/ 3798883 h 5511081"/>
              <a:gd name="connsiteX219-26257" fmla="*/ 3748157 w 4833822"/>
              <a:gd name="connsiteY219-26258" fmla="*/ 3881309 h 5511081"/>
              <a:gd name="connsiteX220-26259" fmla="*/ 3529543 w 4833822"/>
              <a:gd name="connsiteY220-26260" fmla="*/ 4003158 h 5511081"/>
              <a:gd name="connsiteX221-26261" fmla="*/ 3805494 w 4833822"/>
              <a:gd name="connsiteY221-26262" fmla="*/ 3906399 h 5511081"/>
              <a:gd name="connsiteX222-26263" fmla="*/ 4156709 w 4833822"/>
              <a:gd name="connsiteY222-26264" fmla="*/ 3798883 h 5511081"/>
              <a:gd name="connsiteX223-26265" fmla="*/ 399937 w 4833822"/>
              <a:gd name="connsiteY223-26266" fmla="*/ 3755095 h 5511081"/>
              <a:gd name="connsiteX224-26267" fmla="*/ 210944 w 4833822"/>
              <a:gd name="connsiteY224-26268" fmla="*/ 3834723 h 5511081"/>
              <a:gd name="connsiteX225-26269" fmla="*/ 124936 w 4833822"/>
              <a:gd name="connsiteY225-26270" fmla="*/ 3978074 h 5511081"/>
              <a:gd name="connsiteX226-26271" fmla="*/ 275451 w 4833822"/>
              <a:gd name="connsiteY226-26272" fmla="*/ 3970905 h 5511081"/>
              <a:gd name="connsiteX227-26273" fmla="*/ 304127 w 4833822"/>
              <a:gd name="connsiteY227-26274" fmla="*/ 3988825 h 5511081"/>
              <a:gd name="connsiteX228-26275" fmla="*/ 271869 w 4833822"/>
              <a:gd name="connsiteY228-26276" fmla="*/ 4225355 h 5511081"/>
              <a:gd name="connsiteX229-26277" fmla="*/ 311291 w 4833822"/>
              <a:gd name="connsiteY229-26278" fmla="*/ 4067670 h 5511081"/>
              <a:gd name="connsiteX230-26279" fmla="*/ 243203 w 4833822"/>
              <a:gd name="connsiteY230-26280" fmla="*/ 3859807 h 5511081"/>
              <a:gd name="connsiteX231-26281" fmla="*/ 1214409 w 4833822"/>
              <a:gd name="connsiteY231-26282" fmla="*/ 3838305 h 5511081"/>
              <a:gd name="connsiteX232-26283" fmla="*/ 465399 w 4833822"/>
              <a:gd name="connsiteY232-26284" fmla="*/ 3755878 h 5511081"/>
              <a:gd name="connsiteX233-26285" fmla="*/ 399937 w 4833822"/>
              <a:gd name="connsiteY233-26286" fmla="*/ 3755095 h 5511081"/>
              <a:gd name="connsiteX234-26287" fmla="*/ 2524908 w 4833822"/>
              <a:gd name="connsiteY234-26288" fmla="*/ 2620796 h 5511081"/>
              <a:gd name="connsiteX235-26289" fmla="*/ 2732856 w 4833822"/>
              <a:gd name="connsiteY235-26290" fmla="*/ 3262715 h 5511081"/>
              <a:gd name="connsiteX236-26291" fmla="*/ 2775802 w 4833822"/>
              <a:gd name="connsiteY236-26292" fmla="*/ 3332784 h 5511081"/>
              <a:gd name="connsiteX237-26293" fmla="*/ 2823267 w 4833822"/>
              <a:gd name="connsiteY237-26294" fmla="*/ 3255934 h 5511081"/>
              <a:gd name="connsiteX238-26295" fmla="*/ 2879774 w 4833822"/>
              <a:gd name="connsiteY238-26296" fmla="*/ 3045728 h 5511081"/>
              <a:gd name="connsiteX239-26297" fmla="*/ 2920458 w 4833822"/>
              <a:gd name="connsiteY239-26298" fmla="*/ 3579153 h 5511081"/>
              <a:gd name="connsiteX240-26299" fmla="*/ 3132925 w 4833822"/>
              <a:gd name="connsiteY240-26300" fmla="*/ 3520386 h 5511081"/>
              <a:gd name="connsiteX241-26301" fmla="*/ 2879774 w 4833822"/>
              <a:gd name="connsiteY241-26302" fmla="*/ 3895594 h 5511081"/>
              <a:gd name="connsiteX242-26303" fmla="*/ 2131619 w 4833822"/>
              <a:gd name="connsiteY242-26304" fmla="*/ 3843608 h 5511081"/>
              <a:gd name="connsiteX243-26305" fmla="*/ 1894289 w 4833822"/>
              <a:gd name="connsiteY243-26306" fmla="*/ 3493264 h 5511081"/>
              <a:gd name="connsiteX244-26307" fmla="*/ 2075111 w 4833822"/>
              <a:gd name="connsiteY244-26308" fmla="*/ 3581415 h 5511081"/>
              <a:gd name="connsiteX245-26309" fmla="*/ 2086414 w 4833822"/>
              <a:gd name="connsiteY245-26310" fmla="*/ 3066070 h 5511081"/>
              <a:gd name="connsiteX246-26311" fmla="*/ 2163263 w 4833822"/>
              <a:gd name="connsiteY246-26312" fmla="*/ 3210729 h 5511081"/>
              <a:gd name="connsiteX247-26313" fmla="*/ 2224289 w 4833822"/>
              <a:gd name="connsiteY247-26314" fmla="*/ 3255934 h 5511081"/>
              <a:gd name="connsiteX248-26315" fmla="*/ 2242372 w 4833822"/>
              <a:gd name="connsiteY248-26316" fmla="*/ 3192646 h 5511081"/>
              <a:gd name="connsiteX249-26317" fmla="*/ 2524908 w 4833822"/>
              <a:gd name="connsiteY249-26318" fmla="*/ 2620796 h 5511081"/>
              <a:gd name="connsiteX250-26319" fmla="*/ 2540406 w 4833822"/>
              <a:gd name="connsiteY250-26320" fmla="*/ 1813455 h 5511081"/>
              <a:gd name="connsiteX251-26321" fmla="*/ 2092432 w 4833822"/>
              <a:gd name="connsiteY251-26322" fmla="*/ 2720152 h 5511081"/>
              <a:gd name="connsiteX252-26323" fmla="*/ 2063761 w 4833822"/>
              <a:gd name="connsiteY252-26324" fmla="*/ 2820499 h 5511081"/>
              <a:gd name="connsiteX253-26325" fmla="*/ 1967001 w 4833822"/>
              <a:gd name="connsiteY253-26326" fmla="*/ 2748823 h 5511081"/>
              <a:gd name="connsiteX254-26327" fmla="*/ 1845152 w 4833822"/>
              <a:gd name="connsiteY254-26328" fmla="*/ 2519459 h 5511081"/>
              <a:gd name="connsiteX255-26329" fmla="*/ 1827232 w 4833822"/>
              <a:gd name="connsiteY255-26330" fmla="*/ 3336566 h 5511081"/>
              <a:gd name="connsiteX256-26331" fmla="*/ 1540529 w 4833822"/>
              <a:gd name="connsiteY256-26332" fmla="*/ 3196797 h 5511081"/>
              <a:gd name="connsiteX257-26333" fmla="*/ 1916828 w 4833822"/>
              <a:gd name="connsiteY257-26334" fmla="*/ 3752286 h 5511081"/>
              <a:gd name="connsiteX258-26335" fmla="*/ 3103066 w 4833822"/>
              <a:gd name="connsiteY258-26336" fmla="*/ 3834713 h 5511081"/>
              <a:gd name="connsiteX259-26337" fmla="*/ 3504448 w 4833822"/>
              <a:gd name="connsiteY259-26338" fmla="*/ 3239801 h 5511081"/>
              <a:gd name="connsiteX260-26339" fmla="*/ 3167572 w 4833822"/>
              <a:gd name="connsiteY260-26340" fmla="*/ 3332979 h 5511081"/>
              <a:gd name="connsiteX261-26341" fmla="*/ 3103066 w 4833822"/>
              <a:gd name="connsiteY261-26342" fmla="*/ 2487205 h 5511081"/>
              <a:gd name="connsiteX262-26343" fmla="*/ 3013470 w 4833822"/>
              <a:gd name="connsiteY262-26344" fmla="*/ 2820499 h 5511081"/>
              <a:gd name="connsiteX263-26345" fmla="*/ 2938212 w 4833822"/>
              <a:gd name="connsiteY263-26346" fmla="*/ 2942348 h 5511081"/>
              <a:gd name="connsiteX264-26347" fmla="*/ 2870119 w 4833822"/>
              <a:gd name="connsiteY264-26348" fmla="*/ 2831250 h 5511081"/>
              <a:gd name="connsiteX265-26349" fmla="*/ 2540406 w 4833822"/>
              <a:gd name="connsiteY265-26350" fmla="*/ 1813455 h 5511081"/>
              <a:gd name="connsiteX266-26351" fmla="*/ 357884 w 4833822"/>
              <a:gd name="connsiteY266-26352" fmla="*/ 1741784 h 5511081"/>
              <a:gd name="connsiteX267-26353" fmla="*/ 422396 w 4833822"/>
              <a:gd name="connsiteY267-26354" fmla="*/ 1824211 h 5511081"/>
              <a:gd name="connsiteX268-26355" fmla="*/ 522738 w 4833822"/>
              <a:gd name="connsiteY268-26356" fmla="*/ 2325942 h 5511081"/>
              <a:gd name="connsiteX269-26357" fmla="*/ 490485 w 4833822"/>
              <a:gd name="connsiteY269-26358" fmla="*/ 2465712 h 5511081"/>
              <a:gd name="connsiteX270-26359" fmla="*/ 386555 w 4833822"/>
              <a:gd name="connsiteY270-26360" fmla="*/ 2365365 h 5511081"/>
              <a:gd name="connsiteX271-26361" fmla="*/ 286208 w 4833822"/>
              <a:gd name="connsiteY271-26362" fmla="*/ 1824211 h 5511081"/>
              <a:gd name="connsiteX272-26363" fmla="*/ 357884 w 4833822"/>
              <a:gd name="connsiteY272-26364" fmla="*/ 1741784 h 5511081"/>
              <a:gd name="connsiteX273-26365" fmla="*/ 4036204 w 4833822"/>
              <a:gd name="connsiteY273-26366" fmla="*/ 324393 h 5511081"/>
              <a:gd name="connsiteX274-26367" fmla="*/ 4110123 w 4833822"/>
              <a:gd name="connsiteY274-26368" fmla="*/ 387108 h 5511081"/>
              <a:gd name="connsiteX275-26369" fmla="*/ 4063531 w 4833822"/>
              <a:gd name="connsiteY275-26370" fmla="*/ 1197052 h 5511081"/>
              <a:gd name="connsiteX276-26371" fmla="*/ 3938100 w 4833822"/>
              <a:gd name="connsiteY276-26372" fmla="*/ 885258 h 5511081"/>
              <a:gd name="connsiteX277-26373" fmla="*/ 3970353 w 4833822"/>
              <a:gd name="connsiteY277-26374" fmla="*/ 390695 h 5511081"/>
              <a:gd name="connsiteX278-26375" fmla="*/ 4036204 w 4833822"/>
              <a:gd name="connsiteY278-26376" fmla="*/ 324393 h 5511081"/>
              <a:gd name="connsiteX279-26377" fmla="*/ 915320 w 4833822"/>
              <a:gd name="connsiteY279-26378" fmla="*/ 65964 h 5511081"/>
              <a:gd name="connsiteX280-26379" fmla="*/ 1020430 w 4833822"/>
              <a:gd name="connsiteY280-26380" fmla="*/ 746726 h 5511081"/>
              <a:gd name="connsiteX281-26381" fmla="*/ 811383 w 4833822"/>
              <a:gd name="connsiteY281-26382" fmla="*/ 707140 h 5511081"/>
              <a:gd name="connsiteX282-26383" fmla="*/ 915320 w 4833822"/>
              <a:gd name="connsiteY282-26384" fmla="*/ 65964 h 5511081"/>
              <a:gd name="connsiteX283-26385" fmla="*/ 2536306 w 4833822"/>
              <a:gd name="connsiteY283-26386" fmla="*/ 0 h 5511081"/>
              <a:gd name="connsiteX284-26387" fmla="*/ 2948561 w 4833822"/>
              <a:gd name="connsiteY284-26388" fmla="*/ 741984 h 5511081"/>
              <a:gd name="connsiteX285-26389" fmla="*/ 2905997 w 4833822"/>
              <a:gd name="connsiteY285-26390" fmla="*/ 1346511 h 5511081"/>
              <a:gd name="connsiteX286-26391" fmla="*/ 3282263 w 4833822"/>
              <a:gd name="connsiteY286-26392" fmla="*/ 487454 h 5511081"/>
              <a:gd name="connsiteX287-26393" fmla="*/ 3257173 w 4833822"/>
              <a:gd name="connsiteY287-26394" fmla="*/ 347685 h 5511081"/>
              <a:gd name="connsiteX288-26395" fmla="*/ 3278681 w 4833822"/>
              <a:gd name="connsiteY288-26396" fmla="*/ 258089 h 5511081"/>
              <a:gd name="connsiteX289-26397" fmla="*/ 3361107 w 4833822"/>
              <a:gd name="connsiteY289-26398" fmla="*/ 315432 h 5511081"/>
              <a:gd name="connsiteX290-26399" fmla="*/ 3884339 w 4833822"/>
              <a:gd name="connsiteY290-26400" fmla="*/ 1627102 h 5511081"/>
              <a:gd name="connsiteX291-26401" fmla="*/ 3776823 w 4833822"/>
              <a:gd name="connsiteY291-26402" fmla="*/ 2247097 h 5511081"/>
              <a:gd name="connsiteX292-26403" fmla="*/ 4002606 w 4833822"/>
              <a:gd name="connsiteY292-26404" fmla="*/ 2028488 h 5511081"/>
              <a:gd name="connsiteX293-26405" fmla="*/ 4059943 w 4833822"/>
              <a:gd name="connsiteY293-26406" fmla="*/ 1963977 h 5511081"/>
              <a:gd name="connsiteX294-26407" fmla="*/ 4117286 w 4833822"/>
              <a:gd name="connsiteY294-26408" fmla="*/ 2039239 h 5511081"/>
              <a:gd name="connsiteX295-26409" fmla="*/ 4131625 w 4833822"/>
              <a:gd name="connsiteY295-26410" fmla="*/ 2852761 h 5511081"/>
              <a:gd name="connsiteX296-26411" fmla="*/ 3755321 w 4833822"/>
              <a:gd name="connsiteY296-26412" fmla="*/ 3684203 h 5511081"/>
              <a:gd name="connsiteX297-26413" fmla="*/ 3723067 w 4833822"/>
              <a:gd name="connsiteY297-26414" fmla="*/ 3759460 h 5511081"/>
              <a:gd name="connsiteX298-26415" fmla="*/ 4099366 w 4833822"/>
              <a:gd name="connsiteY298-26416" fmla="*/ 3698536 h 5511081"/>
              <a:gd name="connsiteX299-26417" fmla="*/ 4550927 w 4833822"/>
              <a:gd name="connsiteY299-26418" fmla="*/ 4049750 h 5511081"/>
              <a:gd name="connsiteX300-26419" fmla="*/ 4604683 w 4833822"/>
              <a:gd name="connsiteY300-26420" fmla="*/ 4150097 h 5511081"/>
              <a:gd name="connsiteX301-26421" fmla="*/ 4576011 w 4833822"/>
              <a:gd name="connsiteY301-26422" fmla="*/ 4992290 h 5511081"/>
              <a:gd name="connsiteX302-26423" fmla="*/ 4432660 w 4833822"/>
              <a:gd name="connsiteY302-26424" fmla="*/ 5053214 h 5511081"/>
              <a:gd name="connsiteX303-26425" fmla="*/ 3999019 w 4833822"/>
              <a:gd name="connsiteY303-26426" fmla="*/ 5286161 h 5511081"/>
              <a:gd name="connsiteX304-26427" fmla="*/ 3192667 w 4833822"/>
              <a:gd name="connsiteY304-26428" fmla="*/ 5218068 h 5511081"/>
              <a:gd name="connsiteX305-26429" fmla="*/ 2662265 w 4833822"/>
              <a:gd name="connsiteY305-26430" fmla="*/ 4587320 h 5511081"/>
              <a:gd name="connsiteX306-26431" fmla="*/ 2680186 w 4833822"/>
              <a:gd name="connsiteY306-26432" fmla="*/ 4906276 h 5511081"/>
              <a:gd name="connsiteX307-26433" fmla="*/ 2655096 w 4833822"/>
              <a:gd name="connsiteY307-26434" fmla="*/ 5218068 h 5511081"/>
              <a:gd name="connsiteX308-26435" fmla="*/ 2063771 w 4833822"/>
              <a:gd name="connsiteY308-26436" fmla="*/ 5504770 h 5511081"/>
              <a:gd name="connsiteX309-26437" fmla="*/ 1827242 w 4833822"/>
              <a:gd name="connsiteY309-26438" fmla="*/ 5454597 h 5511081"/>
              <a:gd name="connsiteX310-26439" fmla="*/ 1594295 w 4833822"/>
              <a:gd name="connsiteY310-26440" fmla="*/ 4913445 h 5511081"/>
              <a:gd name="connsiteX311-26441" fmla="*/ 1952673 w 4833822"/>
              <a:gd name="connsiteY311-26442" fmla="*/ 4379457 h 5511081"/>
              <a:gd name="connsiteX312-26443" fmla="*/ 2020761 w 4833822"/>
              <a:gd name="connsiteY312-26444" fmla="*/ 4246857 h 5511081"/>
              <a:gd name="connsiteX313-26445" fmla="*/ 1841575 w 4833822"/>
              <a:gd name="connsiteY313-26446" fmla="*/ 4390208 h 5511081"/>
              <a:gd name="connsiteX314-26447" fmla="*/ 884697 w 4833822"/>
              <a:gd name="connsiteY314-26448" fmla="*/ 5135641 h 5511081"/>
              <a:gd name="connsiteX315-26449" fmla="*/ 547826 w 4833822"/>
              <a:gd name="connsiteY315-26450" fmla="*/ 5167894 h 5511081"/>
              <a:gd name="connsiteX316-26451" fmla="*/ 357883 w 4833822"/>
              <a:gd name="connsiteY316-26452" fmla="*/ 5110557 h 5511081"/>
              <a:gd name="connsiteX317-26453" fmla="*/ 89095 w 4833822"/>
              <a:gd name="connsiteY317-26454" fmla="*/ 4684080 h 5511081"/>
              <a:gd name="connsiteX318-26455" fmla="*/ 46091 w 4833822"/>
              <a:gd name="connsiteY318-26456" fmla="*/ 4332871 h 5511081"/>
              <a:gd name="connsiteX319-26457" fmla="*/ 440310 w 4833822"/>
              <a:gd name="connsiteY319-26458" fmla="*/ 3684203 h 5511081"/>
              <a:gd name="connsiteX320-26459" fmla="*/ 1020884 w 4833822"/>
              <a:gd name="connsiteY320-26460" fmla="*/ 3734376 h 5511081"/>
              <a:gd name="connsiteX321-26461" fmla="*/ 798688 w 4833822"/>
              <a:gd name="connsiteY321-26462" fmla="*/ 3562354 h 5511081"/>
              <a:gd name="connsiteX322-26463" fmla="*/ 766435 w 4833822"/>
              <a:gd name="connsiteY322-26464" fmla="*/ 3505011 h 5511081"/>
              <a:gd name="connsiteX323-26465" fmla="*/ 838110 w 4833822"/>
              <a:gd name="connsiteY323-26466" fmla="*/ 3483509 h 5511081"/>
              <a:gd name="connsiteX324-26467" fmla="*/ 1060306 w 4833822"/>
              <a:gd name="connsiteY324-26468" fmla="*/ 3576687 h 5511081"/>
              <a:gd name="connsiteX325-26469" fmla="*/ 777186 w 4833822"/>
              <a:gd name="connsiteY325-26470" fmla="*/ 3078539 h 5511081"/>
              <a:gd name="connsiteX326-26471" fmla="*/ 723430 w 4833822"/>
              <a:gd name="connsiteY326-26472" fmla="*/ 2544556 h 5511081"/>
              <a:gd name="connsiteX327-26473" fmla="*/ 727012 w 4833822"/>
              <a:gd name="connsiteY327-26474" fmla="*/ 1845715 h 5511081"/>
              <a:gd name="connsiteX328-26475" fmla="*/ 762853 w 4833822"/>
              <a:gd name="connsiteY328-26476" fmla="*/ 1713115 h 5511081"/>
              <a:gd name="connsiteX329-26477" fmla="*/ 1017302 w 4833822"/>
              <a:gd name="connsiteY329-26478" fmla="*/ 2014150 h 5511081"/>
              <a:gd name="connsiteX330-26479" fmla="*/ 1139151 w 4833822"/>
              <a:gd name="connsiteY330-26480" fmla="*/ 2053572 h 5511081"/>
              <a:gd name="connsiteX331-26481" fmla="*/ 1110480 w 4833822"/>
              <a:gd name="connsiteY331-26482" fmla="*/ 1942474 h 5511081"/>
              <a:gd name="connsiteX332-26483" fmla="*/ 1135564 w 4833822"/>
              <a:gd name="connsiteY332-26484" fmla="*/ 1053696 h 5511081"/>
              <a:gd name="connsiteX333-26485" fmla="*/ 1424668 w 4833822"/>
              <a:gd name="connsiteY333-26486" fmla="*/ 681272 h 5511081"/>
              <a:gd name="connsiteX334-26487" fmla="*/ 1547703 w 4833822"/>
              <a:gd name="connsiteY334-26488" fmla="*/ 340521 h 5511081"/>
              <a:gd name="connsiteX335-26489" fmla="*/ 1617669 w 4833822"/>
              <a:gd name="connsiteY335-26490" fmla="*/ 671212 h 5511081"/>
              <a:gd name="connsiteX336-26491" fmla="*/ 2001666 w 4833822"/>
              <a:gd name="connsiteY336-26492" fmla="*/ 1267177 h 5511081"/>
              <a:gd name="connsiteX337-26493" fmla="*/ 1975721 w 4833822"/>
              <a:gd name="connsiteY337-26494" fmla="*/ 637209 h 5511081"/>
              <a:gd name="connsiteX338-26495" fmla="*/ 2536306 w 4833822"/>
              <a:gd name="connsiteY338-26496" fmla="*/ 0 h 5511081"/>
              <a:gd name="connsiteX0-26497" fmla="*/ 2144854 w 4833822"/>
              <a:gd name="connsiteY0-26498" fmla="*/ 5137432 h 5511081"/>
              <a:gd name="connsiteX1-26499" fmla="*/ 2053020 w 4833822"/>
              <a:gd name="connsiteY1-26500" fmla="*/ 5146392 h 5511081"/>
              <a:gd name="connsiteX2-26501" fmla="*/ 1959837 w 4833822"/>
              <a:gd name="connsiteY2-26502" fmla="*/ 5221650 h 5511081"/>
              <a:gd name="connsiteX3-26503" fmla="*/ 2045851 w 4833822"/>
              <a:gd name="connsiteY3-26504" fmla="*/ 5339917 h 5511081"/>
              <a:gd name="connsiteX4-26505" fmla="*/ 2042269 w 4833822"/>
              <a:gd name="connsiteY4-26506" fmla="*/ 5243152 h 5511081"/>
              <a:gd name="connsiteX5-26507" fmla="*/ 2106775 w 4833822"/>
              <a:gd name="connsiteY5-26508" fmla="*/ 5178645 h 5511081"/>
              <a:gd name="connsiteX6-26509" fmla="*/ 2128277 w 4833822"/>
              <a:gd name="connsiteY6-26510" fmla="*/ 5250321 h 5511081"/>
              <a:gd name="connsiteX7-26511" fmla="*/ 2164118 w 4833822"/>
              <a:gd name="connsiteY7-26512" fmla="*/ 5300494 h 5511081"/>
              <a:gd name="connsiteX8-26513" fmla="*/ 2232206 w 4833822"/>
              <a:gd name="connsiteY8-26514" fmla="*/ 5264659 h 5511081"/>
              <a:gd name="connsiteX9-26515" fmla="*/ 2228624 w 4833822"/>
              <a:gd name="connsiteY9-26516" fmla="*/ 5171476 h 5511081"/>
              <a:gd name="connsiteX10-26517" fmla="*/ 2144854 w 4833822"/>
              <a:gd name="connsiteY10-26518" fmla="*/ 5137432 h 5511081"/>
              <a:gd name="connsiteX11-26519" fmla="*/ 2508163 w 4833822"/>
              <a:gd name="connsiteY11-26520" fmla="*/ 5106970 h 5511081"/>
              <a:gd name="connsiteX12-26521" fmla="*/ 2407811 w 4833822"/>
              <a:gd name="connsiteY12-26522" fmla="*/ 5415180 h 5511081"/>
              <a:gd name="connsiteX13-26523" fmla="*/ 2508163 w 4833822"/>
              <a:gd name="connsiteY13-26524" fmla="*/ 5106970 h 5511081"/>
              <a:gd name="connsiteX14-26525" fmla="*/ 2215080 w 4833822"/>
              <a:gd name="connsiteY14-26526" fmla="*/ 5022435 h 5511081"/>
              <a:gd name="connsiteX15-26527" fmla="*/ 2171282 w 4833822"/>
              <a:gd name="connsiteY15-26528" fmla="*/ 5028125 h 5511081"/>
              <a:gd name="connsiteX16-26529" fmla="*/ 2350473 w 4833822"/>
              <a:gd name="connsiteY16-26530" fmla="*/ 5307664 h 5511081"/>
              <a:gd name="connsiteX17-26531" fmla="*/ 2393478 w 4833822"/>
              <a:gd name="connsiteY17-26532" fmla="*/ 5124890 h 5511081"/>
              <a:gd name="connsiteX18-26533" fmla="*/ 2252871 w 4833822"/>
              <a:gd name="connsiteY18-26534" fmla="*/ 5023590 h 5511081"/>
              <a:gd name="connsiteX19-26535" fmla="*/ 2215080 w 4833822"/>
              <a:gd name="connsiteY19-26536" fmla="*/ 5022435 h 5511081"/>
              <a:gd name="connsiteX20-26537" fmla="*/ 3767359 w 4833822"/>
              <a:gd name="connsiteY20-26538" fmla="*/ 4903477 h 5511081"/>
              <a:gd name="connsiteX21-26539" fmla="*/ 3913003 w 4833822"/>
              <a:gd name="connsiteY21-26540" fmla="*/ 4985120 h 5511081"/>
              <a:gd name="connsiteX22-26541" fmla="*/ 3930923 w 4833822"/>
              <a:gd name="connsiteY22-26542" fmla="*/ 5010209 h 5511081"/>
              <a:gd name="connsiteX23-26543" fmla="*/ 3923759 w 4833822"/>
              <a:gd name="connsiteY23-26544" fmla="*/ 5035294 h 5511081"/>
              <a:gd name="connsiteX24-26545" fmla="*/ 3672890 w 4833822"/>
              <a:gd name="connsiteY24-26546" fmla="*/ 5017373 h 5511081"/>
              <a:gd name="connsiteX25-26547" fmla="*/ 3672890 w 4833822"/>
              <a:gd name="connsiteY25-26548" fmla="*/ 4949284 h 5511081"/>
              <a:gd name="connsiteX26-26549" fmla="*/ 3708731 w 4833822"/>
              <a:gd name="connsiteY26-26550" fmla="*/ 4924195 h 5511081"/>
              <a:gd name="connsiteX27-26551" fmla="*/ 3767359 w 4833822"/>
              <a:gd name="connsiteY27-26552" fmla="*/ 4903477 h 5511081"/>
              <a:gd name="connsiteX28-26553" fmla="*/ 3779366 w 4833822"/>
              <a:gd name="connsiteY28-26554" fmla="*/ 4863666 h 5511081"/>
              <a:gd name="connsiteX29-26555" fmla="*/ 3637059 w 4833822"/>
              <a:gd name="connsiteY29-26556" fmla="*/ 4888361 h 5511081"/>
              <a:gd name="connsiteX30-26557" fmla="*/ 3497289 w 4833822"/>
              <a:gd name="connsiteY30-26558" fmla="*/ 5071129 h 5511081"/>
              <a:gd name="connsiteX31-26559" fmla="*/ 3615557 w 4833822"/>
              <a:gd name="connsiteY31-26560" fmla="*/ 5013792 h 5511081"/>
              <a:gd name="connsiteX32-26561" fmla="*/ 3852086 w 4833822"/>
              <a:gd name="connsiteY32-26562" fmla="*/ 5171476 h 5511081"/>
              <a:gd name="connsiteX33-26563" fmla="*/ 3952433 w 4833822"/>
              <a:gd name="connsiteY33-26564" fmla="*/ 4999454 h 5511081"/>
              <a:gd name="connsiteX34-26565" fmla="*/ 3945496 w 4833822"/>
              <a:gd name="connsiteY34-26566" fmla="*/ 4982649 h 5511081"/>
              <a:gd name="connsiteX35-26567" fmla="*/ 3938093 w 4833822"/>
              <a:gd name="connsiteY35-26568" fmla="*/ 4982649 h 5511081"/>
              <a:gd name="connsiteX36-26569" fmla="*/ 3927341 w 4833822"/>
              <a:gd name="connsiteY36-26570" fmla="*/ 4982649 h 5511081"/>
              <a:gd name="connsiteX37-26571" fmla="*/ 3909418 w 4833822"/>
              <a:gd name="connsiteY37-26572" fmla="*/ 4977942 h 5511081"/>
              <a:gd name="connsiteX38-26573" fmla="*/ 3920171 w 4833822"/>
              <a:gd name="connsiteY38-26574" fmla="*/ 4977942 h 5511081"/>
              <a:gd name="connsiteX39-26575" fmla="*/ 3945252 w 4833822"/>
              <a:gd name="connsiteY39-26576" fmla="*/ 4982059 h 5511081"/>
              <a:gd name="connsiteX40-26577" fmla="*/ 3928739 w 4833822"/>
              <a:gd name="connsiteY40-26578" fmla="*/ 4942059 h 5511081"/>
              <a:gd name="connsiteX41-26579" fmla="*/ 3822967 w 4833822"/>
              <a:gd name="connsiteY41-26580" fmla="*/ 4865961 h 5511081"/>
              <a:gd name="connsiteX42-26581" fmla="*/ 3779366 w 4833822"/>
              <a:gd name="connsiteY42-26582" fmla="*/ 4863666 h 5511081"/>
              <a:gd name="connsiteX43-26583" fmla="*/ 4196131 w 4833822"/>
              <a:gd name="connsiteY43-26584" fmla="*/ 4719920 h 5511081"/>
              <a:gd name="connsiteX44-26585" fmla="*/ 4235548 w 4833822"/>
              <a:gd name="connsiteY44-26586" fmla="*/ 4949285 h 5511081"/>
              <a:gd name="connsiteX45-26587" fmla="*/ 4454163 w 4833822"/>
              <a:gd name="connsiteY45-26588" fmla="*/ 4952867 h 5511081"/>
              <a:gd name="connsiteX46-26589" fmla="*/ 4196131 w 4833822"/>
              <a:gd name="connsiteY46-26590" fmla="*/ 4719920 h 5511081"/>
              <a:gd name="connsiteX47-26591" fmla="*/ 1174995 w 4833822"/>
              <a:gd name="connsiteY47-26592" fmla="*/ 4404542 h 5511081"/>
              <a:gd name="connsiteX48-26593" fmla="*/ 1250253 w 4833822"/>
              <a:gd name="connsiteY48-26594" fmla="*/ 4451134 h 5511081"/>
              <a:gd name="connsiteX49-26595" fmla="*/ 1035224 w 4833822"/>
              <a:gd name="connsiteY49-26596" fmla="*/ 4562227 h 5511081"/>
              <a:gd name="connsiteX50-26597" fmla="*/ 981463 w 4833822"/>
              <a:gd name="connsiteY50-26598" fmla="*/ 4537143 h 5511081"/>
              <a:gd name="connsiteX51-26599" fmla="*/ 1174995 w 4833822"/>
              <a:gd name="connsiteY51-26600" fmla="*/ 4404542 h 5511081"/>
              <a:gd name="connsiteX52-26601" fmla="*/ 3960412 w 4833822"/>
              <a:gd name="connsiteY52-26602" fmla="*/ 4375267 h 5511081"/>
              <a:gd name="connsiteX53-26603" fmla="*/ 4095776 w 4833822"/>
              <a:gd name="connsiteY53-26604" fmla="*/ 4433212 h 5511081"/>
              <a:gd name="connsiteX54-26605" fmla="*/ 4052767 w 4833822"/>
              <a:gd name="connsiteY54-26606" fmla="*/ 4461882 h 5511081"/>
              <a:gd name="connsiteX55-26607" fmla="*/ 3852081 w 4833822"/>
              <a:gd name="connsiteY55-26608" fmla="*/ 4429631 h 5511081"/>
              <a:gd name="connsiteX56-26609" fmla="*/ 3859245 w 4833822"/>
              <a:gd name="connsiteY56-26610" fmla="*/ 4393792 h 5511081"/>
              <a:gd name="connsiteX57-26611" fmla="*/ 3917370 w 4833822"/>
              <a:gd name="connsiteY57-26612" fmla="*/ 4376267 h 5511081"/>
              <a:gd name="connsiteX58-26613" fmla="*/ 3960412 w 4833822"/>
              <a:gd name="connsiteY58-26614" fmla="*/ 4375267 h 5511081"/>
              <a:gd name="connsiteX59-26615" fmla="*/ 2177948 w 4833822"/>
              <a:gd name="connsiteY59-26616" fmla="*/ 4281017 h 5511081"/>
              <a:gd name="connsiteX60-26617" fmla="*/ 2146198 w 4833822"/>
              <a:gd name="connsiteY60-26618" fmla="*/ 4304199 h 5511081"/>
              <a:gd name="connsiteX61-26619" fmla="*/ 1680303 w 4833822"/>
              <a:gd name="connsiteY61-26620" fmla="*/ 5003041 h 5511081"/>
              <a:gd name="connsiteX62-26621" fmla="*/ 1762730 w 4833822"/>
              <a:gd name="connsiteY62-26622" fmla="*/ 5365001 h 5511081"/>
              <a:gd name="connsiteX63-26623" fmla="*/ 1802152 w 4833822"/>
              <a:gd name="connsiteY63-26624" fmla="*/ 5085468 h 5511081"/>
              <a:gd name="connsiteX64-26625" fmla="*/ 2081691 w 4833822"/>
              <a:gd name="connsiteY64-26626" fmla="*/ 4927778 h 5511081"/>
              <a:gd name="connsiteX65-26627" fmla="*/ 1845157 w 4833822"/>
              <a:gd name="connsiteY65-26628" fmla="*/ 5010205 h 5511081"/>
              <a:gd name="connsiteX66-26629" fmla="*/ 1744810 w 4833822"/>
              <a:gd name="connsiteY66-26630" fmla="*/ 4981539 h 5511081"/>
              <a:gd name="connsiteX67-26631" fmla="*/ 2060189 w 4833822"/>
              <a:gd name="connsiteY67-26632" fmla="*/ 4827436 h 5511081"/>
              <a:gd name="connsiteX68-26633" fmla="*/ 2178451 w 4833822"/>
              <a:gd name="connsiteY68-26634" fmla="*/ 4766506 h 5511081"/>
              <a:gd name="connsiteX69-26635" fmla="*/ 2293136 w 4833822"/>
              <a:gd name="connsiteY69-26636" fmla="*/ 4300617 h 5511081"/>
              <a:gd name="connsiteX70-26637" fmla="*/ 1999259 w 4833822"/>
              <a:gd name="connsiteY70-26638" fmla="*/ 4716338 h 5511081"/>
              <a:gd name="connsiteX71-26639" fmla="*/ 2196371 w 4833822"/>
              <a:gd name="connsiteY71-26640" fmla="*/ 4286279 h 5511081"/>
              <a:gd name="connsiteX72-26641" fmla="*/ 2177948 w 4833822"/>
              <a:gd name="connsiteY72-26642" fmla="*/ 4281017 h 5511081"/>
              <a:gd name="connsiteX73-26643" fmla="*/ 2511745 w 4833822"/>
              <a:gd name="connsiteY73-26644" fmla="*/ 4268364 h 5511081"/>
              <a:gd name="connsiteX74-26645" fmla="*/ 2482010 w 4833822"/>
              <a:gd name="connsiteY74-26646" fmla="*/ 4496660 h 5511081"/>
              <a:gd name="connsiteX75-26647" fmla="*/ 2486655 w 4833822"/>
              <a:gd name="connsiteY75-26648" fmla="*/ 4562225 h 5511081"/>
              <a:gd name="connsiteX76-26649" fmla="*/ 2514429 w 4833822"/>
              <a:gd name="connsiteY76-26650" fmla="*/ 4577904 h 5511081"/>
              <a:gd name="connsiteX77-26651" fmla="*/ 2526077 w 4833822"/>
              <a:gd name="connsiteY77-26652" fmla="*/ 4601650 h 5511081"/>
              <a:gd name="connsiteX78-26653" fmla="*/ 2486655 w 4833822"/>
              <a:gd name="connsiteY78-26654" fmla="*/ 4562228 h 5511081"/>
              <a:gd name="connsiteX79-26655" fmla="*/ 2486655 w 4833822"/>
              <a:gd name="connsiteY79-26656" fmla="*/ 4562231 h 5511081"/>
              <a:gd name="connsiteX80-26657" fmla="*/ 2440069 w 4833822"/>
              <a:gd name="connsiteY80-26658" fmla="*/ 4838187 h 5511081"/>
              <a:gd name="connsiteX81-26659" fmla="*/ 2375563 w 4833822"/>
              <a:gd name="connsiteY81-26660" fmla="*/ 4400959 h 5511081"/>
              <a:gd name="connsiteX82-26661" fmla="*/ 2296718 w 4833822"/>
              <a:gd name="connsiteY82-26662" fmla="*/ 4770094 h 5511081"/>
              <a:gd name="connsiteX83-26663" fmla="*/ 2429318 w 4833822"/>
              <a:gd name="connsiteY83-26664" fmla="*/ 4891943 h 5511081"/>
              <a:gd name="connsiteX84-26665" fmla="*/ 2493825 w 4833822"/>
              <a:gd name="connsiteY84-26666" fmla="*/ 4791596 h 5511081"/>
              <a:gd name="connsiteX85-26667" fmla="*/ 2529665 w 4833822"/>
              <a:gd name="connsiteY85-26668" fmla="*/ 4601653 h 5511081"/>
              <a:gd name="connsiteX86-26669" fmla="*/ 2511745 w 4833822"/>
              <a:gd name="connsiteY86-26670" fmla="*/ 4268364 h 5511081"/>
              <a:gd name="connsiteX87-26671" fmla="*/ 2808528 w 4833822"/>
              <a:gd name="connsiteY87-26672" fmla="*/ 4265898 h 5511081"/>
              <a:gd name="connsiteX88-26673" fmla="*/ 2784115 w 4833822"/>
              <a:gd name="connsiteY88-26674" fmla="*/ 4279115 h 5511081"/>
              <a:gd name="connsiteX89-26675" fmla="*/ 2798448 w 4833822"/>
              <a:gd name="connsiteY89-26676" fmla="*/ 4354373 h 5511081"/>
              <a:gd name="connsiteX90-26677" fmla="*/ 2880875 w 4833822"/>
              <a:gd name="connsiteY90-26678" fmla="*/ 4469053 h 5511081"/>
              <a:gd name="connsiteX91-26679" fmla="*/ 3142493 w 4833822"/>
              <a:gd name="connsiteY91-26680" fmla="*/ 4798765 h 5511081"/>
              <a:gd name="connsiteX92-26681" fmla="*/ 2891625 w 4833822"/>
              <a:gd name="connsiteY92-26682" fmla="*/ 4633906 h 5511081"/>
              <a:gd name="connsiteX93-26683" fmla="*/ 2683768 w 4833822"/>
              <a:gd name="connsiteY93-26684" fmla="*/ 4390208 h 5511081"/>
              <a:gd name="connsiteX94-26685" fmla="*/ 2651515 w 4833822"/>
              <a:gd name="connsiteY94-26686" fmla="*/ 4415297 h 5511081"/>
              <a:gd name="connsiteX95-26687" fmla="*/ 2866541 w 4833822"/>
              <a:gd name="connsiteY95-26688" fmla="*/ 4658996 h 5511081"/>
              <a:gd name="connsiteX96-26689" fmla="*/ 3389773 w 4833822"/>
              <a:gd name="connsiteY96-26690" fmla="*/ 5257490 h 5511081"/>
              <a:gd name="connsiteX97-26691" fmla="*/ 3637059 w 4833822"/>
              <a:gd name="connsiteY97-26692" fmla="*/ 5300494 h 5511081"/>
              <a:gd name="connsiteX98-26693" fmla="*/ 3246422 w 4833822"/>
              <a:gd name="connsiteY98-26694" fmla="*/ 4931365 h 5511081"/>
              <a:gd name="connsiteX99-26695" fmla="*/ 3400524 w 4833822"/>
              <a:gd name="connsiteY99-26696" fmla="*/ 4981539 h 5511081"/>
              <a:gd name="connsiteX100-26697" fmla="*/ 3336018 w 4833822"/>
              <a:gd name="connsiteY100-26698" fmla="*/ 4834600 h 5511081"/>
              <a:gd name="connsiteX101-26699" fmla="*/ 3095901 w 4833822"/>
              <a:gd name="connsiteY101-26700" fmla="*/ 4572987 h 5511081"/>
              <a:gd name="connsiteX102-26701" fmla="*/ 2862954 w 4833822"/>
              <a:gd name="connsiteY102-26702" fmla="*/ 4304199 h 5511081"/>
              <a:gd name="connsiteX103-26703" fmla="*/ 2808528 w 4833822"/>
              <a:gd name="connsiteY103-26704" fmla="*/ 4265898 h 5511081"/>
              <a:gd name="connsiteX104-26705" fmla="*/ 1587125 w 4833822"/>
              <a:gd name="connsiteY104-26706" fmla="*/ 4221773 h 5511081"/>
              <a:gd name="connsiteX105-26707" fmla="*/ 798688 w 4833822"/>
              <a:gd name="connsiteY105-26708" fmla="*/ 4429636 h 5511081"/>
              <a:gd name="connsiteX106-26709" fmla="*/ 780768 w 4833822"/>
              <a:gd name="connsiteY106-26710" fmla="*/ 5053214 h 5511081"/>
              <a:gd name="connsiteX107-26711" fmla="*/ 791519 w 4833822"/>
              <a:gd name="connsiteY107-26712" fmla="*/ 4859690 h 5511081"/>
              <a:gd name="connsiteX108-26713" fmla="*/ 709092 w 4833822"/>
              <a:gd name="connsiteY108-26714" fmla="*/ 4497724 h 5511081"/>
              <a:gd name="connsiteX109-26715" fmla="*/ 368634 w 4833822"/>
              <a:gd name="connsiteY109-26716" fmla="*/ 4508475 h 5511081"/>
              <a:gd name="connsiteX110-26717" fmla="*/ 332793 w 4833822"/>
              <a:gd name="connsiteY110-26718" fmla="*/ 4533565 h 5511081"/>
              <a:gd name="connsiteX111-26719" fmla="*/ 368634 w 4833822"/>
              <a:gd name="connsiteY111-26720" fmla="*/ 4547898 h 5511081"/>
              <a:gd name="connsiteX112-26721" fmla="*/ 350714 w 4833822"/>
              <a:gd name="connsiteY112-26722" fmla="*/ 4848938 h 5511081"/>
              <a:gd name="connsiteX113-26723" fmla="*/ 447479 w 4833822"/>
              <a:gd name="connsiteY113-26724" fmla="*/ 4913445 h 5511081"/>
              <a:gd name="connsiteX114-26725" fmla="*/ 486896 w 4833822"/>
              <a:gd name="connsiteY114-26726" fmla="*/ 4813098 h 5511081"/>
              <a:gd name="connsiteX115-26727" fmla="*/ 468981 w 4833822"/>
              <a:gd name="connsiteY115-26728" fmla="*/ 4694831 h 5511081"/>
              <a:gd name="connsiteX116-26729" fmla="*/ 372216 w 4833822"/>
              <a:gd name="connsiteY116-26730" fmla="*/ 4802347 h 5511081"/>
              <a:gd name="connsiteX117-26731" fmla="*/ 382967 w 4833822"/>
              <a:gd name="connsiteY117-26732" fmla="*/ 4651826 h 5511081"/>
              <a:gd name="connsiteX118-26733" fmla="*/ 497647 w 4833822"/>
              <a:gd name="connsiteY118-26734" fmla="*/ 4612404 h 5511081"/>
              <a:gd name="connsiteX119-26735" fmla="*/ 569323 w 4833822"/>
              <a:gd name="connsiteY119-26736" fmla="*/ 4727089 h 5511081"/>
              <a:gd name="connsiteX120-26737" fmla="*/ 580074 w 4833822"/>
              <a:gd name="connsiteY120-26738" fmla="*/ 4938529 h 5511081"/>
              <a:gd name="connsiteX121-26739" fmla="*/ 612332 w 4833822"/>
              <a:gd name="connsiteY121-26740" fmla="*/ 4694831 h 5511081"/>
              <a:gd name="connsiteX122-26741" fmla="*/ 497647 w 4833822"/>
              <a:gd name="connsiteY122-26742" fmla="*/ 4461884 h 5511081"/>
              <a:gd name="connsiteX123-26743" fmla="*/ 730594 w 4833822"/>
              <a:gd name="connsiteY123-26744" fmla="*/ 4866853 h 5511081"/>
              <a:gd name="connsiteX124-26745" fmla="*/ 547826 w 4833822"/>
              <a:gd name="connsiteY124-26746" fmla="*/ 5031712 h 5511081"/>
              <a:gd name="connsiteX125-26747" fmla="*/ 834528 w 4833822"/>
              <a:gd name="connsiteY125-26748" fmla="*/ 5063965 h 5511081"/>
              <a:gd name="connsiteX126-26749" fmla="*/ 1533370 w 4833822"/>
              <a:gd name="connsiteY126-26750" fmla="*/ 4547898 h 5511081"/>
              <a:gd name="connsiteX127-26751" fmla="*/ 1633712 w 4833822"/>
              <a:gd name="connsiteY127-26752" fmla="*/ 4415297 h 5511081"/>
              <a:gd name="connsiteX128-26753" fmla="*/ 1142733 w 4833822"/>
              <a:gd name="connsiteY128-26754" fmla="*/ 4730671 h 5511081"/>
              <a:gd name="connsiteX129-26755" fmla="*/ 1031635 w 4833822"/>
              <a:gd name="connsiteY129-26756" fmla="*/ 4759343 h 5511081"/>
              <a:gd name="connsiteX130-26757" fmla="*/ 1096142 w 4833822"/>
              <a:gd name="connsiteY130-26758" fmla="*/ 4658996 h 5511081"/>
              <a:gd name="connsiteX131-26759" fmla="*/ 1587125 w 4833822"/>
              <a:gd name="connsiteY131-26760" fmla="*/ 4221773 h 5511081"/>
              <a:gd name="connsiteX132-26761" fmla="*/ 3072607 w 4833822"/>
              <a:gd name="connsiteY132-26762" fmla="*/ 4212813 h 5511081"/>
              <a:gd name="connsiteX133-26763" fmla="*/ 2988391 w 4833822"/>
              <a:gd name="connsiteY133-26764" fmla="*/ 4246857 h 5511081"/>
              <a:gd name="connsiteX134-26765" fmla="*/ 3038564 w 4833822"/>
              <a:gd name="connsiteY134-26766" fmla="*/ 4357955 h 5511081"/>
              <a:gd name="connsiteX135-26767" fmla="*/ 3407693 w 4833822"/>
              <a:gd name="connsiteY135-26768" fmla="*/ 4773676 h 5511081"/>
              <a:gd name="connsiteX136-26769" fmla="*/ 3576134 w 4833822"/>
              <a:gd name="connsiteY136-26770" fmla="*/ 4813098 h 5511081"/>
              <a:gd name="connsiteX137-26771" fmla="*/ 4002606 w 4833822"/>
              <a:gd name="connsiteY137-26772" fmla="*/ 4917027 h 5511081"/>
              <a:gd name="connsiteX138-26773" fmla="*/ 4124455 w 4833822"/>
              <a:gd name="connsiteY138-26774" fmla="*/ 4999454 h 5511081"/>
              <a:gd name="connsiteX139-26775" fmla="*/ 3586885 w 4833822"/>
              <a:gd name="connsiteY139-26776" fmla="*/ 4451133 h 5511081"/>
              <a:gd name="connsiteX140-26777" fmla="*/ 3339600 w 4833822"/>
              <a:gd name="connsiteY140-26778" fmla="*/ 4307781 h 5511081"/>
              <a:gd name="connsiteX141-26779" fmla="*/ 3551045 w 4833822"/>
              <a:gd name="connsiteY141-26780" fmla="*/ 4483391 h 5511081"/>
              <a:gd name="connsiteX142-26781" fmla="*/ 3658561 w 4833822"/>
              <a:gd name="connsiteY142-26782" fmla="*/ 4666165 h 5511081"/>
              <a:gd name="connsiteX143-26783" fmla="*/ 3536712 w 4833822"/>
              <a:gd name="connsiteY143-26784" fmla="*/ 4590902 h 5511081"/>
              <a:gd name="connsiteX144-26785" fmla="*/ 3167577 w 4833822"/>
              <a:gd name="connsiteY144-26786" fmla="*/ 4254026 h 5511081"/>
              <a:gd name="connsiteX145-26787" fmla="*/ 3072607 w 4833822"/>
              <a:gd name="connsiteY145-26788" fmla="*/ 4212813 h 5511081"/>
              <a:gd name="connsiteX146-26789" fmla="*/ 1497530 w 4833822"/>
              <a:gd name="connsiteY146-26790" fmla="*/ 4125013 h 5511081"/>
              <a:gd name="connsiteX147-26791" fmla="*/ 644585 w 4833822"/>
              <a:gd name="connsiteY147-26792" fmla="*/ 4250444 h 5511081"/>
              <a:gd name="connsiteX148-26793" fmla="*/ 404469 w 4833822"/>
              <a:gd name="connsiteY148-26794" fmla="*/ 4325701 h 5511081"/>
              <a:gd name="connsiteX149-26795" fmla="*/ 218113 w 4833822"/>
              <a:gd name="connsiteY149-26796" fmla="*/ 4479804 h 5511081"/>
              <a:gd name="connsiteX150-26797" fmla="*/ 347132 w 4833822"/>
              <a:gd name="connsiteY150-26798" fmla="*/ 4999454 h 5511081"/>
              <a:gd name="connsiteX151-26799" fmla="*/ 218113 w 4833822"/>
              <a:gd name="connsiteY151-26800" fmla="*/ 4633906 h 5511081"/>
              <a:gd name="connsiteX152-26801" fmla="*/ 289789 w 4833822"/>
              <a:gd name="connsiteY152-26802" fmla="*/ 4526395 h 5511081"/>
              <a:gd name="connsiteX153-26803" fmla="*/ 271869 w 4833822"/>
              <a:gd name="connsiteY153-26804" fmla="*/ 4512062 h 5511081"/>
              <a:gd name="connsiteX154-26805" fmla="*/ 304127 w 4833822"/>
              <a:gd name="connsiteY154-26806" fmla="*/ 4418879 h 5511081"/>
              <a:gd name="connsiteX155-26807" fmla="*/ 400887 w 4833822"/>
              <a:gd name="connsiteY155-26808" fmla="*/ 4336453 h 5511081"/>
              <a:gd name="connsiteX156-26809" fmla="*/ 404469 w 4833822"/>
              <a:gd name="connsiteY156-26810" fmla="*/ 4329283 h 5511081"/>
              <a:gd name="connsiteX157-26811" fmla="*/ 408056 w 4833822"/>
              <a:gd name="connsiteY157-26812" fmla="*/ 4329283 h 5511081"/>
              <a:gd name="connsiteX158-26813" fmla="*/ 569323 w 4833822"/>
              <a:gd name="connsiteY158-26814" fmla="*/ 4286279 h 5511081"/>
              <a:gd name="connsiteX159-26815" fmla="*/ 777186 w 4833822"/>
              <a:gd name="connsiteY159-26816" fmla="*/ 4397377 h 5511081"/>
              <a:gd name="connsiteX160-26817" fmla="*/ 1250249 w 4833822"/>
              <a:gd name="connsiteY160-26818" fmla="*/ 4228936 h 5511081"/>
              <a:gd name="connsiteX161-26819" fmla="*/ 1497530 w 4833822"/>
              <a:gd name="connsiteY161-26820" fmla="*/ 4125013 h 5511081"/>
              <a:gd name="connsiteX162-26821" fmla="*/ 3393360 w 4833822"/>
              <a:gd name="connsiteY162-26822" fmla="*/ 4084243 h 5511081"/>
              <a:gd name="connsiteX163-26823" fmla="*/ 3271511 w 4833822"/>
              <a:gd name="connsiteY163-26824" fmla="*/ 4121426 h 5511081"/>
              <a:gd name="connsiteX164-26825" fmla="*/ 3486538 w 4833822"/>
              <a:gd name="connsiteY164-26826" fmla="*/ 4250444 h 5511081"/>
              <a:gd name="connsiteX165-26827" fmla="*/ 4092197 w 4833822"/>
              <a:gd name="connsiteY165-26828" fmla="*/ 4583738 h 5511081"/>
              <a:gd name="connsiteX166-26829" fmla="*/ 3873588 w 4833822"/>
              <a:gd name="connsiteY166-26830" fmla="*/ 4583738 h 5511081"/>
              <a:gd name="connsiteX167-26831" fmla="*/ 4002606 w 4833822"/>
              <a:gd name="connsiteY167-26832" fmla="*/ 4712751 h 5511081"/>
              <a:gd name="connsiteX168-26833" fmla="*/ 4106535 w 4833822"/>
              <a:gd name="connsiteY168-26834" fmla="*/ 4684080 h 5511081"/>
              <a:gd name="connsiteX169-26835" fmla="*/ 4325144 w 4833822"/>
              <a:gd name="connsiteY169-26836" fmla="*/ 4357955 h 5511081"/>
              <a:gd name="connsiteX170-26837" fmla="*/ 4038441 w 4833822"/>
              <a:gd name="connsiteY170-26838" fmla="*/ 4268364 h 5511081"/>
              <a:gd name="connsiteX171-26839" fmla="*/ 3624178 w 4833822"/>
              <a:gd name="connsiteY171-26840" fmla="*/ 4254752 h 5511081"/>
              <a:gd name="connsiteX172-26841" fmla="*/ 3486739 w 4833822"/>
              <a:gd name="connsiteY172-26842" fmla="*/ 4228973 h 5511081"/>
              <a:gd name="connsiteX173-26843" fmla="*/ 3486739 w 4833822"/>
              <a:gd name="connsiteY173-26844" fmla="*/ 4232968 h 5511081"/>
              <a:gd name="connsiteX174-26845" fmla="*/ 3485394 w 4833822"/>
              <a:gd name="connsiteY174-26846" fmla="*/ 4230279 h 5511081"/>
              <a:gd name="connsiteX175-26847" fmla="*/ 3486706 w 4833822"/>
              <a:gd name="connsiteY175-26848" fmla="*/ 4228967 h 5511081"/>
              <a:gd name="connsiteX176-26849" fmla="*/ 3486538 w 4833822"/>
              <a:gd name="connsiteY176-26850" fmla="*/ 4228936 h 5511081"/>
              <a:gd name="connsiteX177-26851" fmla="*/ 3543876 w 4833822"/>
              <a:gd name="connsiteY177-26852" fmla="*/ 4168012 h 5511081"/>
              <a:gd name="connsiteX178-26853" fmla="*/ 4518674 w 4833822"/>
              <a:gd name="connsiteY178-26854" fmla="*/ 4314950 h 5511081"/>
              <a:gd name="connsiteX179-26855" fmla="*/ 4328731 w 4833822"/>
              <a:gd name="connsiteY179-26856" fmla="*/ 4512062 h 5511081"/>
              <a:gd name="connsiteX180-26857" fmla="*/ 4457745 w 4833822"/>
              <a:gd name="connsiteY180-26858" fmla="*/ 4440381 h 5511081"/>
              <a:gd name="connsiteX181-26859" fmla="*/ 4579599 w 4833822"/>
              <a:gd name="connsiteY181-26860" fmla="*/ 4433218 h 5511081"/>
              <a:gd name="connsiteX182-26861" fmla="*/ 4500754 w 4833822"/>
              <a:gd name="connsiteY182-26862" fmla="*/ 4512062 h 5511081"/>
              <a:gd name="connsiteX183-26863" fmla="*/ 4314393 w 4833822"/>
              <a:gd name="connsiteY183-26864" fmla="*/ 4745010 h 5511081"/>
              <a:gd name="connsiteX184-26865" fmla="*/ 4346651 w 4833822"/>
              <a:gd name="connsiteY184-26866" fmla="*/ 4809516 h 5511081"/>
              <a:gd name="connsiteX185-26867" fmla="*/ 4403989 w 4833822"/>
              <a:gd name="connsiteY185-26868" fmla="*/ 4759343 h 5511081"/>
              <a:gd name="connsiteX186-26869" fmla="*/ 4482833 w 4833822"/>
              <a:gd name="connsiteY186-26870" fmla="*/ 4569400 h 5511081"/>
              <a:gd name="connsiteX187-26871" fmla="*/ 4590350 w 4833822"/>
              <a:gd name="connsiteY187-26872" fmla="*/ 4547898 h 5511081"/>
              <a:gd name="connsiteX188-26873" fmla="*/ 4608265 w 4833822"/>
              <a:gd name="connsiteY188-26874" fmla="*/ 4630324 h 5511081"/>
              <a:gd name="connsiteX189-26875" fmla="*/ 4608265 w 4833822"/>
              <a:gd name="connsiteY189-26876" fmla="*/ 4633906 h 5511081"/>
              <a:gd name="connsiteX190-26877" fmla="*/ 4421909 w 4833822"/>
              <a:gd name="connsiteY190-26878" fmla="*/ 4845351 h 5511081"/>
              <a:gd name="connsiteX191-26879" fmla="*/ 4608265 w 4833822"/>
              <a:gd name="connsiteY191-26880" fmla="*/ 4633906 h 5511081"/>
              <a:gd name="connsiteX192-26881" fmla="*/ 4611852 w 4833822"/>
              <a:gd name="connsiteY192-26882" fmla="*/ 4630324 h 5511081"/>
              <a:gd name="connsiteX193-26883" fmla="*/ 4611852 w 4833822"/>
              <a:gd name="connsiteY193-26884" fmla="*/ 4626742 h 5511081"/>
              <a:gd name="connsiteX194-26885" fmla="*/ 4694279 w 4833822"/>
              <a:gd name="connsiteY194-26886" fmla="*/ 4612404 h 5511081"/>
              <a:gd name="connsiteX195-26887" fmla="*/ 4651275 w 4833822"/>
              <a:gd name="connsiteY195-26888" fmla="*/ 4436800 h 5511081"/>
              <a:gd name="connsiteX196-26889" fmla="*/ 4572429 w 4833822"/>
              <a:gd name="connsiteY196-26890" fmla="*/ 4318532 h 5511081"/>
              <a:gd name="connsiteX197-26891" fmla="*/ 4583181 w 4833822"/>
              <a:gd name="connsiteY197-26892" fmla="*/ 4225355 h 5511081"/>
              <a:gd name="connsiteX198-26893" fmla="*/ 4436247 w 4833822"/>
              <a:gd name="connsiteY198-26894" fmla="*/ 4178768 h 5511081"/>
              <a:gd name="connsiteX199-26895" fmla="*/ 3504459 w 4833822"/>
              <a:gd name="connsiteY199-26896" fmla="*/ 4092754 h 5511081"/>
              <a:gd name="connsiteX200-26897" fmla="*/ 3393360 w 4833822"/>
              <a:gd name="connsiteY200-26898" fmla="*/ 4084243 h 5511081"/>
              <a:gd name="connsiteX201-26899" fmla="*/ 655337 w 4833822"/>
              <a:gd name="connsiteY201-26900" fmla="*/ 3952985 h 5511081"/>
              <a:gd name="connsiteX202-26901" fmla="*/ 637416 w 4833822"/>
              <a:gd name="connsiteY202-26902" fmla="*/ 4010328 h 5511081"/>
              <a:gd name="connsiteX203-26903" fmla="*/ 863200 w 4833822"/>
              <a:gd name="connsiteY203-26904" fmla="*/ 4114257 h 5511081"/>
              <a:gd name="connsiteX204-26905" fmla="*/ 734181 w 4833822"/>
              <a:gd name="connsiteY204-26906" fmla="*/ 3974492 h 5511081"/>
              <a:gd name="connsiteX205-26907" fmla="*/ 655337 w 4833822"/>
              <a:gd name="connsiteY205-26908" fmla="*/ 3952985 h 5511081"/>
              <a:gd name="connsiteX206-26909" fmla="*/ 465399 w 4833822"/>
              <a:gd name="connsiteY206-26910" fmla="*/ 3913568 h 5511081"/>
              <a:gd name="connsiteX207-26911" fmla="*/ 465399 w 4833822"/>
              <a:gd name="connsiteY207-26912" fmla="*/ 4114257 h 5511081"/>
              <a:gd name="connsiteX208-26913" fmla="*/ 501234 w 4833822"/>
              <a:gd name="connsiteY208-26914" fmla="*/ 4171599 h 5511081"/>
              <a:gd name="connsiteX209-26915" fmla="*/ 554990 w 4833822"/>
              <a:gd name="connsiteY209-26916" fmla="*/ 4117844 h 5511081"/>
              <a:gd name="connsiteX210-26917" fmla="*/ 465399 w 4833822"/>
              <a:gd name="connsiteY210-26918" fmla="*/ 3913568 h 5511081"/>
              <a:gd name="connsiteX211-26919" fmla="*/ 4325169 w 4833822"/>
              <a:gd name="connsiteY211-26920" fmla="*/ 3832671 h 5511081"/>
              <a:gd name="connsiteX212-26921" fmla="*/ 3959602 w 4833822"/>
              <a:gd name="connsiteY212-26922" fmla="*/ 4038999 h 5511081"/>
              <a:gd name="connsiteX213-26923" fmla="*/ 4360985 w 4833822"/>
              <a:gd name="connsiteY213-26924" fmla="*/ 3949403 h 5511081"/>
              <a:gd name="connsiteX214-26925" fmla="*/ 4278558 w 4833822"/>
              <a:gd name="connsiteY214-26926" fmla="*/ 4060501 h 5511081"/>
              <a:gd name="connsiteX215-26927" fmla="*/ 4454163 w 4833822"/>
              <a:gd name="connsiteY215-26928" fmla="*/ 4013910 h 5511081"/>
              <a:gd name="connsiteX216-26929" fmla="*/ 4368153 w 4833822"/>
              <a:gd name="connsiteY216-26930" fmla="*/ 3838305 h 5511081"/>
              <a:gd name="connsiteX217-26931" fmla="*/ 4325169 w 4833822"/>
              <a:gd name="connsiteY217-26932" fmla="*/ 3832671 h 5511081"/>
              <a:gd name="connsiteX218-26933" fmla="*/ 4156709 w 4833822"/>
              <a:gd name="connsiteY218-26934" fmla="*/ 3798883 h 5511081"/>
              <a:gd name="connsiteX219-26935" fmla="*/ 3748157 w 4833822"/>
              <a:gd name="connsiteY219-26936" fmla="*/ 3881309 h 5511081"/>
              <a:gd name="connsiteX220-26937" fmla="*/ 3529543 w 4833822"/>
              <a:gd name="connsiteY220-26938" fmla="*/ 4003158 h 5511081"/>
              <a:gd name="connsiteX221-26939" fmla="*/ 3805494 w 4833822"/>
              <a:gd name="connsiteY221-26940" fmla="*/ 3906399 h 5511081"/>
              <a:gd name="connsiteX222-26941" fmla="*/ 4156709 w 4833822"/>
              <a:gd name="connsiteY222-26942" fmla="*/ 3798883 h 5511081"/>
              <a:gd name="connsiteX223-26943" fmla="*/ 399937 w 4833822"/>
              <a:gd name="connsiteY223-26944" fmla="*/ 3755095 h 5511081"/>
              <a:gd name="connsiteX224-26945" fmla="*/ 210944 w 4833822"/>
              <a:gd name="connsiteY224-26946" fmla="*/ 3834723 h 5511081"/>
              <a:gd name="connsiteX225-26947" fmla="*/ 124936 w 4833822"/>
              <a:gd name="connsiteY225-26948" fmla="*/ 3978074 h 5511081"/>
              <a:gd name="connsiteX226-26949" fmla="*/ 275451 w 4833822"/>
              <a:gd name="connsiteY226-26950" fmla="*/ 3970905 h 5511081"/>
              <a:gd name="connsiteX227-26951" fmla="*/ 304127 w 4833822"/>
              <a:gd name="connsiteY227-26952" fmla="*/ 3988825 h 5511081"/>
              <a:gd name="connsiteX228-26953" fmla="*/ 271869 w 4833822"/>
              <a:gd name="connsiteY228-26954" fmla="*/ 4225355 h 5511081"/>
              <a:gd name="connsiteX229-26955" fmla="*/ 311291 w 4833822"/>
              <a:gd name="connsiteY229-26956" fmla="*/ 4067670 h 5511081"/>
              <a:gd name="connsiteX230-26957" fmla="*/ 243203 w 4833822"/>
              <a:gd name="connsiteY230-26958" fmla="*/ 3859807 h 5511081"/>
              <a:gd name="connsiteX231-26959" fmla="*/ 1214409 w 4833822"/>
              <a:gd name="connsiteY231-26960" fmla="*/ 3838305 h 5511081"/>
              <a:gd name="connsiteX232-26961" fmla="*/ 465399 w 4833822"/>
              <a:gd name="connsiteY232-26962" fmla="*/ 3755878 h 5511081"/>
              <a:gd name="connsiteX233-26963" fmla="*/ 399937 w 4833822"/>
              <a:gd name="connsiteY233-26964" fmla="*/ 3755095 h 5511081"/>
              <a:gd name="connsiteX234-26965" fmla="*/ 2524908 w 4833822"/>
              <a:gd name="connsiteY234-26966" fmla="*/ 2620796 h 5511081"/>
              <a:gd name="connsiteX235-26967" fmla="*/ 2732856 w 4833822"/>
              <a:gd name="connsiteY235-26968" fmla="*/ 3262715 h 5511081"/>
              <a:gd name="connsiteX236-26969" fmla="*/ 2775802 w 4833822"/>
              <a:gd name="connsiteY236-26970" fmla="*/ 3332784 h 5511081"/>
              <a:gd name="connsiteX237-26971" fmla="*/ 2823267 w 4833822"/>
              <a:gd name="connsiteY237-26972" fmla="*/ 3255934 h 5511081"/>
              <a:gd name="connsiteX238-26973" fmla="*/ 2879774 w 4833822"/>
              <a:gd name="connsiteY238-26974" fmla="*/ 3045728 h 5511081"/>
              <a:gd name="connsiteX239-26975" fmla="*/ 2920458 w 4833822"/>
              <a:gd name="connsiteY239-26976" fmla="*/ 3579153 h 5511081"/>
              <a:gd name="connsiteX240-26977" fmla="*/ 3132925 w 4833822"/>
              <a:gd name="connsiteY240-26978" fmla="*/ 3520386 h 5511081"/>
              <a:gd name="connsiteX241-26979" fmla="*/ 2879774 w 4833822"/>
              <a:gd name="connsiteY241-26980" fmla="*/ 3895594 h 5511081"/>
              <a:gd name="connsiteX242-26981" fmla="*/ 2131619 w 4833822"/>
              <a:gd name="connsiteY242-26982" fmla="*/ 3843608 h 5511081"/>
              <a:gd name="connsiteX243-26983" fmla="*/ 1894289 w 4833822"/>
              <a:gd name="connsiteY243-26984" fmla="*/ 3493264 h 5511081"/>
              <a:gd name="connsiteX244-26985" fmla="*/ 2075111 w 4833822"/>
              <a:gd name="connsiteY244-26986" fmla="*/ 3581415 h 5511081"/>
              <a:gd name="connsiteX245-26987" fmla="*/ 2086414 w 4833822"/>
              <a:gd name="connsiteY245-26988" fmla="*/ 3066070 h 5511081"/>
              <a:gd name="connsiteX246-26989" fmla="*/ 2163263 w 4833822"/>
              <a:gd name="connsiteY246-26990" fmla="*/ 3210729 h 5511081"/>
              <a:gd name="connsiteX247-26991" fmla="*/ 2224289 w 4833822"/>
              <a:gd name="connsiteY247-26992" fmla="*/ 3255934 h 5511081"/>
              <a:gd name="connsiteX248-26993" fmla="*/ 2242372 w 4833822"/>
              <a:gd name="connsiteY248-26994" fmla="*/ 3192646 h 5511081"/>
              <a:gd name="connsiteX249-26995" fmla="*/ 2524908 w 4833822"/>
              <a:gd name="connsiteY249-26996" fmla="*/ 2620796 h 5511081"/>
              <a:gd name="connsiteX250-26997" fmla="*/ 2540406 w 4833822"/>
              <a:gd name="connsiteY250-26998" fmla="*/ 1813455 h 5511081"/>
              <a:gd name="connsiteX251-26999" fmla="*/ 2092432 w 4833822"/>
              <a:gd name="connsiteY251-27000" fmla="*/ 2720152 h 5511081"/>
              <a:gd name="connsiteX252-27001" fmla="*/ 2063761 w 4833822"/>
              <a:gd name="connsiteY252-27002" fmla="*/ 2820499 h 5511081"/>
              <a:gd name="connsiteX253-27003" fmla="*/ 1967001 w 4833822"/>
              <a:gd name="connsiteY253-27004" fmla="*/ 2748823 h 5511081"/>
              <a:gd name="connsiteX254-27005" fmla="*/ 1845152 w 4833822"/>
              <a:gd name="connsiteY254-27006" fmla="*/ 2519459 h 5511081"/>
              <a:gd name="connsiteX255-27007" fmla="*/ 1827232 w 4833822"/>
              <a:gd name="connsiteY255-27008" fmla="*/ 3336566 h 5511081"/>
              <a:gd name="connsiteX256-27009" fmla="*/ 1540529 w 4833822"/>
              <a:gd name="connsiteY256-27010" fmla="*/ 3196797 h 5511081"/>
              <a:gd name="connsiteX257-27011" fmla="*/ 1916828 w 4833822"/>
              <a:gd name="connsiteY257-27012" fmla="*/ 3752286 h 5511081"/>
              <a:gd name="connsiteX258-27013" fmla="*/ 3103066 w 4833822"/>
              <a:gd name="connsiteY258-27014" fmla="*/ 3834713 h 5511081"/>
              <a:gd name="connsiteX259-27015" fmla="*/ 3504448 w 4833822"/>
              <a:gd name="connsiteY259-27016" fmla="*/ 3239801 h 5511081"/>
              <a:gd name="connsiteX260-27017" fmla="*/ 3167572 w 4833822"/>
              <a:gd name="connsiteY260-27018" fmla="*/ 3332979 h 5511081"/>
              <a:gd name="connsiteX261-27019" fmla="*/ 3103066 w 4833822"/>
              <a:gd name="connsiteY261-27020" fmla="*/ 2487205 h 5511081"/>
              <a:gd name="connsiteX262-27021" fmla="*/ 3013470 w 4833822"/>
              <a:gd name="connsiteY262-27022" fmla="*/ 2820499 h 5511081"/>
              <a:gd name="connsiteX263-27023" fmla="*/ 2938212 w 4833822"/>
              <a:gd name="connsiteY263-27024" fmla="*/ 2942348 h 5511081"/>
              <a:gd name="connsiteX264-27025" fmla="*/ 2870119 w 4833822"/>
              <a:gd name="connsiteY264-27026" fmla="*/ 2831250 h 5511081"/>
              <a:gd name="connsiteX265-27027" fmla="*/ 2540406 w 4833822"/>
              <a:gd name="connsiteY265-27028" fmla="*/ 1813455 h 5511081"/>
              <a:gd name="connsiteX266-27029" fmla="*/ 357884 w 4833822"/>
              <a:gd name="connsiteY266-27030" fmla="*/ 1741784 h 5511081"/>
              <a:gd name="connsiteX267-27031" fmla="*/ 422396 w 4833822"/>
              <a:gd name="connsiteY267-27032" fmla="*/ 1824211 h 5511081"/>
              <a:gd name="connsiteX268-27033" fmla="*/ 522738 w 4833822"/>
              <a:gd name="connsiteY268-27034" fmla="*/ 2325942 h 5511081"/>
              <a:gd name="connsiteX269-27035" fmla="*/ 490485 w 4833822"/>
              <a:gd name="connsiteY269-27036" fmla="*/ 2465712 h 5511081"/>
              <a:gd name="connsiteX270-27037" fmla="*/ 386555 w 4833822"/>
              <a:gd name="connsiteY270-27038" fmla="*/ 2365365 h 5511081"/>
              <a:gd name="connsiteX271-27039" fmla="*/ 286208 w 4833822"/>
              <a:gd name="connsiteY271-27040" fmla="*/ 1824211 h 5511081"/>
              <a:gd name="connsiteX272-27041" fmla="*/ 357884 w 4833822"/>
              <a:gd name="connsiteY272-27042" fmla="*/ 1741784 h 5511081"/>
              <a:gd name="connsiteX273-27043" fmla="*/ 4036204 w 4833822"/>
              <a:gd name="connsiteY273-27044" fmla="*/ 324393 h 5511081"/>
              <a:gd name="connsiteX274-27045" fmla="*/ 4110123 w 4833822"/>
              <a:gd name="connsiteY274-27046" fmla="*/ 387108 h 5511081"/>
              <a:gd name="connsiteX275-27047" fmla="*/ 4063531 w 4833822"/>
              <a:gd name="connsiteY275-27048" fmla="*/ 1197052 h 5511081"/>
              <a:gd name="connsiteX276-27049" fmla="*/ 3938100 w 4833822"/>
              <a:gd name="connsiteY276-27050" fmla="*/ 885258 h 5511081"/>
              <a:gd name="connsiteX277-27051" fmla="*/ 3970353 w 4833822"/>
              <a:gd name="connsiteY277-27052" fmla="*/ 390695 h 5511081"/>
              <a:gd name="connsiteX278-27053" fmla="*/ 4036204 w 4833822"/>
              <a:gd name="connsiteY278-27054" fmla="*/ 324393 h 5511081"/>
              <a:gd name="connsiteX279-27055" fmla="*/ 915320 w 4833822"/>
              <a:gd name="connsiteY279-27056" fmla="*/ 65964 h 5511081"/>
              <a:gd name="connsiteX280-27057" fmla="*/ 1020430 w 4833822"/>
              <a:gd name="connsiteY280-27058" fmla="*/ 746726 h 5511081"/>
              <a:gd name="connsiteX281-27059" fmla="*/ 811383 w 4833822"/>
              <a:gd name="connsiteY281-27060" fmla="*/ 707140 h 5511081"/>
              <a:gd name="connsiteX282-27061" fmla="*/ 915320 w 4833822"/>
              <a:gd name="connsiteY282-27062" fmla="*/ 65964 h 5511081"/>
              <a:gd name="connsiteX283-27063" fmla="*/ 2536306 w 4833822"/>
              <a:gd name="connsiteY283-27064" fmla="*/ 0 h 5511081"/>
              <a:gd name="connsiteX284-27065" fmla="*/ 2948561 w 4833822"/>
              <a:gd name="connsiteY284-27066" fmla="*/ 741984 h 5511081"/>
              <a:gd name="connsiteX285-27067" fmla="*/ 2905997 w 4833822"/>
              <a:gd name="connsiteY285-27068" fmla="*/ 1346511 h 5511081"/>
              <a:gd name="connsiteX286-27069" fmla="*/ 3282263 w 4833822"/>
              <a:gd name="connsiteY286-27070" fmla="*/ 487454 h 5511081"/>
              <a:gd name="connsiteX287-27071" fmla="*/ 3257173 w 4833822"/>
              <a:gd name="connsiteY287-27072" fmla="*/ 347685 h 5511081"/>
              <a:gd name="connsiteX288-27073" fmla="*/ 3278681 w 4833822"/>
              <a:gd name="connsiteY288-27074" fmla="*/ 258089 h 5511081"/>
              <a:gd name="connsiteX289-27075" fmla="*/ 3361107 w 4833822"/>
              <a:gd name="connsiteY289-27076" fmla="*/ 315432 h 5511081"/>
              <a:gd name="connsiteX290-27077" fmla="*/ 3884339 w 4833822"/>
              <a:gd name="connsiteY290-27078" fmla="*/ 1627102 h 5511081"/>
              <a:gd name="connsiteX291-27079" fmla="*/ 3776823 w 4833822"/>
              <a:gd name="connsiteY291-27080" fmla="*/ 2247097 h 5511081"/>
              <a:gd name="connsiteX292-27081" fmla="*/ 4002606 w 4833822"/>
              <a:gd name="connsiteY292-27082" fmla="*/ 2028488 h 5511081"/>
              <a:gd name="connsiteX293-27083" fmla="*/ 4059943 w 4833822"/>
              <a:gd name="connsiteY293-27084" fmla="*/ 1963977 h 5511081"/>
              <a:gd name="connsiteX294-27085" fmla="*/ 4117286 w 4833822"/>
              <a:gd name="connsiteY294-27086" fmla="*/ 2039239 h 5511081"/>
              <a:gd name="connsiteX295-27087" fmla="*/ 4131625 w 4833822"/>
              <a:gd name="connsiteY295-27088" fmla="*/ 2852761 h 5511081"/>
              <a:gd name="connsiteX296-27089" fmla="*/ 3755321 w 4833822"/>
              <a:gd name="connsiteY296-27090" fmla="*/ 3684203 h 5511081"/>
              <a:gd name="connsiteX297-27091" fmla="*/ 3723067 w 4833822"/>
              <a:gd name="connsiteY297-27092" fmla="*/ 3759460 h 5511081"/>
              <a:gd name="connsiteX298-27093" fmla="*/ 4099366 w 4833822"/>
              <a:gd name="connsiteY298-27094" fmla="*/ 3698536 h 5511081"/>
              <a:gd name="connsiteX299-27095" fmla="*/ 4550927 w 4833822"/>
              <a:gd name="connsiteY299-27096" fmla="*/ 4049750 h 5511081"/>
              <a:gd name="connsiteX300-27097" fmla="*/ 4604683 w 4833822"/>
              <a:gd name="connsiteY300-27098" fmla="*/ 4150097 h 5511081"/>
              <a:gd name="connsiteX301-27099" fmla="*/ 4576011 w 4833822"/>
              <a:gd name="connsiteY301-27100" fmla="*/ 4992290 h 5511081"/>
              <a:gd name="connsiteX302-27101" fmla="*/ 4432660 w 4833822"/>
              <a:gd name="connsiteY302-27102" fmla="*/ 5053214 h 5511081"/>
              <a:gd name="connsiteX303-27103" fmla="*/ 3999019 w 4833822"/>
              <a:gd name="connsiteY303-27104" fmla="*/ 5286161 h 5511081"/>
              <a:gd name="connsiteX304-27105" fmla="*/ 3192667 w 4833822"/>
              <a:gd name="connsiteY304-27106" fmla="*/ 5218068 h 5511081"/>
              <a:gd name="connsiteX305-27107" fmla="*/ 2662265 w 4833822"/>
              <a:gd name="connsiteY305-27108" fmla="*/ 4587320 h 5511081"/>
              <a:gd name="connsiteX306-27109" fmla="*/ 2680186 w 4833822"/>
              <a:gd name="connsiteY306-27110" fmla="*/ 4906276 h 5511081"/>
              <a:gd name="connsiteX307-27111" fmla="*/ 2655096 w 4833822"/>
              <a:gd name="connsiteY307-27112" fmla="*/ 5218068 h 5511081"/>
              <a:gd name="connsiteX308-27113" fmla="*/ 2063771 w 4833822"/>
              <a:gd name="connsiteY308-27114" fmla="*/ 5504770 h 5511081"/>
              <a:gd name="connsiteX309-27115" fmla="*/ 1827242 w 4833822"/>
              <a:gd name="connsiteY309-27116" fmla="*/ 5454597 h 5511081"/>
              <a:gd name="connsiteX310-27117" fmla="*/ 1594295 w 4833822"/>
              <a:gd name="connsiteY310-27118" fmla="*/ 4913445 h 5511081"/>
              <a:gd name="connsiteX311-27119" fmla="*/ 1952673 w 4833822"/>
              <a:gd name="connsiteY311-27120" fmla="*/ 4379457 h 5511081"/>
              <a:gd name="connsiteX312-27121" fmla="*/ 2020761 w 4833822"/>
              <a:gd name="connsiteY312-27122" fmla="*/ 4246857 h 5511081"/>
              <a:gd name="connsiteX313-27123" fmla="*/ 1841575 w 4833822"/>
              <a:gd name="connsiteY313-27124" fmla="*/ 4390208 h 5511081"/>
              <a:gd name="connsiteX314-27125" fmla="*/ 884697 w 4833822"/>
              <a:gd name="connsiteY314-27126" fmla="*/ 5135641 h 5511081"/>
              <a:gd name="connsiteX315-27127" fmla="*/ 547826 w 4833822"/>
              <a:gd name="connsiteY315-27128" fmla="*/ 5167894 h 5511081"/>
              <a:gd name="connsiteX316-27129" fmla="*/ 357883 w 4833822"/>
              <a:gd name="connsiteY316-27130" fmla="*/ 5110557 h 5511081"/>
              <a:gd name="connsiteX317-27131" fmla="*/ 89095 w 4833822"/>
              <a:gd name="connsiteY317-27132" fmla="*/ 4684080 h 5511081"/>
              <a:gd name="connsiteX318-27133" fmla="*/ 46091 w 4833822"/>
              <a:gd name="connsiteY318-27134" fmla="*/ 4332871 h 5511081"/>
              <a:gd name="connsiteX319-27135" fmla="*/ 440310 w 4833822"/>
              <a:gd name="connsiteY319-27136" fmla="*/ 3684203 h 5511081"/>
              <a:gd name="connsiteX320-27137" fmla="*/ 1020884 w 4833822"/>
              <a:gd name="connsiteY320-27138" fmla="*/ 3734376 h 5511081"/>
              <a:gd name="connsiteX321-27139" fmla="*/ 798688 w 4833822"/>
              <a:gd name="connsiteY321-27140" fmla="*/ 3562354 h 5511081"/>
              <a:gd name="connsiteX322-27141" fmla="*/ 766435 w 4833822"/>
              <a:gd name="connsiteY322-27142" fmla="*/ 3505011 h 5511081"/>
              <a:gd name="connsiteX323-27143" fmla="*/ 838110 w 4833822"/>
              <a:gd name="connsiteY323-27144" fmla="*/ 3483509 h 5511081"/>
              <a:gd name="connsiteX324-27145" fmla="*/ 1060306 w 4833822"/>
              <a:gd name="connsiteY324-27146" fmla="*/ 3576687 h 5511081"/>
              <a:gd name="connsiteX325-27147" fmla="*/ 777186 w 4833822"/>
              <a:gd name="connsiteY325-27148" fmla="*/ 3078539 h 5511081"/>
              <a:gd name="connsiteX326-27149" fmla="*/ 723430 w 4833822"/>
              <a:gd name="connsiteY326-27150" fmla="*/ 2544556 h 5511081"/>
              <a:gd name="connsiteX327-27151" fmla="*/ 727012 w 4833822"/>
              <a:gd name="connsiteY327-27152" fmla="*/ 1845715 h 5511081"/>
              <a:gd name="connsiteX328-27153" fmla="*/ 762853 w 4833822"/>
              <a:gd name="connsiteY328-27154" fmla="*/ 1713115 h 5511081"/>
              <a:gd name="connsiteX329-27155" fmla="*/ 1017302 w 4833822"/>
              <a:gd name="connsiteY329-27156" fmla="*/ 2014150 h 5511081"/>
              <a:gd name="connsiteX330-27157" fmla="*/ 1139151 w 4833822"/>
              <a:gd name="connsiteY330-27158" fmla="*/ 2053572 h 5511081"/>
              <a:gd name="connsiteX331-27159" fmla="*/ 1110480 w 4833822"/>
              <a:gd name="connsiteY331-27160" fmla="*/ 1942474 h 5511081"/>
              <a:gd name="connsiteX332-27161" fmla="*/ 1056393 w 4833822"/>
              <a:gd name="connsiteY332-27162" fmla="*/ 1370380 h 5511081"/>
              <a:gd name="connsiteX333-27163" fmla="*/ 1424668 w 4833822"/>
              <a:gd name="connsiteY333-27164" fmla="*/ 681272 h 5511081"/>
              <a:gd name="connsiteX334-27165" fmla="*/ 1547703 w 4833822"/>
              <a:gd name="connsiteY334-27166" fmla="*/ 340521 h 5511081"/>
              <a:gd name="connsiteX335-27167" fmla="*/ 1617669 w 4833822"/>
              <a:gd name="connsiteY335-27168" fmla="*/ 671212 h 5511081"/>
              <a:gd name="connsiteX336-27169" fmla="*/ 2001666 w 4833822"/>
              <a:gd name="connsiteY336-27170" fmla="*/ 1267177 h 5511081"/>
              <a:gd name="connsiteX337-27171" fmla="*/ 1975721 w 4833822"/>
              <a:gd name="connsiteY337-27172" fmla="*/ 637209 h 5511081"/>
              <a:gd name="connsiteX338-27173" fmla="*/ 2536306 w 4833822"/>
              <a:gd name="connsiteY338-27174" fmla="*/ 0 h 5511081"/>
              <a:gd name="connsiteX0-27175" fmla="*/ 2144854 w 4833822"/>
              <a:gd name="connsiteY0-27176" fmla="*/ 5137432 h 5511081"/>
              <a:gd name="connsiteX1-27177" fmla="*/ 2053020 w 4833822"/>
              <a:gd name="connsiteY1-27178" fmla="*/ 5146392 h 5511081"/>
              <a:gd name="connsiteX2-27179" fmla="*/ 1959837 w 4833822"/>
              <a:gd name="connsiteY2-27180" fmla="*/ 5221650 h 5511081"/>
              <a:gd name="connsiteX3-27181" fmla="*/ 2045851 w 4833822"/>
              <a:gd name="connsiteY3-27182" fmla="*/ 5339917 h 5511081"/>
              <a:gd name="connsiteX4-27183" fmla="*/ 2042269 w 4833822"/>
              <a:gd name="connsiteY4-27184" fmla="*/ 5243152 h 5511081"/>
              <a:gd name="connsiteX5-27185" fmla="*/ 2106775 w 4833822"/>
              <a:gd name="connsiteY5-27186" fmla="*/ 5178645 h 5511081"/>
              <a:gd name="connsiteX6-27187" fmla="*/ 2128277 w 4833822"/>
              <a:gd name="connsiteY6-27188" fmla="*/ 5250321 h 5511081"/>
              <a:gd name="connsiteX7-27189" fmla="*/ 2164118 w 4833822"/>
              <a:gd name="connsiteY7-27190" fmla="*/ 5300494 h 5511081"/>
              <a:gd name="connsiteX8-27191" fmla="*/ 2232206 w 4833822"/>
              <a:gd name="connsiteY8-27192" fmla="*/ 5264659 h 5511081"/>
              <a:gd name="connsiteX9-27193" fmla="*/ 2228624 w 4833822"/>
              <a:gd name="connsiteY9-27194" fmla="*/ 5171476 h 5511081"/>
              <a:gd name="connsiteX10-27195" fmla="*/ 2144854 w 4833822"/>
              <a:gd name="connsiteY10-27196" fmla="*/ 5137432 h 5511081"/>
              <a:gd name="connsiteX11-27197" fmla="*/ 2508163 w 4833822"/>
              <a:gd name="connsiteY11-27198" fmla="*/ 5106970 h 5511081"/>
              <a:gd name="connsiteX12-27199" fmla="*/ 2407811 w 4833822"/>
              <a:gd name="connsiteY12-27200" fmla="*/ 5415180 h 5511081"/>
              <a:gd name="connsiteX13-27201" fmla="*/ 2508163 w 4833822"/>
              <a:gd name="connsiteY13-27202" fmla="*/ 5106970 h 5511081"/>
              <a:gd name="connsiteX14-27203" fmla="*/ 2215080 w 4833822"/>
              <a:gd name="connsiteY14-27204" fmla="*/ 5022435 h 5511081"/>
              <a:gd name="connsiteX15-27205" fmla="*/ 2171282 w 4833822"/>
              <a:gd name="connsiteY15-27206" fmla="*/ 5028125 h 5511081"/>
              <a:gd name="connsiteX16-27207" fmla="*/ 2350473 w 4833822"/>
              <a:gd name="connsiteY16-27208" fmla="*/ 5307664 h 5511081"/>
              <a:gd name="connsiteX17-27209" fmla="*/ 2393478 w 4833822"/>
              <a:gd name="connsiteY17-27210" fmla="*/ 5124890 h 5511081"/>
              <a:gd name="connsiteX18-27211" fmla="*/ 2252871 w 4833822"/>
              <a:gd name="connsiteY18-27212" fmla="*/ 5023590 h 5511081"/>
              <a:gd name="connsiteX19-27213" fmla="*/ 2215080 w 4833822"/>
              <a:gd name="connsiteY19-27214" fmla="*/ 5022435 h 5511081"/>
              <a:gd name="connsiteX20-27215" fmla="*/ 3767359 w 4833822"/>
              <a:gd name="connsiteY20-27216" fmla="*/ 4903477 h 5511081"/>
              <a:gd name="connsiteX21-27217" fmla="*/ 3913003 w 4833822"/>
              <a:gd name="connsiteY21-27218" fmla="*/ 4985120 h 5511081"/>
              <a:gd name="connsiteX22-27219" fmla="*/ 3930923 w 4833822"/>
              <a:gd name="connsiteY22-27220" fmla="*/ 5010209 h 5511081"/>
              <a:gd name="connsiteX23-27221" fmla="*/ 3923759 w 4833822"/>
              <a:gd name="connsiteY23-27222" fmla="*/ 5035294 h 5511081"/>
              <a:gd name="connsiteX24-27223" fmla="*/ 3672890 w 4833822"/>
              <a:gd name="connsiteY24-27224" fmla="*/ 5017373 h 5511081"/>
              <a:gd name="connsiteX25-27225" fmla="*/ 3672890 w 4833822"/>
              <a:gd name="connsiteY25-27226" fmla="*/ 4949284 h 5511081"/>
              <a:gd name="connsiteX26-27227" fmla="*/ 3708731 w 4833822"/>
              <a:gd name="connsiteY26-27228" fmla="*/ 4924195 h 5511081"/>
              <a:gd name="connsiteX27-27229" fmla="*/ 3767359 w 4833822"/>
              <a:gd name="connsiteY27-27230" fmla="*/ 4903477 h 5511081"/>
              <a:gd name="connsiteX28-27231" fmla="*/ 3779366 w 4833822"/>
              <a:gd name="connsiteY28-27232" fmla="*/ 4863666 h 5511081"/>
              <a:gd name="connsiteX29-27233" fmla="*/ 3637059 w 4833822"/>
              <a:gd name="connsiteY29-27234" fmla="*/ 4888361 h 5511081"/>
              <a:gd name="connsiteX30-27235" fmla="*/ 3497289 w 4833822"/>
              <a:gd name="connsiteY30-27236" fmla="*/ 5071129 h 5511081"/>
              <a:gd name="connsiteX31-27237" fmla="*/ 3615557 w 4833822"/>
              <a:gd name="connsiteY31-27238" fmla="*/ 5013792 h 5511081"/>
              <a:gd name="connsiteX32-27239" fmla="*/ 3852086 w 4833822"/>
              <a:gd name="connsiteY32-27240" fmla="*/ 5171476 h 5511081"/>
              <a:gd name="connsiteX33-27241" fmla="*/ 3952433 w 4833822"/>
              <a:gd name="connsiteY33-27242" fmla="*/ 4999454 h 5511081"/>
              <a:gd name="connsiteX34-27243" fmla="*/ 3945496 w 4833822"/>
              <a:gd name="connsiteY34-27244" fmla="*/ 4982649 h 5511081"/>
              <a:gd name="connsiteX35-27245" fmla="*/ 3938093 w 4833822"/>
              <a:gd name="connsiteY35-27246" fmla="*/ 4982649 h 5511081"/>
              <a:gd name="connsiteX36-27247" fmla="*/ 3927341 w 4833822"/>
              <a:gd name="connsiteY36-27248" fmla="*/ 4982649 h 5511081"/>
              <a:gd name="connsiteX37-27249" fmla="*/ 3909418 w 4833822"/>
              <a:gd name="connsiteY37-27250" fmla="*/ 4977942 h 5511081"/>
              <a:gd name="connsiteX38-27251" fmla="*/ 3920171 w 4833822"/>
              <a:gd name="connsiteY38-27252" fmla="*/ 4977942 h 5511081"/>
              <a:gd name="connsiteX39-27253" fmla="*/ 3945252 w 4833822"/>
              <a:gd name="connsiteY39-27254" fmla="*/ 4982059 h 5511081"/>
              <a:gd name="connsiteX40-27255" fmla="*/ 3928739 w 4833822"/>
              <a:gd name="connsiteY40-27256" fmla="*/ 4942059 h 5511081"/>
              <a:gd name="connsiteX41-27257" fmla="*/ 3822967 w 4833822"/>
              <a:gd name="connsiteY41-27258" fmla="*/ 4865961 h 5511081"/>
              <a:gd name="connsiteX42-27259" fmla="*/ 3779366 w 4833822"/>
              <a:gd name="connsiteY42-27260" fmla="*/ 4863666 h 5511081"/>
              <a:gd name="connsiteX43-27261" fmla="*/ 4196131 w 4833822"/>
              <a:gd name="connsiteY43-27262" fmla="*/ 4719920 h 5511081"/>
              <a:gd name="connsiteX44-27263" fmla="*/ 4235548 w 4833822"/>
              <a:gd name="connsiteY44-27264" fmla="*/ 4949285 h 5511081"/>
              <a:gd name="connsiteX45-27265" fmla="*/ 4454163 w 4833822"/>
              <a:gd name="connsiteY45-27266" fmla="*/ 4952867 h 5511081"/>
              <a:gd name="connsiteX46-27267" fmla="*/ 4196131 w 4833822"/>
              <a:gd name="connsiteY46-27268" fmla="*/ 4719920 h 5511081"/>
              <a:gd name="connsiteX47-27269" fmla="*/ 1174995 w 4833822"/>
              <a:gd name="connsiteY47-27270" fmla="*/ 4404542 h 5511081"/>
              <a:gd name="connsiteX48-27271" fmla="*/ 1250253 w 4833822"/>
              <a:gd name="connsiteY48-27272" fmla="*/ 4451134 h 5511081"/>
              <a:gd name="connsiteX49-27273" fmla="*/ 1035224 w 4833822"/>
              <a:gd name="connsiteY49-27274" fmla="*/ 4562227 h 5511081"/>
              <a:gd name="connsiteX50-27275" fmla="*/ 981463 w 4833822"/>
              <a:gd name="connsiteY50-27276" fmla="*/ 4537143 h 5511081"/>
              <a:gd name="connsiteX51-27277" fmla="*/ 1174995 w 4833822"/>
              <a:gd name="connsiteY51-27278" fmla="*/ 4404542 h 5511081"/>
              <a:gd name="connsiteX52-27279" fmla="*/ 3960412 w 4833822"/>
              <a:gd name="connsiteY52-27280" fmla="*/ 4375267 h 5511081"/>
              <a:gd name="connsiteX53-27281" fmla="*/ 4095776 w 4833822"/>
              <a:gd name="connsiteY53-27282" fmla="*/ 4433212 h 5511081"/>
              <a:gd name="connsiteX54-27283" fmla="*/ 4052767 w 4833822"/>
              <a:gd name="connsiteY54-27284" fmla="*/ 4461882 h 5511081"/>
              <a:gd name="connsiteX55-27285" fmla="*/ 3852081 w 4833822"/>
              <a:gd name="connsiteY55-27286" fmla="*/ 4429631 h 5511081"/>
              <a:gd name="connsiteX56-27287" fmla="*/ 3859245 w 4833822"/>
              <a:gd name="connsiteY56-27288" fmla="*/ 4393792 h 5511081"/>
              <a:gd name="connsiteX57-27289" fmla="*/ 3917370 w 4833822"/>
              <a:gd name="connsiteY57-27290" fmla="*/ 4376267 h 5511081"/>
              <a:gd name="connsiteX58-27291" fmla="*/ 3960412 w 4833822"/>
              <a:gd name="connsiteY58-27292" fmla="*/ 4375267 h 5511081"/>
              <a:gd name="connsiteX59-27293" fmla="*/ 2177948 w 4833822"/>
              <a:gd name="connsiteY59-27294" fmla="*/ 4281017 h 5511081"/>
              <a:gd name="connsiteX60-27295" fmla="*/ 2146198 w 4833822"/>
              <a:gd name="connsiteY60-27296" fmla="*/ 4304199 h 5511081"/>
              <a:gd name="connsiteX61-27297" fmla="*/ 1680303 w 4833822"/>
              <a:gd name="connsiteY61-27298" fmla="*/ 5003041 h 5511081"/>
              <a:gd name="connsiteX62-27299" fmla="*/ 1762730 w 4833822"/>
              <a:gd name="connsiteY62-27300" fmla="*/ 5365001 h 5511081"/>
              <a:gd name="connsiteX63-27301" fmla="*/ 1802152 w 4833822"/>
              <a:gd name="connsiteY63-27302" fmla="*/ 5085468 h 5511081"/>
              <a:gd name="connsiteX64-27303" fmla="*/ 2081691 w 4833822"/>
              <a:gd name="connsiteY64-27304" fmla="*/ 4927778 h 5511081"/>
              <a:gd name="connsiteX65-27305" fmla="*/ 1845157 w 4833822"/>
              <a:gd name="connsiteY65-27306" fmla="*/ 5010205 h 5511081"/>
              <a:gd name="connsiteX66-27307" fmla="*/ 1744810 w 4833822"/>
              <a:gd name="connsiteY66-27308" fmla="*/ 4981539 h 5511081"/>
              <a:gd name="connsiteX67-27309" fmla="*/ 2060189 w 4833822"/>
              <a:gd name="connsiteY67-27310" fmla="*/ 4827436 h 5511081"/>
              <a:gd name="connsiteX68-27311" fmla="*/ 2178451 w 4833822"/>
              <a:gd name="connsiteY68-27312" fmla="*/ 4766506 h 5511081"/>
              <a:gd name="connsiteX69-27313" fmla="*/ 2293136 w 4833822"/>
              <a:gd name="connsiteY69-27314" fmla="*/ 4300617 h 5511081"/>
              <a:gd name="connsiteX70-27315" fmla="*/ 1999259 w 4833822"/>
              <a:gd name="connsiteY70-27316" fmla="*/ 4716338 h 5511081"/>
              <a:gd name="connsiteX71-27317" fmla="*/ 2196371 w 4833822"/>
              <a:gd name="connsiteY71-27318" fmla="*/ 4286279 h 5511081"/>
              <a:gd name="connsiteX72-27319" fmla="*/ 2177948 w 4833822"/>
              <a:gd name="connsiteY72-27320" fmla="*/ 4281017 h 5511081"/>
              <a:gd name="connsiteX73-27321" fmla="*/ 2511745 w 4833822"/>
              <a:gd name="connsiteY73-27322" fmla="*/ 4268364 h 5511081"/>
              <a:gd name="connsiteX74-27323" fmla="*/ 2482010 w 4833822"/>
              <a:gd name="connsiteY74-27324" fmla="*/ 4496660 h 5511081"/>
              <a:gd name="connsiteX75-27325" fmla="*/ 2486655 w 4833822"/>
              <a:gd name="connsiteY75-27326" fmla="*/ 4562225 h 5511081"/>
              <a:gd name="connsiteX76-27327" fmla="*/ 2514429 w 4833822"/>
              <a:gd name="connsiteY76-27328" fmla="*/ 4577904 h 5511081"/>
              <a:gd name="connsiteX77-27329" fmla="*/ 2526077 w 4833822"/>
              <a:gd name="connsiteY77-27330" fmla="*/ 4601650 h 5511081"/>
              <a:gd name="connsiteX78-27331" fmla="*/ 2486655 w 4833822"/>
              <a:gd name="connsiteY78-27332" fmla="*/ 4562228 h 5511081"/>
              <a:gd name="connsiteX79-27333" fmla="*/ 2486655 w 4833822"/>
              <a:gd name="connsiteY79-27334" fmla="*/ 4562231 h 5511081"/>
              <a:gd name="connsiteX80-27335" fmla="*/ 2440069 w 4833822"/>
              <a:gd name="connsiteY80-27336" fmla="*/ 4838187 h 5511081"/>
              <a:gd name="connsiteX81-27337" fmla="*/ 2375563 w 4833822"/>
              <a:gd name="connsiteY81-27338" fmla="*/ 4400959 h 5511081"/>
              <a:gd name="connsiteX82-27339" fmla="*/ 2296718 w 4833822"/>
              <a:gd name="connsiteY82-27340" fmla="*/ 4770094 h 5511081"/>
              <a:gd name="connsiteX83-27341" fmla="*/ 2429318 w 4833822"/>
              <a:gd name="connsiteY83-27342" fmla="*/ 4891943 h 5511081"/>
              <a:gd name="connsiteX84-27343" fmla="*/ 2493825 w 4833822"/>
              <a:gd name="connsiteY84-27344" fmla="*/ 4791596 h 5511081"/>
              <a:gd name="connsiteX85-27345" fmla="*/ 2529665 w 4833822"/>
              <a:gd name="connsiteY85-27346" fmla="*/ 4601653 h 5511081"/>
              <a:gd name="connsiteX86-27347" fmla="*/ 2511745 w 4833822"/>
              <a:gd name="connsiteY86-27348" fmla="*/ 4268364 h 5511081"/>
              <a:gd name="connsiteX87-27349" fmla="*/ 2808528 w 4833822"/>
              <a:gd name="connsiteY87-27350" fmla="*/ 4265898 h 5511081"/>
              <a:gd name="connsiteX88-27351" fmla="*/ 2784115 w 4833822"/>
              <a:gd name="connsiteY88-27352" fmla="*/ 4279115 h 5511081"/>
              <a:gd name="connsiteX89-27353" fmla="*/ 2798448 w 4833822"/>
              <a:gd name="connsiteY89-27354" fmla="*/ 4354373 h 5511081"/>
              <a:gd name="connsiteX90-27355" fmla="*/ 2880875 w 4833822"/>
              <a:gd name="connsiteY90-27356" fmla="*/ 4469053 h 5511081"/>
              <a:gd name="connsiteX91-27357" fmla="*/ 3142493 w 4833822"/>
              <a:gd name="connsiteY91-27358" fmla="*/ 4798765 h 5511081"/>
              <a:gd name="connsiteX92-27359" fmla="*/ 2891625 w 4833822"/>
              <a:gd name="connsiteY92-27360" fmla="*/ 4633906 h 5511081"/>
              <a:gd name="connsiteX93-27361" fmla="*/ 2683768 w 4833822"/>
              <a:gd name="connsiteY93-27362" fmla="*/ 4390208 h 5511081"/>
              <a:gd name="connsiteX94-27363" fmla="*/ 2651515 w 4833822"/>
              <a:gd name="connsiteY94-27364" fmla="*/ 4415297 h 5511081"/>
              <a:gd name="connsiteX95-27365" fmla="*/ 2866541 w 4833822"/>
              <a:gd name="connsiteY95-27366" fmla="*/ 4658996 h 5511081"/>
              <a:gd name="connsiteX96-27367" fmla="*/ 3389773 w 4833822"/>
              <a:gd name="connsiteY96-27368" fmla="*/ 5257490 h 5511081"/>
              <a:gd name="connsiteX97-27369" fmla="*/ 3637059 w 4833822"/>
              <a:gd name="connsiteY97-27370" fmla="*/ 5300494 h 5511081"/>
              <a:gd name="connsiteX98-27371" fmla="*/ 3246422 w 4833822"/>
              <a:gd name="connsiteY98-27372" fmla="*/ 4931365 h 5511081"/>
              <a:gd name="connsiteX99-27373" fmla="*/ 3400524 w 4833822"/>
              <a:gd name="connsiteY99-27374" fmla="*/ 4981539 h 5511081"/>
              <a:gd name="connsiteX100-27375" fmla="*/ 3336018 w 4833822"/>
              <a:gd name="connsiteY100-27376" fmla="*/ 4834600 h 5511081"/>
              <a:gd name="connsiteX101-27377" fmla="*/ 3095901 w 4833822"/>
              <a:gd name="connsiteY101-27378" fmla="*/ 4572987 h 5511081"/>
              <a:gd name="connsiteX102-27379" fmla="*/ 2862954 w 4833822"/>
              <a:gd name="connsiteY102-27380" fmla="*/ 4304199 h 5511081"/>
              <a:gd name="connsiteX103-27381" fmla="*/ 2808528 w 4833822"/>
              <a:gd name="connsiteY103-27382" fmla="*/ 4265898 h 5511081"/>
              <a:gd name="connsiteX104-27383" fmla="*/ 1587125 w 4833822"/>
              <a:gd name="connsiteY104-27384" fmla="*/ 4221773 h 5511081"/>
              <a:gd name="connsiteX105-27385" fmla="*/ 798688 w 4833822"/>
              <a:gd name="connsiteY105-27386" fmla="*/ 4429636 h 5511081"/>
              <a:gd name="connsiteX106-27387" fmla="*/ 780768 w 4833822"/>
              <a:gd name="connsiteY106-27388" fmla="*/ 5053214 h 5511081"/>
              <a:gd name="connsiteX107-27389" fmla="*/ 791519 w 4833822"/>
              <a:gd name="connsiteY107-27390" fmla="*/ 4859690 h 5511081"/>
              <a:gd name="connsiteX108-27391" fmla="*/ 709092 w 4833822"/>
              <a:gd name="connsiteY108-27392" fmla="*/ 4497724 h 5511081"/>
              <a:gd name="connsiteX109-27393" fmla="*/ 368634 w 4833822"/>
              <a:gd name="connsiteY109-27394" fmla="*/ 4508475 h 5511081"/>
              <a:gd name="connsiteX110-27395" fmla="*/ 332793 w 4833822"/>
              <a:gd name="connsiteY110-27396" fmla="*/ 4533565 h 5511081"/>
              <a:gd name="connsiteX111-27397" fmla="*/ 368634 w 4833822"/>
              <a:gd name="connsiteY111-27398" fmla="*/ 4547898 h 5511081"/>
              <a:gd name="connsiteX112-27399" fmla="*/ 350714 w 4833822"/>
              <a:gd name="connsiteY112-27400" fmla="*/ 4848938 h 5511081"/>
              <a:gd name="connsiteX113-27401" fmla="*/ 447479 w 4833822"/>
              <a:gd name="connsiteY113-27402" fmla="*/ 4913445 h 5511081"/>
              <a:gd name="connsiteX114-27403" fmla="*/ 486896 w 4833822"/>
              <a:gd name="connsiteY114-27404" fmla="*/ 4813098 h 5511081"/>
              <a:gd name="connsiteX115-27405" fmla="*/ 468981 w 4833822"/>
              <a:gd name="connsiteY115-27406" fmla="*/ 4694831 h 5511081"/>
              <a:gd name="connsiteX116-27407" fmla="*/ 372216 w 4833822"/>
              <a:gd name="connsiteY116-27408" fmla="*/ 4802347 h 5511081"/>
              <a:gd name="connsiteX117-27409" fmla="*/ 382967 w 4833822"/>
              <a:gd name="connsiteY117-27410" fmla="*/ 4651826 h 5511081"/>
              <a:gd name="connsiteX118-27411" fmla="*/ 497647 w 4833822"/>
              <a:gd name="connsiteY118-27412" fmla="*/ 4612404 h 5511081"/>
              <a:gd name="connsiteX119-27413" fmla="*/ 569323 w 4833822"/>
              <a:gd name="connsiteY119-27414" fmla="*/ 4727089 h 5511081"/>
              <a:gd name="connsiteX120-27415" fmla="*/ 580074 w 4833822"/>
              <a:gd name="connsiteY120-27416" fmla="*/ 4938529 h 5511081"/>
              <a:gd name="connsiteX121-27417" fmla="*/ 612332 w 4833822"/>
              <a:gd name="connsiteY121-27418" fmla="*/ 4694831 h 5511081"/>
              <a:gd name="connsiteX122-27419" fmla="*/ 497647 w 4833822"/>
              <a:gd name="connsiteY122-27420" fmla="*/ 4461884 h 5511081"/>
              <a:gd name="connsiteX123-27421" fmla="*/ 730594 w 4833822"/>
              <a:gd name="connsiteY123-27422" fmla="*/ 4866853 h 5511081"/>
              <a:gd name="connsiteX124-27423" fmla="*/ 547826 w 4833822"/>
              <a:gd name="connsiteY124-27424" fmla="*/ 5031712 h 5511081"/>
              <a:gd name="connsiteX125-27425" fmla="*/ 834528 w 4833822"/>
              <a:gd name="connsiteY125-27426" fmla="*/ 5063965 h 5511081"/>
              <a:gd name="connsiteX126-27427" fmla="*/ 1533370 w 4833822"/>
              <a:gd name="connsiteY126-27428" fmla="*/ 4547898 h 5511081"/>
              <a:gd name="connsiteX127-27429" fmla="*/ 1633712 w 4833822"/>
              <a:gd name="connsiteY127-27430" fmla="*/ 4415297 h 5511081"/>
              <a:gd name="connsiteX128-27431" fmla="*/ 1142733 w 4833822"/>
              <a:gd name="connsiteY128-27432" fmla="*/ 4730671 h 5511081"/>
              <a:gd name="connsiteX129-27433" fmla="*/ 1031635 w 4833822"/>
              <a:gd name="connsiteY129-27434" fmla="*/ 4759343 h 5511081"/>
              <a:gd name="connsiteX130-27435" fmla="*/ 1096142 w 4833822"/>
              <a:gd name="connsiteY130-27436" fmla="*/ 4658996 h 5511081"/>
              <a:gd name="connsiteX131-27437" fmla="*/ 1587125 w 4833822"/>
              <a:gd name="connsiteY131-27438" fmla="*/ 4221773 h 5511081"/>
              <a:gd name="connsiteX132-27439" fmla="*/ 3072607 w 4833822"/>
              <a:gd name="connsiteY132-27440" fmla="*/ 4212813 h 5511081"/>
              <a:gd name="connsiteX133-27441" fmla="*/ 2988391 w 4833822"/>
              <a:gd name="connsiteY133-27442" fmla="*/ 4246857 h 5511081"/>
              <a:gd name="connsiteX134-27443" fmla="*/ 3038564 w 4833822"/>
              <a:gd name="connsiteY134-27444" fmla="*/ 4357955 h 5511081"/>
              <a:gd name="connsiteX135-27445" fmla="*/ 3407693 w 4833822"/>
              <a:gd name="connsiteY135-27446" fmla="*/ 4773676 h 5511081"/>
              <a:gd name="connsiteX136-27447" fmla="*/ 3576134 w 4833822"/>
              <a:gd name="connsiteY136-27448" fmla="*/ 4813098 h 5511081"/>
              <a:gd name="connsiteX137-27449" fmla="*/ 4002606 w 4833822"/>
              <a:gd name="connsiteY137-27450" fmla="*/ 4917027 h 5511081"/>
              <a:gd name="connsiteX138-27451" fmla="*/ 4124455 w 4833822"/>
              <a:gd name="connsiteY138-27452" fmla="*/ 4999454 h 5511081"/>
              <a:gd name="connsiteX139-27453" fmla="*/ 3586885 w 4833822"/>
              <a:gd name="connsiteY139-27454" fmla="*/ 4451133 h 5511081"/>
              <a:gd name="connsiteX140-27455" fmla="*/ 3339600 w 4833822"/>
              <a:gd name="connsiteY140-27456" fmla="*/ 4307781 h 5511081"/>
              <a:gd name="connsiteX141-27457" fmla="*/ 3551045 w 4833822"/>
              <a:gd name="connsiteY141-27458" fmla="*/ 4483391 h 5511081"/>
              <a:gd name="connsiteX142-27459" fmla="*/ 3658561 w 4833822"/>
              <a:gd name="connsiteY142-27460" fmla="*/ 4666165 h 5511081"/>
              <a:gd name="connsiteX143-27461" fmla="*/ 3536712 w 4833822"/>
              <a:gd name="connsiteY143-27462" fmla="*/ 4590902 h 5511081"/>
              <a:gd name="connsiteX144-27463" fmla="*/ 3167577 w 4833822"/>
              <a:gd name="connsiteY144-27464" fmla="*/ 4254026 h 5511081"/>
              <a:gd name="connsiteX145-27465" fmla="*/ 3072607 w 4833822"/>
              <a:gd name="connsiteY145-27466" fmla="*/ 4212813 h 5511081"/>
              <a:gd name="connsiteX146-27467" fmla="*/ 1497530 w 4833822"/>
              <a:gd name="connsiteY146-27468" fmla="*/ 4125013 h 5511081"/>
              <a:gd name="connsiteX147-27469" fmla="*/ 644585 w 4833822"/>
              <a:gd name="connsiteY147-27470" fmla="*/ 4250444 h 5511081"/>
              <a:gd name="connsiteX148-27471" fmla="*/ 404469 w 4833822"/>
              <a:gd name="connsiteY148-27472" fmla="*/ 4325701 h 5511081"/>
              <a:gd name="connsiteX149-27473" fmla="*/ 218113 w 4833822"/>
              <a:gd name="connsiteY149-27474" fmla="*/ 4479804 h 5511081"/>
              <a:gd name="connsiteX150-27475" fmla="*/ 347132 w 4833822"/>
              <a:gd name="connsiteY150-27476" fmla="*/ 4999454 h 5511081"/>
              <a:gd name="connsiteX151-27477" fmla="*/ 218113 w 4833822"/>
              <a:gd name="connsiteY151-27478" fmla="*/ 4633906 h 5511081"/>
              <a:gd name="connsiteX152-27479" fmla="*/ 289789 w 4833822"/>
              <a:gd name="connsiteY152-27480" fmla="*/ 4526395 h 5511081"/>
              <a:gd name="connsiteX153-27481" fmla="*/ 271869 w 4833822"/>
              <a:gd name="connsiteY153-27482" fmla="*/ 4512062 h 5511081"/>
              <a:gd name="connsiteX154-27483" fmla="*/ 304127 w 4833822"/>
              <a:gd name="connsiteY154-27484" fmla="*/ 4418879 h 5511081"/>
              <a:gd name="connsiteX155-27485" fmla="*/ 400887 w 4833822"/>
              <a:gd name="connsiteY155-27486" fmla="*/ 4336453 h 5511081"/>
              <a:gd name="connsiteX156-27487" fmla="*/ 404469 w 4833822"/>
              <a:gd name="connsiteY156-27488" fmla="*/ 4329283 h 5511081"/>
              <a:gd name="connsiteX157-27489" fmla="*/ 408056 w 4833822"/>
              <a:gd name="connsiteY157-27490" fmla="*/ 4329283 h 5511081"/>
              <a:gd name="connsiteX158-27491" fmla="*/ 569323 w 4833822"/>
              <a:gd name="connsiteY158-27492" fmla="*/ 4286279 h 5511081"/>
              <a:gd name="connsiteX159-27493" fmla="*/ 777186 w 4833822"/>
              <a:gd name="connsiteY159-27494" fmla="*/ 4397377 h 5511081"/>
              <a:gd name="connsiteX160-27495" fmla="*/ 1250249 w 4833822"/>
              <a:gd name="connsiteY160-27496" fmla="*/ 4228936 h 5511081"/>
              <a:gd name="connsiteX161-27497" fmla="*/ 1497530 w 4833822"/>
              <a:gd name="connsiteY161-27498" fmla="*/ 4125013 h 5511081"/>
              <a:gd name="connsiteX162-27499" fmla="*/ 3393360 w 4833822"/>
              <a:gd name="connsiteY162-27500" fmla="*/ 4084243 h 5511081"/>
              <a:gd name="connsiteX163-27501" fmla="*/ 3271511 w 4833822"/>
              <a:gd name="connsiteY163-27502" fmla="*/ 4121426 h 5511081"/>
              <a:gd name="connsiteX164-27503" fmla="*/ 3486538 w 4833822"/>
              <a:gd name="connsiteY164-27504" fmla="*/ 4250444 h 5511081"/>
              <a:gd name="connsiteX165-27505" fmla="*/ 4092197 w 4833822"/>
              <a:gd name="connsiteY165-27506" fmla="*/ 4583738 h 5511081"/>
              <a:gd name="connsiteX166-27507" fmla="*/ 3873588 w 4833822"/>
              <a:gd name="connsiteY166-27508" fmla="*/ 4583738 h 5511081"/>
              <a:gd name="connsiteX167-27509" fmla="*/ 4002606 w 4833822"/>
              <a:gd name="connsiteY167-27510" fmla="*/ 4712751 h 5511081"/>
              <a:gd name="connsiteX168-27511" fmla="*/ 4106535 w 4833822"/>
              <a:gd name="connsiteY168-27512" fmla="*/ 4684080 h 5511081"/>
              <a:gd name="connsiteX169-27513" fmla="*/ 4325144 w 4833822"/>
              <a:gd name="connsiteY169-27514" fmla="*/ 4357955 h 5511081"/>
              <a:gd name="connsiteX170-27515" fmla="*/ 4038441 w 4833822"/>
              <a:gd name="connsiteY170-27516" fmla="*/ 4268364 h 5511081"/>
              <a:gd name="connsiteX171-27517" fmla="*/ 3624178 w 4833822"/>
              <a:gd name="connsiteY171-27518" fmla="*/ 4254752 h 5511081"/>
              <a:gd name="connsiteX172-27519" fmla="*/ 3486739 w 4833822"/>
              <a:gd name="connsiteY172-27520" fmla="*/ 4228973 h 5511081"/>
              <a:gd name="connsiteX173-27521" fmla="*/ 3486739 w 4833822"/>
              <a:gd name="connsiteY173-27522" fmla="*/ 4232968 h 5511081"/>
              <a:gd name="connsiteX174-27523" fmla="*/ 3485394 w 4833822"/>
              <a:gd name="connsiteY174-27524" fmla="*/ 4230279 h 5511081"/>
              <a:gd name="connsiteX175-27525" fmla="*/ 3486706 w 4833822"/>
              <a:gd name="connsiteY175-27526" fmla="*/ 4228967 h 5511081"/>
              <a:gd name="connsiteX176-27527" fmla="*/ 3486538 w 4833822"/>
              <a:gd name="connsiteY176-27528" fmla="*/ 4228936 h 5511081"/>
              <a:gd name="connsiteX177-27529" fmla="*/ 3543876 w 4833822"/>
              <a:gd name="connsiteY177-27530" fmla="*/ 4168012 h 5511081"/>
              <a:gd name="connsiteX178-27531" fmla="*/ 4518674 w 4833822"/>
              <a:gd name="connsiteY178-27532" fmla="*/ 4314950 h 5511081"/>
              <a:gd name="connsiteX179-27533" fmla="*/ 4328731 w 4833822"/>
              <a:gd name="connsiteY179-27534" fmla="*/ 4512062 h 5511081"/>
              <a:gd name="connsiteX180-27535" fmla="*/ 4457745 w 4833822"/>
              <a:gd name="connsiteY180-27536" fmla="*/ 4440381 h 5511081"/>
              <a:gd name="connsiteX181-27537" fmla="*/ 4579599 w 4833822"/>
              <a:gd name="connsiteY181-27538" fmla="*/ 4433218 h 5511081"/>
              <a:gd name="connsiteX182-27539" fmla="*/ 4500754 w 4833822"/>
              <a:gd name="connsiteY182-27540" fmla="*/ 4512062 h 5511081"/>
              <a:gd name="connsiteX183-27541" fmla="*/ 4314393 w 4833822"/>
              <a:gd name="connsiteY183-27542" fmla="*/ 4745010 h 5511081"/>
              <a:gd name="connsiteX184-27543" fmla="*/ 4346651 w 4833822"/>
              <a:gd name="connsiteY184-27544" fmla="*/ 4809516 h 5511081"/>
              <a:gd name="connsiteX185-27545" fmla="*/ 4403989 w 4833822"/>
              <a:gd name="connsiteY185-27546" fmla="*/ 4759343 h 5511081"/>
              <a:gd name="connsiteX186-27547" fmla="*/ 4482833 w 4833822"/>
              <a:gd name="connsiteY186-27548" fmla="*/ 4569400 h 5511081"/>
              <a:gd name="connsiteX187-27549" fmla="*/ 4590350 w 4833822"/>
              <a:gd name="connsiteY187-27550" fmla="*/ 4547898 h 5511081"/>
              <a:gd name="connsiteX188-27551" fmla="*/ 4608265 w 4833822"/>
              <a:gd name="connsiteY188-27552" fmla="*/ 4630324 h 5511081"/>
              <a:gd name="connsiteX189-27553" fmla="*/ 4608265 w 4833822"/>
              <a:gd name="connsiteY189-27554" fmla="*/ 4633906 h 5511081"/>
              <a:gd name="connsiteX190-27555" fmla="*/ 4421909 w 4833822"/>
              <a:gd name="connsiteY190-27556" fmla="*/ 4845351 h 5511081"/>
              <a:gd name="connsiteX191-27557" fmla="*/ 4608265 w 4833822"/>
              <a:gd name="connsiteY191-27558" fmla="*/ 4633906 h 5511081"/>
              <a:gd name="connsiteX192-27559" fmla="*/ 4611852 w 4833822"/>
              <a:gd name="connsiteY192-27560" fmla="*/ 4630324 h 5511081"/>
              <a:gd name="connsiteX193-27561" fmla="*/ 4611852 w 4833822"/>
              <a:gd name="connsiteY193-27562" fmla="*/ 4626742 h 5511081"/>
              <a:gd name="connsiteX194-27563" fmla="*/ 4694279 w 4833822"/>
              <a:gd name="connsiteY194-27564" fmla="*/ 4612404 h 5511081"/>
              <a:gd name="connsiteX195-27565" fmla="*/ 4651275 w 4833822"/>
              <a:gd name="connsiteY195-27566" fmla="*/ 4436800 h 5511081"/>
              <a:gd name="connsiteX196-27567" fmla="*/ 4572429 w 4833822"/>
              <a:gd name="connsiteY196-27568" fmla="*/ 4318532 h 5511081"/>
              <a:gd name="connsiteX197-27569" fmla="*/ 4583181 w 4833822"/>
              <a:gd name="connsiteY197-27570" fmla="*/ 4225355 h 5511081"/>
              <a:gd name="connsiteX198-27571" fmla="*/ 4436247 w 4833822"/>
              <a:gd name="connsiteY198-27572" fmla="*/ 4178768 h 5511081"/>
              <a:gd name="connsiteX199-27573" fmla="*/ 3504459 w 4833822"/>
              <a:gd name="connsiteY199-27574" fmla="*/ 4092754 h 5511081"/>
              <a:gd name="connsiteX200-27575" fmla="*/ 3393360 w 4833822"/>
              <a:gd name="connsiteY200-27576" fmla="*/ 4084243 h 5511081"/>
              <a:gd name="connsiteX201-27577" fmla="*/ 655337 w 4833822"/>
              <a:gd name="connsiteY201-27578" fmla="*/ 3952985 h 5511081"/>
              <a:gd name="connsiteX202-27579" fmla="*/ 637416 w 4833822"/>
              <a:gd name="connsiteY202-27580" fmla="*/ 4010328 h 5511081"/>
              <a:gd name="connsiteX203-27581" fmla="*/ 863200 w 4833822"/>
              <a:gd name="connsiteY203-27582" fmla="*/ 4114257 h 5511081"/>
              <a:gd name="connsiteX204-27583" fmla="*/ 734181 w 4833822"/>
              <a:gd name="connsiteY204-27584" fmla="*/ 3974492 h 5511081"/>
              <a:gd name="connsiteX205-27585" fmla="*/ 655337 w 4833822"/>
              <a:gd name="connsiteY205-27586" fmla="*/ 3952985 h 5511081"/>
              <a:gd name="connsiteX206-27587" fmla="*/ 465399 w 4833822"/>
              <a:gd name="connsiteY206-27588" fmla="*/ 3913568 h 5511081"/>
              <a:gd name="connsiteX207-27589" fmla="*/ 465399 w 4833822"/>
              <a:gd name="connsiteY207-27590" fmla="*/ 4114257 h 5511081"/>
              <a:gd name="connsiteX208-27591" fmla="*/ 501234 w 4833822"/>
              <a:gd name="connsiteY208-27592" fmla="*/ 4171599 h 5511081"/>
              <a:gd name="connsiteX209-27593" fmla="*/ 554990 w 4833822"/>
              <a:gd name="connsiteY209-27594" fmla="*/ 4117844 h 5511081"/>
              <a:gd name="connsiteX210-27595" fmla="*/ 465399 w 4833822"/>
              <a:gd name="connsiteY210-27596" fmla="*/ 3913568 h 5511081"/>
              <a:gd name="connsiteX211-27597" fmla="*/ 4325169 w 4833822"/>
              <a:gd name="connsiteY211-27598" fmla="*/ 3832671 h 5511081"/>
              <a:gd name="connsiteX212-27599" fmla="*/ 3959602 w 4833822"/>
              <a:gd name="connsiteY212-27600" fmla="*/ 4038999 h 5511081"/>
              <a:gd name="connsiteX213-27601" fmla="*/ 4360985 w 4833822"/>
              <a:gd name="connsiteY213-27602" fmla="*/ 3949403 h 5511081"/>
              <a:gd name="connsiteX214-27603" fmla="*/ 4278558 w 4833822"/>
              <a:gd name="connsiteY214-27604" fmla="*/ 4060501 h 5511081"/>
              <a:gd name="connsiteX215-27605" fmla="*/ 4454163 w 4833822"/>
              <a:gd name="connsiteY215-27606" fmla="*/ 4013910 h 5511081"/>
              <a:gd name="connsiteX216-27607" fmla="*/ 4368153 w 4833822"/>
              <a:gd name="connsiteY216-27608" fmla="*/ 3838305 h 5511081"/>
              <a:gd name="connsiteX217-27609" fmla="*/ 4325169 w 4833822"/>
              <a:gd name="connsiteY217-27610" fmla="*/ 3832671 h 5511081"/>
              <a:gd name="connsiteX218-27611" fmla="*/ 4156709 w 4833822"/>
              <a:gd name="connsiteY218-27612" fmla="*/ 3798883 h 5511081"/>
              <a:gd name="connsiteX219-27613" fmla="*/ 3748157 w 4833822"/>
              <a:gd name="connsiteY219-27614" fmla="*/ 3881309 h 5511081"/>
              <a:gd name="connsiteX220-27615" fmla="*/ 3529543 w 4833822"/>
              <a:gd name="connsiteY220-27616" fmla="*/ 4003158 h 5511081"/>
              <a:gd name="connsiteX221-27617" fmla="*/ 3805494 w 4833822"/>
              <a:gd name="connsiteY221-27618" fmla="*/ 3906399 h 5511081"/>
              <a:gd name="connsiteX222-27619" fmla="*/ 4156709 w 4833822"/>
              <a:gd name="connsiteY222-27620" fmla="*/ 3798883 h 5511081"/>
              <a:gd name="connsiteX223-27621" fmla="*/ 399937 w 4833822"/>
              <a:gd name="connsiteY223-27622" fmla="*/ 3755095 h 5511081"/>
              <a:gd name="connsiteX224-27623" fmla="*/ 210944 w 4833822"/>
              <a:gd name="connsiteY224-27624" fmla="*/ 3834723 h 5511081"/>
              <a:gd name="connsiteX225-27625" fmla="*/ 124936 w 4833822"/>
              <a:gd name="connsiteY225-27626" fmla="*/ 3978074 h 5511081"/>
              <a:gd name="connsiteX226-27627" fmla="*/ 275451 w 4833822"/>
              <a:gd name="connsiteY226-27628" fmla="*/ 3970905 h 5511081"/>
              <a:gd name="connsiteX227-27629" fmla="*/ 304127 w 4833822"/>
              <a:gd name="connsiteY227-27630" fmla="*/ 3988825 h 5511081"/>
              <a:gd name="connsiteX228-27631" fmla="*/ 271869 w 4833822"/>
              <a:gd name="connsiteY228-27632" fmla="*/ 4225355 h 5511081"/>
              <a:gd name="connsiteX229-27633" fmla="*/ 311291 w 4833822"/>
              <a:gd name="connsiteY229-27634" fmla="*/ 4067670 h 5511081"/>
              <a:gd name="connsiteX230-27635" fmla="*/ 243203 w 4833822"/>
              <a:gd name="connsiteY230-27636" fmla="*/ 3859807 h 5511081"/>
              <a:gd name="connsiteX231-27637" fmla="*/ 1214409 w 4833822"/>
              <a:gd name="connsiteY231-27638" fmla="*/ 3838305 h 5511081"/>
              <a:gd name="connsiteX232-27639" fmla="*/ 465399 w 4833822"/>
              <a:gd name="connsiteY232-27640" fmla="*/ 3755878 h 5511081"/>
              <a:gd name="connsiteX233-27641" fmla="*/ 399937 w 4833822"/>
              <a:gd name="connsiteY233-27642" fmla="*/ 3755095 h 5511081"/>
              <a:gd name="connsiteX234-27643" fmla="*/ 2524908 w 4833822"/>
              <a:gd name="connsiteY234-27644" fmla="*/ 2620796 h 5511081"/>
              <a:gd name="connsiteX235-27645" fmla="*/ 2732856 w 4833822"/>
              <a:gd name="connsiteY235-27646" fmla="*/ 3262715 h 5511081"/>
              <a:gd name="connsiteX236-27647" fmla="*/ 2775802 w 4833822"/>
              <a:gd name="connsiteY236-27648" fmla="*/ 3332784 h 5511081"/>
              <a:gd name="connsiteX237-27649" fmla="*/ 2823267 w 4833822"/>
              <a:gd name="connsiteY237-27650" fmla="*/ 3255934 h 5511081"/>
              <a:gd name="connsiteX238-27651" fmla="*/ 2879774 w 4833822"/>
              <a:gd name="connsiteY238-27652" fmla="*/ 3045728 h 5511081"/>
              <a:gd name="connsiteX239-27653" fmla="*/ 2920458 w 4833822"/>
              <a:gd name="connsiteY239-27654" fmla="*/ 3579153 h 5511081"/>
              <a:gd name="connsiteX240-27655" fmla="*/ 3132925 w 4833822"/>
              <a:gd name="connsiteY240-27656" fmla="*/ 3520386 h 5511081"/>
              <a:gd name="connsiteX241-27657" fmla="*/ 2879774 w 4833822"/>
              <a:gd name="connsiteY241-27658" fmla="*/ 3895594 h 5511081"/>
              <a:gd name="connsiteX242-27659" fmla="*/ 2131619 w 4833822"/>
              <a:gd name="connsiteY242-27660" fmla="*/ 3843608 h 5511081"/>
              <a:gd name="connsiteX243-27661" fmla="*/ 1894289 w 4833822"/>
              <a:gd name="connsiteY243-27662" fmla="*/ 3493264 h 5511081"/>
              <a:gd name="connsiteX244-27663" fmla="*/ 2075111 w 4833822"/>
              <a:gd name="connsiteY244-27664" fmla="*/ 3581415 h 5511081"/>
              <a:gd name="connsiteX245-27665" fmla="*/ 2086414 w 4833822"/>
              <a:gd name="connsiteY245-27666" fmla="*/ 3066070 h 5511081"/>
              <a:gd name="connsiteX246-27667" fmla="*/ 2163263 w 4833822"/>
              <a:gd name="connsiteY246-27668" fmla="*/ 3210729 h 5511081"/>
              <a:gd name="connsiteX247-27669" fmla="*/ 2224289 w 4833822"/>
              <a:gd name="connsiteY247-27670" fmla="*/ 3255934 h 5511081"/>
              <a:gd name="connsiteX248-27671" fmla="*/ 2242372 w 4833822"/>
              <a:gd name="connsiteY248-27672" fmla="*/ 3192646 h 5511081"/>
              <a:gd name="connsiteX249-27673" fmla="*/ 2524908 w 4833822"/>
              <a:gd name="connsiteY249-27674" fmla="*/ 2620796 h 5511081"/>
              <a:gd name="connsiteX250-27675" fmla="*/ 2540406 w 4833822"/>
              <a:gd name="connsiteY250-27676" fmla="*/ 1813455 h 5511081"/>
              <a:gd name="connsiteX251-27677" fmla="*/ 2092432 w 4833822"/>
              <a:gd name="connsiteY251-27678" fmla="*/ 2720152 h 5511081"/>
              <a:gd name="connsiteX252-27679" fmla="*/ 2063761 w 4833822"/>
              <a:gd name="connsiteY252-27680" fmla="*/ 2820499 h 5511081"/>
              <a:gd name="connsiteX253-27681" fmla="*/ 1967001 w 4833822"/>
              <a:gd name="connsiteY253-27682" fmla="*/ 2748823 h 5511081"/>
              <a:gd name="connsiteX254-27683" fmla="*/ 1845152 w 4833822"/>
              <a:gd name="connsiteY254-27684" fmla="*/ 2519459 h 5511081"/>
              <a:gd name="connsiteX255-27685" fmla="*/ 1827232 w 4833822"/>
              <a:gd name="connsiteY255-27686" fmla="*/ 3336566 h 5511081"/>
              <a:gd name="connsiteX256-27687" fmla="*/ 1540529 w 4833822"/>
              <a:gd name="connsiteY256-27688" fmla="*/ 3196797 h 5511081"/>
              <a:gd name="connsiteX257-27689" fmla="*/ 1916828 w 4833822"/>
              <a:gd name="connsiteY257-27690" fmla="*/ 3752286 h 5511081"/>
              <a:gd name="connsiteX258-27691" fmla="*/ 3103066 w 4833822"/>
              <a:gd name="connsiteY258-27692" fmla="*/ 3834713 h 5511081"/>
              <a:gd name="connsiteX259-27693" fmla="*/ 3504448 w 4833822"/>
              <a:gd name="connsiteY259-27694" fmla="*/ 3239801 h 5511081"/>
              <a:gd name="connsiteX260-27695" fmla="*/ 3167572 w 4833822"/>
              <a:gd name="connsiteY260-27696" fmla="*/ 3332979 h 5511081"/>
              <a:gd name="connsiteX261-27697" fmla="*/ 3103066 w 4833822"/>
              <a:gd name="connsiteY261-27698" fmla="*/ 2487205 h 5511081"/>
              <a:gd name="connsiteX262-27699" fmla="*/ 3013470 w 4833822"/>
              <a:gd name="connsiteY262-27700" fmla="*/ 2820499 h 5511081"/>
              <a:gd name="connsiteX263-27701" fmla="*/ 2938212 w 4833822"/>
              <a:gd name="connsiteY263-27702" fmla="*/ 2942348 h 5511081"/>
              <a:gd name="connsiteX264-27703" fmla="*/ 2870119 w 4833822"/>
              <a:gd name="connsiteY264-27704" fmla="*/ 2831250 h 5511081"/>
              <a:gd name="connsiteX265-27705" fmla="*/ 2540406 w 4833822"/>
              <a:gd name="connsiteY265-27706" fmla="*/ 1813455 h 5511081"/>
              <a:gd name="connsiteX266-27707" fmla="*/ 357884 w 4833822"/>
              <a:gd name="connsiteY266-27708" fmla="*/ 1741784 h 5511081"/>
              <a:gd name="connsiteX267-27709" fmla="*/ 422396 w 4833822"/>
              <a:gd name="connsiteY267-27710" fmla="*/ 1824211 h 5511081"/>
              <a:gd name="connsiteX268-27711" fmla="*/ 522738 w 4833822"/>
              <a:gd name="connsiteY268-27712" fmla="*/ 2325942 h 5511081"/>
              <a:gd name="connsiteX269-27713" fmla="*/ 490485 w 4833822"/>
              <a:gd name="connsiteY269-27714" fmla="*/ 2465712 h 5511081"/>
              <a:gd name="connsiteX270-27715" fmla="*/ 386555 w 4833822"/>
              <a:gd name="connsiteY270-27716" fmla="*/ 2365365 h 5511081"/>
              <a:gd name="connsiteX271-27717" fmla="*/ 286208 w 4833822"/>
              <a:gd name="connsiteY271-27718" fmla="*/ 1824211 h 5511081"/>
              <a:gd name="connsiteX272-27719" fmla="*/ 357884 w 4833822"/>
              <a:gd name="connsiteY272-27720" fmla="*/ 1741784 h 5511081"/>
              <a:gd name="connsiteX273-27721" fmla="*/ 4036204 w 4833822"/>
              <a:gd name="connsiteY273-27722" fmla="*/ 324393 h 5511081"/>
              <a:gd name="connsiteX274-27723" fmla="*/ 4110123 w 4833822"/>
              <a:gd name="connsiteY274-27724" fmla="*/ 387108 h 5511081"/>
              <a:gd name="connsiteX275-27725" fmla="*/ 4063531 w 4833822"/>
              <a:gd name="connsiteY275-27726" fmla="*/ 1197052 h 5511081"/>
              <a:gd name="connsiteX276-27727" fmla="*/ 3938100 w 4833822"/>
              <a:gd name="connsiteY276-27728" fmla="*/ 885258 h 5511081"/>
              <a:gd name="connsiteX277-27729" fmla="*/ 3970353 w 4833822"/>
              <a:gd name="connsiteY277-27730" fmla="*/ 390695 h 5511081"/>
              <a:gd name="connsiteX278-27731" fmla="*/ 4036204 w 4833822"/>
              <a:gd name="connsiteY278-27732" fmla="*/ 324393 h 5511081"/>
              <a:gd name="connsiteX279-27733" fmla="*/ 915320 w 4833822"/>
              <a:gd name="connsiteY279-27734" fmla="*/ 65964 h 5511081"/>
              <a:gd name="connsiteX280-27735" fmla="*/ 1020430 w 4833822"/>
              <a:gd name="connsiteY280-27736" fmla="*/ 746726 h 5511081"/>
              <a:gd name="connsiteX281-27737" fmla="*/ 811383 w 4833822"/>
              <a:gd name="connsiteY281-27738" fmla="*/ 707140 h 5511081"/>
              <a:gd name="connsiteX282-27739" fmla="*/ 915320 w 4833822"/>
              <a:gd name="connsiteY282-27740" fmla="*/ 65964 h 5511081"/>
              <a:gd name="connsiteX283-27741" fmla="*/ 2536306 w 4833822"/>
              <a:gd name="connsiteY283-27742" fmla="*/ 0 h 5511081"/>
              <a:gd name="connsiteX284-27743" fmla="*/ 2948561 w 4833822"/>
              <a:gd name="connsiteY284-27744" fmla="*/ 741984 h 5511081"/>
              <a:gd name="connsiteX285-27745" fmla="*/ 2905997 w 4833822"/>
              <a:gd name="connsiteY285-27746" fmla="*/ 1346511 h 5511081"/>
              <a:gd name="connsiteX286-27747" fmla="*/ 3282263 w 4833822"/>
              <a:gd name="connsiteY286-27748" fmla="*/ 487454 h 5511081"/>
              <a:gd name="connsiteX287-27749" fmla="*/ 3257173 w 4833822"/>
              <a:gd name="connsiteY287-27750" fmla="*/ 347685 h 5511081"/>
              <a:gd name="connsiteX288-27751" fmla="*/ 3278681 w 4833822"/>
              <a:gd name="connsiteY288-27752" fmla="*/ 258089 h 5511081"/>
              <a:gd name="connsiteX289-27753" fmla="*/ 3361107 w 4833822"/>
              <a:gd name="connsiteY289-27754" fmla="*/ 315432 h 5511081"/>
              <a:gd name="connsiteX290-27755" fmla="*/ 3884339 w 4833822"/>
              <a:gd name="connsiteY290-27756" fmla="*/ 1627102 h 5511081"/>
              <a:gd name="connsiteX291-27757" fmla="*/ 3776823 w 4833822"/>
              <a:gd name="connsiteY291-27758" fmla="*/ 2247097 h 5511081"/>
              <a:gd name="connsiteX292-27759" fmla="*/ 4002606 w 4833822"/>
              <a:gd name="connsiteY292-27760" fmla="*/ 2028488 h 5511081"/>
              <a:gd name="connsiteX293-27761" fmla="*/ 4059943 w 4833822"/>
              <a:gd name="connsiteY293-27762" fmla="*/ 1963977 h 5511081"/>
              <a:gd name="connsiteX294-27763" fmla="*/ 4117286 w 4833822"/>
              <a:gd name="connsiteY294-27764" fmla="*/ 2039239 h 5511081"/>
              <a:gd name="connsiteX295-27765" fmla="*/ 4131625 w 4833822"/>
              <a:gd name="connsiteY295-27766" fmla="*/ 2852761 h 5511081"/>
              <a:gd name="connsiteX296-27767" fmla="*/ 3755321 w 4833822"/>
              <a:gd name="connsiteY296-27768" fmla="*/ 3684203 h 5511081"/>
              <a:gd name="connsiteX297-27769" fmla="*/ 3723067 w 4833822"/>
              <a:gd name="connsiteY297-27770" fmla="*/ 3759460 h 5511081"/>
              <a:gd name="connsiteX298-27771" fmla="*/ 4099366 w 4833822"/>
              <a:gd name="connsiteY298-27772" fmla="*/ 3698536 h 5511081"/>
              <a:gd name="connsiteX299-27773" fmla="*/ 4550927 w 4833822"/>
              <a:gd name="connsiteY299-27774" fmla="*/ 4049750 h 5511081"/>
              <a:gd name="connsiteX300-27775" fmla="*/ 4604683 w 4833822"/>
              <a:gd name="connsiteY300-27776" fmla="*/ 4150097 h 5511081"/>
              <a:gd name="connsiteX301-27777" fmla="*/ 4576011 w 4833822"/>
              <a:gd name="connsiteY301-27778" fmla="*/ 4992290 h 5511081"/>
              <a:gd name="connsiteX302-27779" fmla="*/ 4432660 w 4833822"/>
              <a:gd name="connsiteY302-27780" fmla="*/ 5053214 h 5511081"/>
              <a:gd name="connsiteX303-27781" fmla="*/ 3999019 w 4833822"/>
              <a:gd name="connsiteY303-27782" fmla="*/ 5286161 h 5511081"/>
              <a:gd name="connsiteX304-27783" fmla="*/ 3192667 w 4833822"/>
              <a:gd name="connsiteY304-27784" fmla="*/ 5218068 h 5511081"/>
              <a:gd name="connsiteX305-27785" fmla="*/ 2662265 w 4833822"/>
              <a:gd name="connsiteY305-27786" fmla="*/ 4587320 h 5511081"/>
              <a:gd name="connsiteX306-27787" fmla="*/ 2680186 w 4833822"/>
              <a:gd name="connsiteY306-27788" fmla="*/ 4906276 h 5511081"/>
              <a:gd name="connsiteX307-27789" fmla="*/ 2655096 w 4833822"/>
              <a:gd name="connsiteY307-27790" fmla="*/ 5218068 h 5511081"/>
              <a:gd name="connsiteX308-27791" fmla="*/ 2063771 w 4833822"/>
              <a:gd name="connsiteY308-27792" fmla="*/ 5504770 h 5511081"/>
              <a:gd name="connsiteX309-27793" fmla="*/ 1827242 w 4833822"/>
              <a:gd name="connsiteY309-27794" fmla="*/ 5454597 h 5511081"/>
              <a:gd name="connsiteX310-27795" fmla="*/ 1594295 w 4833822"/>
              <a:gd name="connsiteY310-27796" fmla="*/ 4913445 h 5511081"/>
              <a:gd name="connsiteX311-27797" fmla="*/ 1952673 w 4833822"/>
              <a:gd name="connsiteY311-27798" fmla="*/ 4379457 h 5511081"/>
              <a:gd name="connsiteX312-27799" fmla="*/ 2020761 w 4833822"/>
              <a:gd name="connsiteY312-27800" fmla="*/ 4246857 h 5511081"/>
              <a:gd name="connsiteX313-27801" fmla="*/ 1841575 w 4833822"/>
              <a:gd name="connsiteY313-27802" fmla="*/ 4390208 h 5511081"/>
              <a:gd name="connsiteX314-27803" fmla="*/ 884697 w 4833822"/>
              <a:gd name="connsiteY314-27804" fmla="*/ 5135641 h 5511081"/>
              <a:gd name="connsiteX315-27805" fmla="*/ 547826 w 4833822"/>
              <a:gd name="connsiteY315-27806" fmla="*/ 5167894 h 5511081"/>
              <a:gd name="connsiteX316-27807" fmla="*/ 357883 w 4833822"/>
              <a:gd name="connsiteY316-27808" fmla="*/ 5110557 h 5511081"/>
              <a:gd name="connsiteX317-27809" fmla="*/ 89095 w 4833822"/>
              <a:gd name="connsiteY317-27810" fmla="*/ 4684080 h 5511081"/>
              <a:gd name="connsiteX318-27811" fmla="*/ 46091 w 4833822"/>
              <a:gd name="connsiteY318-27812" fmla="*/ 4332871 h 5511081"/>
              <a:gd name="connsiteX319-27813" fmla="*/ 440310 w 4833822"/>
              <a:gd name="connsiteY319-27814" fmla="*/ 3684203 h 5511081"/>
              <a:gd name="connsiteX320-27815" fmla="*/ 1020884 w 4833822"/>
              <a:gd name="connsiteY320-27816" fmla="*/ 3734376 h 5511081"/>
              <a:gd name="connsiteX321-27817" fmla="*/ 798688 w 4833822"/>
              <a:gd name="connsiteY321-27818" fmla="*/ 3562354 h 5511081"/>
              <a:gd name="connsiteX322-27819" fmla="*/ 766435 w 4833822"/>
              <a:gd name="connsiteY322-27820" fmla="*/ 3505011 h 5511081"/>
              <a:gd name="connsiteX323-27821" fmla="*/ 838110 w 4833822"/>
              <a:gd name="connsiteY323-27822" fmla="*/ 3483509 h 5511081"/>
              <a:gd name="connsiteX324-27823" fmla="*/ 1060306 w 4833822"/>
              <a:gd name="connsiteY324-27824" fmla="*/ 3576687 h 5511081"/>
              <a:gd name="connsiteX325-27825" fmla="*/ 777186 w 4833822"/>
              <a:gd name="connsiteY325-27826" fmla="*/ 3078539 h 5511081"/>
              <a:gd name="connsiteX326-27827" fmla="*/ 723430 w 4833822"/>
              <a:gd name="connsiteY326-27828" fmla="*/ 2544556 h 5511081"/>
              <a:gd name="connsiteX327-27829" fmla="*/ 727012 w 4833822"/>
              <a:gd name="connsiteY327-27830" fmla="*/ 1845715 h 5511081"/>
              <a:gd name="connsiteX328-27831" fmla="*/ 762853 w 4833822"/>
              <a:gd name="connsiteY328-27832" fmla="*/ 1713115 h 5511081"/>
              <a:gd name="connsiteX329-27833" fmla="*/ 1017302 w 4833822"/>
              <a:gd name="connsiteY329-27834" fmla="*/ 2014150 h 5511081"/>
              <a:gd name="connsiteX330-27835" fmla="*/ 1139151 w 4833822"/>
              <a:gd name="connsiteY330-27836" fmla="*/ 2053572 h 5511081"/>
              <a:gd name="connsiteX331-27837" fmla="*/ 1110480 w 4833822"/>
              <a:gd name="connsiteY331-27838" fmla="*/ 1942474 h 5511081"/>
              <a:gd name="connsiteX332-27839" fmla="*/ 1056393 w 4833822"/>
              <a:gd name="connsiteY332-27840" fmla="*/ 1370380 h 5511081"/>
              <a:gd name="connsiteX333-27841" fmla="*/ 1375186 w 4833822"/>
              <a:gd name="connsiteY333-27842" fmla="*/ 760442 h 5511081"/>
              <a:gd name="connsiteX334-27843" fmla="*/ 1547703 w 4833822"/>
              <a:gd name="connsiteY334-27844" fmla="*/ 340521 h 5511081"/>
              <a:gd name="connsiteX335-27845" fmla="*/ 1617669 w 4833822"/>
              <a:gd name="connsiteY335-27846" fmla="*/ 671212 h 5511081"/>
              <a:gd name="connsiteX336-27847" fmla="*/ 2001666 w 4833822"/>
              <a:gd name="connsiteY336-27848" fmla="*/ 1267177 h 5511081"/>
              <a:gd name="connsiteX337-27849" fmla="*/ 1975721 w 4833822"/>
              <a:gd name="connsiteY337-27850" fmla="*/ 637209 h 5511081"/>
              <a:gd name="connsiteX338-27851" fmla="*/ 2536306 w 4833822"/>
              <a:gd name="connsiteY338-27852" fmla="*/ 0 h 5511081"/>
              <a:gd name="connsiteX0-27853" fmla="*/ 2144854 w 4833822"/>
              <a:gd name="connsiteY0-27854" fmla="*/ 5137432 h 5511081"/>
              <a:gd name="connsiteX1-27855" fmla="*/ 2053020 w 4833822"/>
              <a:gd name="connsiteY1-27856" fmla="*/ 5146392 h 5511081"/>
              <a:gd name="connsiteX2-27857" fmla="*/ 1959837 w 4833822"/>
              <a:gd name="connsiteY2-27858" fmla="*/ 5221650 h 5511081"/>
              <a:gd name="connsiteX3-27859" fmla="*/ 2045851 w 4833822"/>
              <a:gd name="connsiteY3-27860" fmla="*/ 5339917 h 5511081"/>
              <a:gd name="connsiteX4-27861" fmla="*/ 2042269 w 4833822"/>
              <a:gd name="connsiteY4-27862" fmla="*/ 5243152 h 5511081"/>
              <a:gd name="connsiteX5-27863" fmla="*/ 2106775 w 4833822"/>
              <a:gd name="connsiteY5-27864" fmla="*/ 5178645 h 5511081"/>
              <a:gd name="connsiteX6-27865" fmla="*/ 2128277 w 4833822"/>
              <a:gd name="connsiteY6-27866" fmla="*/ 5250321 h 5511081"/>
              <a:gd name="connsiteX7-27867" fmla="*/ 2164118 w 4833822"/>
              <a:gd name="connsiteY7-27868" fmla="*/ 5300494 h 5511081"/>
              <a:gd name="connsiteX8-27869" fmla="*/ 2232206 w 4833822"/>
              <a:gd name="connsiteY8-27870" fmla="*/ 5264659 h 5511081"/>
              <a:gd name="connsiteX9-27871" fmla="*/ 2228624 w 4833822"/>
              <a:gd name="connsiteY9-27872" fmla="*/ 5171476 h 5511081"/>
              <a:gd name="connsiteX10-27873" fmla="*/ 2144854 w 4833822"/>
              <a:gd name="connsiteY10-27874" fmla="*/ 5137432 h 5511081"/>
              <a:gd name="connsiteX11-27875" fmla="*/ 2508163 w 4833822"/>
              <a:gd name="connsiteY11-27876" fmla="*/ 5106970 h 5511081"/>
              <a:gd name="connsiteX12-27877" fmla="*/ 2407811 w 4833822"/>
              <a:gd name="connsiteY12-27878" fmla="*/ 5415180 h 5511081"/>
              <a:gd name="connsiteX13-27879" fmla="*/ 2508163 w 4833822"/>
              <a:gd name="connsiteY13-27880" fmla="*/ 5106970 h 5511081"/>
              <a:gd name="connsiteX14-27881" fmla="*/ 2215080 w 4833822"/>
              <a:gd name="connsiteY14-27882" fmla="*/ 5022435 h 5511081"/>
              <a:gd name="connsiteX15-27883" fmla="*/ 2171282 w 4833822"/>
              <a:gd name="connsiteY15-27884" fmla="*/ 5028125 h 5511081"/>
              <a:gd name="connsiteX16-27885" fmla="*/ 2350473 w 4833822"/>
              <a:gd name="connsiteY16-27886" fmla="*/ 5307664 h 5511081"/>
              <a:gd name="connsiteX17-27887" fmla="*/ 2393478 w 4833822"/>
              <a:gd name="connsiteY17-27888" fmla="*/ 5124890 h 5511081"/>
              <a:gd name="connsiteX18-27889" fmla="*/ 2252871 w 4833822"/>
              <a:gd name="connsiteY18-27890" fmla="*/ 5023590 h 5511081"/>
              <a:gd name="connsiteX19-27891" fmla="*/ 2215080 w 4833822"/>
              <a:gd name="connsiteY19-27892" fmla="*/ 5022435 h 5511081"/>
              <a:gd name="connsiteX20-27893" fmla="*/ 3767359 w 4833822"/>
              <a:gd name="connsiteY20-27894" fmla="*/ 4903477 h 5511081"/>
              <a:gd name="connsiteX21-27895" fmla="*/ 3913003 w 4833822"/>
              <a:gd name="connsiteY21-27896" fmla="*/ 4985120 h 5511081"/>
              <a:gd name="connsiteX22-27897" fmla="*/ 3930923 w 4833822"/>
              <a:gd name="connsiteY22-27898" fmla="*/ 5010209 h 5511081"/>
              <a:gd name="connsiteX23-27899" fmla="*/ 3923759 w 4833822"/>
              <a:gd name="connsiteY23-27900" fmla="*/ 5035294 h 5511081"/>
              <a:gd name="connsiteX24-27901" fmla="*/ 3672890 w 4833822"/>
              <a:gd name="connsiteY24-27902" fmla="*/ 5017373 h 5511081"/>
              <a:gd name="connsiteX25-27903" fmla="*/ 3672890 w 4833822"/>
              <a:gd name="connsiteY25-27904" fmla="*/ 4949284 h 5511081"/>
              <a:gd name="connsiteX26-27905" fmla="*/ 3708731 w 4833822"/>
              <a:gd name="connsiteY26-27906" fmla="*/ 4924195 h 5511081"/>
              <a:gd name="connsiteX27-27907" fmla="*/ 3767359 w 4833822"/>
              <a:gd name="connsiteY27-27908" fmla="*/ 4903477 h 5511081"/>
              <a:gd name="connsiteX28-27909" fmla="*/ 3779366 w 4833822"/>
              <a:gd name="connsiteY28-27910" fmla="*/ 4863666 h 5511081"/>
              <a:gd name="connsiteX29-27911" fmla="*/ 3637059 w 4833822"/>
              <a:gd name="connsiteY29-27912" fmla="*/ 4888361 h 5511081"/>
              <a:gd name="connsiteX30-27913" fmla="*/ 3497289 w 4833822"/>
              <a:gd name="connsiteY30-27914" fmla="*/ 5071129 h 5511081"/>
              <a:gd name="connsiteX31-27915" fmla="*/ 3615557 w 4833822"/>
              <a:gd name="connsiteY31-27916" fmla="*/ 5013792 h 5511081"/>
              <a:gd name="connsiteX32-27917" fmla="*/ 3852086 w 4833822"/>
              <a:gd name="connsiteY32-27918" fmla="*/ 5171476 h 5511081"/>
              <a:gd name="connsiteX33-27919" fmla="*/ 3952433 w 4833822"/>
              <a:gd name="connsiteY33-27920" fmla="*/ 4999454 h 5511081"/>
              <a:gd name="connsiteX34-27921" fmla="*/ 3945496 w 4833822"/>
              <a:gd name="connsiteY34-27922" fmla="*/ 4982649 h 5511081"/>
              <a:gd name="connsiteX35-27923" fmla="*/ 3938093 w 4833822"/>
              <a:gd name="connsiteY35-27924" fmla="*/ 4982649 h 5511081"/>
              <a:gd name="connsiteX36-27925" fmla="*/ 3927341 w 4833822"/>
              <a:gd name="connsiteY36-27926" fmla="*/ 4982649 h 5511081"/>
              <a:gd name="connsiteX37-27927" fmla="*/ 3909418 w 4833822"/>
              <a:gd name="connsiteY37-27928" fmla="*/ 4977942 h 5511081"/>
              <a:gd name="connsiteX38-27929" fmla="*/ 3920171 w 4833822"/>
              <a:gd name="connsiteY38-27930" fmla="*/ 4977942 h 5511081"/>
              <a:gd name="connsiteX39-27931" fmla="*/ 3945252 w 4833822"/>
              <a:gd name="connsiteY39-27932" fmla="*/ 4982059 h 5511081"/>
              <a:gd name="connsiteX40-27933" fmla="*/ 3928739 w 4833822"/>
              <a:gd name="connsiteY40-27934" fmla="*/ 4942059 h 5511081"/>
              <a:gd name="connsiteX41-27935" fmla="*/ 3822967 w 4833822"/>
              <a:gd name="connsiteY41-27936" fmla="*/ 4865961 h 5511081"/>
              <a:gd name="connsiteX42-27937" fmla="*/ 3779366 w 4833822"/>
              <a:gd name="connsiteY42-27938" fmla="*/ 4863666 h 5511081"/>
              <a:gd name="connsiteX43-27939" fmla="*/ 4196131 w 4833822"/>
              <a:gd name="connsiteY43-27940" fmla="*/ 4719920 h 5511081"/>
              <a:gd name="connsiteX44-27941" fmla="*/ 4235548 w 4833822"/>
              <a:gd name="connsiteY44-27942" fmla="*/ 4949285 h 5511081"/>
              <a:gd name="connsiteX45-27943" fmla="*/ 4454163 w 4833822"/>
              <a:gd name="connsiteY45-27944" fmla="*/ 4952867 h 5511081"/>
              <a:gd name="connsiteX46-27945" fmla="*/ 4196131 w 4833822"/>
              <a:gd name="connsiteY46-27946" fmla="*/ 4719920 h 5511081"/>
              <a:gd name="connsiteX47-27947" fmla="*/ 1174995 w 4833822"/>
              <a:gd name="connsiteY47-27948" fmla="*/ 4404542 h 5511081"/>
              <a:gd name="connsiteX48-27949" fmla="*/ 1250253 w 4833822"/>
              <a:gd name="connsiteY48-27950" fmla="*/ 4451134 h 5511081"/>
              <a:gd name="connsiteX49-27951" fmla="*/ 1035224 w 4833822"/>
              <a:gd name="connsiteY49-27952" fmla="*/ 4562227 h 5511081"/>
              <a:gd name="connsiteX50-27953" fmla="*/ 981463 w 4833822"/>
              <a:gd name="connsiteY50-27954" fmla="*/ 4537143 h 5511081"/>
              <a:gd name="connsiteX51-27955" fmla="*/ 1174995 w 4833822"/>
              <a:gd name="connsiteY51-27956" fmla="*/ 4404542 h 5511081"/>
              <a:gd name="connsiteX52-27957" fmla="*/ 3960412 w 4833822"/>
              <a:gd name="connsiteY52-27958" fmla="*/ 4375267 h 5511081"/>
              <a:gd name="connsiteX53-27959" fmla="*/ 4095776 w 4833822"/>
              <a:gd name="connsiteY53-27960" fmla="*/ 4433212 h 5511081"/>
              <a:gd name="connsiteX54-27961" fmla="*/ 4052767 w 4833822"/>
              <a:gd name="connsiteY54-27962" fmla="*/ 4461882 h 5511081"/>
              <a:gd name="connsiteX55-27963" fmla="*/ 3852081 w 4833822"/>
              <a:gd name="connsiteY55-27964" fmla="*/ 4429631 h 5511081"/>
              <a:gd name="connsiteX56-27965" fmla="*/ 3859245 w 4833822"/>
              <a:gd name="connsiteY56-27966" fmla="*/ 4393792 h 5511081"/>
              <a:gd name="connsiteX57-27967" fmla="*/ 3917370 w 4833822"/>
              <a:gd name="connsiteY57-27968" fmla="*/ 4376267 h 5511081"/>
              <a:gd name="connsiteX58-27969" fmla="*/ 3960412 w 4833822"/>
              <a:gd name="connsiteY58-27970" fmla="*/ 4375267 h 5511081"/>
              <a:gd name="connsiteX59-27971" fmla="*/ 2177948 w 4833822"/>
              <a:gd name="connsiteY59-27972" fmla="*/ 4281017 h 5511081"/>
              <a:gd name="connsiteX60-27973" fmla="*/ 2146198 w 4833822"/>
              <a:gd name="connsiteY60-27974" fmla="*/ 4304199 h 5511081"/>
              <a:gd name="connsiteX61-27975" fmla="*/ 1680303 w 4833822"/>
              <a:gd name="connsiteY61-27976" fmla="*/ 5003041 h 5511081"/>
              <a:gd name="connsiteX62-27977" fmla="*/ 1762730 w 4833822"/>
              <a:gd name="connsiteY62-27978" fmla="*/ 5365001 h 5511081"/>
              <a:gd name="connsiteX63-27979" fmla="*/ 1802152 w 4833822"/>
              <a:gd name="connsiteY63-27980" fmla="*/ 5085468 h 5511081"/>
              <a:gd name="connsiteX64-27981" fmla="*/ 2081691 w 4833822"/>
              <a:gd name="connsiteY64-27982" fmla="*/ 4927778 h 5511081"/>
              <a:gd name="connsiteX65-27983" fmla="*/ 1845157 w 4833822"/>
              <a:gd name="connsiteY65-27984" fmla="*/ 5010205 h 5511081"/>
              <a:gd name="connsiteX66-27985" fmla="*/ 1744810 w 4833822"/>
              <a:gd name="connsiteY66-27986" fmla="*/ 4981539 h 5511081"/>
              <a:gd name="connsiteX67-27987" fmla="*/ 2060189 w 4833822"/>
              <a:gd name="connsiteY67-27988" fmla="*/ 4827436 h 5511081"/>
              <a:gd name="connsiteX68-27989" fmla="*/ 2178451 w 4833822"/>
              <a:gd name="connsiteY68-27990" fmla="*/ 4766506 h 5511081"/>
              <a:gd name="connsiteX69-27991" fmla="*/ 2293136 w 4833822"/>
              <a:gd name="connsiteY69-27992" fmla="*/ 4300617 h 5511081"/>
              <a:gd name="connsiteX70-27993" fmla="*/ 1999259 w 4833822"/>
              <a:gd name="connsiteY70-27994" fmla="*/ 4716338 h 5511081"/>
              <a:gd name="connsiteX71-27995" fmla="*/ 2196371 w 4833822"/>
              <a:gd name="connsiteY71-27996" fmla="*/ 4286279 h 5511081"/>
              <a:gd name="connsiteX72-27997" fmla="*/ 2177948 w 4833822"/>
              <a:gd name="connsiteY72-27998" fmla="*/ 4281017 h 5511081"/>
              <a:gd name="connsiteX73-27999" fmla="*/ 2511745 w 4833822"/>
              <a:gd name="connsiteY73-28000" fmla="*/ 4268364 h 5511081"/>
              <a:gd name="connsiteX74-28001" fmla="*/ 2482010 w 4833822"/>
              <a:gd name="connsiteY74-28002" fmla="*/ 4496660 h 5511081"/>
              <a:gd name="connsiteX75-28003" fmla="*/ 2486655 w 4833822"/>
              <a:gd name="connsiteY75-28004" fmla="*/ 4562225 h 5511081"/>
              <a:gd name="connsiteX76-28005" fmla="*/ 2514429 w 4833822"/>
              <a:gd name="connsiteY76-28006" fmla="*/ 4577904 h 5511081"/>
              <a:gd name="connsiteX77-28007" fmla="*/ 2526077 w 4833822"/>
              <a:gd name="connsiteY77-28008" fmla="*/ 4601650 h 5511081"/>
              <a:gd name="connsiteX78-28009" fmla="*/ 2486655 w 4833822"/>
              <a:gd name="connsiteY78-28010" fmla="*/ 4562228 h 5511081"/>
              <a:gd name="connsiteX79-28011" fmla="*/ 2486655 w 4833822"/>
              <a:gd name="connsiteY79-28012" fmla="*/ 4562231 h 5511081"/>
              <a:gd name="connsiteX80-28013" fmla="*/ 2440069 w 4833822"/>
              <a:gd name="connsiteY80-28014" fmla="*/ 4838187 h 5511081"/>
              <a:gd name="connsiteX81-28015" fmla="*/ 2375563 w 4833822"/>
              <a:gd name="connsiteY81-28016" fmla="*/ 4400959 h 5511081"/>
              <a:gd name="connsiteX82-28017" fmla="*/ 2296718 w 4833822"/>
              <a:gd name="connsiteY82-28018" fmla="*/ 4770094 h 5511081"/>
              <a:gd name="connsiteX83-28019" fmla="*/ 2429318 w 4833822"/>
              <a:gd name="connsiteY83-28020" fmla="*/ 4891943 h 5511081"/>
              <a:gd name="connsiteX84-28021" fmla="*/ 2493825 w 4833822"/>
              <a:gd name="connsiteY84-28022" fmla="*/ 4791596 h 5511081"/>
              <a:gd name="connsiteX85-28023" fmla="*/ 2529665 w 4833822"/>
              <a:gd name="connsiteY85-28024" fmla="*/ 4601653 h 5511081"/>
              <a:gd name="connsiteX86-28025" fmla="*/ 2511745 w 4833822"/>
              <a:gd name="connsiteY86-28026" fmla="*/ 4268364 h 5511081"/>
              <a:gd name="connsiteX87-28027" fmla="*/ 2808528 w 4833822"/>
              <a:gd name="connsiteY87-28028" fmla="*/ 4265898 h 5511081"/>
              <a:gd name="connsiteX88-28029" fmla="*/ 2784115 w 4833822"/>
              <a:gd name="connsiteY88-28030" fmla="*/ 4279115 h 5511081"/>
              <a:gd name="connsiteX89-28031" fmla="*/ 2798448 w 4833822"/>
              <a:gd name="connsiteY89-28032" fmla="*/ 4354373 h 5511081"/>
              <a:gd name="connsiteX90-28033" fmla="*/ 2880875 w 4833822"/>
              <a:gd name="connsiteY90-28034" fmla="*/ 4469053 h 5511081"/>
              <a:gd name="connsiteX91-28035" fmla="*/ 3142493 w 4833822"/>
              <a:gd name="connsiteY91-28036" fmla="*/ 4798765 h 5511081"/>
              <a:gd name="connsiteX92-28037" fmla="*/ 2891625 w 4833822"/>
              <a:gd name="connsiteY92-28038" fmla="*/ 4633906 h 5511081"/>
              <a:gd name="connsiteX93-28039" fmla="*/ 2683768 w 4833822"/>
              <a:gd name="connsiteY93-28040" fmla="*/ 4390208 h 5511081"/>
              <a:gd name="connsiteX94-28041" fmla="*/ 2651515 w 4833822"/>
              <a:gd name="connsiteY94-28042" fmla="*/ 4415297 h 5511081"/>
              <a:gd name="connsiteX95-28043" fmla="*/ 2866541 w 4833822"/>
              <a:gd name="connsiteY95-28044" fmla="*/ 4658996 h 5511081"/>
              <a:gd name="connsiteX96-28045" fmla="*/ 3389773 w 4833822"/>
              <a:gd name="connsiteY96-28046" fmla="*/ 5257490 h 5511081"/>
              <a:gd name="connsiteX97-28047" fmla="*/ 3637059 w 4833822"/>
              <a:gd name="connsiteY97-28048" fmla="*/ 5300494 h 5511081"/>
              <a:gd name="connsiteX98-28049" fmla="*/ 3246422 w 4833822"/>
              <a:gd name="connsiteY98-28050" fmla="*/ 4931365 h 5511081"/>
              <a:gd name="connsiteX99-28051" fmla="*/ 3400524 w 4833822"/>
              <a:gd name="connsiteY99-28052" fmla="*/ 4981539 h 5511081"/>
              <a:gd name="connsiteX100-28053" fmla="*/ 3336018 w 4833822"/>
              <a:gd name="connsiteY100-28054" fmla="*/ 4834600 h 5511081"/>
              <a:gd name="connsiteX101-28055" fmla="*/ 3095901 w 4833822"/>
              <a:gd name="connsiteY101-28056" fmla="*/ 4572987 h 5511081"/>
              <a:gd name="connsiteX102-28057" fmla="*/ 2862954 w 4833822"/>
              <a:gd name="connsiteY102-28058" fmla="*/ 4304199 h 5511081"/>
              <a:gd name="connsiteX103-28059" fmla="*/ 2808528 w 4833822"/>
              <a:gd name="connsiteY103-28060" fmla="*/ 4265898 h 5511081"/>
              <a:gd name="connsiteX104-28061" fmla="*/ 1587125 w 4833822"/>
              <a:gd name="connsiteY104-28062" fmla="*/ 4221773 h 5511081"/>
              <a:gd name="connsiteX105-28063" fmla="*/ 798688 w 4833822"/>
              <a:gd name="connsiteY105-28064" fmla="*/ 4429636 h 5511081"/>
              <a:gd name="connsiteX106-28065" fmla="*/ 780768 w 4833822"/>
              <a:gd name="connsiteY106-28066" fmla="*/ 5053214 h 5511081"/>
              <a:gd name="connsiteX107-28067" fmla="*/ 791519 w 4833822"/>
              <a:gd name="connsiteY107-28068" fmla="*/ 4859690 h 5511081"/>
              <a:gd name="connsiteX108-28069" fmla="*/ 709092 w 4833822"/>
              <a:gd name="connsiteY108-28070" fmla="*/ 4497724 h 5511081"/>
              <a:gd name="connsiteX109-28071" fmla="*/ 368634 w 4833822"/>
              <a:gd name="connsiteY109-28072" fmla="*/ 4508475 h 5511081"/>
              <a:gd name="connsiteX110-28073" fmla="*/ 332793 w 4833822"/>
              <a:gd name="connsiteY110-28074" fmla="*/ 4533565 h 5511081"/>
              <a:gd name="connsiteX111-28075" fmla="*/ 368634 w 4833822"/>
              <a:gd name="connsiteY111-28076" fmla="*/ 4547898 h 5511081"/>
              <a:gd name="connsiteX112-28077" fmla="*/ 350714 w 4833822"/>
              <a:gd name="connsiteY112-28078" fmla="*/ 4848938 h 5511081"/>
              <a:gd name="connsiteX113-28079" fmla="*/ 447479 w 4833822"/>
              <a:gd name="connsiteY113-28080" fmla="*/ 4913445 h 5511081"/>
              <a:gd name="connsiteX114-28081" fmla="*/ 486896 w 4833822"/>
              <a:gd name="connsiteY114-28082" fmla="*/ 4813098 h 5511081"/>
              <a:gd name="connsiteX115-28083" fmla="*/ 468981 w 4833822"/>
              <a:gd name="connsiteY115-28084" fmla="*/ 4694831 h 5511081"/>
              <a:gd name="connsiteX116-28085" fmla="*/ 372216 w 4833822"/>
              <a:gd name="connsiteY116-28086" fmla="*/ 4802347 h 5511081"/>
              <a:gd name="connsiteX117-28087" fmla="*/ 382967 w 4833822"/>
              <a:gd name="connsiteY117-28088" fmla="*/ 4651826 h 5511081"/>
              <a:gd name="connsiteX118-28089" fmla="*/ 497647 w 4833822"/>
              <a:gd name="connsiteY118-28090" fmla="*/ 4612404 h 5511081"/>
              <a:gd name="connsiteX119-28091" fmla="*/ 569323 w 4833822"/>
              <a:gd name="connsiteY119-28092" fmla="*/ 4727089 h 5511081"/>
              <a:gd name="connsiteX120-28093" fmla="*/ 580074 w 4833822"/>
              <a:gd name="connsiteY120-28094" fmla="*/ 4938529 h 5511081"/>
              <a:gd name="connsiteX121-28095" fmla="*/ 612332 w 4833822"/>
              <a:gd name="connsiteY121-28096" fmla="*/ 4694831 h 5511081"/>
              <a:gd name="connsiteX122-28097" fmla="*/ 497647 w 4833822"/>
              <a:gd name="connsiteY122-28098" fmla="*/ 4461884 h 5511081"/>
              <a:gd name="connsiteX123-28099" fmla="*/ 730594 w 4833822"/>
              <a:gd name="connsiteY123-28100" fmla="*/ 4866853 h 5511081"/>
              <a:gd name="connsiteX124-28101" fmla="*/ 547826 w 4833822"/>
              <a:gd name="connsiteY124-28102" fmla="*/ 5031712 h 5511081"/>
              <a:gd name="connsiteX125-28103" fmla="*/ 834528 w 4833822"/>
              <a:gd name="connsiteY125-28104" fmla="*/ 5063965 h 5511081"/>
              <a:gd name="connsiteX126-28105" fmla="*/ 1533370 w 4833822"/>
              <a:gd name="connsiteY126-28106" fmla="*/ 4547898 h 5511081"/>
              <a:gd name="connsiteX127-28107" fmla="*/ 1633712 w 4833822"/>
              <a:gd name="connsiteY127-28108" fmla="*/ 4415297 h 5511081"/>
              <a:gd name="connsiteX128-28109" fmla="*/ 1142733 w 4833822"/>
              <a:gd name="connsiteY128-28110" fmla="*/ 4730671 h 5511081"/>
              <a:gd name="connsiteX129-28111" fmla="*/ 1031635 w 4833822"/>
              <a:gd name="connsiteY129-28112" fmla="*/ 4759343 h 5511081"/>
              <a:gd name="connsiteX130-28113" fmla="*/ 1096142 w 4833822"/>
              <a:gd name="connsiteY130-28114" fmla="*/ 4658996 h 5511081"/>
              <a:gd name="connsiteX131-28115" fmla="*/ 1587125 w 4833822"/>
              <a:gd name="connsiteY131-28116" fmla="*/ 4221773 h 5511081"/>
              <a:gd name="connsiteX132-28117" fmla="*/ 3072607 w 4833822"/>
              <a:gd name="connsiteY132-28118" fmla="*/ 4212813 h 5511081"/>
              <a:gd name="connsiteX133-28119" fmla="*/ 2988391 w 4833822"/>
              <a:gd name="connsiteY133-28120" fmla="*/ 4246857 h 5511081"/>
              <a:gd name="connsiteX134-28121" fmla="*/ 3038564 w 4833822"/>
              <a:gd name="connsiteY134-28122" fmla="*/ 4357955 h 5511081"/>
              <a:gd name="connsiteX135-28123" fmla="*/ 3407693 w 4833822"/>
              <a:gd name="connsiteY135-28124" fmla="*/ 4773676 h 5511081"/>
              <a:gd name="connsiteX136-28125" fmla="*/ 3576134 w 4833822"/>
              <a:gd name="connsiteY136-28126" fmla="*/ 4813098 h 5511081"/>
              <a:gd name="connsiteX137-28127" fmla="*/ 4002606 w 4833822"/>
              <a:gd name="connsiteY137-28128" fmla="*/ 4917027 h 5511081"/>
              <a:gd name="connsiteX138-28129" fmla="*/ 4124455 w 4833822"/>
              <a:gd name="connsiteY138-28130" fmla="*/ 4999454 h 5511081"/>
              <a:gd name="connsiteX139-28131" fmla="*/ 3586885 w 4833822"/>
              <a:gd name="connsiteY139-28132" fmla="*/ 4451133 h 5511081"/>
              <a:gd name="connsiteX140-28133" fmla="*/ 3339600 w 4833822"/>
              <a:gd name="connsiteY140-28134" fmla="*/ 4307781 h 5511081"/>
              <a:gd name="connsiteX141-28135" fmla="*/ 3551045 w 4833822"/>
              <a:gd name="connsiteY141-28136" fmla="*/ 4483391 h 5511081"/>
              <a:gd name="connsiteX142-28137" fmla="*/ 3658561 w 4833822"/>
              <a:gd name="connsiteY142-28138" fmla="*/ 4666165 h 5511081"/>
              <a:gd name="connsiteX143-28139" fmla="*/ 3536712 w 4833822"/>
              <a:gd name="connsiteY143-28140" fmla="*/ 4590902 h 5511081"/>
              <a:gd name="connsiteX144-28141" fmla="*/ 3167577 w 4833822"/>
              <a:gd name="connsiteY144-28142" fmla="*/ 4254026 h 5511081"/>
              <a:gd name="connsiteX145-28143" fmla="*/ 3072607 w 4833822"/>
              <a:gd name="connsiteY145-28144" fmla="*/ 4212813 h 5511081"/>
              <a:gd name="connsiteX146-28145" fmla="*/ 1497530 w 4833822"/>
              <a:gd name="connsiteY146-28146" fmla="*/ 4125013 h 5511081"/>
              <a:gd name="connsiteX147-28147" fmla="*/ 644585 w 4833822"/>
              <a:gd name="connsiteY147-28148" fmla="*/ 4250444 h 5511081"/>
              <a:gd name="connsiteX148-28149" fmla="*/ 404469 w 4833822"/>
              <a:gd name="connsiteY148-28150" fmla="*/ 4325701 h 5511081"/>
              <a:gd name="connsiteX149-28151" fmla="*/ 218113 w 4833822"/>
              <a:gd name="connsiteY149-28152" fmla="*/ 4479804 h 5511081"/>
              <a:gd name="connsiteX150-28153" fmla="*/ 347132 w 4833822"/>
              <a:gd name="connsiteY150-28154" fmla="*/ 4999454 h 5511081"/>
              <a:gd name="connsiteX151-28155" fmla="*/ 218113 w 4833822"/>
              <a:gd name="connsiteY151-28156" fmla="*/ 4633906 h 5511081"/>
              <a:gd name="connsiteX152-28157" fmla="*/ 289789 w 4833822"/>
              <a:gd name="connsiteY152-28158" fmla="*/ 4526395 h 5511081"/>
              <a:gd name="connsiteX153-28159" fmla="*/ 271869 w 4833822"/>
              <a:gd name="connsiteY153-28160" fmla="*/ 4512062 h 5511081"/>
              <a:gd name="connsiteX154-28161" fmla="*/ 304127 w 4833822"/>
              <a:gd name="connsiteY154-28162" fmla="*/ 4418879 h 5511081"/>
              <a:gd name="connsiteX155-28163" fmla="*/ 400887 w 4833822"/>
              <a:gd name="connsiteY155-28164" fmla="*/ 4336453 h 5511081"/>
              <a:gd name="connsiteX156-28165" fmla="*/ 404469 w 4833822"/>
              <a:gd name="connsiteY156-28166" fmla="*/ 4329283 h 5511081"/>
              <a:gd name="connsiteX157-28167" fmla="*/ 408056 w 4833822"/>
              <a:gd name="connsiteY157-28168" fmla="*/ 4329283 h 5511081"/>
              <a:gd name="connsiteX158-28169" fmla="*/ 569323 w 4833822"/>
              <a:gd name="connsiteY158-28170" fmla="*/ 4286279 h 5511081"/>
              <a:gd name="connsiteX159-28171" fmla="*/ 777186 w 4833822"/>
              <a:gd name="connsiteY159-28172" fmla="*/ 4397377 h 5511081"/>
              <a:gd name="connsiteX160-28173" fmla="*/ 1250249 w 4833822"/>
              <a:gd name="connsiteY160-28174" fmla="*/ 4228936 h 5511081"/>
              <a:gd name="connsiteX161-28175" fmla="*/ 1497530 w 4833822"/>
              <a:gd name="connsiteY161-28176" fmla="*/ 4125013 h 5511081"/>
              <a:gd name="connsiteX162-28177" fmla="*/ 3393360 w 4833822"/>
              <a:gd name="connsiteY162-28178" fmla="*/ 4084243 h 5511081"/>
              <a:gd name="connsiteX163-28179" fmla="*/ 3271511 w 4833822"/>
              <a:gd name="connsiteY163-28180" fmla="*/ 4121426 h 5511081"/>
              <a:gd name="connsiteX164-28181" fmla="*/ 3486538 w 4833822"/>
              <a:gd name="connsiteY164-28182" fmla="*/ 4250444 h 5511081"/>
              <a:gd name="connsiteX165-28183" fmla="*/ 4092197 w 4833822"/>
              <a:gd name="connsiteY165-28184" fmla="*/ 4583738 h 5511081"/>
              <a:gd name="connsiteX166-28185" fmla="*/ 3873588 w 4833822"/>
              <a:gd name="connsiteY166-28186" fmla="*/ 4583738 h 5511081"/>
              <a:gd name="connsiteX167-28187" fmla="*/ 4002606 w 4833822"/>
              <a:gd name="connsiteY167-28188" fmla="*/ 4712751 h 5511081"/>
              <a:gd name="connsiteX168-28189" fmla="*/ 4106535 w 4833822"/>
              <a:gd name="connsiteY168-28190" fmla="*/ 4684080 h 5511081"/>
              <a:gd name="connsiteX169-28191" fmla="*/ 4325144 w 4833822"/>
              <a:gd name="connsiteY169-28192" fmla="*/ 4357955 h 5511081"/>
              <a:gd name="connsiteX170-28193" fmla="*/ 4038441 w 4833822"/>
              <a:gd name="connsiteY170-28194" fmla="*/ 4268364 h 5511081"/>
              <a:gd name="connsiteX171-28195" fmla="*/ 3624178 w 4833822"/>
              <a:gd name="connsiteY171-28196" fmla="*/ 4254752 h 5511081"/>
              <a:gd name="connsiteX172-28197" fmla="*/ 3486739 w 4833822"/>
              <a:gd name="connsiteY172-28198" fmla="*/ 4228973 h 5511081"/>
              <a:gd name="connsiteX173-28199" fmla="*/ 3486739 w 4833822"/>
              <a:gd name="connsiteY173-28200" fmla="*/ 4232968 h 5511081"/>
              <a:gd name="connsiteX174-28201" fmla="*/ 3485394 w 4833822"/>
              <a:gd name="connsiteY174-28202" fmla="*/ 4230279 h 5511081"/>
              <a:gd name="connsiteX175-28203" fmla="*/ 3486706 w 4833822"/>
              <a:gd name="connsiteY175-28204" fmla="*/ 4228967 h 5511081"/>
              <a:gd name="connsiteX176-28205" fmla="*/ 3486538 w 4833822"/>
              <a:gd name="connsiteY176-28206" fmla="*/ 4228936 h 5511081"/>
              <a:gd name="connsiteX177-28207" fmla="*/ 3543876 w 4833822"/>
              <a:gd name="connsiteY177-28208" fmla="*/ 4168012 h 5511081"/>
              <a:gd name="connsiteX178-28209" fmla="*/ 4518674 w 4833822"/>
              <a:gd name="connsiteY178-28210" fmla="*/ 4314950 h 5511081"/>
              <a:gd name="connsiteX179-28211" fmla="*/ 4328731 w 4833822"/>
              <a:gd name="connsiteY179-28212" fmla="*/ 4512062 h 5511081"/>
              <a:gd name="connsiteX180-28213" fmla="*/ 4457745 w 4833822"/>
              <a:gd name="connsiteY180-28214" fmla="*/ 4440381 h 5511081"/>
              <a:gd name="connsiteX181-28215" fmla="*/ 4579599 w 4833822"/>
              <a:gd name="connsiteY181-28216" fmla="*/ 4433218 h 5511081"/>
              <a:gd name="connsiteX182-28217" fmla="*/ 4500754 w 4833822"/>
              <a:gd name="connsiteY182-28218" fmla="*/ 4512062 h 5511081"/>
              <a:gd name="connsiteX183-28219" fmla="*/ 4314393 w 4833822"/>
              <a:gd name="connsiteY183-28220" fmla="*/ 4745010 h 5511081"/>
              <a:gd name="connsiteX184-28221" fmla="*/ 4346651 w 4833822"/>
              <a:gd name="connsiteY184-28222" fmla="*/ 4809516 h 5511081"/>
              <a:gd name="connsiteX185-28223" fmla="*/ 4403989 w 4833822"/>
              <a:gd name="connsiteY185-28224" fmla="*/ 4759343 h 5511081"/>
              <a:gd name="connsiteX186-28225" fmla="*/ 4482833 w 4833822"/>
              <a:gd name="connsiteY186-28226" fmla="*/ 4569400 h 5511081"/>
              <a:gd name="connsiteX187-28227" fmla="*/ 4590350 w 4833822"/>
              <a:gd name="connsiteY187-28228" fmla="*/ 4547898 h 5511081"/>
              <a:gd name="connsiteX188-28229" fmla="*/ 4608265 w 4833822"/>
              <a:gd name="connsiteY188-28230" fmla="*/ 4630324 h 5511081"/>
              <a:gd name="connsiteX189-28231" fmla="*/ 4608265 w 4833822"/>
              <a:gd name="connsiteY189-28232" fmla="*/ 4633906 h 5511081"/>
              <a:gd name="connsiteX190-28233" fmla="*/ 4421909 w 4833822"/>
              <a:gd name="connsiteY190-28234" fmla="*/ 4845351 h 5511081"/>
              <a:gd name="connsiteX191-28235" fmla="*/ 4608265 w 4833822"/>
              <a:gd name="connsiteY191-28236" fmla="*/ 4633906 h 5511081"/>
              <a:gd name="connsiteX192-28237" fmla="*/ 4611852 w 4833822"/>
              <a:gd name="connsiteY192-28238" fmla="*/ 4630324 h 5511081"/>
              <a:gd name="connsiteX193-28239" fmla="*/ 4611852 w 4833822"/>
              <a:gd name="connsiteY193-28240" fmla="*/ 4626742 h 5511081"/>
              <a:gd name="connsiteX194-28241" fmla="*/ 4694279 w 4833822"/>
              <a:gd name="connsiteY194-28242" fmla="*/ 4612404 h 5511081"/>
              <a:gd name="connsiteX195-28243" fmla="*/ 4651275 w 4833822"/>
              <a:gd name="connsiteY195-28244" fmla="*/ 4436800 h 5511081"/>
              <a:gd name="connsiteX196-28245" fmla="*/ 4572429 w 4833822"/>
              <a:gd name="connsiteY196-28246" fmla="*/ 4318532 h 5511081"/>
              <a:gd name="connsiteX197-28247" fmla="*/ 4583181 w 4833822"/>
              <a:gd name="connsiteY197-28248" fmla="*/ 4225355 h 5511081"/>
              <a:gd name="connsiteX198-28249" fmla="*/ 4436247 w 4833822"/>
              <a:gd name="connsiteY198-28250" fmla="*/ 4178768 h 5511081"/>
              <a:gd name="connsiteX199-28251" fmla="*/ 3504459 w 4833822"/>
              <a:gd name="connsiteY199-28252" fmla="*/ 4092754 h 5511081"/>
              <a:gd name="connsiteX200-28253" fmla="*/ 3393360 w 4833822"/>
              <a:gd name="connsiteY200-28254" fmla="*/ 4084243 h 5511081"/>
              <a:gd name="connsiteX201-28255" fmla="*/ 655337 w 4833822"/>
              <a:gd name="connsiteY201-28256" fmla="*/ 3952985 h 5511081"/>
              <a:gd name="connsiteX202-28257" fmla="*/ 637416 w 4833822"/>
              <a:gd name="connsiteY202-28258" fmla="*/ 4010328 h 5511081"/>
              <a:gd name="connsiteX203-28259" fmla="*/ 863200 w 4833822"/>
              <a:gd name="connsiteY203-28260" fmla="*/ 4114257 h 5511081"/>
              <a:gd name="connsiteX204-28261" fmla="*/ 734181 w 4833822"/>
              <a:gd name="connsiteY204-28262" fmla="*/ 3974492 h 5511081"/>
              <a:gd name="connsiteX205-28263" fmla="*/ 655337 w 4833822"/>
              <a:gd name="connsiteY205-28264" fmla="*/ 3952985 h 5511081"/>
              <a:gd name="connsiteX206-28265" fmla="*/ 465399 w 4833822"/>
              <a:gd name="connsiteY206-28266" fmla="*/ 3913568 h 5511081"/>
              <a:gd name="connsiteX207-28267" fmla="*/ 465399 w 4833822"/>
              <a:gd name="connsiteY207-28268" fmla="*/ 4114257 h 5511081"/>
              <a:gd name="connsiteX208-28269" fmla="*/ 501234 w 4833822"/>
              <a:gd name="connsiteY208-28270" fmla="*/ 4171599 h 5511081"/>
              <a:gd name="connsiteX209-28271" fmla="*/ 554990 w 4833822"/>
              <a:gd name="connsiteY209-28272" fmla="*/ 4117844 h 5511081"/>
              <a:gd name="connsiteX210-28273" fmla="*/ 465399 w 4833822"/>
              <a:gd name="connsiteY210-28274" fmla="*/ 3913568 h 5511081"/>
              <a:gd name="connsiteX211-28275" fmla="*/ 4325169 w 4833822"/>
              <a:gd name="connsiteY211-28276" fmla="*/ 3832671 h 5511081"/>
              <a:gd name="connsiteX212-28277" fmla="*/ 3959602 w 4833822"/>
              <a:gd name="connsiteY212-28278" fmla="*/ 4038999 h 5511081"/>
              <a:gd name="connsiteX213-28279" fmla="*/ 4360985 w 4833822"/>
              <a:gd name="connsiteY213-28280" fmla="*/ 3949403 h 5511081"/>
              <a:gd name="connsiteX214-28281" fmla="*/ 4278558 w 4833822"/>
              <a:gd name="connsiteY214-28282" fmla="*/ 4060501 h 5511081"/>
              <a:gd name="connsiteX215-28283" fmla="*/ 4454163 w 4833822"/>
              <a:gd name="connsiteY215-28284" fmla="*/ 4013910 h 5511081"/>
              <a:gd name="connsiteX216-28285" fmla="*/ 4368153 w 4833822"/>
              <a:gd name="connsiteY216-28286" fmla="*/ 3838305 h 5511081"/>
              <a:gd name="connsiteX217-28287" fmla="*/ 4325169 w 4833822"/>
              <a:gd name="connsiteY217-28288" fmla="*/ 3832671 h 5511081"/>
              <a:gd name="connsiteX218-28289" fmla="*/ 4156709 w 4833822"/>
              <a:gd name="connsiteY218-28290" fmla="*/ 3798883 h 5511081"/>
              <a:gd name="connsiteX219-28291" fmla="*/ 3748157 w 4833822"/>
              <a:gd name="connsiteY219-28292" fmla="*/ 3881309 h 5511081"/>
              <a:gd name="connsiteX220-28293" fmla="*/ 3529543 w 4833822"/>
              <a:gd name="connsiteY220-28294" fmla="*/ 4003158 h 5511081"/>
              <a:gd name="connsiteX221-28295" fmla="*/ 3805494 w 4833822"/>
              <a:gd name="connsiteY221-28296" fmla="*/ 3906399 h 5511081"/>
              <a:gd name="connsiteX222-28297" fmla="*/ 4156709 w 4833822"/>
              <a:gd name="connsiteY222-28298" fmla="*/ 3798883 h 5511081"/>
              <a:gd name="connsiteX223-28299" fmla="*/ 399937 w 4833822"/>
              <a:gd name="connsiteY223-28300" fmla="*/ 3755095 h 5511081"/>
              <a:gd name="connsiteX224-28301" fmla="*/ 210944 w 4833822"/>
              <a:gd name="connsiteY224-28302" fmla="*/ 3834723 h 5511081"/>
              <a:gd name="connsiteX225-28303" fmla="*/ 124936 w 4833822"/>
              <a:gd name="connsiteY225-28304" fmla="*/ 3978074 h 5511081"/>
              <a:gd name="connsiteX226-28305" fmla="*/ 275451 w 4833822"/>
              <a:gd name="connsiteY226-28306" fmla="*/ 3970905 h 5511081"/>
              <a:gd name="connsiteX227-28307" fmla="*/ 304127 w 4833822"/>
              <a:gd name="connsiteY227-28308" fmla="*/ 3988825 h 5511081"/>
              <a:gd name="connsiteX228-28309" fmla="*/ 271869 w 4833822"/>
              <a:gd name="connsiteY228-28310" fmla="*/ 4225355 h 5511081"/>
              <a:gd name="connsiteX229-28311" fmla="*/ 311291 w 4833822"/>
              <a:gd name="connsiteY229-28312" fmla="*/ 4067670 h 5511081"/>
              <a:gd name="connsiteX230-28313" fmla="*/ 243203 w 4833822"/>
              <a:gd name="connsiteY230-28314" fmla="*/ 3859807 h 5511081"/>
              <a:gd name="connsiteX231-28315" fmla="*/ 1214409 w 4833822"/>
              <a:gd name="connsiteY231-28316" fmla="*/ 3838305 h 5511081"/>
              <a:gd name="connsiteX232-28317" fmla="*/ 465399 w 4833822"/>
              <a:gd name="connsiteY232-28318" fmla="*/ 3755878 h 5511081"/>
              <a:gd name="connsiteX233-28319" fmla="*/ 399937 w 4833822"/>
              <a:gd name="connsiteY233-28320" fmla="*/ 3755095 h 5511081"/>
              <a:gd name="connsiteX234-28321" fmla="*/ 2524908 w 4833822"/>
              <a:gd name="connsiteY234-28322" fmla="*/ 2620796 h 5511081"/>
              <a:gd name="connsiteX235-28323" fmla="*/ 2732856 w 4833822"/>
              <a:gd name="connsiteY235-28324" fmla="*/ 3262715 h 5511081"/>
              <a:gd name="connsiteX236-28325" fmla="*/ 2775802 w 4833822"/>
              <a:gd name="connsiteY236-28326" fmla="*/ 3332784 h 5511081"/>
              <a:gd name="connsiteX237-28327" fmla="*/ 2823267 w 4833822"/>
              <a:gd name="connsiteY237-28328" fmla="*/ 3255934 h 5511081"/>
              <a:gd name="connsiteX238-28329" fmla="*/ 2879774 w 4833822"/>
              <a:gd name="connsiteY238-28330" fmla="*/ 3045728 h 5511081"/>
              <a:gd name="connsiteX239-28331" fmla="*/ 2920458 w 4833822"/>
              <a:gd name="connsiteY239-28332" fmla="*/ 3579153 h 5511081"/>
              <a:gd name="connsiteX240-28333" fmla="*/ 3132925 w 4833822"/>
              <a:gd name="connsiteY240-28334" fmla="*/ 3520386 h 5511081"/>
              <a:gd name="connsiteX241-28335" fmla="*/ 2879774 w 4833822"/>
              <a:gd name="connsiteY241-28336" fmla="*/ 3895594 h 5511081"/>
              <a:gd name="connsiteX242-28337" fmla="*/ 2131619 w 4833822"/>
              <a:gd name="connsiteY242-28338" fmla="*/ 3843608 h 5511081"/>
              <a:gd name="connsiteX243-28339" fmla="*/ 1894289 w 4833822"/>
              <a:gd name="connsiteY243-28340" fmla="*/ 3493264 h 5511081"/>
              <a:gd name="connsiteX244-28341" fmla="*/ 2075111 w 4833822"/>
              <a:gd name="connsiteY244-28342" fmla="*/ 3581415 h 5511081"/>
              <a:gd name="connsiteX245-28343" fmla="*/ 2086414 w 4833822"/>
              <a:gd name="connsiteY245-28344" fmla="*/ 3066070 h 5511081"/>
              <a:gd name="connsiteX246-28345" fmla="*/ 2163263 w 4833822"/>
              <a:gd name="connsiteY246-28346" fmla="*/ 3210729 h 5511081"/>
              <a:gd name="connsiteX247-28347" fmla="*/ 2224289 w 4833822"/>
              <a:gd name="connsiteY247-28348" fmla="*/ 3255934 h 5511081"/>
              <a:gd name="connsiteX248-28349" fmla="*/ 2242372 w 4833822"/>
              <a:gd name="connsiteY248-28350" fmla="*/ 3192646 h 5511081"/>
              <a:gd name="connsiteX249-28351" fmla="*/ 2524908 w 4833822"/>
              <a:gd name="connsiteY249-28352" fmla="*/ 2620796 h 5511081"/>
              <a:gd name="connsiteX250-28353" fmla="*/ 2540406 w 4833822"/>
              <a:gd name="connsiteY250-28354" fmla="*/ 1813455 h 5511081"/>
              <a:gd name="connsiteX251-28355" fmla="*/ 2092432 w 4833822"/>
              <a:gd name="connsiteY251-28356" fmla="*/ 2720152 h 5511081"/>
              <a:gd name="connsiteX252-28357" fmla="*/ 2063761 w 4833822"/>
              <a:gd name="connsiteY252-28358" fmla="*/ 2820499 h 5511081"/>
              <a:gd name="connsiteX253-28359" fmla="*/ 1967001 w 4833822"/>
              <a:gd name="connsiteY253-28360" fmla="*/ 2748823 h 5511081"/>
              <a:gd name="connsiteX254-28361" fmla="*/ 1845152 w 4833822"/>
              <a:gd name="connsiteY254-28362" fmla="*/ 2519459 h 5511081"/>
              <a:gd name="connsiteX255-28363" fmla="*/ 1827232 w 4833822"/>
              <a:gd name="connsiteY255-28364" fmla="*/ 3336566 h 5511081"/>
              <a:gd name="connsiteX256-28365" fmla="*/ 1540529 w 4833822"/>
              <a:gd name="connsiteY256-28366" fmla="*/ 3196797 h 5511081"/>
              <a:gd name="connsiteX257-28367" fmla="*/ 1916828 w 4833822"/>
              <a:gd name="connsiteY257-28368" fmla="*/ 3752286 h 5511081"/>
              <a:gd name="connsiteX258-28369" fmla="*/ 3103066 w 4833822"/>
              <a:gd name="connsiteY258-28370" fmla="*/ 3834713 h 5511081"/>
              <a:gd name="connsiteX259-28371" fmla="*/ 3504448 w 4833822"/>
              <a:gd name="connsiteY259-28372" fmla="*/ 3239801 h 5511081"/>
              <a:gd name="connsiteX260-28373" fmla="*/ 3167572 w 4833822"/>
              <a:gd name="connsiteY260-28374" fmla="*/ 3332979 h 5511081"/>
              <a:gd name="connsiteX261-28375" fmla="*/ 3103066 w 4833822"/>
              <a:gd name="connsiteY261-28376" fmla="*/ 2487205 h 5511081"/>
              <a:gd name="connsiteX262-28377" fmla="*/ 3013470 w 4833822"/>
              <a:gd name="connsiteY262-28378" fmla="*/ 2820499 h 5511081"/>
              <a:gd name="connsiteX263-28379" fmla="*/ 2938212 w 4833822"/>
              <a:gd name="connsiteY263-28380" fmla="*/ 2942348 h 5511081"/>
              <a:gd name="connsiteX264-28381" fmla="*/ 2870119 w 4833822"/>
              <a:gd name="connsiteY264-28382" fmla="*/ 2831250 h 5511081"/>
              <a:gd name="connsiteX265-28383" fmla="*/ 2540406 w 4833822"/>
              <a:gd name="connsiteY265-28384" fmla="*/ 1813455 h 5511081"/>
              <a:gd name="connsiteX266-28385" fmla="*/ 357884 w 4833822"/>
              <a:gd name="connsiteY266-28386" fmla="*/ 1741784 h 5511081"/>
              <a:gd name="connsiteX267-28387" fmla="*/ 422396 w 4833822"/>
              <a:gd name="connsiteY267-28388" fmla="*/ 1824211 h 5511081"/>
              <a:gd name="connsiteX268-28389" fmla="*/ 522738 w 4833822"/>
              <a:gd name="connsiteY268-28390" fmla="*/ 2325942 h 5511081"/>
              <a:gd name="connsiteX269-28391" fmla="*/ 490485 w 4833822"/>
              <a:gd name="connsiteY269-28392" fmla="*/ 2465712 h 5511081"/>
              <a:gd name="connsiteX270-28393" fmla="*/ 386555 w 4833822"/>
              <a:gd name="connsiteY270-28394" fmla="*/ 2365365 h 5511081"/>
              <a:gd name="connsiteX271-28395" fmla="*/ 286208 w 4833822"/>
              <a:gd name="connsiteY271-28396" fmla="*/ 1824211 h 5511081"/>
              <a:gd name="connsiteX272-28397" fmla="*/ 357884 w 4833822"/>
              <a:gd name="connsiteY272-28398" fmla="*/ 1741784 h 5511081"/>
              <a:gd name="connsiteX273-28399" fmla="*/ 4036204 w 4833822"/>
              <a:gd name="connsiteY273-28400" fmla="*/ 324393 h 5511081"/>
              <a:gd name="connsiteX274-28401" fmla="*/ 4110123 w 4833822"/>
              <a:gd name="connsiteY274-28402" fmla="*/ 387108 h 5511081"/>
              <a:gd name="connsiteX275-28403" fmla="*/ 4063531 w 4833822"/>
              <a:gd name="connsiteY275-28404" fmla="*/ 1197052 h 5511081"/>
              <a:gd name="connsiteX276-28405" fmla="*/ 3938100 w 4833822"/>
              <a:gd name="connsiteY276-28406" fmla="*/ 885258 h 5511081"/>
              <a:gd name="connsiteX277-28407" fmla="*/ 3970353 w 4833822"/>
              <a:gd name="connsiteY277-28408" fmla="*/ 390695 h 5511081"/>
              <a:gd name="connsiteX278-28409" fmla="*/ 4036204 w 4833822"/>
              <a:gd name="connsiteY278-28410" fmla="*/ 324393 h 5511081"/>
              <a:gd name="connsiteX279-28411" fmla="*/ 915320 w 4833822"/>
              <a:gd name="connsiteY279-28412" fmla="*/ 65964 h 5511081"/>
              <a:gd name="connsiteX280-28413" fmla="*/ 1020430 w 4833822"/>
              <a:gd name="connsiteY280-28414" fmla="*/ 746726 h 5511081"/>
              <a:gd name="connsiteX281-28415" fmla="*/ 811383 w 4833822"/>
              <a:gd name="connsiteY281-28416" fmla="*/ 707140 h 5511081"/>
              <a:gd name="connsiteX282-28417" fmla="*/ 915320 w 4833822"/>
              <a:gd name="connsiteY282-28418" fmla="*/ 65964 h 5511081"/>
              <a:gd name="connsiteX283-28419" fmla="*/ 2536306 w 4833822"/>
              <a:gd name="connsiteY283-28420" fmla="*/ 0 h 5511081"/>
              <a:gd name="connsiteX284-28421" fmla="*/ 2948561 w 4833822"/>
              <a:gd name="connsiteY284-28422" fmla="*/ 741984 h 5511081"/>
              <a:gd name="connsiteX285-28423" fmla="*/ 2905997 w 4833822"/>
              <a:gd name="connsiteY285-28424" fmla="*/ 1346511 h 5511081"/>
              <a:gd name="connsiteX286-28425" fmla="*/ 3282263 w 4833822"/>
              <a:gd name="connsiteY286-28426" fmla="*/ 487454 h 5511081"/>
              <a:gd name="connsiteX287-28427" fmla="*/ 3257173 w 4833822"/>
              <a:gd name="connsiteY287-28428" fmla="*/ 347685 h 5511081"/>
              <a:gd name="connsiteX288-28429" fmla="*/ 3278681 w 4833822"/>
              <a:gd name="connsiteY288-28430" fmla="*/ 258089 h 5511081"/>
              <a:gd name="connsiteX289-28431" fmla="*/ 3361107 w 4833822"/>
              <a:gd name="connsiteY289-28432" fmla="*/ 315432 h 5511081"/>
              <a:gd name="connsiteX290-28433" fmla="*/ 3884339 w 4833822"/>
              <a:gd name="connsiteY290-28434" fmla="*/ 1627102 h 5511081"/>
              <a:gd name="connsiteX291-28435" fmla="*/ 3776823 w 4833822"/>
              <a:gd name="connsiteY291-28436" fmla="*/ 2247097 h 5511081"/>
              <a:gd name="connsiteX292-28437" fmla="*/ 4002606 w 4833822"/>
              <a:gd name="connsiteY292-28438" fmla="*/ 2028488 h 5511081"/>
              <a:gd name="connsiteX293-28439" fmla="*/ 4059943 w 4833822"/>
              <a:gd name="connsiteY293-28440" fmla="*/ 1963977 h 5511081"/>
              <a:gd name="connsiteX294-28441" fmla="*/ 4117286 w 4833822"/>
              <a:gd name="connsiteY294-28442" fmla="*/ 2039239 h 5511081"/>
              <a:gd name="connsiteX295-28443" fmla="*/ 4131625 w 4833822"/>
              <a:gd name="connsiteY295-28444" fmla="*/ 2852761 h 5511081"/>
              <a:gd name="connsiteX296-28445" fmla="*/ 3755321 w 4833822"/>
              <a:gd name="connsiteY296-28446" fmla="*/ 3684203 h 5511081"/>
              <a:gd name="connsiteX297-28447" fmla="*/ 3723067 w 4833822"/>
              <a:gd name="connsiteY297-28448" fmla="*/ 3759460 h 5511081"/>
              <a:gd name="connsiteX298-28449" fmla="*/ 4099366 w 4833822"/>
              <a:gd name="connsiteY298-28450" fmla="*/ 3698536 h 5511081"/>
              <a:gd name="connsiteX299-28451" fmla="*/ 4550927 w 4833822"/>
              <a:gd name="connsiteY299-28452" fmla="*/ 4049750 h 5511081"/>
              <a:gd name="connsiteX300-28453" fmla="*/ 4604683 w 4833822"/>
              <a:gd name="connsiteY300-28454" fmla="*/ 4150097 h 5511081"/>
              <a:gd name="connsiteX301-28455" fmla="*/ 4576011 w 4833822"/>
              <a:gd name="connsiteY301-28456" fmla="*/ 4992290 h 5511081"/>
              <a:gd name="connsiteX302-28457" fmla="*/ 4432660 w 4833822"/>
              <a:gd name="connsiteY302-28458" fmla="*/ 5053214 h 5511081"/>
              <a:gd name="connsiteX303-28459" fmla="*/ 3999019 w 4833822"/>
              <a:gd name="connsiteY303-28460" fmla="*/ 5286161 h 5511081"/>
              <a:gd name="connsiteX304-28461" fmla="*/ 3192667 w 4833822"/>
              <a:gd name="connsiteY304-28462" fmla="*/ 5218068 h 5511081"/>
              <a:gd name="connsiteX305-28463" fmla="*/ 2662265 w 4833822"/>
              <a:gd name="connsiteY305-28464" fmla="*/ 4587320 h 5511081"/>
              <a:gd name="connsiteX306-28465" fmla="*/ 2680186 w 4833822"/>
              <a:gd name="connsiteY306-28466" fmla="*/ 4906276 h 5511081"/>
              <a:gd name="connsiteX307-28467" fmla="*/ 2655096 w 4833822"/>
              <a:gd name="connsiteY307-28468" fmla="*/ 5218068 h 5511081"/>
              <a:gd name="connsiteX308-28469" fmla="*/ 2063771 w 4833822"/>
              <a:gd name="connsiteY308-28470" fmla="*/ 5504770 h 5511081"/>
              <a:gd name="connsiteX309-28471" fmla="*/ 1827242 w 4833822"/>
              <a:gd name="connsiteY309-28472" fmla="*/ 5454597 h 5511081"/>
              <a:gd name="connsiteX310-28473" fmla="*/ 1594295 w 4833822"/>
              <a:gd name="connsiteY310-28474" fmla="*/ 4913445 h 5511081"/>
              <a:gd name="connsiteX311-28475" fmla="*/ 1952673 w 4833822"/>
              <a:gd name="connsiteY311-28476" fmla="*/ 4379457 h 5511081"/>
              <a:gd name="connsiteX312-28477" fmla="*/ 2020761 w 4833822"/>
              <a:gd name="connsiteY312-28478" fmla="*/ 4246857 h 5511081"/>
              <a:gd name="connsiteX313-28479" fmla="*/ 1841575 w 4833822"/>
              <a:gd name="connsiteY313-28480" fmla="*/ 4390208 h 5511081"/>
              <a:gd name="connsiteX314-28481" fmla="*/ 884697 w 4833822"/>
              <a:gd name="connsiteY314-28482" fmla="*/ 5135641 h 5511081"/>
              <a:gd name="connsiteX315-28483" fmla="*/ 547826 w 4833822"/>
              <a:gd name="connsiteY315-28484" fmla="*/ 5167894 h 5511081"/>
              <a:gd name="connsiteX316-28485" fmla="*/ 357883 w 4833822"/>
              <a:gd name="connsiteY316-28486" fmla="*/ 5110557 h 5511081"/>
              <a:gd name="connsiteX317-28487" fmla="*/ 89095 w 4833822"/>
              <a:gd name="connsiteY317-28488" fmla="*/ 4684080 h 5511081"/>
              <a:gd name="connsiteX318-28489" fmla="*/ 46091 w 4833822"/>
              <a:gd name="connsiteY318-28490" fmla="*/ 4332871 h 5511081"/>
              <a:gd name="connsiteX319-28491" fmla="*/ 440310 w 4833822"/>
              <a:gd name="connsiteY319-28492" fmla="*/ 3684203 h 5511081"/>
              <a:gd name="connsiteX320-28493" fmla="*/ 1020884 w 4833822"/>
              <a:gd name="connsiteY320-28494" fmla="*/ 3734376 h 5511081"/>
              <a:gd name="connsiteX321-28495" fmla="*/ 798688 w 4833822"/>
              <a:gd name="connsiteY321-28496" fmla="*/ 3562354 h 5511081"/>
              <a:gd name="connsiteX322-28497" fmla="*/ 766435 w 4833822"/>
              <a:gd name="connsiteY322-28498" fmla="*/ 3505011 h 5511081"/>
              <a:gd name="connsiteX323-28499" fmla="*/ 838110 w 4833822"/>
              <a:gd name="connsiteY323-28500" fmla="*/ 3483509 h 5511081"/>
              <a:gd name="connsiteX324-28501" fmla="*/ 1060306 w 4833822"/>
              <a:gd name="connsiteY324-28502" fmla="*/ 3576687 h 5511081"/>
              <a:gd name="connsiteX325-28503" fmla="*/ 777186 w 4833822"/>
              <a:gd name="connsiteY325-28504" fmla="*/ 3078539 h 5511081"/>
              <a:gd name="connsiteX326-28505" fmla="*/ 723430 w 4833822"/>
              <a:gd name="connsiteY326-28506" fmla="*/ 2544556 h 5511081"/>
              <a:gd name="connsiteX327-28507" fmla="*/ 727012 w 4833822"/>
              <a:gd name="connsiteY327-28508" fmla="*/ 1845715 h 5511081"/>
              <a:gd name="connsiteX328-28509" fmla="*/ 762853 w 4833822"/>
              <a:gd name="connsiteY328-28510" fmla="*/ 1713115 h 5511081"/>
              <a:gd name="connsiteX329-28511" fmla="*/ 1017302 w 4833822"/>
              <a:gd name="connsiteY329-28512" fmla="*/ 2014150 h 5511081"/>
              <a:gd name="connsiteX330-28513" fmla="*/ 1139151 w 4833822"/>
              <a:gd name="connsiteY330-28514" fmla="*/ 2053572 h 5511081"/>
              <a:gd name="connsiteX331-28515" fmla="*/ 1110480 w 4833822"/>
              <a:gd name="connsiteY331-28516" fmla="*/ 1942474 h 5511081"/>
              <a:gd name="connsiteX332-28517" fmla="*/ 1056393 w 4833822"/>
              <a:gd name="connsiteY332-28518" fmla="*/ 1370380 h 5511081"/>
              <a:gd name="connsiteX333-28519" fmla="*/ 1375186 w 4833822"/>
              <a:gd name="connsiteY333-28520" fmla="*/ 760442 h 5511081"/>
              <a:gd name="connsiteX334-28521" fmla="*/ 1547703 w 4833822"/>
              <a:gd name="connsiteY334-28522" fmla="*/ 538448 h 5511081"/>
              <a:gd name="connsiteX335-28523" fmla="*/ 1617669 w 4833822"/>
              <a:gd name="connsiteY335-28524" fmla="*/ 671212 h 5511081"/>
              <a:gd name="connsiteX336-28525" fmla="*/ 2001666 w 4833822"/>
              <a:gd name="connsiteY336-28526" fmla="*/ 1267177 h 5511081"/>
              <a:gd name="connsiteX337-28527" fmla="*/ 1975721 w 4833822"/>
              <a:gd name="connsiteY337-28528" fmla="*/ 637209 h 5511081"/>
              <a:gd name="connsiteX338-28529" fmla="*/ 2536306 w 4833822"/>
              <a:gd name="connsiteY338-28530" fmla="*/ 0 h 5511081"/>
              <a:gd name="connsiteX0-28531" fmla="*/ 2144854 w 4833822"/>
              <a:gd name="connsiteY0-28532" fmla="*/ 5137432 h 5511081"/>
              <a:gd name="connsiteX1-28533" fmla="*/ 2053020 w 4833822"/>
              <a:gd name="connsiteY1-28534" fmla="*/ 5146392 h 5511081"/>
              <a:gd name="connsiteX2-28535" fmla="*/ 1959837 w 4833822"/>
              <a:gd name="connsiteY2-28536" fmla="*/ 5221650 h 5511081"/>
              <a:gd name="connsiteX3-28537" fmla="*/ 2045851 w 4833822"/>
              <a:gd name="connsiteY3-28538" fmla="*/ 5339917 h 5511081"/>
              <a:gd name="connsiteX4-28539" fmla="*/ 2042269 w 4833822"/>
              <a:gd name="connsiteY4-28540" fmla="*/ 5243152 h 5511081"/>
              <a:gd name="connsiteX5-28541" fmla="*/ 2106775 w 4833822"/>
              <a:gd name="connsiteY5-28542" fmla="*/ 5178645 h 5511081"/>
              <a:gd name="connsiteX6-28543" fmla="*/ 2128277 w 4833822"/>
              <a:gd name="connsiteY6-28544" fmla="*/ 5250321 h 5511081"/>
              <a:gd name="connsiteX7-28545" fmla="*/ 2164118 w 4833822"/>
              <a:gd name="connsiteY7-28546" fmla="*/ 5300494 h 5511081"/>
              <a:gd name="connsiteX8-28547" fmla="*/ 2232206 w 4833822"/>
              <a:gd name="connsiteY8-28548" fmla="*/ 5264659 h 5511081"/>
              <a:gd name="connsiteX9-28549" fmla="*/ 2228624 w 4833822"/>
              <a:gd name="connsiteY9-28550" fmla="*/ 5171476 h 5511081"/>
              <a:gd name="connsiteX10-28551" fmla="*/ 2144854 w 4833822"/>
              <a:gd name="connsiteY10-28552" fmla="*/ 5137432 h 5511081"/>
              <a:gd name="connsiteX11-28553" fmla="*/ 2508163 w 4833822"/>
              <a:gd name="connsiteY11-28554" fmla="*/ 5106970 h 5511081"/>
              <a:gd name="connsiteX12-28555" fmla="*/ 2407811 w 4833822"/>
              <a:gd name="connsiteY12-28556" fmla="*/ 5415180 h 5511081"/>
              <a:gd name="connsiteX13-28557" fmla="*/ 2508163 w 4833822"/>
              <a:gd name="connsiteY13-28558" fmla="*/ 5106970 h 5511081"/>
              <a:gd name="connsiteX14-28559" fmla="*/ 2215080 w 4833822"/>
              <a:gd name="connsiteY14-28560" fmla="*/ 5022435 h 5511081"/>
              <a:gd name="connsiteX15-28561" fmla="*/ 2171282 w 4833822"/>
              <a:gd name="connsiteY15-28562" fmla="*/ 5028125 h 5511081"/>
              <a:gd name="connsiteX16-28563" fmla="*/ 2350473 w 4833822"/>
              <a:gd name="connsiteY16-28564" fmla="*/ 5307664 h 5511081"/>
              <a:gd name="connsiteX17-28565" fmla="*/ 2393478 w 4833822"/>
              <a:gd name="connsiteY17-28566" fmla="*/ 5124890 h 5511081"/>
              <a:gd name="connsiteX18-28567" fmla="*/ 2252871 w 4833822"/>
              <a:gd name="connsiteY18-28568" fmla="*/ 5023590 h 5511081"/>
              <a:gd name="connsiteX19-28569" fmla="*/ 2215080 w 4833822"/>
              <a:gd name="connsiteY19-28570" fmla="*/ 5022435 h 5511081"/>
              <a:gd name="connsiteX20-28571" fmla="*/ 3767359 w 4833822"/>
              <a:gd name="connsiteY20-28572" fmla="*/ 4903477 h 5511081"/>
              <a:gd name="connsiteX21-28573" fmla="*/ 3913003 w 4833822"/>
              <a:gd name="connsiteY21-28574" fmla="*/ 4985120 h 5511081"/>
              <a:gd name="connsiteX22-28575" fmla="*/ 3930923 w 4833822"/>
              <a:gd name="connsiteY22-28576" fmla="*/ 5010209 h 5511081"/>
              <a:gd name="connsiteX23-28577" fmla="*/ 3923759 w 4833822"/>
              <a:gd name="connsiteY23-28578" fmla="*/ 5035294 h 5511081"/>
              <a:gd name="connsiteX24-28579" fmla="*/ 3672890 w 4833822"/>
              <a:gd name="connsiteY24-28580" fmla="*/ 5017373 h 5511081"/>
              <a:gd name="connsiteX25-28581" fmla="*/ 3672890 w 4833822"/>
              <a:gd name="connsiteY25-28582" fmla="*/ 4949284 h 5511081"/>
              <a:gd name="connsiteX26-28583" fmla="*/ 3708731 w 4833822"/>
              <a:gd name="connsiteY26-28584" fmla="*/ 4924195 h 5511081"/>
              <a:gd name="connsiteX27-28585" fmla="*/ 3767359 w 4833822"/>
              <a:gd name="connsiteY27-28586" fmla="*/ 4903477 h 5511081"/>
              <a:gd name="connsiteX28-28587" fmla="*/ 3779366 w 4833822"/>
              <a:gd name="connsiteY28-28588" fmla="*/ 4863666 h 5511081"/>
              <a:gd name="connsiteX29-28589" fmla="*/ 3637059 w 4833822"/>
              <a:gd name="connsiteY29-28590" fmla="*/ 4888361 h 5511081"/>
              <a:gd name="connsiteX30-28591" fmla="*/ 3497289 w 4833822"/>
              <a:gd name="connsiteY30-28592" fmla="*/ 5071129 h 5511081"/>
              <a:gd name="connsiteX31-28593" fmla="*/ 3615557 w 4833822"/>
              <a:gd name="connsiteY31-28594" fmla="*/ 5013792 h 5511081"/>
              <a:gd name="connsiteX32-28595" fmla="*/ 3852086 w 4833822"/>
              <a:gd name="connsiteY32-28596" fmla="*/ 5171476 h 5511081"/>
              <a:gd name="connsiteX33-28597" fmla="*/ 3952433 w 4833822"/>
              <a:gd name="connsiteY33-28598" fmla="*/ 4999454 h 5511081"/>
              <a:gd name="connsiteX34-28599" fmla="*/ 3945496 w 4833822"/>
              <a:gd name="connsiteY34-28600" fmla="*/ 4982649 h 5511081"/>
              <a:gd name="connsiteX35-28601" fmla="*/ 3938093 w 4833822"/>
              <a:gd name="connsiteY35-28602" fmla="*/ 4982649 h 5511081"/>
              <a:gd name="connsiteX36-28603" fmla="*/ 3927341 w 4833822"/>
              <a:gd name="connsiteY36-28604" fmla="*/ 4982649 h 5511081"/>
              <a:gd name="connsiteX37-28605" fmla="*/ 3909418 w 4833822"/>
              <a:gd name="connsiteY37-28606" fmla="*/ 4977942 h 5511081"/>
              <a:gd name="connsiteX38-28607" fmla="*/ 3920171 w 4833822"/>
              <a:gd name="connsiteY38-28608" fmla="*/ 4977942 h 5511081"/>
              <a:gd name="connsiteX39-28609" fmla="*/ 3945252 w 4833822"/>
              <a:gd name="connsiteY39-28610" fmla="*/ 4982059 h 5511081"/>
              <a:gd name="connsiteX40-28611" fmla="*/ 3928739 w 4833822"/>
              <a:gd name="connsiteY40-28612" fmla="*/ 4942059 h 5511081"/>
              <a:gd name="connsiteX41-28613" fmla="*/ 3822967 w 4833822"/>
              <a:gd name="connsiteY41-28614" fmla="*/ 4865961 h 5511081"/>
              <a:gd name="connsiteX42-28615" fmla="*/ 3779366 w 4833822"/>
              <a:gd name="connsiteY42-28616" fmla="*/ 4863666 h 5511081"/>
              <a:gd name="connsiteX43-28617" fmla="*/ 4196131 w 4833822"/>
              <a:gd name="connsiteY43-28618" fmla="*/ 4719920 h 5511081"/>
              <a:gd name="connsiteX44-28619" fmla="*/ 4235548 w 4833822"/>
              <a:gd name="connsiteY44-28620" fmla="*/ 4949285 h 5511081"/>
              <a:gd name="connsiteX45-28621" fmla="*/ 4454163 w 4833822"/>
              <a:gd name="connsiteY45-28622" fmla="*/ 4952867 h 5511081"/>
              <a:gd name="connsiteX46-28623" fmla="*/ 4196131 w 4833822"/>
              <a:gd name="connsiteY46-28624" fmla="*/ 4719920 h 5511081"/>
              <a:gd name="connsiteX47-28625" fmla="*/ 1174995 w 4833822"/>
              <a:gd name="connsiteY47-28626" fmla="*/ 4404542 h 5511081"/>
              <a:gd name="connsiteX48-28627" fmla="*/ 1250253 w 4833822"/>
              <a:gd name="connsiteY48-28628" fmla="*/ 4451134 h 5511081"/>
              <a:gd name="connsiteX49-28629" fmla="*/ 1035224 w 4833822"/>
              <a:gd name="connsiteY49-28630" fmla="*/ 4562227 h 5511081"/>
              <a:gd name="connsiteX50-28631" fmla="*/ 981463 w 4833822"/>
              <a:gd name="connsiteY50-28632" fmla="*/ 4537143 h 5511081"/>
              <a:gd name="connsiteX51-28633" fmla="*/ 1174995 w 4833822"/>
              <a:gd name="connsiteY51-28634" fmla="*/ 4404542 h 5511081"/>
              <a:gd name="connsiteX52-28635" fmla="*/ 3960412 w 4833822"/>
              <a:gd name="connsiteY52-28636" fmla="*/ 4375267 h 5511081"/>
              <a:gd name="connsiteX53-28637" fmla="*/ 4095776 w 4833822"/>
              <a:gd name="connsiteY53-28638" fmla="*/ 4433212 h 5511081"/>
              <a:gd name="connsiteX54-28639" fmla="*/ 4052767 w 4833822"/>
              <a:gd name="connsiteY54-28640" fmla="*/ 4461882 h 5511081"/>
              <a:gd name="connsiteX55-28641" fmla="*/ 3852081 w 4833822"/>
              <a:gd name="connsiteY55-28642" fmla="*/ 4429631 h 5511081"/>
              <a:gd name="connsiteX56-28643" fmla="*/ 3859245 w 4833822"/>
              <a:gd name="connsiteY56-28644" fmla="*/ 4393792 h 5511081"/>
              <a:gd name="connsiteX57-28645" fmla="*/ 3917370 w 4833822"/>
              <a:gd name="connsiteY57-28646" fmla="*/ 4376267 h 5511081"/>
              <a:gd name="connsiteX58-28647" fmla="*/ 3960412 w 4833822"/>
              <a:gd name="connsiteY58-28648" fmla="*/ 4375267 h 5511081"/>
              <a:gd name="connsiteX59-28649" fmla="*/ 2177948 w 4833822"/>
              <a:gd name="connsiteY59-28650" fmla="*/ 4281017 h 5511081"/>
              <a:gd name="connsiteX60-28651" fmla="*/ 2146198 w 4833822"/>
              <a:gd name="connsiteY60-28652" fmla="*/ 4304199 h 5511081"/>
              <a:gd name="connsiteX61-28653" fmla="*/ 1680303 w 4833822"/>
              <a:gd name="connsiteY61-28654" fmla="*/ 5003041 h 5511081"/>
              <a:gd name="connsiteX62-28655" fmla="*/ 1762730 w 4833822"/>
              <a:gd name="connsiteY62-28656" fmla="*/ 5365001 h 5511081"/>
              <a:gd name="connsiteX63-28657" fmla="*/ 1802152 w 4833822"/>
              <a:gd name="connsiteY63-28658" fmla="*/ 5085468 h 5511081"/>
              <a:gd name="connsiteX64-28659" fmla="*/ 2081691 w 4833822"/>
              <a:gd name="connsiteY64-28660" fmla="*/ 4927778 h 5511081"/>
              <a:gd name="connsiteX65-28661" fmla="*/ 1845157 w 4833822"/>
              <a:gd name="connsiteY65-28662" fmla="*/ 5010205 h 5511081"/>
              <a:gd name="connsiteX66-28663" fmla="*/ 1744810 w 4833822"/>
              <a:gd name="connsiteY66-28664" fmla="*/ 4981539 h 5511081"/>
              <a:gd name="connsiteX67-28665" fmla="*/ 2060189 w 4833822"/>
              <a:gd name="connsiteY67-28666" fmla="*/ 4827436 h 5511081"/>
              <a:gd name="connsiteX68-28667" fmla="*/ 2178451 w 4833822"/>
              <a:gd name="connsiteY68-28668" fmla="*/ 4766506 h 5511081"/>
              <a:gd name="connsiteX69-28669" fmla="*/ 2293136 w 4833822"/>
              <a:gd name="connsiteY69-28670" fmla="*/ 4300617 h 5511081"/>
              <a:gd name="connsiteX70-28671" fmla="*/ 1999259 w 4833822"/>
              <a:gd name="connsiteY70-28672" fmla="*/ 4716338 h 5511081"/>
              <a:gd name="connsiteX71-28673" fmla="*/ 2196371 w 4833822"/>
              <a:gd name="connsiteY71-28674" fmla="*/ 4286279 h 5511081"/>
              <a:gd name="connsiteX72-28675" fmla="*/ 2177948 w 4833822"/>
              <a:gd name="connsiteY72-28676" fmla="*/ 4281017 h 5511081"/>
              <a:gd name="connsiteX73-28677" fmla="*/ 2511745 w 4833822"/>
              <a:gd name="connsiteY73-28678" fmla="*/ 4268364 h 5511081"/>
              <a:gd name="connsiteX74-28679" fmla="*/ 2482010 w 4833822"/>
              <a:gd name="connsiteY74-28680" fmla="*/ 4496660 h 5511081"/>
              <a:gd name="connsiteX75-28681" fmla="*/ 2486655 w 4833822"/>
              <a:gd name="connsiteY75-28682" fmla="*/ 4562225 h 5511081"/>
              <a:gd name="connsiteX76-28683" fmla="*/ 2514429 w 4833822"/>
              <a:gd name="connsiteY76-28684" fmla="*/ 4577904 h 5511081"/>
              <a:gd name="connsiteX77-28685" fmla="*/ 2526077 w 4833822"/>
              <a:gd name="connsiteY77-28686" fmla="*/ 4601650 h 5511081"/>
              <a:gd name="connsiteX78-28687" fmla="*/ 2486655 w 4833822"/>
              <a:gd name="connsiteY78-28688" fmla="*/ 4562228 h 5511081"/>
              <a:gd name="connsiteX79-28689" fmla="*/ 2486655 w 4833822"/>
              <a:gd name="connsiteY79-28690" fmla="*/ 4562231 h 5511081"/>
              <a:gd name="connsiteX80-28691" fmla="*/ 2440069 w 4833822"/>
              <a:gd name="connsiteY80-28692" fmla="*/ 4838187 h 5511081"/>
              <a:gd name="connsiteX81-28693" fmla="*/ 2375563 w 4833822"/>
              <a:gd name="connsiteY81-28694" fmla="*/ 4400959 h 5511081"/>
              <a:gd name="connsiteX82-28695" fmla="*/ 2296718 w 4833822"/>
              <a:gd name="connsiteY82-28696" fmla="*/ 4770094 h 5511081"/>
              <a:gd name="connsiteX83-28697" fmla="*/ 2429318 w 4833822"/>
              <a:gd name="connsiteY83-28698" fmla="*/ 4891943 h 5511081"/>
              <a:gd name="connsiteX84-28699" fmla="*/ 2493825 w 4833822"/>
              <a:gd name="connsiteY84-28700" fmla="*/ 4791596 h 5511081"/>
              <a:gd name="connsiteX85-28701" fmla="*/ 2529665 w 4833822"/>
              <a:gd name="connsiteY85-28702" fmla="*/ 4601653 h 5511081"/>
              <a:gd name="connsiteX86-28703" fmla="*/ 2511745 w 4833822"/>
              <a:gd name="connsiteY86-28704" fmla="*/ 4268364 h 5511081"/>
              <a:gd name="connsiteX87-28705" fmla="*/ 2808528 w 4833822"/>
              <a:gd name="connsiteY87-28706" fmla="*/ 4265898 h 5511081"/>
              <a:gd name="connsiteX88-28707" fmla="*/ 2784115 w 4833822"/>
              <a:gd name="connsiteY88-28708" fmla="*/ 4279115 h 5511081"/>
              <a:gd name="connsiteX89-28709" fmla="*/ 2798448 w 4833822"/>
              <a:gd name="connsiteY89-28710" fmla="*/ 4354373 h 5511081"/>
              <a:gd name="connsiteX90-28711" fmla="*/ 2880875 w 4833822"/>
              <a:gd name="connsiteY90-28712" fmla="*/ 4469053 h 5511081"/>
              <a:gd name="connsiteX91-28713" fmla="*/ 3142493 w 4833822"/>
              <a:gd name="connsiteY91-28714" fmla="*/ 4798765 h 5511081"/>
              <a:gd name="connsiteX92-28715" fmla="*/ 2891625 w 4833822"/>
              <a:gd name="connsiteY92-28716" fmla="*/ 4633906 h 5511081"/>
              <a:gd name="connsiteX93-28717" fmla="*/ 2683768 w 4833822"/>
              <a:gd name="connsiteY93-28718" fmla="*/ 4390208 h 5511081"/>
              <a:gd name="connsiteX94-28719" fmla="*/ 2651515 w 4833822"/>
              <a:gd name="connsiteY94-28720" fmla="*/ 4415297 h 5511081"/>
              <a:gd name="connsiteX95-28721" fmla="*/ 2866541 w 4833822"/>
              <a:gd name="connsiteY95-28722" fmla="*/ 4658996 h 5511081"/>
              <a:gd name="connsiteX96-28723" fmla="*/ 3389773 w 4833822"/>
              <a:gd name="connsiteY96-28724" fmla="*/ 5257490 h 5511081"/>
              <a:gd name="connsiteX97-28725" fmla="*/ 3637059 w 4833822"/>
              <a:gd name="connsiteY97-28726" fmla="*/ 5300494 h 5511081"/>
              <a:gd name="connsiteX98-28727" fmla="*/ 3246422 w 4833822"/>
              <a:gd name="connsiteY98-28728" fmla="*/ 4931365 h 5511081"/>
              <a:gd name="connsiteX99-28729" fmla="*/ 3400524 w 4833822"/>
              <a:gd name="connsiteY99-28730" fmla="*/ 4981539 h 5511081"/>
              <a:gd name="connsiteX100-28731" fmla="*/ 3336018 w 4833822"/>
              <a:gd name="connsiteY100-28732" fmla="*/ 4834600 h 5511081"/>
              <a:gd name="connsiteX101-28733" fmla="*/ 3095901 w 4833822"/>
              <a:gd name="connsiteY101-28734" fmla="*/ 4572987 h 5511081"/>
              <a:gd name="connsiteX102-28735" fmla="*/ 2862954 w 4833822"/>
              <a:gd name="connsiteY102-28736" fmla="*/ 4304199 h 5511081"/>
              <a:gd name="connsiteX103-28737" fmla="*/ 2808528 w 4833822"/>
              <a:gd name="connsiteY103-28738" fmla="*/ 4265898 h 5511081"/>
              <a:gd name="connsiteX104-28739" fmla="*/ 1587125 w 4833822"/>
              <a:gd name="connsiteY104-28740" fmla="*/ 4221773 h 5511081"/>
              <a:gd name="connsiteX105-28741" fmla="*/ 798688 w 4833822"/>
              <a:gd name="connsiteY105-28742" fmla="*/ 4429636 h 5511081"/>
              <a:gd name="connsiteX106-28743" fmla="*/ 780768 w 4833822"/>
              <a:gd name="connsiteY106-28744" fmla="*/ 5053214 h 5511081"/>
              <a:gd name="connsiteX107-28745" fmla="*/ 791519 w 4833822"/>
              <a:gd name="connsiteY107-28746" fmla="*/ 4859690 h 5511081"/>
              <a:gd name="connsiteX108-28747" fmla="*/ 709092 w 4833822"/>
              <a:gd name="connsiteY108-28748" fmla="*/ 4497724 h 5511081"/>
              <a:gd name="connsiteX109-28749" fmla="*/ 368634 w 4833822"/>
              <a:gd name="connsiteY109-28750" fmla="*/ 4508475 h 5511081"/>
              <a:gd name="connsiteX110-28751" fmla="*/ 332793 w 4833822"/>
              <a:gd name="connsiteY110-28752" fmla="*/ 4533565 h 5511081"/>
              <a:gd name="connsiteX111-28753" fmla="*/ 368634 w 4833822"/>
              <a:gd name="connsiteY111-28754" fmla="*/ 4547898 h 5511081"/>
              <a:gd name="connsiteX112-28755" fmla="*/ 350714 w 4833822"/>
              <a:gd name="connsiteY112-28756" fmla="*/ 4848938 h 5511081"/>
              <a:gd name="connsiteX113-28757" fmla="*/ 447479 w 4833822"/>
              <a:gd name="connsiteY113-28758" fmla="*/ 4913445 h 5511081"/>
              <a:gd name="connsiteX114-28759" fmla="*/ 486896 w 4833822"/>
              <a:gd name="connsiteY114-28760" fmla="*/ 4813098 h 5511081"/>
              <a:gd name="connsiteX115-28761" fmla="*/ 468981 w 4833822"/>
              <a:gd name="connsiteY115-28762" fmla="*/ 4694831 h 5511081"/>
              <a:gd name="connsiteX116-28763" fmla="*/ 372216 w 4833822"/>
              <a:gd name="connsiteY116-28764" fmla="*/ 4802347 h 5511081"/>
              <a:gd name="connsiteX117-28765" fmla="*/ 382967 w 4833822"/>
              <a:gd name="connsiteY117-28766" fmla="*/ 4651826 h 5511081"/>
              <a:gd name="connsiteX118-28767" fmla="*/ 497647 w 4833822"/>
              <a:gd name="connsiteY118-28768" fmla="*/ 4612404 h 5511081"/>
              <a:gd name="connsiteX119-28769" fmla="*/ 569323 w 4833822"/>
              <a:gd name="connsiteY119-28770" fmla="*/ 4727089 h 5511081"/>
              <a:gd name="connsiteX120-28771" fmla="*/ 580074 w 4833822"/>
              <a:gd name="connsiteY120-28772" fmla="*/ 4938529 h 5511081"/>
              <a:gd name="connsiteX121-28773" fmla="*/ 612332 w 4833822"/>
              <a:gd name="connsiteY121-28774" fmla="*/ 4694831 h 5511081"/>
              <a:gd name="connsiteX122-28775" fmla="*/ 497647 w 4833822"/>
              <a:gd name="connsiteY122-28776" fmla="*/ 4461884 h 5511081"/>
              <a:gd name="connsiteX123-28777" fmla="*/ 730594 w 4833822"/>
              <a:gd name="connsiteY123-28778" fmla="*/ 4866853 h 5511081"/>
              <a:gd name="connsiteX124-28779" fmla="*/ 547826 w 4833822"/>
              <a:gd name="connsiteY124-28780" fmla="*/ 5031712 h 5511081"/>
              <a:gd name="connsiteX125-28781" fmla="*/ 834528 w 4833822"/>
              <a:gd name="connsiteY125-28782" fmla="*/ 5063965 h 5511081"/>
              <a:gd name="connsiteX126-28783" fmla="*/ 1533370 w 4833822"/>
              <a:gd name="connsiteY126-28784" fmla="*/ 4547898 h 5511081"/>
              <a:gd name="connsiteX127-28785" fmla="*/ 1633712 w 4833822"/>
              <a:gd name="connsiteY127-28786" fmla="*/ 4415297 h 5511081"/>
              <a:gd name="connsiteX128-28787" fmla="*/ 1142733 w 4833822"/>
              <a:gd name="connsiteY128-28788" fmla="*/ 4730671 h 5511081"/>
              <a:gd name="connsiteX129-28789" fmla="*/ 1031635 w 4833822"/>
              <a:gd name="connsiteY129-28790" fmla="*/ 4759343 h 5511081"/>
              <a:gd name="connsiteX130-28791" fmla="*/ 1096142 w 4833822"/>
              <a:gd name="connsiteY130-28792" fmla="*/ 4658996 h 5511081"/>
              <a:gd name="connsiteX131-28793" fmla="*/ 1587125 w 4833822"/>
              <a:gd name="connsiteY131-28794" fmla="*/ 4221773 h 5511081"/>
              <a:gd name="connsiteX132-28795" fmla="*/ 3072607 w 4833822"/>
              <a:gd name="connsiteY132-28796" fmla="*/ 4212813 h 5511081"/>
              <a:gd name="connsiteX133-28797" fmla="*/ 2988391 w 4833822"/>
              <a:gd name="connsiteY133-28798" fmla="*/ 4246857 h 5511081"/>
              <a:gd name="connsiteX134-28799" fmla="*/ 3038564 w 4833822"/>
              <a:gd name="connsiteY134-28800" fmla="*/ 4357955 h 5511081"/>
              <a:gd name="connsiteX135-28801" fmla="*/ 3407693 w 4833822"/>
              <a:gd name="connsiteY135-28802" fmla="*/ 4773676 h 5511081"/>
              <a:gd name="connsiteX136-28803" fmla="*/ 3576134 w 4833822"/>
              <a:gd name="connsiteY136-28804" fmla="*/ 4813098 h 5511081"/>
              <a:gd name="connsiteX137-28805" fmla="*/ 4002606 w 4833822"/>
              <a:gd name="connsiteY137-28806" fmla="*/ 4917027 h 5511081"/>
              <a:gd name="connsiteX138-28807" fmla="*/ 4124455 w 4833822"/>
              <a:gd name="connsiteY138-28808" fmla="*/ 4999454 h 5511081"/>
              <a:gd name="connsiteX139-28809" fmla="*/ 3586885 w 4833822"/>
              <a:gd name="connsiteY139-28810" fmla="*/ 4451133 h 5511081"/>
              <a:gd name="connsiteX140-28811" fmla="*/ 3339600 w 4833822"/>
              <a:gd name="connsiteY140-28812" fmla="*/ 4307781 h 5511081"/>
              <a:gd name="connsiteX141-28813" fmla="*/ 3551045 w 4833822"/>
              <a:gd name="connsiteY141-28814" fmla="*/ 4483391 h 5511081"/>
              <a:gd name="connsiteX142-28815" fmla="*/ 3658561 w 4833822"/>
              <a:gd name="connsiteY142-28816" fmla="*/ 4666165 h 5511081"/>
              <a:gd name="connsiteX143-28817" fmla="*/ 3536712 w 4833822"/>
              <a:gd name="connsiteY143-28818" fmla="*/ 4590902 h 5511081"/>
              <a:gd name="connsiteX144-28819" fmla="*/ 3167577 w 4833822"/>
              <a:gd name="connsiteY144-28820" fmla="*/ 4254026 h 5511081"/>
              <a:gd name="connsiteX145-28821" fmla="*/ 3072607 w 4833822"/>
              <a:gd name="connsiteY145-28822" fmla="*/ 4212813 h 5511081"/>
              <a:gd name="connsiteX146-28823" fmla="*/ 1497530 w 4833822"/>
              <a:gd name="connsiteY146-28824" fmla="*/ 4125013 h 5511081"/>
              <a:gd name="connsiteX147-28825" fmla="*/ 644585 w 4833822"/>
              <a:gd name="connsiteY147-28826" fmla="*/ 4250444 h 5511081"/>
              <a:gd name="connsiteX148-28827" fmla="*/ 404469 w 4833822"/>
              <a:gd name="connsiteY148-28828" fmla="*/ 4325701 h 5511081"/>
              <a:gd name="connsiteX149-28829" fmla="*/ 218113 w 4833822"/>
              <a:gd name="connsiteY149-28830" fmla="*/ 4479804 h 5511081"/>
              <a:gd name="connsiteX150-28831" fmla="*/ 347132 w 4833822"/>
              <a:gd name="connsiteY150-28832" fmla="*/ 4999454 h 5511081"/>
              <a:gd name="connsiteX151-28833" fmla="*/ 218113 w 4833822"/>
              <a:gd name="connsiteY151-28834" fmla="*/ 4633906 h 5511081"/>
              <a:gd name="connsiteX152-28835" fmla="*/ 289789 w 4833822"/>
              <a:gd name="connsiteY152-28836" fmla="*/ 4526395 h 5511081"/>
              <a:gd name="connsiteX153-28837" fmla="*/ 271869 w 4833822"/>
              <a:gd name="connsiteY153-28838" fmla="*/ 4512062 h 5511081"/>
              <a:gd name="connsiteX154-28839" fmla="*/ 304127 w 4833822"/>
              <a:gd name="connsiteY154-28840" fmla="*/ 4418879 h 5511081"/>
              <a:gd name="connsiteX155-28841" fmla="*/ 400887 w 4833822"/>
              <a:gd name="connsiteY155-28842" fmla="*/ 4336453 h 5511081"/>
              <a:gd name="connsiteX156-28843" fmla="*/ 404469 w 4833822"/>
              <a:gd name="connsiteY156-28844" fmla="*/ 4329283 h 5511081"/>
              <a:gd name="connsiteX157-28845" fmla="*/ 408056 w 4833822"/>
              <a:gd name="connsiteY157-28846" fmla="*/ 4329283 h 5511081"/>
              <a:gd name="connsiteX158-28847" fmla="*/ 569323 w 4833822"/>
              <a:gd name="connsiteY158-28848" fmla="*/ 4286279 h 5511081"/>
              <a:gd name="connsiteX159-28849" fmla="*/ 777186 w 4833822"/>
              <a:gd name="connsiteY159-28850" fmla="*/ 4397377 h 5511081"/>
              <a:gd name="connsiteX160-28851" fmla="*/ 1250249 w 4833822"/>
              <a:gd name="connsiteY160-28852" fmla="*/ 4228936 h 5511081"/>
              <a:gd name="connsiteX161-28853" fmla="*/ 1497530 w 4833822"/>
              <a:gd name="connsiteY161-28854" fmla="*/ 4125013 h 5511081"/>
              <a:gd name="connsiteX162-28855" fmla="*/ 3393360 w 4833822"/>
              <a:gd name="connsiteY162-28856" fmla="*/ 4084243 h 5511081"/>
              <a:gd name="connsiteX163-28857" fmla="*/ 3271511 w 4833822"/>
              <a:gd name="connsiteY163-28858" fmla="*/ 4121426 h 5511081"/>
              <a:gd name="connsiteX164-28859" fmla="*/ 3486538 w 4833822"/>
              <a:gd name="connsiteY164-28860" fmla="*/ 4250444 h 5511081"/>
              <a:gd name="connsiteX165-28861" fmla="*/ 4092197 w 4833822"/>
              <a:gd name="connsiteY165-28862" fmla="*/ 4583738 h 5511081"/>
              <a:gd name="connsiteX166-28863" fmla="*/ 3873588 w 4833822"/>
              <a:gd name="connsiteY166-28864" fmla="*/ 4583738 h 5511081"/>
              <a:gd name="connsiteX167-28865" fmla="*/ 4002606 w 4833822"/>
              <a:gd name="connsiteY167-28866" fmla="*/ 4712751 h 5511081"/>
              <a:gd name="connsiteX168-28867" fmla="*/ 4106535 w 4833822"/>
              <a:gd name="connsiteY168-28868" fmla="*/ 4684080 h 5511081"/>
              <a:gd name="connsiteX169-28869" fmla="*/ 4325144 w 4833822"/>
              <a:gd name="connsiteY169-28870" fmla="*/ 4357955 h 5511081"/>
              <a:gd name="connsiteX170-28871" fmla="*/ 4038441 w 4833822"/>
              <a:gd name="connsiteY170-28872" fmla="*/ 4268364 h 5511081"/>
              <a:gd name="connsiteX171-28873" fmla="*/ 3624178 w 4833822"/>
              <a:gd name="connsiteY171-28874" fmla="*/ 4254752 h 5511081"/>
              <a:gd name="connsiteX172-28875" fmla="*/ 3486739 w 4833822"/>
              <a:gd name="connsiteY172-28876" fmla="*/ 4228973 h 5511081"/>
              <a:gd name="connsiteX173-28877" fmla="*/ 3486739 w 4833822"/>
              <a:gd name="connsiteY173-28878" fmla="*/ 4232968 h 5511081"/>
              <a:gd name="connsiteX174-28879" fmla="*/ 3485394 w 4833822"/>
              <a:gd name="connsiteY174-28880" fmla="*/ 4230279 h 5511081"/>
              <a:gd name="connsiteX175-28881" fmla="*/ 3486706 w 4833822"/>
              <a:gd name="connsiteY175-28882" fmla="*/ 4228967 h 5511081"/>
              <a:gd name="connsiteX176-28883" fmla="*/ 3486538 w 4833822"/>
              <a:gd name="connsiteY176-28884" fmla="*/ 4228936 h 5511081"/>
              <a:gd name="connsiteX177-28885" fmla="*/ 3543876 w 4833822"/>
              <a:gd name="connsiteY177-28886" fmla="*/ 4168012 h 5511081"/>
              <a:gd name="connsiteX178-28887" fmla="*/ 4518674 w 4833822"/>
              <a:gd name="connsiteY178-28888" fmla="*/ 4314950 h 5511081"/>
              <a:gd name="connsiteX179-28889" fmla="*/ 4328731 w 4833822"/>
              <a:gd name="connsiteY179-28890" fmla="*/ 4512062 h 5511081"/>
              <a:gd name="connsiteX180-28891" fmla="*/ 4457745 w 4833822"/>
              <a:gd name="connsiteY180-28892" fmla="*/ 4440381 h 5511081"/>
              <a:gd name="connsiteX181-28893" fmla="*/ 4579599 w 4833822"/>
              <a:gd name="connsiteY181-28894" fmla="*/ 4433218 h 5511081"/>
              <a:gd name="connsiteX182-28895" fmla="*/ 4500754 w 4833822"/>
              <a:gd name="connsiteY182-28896" fmla="*/ 4512062 h 5511081"/>
              <a:gd name="connsiteX183-28897" fmla="*/ 4314393 w 4833822"/>
              <a:gd name="connsiteY183-28898" fmla="*/ 4745010 h 5511081"/>
              <a:gd name="connsiteX184-28899" fmla="*/ 4346651 w 4833822"/>
              <a:gd name="connsiteY184-28900" fmla="*/ 4809516 h 5511081"/>
              <a:gd name="connsiteX185-28901" fmla="*/ 4403989 w 4833822"/>
              <a:gd name="connsiteY185-28902" fmla="*/ 4759343 h 5511081"/>
              <a:gd name="connsiteX186-28903" fmla="*/ 4482833 w 4833822"/>
              <a:gd name="connsiteY186-28904" fmla="*/ 4569400 h 5511081"/>
              <a:gd name="connsiteX187-28905" fmla="*/ 4590350 w 4833822"/>
              <a:gd name="connsiteY187-28906" fmla="*/ 4547898 h 5511081"/>
              <a:gd name="connsiteX188-28907" fmla="*/ 4608265 w 4833822"/>
              <a:gd name="connsiteY188-28908" fmla="*/ 4630324 h 5511081"/>
              <a:gd name="connsiteX189-28909" fmla="*/ 4608265 w 4833822"/>
              <a:gd name="connsiteY189-28910" fmla="*/ 4633906 h 5511081"/>
              <a:gd name="connsiteX190-28911" fmla="*/ 4421909 w 4833822"/>
              <a:gd name="connsiteY190-28912" fmla="*/ 4845351 h 5511081"/>
              <a:gd name="connsiteX191-28913" fmla="*/ 4608265 w 4833822"/>
              <a:gd name="connsiteY191-28914" fmla="*/ 4633906 h 5511081"/>
              <a:gd name="connsiteX192-28915" fmla="*/ 4611852 w 4833822"/>
              <a:gd name="connsiteY192-28916" fmla="*/ 4630324 h 5511081"/>
              <a:gd name="connsiteX193-28917" fmla="*/ 4611852 w 4833822"/>
              <a:gd name="connsiteY193-28918" fmla="*/ 4626742 h 5511081"/>
              <a:gd name="connsiteX194-28919" fmla="*/ 4694279 w 4833822"/>
              <a:gd name="connsiteY194-28920" fmla="*/ 4612404 h 5511081"/>
              <a:gd name="connsiteX195-28921" fmla="*/ 4651275 w 4833822"/>
              <a:gd name="connsiteY195-28922" fmla="*/ 4436800 h 5511081"/>
              <a:gd name="connsiteX196-28923" fmla="*/ 4572429 w 4833822"/>
              <a:gd name="connsiteY196-28924" fmla="*/ 4318532 h 5511081"/>
              <a:gd name="connsiteX197-28925" fmla="*/ 4583181 w 4833822"/>
              <a:gd name="connsiteY197-28926" fmla="*/ 4225355 h 5511081"/>
              <a:gd name="connsiteX198-28927" fmla="*/ 4436247 w 4833822"/>
              <a:gd name="connsiteY198-28928" fmla="*/ 4178768 h 5511081"/>
              <a:gd name="connsiteX199-28929" fmla="*/ 3504459 w 4833822"/>
              <a:gd name="connsiteY199-28930" fmla="*/ 4092754 h 5511081"/>
              <a:gd name="connsiteX200-28931" fmla="*/ 3393360 w 4833822"/>
              <a:gd name="connsiteY200-28932" fmla="*/ 4084243 h 5511081"/>
              <a:gd name="connsiteX201-28933" fmla="*/ 655337 w 4833822"/>
              <a:gd name="connsiteY201-28934" fmla="*/ 3952985 h 5511081"/>
              <a:gd name="connsiteX202-28935" fmla="*/ 637416 w 4833822"/>
              <a:gd name="connsiteY202-28936" fmla="*/ 4010328 h 5511081"/>
              <a:gd name="connsiteX203-28937" fmla="*/ 863200 w 4833822"/>
              <a:gd name="connsiteY203-28938" fmla="*/ 4114257 h 5511081"/>
              <a:gd name="connsiteX204-28939" fmla="*/ 734181 w 4833822"/>
              <a:gd name="connsiteY204-28940" fmla="*/ 3974492 h 5511081"/>
              <a:gd name="connsiteX205-28941" fmla="*/ 655337 w 4833822"/>
              <a:gd name="connsiteY205-28942" fmla="*/ 3952985 h 5511081"/>
              <a:gd name="connsiteX206-28943" fmla="*/ 465399 w 4833822"/>
              <a:gd name="connsiteY206-28944" fmla="*/ 3913568 h 5511081"/>
              <a:gd name="connsiteX207-28945" fmla="*/ 465399 w 4833822"/>
              <a:gd name="connsiteY207-28946" fmla="*/ 4114257 h 5511081"/>
              <a:gd name="connsiteX208-28947" fmla="*/ 501234 w 4833822"/>
              <a:gd name="connsiteY208-28948" fmla="*/ 4171599 h 5511081"/>
              <a:gd name="connsiteX209-28949" fmla="*/ 554990 w 4833822"/>
              <a:gd name="connsiteY209-28950" fmla="*/ 4117844 h 5511081"/>
              <a:gd name="connsiteX210-28951" fmla="*/ 465399 w 4833822"/>
              <a:gd name="connsiteY210-28952" fmla="*/ 3913568 h 5511081"/>
              <a:gd name="connsiteX211-28953" fmla="*/ 4325169 w 4833822"/>
              <a:gd name="connsiteY211-28954" fmla="*/ 3832671 h 5511081"/>
              <a:gd name="connsiteX212-28955" fmla="*/ 3959602 w 4833822"/>
              <a:gd name="connsiteY212-28956" fmla="*/ 4038999 h 5511081"/>
              <a:gd name="connsiteX213-28957" fmla="*/ 4360985 w 4833822"/>
              <a:gd name="connsiteY213-28958" fmla="*/ 3949403 h 5511081"/>
              <a:gd name="connsiteX214-28959" fmla="*/ 4278558 w 4833822"/>
              <a:gd name="connsiteY214-28960" fmla="*/ 4060501 h 5511081"/>
              <a:gd name="connsiteX215-28961" fmla="*/ 4454163 w 4833822"/>
              <a:gd name="connsiteY215-28962" fmla="*/ 4013910 h 5511081"/>
              <a:gd name="connsiteX216-28963" fmla="*/ 4368153 w 4833822"/>
              <a:gd name="connsiteY216-28964" fmla="*/ 3838305 h 5511081"/>
              <a:gd name="connsiteX217-28965" fmla="*/ 4325169 w 4833822"/>
              <a:gd name="connsiteY217-28966" fmla="*/ 3832671 h 5511081"/>
              <a:gd name="connsiteX218-28967" fmla="*/ 4156709 w 4833822"/>
              <a:gd name="connsiteY218-28968" fmla="*/ 3798883 h 5511081"/>
              <a:gd name="connsiteX219-28969" fmla="*/ 3748157 w 4833822"/>
              <a:gd name="connsiteY219-28970" fmla="*/ 3881309 h 5511081"/>
              <a:gd name="connsiteX220-28971" fmla="*/ 3529543 w 4833822"/>
              <a:gd name="connsiteY220-28972" fmla="*/ 4003158 h 5511081"/>
              <a:gd name="connsiteX221-28973" fmla="*/ 3805494 w 4833822"/>
              <a:gd name="connsiteY221-28974" fmla="*/ 3906399 h 5511081"/>
              <a:gd name="connsiteX222-28975" fmla="*/ 4156709 w 4833822"/>
              <a:gd name="connsiteY222-28976" fmla="*/ 3798883 h 5511081"/>
              <a:gd name="connsiteX223-28977" fmla="*/ 399937 w 4833822"/>
              <a:gd name="connsiteY223-28978" fmla="*/ 3755095 h 5511081"/>
              <a:gd name="connsiteX224-28979" fmla="*/ 210944 w 4833822"/>
              <a:gd name="connsiteY224-28980" fmla="*/ 3834723 h 5511081"/>
              <a:gd name="connsiteX225-28981" fmla="*/ 124936 w 4833822"/>
              <a:gd name="connsiteY225-28982" fmla="*/ 3978074 h 5511081"/>
              <a:gd name="connsiteX226-28983" fmla="*/ 275451 w 4833822"/>
              <a:gd name="connsiteY226-28984" fmla="*/ 3970905 h 5511081"/>
              <a:gd name="connsiteX227-28985" fmla="*/ 304127 w 4833822"/>
              <a:gd name="connsiteY227-28986" fmla="*/ 3988825 h 5511081"/>
              <a:gd name="connsiteX228-28987" fmla="*/ 271869 w 4833822"/>
              <a:gd name="connsiteY228-28988" fmla="*/ 4225355 h 5511081"/>
              <a:gd name="connsiteX229-28989" fmla="*/ 311291 w 4833822"/>
              <a:gd name="connsiteY229-28990" fmla="*/ 4067670 h 5511081"/>
              <a:gd name="connsiteX230-28991" fmla="*/ 243203 w 4833822"/>
              <a:gd name="connsiteY230-28992" fmla="*/ 3859807 h 5511081"/>
              <a:gd name="connsiteX231-28993" fmla="*/ 1214409 w 4833822"/>
              <a:gd name="connsiteY231-28994" fmla="*/ 3838305 h 5511081"/>
              <a:gd name="connsiteX232-28995" fmla="*/ 465399 w 4833822"/>
              <a:gd name="connsiteY232-28996" fmla="*/ 3755878 h 5511081"/>
              <a:gd name="connsiteX233-28997" fmla="*/ 399937 w 4833822"/>
              <a:gd name="connsiteY233-28998" fmla="*/ 3755095 h 5511081"/>
              <a:gd name="connsiteX234-28999" fmla="*/ 2524908 w 4833822"/>
              <a:gd name="connsiteY234-29000" fmla="*/ 2620796 h 5511081"/>
              <a:gd name="connsiteX235-29001" fmla="*/ 2732856 w 4833822"/>
              <a:gd name="connsiteY235-29002" fmla="*/ 3262715 h 5511081"/>
              <a:gd name="connsiteX236-29003" fmla="*/ 2775802 w 4833822"/>
              <a:gd name="connsiteY236-29004" fmla="*/ 3332784 h 5511081"/>
              <a:gd name="connsiteX237-29005" fmla="*/ 2823267 w 4833822"/>
              <a:gd name="connsiteY237-29006" fmla="*/ 3255934 h 5511081"/>
              <a:gd name="connsiteX238-29007" fmla="*/ 2879774 w 4833822"/>
              <a:gd name="connsiteY238-29008" fmla="*/ 3045728 h 5511081"/>
              <a:gd name="connsiteX239-29009" fmla="*/ 2920458 w 4833822"/>
              <a:gd name="connsiteY239-29010" fmla="*/ 3579153 h 5511081"/>
              <a:gd name="connsiteX240-29011" fmla="*/ 3132925 w 4833822"/>
              <a:gd name="connsiteY240-29012" fmla="*/ 3520386 h 5511081"/>
              <a:gd name="connsiteX241-29013" fmla="*/ 2879774 w 4833822"/>
              <a:gd name="connsiteY241-29014" fmla="*/ 3895594 h 5511081"/>
              <a:gd name="connsiteX242-29015" fmla="*/ 2131619 w 4833822"/>
              <a:gd name="connsiteY242-29016" fmla="*/ 3843608 h 5511081"/>
              <a:gd name="connsiteX243-29017" fmla="*/ 1894289 w 4833822"/>
              <a:gd name="connsiteY243-29018" fmla="*/ 3493264 h 5511081"/>
              <a:gd name="connsiteX244-29019" fmla="*/ 2075111 w 4833822"/>
              <a:gd name="connsiteY244-29020" fmla="*/ 3581415 h 5511081"/>
              <a:gd name="connsiteX245-29021" fmla="*/ 2086414 w 4833822"/>
              <a:gd name="connsiteY245-29022" fmla="*/ 3066070 h 5511081"/>
              <a:gd name="connsiteX246-29023" fmla="*/ 2163263 w 4833822"/>
              <a:gd name="connsiteY246-29024" fmla="*/ 3210729 h 5511081"/>
              <a:gd name="connsiteX247-29025" fmla="*/ 2224289 w 4833822"/>
              <a:gd name="connsiteY247-29026" fmla="*/ 3255934 h 5511081"/>
              <a:gd name="connsiteX248-29027" fmla="*/ 2242372 w 4833822"/>
              <a:gd name="connsiteY248-29028" fmla="*/ 3192646 h 5511081"/>
              <a:gd name="connsiteX249-29029" fmla="*/ 2524908 w 4833822"/>
              <a:gd name="connsiteY249-29030" fmla="*/ 2620796 h 5511081"/>
              <a:gd name="connsiteX250-29031" fmla="*/ 2540406 w 4833822"/>
              <a:gd name="connsiteY250-29032" fmla="*/ 1813455 h 5511081"/>
              <a:gd name="connsiteX251-29033" fmla="*/ 2092432 w 4833822"/>
              <a:gd name="connsiteY251-29034" fmla="*/ 2720152 h 5511081"/>
              <a:gd name="connsiteX252-29035" fmla="*/ 2063761 w 4833822"/>
              <a:gd name="connsiteY252-29036" fmla="*/ 2820499 h 5511081"/>
              <a:gd name="connsiteX253-29037" fmla="*/ 1967001 w 4833822"/>
              <a:gd name="connsiteY253-29038" fmla="*/ 2748823 h 5511081"/>
              <a:gd name="connsiteX254-29039" fmla="*/ 1845152 w 4833822"/>
              <a:gd name="connsiteY254-29040" fmla="*/ 2519459 h 5511081"/>
              <a:gd name="connsiteX255-29041" fmla="*/ 1827232 w 4833822"/>
              <a:gd name="connsiteY255-29042" fmla="*/ 3336566 h 5511081"/>
              <a:gd name="connsiteX256-29043" fmla="*/ 1540529 w 4833822"/>
              <a:gd name="connsiteY256-29044" fmla="*/ 3196797 h 5511081"/>
              <a:gd name="connsiteX257-29045" fmla="*/ 1916828 w 4833822"/>
              <a:gd name="connsiteY257-29046" fmla="*/ 3752286 h 5511081"/>
              <a:gd name="connsiteX258-29047" fmla="*/ 3103066 w 4833822"/>
              <a:gd name="connsiteY258-29048" fmla="*/ 3834713 h 5511081"/>
              <a:gd name="connsiteX259-29049" fmla="*/ 3504448 w 4833822"/>
              <a:gd name="connsiteY259-29050" fmla="*/ 3239801 h 5511081"/>
              <a:gd name="connsiteX260-29051" fmla="*/ 3167572 w 4833822"/>
              <a:gd name="connsiteY260-29052" fmla="*/ 3332979 h 5511081"/>
              <a:gd name="connsiteX261-29053" fmla="*/ 3103066 w 4833822"/>
              <a:gd name="connsiteY261-29054" fmla="*/ 2487205 h 5511081"/>
              <a:gd name="connsiteX262-29055" fmla="*/ 3013470 w 4833822"/>
              <a:gd name="connsiteY262-29056" fmla="*/ 2820499 h 5511081"/>
              <a:gd name="connsiteX263-29057" fmla="*/ 2938212 w 4833822"/>
              <a:gd name="connsiteY263-29058" fmla="*/ 2942348 h 5511081"/>
              <a:gd name="connsiteX264-29059" fmla="*/ 2870119 w 4833822"/>
              <a:gd name="connsiteY264-29060" fmla="*/ 2831250 h 5511081"/>
              <a:gd name="connsiteX265-29061" fmla="*/ 2540406 w 4833822"/>
              <a:gd name="connsiteY265-29062" fmla="*/ 1813455 h 5511081"/>
              <a:gd name="connsiteX266-29063" fmla="*/ 357884 w 4833822"/>
              <a:gd name="connsiteY266-29064" fmla="*/ 1741784 h 5511081"/>
              <a:gd name="connsiteX267-29065" fmla="*/ 422396 w 4833822"/>
              <a:gd name="connsiteY267-29066" fmla="*/ 1824211 h 5511081"/>
              <a:gd name="connsiteX268-29067" fmla="*/ 522738 w 4833822"/>
              <a:gd name="connsiteY268-29068" fmla="*/ 2325942 h 5511081"/>
              <a:gd name="connsiteX269-29069" fmla="*/ 490485 w 4833822"/>
              <a:gd name="connsiteY269-29070" fmla="*/ 2465712 h 5511081"/>
              <a:gd name="connsiteX270-29071" fmla="*/ 386555 w 4833822"/>
              <a:gd name="connsiteY270-29072" fmla="*/ 2365365 h 5511081"/>
              <a:gd name="connsiteX271-29073" fmla="*/ 286208 w 4833822"/>
              <a:gd name="connsiteY271-29074" fmla="*/ 1824211 h 5511081"/>
              <a:gd name="connsiteX272-29075" fmla="*/ 357884 w 4833822"/>
              <a:gd name="connsiteY272-29076" fmla="*/ 1741784 h 5511081"/>
              <a:gd name="connsiteX273-29077" fmla="*/ 4036204 w 4833822"/>
              <a:gd name="connsiteY273-29078" fmla="*/ 324393 h 5511081"/>
              <a:gd name="connsiteX274-29079" fmla="*/ 4110123 w 4833822"/>
              <a:gd name="connsiteY274-29080" fmla="*/ 387108 h 5511081"/>
              <a:gd name="connsiteX275-29081" fmla="*/ 4063531 w 4833822"/>
              <a:gd name="connsiteY275-29082" fmla="*/ 1197052 h 5511081"/>
              <a:gd name="connsiteX276-29083" fmla="*/ 3938100 w 4833822"/>
              <a:gd name="connsiteY276-29084" fmla="*/ 885258 h 5511081"/>
              <a:gd name="connsiteX277-29085" fmla="*/ 3970353 w 4833822"/>
              <a:gd name="connsiteY277-29086" fmla="*/ 390695 h 5511081"/>
              <a:gd name="connsiteX278-29087" fmla="*/ 4036204 w 4833822"/>
              <a:gd name="connsiteY278-29088" fmla="*/ 324393 h 5511081"/>
              <a:gd name="connsiteX279-29089" fmla="*/ 915320 w 4833822"/>
              <a:gd name="connsiteY279-29090" fmla="*/ 65964 h 5511081"/>
              <a:gd name="connsiteX280-29091" fmla="*/ 1020430 w 4833822"/>
              <a:gd name="connsiteY280-29092" fmla="*/ 746726 h 5511081"/>
              <a:gd name="connsiteX281-29093" fmla="*/ 811383 w 4833822"/>
              <a:gd name="connsiteY281-29094" fmla="*/ 707140 h 5511081"/>
              <a:gd name="connsiteX282-29095" fmla="*/ 915320 w 4833822"/>
              <a:gd name="connsiteY282-29096" fmla="*/ 65964 h 5511081"/>
              <a:gd name="connsiteX283-29097" fmla="*/ 2536306 w 4833822"/>
              <a:gd name="connsiteY283-29098" fmla="*/ 0 h 5511081"/>
              <a:gd name="connsiteX284-29099" fmla="*/ 2948561 w 4833822"/>
              <a:gd name="connsiteY284-29100" fmla="*/ 741984 h 5511081"/>
              <a:gd name="connsiteX285-29101" fmla="*/ 2905997 w 4833822"/>
              <a:gd name="connsiteY285-29102" fmla="*/ 1346511 h 5511081"/>
              <a:gd name="connsiteX286-29103" fmla="*/ 3282263 w 4833822"/>
              <a:gd name="connsiteY286-29104" fmla="*/ 487454 h 5511081"/>
              <a:gd name="connsiteX287-29105" fmla="*/ 3257173 w 4833822"/>
              <a:gd name="connsiteY287-29106" fmla="*/ 347685 h 5511081"/>
              <a:gd name="connsiteX288-29107" fmla="*/ 3278681 w 4833822"/>
              <a:gd name="connsiteY288-29108" fmla="*/ 258089 h 5511081"/>
              <a:gd name="connsiteX289-29109" fmla="*/ 3361107 w 4833822"/>
              <a:gd name="connsiteY289-29110" fmla="*/ 315432 h 5511081"/>
              <a:gd name="connsiteX290-29111" fmla="*/ 3884339 w 4833822"/>
              <a:gd name="connsiteY290-29112" fmla="*/ 1627102 h 5511081"/>
              <a:gd name="connsiteX291-29113" fmla="*/ 3776823 w 4833822"/>
              <a:gd name="connsiteY291-29114" fmla="*/ 2247097 h 5511081"/>
              <a:gd name="connsiteX292-29115" fmla="*/ 4002606 w 4833822"/>
              <a:gd name="connsiteY292-29116" fmla="*/ 2028488 h 5511081"/>
              <a:gd name="connsiteX293-29117" fmla="*/ 4059943 w 4833822"/>
              <a:gd name="connsiteY293-29118" fmla="*/ 1963977 h 5511081"/>
              <a:gd name="connsiteX294-29119" fmla="*/ 4117286 w 4833822"/>
              <a:gd name="connsiteY294-29120" fmla="*/ 2039239 h 5511081"/>
              <a:gd name="connsiteX295-29121" fmla="*/ 4131625 w 4833822"/>
              <a:gd name="connsiteY295-29122" fmla="*/ 2852761 h 5511081"/>
              <a:gd name="connsiteX296-29123" fmla="*/ 3755321 w 4833822"/>
              <a:gd name="connsiteY296-29124" fmla="*/ 3684203 h 5511081"/>
              <a:gd name="connsiteX297-29125" fmla="*/ 3723067 w 4833822"/>
              <a:gd name="connsiteY297-29126" fmla="*/ 3759460 h 5511081"/>
              <a:gd name="connsiteX298-29127" fmla="*/ 4099366 w 4833822"/>
              <a:gd name="connsiteY298-29128" fmla="*/ 3698536 h 5511081"/>
              <a:gd name="connsiteX299-29129" fmla="*/ 4550927 w 4833822"/>
              <a:gd name="connsiteY299-29130" fmla="*/ 4049750 h 5511081"/>
              <a:gd name="connsiteX300-29131" fmla="*/ 4604683 w 4833822"/>
              <a:gd name="connsiteY300-29132" fmla="*/ 4150097 h 5511081"/>
              <a:gd name="connsiteX301-29133" fmla="*/ 4576011 w 4833822"/>
              <a:gd name="connsiteY301-29134" fmla="*/ 4992290 h 5511081"/>
              <a:gd name="connsiteX302-29135" fmla="*/ 4432660 w 4833822"/>
              <a:gd name="connsiteY302-29136" fmla="*/ 5053214 h 5511081"/>
              <a:gd name="connsiteX303-29137" fmla="*/ 3999019 w 4833822"/>
              <a:gd name="connsiteY303-29138" fmla="*/ 5286161 h 5511081"/>
              <a:gd name="connsiteX304-29139" fmla="*/ 3192667 w 4833822"/>
              <a:gd name="connsiteY304-29140" fmla="*/ 5218068 h 5511081"/>
              <a:gd name="connsiteX305-29141" fmla="*/ 2662265 w 4833822"/>
              <a:gd name="connsiteY305-29142" fmla="*/ 4587320 h 5511081"/>
              <a:gd name="connsiteX306-29143" fmla="*/ 2680186 w 4833822"/>
              <a:gd name="connsiteY306-29144" fmla="*/ 4906276 h 5511081"/>
              <a:gd name="connsiteX307-29145" fmla="*/ 2655096 w 4833822"/>
              <a:gd name="connsiteY307-29146" fmla="*/ 5218068 h 5511081"/>
              <a:gd name="connsiteX308-29147" fmla="*/ 2063771 w 4833822"/>
              <a:gd name="connsiteY308-29148" fmla="*/ 5504770 h 5511081"/>
              <a:gd name="connsiteX309-29149" fmla="*/ 1827242 w 4833822"/>
              <a:gd name="connsiteY309-29150" fmla="*/ 5454597 h 5511081"/>
              <a:gd name="connsiteX310-29151" fmla="*/ 1594295 w 4833822"/>
              <a:gd name="connsiteY310-29152" fmla="*/ 4913445 h 5511081"/>
              <a:gd name="connsiteX311-29153" fmla="*/ 1952673 w 4833822"/>
              <a:gd name="connsiteY311-29154" fmla="*/ 4379457 h 5511081"/>
              <a:gd name="connsiteX312-29155" fmla="*/ 2020761 w 4833822"/>
              <a:gd name="connsiteY312-29156" fmla="*/ 4246857 h 5511081"/>
              <a:gd name="connsiteX313-29157" fmla="*/ 1841575 w 4833822"/>
              <a:gd name="connsiteY313-29158" fmla="*/ 4390208 h 5511081"/>
              <a:gd name="connsiteX314-29159" fmla="*/ 884697 w 4833822"/>
              <a:gd name="connsiteY314-29160" fmla="*/ 5135641 h 5511081"/>
              <a:gd name="connsiteX315-29161" fmla="*/ 547826 w 4833822"/>
              <a:gd name="connsiteY315-29162" fmla="*/ 5167894 h 5511081"/>
              <a:gd name="connsiteX316-29163" fmla="*/ 357883 w 4833822"/>
              <a:gd name="connsiteY316-29164" fmla="*/ 5110557 h 5511081"/>
              <a:gd name="connsiteX317-29165" fmla="*/ 89095 w 4833822"/>
              <a:gd name="connsiteY317-29166" fmla="*/ 4684080 h 5511081"/>
              <a:gd name="connsiteX318-29167" fmla="*/ 46091 w 4833822"/>
              <a:gd name="connsiteY318-29168" fmla="*/ 4332871 h 5511081"/>
              <a:gd name="connsiteX319-29169" fmla="*/ 440310 w 4833822"/>
              <a:gd name="connsiteY319-29170" fmla="*/ 3684203 h 5511081"/>
              <a:gd name="connsiteX320-29171" fmla="*/ 1020884 w 4833822"/>
              <a:gd name="connsiteY320-29172" fmla="*/ 3734376 h 5511081"/>
              <a:gd name="connsiteX321-29173" fmla="*/ 798688 w 4833822"/>
              <a:gd name="connsiteY321-29174" fmla="*/ 3562354 h 5511081"/>
              <a:gd name="connsiteX322-29175" fmla="*/ 766435 w 4833822"/>
              <a:gd name="connsiteY322-29176" fmla="*/ 3505011 h 5511081"/>
              <a:gd name="connsiteX323-29177" fmla="*/ 838110 w 4833822"/>
              <a:gd name="connsiteY323-29178" fmla="*/ 3483509 h 5511081"/>
              <a:gd name="connsiteX324-29179" fmla="*/ 1060306 w 4833822"/>
              <a:gd name="connsiteY324-29180" fmla="*/ 3576687 h 5511081"/>
              <a:gd name="connsiteX325-29181" fmla="*/ 777186 w 4833822"/>
              <a:gd name="connsiteY325-29182" fmla="*/ 3078539 h 5511081"/>
              <a:gd name="connsiteX326-29183" fmla="*/ 723430 w 4833822"/>
              <a:gd name="connsiteY326-29184" fmla="*/ 2544556 h 5511081"/>
              <a:gd name="connsiteX327-29185" fmla="*/ 727012 w 4833822"/>
              <a:gd name="connsiteY327-29186" fmla="*/ 1845715 h 5511081"/>
              <a:gd name="connsiteX328-29187" fmla="*/ 762853 w 4833822"/>
              <a:gd name="connsiteY328-29188" fmla="*/ 1713115 h 5511081"/>
              <a:gd name="connsiteX329-29189" fmla="*/ 1017302 w 4833822"/>
              <a:gd name="connsiteY329-29190" fmla="*/ 2014150 h 5511081"/>
              <a:gd name="connsiteX330-29191" fmla="*/ 1139151 w 4833822"/>
              <a:gd name="connsiteY330-29192" fmla="*/ 2053572 h 5511081"/>
              <a:gd name="connsiteX331-29193" fmla="*/ 1110480 w 4833822"/>
              <a:gd name="connsiteY331-29194" fmla="*/ 1942474 h 5511081"/>
              <a:gd name="connsiteX332-29195" fmla="*/ 1056393 w 4833822"/>
              <a:gd name="connsiteY332-29196" fmla="*/ 1370380 h 5511081"/>
              <a:gd name="connsiteX333-29197" fmla="*/ 1375186 w 4833822"/>
              <a:gd name="connsiteY333-29198" fmla="*/ 760442 h 5511081"/>
              <a:gd name="connsiteX334-29199" fmla="*/ 1547703 w 4833822"/>
              <a:gd name="connsiteY334-29200" fmla="*/ 538448 h 5511081"/>
              <a:gd name="connsiteX335-29201" fmla="*/ 1617669 w 4833822"/>
              <a:gd name="connsiteY335-29202" fmla="*/ 898829 h 5511081"/>
              <a:gd name="connsiteX336-29203" fmla="*/ 2001666 w 4833822"/>
              <a:gd name="connsiteY336-29204" fmla="*/ 1267177 h 5511081"/>
              <a:gd name="connsiteX337-29205" fmla="*/ 1975721 w 4833822"/>
              <a:gd name="connsiteY337-29206" fmla="*/ 637209 h 5511081"/>
              <a:gd name="connsiteX338-29207" fmla="*/ 2536306 w 4833822"/>
              <a:gd name="connsiteY338-29208" fmla="*/ 0 h 5511081"/>
              <a:gd name="connsiteX0-29209" fmla="*/ 2144854 w 4833822"/>
              <a:gd name="connsiteY0-29210" fmla="*/ 5137432 h 5511081"/>
              <a:gd name="connsiteX1-29211" fmla="*/ 2053020 w 4833822"/>
              <a:gd name="connsiteY1-29212" fmla="*/ 5146392 h 5511081"/>
              <a:gd name="connsiteX2-29213" fmla="*/ 1959837 w 4833822"/>
              <a:gd name="connsiteY2-29214" fmla="*/ 5221650 h 5511081"/>
              <a:gd name="connsiteX3-29215" fmla="*/ 2045851 w 4833822"/>
              <a:gd name="connsiteY3-29216" fmla="*/ 5339917 h 5511081"/>
              <a:gd name="connsiteX4-29217" fmla="*/ 2042269 w 4833822"/>
              <a:gd name="connsiteY4-29218" fmla="*/ 5243152 h 5511081"/>
              <a:gd name="connsiteX5-29219" fmla="*/ 2106775 w 4833822"/>
              <a:gd name="connsiteY5-29220" fmla="*/ 5178645 h 5511081"/>
              <a:gd name="connsiteX6-29221" fmla="*/ 2128277 w 4833822"/>
              <a:gd name="connsiteY6-29222" fmla="*/ 5250321 h 5511081"/>
              <a:gd name="connsiteX7-29223" fmla="*/ 2164118 w 4833822"/>
              <a:gd name="connsiteY7-29224" fmla="*/ 5300494 h 5511081"/>
              <a:gd name="connsiteX8-29225" fmla="*/ 2232206 w 4833822"/>
              <a:gd name="connsiteY8-29226" fmla="*/ 5264659 h 5511081"/>
              <a:gd name="connsiteX9-29227" fmla="*/ 2228624 w 4833822"/>
              <a:gd name="connsiteY9-29228" fmla="*/ 5171476 h 5511081"/>
              <a:gd name="connsiteX10-29229" fmla="*/ 2144854 w 4833822"/>
              <a:gd name="connsiteY10-29230" fmla="*/ 5137432 h 5511081"/>
              <a:gd name="connsiteX11-29231" fmla="*/ 2508163 w 4833822"/>
              <a:gd name="connsiteY11-29232" fmla="*/ 5106970 h 5511081"/>
              <a:gd name="connsiteX12-29233" fmla="*/ 2407811 w 4833822"/>
              <a:gd name="connsiteY12-29234" fmla="*/ 5415180 h 5511081"/>
              <a:gd name="connsiteX13-29235" fmla="*/ 2508163 w 4833822"/>
              <a:gd name="connsiteY13-29236" fmla="*/ 5106970 h 5511081"/>
              <a:gd name="connsiteX14-29237" fmla="*/ 2215080 w 4833822"/>
              <a:gd name="connsiteY14-29238" fmla="*/ 5022435 h 5511081"/>
              <a:gd name="connsiteX15-29239" fmla="*/ 2171282 w 4833822"/>
              <a:gd name="connsiteY15-29240" fmla="*/ 5028125 h 5511081"/>
              <a:gd name="connsiteX16-29241" fmla="*/ 2350473 w 4833822"/>
              <a:gd name="connsiteY16-29242" fmla="*/ 5307664 h 5511081"/>
              <a:gd name="connsiteX17-29243" fmla="*/ 2393478 w 4833822"/>
              <a:gd name="connsiteY17-29244" fmla="*/ 5124890 h 5511081"/>
              <a:gd name="connsiteX18-29245" fmla="*/ 2252871 w 4833822"/>
              <a:gd name="connsiteY18-29246" fmla="*/ 5023590 h 5511081"/>
              <a:gd name="connsiteX19-29247" fmla="*/ 2215080 w 4833822"/>
              <a:gd name="connsiteY19-29248" fmla="*/ 5022435 h 5511081"/>
              <a:gd name="connsiteX20-29249" fmla="*/ 3767359 w 4833822"/>
              <a:gd name="connsiteY20-29250" fmla="*/ 4903477 h 5511081"/>
              <a:gd name="connsiteX21-29251" fmla="*/ 3913003 w 4833822"/>
              <a:gd name="connsiteY21-29252" fmla="*/ 4985120 h 5511081"/>
              <a:gd name="connsiteX22-29253" fmla="*/ 3930923 w 4833822"/>
              <a:gd name="connsiteY22-29254" fmla="*/ 5010209 h 5511081"/>
              <a:gd name="connsiteX23-29255" fmla="*/ 3923759 w 4833822"/>
              <a:gd name="connsiteY23-29256" fmla="*/ 5035294 h 5511081"/>
              <a:gd name="connsiteX24-29257" fmla="*/ 3672890 w 4833822"/>
              <a:gd name="connsiteY24-29258" fmla="*/ 5017373 h 5511081"/>
              <a:gd name="connsiteX25-29259" fmla="*/ 3672890 w 4833822"/>
              <a:gd name="connsiteY25-29260" fmla="*/ 4949284 h 5511081"/>
              <a:gd name="connsiteX26-29261" fmla="*/ 3708731 w 4833822"/>
              <a:gd name="connsiteY26-29262" fmla="*/ 4924195 h 5511081"/>
              <a:gd name="connsiteX27-29263" fmla="*/ 3767359 w 4833822"/>
              <a:gd name="connsiteY27-29264" fmla="*/ 4903477 h 5511081"/>
              <a:gd name="connsiteX28-29265" fmla="*/ 3779366 w 4833822"/>
              <a:gd name="connsiteY28-29266" fmla="*/ 4863666 h 5511081"/>
              <a:gd name="connsiteX29-29267" fmla="*/ 3637059 w 4833822"/>
              <a:gd name="connsiteY29-29268" fmla="*/ 4888361 h 5511081"/>
              <a:gd name="connsiteX30-29269" fmla="*/ 3497289 w 4833822"/>
              <a:gd name="connsiteY30-29270" fmla="*/ 5071129 h 5511081"/>
              <a:gd name="connsiteX31-29271" fmla="*/ 3615557 w 4833822"/>
              <a:gd name="connsiteY31-29272" fmla="*/ 5013792 h 5511081"/>
              <a:gd name="connsiteX32-29273" fmla="*/ 3852086 w 4833822"/>
              <a:gd name="connsiteY32-29274" fmla="*/ 5171476 h 5511081"/>
              <a:gd name="connsiteX33-29275" fmla="*/ 3952433 w 4833822"/>
              <a:gd name="connsiteY33-29276" fmla="*/ 4999454 h 5511081"/>
              <a:gd name="connsiteX34-29277" fmla="*/ 3945496 w 4833822"/>
              <a:gd name="connsiteY34-29278" fmla="*/ 4982649 h 5511081"/>
              <a:gd name="connsiteX35-29279" fmla="*/ 3938093 w 4833822"/>
              <a:gd name="connsiteY35-29280" fmla="*/ 4982649 h 5511081"/>
              <a:gd name="connsiteX36-29281" fmla="*/ 3927341 w 4833822"/>
              <a:gd name="connsiteY36-29282" fmla="*/ 4982649 h 5511081"/>
              <a:gd name="connsiteX37-29283" fmla="*/ 3909418 w 4833822"/>
              <a:gd name="connsiteY37-29284" fmla="*/ 4977942 h 5511081"/>
              <a:gd name="connsiteX38-29285" fmla="*/ 3920171 w 4833822"/>
              <a:gd name="connsiteY38-29286" fmla="*/ 4977942 h 5511081"/>
              <a:gd name="connsiteX39-29287" fmla="*/ 3945252 w 4833822"/>
              <a:gd name="connsiteY39-29288" fmla="*/ 4982059 h 5511081"/>
              <a:gd name="connsiteX40-29289" fmla="*/ 3928739 w 4833822"/>
              <a:gd name="connsiteY40-29290" fmla="*/ 4942059 h 5511081"/>
              <a:gd name="connsiteX41-29291" fmla="*/ 3822967 w 4833822"/>
              <a:gd name="connsiteY41-29292" fmla="*/ 4865961 h 5511081"/>
              <a:gd name="connsiteX42-29293" fmla="*/ 3779366 w 4833822"/>
              <a:gd name="connsiteY42-29294" fmla="*/ 4863666 h 5511081"/>
              <a:gd name="connsiteX43-29295" fmla="*/ 4196131 w 4833822"/>
              <a:gd name="connsiteY43-29296" fmla="*/ 4719920 h 5511081"/>
              <a:gd name="connsiteX44-29297" fmla="*/ 4235548 w 4833822"/>
              <a:gd name="connsiteY44-29298" fmla="*/ 4949285 h 5511081"/>
              <a:gd name="connsiteX45-29299" fmla="*/ 4454163 w 4833822"/>
              <a:gd name="connsiteY45-29300" fmla="*/ 4952867 h 5511081"/>
              <a:gd name="connsiteX46-29301" fmla="*/ 4196131 w 4833822"/>
              <a:gd name="connsiteY46-29302" fmla="*/ 4719920 h 5511081"/>
              <a:gd name="connsiteX47-29303" fmla="*/ 1174995 w 4833822"/>
              <a:gd name="connsiteY47-29304" fmla="*/ 4404542 h 5511081"/>
              <a:gd name="connsiteX48-29305" fmla="*/ 1250253 w 4833822"/>
              <a:gd name="connsiteY48-29306" fmla="*/ 4451134 h 5511081"/>
              <a:gd name="connsiteX49-29307" fmla="*/ 1035224 w 4833822"/>
              <a:gd name="connsiteY49-29308" fmla="*/ 4562227 h 5511081"/>
              <a:gd name="connsiteX50-29309" fmla="*/ 981463 w 4833822"/>
              <a:gd name="connsiteY50-29310" fmla="*/ 4537143 h 5511081"/>
              <a:gd name="connsiteX51-29311" fmla="*/ 1174995 w 4833822"/>
              <a:gd name="connsiteY51-29312" fmla="*/ 4404542 h 5511081"/>
              <a:gd name="connsiteX52-29313" fmla="*/ 3960412 w 4833822"/>
              <a:gd name="connsiteY52-29314" fmla="*/ 4375267 h 5511081"/>
              <a:gd name="connsiteX53-29315" fmla="*/ 4095776 w 4833822"/>
              <a:gd name="connsiteY53-29316" fmla="*/ 4433212 h 5511081"/>
              <a:gd name="connsiteX54-29317" fmla="*/ 4052767 w 4833822"/>
              <a:gd name="connsiteY54-29318" fmla="*/ 4461882 h 5511081"/>
              <a:gd name="connsiteX55-29319" fmla="*/ 3852081 w 4833822"/>
              <a:gd name="connsiteY55-29320" fmla="*/ 4429631 h 5511081"/>
              <a:gd name="connsiteX56-29321" fmla="*/ 3859245 w 4833822"/>
              <a:gd name="connsiteY56-29322" fmla="*/ 4393792 h 5511081"/>
              <a:gd name="connsiteX57-29323" fmla="*/ 3917370 w 4833822"/>
              <a:gd name="connsiteY57-29324" fmla="*/ 4376267 h 5511081"/>
              <a:gd name="connsiteX58-29325" fmla="*/ 3960412 w 4833822"/>
              <a:gd name="connsiteY58-29326" fmla="*/ 4375267 h 5511081"/>
              <a:gd name="connsiteX59-29327" fmla="*/ 2177948 w 4833822"/>
              <a:gd name="connsiteY59-29328" fmla="*/ 4281017 h 5511081"/>
              <a:gd name="connsiteX60-29329" fmla="*/ 2146198 w 4833822"/>
              <a:gd name="connsiteY60-29330" fmla="*/ 4304199 h 5511081"/>
              <a:gd name="connsiteX61-29331" fmla="*/ 1680303 w 4833822"/>
              <a:gd name="connsiteY61-29332" fmla="*/ 5003041 h 5511081"/>
              <a:gd name="connsiteX62-29333" fmla="*/ 1762730 w 4833822"/>
              <a:gd name="connsiteY62-29334" fmla="*/ 5365001 h 5511081"/>
              <a:gd name="connsiteX63-29335" fmla="*/ 1802152 w 4833822"/>
              <a:gd name="connsiteY63-29336" fmla="*/ 5085468 h 5511081"/>
              <a:gd name="connsiteX64-29337" fmla="*/ 2081691 w 4833822"/>
              <a:gd name="connsiteY64-29338" fmla="*/ 4927778 h 5511081"/>
              <a:gd name="connsiteX65-29339" fmla="*/ 1845157 w 4833822"/>
              <a:gd name="connsiteY65-29340" fmla="*/ 5010205 h 5511081"/>
              <a:gd name="connsiteX66-29341" fmla="*/ 1744810 w 4833822"/>
              <a:gd name="connsiteY66-29342" fmla="*/ 4981539 h 5511081"/>
              <a:gd name="connsiteX67-29343" fmla="*/ 2060189 w 4833822"/>
              <a:gd name="connsiteY67-29344" fmla="*/ 4827436 h 5511081"/>
              <a:gd name="connsiteX68-29345" fmla="*/ 2178451 w 4833822"/>
              <a:gd name="connsiteY68-29346" fmla="*/ 4766506 h 5511081"/>
              <a:gd name="connsiteX69-29347" fmla="*/ 2293136 w 4833822"/>
              <a:gd name="connsiteY69-29348" fmla="*/ 4300617 h 5511081"/>
              <a:gd name="connsiteX70-29349" fmla="*/ 1999259 w 4833822"/>
              <a:gd name="connsiteY70-29350" fmla="*/ 4716338 h 5511081"/>
              <a:gd name="connsiteX71-29351" fmla="*/ 2196371 w 4833822"/>
              <a:gd name="connsiteY71-29352" fmla="*/ 4286279 h 5511081"/>
              <a:gd name="connsiteX72-29353" fmla="*/ 2177948 w 4833822"/>
              <a:gd name="connsiteY72-29354" fmla="*/ 4281017 h 5511081"/>
              <a:gd name="connsiteX73-29355" fmla="*/ 2511745 w 4833822"/>
              <a:gd name="connsiteY73-29356" fmla="*/ 4268364 h 5511081"/>
              <a:gd name="connsiteX74-29357" fmla="*/ 2482010 w 4833822"/>
              <a:gd name="connsiteY74-29358" fmla="*/ 4496660 h 5511081"/>
              <a:gd name="connsiteX75-29359" fmla="*/ 2486655 w 4833822"/>
              <a:gd name="connsiteY75-29360" fmla="*/ 4562225 h 5511081"/>
              <a:gd name="connsiteX76-29361" fmla="*/ 2514429 w 4833822"/>
              <a:gd name="connsiteY76-29362" fmla="*/ 4577904 h 5511081"/>
              <a:gd name="connsiteX77-29363" fmla="*/ 2526077 w 4833822"/>
              <a:gd name="connsiteY77-29364" fmla="*/ 4601650 h 5511081"/>
              <a:gd name="connsiteX78-29365" fmla="*/ 2486655 w 4833822"/>
              <a:gd name="connsiteY78-29366" fmla="*/ 4562228 h 5511081"/>
              <a:gd name="connsiteX79-29367" fmla="*/ 2486655 w 4833822"/>
              <a:gd name="connsiteY79-29368" fmla="*/ 4562231 h 5511081"/>
              <a:gd name="connsiteX80-29369" fmla="*/ 2440069 w 4833822"/>
              <a:gd name="connsiteY80-29370" fmla="*/ 4838187 h 5511081"/>
              <a:gd name="connsiteX81-29371" fmla="*/ 2375563 w 4833822"/>
              <a:gd name="connsiteY81-29372" fmla="*/ 4400959 h 5511081"/>
              <a:gd name="connsiteX82-29373" fmla="*/ 2296718 w 4833822"/>
              <a:gd name="connsiteY82-29374" fmla="*/ 4770094 h 5511081"/>
              <a:gd name="connsiteX83-29375" fmla="*/ 2429318 w 4833822"/>
              <a:gd name="connsiteY83-29376" fmla="*/ 4891943 h 5511081"/>
              <a:gd name="connsiteX84-29377" fmla="*/ 2493825 w 4833822"/>
              <a:gd name="connsiteY84-29378" fmla="*/ 4791596 h 5511081"/>
              <a:gd name="connsiteX85-29379" fmla="*/ 2529665 w 4833822"/>
              <a:gd name="connsiteY85-29380" fmla="*/ 4601653 h 5511081"/>
              <a:gd name="connsiteX86-29381" fmla="*/ 2511745 w 4833822"/>
              <a:gd name="connsiteY86-29382" fmla="*/ 4268364 h 5511081"/>
              <a:gd name="connsiteX87-29383" fmla="*/ 2808528 w 4833822"/>
              <a:gd name="connsiteY87-29384" fmla="*/ 4265898 h 5511081"/>
              <a:gd name="connsiteX88-29385" fmla="*/ 2784115 w 4833822"/>
              <a:gd name="connsiteY88-29386" fmla="*/ 4279115 h 5511081"/>
              <a:gd name="connsiteX89-29387" fmla="*/ 2798448 w 4833822"/>
              <a:gd name="connsiteY89-29388" fmla="*/ 4354373 h 5511081"/>
              <a:gd name="connsiteX90-29389" fmla="*/ 2880875 w 4833822"/>
              <a:gd name="connsiteY90-29390" fmla="*/ 4469053 h 5511081"/>
              <a:gd name="connsiteX91-29391" fmla="*/ 3142493 w 4833822"/>
              <a:gd name="connsiteY91-29392" fmla="*/ 4798765 h 5511081"/>
              <a:gd name="connsiteX92-29393" fmla="*/ 2891625 w 4833822"/>
              <a:gd name="connsiteY92-29394" fmla="*/ 4633906 h 5511081"/>
              <a:gd name="connsiteX93-29395" fmla="*/ 2683768 w 4833822"/>
              <a:gd name="connsiteY93-29396" fmla="*/ 4390208 h 5511081"/>
              <a:gd name="connsiteX94-29397" fmla="*/ 2651515 w 4833822"/>
              <a:gd name="connsiteY94-29398" fmla="*/ 4415297 h 5511081"/>
              <a:gd name="connsiteX95-29399" fmla="*/ 2866541 w 4833822"/>
              <a:gd name="connsiteY95-29400" fmla="*/ 4658996 h 5511081"/>
              <a:gd name="connsiteX96-29401" fmla="*/ 3389773 w 4833822"/>
              <a:gd name="connsiteY96-29402" fmla="*/ 5257490 h 5511081"/>
              <a:gd name="connsiteX97-29403" fmla="*/ 3637059 w 4833822"/>
              <a:gd name="connsiteY97-29404" fmla="*/ 5300494 h 5511081"/>
              <a:gd name="connsiteX98-29405" fmla="*/ 3246422 w 4833822"/>
              <a:gd name="connsiteY98-29406" fmla="*/ 4931365 h 5511081"/>
              <a:gd name="connsiteX99-29407" fmla="*/ 3400524 w 4833822"/>
              <a:gd name="connsiteY99-29408" fmla="*/ 4981539 h 5511081"/>
              <a:gd name="connsiteX100-29409" fmla="*/ 3336018 w 4833822"/>
              <a:gd name="connsiteY100-29410" fmla="*/ 4834600 h 5511081"/>
              <a:gd name="connsiteX101-29411" fmla="*/ 3095901 w 4833822"/>
              <a:gd name="connsiteY101-29412" fmla="*/ 4572987 h 5511081"/>
              <a:gd name="connsiteX102-29413" fmla="*/ 2862954 w 4833822"/>
              <a:gd name="connsiteY102-29414" fmla="*/ 4304199 h 5511081"/>
              <a:gd name="connsiteX103-29415" fmla="*/ 2808528 w 4833822"/>
              <a:gd name="connsiteY103-29416" fmla="*/ 4265898 h 5511081"/>
              <a:gd name="connsiteX104-29417" fmla="*/ 1587125 w 4833822"/>
              <a:gd name="connsiteY104-29418" fmla="*/ 4221773 h 5511081"/>
              <a:gd name="connsiteX105-29419" fmla="*/ 798688 w 4833822"/>
              <a:gd name="connsiteY105-29420" fmla="*/ 4429636 h 5511081"/>
              <a:gd name="connsiteX106-29421" fmla="*/ 780768 w 4833822"/>
              <a:gd name="connsiteY106-29422" fmla="*/ 5053214 h 5511081"/>
              <a:gd name="connsiteX107-29423" fmla="*/ 791519 w 4833822"/>
              <a:gd name="connsiteY107-29424" fmla="*/ 4859690 h 5511081"/>
              <a:gd name="connsiteX108-29425" fmla="*/ 709092 w 4833822"/>
              <a:gd name="connsiteY108-29426" fmla="*/ 4497724 h 5511081"/>
              <a:gd name="connsiteX109-29427" fmla="*/ 368634 w 4833822"/>
              <a:gd name="connsiteY109-29428" fmla="*/ 4508475 h 5511081"/>
              <a:gd name="connsiteX110-29429" fmla="*/ 332793 w 4833822"/>
              <a:gd name="connsiteY110-29430" fmla="*/ 4533565 h 5511081"/>
              <a:gd name="connsiteX111-29431" fmla="*/ 368634 w 4833822"/>
              <a:gd name="connsiteY111-29432" fmla="*/ 4547898 h 5511081"/>
              <a:gd name="connsiteX112-29433" fmla="*/ 350714 w 4833822"/>
              <a:gd name="connsiteY112-29434" fmla="*/ 4848938 h 5511081"/>
              <a:gd name="connsiteX113-29435" fmla="*/ 447479 w 4833822"/>
              <a:gd name="connsiteY113-29436" fmla="*/ 4913445 h 5511081"/>
              <a:gd name="connsiteX114-29437" fmla="*/ 486896 w 4833822"/>
              <a:gd name="connsiteY114-29438" fmla="*/ 4813098 h 5511081"/>
              <a:gd name="connsiteX115-29439" fmla="*/ 468981 w 4833822"/>
              <a:gd name="connsiteY115-29440" fmla="*/ 4694831 h 5511081"/>
              <a:gd name="connsiteX116-29441" fmla="*/ 372216 w 4833822"/>
              <a:gd name="connsiteY116-29442" fmla="*/ 4802347 h 5511081"/>
              <a:gd name="connsiteX117-29443" fmla="*/ 382967 w 4833822"/>
              <a:gd name="connsiteY117-29444" fmla="*/ 4651826 h 5511081"/>
              <a:gd name="connsiteX118-29445" fmla="*/ 497647 w 4833822"/>
              <a:gd name="connsiteY118-29446" fmla="*/ 4612404 h 5511081"/>
              <a:gd name="connsiteX119-29447" fmla="*/ 569323 w 4833822"/>
              <a:gd name="connsiteY119-29448" fmla="*/ 4727089 h 5511081"/>
              <a:gd name="connsiteX120-29449" fmla="*/ 580074 w 4833822"/>
              <a:gd name="connsiteY120-29450" fmla="*/ 4938529 h 5511081"/>
              <a:gd name="connsiteX121-29451" fmla="*/ 612332 w 4833822"/>
              <a:gd name="connsiteY121-29452" fmla="*/ 4694831 h 5511081"/>
              <a:gd name="connsiteX122-29453" fmla="*/ 497647 w 4833822"/>
              <a:gd name="connsiteY122-29454" fmla="*/ 4461884 h 5511081"/>
              <a:gd name="connsiteX123-29455" fmla="*/ 730594 w 4833822"/>
              <a:gd name="connsiteY123-29456" fmla="*/ 4866853 h 5511081"/>
              <a:gd name="connsiteX124-29457" fmla="*/ 547826 w 4833822"/>
              <a:gd name="connsiteY124-29458" fmla="*/ 5031712 h 5511081"/>
              <a:gd name="connsiteX125-29459" fmla="*/ 834528 w 4833822"/>
              <a:gd name="connsiteY125-29460" fmla="*/ 5063965 h 5511081"/>
              <a:gd name="connsiteX126-29461" fmla="*/ 1533370 w 4833822"/>
              <a:gd name="connsiteY126-29462" fmla="*/ 4547898 h 5511081"/>
              <a:gd name="connsiteX127-29463" fmla="*/ 1633712 w 4833822"/>
              <a:gd name="connsiteY127-29464" fmla="*/ 4415297 h 5511081"/>
              <a:gd name="connsiteX128-29465" fmla="*/ 1142733 w 4833822"/>
              <a:gd name="connsiteY128-29466" fmla="*/ 4730671 h 5511081"/>
              <a:gd name="connsiteX129-29467" fmla="*/ 1031635 w 4833822"/>
              <a:gd name="connsiteY129-29468" fmla="*/ 4759343 h 5511081"/>
              <a:gd name="connsiteX130-29469" fmla="*/ 1096142 w 4833822"/>
              <a:gd name="connsiteY130-29470" fmla="*/ 4658996 h 5511081"/>
              <a:gd name="connsiteX131-29471" fmla="*/ 1587125 w 4833822"/>
              <a:gd name="connsiteY131-29472" fmla="*/ 4221773 h 5511081"/>
              <a:gd name="connsiteX132-29473" fmla="*/ 3072607 w 4833822"/>
              <a:gd name="connsiteY132-29474" fmla="*/ 4212813 h 5511081"/>
              <a:gd name="connsiteX133-29475" fmla="*/ 2988391 w 4833822"/>
              <a:gd name="connsiteY133-29476" fmla="*/ 4246857 h 5511081"/>
              <a:gd name="connsiteX134-29477" fmla="*/ 3038564 w 4833822"/>
              <a:gd name="connsiteY134-29478" fmla="*/ 4357955 h 5511081"/>
              <a:gd name="connsiteX135-29479" fmla="*/ 3407693 w 4833822"/>
              <a:gd name="connsiteY135-29480" fmla="*/ 4773676 h 5511081"/>
              <a:gd name="connsiteX136-29481" fmla="*/ 3576134 w 4833822"/>
              <a:gd name="connsiteY136-29482" fmla="*/ 4813098 h 5511081"/>
              <a:gd name="connsiteX137-29483" fmla="*/ 4002606 w 4833822"/>
              <a:gd name="connsiteY137-29484" fmla="*/ 4917027 h 5511081"/>
              <a:gd name="connsiteX138-29485" fmla="*/ 4124455 w 4833822"/>
              <a:gd name="connsiteY138-29486" fmla="*/ 4999454 h 5511081"/>
              <a:gd name="connsiteX139-29487" fmla="*/ 3586885 w 4833822"/>
              <a:gd name="connsiteY139-29488" fmla="*/ 4451133 h 5511081"/>
              <a:gd name="connsiteX140-29489" fmla="*/ 3339600 w 4833822"/>
              <a:gd name="connsiteY140-29490" fmla="*/ 4307781 h 5511081"/>
              <a:gd name="connsiteX141-29491" fmla="*/ 3551045 w 4833822"/>
              <a:gd name="connsiteY141-29492" fmla="*/ 4483391 h 5511081"/>
              <a:gd name="connsiteX142-29493" fmla="*/ 3658561 w 4833822"/>
              <a:gd name="connsiteY142-29494" fmla="*/ 4666165 h 5511081"/>
              <a:gd name="connsiteX143-29495" fmla="*/ 3536712 w 4833822"/>
              <a:gd name="connsiteY143-29496" fmla="*/ 4590902 h 5511081"/>
              <a:gd name="connsiteX144-29497" fmla="*/ 3167577 w 4833822"/>
              <a:gd name="connsiteY144-29498" fmla="*/ 4254026 h 5511081"/>
              <a:gd name="connsiteX145-29499" fmla="*/ 3072607 w 4833822"/>
              <a:gd name="connsiteY145-29500" fmla="*/ 4212813 h 5511081"/>
              <a:gd name="connsiteX146-29501" fmla="*/ 1497530 w 4833822"/>
              <a:gd name="connsiteY146-29502" fmla="*/ 4125013 h 5511081"/>
              <a:gd name="connsiteX147-29503" fmla="*/ 644585 w 4833822"/>
              <a:gd name="connsiteY147-29504" fmla="*/ 4250444 h 5511081"/>
              <a:gd name="connsiteX148-29505" fmla="*/ 404469 w 4833822"/>
              <a:gd name="connsiteY148-29506" fmla="*/ 4325701 h 5511081"/>
              <a:gd name="connsiteX149-29507" fmla="*/ 218113 w 4833822"/>
              <a:gd name="connsiteY149-29508" fmla="*/ 4479804 h 5511081"/>
              <a:gd name="connsiteX150-29509" fmla="*/ 347132 w 4833822"/>
              <a:gd name="connsiteY150-29510" fmla="*/ 4999454 h 5511081"/>
              <a:gd name="connsiteX151-29511" fmla="*/ 218113 w 4833822"/>
              <a:gd name="connsiteY151-29512" fmla="*/ 4633906 h 5511081"/>
              <a:gd name="connsiteX152-29513" fmla="*/ 289789 w 4833822"/>
              <a:gd name="connsiteY152-29514" fmla="*/ 4526395 h 5511081"/>
              <a:gd name="connsiteX153-29515" fmla="*/ 271869 w 4833822"/>
              <a:gd name="connsiteY153-29516" fmla="*/ 4512062 h 5511081"/>
              <a:gd name="connsiteX154-29517" fmla="*/ 304127 w 4833822"/>
              <a:gd name="connsiteY154-29518" fmla="*/ 4418879 h 5511081"/>
              <a:gd name="connsiteX155-29519" fmla="*/ 400887 w 4833822"/>
              <a:gd name="connsiteY155-29520" fmla="*/ 4336453 h 5511081"/>
              <a:gd name="connsiteX156-29521" fmla="*/ 404469 w 4833822"/>
              <a:gd name="connsiteY156-29522" fmla="*/ 4329283 h 5511081"/>
              <a:gd name="connsiteX157-29523" fmla="*/ 408056 w 4833822"/>
              <a:gd name="connsiteY157-29524" fmla="*/ 4329283 h 5511081"/>
              <a:gd name="connsiteX158-29525" fmla="*/ 569323 w 4833822"/>
              <a:gd name="connsiteY158-29526" fmla="*/ 4286279 h 5511081"/>
              <a:gd name="connsiteX159-29527" fmla="*/ 777186 w 4833822"/>
              <a:gd name="connsiteY159-29528" fmla="*/ 4397377 h 5511081"/>
              <a:gd name="connsiteX160-29529" fmla="*/ 1250249 w 4833822"/>
              <a:gd name="connsiteY160-29530" fmla="*/ 4228936 h 5511081"/>
              <a:gd name="connsiteX161-29531" fmla="*/ 1497530 w 4833822"/>
              <a:gd name="connsiteY161-29532" fmla="*/ 4125013 h 5511081"/>
              <a:gd name="connsiteX162-29533" fmla="*/ 3393360 w 4833822"/>
              <a:gd name="connsiteY162-29534" fmla="*/ 4084243 h 5511081"/>
              <a:gd name="connsiteX163-29535" fmla="*/ 3271511 w 4833822"/>
              <a:gd name="connsiteY163-29536" fmla="*/ 4121426 h 5511081"/>
              <a:gd name="connsiteX164-29537" fmla="*/ 3486538 w 4833822"/>
              <a:gd name="connsiteY164-29538" fmla="*/ 4250444 h 5511081"/>
              <a:gd name="connsiteX165-29539" fmla="*/ 4092197 w 4833822"/>
              <a:gd name="connsiteY165-29540" fmla="*/ 4583738 h 5511081"/>
              <a:gd name="connsiteX166-29541" fmla="*/ 3873588 w 4833822"/>
              <a:gd name="connsiteY166-29542" fmla="*/ 4583738 h 5511081"/>
              <a:gd name="connsiteX167-29543" fmla="*/ 4002606 w 4833822"/>
              <a:gd name="connsiteY167-29544" fmla="*/ 4712751 h 5511081"/>
              <a:gd name="connsiteX168-29545" fmla="*/ 4106535 w 4833822"/>
              <a:gd name="connsiteY168-29546" fmla="*/ 4684080 h 5511081"/>
              <a:gd name="connsiteX169-29547" fmla="*/ 4325144 w 4833822"/>
              <a:gd name="connsiteY169-29548" fmla="*/ 4357955 h 5511081"/>
              <a:gd name="connsiteX170-29549" fmla="*/ 4038441 w 4833822"/>
              <a:gd name="connsiteY170-29550" fmla="*/ 4268364 h 5511081"/>
              <a:gd name="connsiteX171-29551" fmla="*/ 3624178 w 4833822"/>
              <a:gd name="connsiteY171-29552" fmla="*/ 4254752 h 5511081"/>
              <a:gd name="connsiteX172-29553" fmla="*/ 3486739 w 4833822"/>
              <a:gd name="connsiteY172-29554" fmla="*/ 4228973 h 5511081"/>
              <a:gd name="connsiteX173-29555" fmla="*/ 3486739 w 4833822"/>
              <a:gd name="connsiteY173-29556" fmla="*/ 4232968 h 5511081"/>
              <a:gd name="connsiteX174-29557" fmla="*/ 3485394 w 4833822"/>
              <a:gd name="connsiteY174-29558" fmla="*/ 4230279 h 5511081"/>
              <a:gd name="connsiteX175-29559" fmla="*/ 3486706 w 4833822"/>
              <a:gd name="connsiteY175-29560" fmla="*/ 4228967 h 5511081"/>
              <a:gd name="connsiteX176-29561" fmla="*/ 3486538 w 4833822"/>
              <a:gd name="connsiteY176-29562" fmla="*/ 4228936 h 5511081"/>
              <a:gd name="connsiteX177-29563" fmla="*/ 3543876 w 4833822"/>
              <a:gd name="connsiteY177-29564" fmla="*/ 4168012 h 5511081"/>
              <a:gd name="connsiteX178-29565" fmla="*/ 4518674 w 4833822"/>
              <a:gd name="connsiteY178-29566" fmla="*/ 4314950 h 5511081"/>
              <a:gd name="connsiteX179-29567" fmla="*/ 4328731 w 4833822"/>
              <a:gd name="connsiteY179-29568" fmla="*/ 4512062 h 5511081"/>
              <a:gd name="connsiteX180-29569" fmla="*/ 4457745 w 4833822"/>
              <a:gd name="connsiteY180-29570" fmla="*/ 4440381 h 5511081"/>
              <a:gd name="connsiteX181-29571" fmla="*/ 4579599 w 4833822"/>
              <a:gd name="connsiteY181-29572" fmla="*/ 4433218 h 5511081"/>
              <a:gd name="connsiteX182-29573" fmla="*/ 4500754 w 4833822"/>
              <a:gd name="connsiteY182-29574" fmla="*/ 4512062 h 5511081"/>
              <a:gd name="connsiteX183-29575" fmla="*/ 4314393 w 4833822"/>
              <a:gd name="connsiteY183-29576" fmla="*/ 4745010 h 5511081"/>
              <a:gd name="connsiteX184-29577" fmla="*/ 4346651 w 4833822"/>
              <a:gd name="connsiteY184-29578" fmla="*/ 4809516 h 5511081"/>
              <a:gd name="connsiteX185-29579" fmla="*/ 4403989 w 4833822"/>
              <a:gd name="connsiteY185-29580" fmla="*/ 4759343 h 5511081"/>
              <a:gd name="connsiteX186-29581" fmla="*/ 4482833 w 4833822"/>
              <a:gd name="connsiteY186-29582" fmla="*/ 4569400 h 5511081"/>
              <a:gd name="connsiteX187-29583" fmla="*/ 4590350 w 4833822"/>
              <a:gd name="connsiteY187-29584" fmla="*/ 4547898 h 5511081"/>
              <a:gd name="connsiteX188-29585" fmla="*/ 4608265 w 4833822"/>
              <a:gd name="connsiteY188-29586" fmla="*/ 4630324 h 5511081"/>
              <a:gd name="connsiteX189-29587" fmla="*/ 4608265 w 4833822"/>
              <a:gd name="connsiteY189-29588" fmla="*/ 4633906 h 5511081"/>
              <a:gd name="connsiteX190-29589" fmla="*/ 4421909 w 4833822"/>
              <a:gd name="connsiteY190-29590" fmla="*/ 4845351 h 5511081"/>
              <a:gd name="connsiteX191-29591" fmla="*/ 4608265 w 4833822"/>
              <a:gd name="connsiteY191-29592" fmla="*/ 4633906 h 5511081"/>
              <a:gd name="connsiteX192-29593" fmla="*/ 4611852 w 4833822"/>
              <a:gd name="connsiteY192-29594" fmla="*/ 4630324 h 5511081"/>
              <a:gd name="connsiteX193-29595" fmla="*/ 4611852 w 4833822"/>
              <a:gd name="connsiteY193-29596" fmla="*/ 4626742 h 5511081"/>
              <a:gd name="connsiteX194-29597" fmla="*/ 4694279 w 4833822"/>
              <a:gd name="connsiteY194-29598" fmla="*/ 4612404 h 5511081"/>
              <a:gd name="connsiteX195-29599" fmla="*/ 4651275 w 4833822"/>
              <a:gd name="connsiteY195-29600" fmla="*/ 4436800 h 5511081"/>
              <a:gd name="connsiteX196-29601" fmla="*/ 4572429 w 4833822"/>
              <a:gd name="connsiteY196-29602" fmla="*/ 4318532 h 5511081"/>
              <a:gd name="connsiteX197-29603" fmla="*/ 4583181 w 4833822"/>
              <a:gd name="connsiteY197-29604" fmla="*/ 4225355 h 5511081"/>
              <a:gd name="connsiteX198-29605" fmla="*/ 4436247 w 4833822"/>
              <a:gd name="connsiteY198-29606" fmla="*/ 4178768 h 5511081"/>
              <a:gd name="connsiteX199-29607" fmla="*/ 3504459 w 4833822"/>
              <a:gd name="connsiteY199-29608" fmla="*/ 4092754 h 5511081"/>
              <a:gd name="connsiteX200-29609" fmla="*/ 3393360 w 4833822"/>
              <a:gd name="connsiteY200-29610" fmla="*/ 4084243 h 5511081"/>
              <a:gd name="connsiteX201-29611" fmla="*/ 655337 w 4833822"/>
              <a:gd name="connsiteY201-29612" fmla="*/ 3952985 h 5511081"/>
              <a:gd name="connsiteX202-29613" fmla="*/ 637416 w 4833822"/>
              <a:gd name="connsiteY202-29614" fmla="*/ 4010328 h 5511081"/>
              <a:gd name="connsiteX203-29615" fmla="*/ 863200 w 4833822"/>
              <a:gd name="connsiteY203-29616" fmla="*/ 4114257 h 5511081"/>
              <a:gd name="connsiteX204-29617" fmla="*/ 734181 w 4833822"/>
              <a:gd name="connsiteY204-29618" fmla="*/ 3974492 h 5511081"/>
              <a:gd name="connsiteX205-29619" fmla="*/ 655337 w 4833822"/>
              <a:gd name="connsiteY205-29620" fmla="*/ 3952985 h 5511081"/>
              <a:gd name="connsiteX206-29621" fmla="*/ 465399 w 4833822"/>
              <a:gd name="connsiteY206-29622" fmla="*/ 3913568 h 5511081"/>
              <a:gd name="connsiteX207-29623" fmla="*/ 465399 w 4833822"/>
              <a:gd name="connsiteY207-29624" fmla="*/ 4114257 h 5511081"/>
              <a:gd name="connsiteX208-29625" fmla="*/ 501234 w 4833822"/>
              <a:gd name="connsiteY208-29626" fmla="*/ 4171599 h 5511081"/>
              <a:gd name="connsiteX209-29627" fmla="*/ 554990 w 4833822"/>
              <a:gd name="connsiteY209-29628" fmla="*/ 4117844 h 5511081"/>
              <a:gd name="connsiteX210-29629" fmla="*/ 465399 w 4833822"/>
              <a:gd name="connsiteY210-29630" fmla="*/ 3913568 h 5511081"/>
              <a:gd name="connsiteX211-29631" fmla="*/ 4325169 w 4833822"/>
              <a:gd name="connsiteY211-29632" fmla="*/ 3832671 h 5511081"/>
              <a:gd name="connsiteX212-29633" fmla="*/ 3959602 w 4833822"/>
              <a:gd name="connsiteY212-29634" fmla="*/ 4038999 h 5511081"/>
              <a:gd name="connsiteX213-29635" fmla="*/ 4360985 w 4833822"/>
              <a:gd name="connsiteY213-29636" fmla="*/ 3949403 h 5511081"/>
              <a:gd name="connsiteX214-29637" fmla="*/ 4278558 w 4833822"/>
              <a:gd name="connsiteY214-29638" fmla="*/ 4060501 h 5511081"/>
              <a:gd name="connsiteX215-29639" fmla="*/ 4454163 w 4833822"/>
              <a:gd name="connsiteY215-29640" fmla="*/ 4013910 h 5511081"/>
              <a:gd name="connsiteX216-29641" fmla="*/ 4368153 w 4833822"/>
              <a:gd name="connsiteY216-29642" fmla="*/ 3838305 h 5511081"/>
              <a:gd name="connsiteX217-29643" fmla="*/ 4325169 w 4833822"/>
              <a:gd name="connsiteY217-29644" fmla="*/ 3832671 h 5511081"/>
              <a:gd name="connsiteX218-29645" fmla="*/ 4156709 w 4833822"/>
              <a:gd name="connsiteY218-29646" fmla="*/ 3798883 h 5511081"/>
              <a:gd name="connsiteX219-29647" fmla="*/ 3748157 w 4833822"/>
              <a:gd name="connsiteY219-29648" fmla="*/ 3881309 h 5511081"/>
              <a:gd name="connsiteX220-29649" fmla="*/ 3529543 w 4833822"/>
              <a:gd name="connsiteY220-29650" fmla="*/ 4003158 h 5511081"/>
              <a:gd name="connsiteX221-29651" fmla="*/ 3805494 w 4833822"/>
              <a:gd name="connsiteY221-29652" fmla="*/ 3906399 h 5511081"/>
              <a:gd name="connsiteX222-29653" fmla="*/ 4156709 w 4833822"/>
              <a:gd name="connsiteY222-29654" fmla="*/ 3798883 h 5511081"/>
              <a:gd name="connsiteX223-29655" fmla="*/ 399937 w 4833822"/>
              <a:gd name="connsiteY223-29656" fmla="*/ 3755095 h 5511081"/>
              <a:gd name="connsiteX224-29657" fmla="*/ 210944 w 4833822"/>
              <a:gd name="connsiteY224-29658" fmla="*/ 3834723 h 5511081"/>
              <a:gd name="connsiteX225-29659" fmla="*/ 124936 w 4833822"/>
              <a:gd name="connsiteY225-29660" fmla="*/ 3978074 h 5511081"/>
              <a:gd name="connsiteX226-29661" fmla="*/ 275451 w 4833822"/>
              <a:gd name="connsiteY226-29662" fmla="*/ 3970905 h 5511081"/>
              <a:gd name="connsiteX227-29663" fmla="*/ 304127 w 4833822"/>
              <a:gd name="connsiteY227-29664" fmla="*/ 3988825 h 5511081"/>
              <a:gd name="connsiteX228-29665" fmla="*/ 271869 w 4833822"/>
              <a:gd name="connsiteY228-29666" fmla="*/ 4225355 h 5511081"/>
              <a:gd name="connsiteX229-29667" fmla="*/ 311291 w 4833822"/>
              <a:gd name="connsiteY229-29668" fmla="*/ 4067670 h 5511081"/>
              <a:gd name="connsiteX230-29669" fmla="*/ 243203 w 4833822"/>
              <a:gd name="connsiteY230-29670" fmla="*/ 3859807 h 5511081"/>
              <a:gd name="connsiteX231-29671" fmla="*/ 1214409 w 4833822"/>
              <a:gd name="connsiteY231-29672" fmla="*/ 3838305 h 5511081"/>
              <a:gd name="connsiteX232-29673" fmla="*/ 465399 w 4833822"/>
              <a:gd name="connsiteY232-29674" fmla="*/ 3755878 h 5511081"/>
              <a:gd name="connsiteX233-29675" fmla="*/ 399937 w 4833822"/>
              <a:gd name="connsiteY233-29676" fmla="*/ 3755095 h 5511081"/>
              <a:gd name="connsiteX234-29677" fmla="*/ 2524908 w 4833822"/>
              <a:gd name="connsiteY234-29678" fmla="*/ 2620796 h 5511081"/>
              <a:gd name="connsiteX235-29679" fmla="*/ 2732856 w 4833822"/>
              <a:gd name="connsiteY235-29680" fmla="*/ 3262715 h 5511081"/>
              <a:gd name="connsiteX236-29681" fmla="*/ 2775802 w 4833822"/>
              <a:gd name="connsiteY236-29682" fmla="*/ 3332784 h 5511081"/>
              <a:gd name="connsiteX237-29683" fmla="*/ 2823267 w 4833822"/>
              <a:gd name="connsiteY237-29684" fmla="*/ 3255934 h 5511081"/>
              <a:gd name="connsiteX238-29685" fmla="*/ 2879774 w 4833822"/>
              <a:gd name="connsiteY238-29686" fmla="*/ 3045728 h 5511081"/>
              <a:gd name="connsiteX239-29687" fmla="*/ 2920458 w 4833822"/>
              <a:gd name="connsiteY239-29688" fmla="*/ 3579153 h 5511081"/>
              <a:gd name="connsiteX240-29689" fmla="*/ 3132925 w 4833822"/>
              <a:gd name="connsiteY240-29690" fmla="*/ 3520386 h 5511081"/>
              <a:gd name="connsiteX241-29691" fmla="*/ 2879774 w 4833822"/>
              <a:gd name="connsiteY241-29692" fmla="*/ 3895594 h 5511081"/>
              <a:gd name="connsiteX242-29693" fmla="*/ 2131619 w 4833822"/>
              <a:gd name="connsiteY242-29694" fmla="*/ 3843608 h 5511081"/>
              <a:gd name="connsiteX243-29695" fmla="*/ 1894289 w 4833822"/>
              <a:gd name="connsiteY243-29696" fmla="*/ 3493264 h 5511081"/>
              <a:gd name="connsiteX244-29697" fmla="*/ 2075111 w 4833822"/>
              <a:gd name="connsiteY244-29698" fmla="*/ 3581415 h 5511081"/>
              <a:gd name="connsiteX245-29699" fmla="*/ 2086414 w 4833822"/>
              <a:gd name="connsiteY245-29700" fmla="*/ 3066070 h 5511081"/>
              <a:gd name="connsiteX246-29701" fmla="*/ 2163263 w 4833822"/>
              <a:gd name="connsiteY246-29702" fmla="*/ 3210729 h 5511081"/>
              <a:gd name="connsiteX247-29703" fmla="*/ 2224289 w 4833822"/>
              <a:gd name="connsiteY247-29704" fmla="*/ 3255934 h 5511081"/>
              <a:gd name="connsiteX248-29705" fmla="*/ 2242372 w 4833822"/>
              <a:gd name="connsiteY248-29706" fmla="*/ 3192646 h 5511081"/>
              <a:gd name="connsiteX249-29707" fmla="*/ 2524908 w 4833822"/>
              <a:gd name="connsiteY249-29708" fmla="*/ 2620796 h 5511081"/>
              <a:gd name="connsiteX250-29709" fmla="*/ 2540406 w 4833822"/>
              <a:gd name="connsiteY250-29710" fmla="*/ 1813455 h 5511081"/>
              <a:gd name="connsiteX251-29711" fmla="*/ 2092432 w 4833822"/>
              <a:gd name="connsiteY251-29712" fmla="*/ 2720152 h 5511081"/>
              <a:gd name="connsiteX252-29713" fmla="*/ 2063761 w 4833822"/>
              <a:gd name="connsiteY252-29714" fmla="*/ 2820499 h 5511081"/>
              <a:gd name="connsiteX253-29715" fmla="*/ 1967001 w 4833822"/>
              <a:gd name="connsiteY253-29716" fmla="*/ 2748823 h 5511081"/>
              <a:gd name="connsiteX254-29717" fmla="*/ 1845152 w 4833822"/>
              <a:gd name="connsiteY254-29718" fmla="*/ 2519459 h 5511081"/>
              <a:gd name="connsiteX255-29719" fmla="*/ 1827232 w 4833822"/>
              <a:gd name="connsiteY255-29720" fmla="*/ 3336566 h 5511081"/>
              <a:gd name="connsiteX256-29721" fmla="*/ 1540529 w 4833822"/>
              <a:gd name="connsiteY256-29722" fmla="*/ 3196797 h 5511081"/>
              <a:gd name="connsiteX257-29723" fmla="*/ 1916828 w 4833822"/>
              <a:gd name="connsiteY257-29724" fmla="*/ 3752286 h 5511081"/>
              <a:gd name="connsiteX258-29725" fmla="*/ 3103066 w 4833822"/>
              <a:gd name="connsiteY258-29726" fmla="*/ 3834713 h 5511081"/>
              <a:gd name="connsiteX259-29727" fmla="*/ 3504448 w 4833822"/>
              <a:gd name="connsiteY259-29728" fmla="*/ 3239801 h 5511081"/>
              <a:gd name="connsiteX260-29729" fmla="*/ 3167572 w 4833822"/>
              <a:gd name="connsiteY260-29730" fmla="*/ 3332979 h 5511081"/>
              <a:gd name="connsiteX261-29731" fmla="*/ 3103066 w 4833822"/>
              <a:gd name="connsiteY261-29732" fmla="*/ 2487205 h 5511081"/>
              <a:gd name="connsiteX262-29733" fmla="*/ 3013470 w 4833822"/>
              <a:gd name="connsiteY262-29734" fmla="*/ 2820499 h 5511081"/>
              <a:gd name="connsiteX263-29735" fmla="*/ 2938212 w 4833822"/>
              <a:gd name="connsiteY263-29736" fmla="*/ 2942348 h 5511081"/>
              <a:gd name="connsiteX264-29737" fmla="*/ 2870119 w 4833822"/>
              <a:gd name="connsiteY264-29738" fmla="*/ 2831250 h 5511081"/>
              <a:gd name="connsiteX265-29739" fmla="*/ 2540406 w 4833822"/>
              <a:gd name="connsiteY265-29740" fmla="*/ 1813455 h 5511081"/>
              <a:gd name="connsiteX266-29741" fmla="*/ 357884 w 4833822"/>
              <a:gd name="connsiteY266-29742" fmla="*/ 1741784 h 5511081"/>
              <a:gd name="connsiteX267-29743" fmla="*/ 422396 w 4833822"/>
              <a:gd name="connsiteY267-29744" fmla="*/ 1824211 h 5511081"/>
              <a:gd name="connsiteX268-29745" fmla="*/ 522738 w 4833822"/>
              <a:gd name="connsiteY268-29746" fmla="*/ 2325942 h 5511081"/>
              <a:gd name="connsiteX269-29747" fmla="*/ 490485 w 4833822"/>
              <a:gd name="connsiteY269-29748" fmla="*/ 2465712 h 5511081"/>
              <a:gd name="connsiteX270-29749" fmla="*/ 386555 w 4833822"/>
              <a:gd name="connsiteY270-29750" fmla="*/ 2365365 h 5511081"/>
              <a:gd name="connsiteX271-29751" fmla="*/ 286208 w 4833822"/>
              <a:gd name="connsiteY271-29752" fmla="*/ 1824211 h 5511081"/>
              <a:gd name="connsiteX272-29753" fmla="*/ 357884 w 4833822"/>
              <a:gd name="connsiteY272-29754" fmla="*/ 1741784 h 5511081"/>
              <a:gd name="connsiteX273-29755" fmla="*/ 4036204 w 4833822"/>
              <a:gd name="connsiteY273-29756" fmla="*/ 324393 h 5511081"/>
              <a:gd name="connsiteX274-29757" fmla="*/ 4110123 w 4833822"/>
              <a:gd name="connsiteY274-29758" fmla="*/ 387108 h 5511081"/>
              <a:gd name="connsiteX275-29759" fmla="*/ 4063531 w 4833822"/>
              <a:gd name="connsiteY275-29760" fmla="*/ 1197052 h 5511081"/>
              <a:gd name="connsiteX276-29761" fmla="*/ 3938100 w 4833822"/>
              <a:gd name="connsiteY276-29762" fmla="*/ 885258 h 5511081"/>
              <a:gd name="connsiteX277-29763" fmla="*/ 3970353 w 4833822"/>
              <a:gd name="connsiteY277-29764" fmla="*/ 390695 h 5511081"/>
              <a:gd name="connsiteX278-29765" fmla="*/ 4036204 w 4833822"/>
              <a:gd name="connsiteY278-29766" fmla="*/ 324393 h 5511081"/>
              <a:gd name="connsiteX279-29767" fmla="*/ 915320 w 4833822"/>
              <a:gd name="connsiteY279-29768" fmla="*/ 65964 h 5511081"/>
              <a:gd name="connsiteX280-29769" fmla="*/ 1020430 w 4833822"/>
              <a:gd name="connsiteY280-29770" fmla="*/ 746726 h 5511081"/>
              <a:gd name="connsiteX281-29771" fmla="*/ 811383 w 4833822"/>
              <a:gd name="connsiteY281-29772" fmla="*/ 707140 h 5511081"/>
              <a:gd name="connsiteX282-29773" fmla="*/ 915320 w 4833822"/>
              <a:gd name="connsiteY282-29774" fmla="*/ 65964 h 5511081"/>
              <a:gd name="connsiteX283-29775" fmla="*/ 2536306 w 4833822"/>
              <a:gd name="connsiteY283-29776" fmla="*/ 0 h 5511081"/>
              <a:gd name="connsiteX284-29777" fmla="*/ 2948561 w 4833822"/>
              <a:gd name="connsiteY284-29778" fmla="*/ 741984 h 5511081"/>
              <a:gd name="connsiteX285-29779" fmla="*/ 2905997 w 4833822"/>
              <a:gd name="connsiteY285-29780" fmla="*/ 1346511 h 5511081"/>
              <a:gd name="connsiteX286-29781" fmla="*/ 3282263 w 4833822"/>
              <a:gd name="connsiteY286-29782" fmla="*/ 487454 h 5511081"/>
              <a:gd name="connsiteX287-29783" fmla="*/ 3257173 w 4833822"/>
              <a:gd name="connsiteY287-29784" fmla="*/ 347685 h 5511081"/>
              <a:gd name="connsiteX288-29785" fmla="*/ 3278681 w 4833822"/>
              <a:gd name="connsiteY288-29786" fmla="*/ 258089 h 5511081"/>
              <a:gd name="connsiteX289-29787" fmla="*/ 3361107 w 4833822"/>
              <a:gd name="connsiteY289-29788" fmla="*/ 315432 h 5511081"/>
              <a:gd name="connsiteX290-29789" fmla="*/ 3884339 w 4833822"/>
              <a:gd name="connsiteY290-29790" fmla="*/ 1627102 h 5511081"/>
              <a:gd name="connsiteX291-29791" fmla="*/ 3776823 w 4833822"/>
              <a:gd name="connsiteY291-29792" fmla="*/ 2247097 h 5511081"/>
              <a:gd name="connsiteX292-29793" fmla="*/ 4002606 w 4833822"/>
              <a:gd name="connsiteY292-29794" fmla="*/ 2028488 h 5511081"/>
              <a:gd name="connsiteX293-29795" fmla="*/ 4059943 w 4833822"/>
              <a:gd name="connsiteY293-29796" fmla="*/ 1963977 h 5511081"/>
              <a:gd name="connsiteX294-29797" fmla="*/ 4117286 w 4833822"/>
              <a:gd name="connsiteY294-29798" fmla="*/ 2039239 h 5511081"/>
              <a:gd name="connsiteX295-29799" fmla="*/ 4131625 w 4833822"/>
              <a:gd name="connsiteY295-29800" fmla="*/ 2852761 h 5511081"/>
              <a:gd name="connsiteX296-29801" fmla="*/ 3755321 w 4833822"/>
              <a:gd name="connsiteY296-29802" fmla="*/ 3684203 h 5511081"/>
              <a:gd name="connsiteX297-29803" fmla="*/ 3723067 w 4833822"/>
              <a:gd name="connsiteY297-29804" fmla="*/ 3759460 h 5511081"/>
              <a:gd name="connsiteX298-29805" fmla="*/ 4099366 w 4833822"/>
              <a:gd name="connsiteY298-29806" fmla="*/ 3698536 h 5511081"/>
              <a:gd name="connsiteX299-29807" fmla="*/ 4550927 w 4833822"/>
              <a:gd name="connsiteY299-29808" fmla="*/ 4049750 h 5511081"/>
              <a:gd name="connsiteX300-29809" fmla="*/ 4604683 w 4833822"/>
              <a:gd name="connsiteY300-29810" fmla="*/ 4150097 h 5511081"/>
              <a:gd name="connsiteX301-29811" fmla="*/ 4576011 w 4833822"/>
              <a:gd name="connsiteY301-29812" fmla="*/ 4992290 h 5511081"/>
              <a:gd name="connsiteX302-29813" fmla="*/ 4432660 w 4833822"/>
              <a:gd name="connsiteY302-29814" fmla="*/ 5053214 h 5511081"/>
              <a:gd name="connsiteX303-29815" fmla="*/ 3999019 w 4833822"/>
              <a:gd name="connsiteY303-29816" fmla="*/ 5286161 h 5511081"/>
              <a:gd name="connsiteX304-29817" fmla="*/ 3192667 w 4833822"/>
              <a:gd name="connsiteY304-29818" fmla="*/ 5218068 h 5511081"/>
              <a:gd name="connsiteX305-29819" fmla="*/ 2662265 w 4833822"/>
              <a:gd name="connsiteY305-29820" fmla="*/ 4587320 h 5511081"/>
              <a:gd name="connsiteX306-29821" fmla="*/ 2680186 w 4833822"/>
              <a:gd name="connsiteY306-29822" fmla="*/ 4906276 h 5511081"/>
              <a:gd name="connsiteX307-29823" fmla="*/ 2655096 w 4833822"/>
              <a:gd name="connsiteY307-29824" fmla="*/ 5218068 h 5511081"/>
              <a:gd name="connsiteX308-29825" fmla="*/ 2063771 w 4833822"/>
              <a:gd name="connsiteY308-29826" fmla="*/ 5504770 h 5511081"/>
              <a:gd name="connsiteX309-29827" fmla="*/ 1827242 w 4833822"/>
              <a:gd name="connsiteY309-29828" fmla="*/ 5454597 h 5511081"/>
              <a:gd name="connsiteX310-29829" fmla="*/ 1594295 w 4833822"/>
              <a:gd name="connsiteY310-29830" fmla="*/ 4913445 h 5511081"/>
              <a:gd name="connsiteX311-29831" fmla="*/ 1952673 w 4833822"/>
              <a:gd name="connsiteY311-29832" fmla="*/ 4379457 h 5511081"/>
              <a:gd name="connsiteX312-29833" fmla="*/ 2020761 w 4833822"/>
              <a:gd name="connsiteY312-29834" fmla="*/ 4246857 h 5511081"/>
              <a:gd name="connsiteX313-29835" fmla="*/ 1841575 w 4833822"/>
              <a:gd name="connsiteY313-29836" fmla="*/ 4390208 h 5511081"/>
              <a:gd name="connsiteX314-29837" fmla="*/ 884697 w 4833822"/>
              <a:gd name="connsiteY314-29838" fmla="*/ 5135641 h 5511081"/>
              <a:gd name="connsiteX315-29839" fmla="*/ 547826 w 4833822"/>
              <a:gd name="connsiteY315-29840" fmla="*/ 5167894 h 5511081"/>
              <a:gd name="connsiteX316-29841" fmla="*/ 357883 w 4833822"/>
              <a:gd name="connsiteY316-29842" fmla="*/ 5110557 h 5511081"/>
              <a:gd name="connsiteX317-29843" fmla="*/ 89095 w 4833822"/>
              <a:gd name="connsiteY317-29844" fmla="*/ 4684080 h 5511081"/>
              <a:gd name="connsiteX318-29845" fmla="*/ 46091 w 4833822"/>
              <a:gd name="connsiteY318-29846" fmla="*/ 4332871 h 5511081"/>
              <a:gd name="connsiteX319-29847" fmla="*/ 440310 w 4833822"/>
              <a:gd name="connsiteY319-29848" fmla="*/ 3684203 h 5511081"/>
              <a:gd name="connsiteX320-29849" fmla="*/ 1020884 w 4833822"/>
              <a:gd name="connsiteY320-29850" fmla="*/ 3734376 h 5511081"/>
              <a:gd name="connsiteX321-29851" fmla="*/ 798688 w 4833822"/>
              <a:gd name="connsiteY321-29852" fmla="*/ 3562354 h 5511081"/>
              <a:gd name="connsiteX322-29853" fmla="*/ 766435 w 4833822"/>
              <a:gd name="connsiteY322-29854" fmla="*/ 3505011 h 5511081"/>
              <a:gd name="connsiteX323-29855" fmla="*/ 838110 w 4833822"/>
              <a:gd name="connsiteY323-29856" fmla="*/ 3483509 h 5511081"/>
              <a:gd name="connsiteX324-29857" fmla="*/ 1060306 w 4833822"/>
              <a:gd name="connsiteY324-29858" fmla="*/ 3576687 h 5511081"/>
              <a:gd name="connsiteX325-29859" fmla="*/ 777186 w 4833822"/>
              <a:gd name="connsiteY325-29860" fmla="*/ 3078539 h 5511081"/>
              <a:gd name="connsiteX326-29861" fmla="*/ 723430 w 4833822"/>
              <a:gd name="connsiteY326-29862" fmla="*/ 2544556 h 5511081"/>
              <a:gd name="connsiteX327-29863" fmla="*/ 727012 w 4833822"/>
              <a:gd name="connsiteY327-29864" fmla="*/ 1845715 h 5511081"/>
              <a:gd name="connsiteX328-29865" fmla="*/ 762853 w 4833822"/>
              <a:gd name="connsiteY328-29866" fmla="*/ 1713115 h 5511081"/>
              <a:gd name="connsiteX329-29867" fmla="*/ 1017302 w 4833822"/>
              <a:gd name="connsiteY329-29868" fmla="*/ 2014150 h 5511081"/>
              <a:gd name="connsiteX330-29869" fmla="*/ 1139151 w 4833822"/>
              <a:gd name="connsiteY330-29870" fmla="*/ 2053572 h 5511081"/>
              <a:gd name="connsiteX331-29871" fmla="*/ 1110480 w 4833822"/>
              <a:gd name="connsiteY331-29872" fmla="*/ 1942474 h 5511081"/>
              <a:gd name="connsiteX332-29873" fmla="*/ 1056393 w 4833822"/>
              <a:gd name="connsiteY332-29874" fmla="*/ 1370380 h 5511081"/>
              <a:gd name="connsiteX333-29875" fmla="*/ 1375186 w 4833822"/>
              <a:gd name="connsiteY333-29876" fmla="*/ 760442 h 5511081"/>
              <a:gd name="connsiteX334-29877" fmla="*/ 1547703 w 4833822"/>
              <a:gd name="connsiteY334-29878" fmla="*/ 538448 h 5511081"/>
              <a:gd name="connsiteX335-29879" fmla="*/ 1617669 w 4833822"/>
              <a:gd name="connsiteY335-29880" fmla="*/ 898829 h 5511081"/>
              <a:gd name="connsiteX336-29881" fmla="*/ 2001666 w 4833822"/>
              <a:gd name="connsiteY336-29882" fmla="*/ 1267177 h 5511081"/>
              <a:gd name="connsiteX337-29883" fmla="*/ 1975721 w 4833822"/>
              <a:gd name="connsiteY337-29884" fmla="*/ 637209 h 5511081"/>
              <a:gd name="connsiteX338-29885" fmla="*/ 2536306 w 4833822"/>
              <a:gd name="connsiteY338-29886" fmla="*/ 0 h 5511081"/>
              <a:gd name="connsiteX0-29887" fmla="*/ 2144854 w 4833822"/>
              <a:gd name="connsiteY0-29888" fmla="*/ 5137432 h 5511081"/>
              <a:gd name="connsiteX1-29889" fmla="*/ 2053020 w 4833822"/>
              <a:gd name="connsiteY1-29890" fmla="*/ 5146392 h 5511081"/>
              <a:gd name="connsiteX2-29891" fmla="*/ 1959837 w 4833822"/>
              <a:gd name="connsiteY2-29892" fmla="*/ 5221650 h 5511081"/>
              <a:gd name="connsiteX3-29893" fmla="*/ 2045851 w 4833822"/>
              <a:gd name="connsiteY3-29894" fmla="*/ 5339917 h 5511081"/>
              <a:gd name="connsiteX4-29895" fmla="*/ 2042269 w 4833822"/>
              <a:gd name="connsiteY4-29896" fmla="*/ 5243152 h 5511081"/>
              <a:gd name="connsiteX5-29897" fmla="*/ 2106775 w 4833822"/>
              <a:gd name="connsiteY5-29898" fmla="*/ 5178645 h 5511081"/>
              <a:gd name="connsiteX6-29899" fmla="*/ 2128277 w 4833822"/>
              <a:gd name="connsiteY6-29900" fmla="*/ 5250321 h 5511081"/>
              <a:gd name="connsiteX7-29901" fmla="*/ 2164118 w 4833822"/>
              <a:gd name="connsiteY7-29902" fmla="*/ 5300494 h 5511081"/>
              <a:gd name="connsiteX8-29903" fmla="*/ 2232206 w 4833822"/>
              <a:gd name="connsiteY8-29904" fmla="*/ 5264659 h 5511081"/>
              <a:gd name="connsiteX9-29905" fmla="*/ 2228624 w 4833822"/>
              <a:gd name="connsiteY9-29906" fmla="*/ 5171476 h 5511081"/>
              <a:gd name="connsiteX10-29907" fmla="*/ 2144854 w 4833822"/>
              <a:gd name="connsiteY10-29908" fmla="*/ 5137432 h 5511081"/>
              <a:gd name="connsiteX11-29909" fmla="*/ 2508163 w 4833822"/>
              <a:gd name="connsiteY11-29910" fmla="*/ 5106970 h 5511081"/>
              <a:gd name="connsiteX12-29911" fmla="*/ 2407811 w 4833822"/>
              <a:gd name="connsiteY12-29912" fmla="*/ 5415180 h 5511081"/>
              <a:gd name="connsiteX13-29913" fmla="*/ 2508163 w 4833822"/>
              <a:gd name="connsiteY13-29914" fmla="*/ 5106970 h 5511081"/>
              <a:gd name="connsiteX14-29915" fmla="*/ 2215080 w 4833822"/>
              <a:gd name="connsiteY14-29916" fmla="*/ 5022435 h 5511081"/>
              <a:gd name="connsiteX15-29917" fmla="*/ 2171282 w 4833822"/>
              <a:gd name="connsiteY15-29918" fmla="*/ 5028125 h 5511081"/>
              <a:gd name="connsiteX16-29919" fmla="*/ 2350473 w 4833822"/>
              <a:gd name="connsiteY16-29920" fmla="*/ 5307664 h 5511081"/>
              <a:gd name="connsiteX17-29921" fmla="*/ 2393478 w 4833822"/>
              <a:gd name="connsiteY17-29922" fmla="*/ 5124890 h 5511081"/>
              <a:gd name="connsiteX18-29923" fmla="*/ 2252871 w 4833822"/>
              <a:gd name="connsiteY18-29924" fmla="*/ 5023590 h 5511081"/>
              <a:gd name="connsiteX19-29925" fmla="*/ 2215080 w 4833822"/>
              <a:gd name="connsiteY19-29926" fmla="*/ 5022435 h 5511081"/>
              <a:gd name="connsiteX20-29927" fmla="*/ 3767359 w 4833822"/>
              <a:gd name="connsiteY20-29928" fmla="*/ 4903477 h 5511081"/>
              <a:gd name="connsiteX21-29929" fmla="*/ 3913003 w 4833822"/>
              <a:gd name="connsiteY21-29930" fmla="*/ 4985120 h 5511081"/>
              <a:gd name="connsiteX22-29931" fmla="*/ 3930923 w 4833822"/>
              <a:gd name="connsiteY22-29932" fmla="*/ 5010209 h 5511081"/>
              <a:gd name="connsiteX23-29933" fmla="*/ 3923759 w 4833822"/>
              <a:gd name="connsiteY23-29934" fmla="*/ 5035294 h 5511081"/>
              <a:gd name="connsiteX24-29935" fmla="*/ 3672890 w 4833822"/>
              <a:gd name="connsiteY24-29936" fmla="*/ 5017373 h 5511081"/>
              <a:gd name="connsiteX25-29937" fmla="*/ 3672890 w 4833822"/>
              <a:gd name="connsiteY25-29938" fmla="*/ 4949284 h 5511081"/>
              <a:gd name="connsiteX26-29939" fmla="*/ 3708731 w 4833822"/>
              <a:gd name="connsiteY26-29940" fmla="*/ 4924195 h 5511081"/>
              <a:gd name="connsiteX27-29941" fmla="*/ 3767359 w 4833822"/>
              <a:gd name="connsiteY27-29942" fmla="*/ 4903477 h 5511081"/>
              <a:gd name="connsiteX28-29943" fmla="*/ 3779366 w 4833822"/>
              <a:gd name="connsiteY28-29944" fmla="*/ 4863666 h 5511081"/>
              <a:gd name="connsiteX29-29945" fmla="*/ 3637059 w 4833822"/>
              <a:gd name="connsiteY29-29946" fmla="*/ 4888361 h 5511081"/>
              <a:gd name="connsiteX30-29947" fmla="*/ 3497289 w 4833822"/>
              <a:gd name="connsiteY30-29948" fmla="*/ 5071129 h 5511081"/>
              <a:gd name="connsiteX31-29949" fmla="*/ 3615557 w 4833822"/>
              <a:gd name="connsiteY31-29950" fmla="*/ 5013792 h 5511081"/>
              <a:gd name="connsiteX32-29951" fmla="*/ 3852086 w 4833822"/>
              <a:gd name="connsiteY32-29952" fmla="*/ 5171476 h 5511081"/>
              <a:gd name="connsiteX33-29953" fmla="*/ 3952433 w 4833822"/>
              <a:gd name="connsiteY33-29954" fmla="*/ 4999454 h 5511081"/>
              <a:gd name="connsiteX34-29955" fmla="*/ 3945496 w 4833822"/>
              <a:gd name="connsiteY34-29956" fmla="*/ 4982649 h 5511081"/>
              <a:gd name="connsiteX35-29957" fmla="*/ 3938093 w 4833822"/>
              <a:gd name="connsiteY35-29958" fmla="*/ 4982649 h 5511081"/>
              <a:gd name="connsiteX36-29959" fmla="*/ 3927341 w 4833822"/>
              <a:gd name="connsiteY36-29960" fmla="*/ 4982649 h 5511081"/>
              <a:gd name="connsiteX37-29961" fmla="*/ 3909418 w 4833822"/>
              <a:gd name="connsiteY37-29962" fmla="*/ 4977942 h 5511081"/>
              <a:gd name="connsiteX38-29963" fmla="*/ 3920171 w 4833822"/>
              <a:gd name="connsiteY38-29964" fmla="*/ 4977942 h 5511081"/>
              <a:gd name="connsiteX39-29965" fmla="*/ 3945252 w 4833822"/>
              <a:gd name="connsiteY39-29966" fmla="*/ 4982059 h 5511081"/>
              <a:gd name="connsiteX40-29967" fmla="*/ 3928739 w 4833822"/>
              <a:gd name="connsiteY40-29968" fmla="*/ 4942059 h 5511081"/>
              <a:gd name="connsiteX41-29969" fmla="*/ 3822967 w 4833822"/>
              <a:gd name="connsiteY41-29970" fmla="*/ 4865961 h 5511081"/>
              <a:gd name="connsiteX42-29971" fmla="*/ 3779366 w 4833822"/>
              <a:gd name="connsiteY42-29972" fmla="*/ 4863666 h 5511081"/>
              <a:gd name="connsiteX43-29973" fmla="*/ 4196131 w 4833822"/>
              <a:gd name="connsiteY43-29974" fmla="*/ 4719920 h 5511081"/>
              <a:gd name="connsiteX44-29975" fmla="*/ 4235548 w 4833822"/>
              <a:gd name="connsiteY44-29976" fmla="*/ 4949285 h 5511081"/>
              <a:gd name="connsiteX45-29977" fmla="*/ 4454163 w 4833822"/>
              <a:gd name="connsiteY45-29978" fmla="*/ 4952867 h 5511081"/>
              <a:gd name="connsiteX46-29979" fmla="*/ 4196131 w 4833822"/>
              <a:gd name="connsiteY46-29980" fmla="*/ 4719920 h 5511081"/>
              <a:gd name="connsiteX47-29981" fmla="*/ 1174995 w 4833822"/>
              <a:gd name="connsiteY47-29982" fmla="*/ 4404542 h 5511081"/>
              <a:gd name="connsiteX48-29983" fmla="*/ 1250253 w 4833822"/>
              <a:gd name="connsiteY48-29984" fmla="*/ 4451134 h 5511081"/>
              <a:gd name="connsiteX49-29985" fmla="*/ 1035224 w 4833822"/>
              <a:gd name="connsiteY49-29986" fmla="*/ 4562227 h 5511081"/>
              <a:gd name="connsiteX50-29987" fmla="*/ 981463 w 4833822"/>
              <a:gd name="connsiteY50-29988" fmla="*/ 4537143 h 5511081"/>
              <a:gd name="connsiteX51-29989" fmla="*/ 1174995 w 4833822"/>
              <a:gd name="connsiteY51-29990" fmla="*/ 4404542 h 5511081"/>
              <a:gd name="connsiteX52-29991" fmla="*/ 3960412 w 4833822"/>
              <a:gd name="connsiteY52-29992" fmla="*/ 4375267 h 5511081"/>
              <a:gd name="connsiteX53-29993" fmla="*/ 4095776 w 4833822"/>
              <a:gd name="connsiteY53-29994" fmla="*/ 4433212 h 5511081"/>
              <a:gd name="connsiteX54-29995" fmla="*/ 4052767 w 4833822"/>
              <a:gd name="connsiteY54-29996" fmla="*/ 4461882 h 5511081"/>
              <a:gd name="connsiteX55-29997" fmla="*/ 3852081 w 4833822"/>
              <a:gd name="connsiteY55-29998" fmla="*/ 4429631 h 5511081"/>
              <a:gd name="connsiteX56-29999" fmla="*/ 3859245 w 4833822"/>
              <a:gd name="connsiteY56-30000" fmla="*/ 4393792 h 5511081"/>
              <a:gd name="connsiteX57-30001" fmla="*/ 3917370 w 4833822"/>
              <a:gd name="connsiteY57-30002" fmla="*/ 4376267 h 5511081"/>
              <a:gd name="connsiteX58-30003" fmla="*/ 3960412 w 4833822"/>
              <a:gd name="connsiteY58-30004" fmla="*/ 4375267 h 5511081"/>
              <a:gd name="connsiteX59-30005" fmla="*/ 2177948 w 4833822"/>
              <a:gd name="connsiteY59-30006" fmla="*/ 4281017 h 5511081"/>
              <a:gd name="connsiteX60-30007" fmla="*/ 2146198 w 4833822"/>
              <a:gd name="connsiteY60-30008" fmla="*/ 4304199 h 5511081"/>
              <a:gd name="connsiteX61-30009" fmla="*/ 1680303 w 4833822"/>
              <a:gd name="connsiteY61-30010" fmla="*/ 5003041 h 5511081"/>
              <a:gd name="connsiteX62-30011" fmla="*/ 1762730 w 4833822"/>
              <a:gd name="connsiteY62-30012" fmla="*/ 5365001 h 5511081"/>
              <a:gd name="connsiteX63-30013" fmla="*/ 1802152 w 4833822"/>
              <a:gd name="connsiteY63-30014" fmla="*/ 5085468 h 5511081"/>
              <a:gd name="connsiteX64-30015" fmla="*/ 2081691 w 4833822"/>
              <a:gd name="connsiteY64-30016" fmla="*/ 4927778 h 5511081"/>
              <a:gd name="connsiteX65-30017" fmla="*/ 1845157 w 4833822"/>
              <a:gd name="connsiteY65-30018" fmla="*/ 5010205 h 5511081"/>
              <a:gd name="connsiteX66-30019" fmla="*/ 1744810 w 4833822"/>
              <a:gd name="connsiteY66-30020" fmla="*/ 4981539 h 5511081"/>
              <a:gd name="connsiteX67-30021" fmla="*/ 2060189 w 4833822"/>
              <a:gd name="connsiteY67-30022" fmla="*/ 4827436 h 5511081"/>
              <a:gd name="connsiteX68-30023" fmla="*/ 2178451 w 4833822"/>
              <a:gd name="connsiteY68-30024" fmla="*/ 4766506 h 5511081"/>
              <a:gd name="connsiteX69-30025" fmla="*/ 2293136 w 4833822"/>
              <a:gd name="connsiteY69-30026" fmla="*/ 4300617 h 5511081"/>
              <a:gd name="connsiteX70-30027" fmla="*/ 1999259 w 4833822"/>
              <a:gd name="connsiteY70-30028" fmla="*/ 4716338 h 5511081"/>
              <a:gd name="connsiteX71-30029" fmla="*/ 2196371 w 4833822"/>
              <a:gd name="connsiteY71-30030" fmla="*/ 4286279 h 5511081"/>
              <a:gd name="connsiteX72-30031" fmla="*/ 2177948 w 4833822"/>
              <a:gd name="connsiteY72-30032" fmla="*/ 4281017 h 5511081"/>
              <a:gd name="connsiteX73-30033" fmla="*/ 2511745 w 4833822"/>
              <a:gd name="connsiteY73-30034" fmla="*/ 4268364 h 5511081"/>
              <a:gd name="connsiteX74-30035" fmla="*/ 2482010 w 4833822"/>
              <a:gd name="connsiteY74-30036" fmla="*/ 4496660 h 5511081"/>
              <a:gd name="connsiteX75-30037" fmla="*/ 2486655 w 4833822"/>
              <a:gd name="connsiteY75-30038" fmla="*/ 4562225 h 5511081"/>
              <a:gd name="connsiteX76-30039" fmla="*/ 2514429 w 4833822"/>
              <a:gd name="connsiteY76-30040" fmla="*/ 4577904 h 5511081"/>
              <a:gd name="connsiteX77-30041" fmla="*/ 2526077 w 4833822"/>
              <a:gd name="connsiteY77-30042" fmla="*/ 4601650 h 5511081"/>
              <a:gd name="connsiteX78-30043" fmla="*/ 2486655 w 4833822"/>
              <a:gd name="connsiteY78-30044" fmla="*/ 4562228 h 5511081"/>
              <a:gd name="connsiteX79-30045" fmla="*/ 2486655 w 4833822"/>
              <a:gd name="connsiteY79-30046" fmla="*/ 4562231 h 5511081"/>
              <a:gd name="connsiteX80-30047" fmla="*/ 2440069 w 4833822"/>
              <a:gd name="connsiteY80-30048" fmla="*/ 4838187 h 5511081"/>
              <a:gd name="connsiteX81-30049" fmla="*/ 2375563 w 4833822"/>
              <a:gd name="connsiteY81-30050" fmla="*/ 4400959 h 5511081"/>
              <a:gd name="connsiteX82-30051" fmla="*/ 2296718 w 4833822"/>
              <a:gd name="connsiteY82-30052" fmla="*/ 4770094 h 5511081"/>
              <a:gd name="connsiteX83-30053" fmla="*/ 2429318 w 4833822"/>
              <a:gd name="connsiteY83-30054" fmla="*/ 4891943 h 5511081"/>
              <a:gd name="connsiteX84-30055" fmla="*/ 2493825 w 4833822"/>
              <a:gd name="connsiteY84-30056" fmla="*/ 4791596 h 5511081"/>
              <a:gd name="connsiteX85-30057" fmla="*/ 2529665 w 4833822"/>
              <a:gd name="connsiteY85-30058" fmla="*/ 4601653 h 5511081"/>
              <a:gd name="connsiteX86-30059" fmla="*/ 2511745 w 4833822"/>
              <a:gd name="connsiteY86-30060" fmla="*/ 4268364 h 5511081"/>
              <a:gd name="connsiteX87-30061" fmla="*/ 2808528 w 4833822"/>
              <a:gd name="connsiteY87-30062" fmla="*/ 4265898 h 5511081"/>
              <a:gd name="connsiteX88-30063" fmla="*/ 2784115 w 4833822"/>
              <a:gd name="connsiteY88-30064" fmla="*/ 4279115 h 5511081"/>
              <a:gd name="connsiteX89-30065" fmla="*/ 2798448 w 4833822"/>
              <a:gd name="connsiteY89-30066" fmla="*/ 4354373 h 5511081"/>
              <a:gd name="connsiteX90-30067" fmla="*/ 2880875 w 4833822"/>
              <a:gd name="connsiteY90-30068" fmla="*/ 4469053 h 5511081"/>
              <a:gd name="connsiteX91-30069" fmla="*/ 3142493 w 4833822"/>
              <a:gd name="connsiteY91-30070" fmla="*/ 4798765 h 5511081"/>
              <a:gd name="connsiteX92-30071" fmla="*/ 2891625 w 4833822"/>
              <a:gd name="connsiteY92-30072" fmla="*/ 4633906 h 5511081"/>
              <a:gd name="connsiteX93-30073" fmla="*/ 2683768 w 4833822"/>
              <a:gd name="connsiteY93-30074" fmla="*/ 4390208 h 5511081"/>
              <a:gd name="connsiteX94-30075" fmla="*/ 2651515 w 4833822"/>
              <a:gd name="connsiteY94-30076" fmla="*/ 4415297 h 5511081"/>
              <a:gd name="connsiteX95-30077" fmla="*/ 2866541 w 4833822"/>
              <a:gd name="connsiteY95-30078" fmla="*/ 4658996 h 5511081"/>
              <a:gd name="connsiteX96-30079" fmla="*/ 3389773 w 4833822"/>
              <a:gd name="connsiteY96-30080" fmla="*/ 5257490 h 5511081"/>
              <a:gd name="connsiteX97-30081" fmla="*/ 3637059 w 4833822"/>
              <a:gd name="connsiteY97-30082" fmla="*/ 5300494 h 5511081"/>
              <a:gd name="connsiteX98-30083" fmla="*/ 3246422 w 4833822"/>
              <a:gd name="connsiteY98-30084" fmla="*/ 4931365 h 5511081"/>
              <a:gd name="connsiteX99-30085" fmla="*/ 3400524 w 4833822"/>
              <a:gd name="connsiteY99-30086" fmla="*/ 4981539 h 5511081"/>
              <a:gd name="connsiteX100-30087" fmla="*/ 3336018 w 4833822"/>
              <a:gd name="connsiteY100-30088" fmla="*/ 4834600 h 5511081"/>
              <a:gd name="connsiteX101-30089" fmla="*/ 3095901 w 4833822"/>
              <a:gd name="connsiteY101-30090" fmla="*/ 4572987 h 5511081"/>
              <a:gd name="connsiteX102-30091" fmla="*/ 2862954 w 4833822"/>
              <a:gd name="connsiteY102-30092" fmla="*/ 4304199 h 5511081"/>
              <a:gd name="connsiteX103-30093" fmla="*/ 2808528 w 4833822"/>
              <a:gd name="connsiteY103-30094" fmla="*/ 4265898 h 5511081"/>
              <a:gd name="connsiteX104-30095" fmla="*/ 1587125 w 4833822"/>
              <a:gd name="connsiteY104-30096" fmla="*/ 4221773 h 5511081"/>
              <a:gd name="connsiteX105-30097" fmla="*/ 798688 w 4833822"/>
              <a:gd name="connsiteY105-30098" fmla="*/ 4429636 h 5511081"/>
              <a:gd name="connsiteX106-30099" fmla="*/ 780768 w 4833822"/>
              <a:gd name="connsiteY106-30100" fmla="*/ 5053214 h 5511081"/>
              <a:gd name="connsiteX107-30101" fmla="*/ 791519 w 4833822"/>
              <a:gd name="connsiteY107-30102" fmla="*/ 4859690 h 5511081"/>
              <a:gd name="connsiteX108-30103" fmla="*/ 709092 w 4833822"/>
              <a:gd name="connsiteY108-30104" fmla="*/ 4497724 h 5511081"/>
              <a:gd name="connsiteX109-30105" fmla="*/ 368634 w 4833822"/>
              <a:gd name="connsiteY109-30106" fmla="*/ 4508475 h 5511081"/>
              <a:gd name="connsiteX110-30107" fmla="*/ 332793 w 4833822"/>
              <a:gd name="connsiteY110-30108" fmla="*/ 4533565 h 5511081"/>
              <a:gd name="connsiteX111-30109" fmla="*/ 368634 w 4833822"/>
              <a:gd name="connsiteY111-30110" fmla="*/ 4547898 h 5511081"/>
              <a:gd name="connsiteX112-30111" fmla="*/ 350714 w 4833822"/>
              <a:gd name="connsiteY112-30112" fmla="*/ 4848938 h 5511081"/>
              <a:gd name="connsiteX113-30113" fmla="*/ 447479 w 4833822"/>
              <a:gd name="connsiteY113-30114" fmla="*/ 4913445 h 5511081"/>
              <a:gd name="connsiteX114-30115" fmla="*/ 486896 w 4833822"/>
              <a:gd name="connsiteY114-30116" fmla="*/ 4813098 h 5511081"/>
              <a:gd name="connsiteX115-30117" fmla="*/ 468981 w 4833822"/>
              <a:gd name="connsiteY115-30118" fmla="*/ 4694831 h 5511081"/>
              <a:gd name="connsiteX116-30119" fmla="*/ 372216 w 4833822"/>
              <a:gd name="connsiteY116-30120" fmla="*/ 4802347 h 5511081"/>
              <a:gd name="connsiteX117-30121" fmla="*/ 382967 w 4833822"/>
              <a:gd name="connsiteY117-30122" fmla="*/ 4651826 h 5511081"/>
              <a:gd name="connsiteX118-30123" fmla="*/ 497647 w 4833822"/>
              <a:gd name="connsiteY118-30124" fmla="*/ 4612404 h 5511081"/>
              <a:gd name="connsiteX119-30125" fmla="*/ 569323 w 4833822"/>
              <a:gd name="connsiteY119-30126" fmla="*/ 4727089 h 5511081"/>
              <a:gd name="connsiteX120-30127" fmla="*/ 580074 w 4833822"/>
              <a:gd name="connsiteY120-30128" fmla="*/ 4938529 h 5511081"/>
              <a:gd name="connsiteX121-30129" fmla="*/ 612332 w 4833822"/>
              <a:gd name="connsiteY121-30130" fmla="*/ 4694831 h 5511081"/>
              <a:gd name="connsiteX122-30131" fmla="*/ 497647 w 4833822"/>
              <a:gd name="connsiteY122-30132" fmla="*/ 4461884 h 5511081"/>
              <a:gd name="connsiteX123-30133" fmla="*/ 730594 w 4833822"/>
              <a:gd name="connsiteY123-30134" fmla="*/ 4866853 h 5511081"/>
              <a:gd name="connsiteX124-30135" fmla="*/ 547826 w 4833822"/>
              <a:gd name="connsiteY124-30136" fmla="*/ 5031712 h 5511081"/>
              <a:gd name="connsiteX125-30137" fmla="*/ 834528 w 4833822"/>
              <a:gd name="connsiteY125-30138" fmla="*/ 5063965 h 5511081"/>
              <a:gd name="connsiteX126-30139" fmla="*/ 1533370 w 4833822"/>
              <a:gd name="connsiteY126-30140" fmla="*/ 4547898 h 5511081"/>
              <a:gd name="connsiteX127-30141" fmla="*/ 1633712 w 4833822"/>
              <a:gd name="connsiteY127-30142" fmla="*/ 4415297 h 5511081"/>
              <a:gd name="connsiteX128-30143" fmla="*/ 1142733 w 4833822"/>
              <a:gd name="connsiteY128-30144" fmla="*/ 4730671 h 5511081"/>
              <a:gd name="connsiteX129-30145" fmla="*/ 1031635 w 4833822"/>
              <a:gd name="connsiteY129-30146" fmla="*/ 4759343 h 5511081"/>
              <a:gd name="connsiteX130-30147" fmla="*/ 1096142 w 4833822"/>
              <a:gd name="connsiteY130-30148" fmla="*/ 4658996 h 5511081"/>
              <a:gd name="connsiteX131-30149" fmla="*/ 1587125 w 4833822"/>
              <a:gd name="connsiteY131-30150" fmla="*/ 4221773 h 5511081"/>
              <a:gd name="connsiteX132-30151" fmla="*/ 3072607 w 4833822"/>
              <a:gd name="connsiteY132-30152" fmla="*/ 4212813 h 5511081"/>
              <a:gd name="connsiteX133-30153" fmla="*/ 2988391 w 4833822"/>
              <a:gd name="connsiteY133-30154" fmla="*/ 4246857 h 5511081"/>
              <a:gd name="connsiteX134-30155" fmla="*/ 3038564 w 4833822"/>
              <a:gd name="connsiteY134-30156" fmla="*/ 4357955 h 5511081"/>
              <a:gd name="connsiteX135-30157" fmla="*/ 3407693 w 4833822"/>
              <a:gd name="connsiteY135-30158" fmla="*/ 4773676 h 5511081"/>
              <a:gd name="connsiteX136-30159" fmla="*/ 3576134 w 4833822"/>
              <a:gd name="connsiteY136-30160" fmla="*/ 4813098 h 5511081"/>
              <a:gd name="connsiteX137-30161" fmla="*/ 4002606 w 4833822"/>
              <a:gd name="connsiteY137-30162" fmla="*/ 4917027 h 5511081"/>
              <a:gd name="connsiteX138-30163" fmla="*/ 4124455 w 4833822"/>
              <a:gd name="connsiteY138-30164" fmla="*/ 4999454 h 5511081"/>
              <a:gd name="connsiteX139-30165" fmla="*/ 3586885 w 4833822"/>
              <a:gd name="connsiteY139-30166" fmla="*/ 4451133 h 5511081"/>
              <a:gd name="connsiteX140-30167" fmla="*/ 3339600 w 4833822"/>
              <a:gd name="connsiteY140-30168" fmla="*/ 4307781 h 5511081"/>
              <a:gd name="connsiteX141-30169" fmla="*/ 3551045 w 4833822"/>
              <a:gd name="connsiteY141-30170" fmla="*/ 4483391 h 5511081"/>
              <a:gd name="connsiteX142-30171" fmla="*/ 3658561 w 4833822"/>
              <a:gd name="connsiteY142-30172" fmla="*/ 4666165 h 5511081"/>
              <a:gd name="connsiteX143-30173" fmla="*/ 3536712 w 4833822"/>
              <a:gd name="connsiteY143-30174" fmla="*/ 4590902 h 5511081"/>
              <a:gd name="connsiteX144-30175" fmla="*/ 3167577 w 4833822"/>
              <a:gd name="connsiteY144-30176" fmla="*/ 4254026 h 5511081"/>
              <a:gd name="connsiteX145-30177" fmla="*/ 3072607 w 4833822"/>
              <a:gd name="connsiteY145-30178" fmla="*/ 4212813 h 5511081"/>
              <a:gd name="connsiteX146-30179" fmla="*/ 1497530 w 4833822"/>
              <a:gd name="connsiteY146-30180" fmla="*/ 4125013 h 5511081"/>
              <a:gd name="connsiteX147-30181" fmla="*/ 644585 w 4833822"/>
              <a:gd name="connsiteY147-30182" fmla="*/ 4250444 h 5511081"/>
              <a:gd name="connsiteX148-30183" fmla="*/ 404469 w 4833822"/>
              <a:gd name="connsiteY148-30184" fmla="*/ 4325701 h 5511081"/>
              <a:gd name="connsiteX149-30185" fmla="*/ 218113 w 4833822"/>
              <a:gd name="connsiteY149-30186" fmla="*/ 4479804 h 5511081"/>
              <a:gd name="connsiteX150-30187" fmla="*/ 347132 w 4833822"/>
              <a:gd name="connsiteY150-30188" fmla="*/ 4999454 h 5511081"/>
              <a:gd name="connsiteX151-30189" fmla="*/ 218113 w 4833822"/>
              <a:gd name="connsiteY151-30190" fmla="*/ 4633906 h 5511081"/>
              <a:gd name="connsiteX152-30191" fmla="*/ 289789 w 4833822"/>
              <a:gd name="connsiteY152-30192" fmla="*/ 4526395 h 5511081"/>
              <a:gd name="connsiteX153-30193" fmla="*/ 271869 w 4833822"/>
              <a:gd name="connsiteY153-30194" fmla="*/ 4512062 h 5511081"/>
              <a:gd name="connsiteX154-30195" fmla="*/ 304127 w 4833822"/>
              <a:gd name="connsiteY154-30196" fmla="*/ 4418879 h 5511081"/>
              <a:gd name="connsiteX155-30197" fmla="*/ 400887 w 4833822"/>
              <a:gd name="connsiteY155-30198" fmla="*/ 4336453 h 5511081"/>
              <a:gd name="connsiteX156-30199" fmla="*/ 404469 w 4833822"/>
              <a:gd name="connsiteY156-30200" fmla="*/ 4329283 h 5511081"/>
              <a:gd name="connsiteX157-30201" fmla="*/ 408056 w 4833822"/>
              <a:gd name="connsiteY157-30202" fmla="*/ 4329283 h 5511081"/>
              <a:gd name="connsiteX158-30203" fmla="*/ 569323 w 4833822"/>
              <a:gd name="connsiteY158-30204" fmla="*/ 4286279 h 5511081"/>
              <a:gd name="connsiteX159-30205" fmla="*/ 777186 w 4833822"/>
              <a:gd name="connsiteY159-30206" fmla="*/ 4397377 h 5511081"/>
              <a:gd name="connsiteX160-30207" fmla="*/ 1250249 w 4833822"/>
              <a:gd name="connsiteY160-30208" fmla="*/ 4228936 h 5511081"/>
              <a:gd name="connsiteX161-30209" fmla="*/ 1497530 w 4833822"/>
              <a:gd name="connsiteY161-30210" fmla="*/ 4125013 h 5511081"/>
              <a:gd name="connsiteX162-30211" fmla="*/ 3393360 w 4833822"/>
              <a:gd name="connsiteY162-30212" fmla="*/ 4084243 h 5511081"/>
              <a:gd name="connsiteX163-30213" fmla="*/ 3271511 w 4833822"/>
              <a:gd name="connsiteY163-30214" fmla="*/ 4121426 h 5511081"/>
              <a:gd name="connsiteX164-30215" fmla="*/ 3486538 w 4833822"/>
              <a:gd name="connsiteY164-30216" fmla="*/ 4250444 h 5511081"/>
              <a:gd name="connsiteX165-30217" fmla="*/ 4092197 w 4833822"/>
              <a:gd name="connsiteY165-30218" fmla="*/ 4583738 h 5511081"/>
              <a:gd name="connsiteX166-30219" fmla="*/ 3873588 w 4833822"/>
              <a:gd name="connsiteY166-30220" fmla="*/ 4583738 h 5511081"/>
              <a:gd name="connsiteX167-30221" fmla="*/ 4002606 w 4833822"/>
              <a:gd name="connsiteY167-30222" fmla="*/ 4712751 h 5511081"/>
              <a:gd name="connsiteX168-30223" fmla="*/ 4106535 w 4833822"/>
              <a:gd name="connsiteY168-30224" fmla="*/ 4684080 h 5511081"/>
              <a:gd name="connsiteX169-30225" fmla="*/ 4325144 w 4833822"/>
              <a:gd name="connsiteY169-30226" fmla="*/ 4357955 h 5511081"/>
              <a:gd name="connsiteX170-30227" fmla="*/ 4038441 w 4833822"/>
              <a:gd name="connsiteY170-30228" fmla="*/ 4268364 h 5511081"/>
              <a:gd name="connsiteX171-30229" fmla="*/ 3624178 w 4833822"/>
              <a:gd name="connsiteY171-30230" fmla="*/ 4254752 h 5511081"/>
              <a:gd name="connsiteX172-30231" fmla="*/ 3486739 w 4833822"/>
              <a:gd name="connsiteY172-30232" fmla="*/ 4228973 h 5511081"/>
              <a:gd name="connsiteX173-30233" fmla="*/ 3486739 w 4833822"/>
              <a:gd name="connsiteY173-30234" fmla="*/ 4232968 h 5511081"/>
              <a:gd name="connsiteX174-30235" fmla="*/ 3485394 w 4833822"/>
              <a:gd name="connsiteY174-30236" fmla="*/ 4230279 h 5511081"/>
              <a:gd name="connsiteX175-30237" fmla="*/ 3486706 w 4833822"/>
              <a:gd name="connsiteY175-30238" fmla="*/ 4228967 h 5511081"/>
              <a:gd name="connsiteX176-30239" fmla="*/ 3486538 w 4833822"/>
              <a:gd name="connsiteY176-30240" fmla="*/ 4228936 h 5511081"/>
              <a:gd name="connsiteX177-30241" fmla="*/ 3543876 w 4833822"/>
              <a:gd name="connsiteY177-30242" fmla="*/ 4168012 h 5511081"/>
              <a:gd name="connsiteX178-30243" fmla="*/ 4518674 w 4833822"/>
              <a:gd name="connsiteY178-30244" fmla="*/ 4314950 h 5511081"/>
              <a:gd name="connsiteX179-30245" fmla="*/ 4328731 w 4833822"/>
              <a:gd name="connsiteY179-30246" fmla="*/ 4512062 h 5511081"/>
              <a:gd name="connsiteX180-30247" fmla="*/ 4457745 w 4833822"/>
              <a:gd name="connsiteY180-30248" fmla="*/ 4440381 h 5511081"/>
              <a:gd name="connsiteX181-30249" fmla="*/ 4579599 w 4833822"/>
              <a:gd name="connsiteY181-30250" fmla="*/ 4433218 h 5511081"/>
              <a:gd name="connsiteX182-30251" fmla="*/ 4500754 w 4833822"/>
              <a:gd name="connsiteY182-30252" fmla="*/ 4512062 h 5511081"/>
              <a:gd name="connsiteX183-30253" fmla="*/ 4314393 w 4833822"/>
              <a:gd name="connsiteY183-30254" fmla="*/ 4745010 h 5511081"/>
              <a:gd name="connsiteX184-30255" fmla="*/ 4346651 w 4833822"/>
              <a:gd name="connsiteY184-30256" fmla="*/ 4809516 h 5511081"/>
              <a:gd name="connsiteX185-30257" fmla="*/ 4403989 w 4833822"/>
              <a:gd name="connsiteY185-30258" fmla="*/ 4759343 h 5511081"/>
              <a:gd name="connsiteX186-30259" fmla="*/ 4482833 w 4833822"/>
              <a:gd name="connsiteY186-30260" fmla="*/ 4569400 h 5511081"/>
              <a:gd name="connsiteX187-30261" fmla="*/ 4590350 w 4833822"/>
              <a:gd name="connsiteY187-30262" fmla="*/ 4547898 h 5511081"/>
              <a:gd name="connsiteX188-30263" fmla="*/ 4608265 w 4833822"/>
              <a:gd name="connsiteY188-30264" fmla="*/ 4630324 h 5511081"/>
              <a:gd name="connsiteX189-30265" fmla="*/ 4608265 w 4833822"/>
              <a:gd name="connsiteY189-30266" fmla="*/ 4633906 h 5511081"/>
              <a:gd name="connsiteX190-30267" fmla="*/ 4421909 w 4833822"/>
              <a:gd name="connsiteY190-30268" fmla="*/ 4845351 h 5511081"/>
              <a:gd name="connsiteX191-30269" fmla="*/ 4608265 w 4833822"/>
              <a:gd name="connsiteY191-30270" fmla="*/ 4633906 h 5511081"/>
              <a:gd name="connsiteX192-30271" fmla="*/ 4611852 w 4833822"/>
              <a:gd name="connsiteY192-30272" fmla="*/ 4630324 h 5511081"/>
              <a:gd name="connsiteX193-30273" fmla="*/ 4611852 w 4833822"/>
              <a:gd name="connsiteY193-30274" fmla="*/ 4626742 h 5511081"/>
              <a:gd name="connsiteX194-30275" fmla="*/ 4694279 w 4833822"/>
              <a:gd name="connsiteY194-30276" fmla="*/ 4612404 h 5511081"/>
              <a:gd name="connsiteX195-30277" fmla="*/ 4651275 w 4833822"/>
              <a:gd name="connsiteY195-30278" fmla="*/ 4436800 h 5511081"/>
              <a:gd name="connsiteX196-30279" fmla="*/ 4572429 w 4833822"/>
              <a:gd name="connsiteY196-30280" fmla="*/ 4318532 h 5511081"/>
              <a:gd name="connsiteX197-30281" fmla="*/ 4583181 w 4833822"/>
              <a:gd name="connsiteY197-30282" fmla="*/ 4225355 h 5511081"/>
              <a:gd name="connsiteX198-30283" fmla="*/ 4436247 w 4833822"/>
              <a:gd name="connsiteY198-30284" fmla="*/ 4178768 h 5511081"/>
              <a:gd name="connsiteX199-30285" fmla="*/ 3504459 w 4833822"/>
              <a:gd name="connsiteY199-30286" fmla="*/ 4092754 h 5511081"/>
              <a:gd name="connsiteX200-30287" fmla="*/ 3393360 w 4833822"/>
              <a:gd name="connsiteY200-30288" fmla="*/ 4084243 h 5511081"/>
              <a:gd name="connsiteX201-30289" fmla="*/ 655337 w 4833822"/>
              <a:gd name="connsiteY201-30290" fmla="*/ 3952985 h 5511081"/>
              <a:gd name="connsiteX202-30291" fmla="*/ 637416 w 4833822"/>
              <a:gd name="connsiteY202-30292" fmla="*/ 4010328 h 5511081"/>
              <a:gd name="connsiteX203-30293" fmla="*/ 863200 w 4833822"/>
              <a:gd name="connsiteY203-30294" fmla="*/ 4114257 h 5511081"/>
              <a:gd name="connsiteX204-30295" fmla="*/ 734181 w 4833822"/>
              <a:gd name="connsiteY204-30296" fmla="*/ 3974492 h 5511081"/>
              <a:gd name="connsiteX205-30297" fmla="*/ 655337 w 4833822"/>
              <a:gd name="connsiteY205-30298" fmla="*/ 3952985 h 5511081"/>
              <a:gd name="connsiteX206-30299" fmla="*/ 465399 w 4833822"/>
              <a:gd name="connsiteY206-30300" fmla="*/ 3913568 h 5511081"/>
              <a:gd name="connsiteX207-30301" fmla="*/ 465399 w 4833822"/>
              <a:gd name="connsiteY207-30302" fmla="*/ 4114257 h 5511081"/>
              <a:gd name="connsiteX208-30303" fmla="*/ 501234 w 4833822"/>
              <a:gd name="connsiteY208-30304" fmla="*/ 4171599 h 5511081"/>
              <a:gd name="connsiteX209-30305" fmla="*/ 554990 w 4833822"/>
              <a:gd name="connsiteY209-30306" fmla="*/ 4117844 h 5511081"/>
              <a:gd name="connsiteX210-30307" fmla="*/ 465399 w 4833822"/>
              <a:gd name="connsiteY210-30308" fmla="*/ 3913568 h 5511081"/>
              <a:gd name="connsiteX211-30309" fmla="*/ 4325169 w 4833822"/>
              <a:gd name="connsiteY211-30310" fmla="*/ 3832671 h 5511081"/>
              <a:gd name="connsiteX212-30311" fmla="*/ 3959602 w 4833822"/>
              <a:gd name="connsiteY212-30312" fmla="*/ 4038999 h 5511081"/>
              <a:gd name="connsiteX213-30313" fmla="*/ 4360985 w 4833822"/>
              <a:gd name="connsiteY213-30314" fmla="*/ 3949403 h 5511081"/>
              <a:gd name="connsiteX214-30315" fmla="*/ 4278558 w 4833822"/>
              <a:gd name="connsiteY214-30316" fmla="*/ 4060501 h 5511081"/>
              <a:gd name="connsiteX215-30317" fmla="*/ 4454163 w 4833822"/>
              <a:gd name="connsiteY215-30318" fmla="*/ 4013910 h 5511081"/>
              <a:gd name="connsiteX216-30319" fmla="*/ 4368153 w 4833822"/>
              <a:gd name="connsiteY216-30320" fmla="*/ 3838305 h 5511081"/>
              <a:gd name="connsiteX217-30321" fmla="*/ 4325169 w 4833822"/>
              <a:gd name="connsiteY217-30322" fmla="*/ 3832671 h 5511081"/>
              <a:gd name="connsiteX218-30323" fmla="*/ 4156709 w 4833822"/>
              <a:gd name="connsiteY218-30324" fmla="*/ 3798883 h 5511081"/>
              <a:gd name="connsiteX219-30325" fmla="*/ 3748157 w 4833822"/>
              <a:gd name="connsiteY219-30326" fmla="*/ 3881309 h 5511081"/>
              <a:gd name="connsiteX220-30327" fmla="*/ 3529543 w 4833822"/>
              <a:gd name="connsiteY220-30328" fmla="*/ 4003158 h 5511081"/>
              <a:gd name="connsiteX221-30329" fmla="*/ 3805494 w 4833822"/>
              <a:gd name="connsiteY221-30330" fmla="*/ 3906399 h 5511081"/>
              <a:gd name="connsiteX222-30331" fmla="*/ 4156709 w 4833822"/>
              <a:gd name="connsiteY222-30332" fmla="*/ 3798883 h 5511081"/>
              <a:gd name="connsiteX223-30333" fmla="*/ 399937 w 4833822"/>
              <a:gd name="connsiteY223-30334" fmla="*/ 3755095 h 5511081"/>
              <a:gd name="connsiteX224-30335" fmla="*/ 210944 w 4833822"/>
              <a:gd name="connsiteY224-30336" fmla="*/ 3834723 h 5511081"/>
              <a:gd name="connsiteX225-30337" fmla="*/ 124936 w 4833822"/>
              <a:gd name="connsiteY225-30338" fmla="*/ 3978074 h 5511081"/>
              <a:gd name="connsiteX226-30339" fmla="*/ 275451 w 4833822"/>
              <a:gd name="connsiteY226-30340" fmla="*/ 3970905 h 5511081"/>
              <a:gd name="connsiteX227-30341" fmla="*/ 304127 w 4833822"/>
              <a:gd name="connsiteY227-30342" fmla="*/ 3988825 h 5511081"/>
              <a:gd name="connsiteX228-30343" fmla="*/ 271869 w 4833822"/>
              <a:gd name="connsiteY228-30344" fmla="*/ 4225355 h 5511081"/>
              <a:gd name="connsiteX229-30345" fmla="*/ 311291 w 4833822"/>
              <a:gd name="connsiteY229-30346" fmla="*/ 4067670 h 5511081"/>
              <a:gd name="connsiteX230-30347" fmla="*/ 243203 w 4833822"/>
              <a:gd name="connsiteY230-30348" fmla="*/ 3859807 h 5511081"/>
              <a:gd name="connsiteX231-30349" fmla="*/ 1214409 w 4833822"/>
              <a:gd name="connsiteY231-30350" fmla="*/ 3838305 h 5511081"/>
              <a:gd name="connsiteX232-30351" fmla="*/ 465399 w 4833822"/>
              <a:gd name="connsiteY232-30352" fmla="*/ 3755878 h 5511081"/>
              <a:gd name="connsiteX233-30353" fmla="*/ 399937 w 4833822"/>
              <a:gd name="connsiteY233-30354" fmla="*/ 3755095 h 5511081"/>
              <a:gd name="connsiteX234-30355" fmla="*/ 2524908 w 4833822"/>
              <a:gd name="connsiteY234-30356" fmla="*/ 2620796 h 5511081"/>
              <a:gd name="connsiteX235-30357" fmla="*/ 2732856 w 4833822"/>
              <a:gd name="connsiteY235-30358" fmla="*/ 3262715 h 5511081"/>
              <a:gd name="connsiteX236-30359" fmla="*/ 2775802 w 4833822"/>
              <a:gd name="connsiteY236-30360" fmla="*/ 3332784 h 5511081"/>
              <a:gd name="connsiteX237-30361" fmla="*/ 2823267 w 4833822"/>
              <a:gd name="connsiteY237-30362" fmla="*/ 3255934 h 5511081"/>
              <a:gd name="connsiteX238-30363" fmla="*/ 2879774 w 4833822"/>
              <a:gd name="connsiteY238-30364" fmla="*/ 3045728 h 5511081"/>
              <a:gd name="connsiteX239-30365" fmla="*/ 2920458 w 4833822"/>
              <a:gd name="connsiteY239-30366" fmla="*/ 3579153 h 5511081"/>
              <a:gd name="connsiteX240-30367" fmla="*/ 3132925 w 4833822"/>
              <a:gd name="connsiteY240-30368" fmla="*/ 3520386 h 5511081"/>
              <a:gd name="connsiteX241-30369" fmla="*/ 2879774 w 4833822"/>
              <a:gd name="connsiteY241-30370" fmla="*/ 3895594 h 5511081"/>
              <a:gd name="connsiteX242-30371" fmla="*/ 2131619 w 4833822"/>
              <a:gd name="connsiteY242-30372" fmla="*/ 3843608 h 5511081"/>
              <a:gd name="connsiteX243-30373" fmla="*/ 1894289 w 4833822"/>
              <a:gd name="connsiteY243-30374" fmla="*/ 3493264 h 5511081"/>
              <a:gd name="connsiteX244-30375" fmla="*/ 2075111 w 4833822"/>
              <a:gd name="connsiteY244-30376" fmla="*/ 3581415 h 5511081"/>
              <a:gd name="connsiteX245-30377" fmla="*/ 2086414 w 4833822"/>
              <a:gd name="connsiteY245-30378" fmla="*/ 3066070 h 5511081"/>
              <a:gd name="connsiteX246-30379" fmla="*/ 2163263 w 4833822"/>
              <a:gd name="connsiteY246-30380" fmla="*/ 3210729 h 5511081"/>
              <a:gd name="connsiteX247-30381" fmla="*/ 2224289 w 4833822"/>
              <a:gd name="connsiteY247-30382" fmla="*/ 3255934 h 5511081"/>
              <a:gd name="connsiteX248-30383" fmla="*/ 2242372 w 4833822"/>
              <a:gd name="connsiteY248-30384" fmla="*/ 3192646 h 5511081"/>
              <a:gd name="connsiteX249-30385" fmla="*/ 2524908 w 4833822"/>
              <a:gd name="connsiteY249-30386" fmla="*/ 2620796 h 5511081"/>
              <a:gd name="connsiteX250-30387" fmla="*/ 2540406 w 4833822"/>
              <a:gd name="connsiteY250-30388" fmla="*/ 1813455 h 5511081"/>
              <a:gd name="connsiteX251-30389" fmla="*/ 2092432 w 4833822"/>
              <a:gd name="connsiteY251-30390" fmla="*/ 2720152 h 5511081"/>
              <a:gd name="connsiteX252-30391" fmla="*/ 2063761 w 4833822"/>
              <a:gd name="connsiteY252-30392" fmla="*/ 2820499 h 5511081"/>
              <a:gd name="connsiteX253-30393" fmla="*/ 1967001 w 4833822"/>
              <a:gd name="connsiteY253-30394" fmla="*/ 2748823 h 5511081"/>
              <a:gd name="connsiteX254-30395" fmla="*/ 1845152 w 4833822"/>
              <a:gd name="connsiteY254-30396" fmla="*/ 2519459 h 5511081"/>
              <a:gd name="connsiteX255-30397" fmla="*/ 1827232 w 4833822"/>
              <a:gd name="connsiteY255-30398" fmla="*/ 3336566 h 5511081"/>
              <a:gd name="connsiteX256-30399" fmla="*/ 1540529 w 4833822"/>
              <a:gd name="connsiteY256-30400" fmla="*/ 3196797 h 5511081"/>
              <a:gd name="connsiteX257-30401" fmla="*/ 1916828 w 4833822"/>
              <a:gd name="connsiteY257-30402" fmla="*/ 3752286 h 5511081"/>
              <a:gd name="connsiteX258-30403" fmla="*/ 3103066 w 4833822"/>
              <a:gd name="connsiteY258-30404" fmla="*/ 3834713 h 5511081"/>
              <a:gd name="connsiteX259-30405" fmla="*/ 3504448 w 4833822"/>
              <a:gd name="connsiteY259-30406" fmla="*/ 3239801 h 5511081"/>
              <a:gd name="connsiteX260-30407" fmla="*/ 3167572 w 4833822"/>
              <a:gd name="connsiteY260-30408" fmla="*/ 3332979 h 5511081"/>
              <a:gd name="connsiteX261-30409" fmla="*/ 3103066 w 4833822"/>
              <a:gd name="connsiteY261-30410" fmla="*/ 2487205 h 5511081"/>
              <a:gd name="connsiteX262-30411" fmla="*/ 3013470 w 4833822"/>
              <a:gd name="connsiteY262-30412" fmla="*/ 2820499 h 5511081"/>
              <a:gd name="connsiteX263-30413" fmla="*/ 2938212 w 4833822"/>
              <a:gd name="connsiteY263-30414" fmla="*/ 2942348 h 5511081"/>
              <a:gd name="connsiteX264-30415" fmla="*/ 2870119 w 4833822"/>
              <a:gd name="connsiteY264-30416" fmla="*/ 2831250 h 5511081"/>
              <a:gd name="connsiteX265-30417" fmla="*/ 2540406 w 4833822"/>
              <a:gd name="connsiteY265-30418" fmla="*/ 1813455 h 5511081"/>
              <a:gd name="connsiteX266-30419" fmla="*/ 357884 w 4833822"/>
              <a:gd name="connsiteY266-30420" fmla="*/ 1741784 h 5511081"/>
              <a:gd name="connsiteX267-30421" fmla="*/ 422396 w 4833822"/>
              <a:gd name="connsiteY267-30422" fmla="*/ 1824211 h 5511081"/>
              <a:gd name="connsiteX268-30423" fmla="*/ 522738 w 4833822"/>
              <a:gd name="connsiteY268-30424" fmla="*/ 2325942 h 5511081"/>
              <a:gd name="connsiteX269-30425" fmla="*/ 490485 w 4833822"/>
              <a:gd name="connsiteY269-30426" fmla="*/ 2465712 h 5511081"/>
              <a:gd name="connsiteX270-30427" fmla="*/ 386555 w 4833822"/>
              <a:gd name="connsiteY270-30428" fmla="*/ 2365365 h 5511081"/>
              <a:gd name="connsiteX271-30429" fmla="*/ 286208 w 4833822"/>
              <a:gd name="connsiteY271-30430" fmla="*/ 1824211 h 5511081"/>
              <a:gd name="connsiteX272-30431" fmla="*/ 357884 w 4833822"/>
              <a:gd name="connsiteY272-30432" fmla="*/ 1741784 h 5511081"/>
              <a:gd name="connsiteX273-30433" fmla="*/ 4036204 w 4833822"/>
              <a:gd name="connsiteY273-30434" fmla="*/ 324393 h 5511081"/>
              <a:gd name="connsiteX274-30435" fmla="*/ 4110123 w 4833822"/>
              <a:gd name="connsiteY274-30436" fmla="*/ 387108 h 5511081"/>
              <a:gd name="connsiteX275-30437" fmla="*/ 4063531 w 4833822"/>
              <a:gd name="connsiteY275-30438" fmla="*/ 1197052 h 5511081"/>
              <a:gd name="connsiteX276-30439" fmla="*/ 3938100 w 4833822"/>
              <a:gd name="connsiteY276-30440" fmla="*/ 885258 h 5511081"/>
              <a:gd name="connsiteX277-30441" fmla="*/ 3970353 w 4833822"/>
              <a:gd name="connsiteY277-30442" fmla="*/ 390695 h 5511081"/>
              <a:gd name="connsiteX278-30443" fmla="*/ 4036204 w 4833822"/>
              <a:gd name="connsiteY278-30444" fmla="*/ 324393 h 5511081"/>
              <a:gd name="connsiteX279-30445" fmla="*/ 915320 w 4833822"/>
              <a:gd name="connsiteY279-30446" fmla="*/ 65964 h 5511081"/>
              <a:gd name="connsiteX280-30447" fmla="*/ 1020430 w 4833822"/>
              <a:gd name="connsiteY280-30448" fmla="*/ 746726 h 5511081"/>
              <a:gd name="connsiteX281-30449" fmla="*/ 811383 w 4833822"/>
              <a:gd name="connsiteY281-30450" fmla="*/ 707140 h 5511081"/>
              <a:gd name="connsiteX282-30451" fmla="*/ 915320 w 4833822"/>
              <a:gd name="connsiteY282-30452" fmla="*/ 65964 h 5511081"/>
              <a:gd name="connsiteX283-30453" fmla="*/ 2536306 w 4833822"/>
              <a:gd name="connsiteY283-30454" fmla="*/ 0 h 5511081"/>
              <a:gd name="connsiteX284-30455" fmla="*/ 2948561 w 4833822"/>
              <a:gd name="connsiteY284-30456" fmla="*/ 741984 h 5511081"/>
              <a:gd name="connsiteX285-30457" fmla="*/ 2905997 w 4833822"/>
              <a:gd name="connsiteY285-30458" fmla="*/ 1346511 h 5511081"/>
              <a:gd name="connsiteX286-30459" fmla="*/ 3282263 w 4833822"/>
              <a:gd name="connsiteY286-30460" fmla="*/ 487454 h 5511081"/>
              <a:gd name="connsiteX287-30461" fmla="*/ 3257173 w 4833822"/>
              <a:gd name="connsiteY287-30462" fmla="*/ 347685 h 5511081"/>
              <a:gd name="connsiteX288-30463" fmla="*/ 3278681 w 4833822"/>
              <a:gd name="connsiteY288-30464" fmla="*/ 258089 h 5511081"/>
              <a:gd name="connsiteX289-30465" fmla="*/ 3361107 w 4833822"/>
              <a:gd name="connsiteY289-30466" fmla="*/ 315432 h 5511081"/>
              <a:gd name="connsiteX290-30467" fmla="*/ 3884339 w 4833822"/>
              <a:gd name="connsiteY290-30468" fmla="*/ 1627102 h 5511081"/>
              <a:gd name="connsiteX291-30469" fmla="*/ 3776823 w 4833822"/>
              <a:gd name="connsiteY291-30470" fmla="*/ 2247097 h 5511081"/>
              <a:gd name="connsiteX292-30471" fmla="*/ 4002606 w 4833822"/>
              <a:gd name="connsiteY292-30472" fmla="*/ 2028488 h 5511081"/>
              <a:gd name="connsiteX293-30473" fmla="*/ 4059943 w 4833822"/>
              <a:gd name="connsiteY293-30474" fmla="*/ 1963977 h 5511081"/>
              <a:gd name="connsiteX294-30475" fmla="*/ 4117286 w 4833822"/>
              <a:gd name="connsiteY294-30476" fmla="*/ 2039239 h 5511081"/>
              <a:gd name="connsiteX295-30477" fmla="*/ 4131625 w 4833822"/>
              <a:gd name="connsiteY295-30478" fmla="*/ 2852761 h 5511081"/>
              <a:gd name="connsiteX296-30479" fmla="*/ 3755321 w 4833822"/>
              <a:gd name="connsiteY296-30480" fmla="*/ 3684203 h 5511081"/>
              <a:gd name="connsiteX297-30481" fmla="*/ 3723067 w 4833822"/>
              <a:gd name="connsiteY297-30482" fmla="*/ 3759460 h 5511081"/>
              <a:gd name="connsiteX298-30483" fmla="*/ 4099366 w 4833822"/>
              <a:gd name="connsiteY298-30484" fmla="*/ 3698536 h 5511081"/>
              <a:gd name="connsiteX299-30485" fmla="*/ 4550927 w 4833822"/>
              <a:gd name="connsiteY299-30486" fmla="*/ 4049750 h 5511081"/>
              <a:gd name="connsiteX300-30487" fmla="*/ 4604683 w 4833822"/>
              <a:gd name="connsiteY300-30488" fmla="*/ 4150097 h 5511081"/>
              <a:gd name="connsiteX301-30489" fmla="*/ 4576011 w 4833822"/>
              <a:gd name="connsiteY301-30490" fmla="*/ 4992290 h 5511081"/>
              <a:gd name="connsiteX302-30491" fmla="*/ 4432660 w 4833822"/>
              <a:gd name="connsiteY302-30492" fmla="*/ 5053214 h 5511081"/>
              <a:gd name="connsiteX303-30493" fmla="*/ 3999019 w 4833822"/>
              <a:gd name="connsiteY303-30494" fmla="*/ 5286161 h 5511081"/>
              <a:gd name="connsiteX304-30495" fmla="*/ 3192667 w 4833822"/>
              <a:gd name="connsiteY304-30496" fmla="*/ 5218068 h 5511081"/>
              <a:gd name="connsiteX305-30497" fmla="*/ 2662265 w 4833822"/>
              <a:gd name="connsiteY305-30498" fmla="*/ 4587320 h 5511081"/>
              <a:gd name="connsiteX306-30499" fmla="*/ 2680186 w 4833822"/>
              <a:gd name="connsiteY306-30500" fmla="*/ 4906276 h 5511081"/>
              <a:gd name="connsiteX307-30501" fmla="*/ 2655096 w 4833822"/>
              <a:gd name="connsiteY307-30502" fmla="*/ 5218068 h 5511081"/>
              <a:gd name="connsiteX308-30503" fmla="*/ 2063771 w 4833822"/>
              <a:gd name="connsiteY308-30504" fmla="*/ 5504770 h 5511081"/>
              <a:gd name="connsiteX309-30505" fmla="*/ 1827242 w 4833822"/>
              <a:gd name="connsiteY309-30506" fmla="*/ 5454597 h 5511081"/>
              <a:gd name="connsiteX310-30507" fmla="*/ 1594295 w 4833822"/>
              <a:gd name="connsiteY310-30508" fmla="*/ 4913445 h 5511081"/>
              <a:gd name="connsiteX311-30509" fmla="*/ 1952673 w 4833822"/>
              <a:gd name="connsiteY311-30510" fmla="*/ 4379457 h 5511081"/>
              <a:gd name="connsiteX312-30511" fmla="*/ 2020761 w 4833822"/>
              <a:gd name="connsiteY312-30512" fmla="*/ 4246857 h 5511081"/>
              <a:gd name="connsiteX313-30513" fmla="*/ 1841575 w 4833822"/>
              <a:gd name="connsiteY313-30514" fmla="*/ 4390208 h 5511081"/>
              <a:gd name="connsiteX314-30515" fmla="*/ 884697 w 4833822"/>
              <a:gd name="connsiteY314-30516" fmla="*/ 5135641 h 5511081"/>
              <a:gd name="connsiteX315-30517" fmla="*/ 547826 w 4833822"/>
              <a:gd name="connsiteY315-30518" fmla="*/ 5167894 h 5511081"/>
              <a:gd name="connsiteX316-30519" fmla="*/ 357883 w 4833822"/>
              <a:gd name="connsiteY316-30520" fmla="*/ 5110557 h 5511081"/>
              <a:gd name="connsiteX317-30521" fmla="*/ 89095 w 4833822"/>
              <a:gd name="connsiteY317-30522" fmla="*/ 4684080 h 5511081"/>
              <a:gd name="connsiteX318-30523" fmla="*/ 46091 w 4833822"/>
              <a:gd name="connsiteY318-30524" fmla="*/ 4332871 h 5511081"/>
              <a:gd name="connsiteX319-30525" fmla="*/ 440310 w 4833822"/>
              <a:gd name="connsiteY319-30526" fmla="*/ 3684203 h 5511081"/>
              <a:gd name="connsiteX320-30527" fmla="*/ 1020884 w 4833822"/>
              <a:gd name="connsiteY320-30528" fmla="*/ 3734376 h 5511081"/>
              <a:gd name="connsiteX321-30529" fmla="*/ 798688 w 4833822"/>
              <a:gd name="connsiteY321-30530" fmla="*/ 3562354 h 5511081"/>
              <a:gd name="connsiteX322-30531" fmla="*/ 766435 w 4833822"/>
              <a:gd name="connsiteY322-30532" fmla="*/ 3505011 h 5511081"/>
              <a:gd name="connsiteX323-30533" fmla="*/ 838110 w 4833822"/>
              <a:gd name="connsiteY323-30534" fmla="*/ 3483509 h 5511081"/>
              <a:gd name="connsiteX324-30535" fmla="*/ 1060306 w 4833822"/>
              <a:gd name="connsiteY324-30536" fmla="*/ 3576687 h 5511081"/>
              <a:gd name="connsiteX325-30537" fmla="*/ 777186 w 4833822"/>
              <a:gd name="connsiteY325-30538" fmla="*/ 3078539 h 5511081"/>
              <a:gd name="connsiteX326-30539" fmla="*/ 723430 w 4833822"/>
              <a:gd name="connsiteY326-30540" fmla="*/ 2544556 h 5511081"/>
              <a:gd name="connsiteX327-30541" fmla="*/ 727012 w 4833822"/>
              <a:gd name="connsiteY327-30542" fmla="*/ 1845715 h 5511081"/>
              <a:gd name="connsiteX328-30543" fmla="*/ 762853 w 4833822"/>
              <a:gd name="connsiteY328-30544" fmla="*/ 1713115 h 5511081"/>
              <a:gd name="connsiteX329-30545" fmla="*/ 1017302 w 4833822"/>
              <a:gd name="connsiteY329-30546" fmla="*/ 2014150 h 5511081"/>
              <a:gd name="connsiteX330-30547" fmla="*/ 1139151 w 4833822"/>
              <a:gd name="connsiteY330-30548" fmla="*/ 2053572 h 5511081"/>
              <a:gd name="connsiteX331-30549" fmla="*/ 1110480 w 4833822"/>
              <a:gd name="connsiteY331-30550" fmla="*/ 1942474 h 5511081"/>
              <a:gd name="connsiteX332-30551" fmla="*/ 1056393 w 4833822"/>
              <a:gd name="connsiteY332-30552" fmla="*/ 1370380 h 5511081"/>
              <a:gd name="connsiteX333-30553" fmla="*/ 1375186 w 4833822"/>
              <a:gd name="connsiteY333-30554" fmla="*/ 760442 h 5511081"/>
              <a:gd name="connsiteX334-30555" fmla="*/ 1547703 w 4833822"/>
              <a:gd name="connsiteY334-30556" fmla="*/ 538448 h 5511081"/>
              <a:gd name="connsiteX335-30557" fmla="*/ 1617669 w 4833822"/>
              <a:gd name="connsiteY335-30558" fmla="*/ 898829 h 5511081"/>
              <a:gd name="connsiteX336-30559" fmla="*/ 2001666 w 4833822"/>
              <a:gd name="connsiteY336-30560" fmla="*/ 1267177 h 5511081"/>
              <a:gd name="connsiteX337-30561" fmla="*/ 1975721 w 4833822"/>
              <a:gd name="connsiteY337-30562" fmla="*/ 637209 h 5511081"/>
              <a:gd name="connsiteX338-30563" fmla="*/ 2536306 w 4833822"/>
              <a:gd name="connsiteY338-30564" fmla="*/ 0 h 5511081"/>
              <a:gd name="connsiteX0-30565" fmla="*/ 2144854 w 4833822"/>
              <a:gd name="connsiteY0-30566" fmla="*/ 5137432 h 5511081"/>
              <a:gd name="connsiteX1-30567" fmla="*/ 2053020 w 4833822"/>
              <a:gd name="connsiteY1-30568" fmla="*/ 5146392 h 5511081"/>
              <a:gd name="connsiteX2-30569" fmla="*/ 1959837 w 4833822"/>
              <a:gd name="connsiteY2-30570" fmla="*/ 5221650 h 5511081"/>
              <a:gd name="connsiteX3-30571" fmla="*/ 2045851 w 4833822"/>
              <a:gd name="connsiteY3-30572" fmla="*/ 5339917 h 5511081"/>
              <a:gd name="connsiteX4-30573" fmla="*/ 2042269 w 4833822"/>
              <a:gd name="connsiteY4-30574" fmla="*/ 5243152 h 5511081"/>
              <a:gd name="connsiteX5-30575" fmla="*/ 2106775 w 4833822"/>
              <a:gd name="connsiteY5-30576" fmla="*/ 5178645 h 5511081"/>
              <a:gd name="connsiteX6-30577" fmla="*/ 2128277 w 4833822"/>
              <a:gd name="connsiteY6-30578" fmla="*/ 5250321 h 5511081"/>
              <a:gd name="connsiteX7-30579" fmla="*/ 2164118 w 4833822"/>
              <a:gd name="connsiteY7-30580" fmla="*/ 5300494 h 5511081"/>
              <a:gd name="connsiteX8-30581" fmla="*/ 2232206 w 4833822"/>
              <a:gd name="connsiteY8-30582" fmla="*/ 5264659 h 5511081"/>
              <a:gd name="connsiteX9-30583" fmla="*/ 2228624 w 4833822"/>
              <a:gd name="connsiteY9-30584" fmla="*/ 5171476 h 5511081"/>
              <a:gd name="connsiteX10-30585" fmla="*/ 2144854 w 4833822"/>
              <a:gd name="connsiteY10-30586" fmla="*/ 5137432 h 5511081"/>
              <a:gd name="connsiteX11-30587" fmla="*/ 2508163 w 4833822"/>
              <a:gd name="connsiteY11-30588" fmla="*/ 5106970 h 5511081"/>
              <a:gd name="connsiteX12-30589" fmla="*/ 2407811 w 4833822"/>
              <a:gd name="connsiteY12-30590" fmla="*/ 5415180 h 5511081"/>
              <a:gd name="connsiteX13-30591" fmla="*/ 2508163 w 4833822"/>
              <a:gd name="connsiteY13-30592" fmla="*/ 5106970 h 5511081"/>
              <a:gd name="connsiteX14-30593" fmla="*/ 2215080 w 4833822"/>
              <a:gd name="connsiteY14-30594" fmla="*/ 5022435 h 5511081"/>
              <a:gd name="connsiteX15-30595" fmla="*/ 2171282 w 4833822"/>
              <a:gd name="connsiteY15-30596" fmla="*/ 5028125 h 5511081"/>
              <a:gd name="connsiteX16-30597" fmla="*/ 2350473 w 4833822"/>
              <a:gd name="connsiteY16-30598" fmla="*/ 5307664 h 5511081"/>
              <a:gd name="connsiteX17-30599" fmla="*/ 2393478 w 4833822"/>
              <a:gd name="connsiteY17-30600" fmla="*/ 5124890 h 5511081"/>
              <a:gd name="connsiteX18-30601" fmla="*/ 2252871 w 4833822"/>
              <a:gd name="connsiteY18-30602" fmla="*/ 5023590 h 5511081"/>
              <a:gd name="connsiteX19-30603" fmla="*/ 2215080 w 4833822"/>
              <a:gd name="connsiteY19-30604" fmla="*/ 5022435 h 5511081"/>
              <a:gd name="connsiteX20-30605" fmla="*/ 3767359 w 4833822"/>
              <a:gd name="connsiteY20-30606" fmla="*/ 4903477 h 5511081"/>
              <a:gd name="connsiteX21-30607" fmla="*/ 3913003 w 4833822"/>
              <a:gd name="connsiteY21-30608" fmla="*/ 4985120 h 5511081"/>
              <a:gd name="connsiteX22-30609" fmla="*/ 3930923 w 4833822"/>
              <a:gd name="connsiteY22-30610" fmla="*/ 5010209 h 5511081"/>
              <a:gd name="connsiteX23-30611" fmla="*/ 3923759 w 4833822"/>
              <a:gd name="connsiteY23-30612" fmla="*/ 5035294 h 5511081"/>
              <a:gd name="connsiteX24-30613" fmla="*/ 3672890 w 4833822"/>
              <a:gd name="connsiteY24-30614" fmla="*/ 5017373 h 5511081"/>
              <a:gd name="connsiteX25-30615" fmla="*/ 3672890 w 4833822"/>
              <a:gd name="connsiteY25-30616" fmla="*/ 4949284 h 5511081"/>
              <a:gd name="connsiteX26-30617" fmla="*/ 3708731 w 4833822"/>
              <a:gd name="connsiteY26-30618" fmla="*/ 4924195 h 5511081"/>
              <a:gd name="connsiteX27-30619" fmla="*/ 3767359 w 4833822"/>
              <a:gd name="connsiteY27-30620" fmla="*/ 4903477 h 5511081"/>
              <a:gd name="connsiteX28-30621" fmla="*/ 3779366 w 4833822"/>
              <a:gd name="connsiteY28-30622" fmla="*/ 4863666 h 5511081"/>
              <a:gd name="connsiteX29-30623" fmla="*/ 3637059 w 4833822"/>
              <a:gd name="connsiteY29-30624" fmla="*/ 4888361 h 5511081"/>
              <a:gd name="connsiteX30-30625" fmla="*/ 3497289 w 4833822"/>
              <a:gd name="connsiteY30-30626" fmla="*/ 5071129 h 5511081"/>
              <a:gd name="connsiteX31-30627" fmla="*/ 3615557 w 4833822"/>
              <a:gd name="connsiteY31-30628" fmla="*/ 5013792 h 5511081"/>
              <a:gd name="connsiteX32-30629" fmla="*/ 3852086 w 4833822"/>
              <a:gd name="connsiteY32-30630" fmla="*/ 5171476 h 5511081"/>
              <a:gd name="connsiteX33-30631" fmla="*/ 3952433 w 4833822"/>
              <a:gd name="connsiteY33-30632" fmla="*/ 4999454 h 5511081"/>
              <a:gd name="connsiteX34-30633" fmla="*/ 3945496 w 4833822"/>
              <a:gd name="connsiteY34-30634" fmla="*/ 4982649 h 5511081"/>
              <a:gd name="connsiteX35-30635" fmla="*/ 3938093 w 4833822"/>
              <a:gd name="connsiteY35-30636" fmla="*/ 4982649 h 5511081"/>
              <a:gd name="connsiteX36-30637" fmla="*/ 3927341 w 4833822"/>
              <a:gd name="connsiteY36-30638" fmla="*/ 4982649 h 5511081"/>
              <a:gd name="connsiteX37-30639" fmla="*/ 3909418 w 4833822"/>
              <a:gd name="connsiteY37-30640" fmla="*/ 4977942 h 5511081"/>
              <a:gd name="connsiteX38-30641" fmla="*/ 3920171 w 4833822"/>
              <a:gd name="connsiteY38-30642" fmla="*/ 4977942 h 5511081"/>
              <a:gd name="connsiteX39-30643" fmla="*/ 3945252 w 4833822"/>
              <a:gd name="connsiteY39-30644" fmla="*/ 4982059 h 5511081"/>
              <a:gd name="connsiteX40-30645" fmla="*/ 3928739 w 4833822"/>
              <a:gd name="connsiteY40-30646" fmla="*/ 4942059 h 5511081"/>
              <a:gd name="connsiteX41-30647" fmla="*/ 3822967 w 4833822"/>
              <a:gd name="connsiteY41-30648" fmla="*/ 4865961 h 5511081"/>
              <a:gd name="connsiteX42-30649" fmla="*/ 3779366 w 4833822"/>
              <a:gd name="connsiteY42-30650" fmla="*/ 4863666 h 5511081"/>
              <a:gd name="connsiteX43-30651" fmla="*/ 4196131 w 4833822"/>
              <a:gd name="connsiteY43-30652" fmla="*/ 4719920 h 5511081"/>
              <a:gd name="connsiteX44-30653" fmla="*/ 4235548 w 4833822"/>
              <a:gd name="connsiteY44-30654" fmla="*/ 4949285 h 5511081"/>
              <a:gd name="connsiteX45-30655" fmla="*/ 4454163 w 4833822"/>
              <a:gd name="connsiteY45-30656" fmla="*/ 4952867 h 5511081"/>
              <a:gd name="connsiteX46-30657" fmla="*/ 4196131 w 4833822"/>
              <a:gd name="connsiteY46-30658" fmla="*/ 4719920 h 5511081"/>
              <a:gd name="connsiteX47-30659" fmla="*/ 1174995 w 4833822"/>
              <a:gd name="connsiteY47-30660" fmla="*/ 4404542 h 5511081"/>
              <a:gd name="connsiteX48-30661" fmla="*/ 1250253 w 4833822"/>
              <a:gd name="connsiteY48-30662" fmla="*/ 4451134 h 5511081"/>
              <a:gd name="connsiteX49-30663" fmla="*/ 1035224 w 4833822"/>
              <a:gd name="connsiteY49-30664" fmla="*/ 4562227 h 5511081"/>
              <a:gd name="connsiteX50-30665" fmla="*/ 981463 w 4833822"/>
              <a:gd name="connsiteY50-30666" fmla="*/ 4537143 h 5511081"/>
              <a:gd name="connsiteX51-30667" fmla="*/ 1174995 w 4833822"/>
              <a:gd name="connsiteY51-30668" fmla="*/ 4404542 h 5511081"/>
              <a:gd name="connsiteX52-30669" fmla="*/ 3960412 w 4833822"/>
              <a:gd name="connsiteY52-30670" fmla="*/ 4375267 h 5511081"/>
              <a:gd name="connsiteX53-30671" fmla="*/ 4095776 w 4833822"/>
              <a:gd name="connsiteY53-30672" fmla="*/ 4433212 h 5511081"/>
              <a:gd name="connsiteX54-30673" fmla="*/ 4052767 w 4833822"/>
              <a:gd name="connsiteY54-30674" fmla="*/ 4461882 h 5511081"/>
              <a:gd name="connsiteX55-30675" fmla="*/ 3852081 w 4833822"/>
              <a:gd name="connsiteY55-30676" fmla="*/ 4429631 h 5511081"/>
              <a:gd name="connsiteX56-30677" fmla="*/ 3859245 w 4833822"/>
              <a:gd name="connsiteY56-30678" fmla="*/ 4393792 h 5511081"/>
              <a:gd name="connsiteX57-30679" fmla="*/ 3917370 w 4833822"/>
              <a:gd name="connsiteY57-30680" fmla="*/ 4376267 h 5511081"/>
              <a:gd name="connsiteX58-30681" fmla="*/ 3960412 w 4833822"/>
              <a:gd name="connsiteY58-30682" fmla="*/ 4375267 h 5511081"/>
              <a:gd name="connsiteX59-30683" fmla="*/ 2177948 w 4833822"/>
              <a:gd name="connsiteY59-30684" fmla="*/ 4281017 h 5511081"/>
              <a:gd name="connsiteX60-30685" fmla="*/ 2146198 w 4833822"/>
              <a:gd name="connsiteY60-30686" fmla="*/ 4304199 h 5511081"/>
              <a:gd name="connsiteX61-30687" fmla="*/ 1680303 w 4833822"/>
              <a:gd name="connsiteY61-30688" fmla="*/ 5003041 h 5511081"/>
              <a:gd name="connsiteX62-30689" fmla="*/ 1762730 w 4833822"/>
              <a:gd name="connsiteY62-30690" fmla="*/ 5365001 h 5511081"/>
              <a:gd name="connsiteX63-30691" fmla="*/ 1802152 w 4833822"/>
              <a:gd name="connsiteY63-30692" fmla="*/ 5085468 h 5511081"/>
              <a:gd name="connsiteX64-30693" fmla="*/ 2081691 w 4833822"/>
              <a:gd name="connsiteY64-30694" fmla="*/ 4927778 h 5511081"/>
              <a:gd name="connsiteX65-30695" fmla="*/ 1845157 w 4833822"/>
              <a:gd name="connsiteY65-30696" fmla="*/ 5010205 h 5511081"/>
              <a:gd name="connsiteX66-30697" fmla="*/ 1744810 w 4833822"/>
              <a:gd name="connsiteY66-30698" fmla="*/ 4981539 h 5511081"/>
              <a:gd name="connsiteX67-30699" fmla="*/ 2060189 w 4833822"/>
              <a:gd name="connsiteY67-30700" fmla="*/ 4827436 h 5511081"/>
              <a:gd name="connsiteX68-30701" fmla="*/ 2178451 w 4833822"/>
              <a:gd name="connsiteY68-30702" fmla="*/ 4766506 h 5511081"/>
              <a:gd name="connsiteX69-30703" fmla="*/ 2293136 w 4833822"/>
              <a:gd name="connsiteY69-30704" fmla="*/ 4300617 h 5511081"/>
              <a:gd name="connsiteX70-30705" fmla="*/ 1999259 w 4833822"/>
              <a:gd name="connsiteY70-30706" fmla="*/ 4716338 h 5511081"/>
              <a:gd name="connsiteX71-30707" fmla="*/ 2196371 w 4833822"/>
              <a:gd name="connsiteY71-30708" fmla="*/ 4286279 h 5511081"/>
              <a:gd name="connsiteX72-30709" fmla="*/ 2177948 w 4833822"/>
              <a:gd name="connsiteY72-30710" fmla="*/ 4281017 h 5511081"/>
              <a:gd name="connsiteX73-30711" fmla="*/ 2511745 w 4833822"/>
              <a:gd name="connsiteY73-30712" fmla="*/ 4268364 h 5511081"/>
              <a:gd name="connsiteX74-30713" fmla="*/ 2482010 w 4833822"/>
              <a:gd name="connsiteY74-30714" fmla="*/ 4496660 h 5511081"/>
              <a:gd name="connsiteX75-30715" fmla="*/ 2486655 w 4833822"/>
              <a:gd name="connsiteY75-30716" fmla="*/ 4562225 h 5511081"/>
              <a:gd name="connsiteX76-30717" fmla="*/ 2514429 w 4833822"/>
              <a:gd name="connsiteY76-30718" fmla="*/ 4577904 h 5511081"/>
              <a:gd name="connsiteX77-30719" fmla="*/ 2526077 w 4833822"/>
              <a:gd name="connsiteY77-30720" fmla="*/ 4601650 h 5511081"/>
              <a:gd name="connsiteX78-30721" fmla="*/ 2486655 w 4833822"/>
              <a:gd name="connsiteY78-30722" fmla="*/ 4562228 h 5511081"/>
              <a:gd name="connsiteX79-30723" fmla="*/ 2486655 w 4833822"/>
              <a:gd name="connsiteY79-30724" fmla="*/ 4562231 h 5511081"/>
              <a:gd name="connsiteX80-30725" fmla="*/ 2440069 w 4833822"/>
              <a:gd name="connsiteY80-30726" fmla="*/ 4838187 h 5511081"/>
              <a:gd name="connsiteX81-30727" fmla="*/ 2375563 w 4833822"/>
              <a:gd name="connsiteY81-30728" fmla="*/ 4400959 h 5511081"/>
              <a:gd name="connsiteX82-30729" fmla="*/ 2296718 w 4833822"/>
              <a:gd name="connsiteY82-30730" fmla="*/ 4770094 h 5511081"/>
              <a:gd name="connsiteX83-30731" fmla="*/ 2429318 w 4833822"/>
              <a:gd name="connsiteY83-30732" fmla="*/ 4891943 h 5511081"/>
              <a:gd name="connsiteX84-30733" fmla="*/ 2493825 w 4833822"/>
              <a:gd name="connsiteY84-30734" fmla="*/ 4791596 h 5511081"/>
              <a:gd name="connsiteX85-30735" fmla="*/ 2529665 w 4833822"/>
              <a:gd name="connsiteY85-30736" fmla="*/ 4601653 h 5511081"/>
              <a:gd name="connsiteX86-30737" fmla="*/ 2511745 w 4833822"/>
              <a:gd name="connsiteY86-30738" fmla="*/ 4268364 h 5511081"/>
              <a:gd name="connsiteX87-30739" fmla="*/ 2808528 w 4833822"/>
              <a:gd name="connsiteY87-30740" fmla="*/ 4265898 h 5511081"/>
              <a:gd name="connsiteX88-30741" fmla="*/ 2784115 w 4833822"/>
              <a:gd name="connsiteY88-30742" fmla="*/ 4279115 h 5511081"/>
              <a:gd name="connsiteX89-30743" fmla="*/ 2798448 w 4833822"/>
              <a:gd name="connsiteY89-30744" fmla="*/ 4354373 h 5511081"/>
              <a:gd name="connsiteX90-30745" fmla="*/ 2880875 w 4833822"/>
              <a:gd name="connsiteY90-30746" fmla="*/ 4469053 h 5511081"/>
              <a:gd name="connsiteX91-30747" fmla="*/ 3142493 w 4833822"/>
              <a:gd name="connsiteY91-30748" fmla="*/ 4798765 h 5511081"/>
              <a:gd name="connsiteX92-30749" fmla="*/ 2891625 w 4833822"/>
              <a:gd name="connsiteY92-30750" fmla="*/ 4633906 h 5511081"/>
              <a:gd name="connsiteX93-30751" fmla="*/ 2683768 w 4833822"/>
              <a:gd name="connsiteY93-30752" fmla="*/ 4390208 h 5511081"/>
              <a:gd name="connsiteX94-30753" fmla="*/ 2651515 w 4833822"/>
              <a:gd name="connsiteY94-30754" fmla="*/ 4415297 h 5511081"/>
              <a:gd name="connsiteX95-30755" fmla="*/ 2866541 w 4833822"/>
              <a:gd name="connsiteY95-30756" fmla="*/ 4658996 h 5511081"/>
              <a:gd name="connsiteX96-30757" fmla="*/ 3389773 w 4833822"/>
              <a:gd name="connsiteY96-30758" fmla="*/ 5257490 h 5511081"/>
              <a:gd name="connsiteX97-30759" fmla="*/ 3637059 w 4833822"/>
              <a:gd name="connsiteY97-30760" fmla="*/ 5300494 h 5511081"/>
              <a:gd name="connsiteX98-30761" fmla="*/ 3246422 w 4833822"/>
              <a:gd name="connsiteY98-30762" fmla="*/ 4931365 h 5511081"/>
              <a:gd name="connsiteX99-30763" fmla="*/ 3400524 w 4833822"/>
              <a:gd name="connsiteY99-30764" fmla="*/ 4981539 h 5511081"/>
              <a:gd name="connsiteX100-30765" fmla="*/ 3336018 w 4833822"/>
              <a:gd name="connsiteY100-30766" fmla="*/ 4834600 h 5511081"/>
              <a:gd name="connsiteX101-30767" fmla="*/ 3095901 w 4833822"/>
              <a:gd name="connsiteY101-30768" fmla="*/ 4572987 h 5511081"/>
              <a:gd name="connsiteX102-30769" fmla="*/ 2862954 w 4833822"/>
              <a:gd name="connsiteY102-30770" fmla="*/ 4304199 h 5511081"/>
              <a:gd name="connsiteX103-30771" fmla="*/ 2808528 w 4833822"/>
              <a:gd name="connsiteY103-30772" fmla="*/ 4265898 h 5511081"/>
              <a:gd name="connsiteX104-30773" fmla="*/ 1587125 w 4833822"/>
              <a:gd name="connsiteY104-30774" fmla="*/ 4221773 h 5511081"/>
              <a:gd name="connsiteX105-30775" fmla="*/ 798688 w 4833822"/>
              <a:gd name="connsiteY105-30776" fmla="*/ 4429636 h 5511081"/>
              <a:gd name="connsiteX106-30777" fmla="*/ 780768 w 4833822"/>
              <a:gd name="connsiteY106-30778" fmla="*/ 5053214 h 5511081"/>
              <a:gd name="connsiteX107-30779" fmla="*/ 791519 w 4833822"/>
              <a:gd name="connsiteY107-30780" fmla="*/ 4859690 h 5511081"/>
              <a:gd name="connsiteX108-30781" fmla="*/ 709092 w 4833822"/>
              <a:gd name="connsiteY108-30782" fmla="*/ 4497724 h 5511081"/>
              <a:gd name="connsiteX109-30783" fmla="*/ 368634 w 4833822"/>
              <a:gd name="connsiteY109-30784" fmla="*/ 4508475 h 5511081"/>
              <a:gd name="connsiteX110-30785" fmla="*/ 332793 w 4833822"/>
              <a:gd name="connsiteY110-30786" fmla="*/ 4533565 h 5511081"/>
              <a:gd name="connsiteX111-30787" fmla="*/ 368634 w 4833822"/>
              <a:gd name="connsiteY111-30788" fmla="*/ 4547898 h 5511081"/>
              <a:gd name="connsiteX112-30789" fmla="*/ 350714 w 4833822"/>
              <a:gd name="connsiteY112-30790" fmla="*/ 4848938 h 5511081"/>
              <a:gd name="connsiteX113-30791" fmla="*/ 447479 w 4833822"/>
              <a:gd name="connsiteY113-30792" fmla="*/ 4913445 h 5511081"/>
              <a:gd name="connsiteX114-30793" fmla="*/ 486896 w 4833822"/>
              <a:gd name="connsiteY114-30794" fmla="*/ 4813098 h 5511081"/>
              <a:gd name="connsiteX115-30795" fmla="*/ 468981 w 4833822"/>
              <a:gd name="connsiteY115-30796" fmla="*/ 4694831 h 5511081"/>
              <a:gd name="connsiteX116-30797" fmla="*/ 372216 w 4833822"/>
              <a:gd name="connsiteY116-30798" fmla="*/ 4802347 h 5511081"/>
              <a:gd name="connsiteX117-30799" fmla="*/ 382967 w 4833822"/>
              <a:gd name="connsiteY117-30800" fmla="*/ 4651826 h 5511081"/>
              <a:gd name="connsiteX118-30801" fmla="*/ 497647 w 4833822"/>
              <a:gd name="connsiteY118-30802" fmla="*/ 4612404 h 5511081"/>
              <a:gd name="connsiteX119-30803" fmla="*/ 569323 w 4833822"/>
              <a:gd name="connsiteY119-30804" fmla="*/ 4727089 h 5511081"/>
              <a:gd name="connsiteX120-30805" fmla="*/ 580074 w 4833822"/>
              <a:gd name="connsiteY120-30806" fmla="*/ 4938529 h 5511081"/>
              <a:gd name="connsiteX121-30807" fmla="*/ 612332 w 4833822"/>
              <a:gd name="connsiteY121-30808" fmla="*/ 4694831 h 5511081"/>
              <a:gd name="connsiteX122-30809" fmla="*/ 497647 w 4833822"/>
              <a:gd name="connsiteY122-30810" fmla="*/ 4461884 h 5511081"/>
              <a:gd name="connsiteX123-30811" fmla="*/ 730594 w 4833822"/>
              <a:gd name="connsiteY123-30812" fmla="*/ 4866853 h 5511081"/>
              <a:gd name="connsiteX124-30813" fmla="*/ 547826 w 4833822"/>
              <a:gd name="connsiteY124-30814" fmla="*/ 5031712 h 5511081"/>
              <a:gd name="connsiteX125-30815" fmla="*/ 834528 w 4833822"/>
              <a:gd name="connsiteY125-30816" fmla="*/ 5063965 h 5511081"/>
              <a:gd name="connsiteX126-30817" fmla="*/ 1533370 w 4833822"/>
              <a:gd name="connsiteY126-30818" fmla="*/ 4547898 h 5511081"/>
              <a:gd name="connsiteX127-30819" fmla="*/ 1633712 w 4833822"/>
              <a:gd name="connsiteY127-30820" fmla="*/ 4415297 h 5511081"/>
              <a:gd name="connsiteX128-30821" fmla="*/ 1142733 w 4833822"/>
              <a:gd name="connsiteY128-30822" fmla="*/ 4730671 h 5511081"/>
              <a:gd name="connsiteX129-30823" fmla="*/ 1031635 w 4833822"/>
              <a:gd name="connsiteY129-30824" fmla="*/ 4759343 h 5511081"/>
              <a:gd name="connsiteX130-30825" fmla="*/ 1096142 w 4833822"/>
              <a:gd name="connsiteY130-30826" fmla="*/ 4658996 h 5511081"/>
              <a:gd name="connsiteX131-30827" fmla="*/ 1587125 w 4833822"/>
              <a:gd name="connsiteY131-30828" fmla="*/ 4221773 h 5511081"/>
              <a:gd name="connsiteX132-30829" fmla="*/ 3072607 w 4833822"/>
              <a:gd name="connsiteY132-30830" fmla="*/ 4212813 h 5511081"/>
              <a:gd name="connsiteX133-30831" fmla="*/ 2988391 w 4833822"/>
              <a:gd name="connsiteY133-30832" fmla="*/ 4246857 h 5511081"/>
              <a:gd name="connsiteX134-30833" fmla="*/ 3038564 w 4833822"/>
              <a:gd name="connsiteY134-30834" fmla="*/ 4357955 h 5511081"/>
              <a:gd name="connsiteX135-30835" fmla="*/ 3407693 w 4833822"/>
              <a:gd name="connsiteY135-30836" fmla="*/ 4773676 h 5511081"/>
              <a:gd name="connsiteX136-30837" fmla="*/ 3576134 w 4833822"/>
              <a:gd name="connsiteY136-30838" fmla="*/ 4813098 h 5511081"/>
              <a:gd name="connsiteX137-30839" fmla="*/ 4002606 w 4833822"/>
              <a:gd name="connsiteY137-30840" fmla="*/ 4917027 h 5511081"/>
              <a:gd name="connsiteX138-30841" fmla="*/ 4124455 w 4833822"/>
              <a:gd name="connsiteY138-30842" fmla="*/ 4999454 h 5511081"/>
              <a:gd name="connsiteX139-30843" fmla="*/ 3586885 w 4833822"/>
              <a:gd name="connsiteY139-30844" fmla="*/ 4451133 h 5511081"/>
              <a:gd name="connsiteX140-30845" fmla="*/ 3339600 w 4833822"/>
              <a:gd name="connsiteY140-30846" fmla="*/ 4307781 h 5511081"/>
              <a:gd name="connsiteX141-30847" fmla="*/ 3551045 w 4833822"/>
              <a:gd name="connsiteY141-30848" fmla="*/ 4483391 h 5511081"/>
              <a:gd name="connsiteX142-30849" fmla="*/ 3658561 w 4833822"/>
              <a:gd name="connsiteY142-30850" fmla="*/ 4666165 h 5511081"/>
              <a:gd name="connsiteX143-30851" fmla="*/ 3536712 w 4833822"/>
              <a:gd name="connsiteY143-30852" fmla="*/ 4590902 h 5511081"/>
              <a:gd name="connsiteX144-30853" fmla="*/ 3167577 w 4833822"/>
              <a:gd name="connsiteY144-30854" fmla="*/ 4254026 h 5511081"/>
              <a:gd name="connsiteX145-30855" fmla="*/ 3072607 w 4833822"/>
              <a:gd name="connsiteY145-30856" fmla="*/ 4212813 h 5511081"/>
              <a:gd name="connsiteX146-30857" fmla="*/ 1497530 w 4833822"/>
              <a:gd name="connsiteY146-30858" fmla="*/ 4125013 h 5511081"/>
              <a:gd name="connsiteX147-30859" fmla="*/ 644585 w 4833822"/>
              <a:gd name="connsiteY147-30860" fmla="*/ 4250444 h 5511081"/>
              <a:gd name="connsiteX148-30861" fmla="*/ 404469 w 4833822"/>
              <a:gd name="connsiteY148-30862" fmla="*/ 4325701 h 5511081"/>
              <a:gd name="connsiteX149-30863" fmla="*/ 218113 w 4833822"/>
              <a:gd name="connsiteY149-30864" fmla="*/ 4479804 h 5511081"/>
              <a:gd name="connsiteX150-30865" fmla="*/ 347132 w 4833822"/>
              <a:gd name="connsiteY150-30866" fmla="*/ 4999454 h 5511081"/>
              <a:gd name="connsiteX151-30867" fmla="*/ 218113 w 4833822"/>
              <a:gd name="connsiteY151-30868" fmla="*/ 4633906 h 5511081"/>
              <a:gd name="connsiteX152-30869" fmla="*/ 289789 w 4833822"/>
              <a:gd name="connsiteY152-30870" fmla="*/ 4526395 h 5511081"/>
              <a:gd name="connsiteX153-30871" fmla="*/ 271869 w 4833822"/>
              <a:gd name="connsiteY153-30872" fmla="*/ 4512062 h 5511081"/>
              <a:gd name="connsiteX154-30873" fmla="*/ 304127 w 4833822"/>
              <a:gd name="connsiteY154-30874" fmla="*/ 4418879 h 5511081"/>
              <a:gd name="connsiteX155-30875" fmla="*/ 400887 w 4833822"/>
              <a:gd name="connsiteY155-30876" fmla="*/ 4336453 h 5511081"/>
              <a:gd name="connsiteX156-30877" fmla="*/ 404469 w 4833822"/>
              <a:gd name="connsiteY156-30878" fmla="*/ 4329283 h 5511081"/>
              <a:gd name="connsiteX157-30879" fmla="*/ 408056 w 4833822"/>
              <a:gd name="connsiteY157-30880" fmla="*/ 4329283 h 5511081"/>
              <a:gd name="connsiteX158-30881" fmla="*/ 569323 w 4833822"/>
              <a:gd name="connsiteY158-30882" fmla="*/ 4286279 h 5511081"/>
              <a:gd name="connsiteX159-30883" fmla="*/ 777186 w 4833822"/>
              <a:gd name="connsiteY159-30884" fmla="*/ 4397377 h 5511081"/>
              <a:gd name="connsiteX160-30885" fmla="*/ 1250249 w 4833822"/>
              <a:gd name="connsiteY160-30886" fmla="*/ 4228936 h 5511081"/>
              <a:gd name="connsiteX161-30887" fmla="*/ 1497530 w 4833822"/>
              <a:gd name="connsiteY161-30888" fmla="*/ 4125013 h 5511081"/>
              <a:gd name="connsiteX162-30889" fmla="*/ 3393360 w 4833822"/>
              <a:gd name="connsiteY162-30890" fmla="*/ 4084243 h 5511081"/>
              <a:gd name="connsiteX163-30891" fmla="*/ 3271511 w 4833822"/>
              <a:gd name="connsiteY163-30892" fmla="*/ 4121426 h 5511081"/>
              <a:gd name="connsiteX164-30893" fmla="*/ 3486538 w 4833822"/>
              <a:gd name="connsiteY164-30894" fmla="*/ 4250444 h 5511081"/>
              <a:gd name="connsiteX165-30895" fmla="*/ 4092197 w 4833822"/>
              <a:gd name="connsiteY165-30896" fmla="*/ 4583738 h 5511081"/>
              <a:gd name="connsiteX166-30897" fmla="*/ 3873588 w 4833822"/>
              <a:gd name="connsiteY166-30898" fmla="*/ 4583738 h 5511081"/>
              <a:gd name="connsiteX167-30899" fmla="*/ 4002606 w 4833822"/>
              <a:gd name="connsiteY167-30900" fmla="*/ 4712751 h 5511081"/>
              <a:gd name="connsiteX168-30901" fmla="*/ 4106535 w 4833822"/>
              <a:gd name="connsiteY168-30902" fmla="*/ 4684080 h 5511081"/>
              <a:gd name="connsiteX169-30903" fmla="*/ 4325144 w 4833822"/>
              <a:gd name="connsiteY169-30904" fmla="*/ 4357955 h 5511081"/>
              <a:gd name="connsiteX170-30905" fmla="*/ 4038441 w 4833822"/>
              <a:gd name="connsiteY170-30906" fmla="*/ 4268364 h 5511081"/>
              <a:gd name="connsiteX171-30907" fmla="*/ 3624178 w 4833822"/>
              <a:gd name="connsiteY171-30908" fmla="*/ 4254752 h 5511081"/>
              <a:gd name="connsiteX172-30909" fmla="*/ 3486739 w 4833822"/>
              <a:gd name="connsiteY172-30910" fmla="*/ 4228973 h 5511081"/>
              <a:gd name="connsiteX173-30911" fmla="*/ 3486739 w 4833822"/>
              <a:gd name="connsiteY173-30912" fmla="*/ 4232968 h 5511081"/>
              <a:gd name="connsiteX174-30913" fmla="*/ 3485394 w 4833822"/>
              <a:gd name="connsiteY174-30914" fmla="*/ 4230279 h 5511081"/>
              <a:gd name="connsiteX175-30915" fmla="*/ 3486706 w 4833822"/>
              <a:gd name="connsiteY175-30916" fmla="*/ 4228967 h 5511081"/>
              <a:gd name="connsiteX176-30917" fmla="*/ 3486538 w 4833822"/>
              <a:gd name="connsiteY176-30918" fmla="*/ 4228936 h 5511081"/>
              <a:gd name="connsiteX177-30919" fmla="*/ 3543876 w 4833822"/>
              <a:gd name="connsiteY177-30920" fmla="*/ 4168012 h 5511081"/>
              <a:gd name="connsiteX178-30921" fmla="*/ 4518674 w 4833822"/>
              <a:gd name="connsiteY178-30922" fmla="*/ 4314950 h 5511081"/>
              <a:gd name="connsiteX179-30923" fmla="*/ 4328731 w 4833822"/>
              <a:gd name="connsiteY179-30924" fmla="*/ 4512062 h 5511081"/>
              <a:gd name="connsiteX180-30925" fmla="*/ 4457745 w 4833822"/>
              <a:gd name="connsiteY180-30926" fmla="*/ 4440381 h 5511081"/>
              <a:gd name="connsiteX181-30927" fmla="*/ 4579599 w 4833822"/>
              <a:gd name="connsiteY181-30928" fmla="*/ 4433218 h 5511081"/>
              <a:gd name="connsiteX182-30929" fmla="*/ 4500754 w 4833822"/>
              <a:gd name="connsiteY182-30930" fmla="*/ 4512062 h 5511081"/>
              <a:gd name="connsiteX183-30931" fmla="*/ 4314393 w 4833822"/>
              <a:gd name="connsiteY183-30932" fmla="*/ 4745010 h 5511081"/>
              <a:gd name="connsiteX184-30933" fmla="*/ 4346651 w 4833822"/>
              <a:gd name="connsiteY184-30934" fmla="*/ 4809516 h 5511081"/>
              <a:gd name="connsiteX185-30935" fmla="*/ 4403989 w 4833822"/>
              <a:gd name="connsiteY185-30936" fmla="*/ 4759343 h 5511081"/>
              <a:gd name="connsiteX186-30937" fmla="*/ 4482833 w 4833822"/>
              <a:gd name="connsiteY186-30938" fmla="*/ 4569400 h 5511081"/>
              <a:gd name="connsiteX187-30939" fmla="*/ 4590350 w 4833822"/>
              <a:gd name="connsiteY187-30940" fmla="*/ 4547898 h 5511081"/>
              <a:gd name="connsiteX188-30941" fmla="*/ 4608265 w 4833822"/>
              <a:gd name="connsiteY188-30942" fmla="*/ 4630324 h 5511081"/>
              <a:gd name="connsiteX189-30943" fmla="*/ 4608265 w 4833822"/>
              <a:gd name="connsiteY189-30944" fmla="*/ 4633906 h 5511081"/>
              <a:gd name="connsiteX190-30945" fmla="*/ 4421909 w 4833822"/>
              <a:gd name="connsiteY190-30946" fmla="*/ 4845351 h 5511081"/>
              <a:gd name="connsiteX191-30947" fmla="*/ 4608265 w 4833822"/>
              <a:gd name="connsiteY191-30948" fmla="*/ 4633906 h 5511081"/>
              <a:gd name="connsiteX192-30949" fmla="*/ 4611852 w 4833822"/>
              <a:gd name="connsiteY192-30950" fmla="*/ 4630324 h 5511081"/>
              <a:gd name="connsiteX193-30951" fmla="*/ 4611852 w 4833822"/>
              <a:gd name="connsiteY193-30952" fmla="*/ 4626742 h 5511081"/>
              <a:gd name="connsiteX194-30953" fmla="*/ 4694279 w 4833822"/>
              <a:gd name="connsiteY194-30954" fmla="*/ 4612404 h 5511081"/>
              <a:gd name="connsiteX195-30955" fmla="*/ 4651275 w 4833822"/>
              <a:gd name="connsiteY195-30956" fmla="*/ 4436800 h 5511081"/>
              <a:gd name="connsiteX196-30957" fmla="*/ 4572429 w 4833822"/>
              <a:gd name="connsiteY196-30958" fmla="*/ 4318532 h 5511081"/>
              <a:gd name="connsiteX197-30959" fmla="*/ 4583181 w 4833822"/>
              <a:gd name="connsiteY197-30960" fmla="*/ 4225355 h 5511081"/>
              <a:gd name="connsiteX198-30961" fmla="*/ 4436247 w 4833822"/>
              <a:gd name="connsiteY198-30962" fmla="*/ 4178768 h 5511081"/>
              <a:gd name="connsiteX199-30963" fmla="*/ 3504459 w 4833822"/>
              <a:gd name="connsiteY199-30964" fmla="*/ 4092754 h 5511081"/>
              <a:gd name="connsiteX200-30965" fmla="*/ 3393360 w 4833822"/>
              <a:gd name="connsiteY200-30966" fmla="*/ 4084243 h 5511081"/>
              <a:gd name="connsiteX201-30967" fmla="*/ 655337 w 4833822"/>
              <a:gd name="connsiteY201-30968" fmla="*/ 3952985 h 5511081"/>
              <a:gd name="connsiteX202-30969" fmla="*/ 637416 w 4833822"/>
              <a:gd name="connsiteY202-30970" fmla="*/ 4010328 h 5511081"/>
              <a:gd name="connsiteX203-30971" fmla="*/ 863200 w 4833822"/>
              <a:gd name="connsiteY203-30972" fmla="*/ 4114257 h 5511081"/>
              <a:gd name="connsiteX204-30973" fmla="*/ 734181 w 4833822"/>
              <a:gd name="connsiteY204-30974" fmla="*/ 3974492 h 5511081"/>
              <a:gd name="connsiteX205-30975" fmla="*/ 655337 w 4833822"/>
              <a:gd name="connsiteY205-30976" fmla="*/ 3952985 h 5511081"/>
              <a:gd name="connsiteX206-30977" fmla="*/ 465399 w 4833822"/>
              <a:gd name="connsiteY206-30978" fmla="*/ 3913568 h 5511081"/>
              <a:gd name="connsiteX207-30979" fmla="*/ 465399 w 4833822"/>
              <a:gd name="connsiteY207-30980" fmla="*/ 4114257 h 5511081"/>
              <a:gd name="connsiteX208-30981" fmla="*/ 501234 w 4833822"/>
              <a:gd name="connsiteY208-30982" fmla="*/ 4171599 h 5511081"/>
              <a:gd name="connsiteX209-30983" fmla="*/ 554990 w 4833822"/>
              <a:gd name="connsiteY209-30984" fmla="*/ 4117844 h 5511081"/>
              <a:gd name="connsiteX210-30985" fmla="*/ 465399 w 4833822"/>
              <a:gd name="connsiteY210-30986" fmla="*/ 3913568 h 5511081"/>
              <a:gd name="connsiteX211-30987" fmla="*/ 4325169 w 4833822"/>
              <a:gd name="connsiteY211-30988" fmla="*/ 3832671 h 5511081"/>
              <a:gd name="connsiteX212-30989" fmla="*/ 3959602 w 4833822"/>
              <a:gd name="connsiteY212-30990" fmla="*/ 4038999 h 5511081"/>
              <a:gd name="connsiteX213-30991" fmla="*/ 4360985 w 4833822"/>
              <a:gd name="connsiteY213-30992" fmla="*/ 3949403 h 5511081"/>
              <a:gd name="connsiteX214-30993" fmla="*/ 4278558 w 4833822"/>
              <a:gd name="connsiteY214-30994" fmla="*/ 4060501 h 5511081"/>
              <a:gd name="connsiteX215-30995" fmla="*/ 4454163 w 4833822"/>
              <a:gd name="connsiteY215-30996" fmla="*/ 4013910 h 5511081"/>
              <a:gd name="connsiteX216-30997" fmla="*/ 4368153 w 4833822"/>
              <a:gd name="connsiteY216-30998" fmla="*/ 3838305 h 5511081"/>
              <a:gd name="connsiteX217-30999" fmla="*/ 4325169 w 4833822"/>
              <a:gd name="connsiteY217-31000" fmla="*/ 3832671 h 5511081"/>
              <a:gd name="connsiteX218-31001" fmla="*/ 4156709 w 4833822"/>
              <a:gd name="connsiteY218-31002" fmla="*/ 3798883 h 5511081"/>
              <a:gd name="connsiteX219-31003" fmla="*/ 3748157 w 4833822"/>
              <a:gd name="connsiteY219-31004" fmla="*/ 3881309 h 5511081"/>
              <a:gd name="connsiteX220-31005" fmla="*/ 3529543 w 4833822"/>
              <a:gd name="connsiteY220-31006" fmla="*/ 4003158 h 5511081"/>
              <a:gd name="connsiteX221-31007" fmla="*/ 3805494 w 4833822"/>
              <a:gd name="connsiteY221-31008" fmla="*/ 3906399 h 5511081"/>
              <a:gd name="connsiteX222-31009" fmla="*/ 4156709 w 4833822"/>
              <a:gd name="connsiteY222-31010" fmla="*/ 3798883 h 5511081"/>
              <a:gd name="connsiteX223-31011" fmla="*/ 399937 w 4833822"/>
              <a:gd name="connsiteY223-31012" fmla="*/ 3755095 h 5511081"/>
              <a:gd name="connsiteX224-31013" fmla="*/ 210944 w 4833822"/>
              <a:gd name="connsiteY224-31014" fmla="*/ 3834723 h 5511081"/>
              <a:gd name="connsiteX225-31015" fmla="*/ 124936 w 4833822"/>
              <a:gd name="connsiteY225-31016" fmla="*/ 3978074 h 5511081"/>
              <a:gd name="connsiteX226-31017" fmla="*/ 275451 w 4833822"/>
              <a:gd name="connsiteY226-31018" fmla="*/ 3970905 h 5511081"/>
              <a:gd name="connsiteX227-31019" fmla="*/ 304127 w 4833822"/>
              <a:gd name="connsiteY227-31020" fmla="*/ 3988825 h 5511081"/>
              <a:gd name="connsiteX228-31021" fmla="*/ 271869 w 4833822"/>
              <a:gd name="connsiteY228-31022" fmla="*/ 4225355 h 5511081"/>
              <a:gd name="connsiteX229-31023" fmla="*/ 311291 w 4833822"/>
              <a:gd name="connsiteY229-31024" fmla="*/ 4067670 h 5511081"/>
              <a:gd name="connsiteX230-31025" fmla="*/ 243203 w 4833822"/>
              <a:gd name="connsiteY230-31026" fmla="*/ 3859807 h 5511081"/>
              <a:gd name="connsiteX231-31027" fmla="*/ 1214409 w 4833822"/>
              <a:gd name="connsiteY231-31028" fmla="*/ 3838305 h 5511081"/>
              <a:gd name="connsiteX232-31029" fmla="*/ 465399 w 4833822"/>
              <a:gd name="connsiteY232-31030" fmla="*/ 3755878 h 5511081"/>
              <a:gd name="connsiteX233-31031" fmla="*/ 399937 w 4833822"/>
              <a:gd name="connsiteY233-31032" fmla="*/ 3755095 h 5511081"/>
              <a:gd name="connsiteX234-31033" fmla="*/ 2524908 w 4833822"/>
              <a:gd name="connsiteY234-31034" fmla="*/ 2620796 h 5511081"/>
              <a:gd name="connsiteX235-31035" fmla="*/ 2732856 w 4833822"/>
              <a:gd name="connsiteY235-31036" fmla="*/ 3262715 h 5511081"/>
              <a:gd name="connsiteX236-31037" fmla="*/ 2775802 w 4833822"/>
              <a:gd name="connsiteY236-31038" fmla="*/ 3332784 h 5511081"/>
              <a:gd name="connsiteX237-31039" fmla="*/ 2823267 w 4833822"/>
              <a:gd name="connsiteY237-31040" fmla="*/ 3255934 h 5511081"/>
              <a:gd name="connsiteX238-31041" fmla="*/ 2879774 w 4833822"/>
              <a:gd name="connsiteY238-31042" fmla="*/ 3045728 h 5511081"/>
              <a:gd name="connsiteX239-31043" fmla="*/ 2920458 w 4833822"/>
              <a:gd name="connsiteY239-31044" fmla="*/ 3579153 h 5511081"/>
              <a:gd name="connsiteX240-31045" fmla="*/ 3132925 w 4833822"/>
              <a:gd name="connsiteY240-31046" fmla="*/ 3520386 h 5511081"/>
              <a:gd name="connsiteX241-31047" fmla="*/ 2879774 w 4833822"/>
              <a:gd name="connsiteY241-31048" fmla="*/ 3895594 h 5511081"/>
              <a:gd name="connsiteX242-31049" fmla="*/ 2131619 w 4833822"/>
              <a:gd name="connsiteY242-31050" fmla="*/ 3843608 h 5511081"/>
              <a:gd name="connsiteX243-31051" fmla="*/ 1894289 w 4833822"/>
              <a:gd name="connsiteY243-31052" fmla="*/ 3493264 h 5511081"/>
              <a:gd name="connsiteX244-31053" fmla="*/ 2075111 w 4833822"/>
              <a:gd name="connsiteY244-31054" fmla="*/ 3581415 h 5511081"/>
              <a:gd name="connsiteX245-31055" fmla="*/ 2086414 w 4833822"/>
              <a:gd name="connsiteY245-31056" fmla="*/ 3066070 h 5511081"/>
              <a:gd name="connsiteX246-31057" fmla="*/ 2163263 w 4833822"/>
              <a:gd name="connsiteY246-31058" fmla="*/ 3210729 h 5511081"/>
              <a:gd name="connsiteX247-31059" fmla="*/ 2224289 w 4833822"/>
              <a:gd name="connsiteY247-31060" fmla="*/ 3255934 h 5511081"/>
              <a:gd name="connsiteX248-31061" fmla="*/ 2242372 w 4833822"/>
              <a:gd name="connsiteY248-31062" fmla="*/ 3192646 h 5511081"/>
              <a:gd name="connsiteX249-31063" fmla="*/ 2524908 w 4833822"/>
              <a:gd name="connsiteY249-31064" fmla="*/ 2620796 h 5511081"/>
              <a:gd name="connsiteX250-31065" fmla="*/ 2540406 w 4833822"/>
              <a:gd name="connsiteY250-31066" fmla="*/ 1813455 h 5511081"/>
              <a:gd name="connsiteX251-31067" fmla="*/ 2092432 w 4833822"/>
              <a:gd name="connsiteY251-31068" fmla="*/ 2720152 h 5511081"/>
              <a:gd name="connsiteX252-31069" fmla="*/ 2063761 w 4833822"/>
              <a:gd name="connsiteY252-31070" fmla="*/ 2820499 h 5511081"/>
              <a:gd name="connsiteX253-31071" fmla="*/ 1967001 w 4833822"/>
              <a:gd name="connsiteY253-31072" fmla="*/ 2748823 h 5511081"/>
              <a:gd name="connsiteX254-31073" fmla="*/ 1845152 w 4833822"/>
              <a:gd name="connsiteY254-31074" fmla="*/ 2519459 h 5511081"/>
              <a:gd name="connsiteX255-31075" fmla="*/ 1827232 w 4833822"/>
              <a:gd name="connsiteY255-31076" fmla="*/ 3336566 h 5511081"/>
              <a:gd name="connsiteX256-31077" fmla="*/ 1540529 w 4833822"/>
              <a:gd name="connsiteY256-31078" fmla="*/ 3196797 h 5511081"/>
              <a:gd name="connsiteX257-31079" fmla="*/ 1916828 w 4833822"/>
              <a:gd name="connsiteY257-31080" fmla="*/ 3752286 h 5511081"/>
              <a:gd name="connsiteX258-31081" fmla="*/ 3103066 w 4833822"/>
              <a:gd name="connsiteY258-31082" fmla="*/ 3834713 h 5511081"/>
              <a:gd name="connsiteX259-31083" fmla="*/ 3504448 w 4833822"/>
              <a:gd name="connsiteY259-31084" fmla="*/ 3239801 h 5511081"/>
              <a:gd name="connsiteX260-31085" fmla="*/ 3167572 w 4833822"/>
              <a:gd name="connsiteY260-31086" fmla="*/ 3332979 h 5511081"/>
              <a:gd name="connsiteX261-31087" fmla="*/ 3103066 w 4833822"/>
              <a:gd name="connsiteY261-31088" fmla="*/ 2487205 h 5511081"/>
              <a:gd name="connsiteX262-31089" fmla="*/ 3013470 w 4833822"/>
              <a:gd name="connsiteY262-31090" fmla="*/ 2820499 h 5511081"/>
              <a:gd name="connsiteX263-31091" fmla="*/ 2938212 w 4833822"/>
              <a:gd name="connsiteY263-31092" fmla="*/ 2942348 h 5511081"/>
              <a:gd name="connsiteX264-31093" fmla="*/ 2870119 w 4833822"/>
              <a:gd name="connsiteY264-31094" fmla="*/ 2831250 h 5511081"/>
              <a:gd name="connsiteX265-31095" fmla="*/ 2540406 w 4833822"/>
              <a:gd name="connsiteY265-31096" fmla="*/ 1813455 h 5511081"/>
              <a:gd name="connsiteX266-31097" fmla="*/ 357884 w 4833822"/>
              <a:gd name="connsiteY266-31098" fmla="*/ 1741784 h 5511081"/>
              <a:gd name="connsiteX267-31099" fmla="*/ 422396 w 4833822"/>
              <a:gd name="connsiteY267-31100" fmla="*/ 1824211 h 5511081"/>
              <a:gd name="connsiteX268-31101" fmla="*/ 522738 w 4833822"/>
              <a:gd name="connsiteY268-31102" fmla="*/ 2325942 h 5511081"/>
              <a:gd name="connsiteX269-31103" fmla="*/ 490485 w 4833822"/>
              <a:gd name="connsiteY269-31104" fmla="*/ 2465712 h 5511081"/>
              <a:gd name="connsiteX270-31105" fmla="*/ 386555 w 4833822"/>
              <a:gd name="connsiteY270-31106" fmla="*/ 2365365 h 5511081"/>
              <a:gd name="connsiteX271-31107" fmla="*/ 286208 w 4833822"/>
              <a:gd name="connsiteY271-31108" fmla="*/ 1824211 h 5511081"/>
              <a:gd name="connsiteX272-31109" fmla="*/ 357884 w 4833822"/>
              <a:gd name="connsiteY272-31110" fmla="*/ 1741784 h 5511081"/>
              <a:gd name="connsiteX273-31111" fmla="*/ 4036204 w 4833822"/>
              <a:gd name="connsiteY273-31112" fmla="*/ 324393 h 5511081"/>
              <a:gd name="connsiteX274-31113" fmla="*/ 4110123 w 4833822"/>
              <a:gd name="connsiteY274-31114" fmla="*/ 387108 h 5511081"/>
              <a:gd name="connsiteX275-31115" fmla="*/ 4063531 w 4833822"/>
              <a:gd name="connsiteY275-31116" fmla="*/ 1197052 h 5511081"/>
              <a:gd name="connsiteX276-31117" fmla="*/ 3938100 w 4833822"/>
              <a:gd name="connsiteY276-31118" fmla="*/ 885258 h 5511081"/>
              <a:gd name="connsiteX277-31119" fmla="*/ 3970353 w 4833822"/>
              <a:gd name="connsiteY277-31120" fmla="*/ 390695 h 5511081"/>
              <a:gd name="connsiteX278-31121" fmla="*/ 4036204 w 4833822"/>
              <a:gd name="connsiteY278-31122" fmla="*/ 324393 h 5511081"/>
              <a:gd name="connsiteX279-31123" fmla="*/ 915320 w 4833822"/>
              <a:gd name="connsiteY279-31124" fmla="*/ 65964 h 5511081"/>
              <a:gd name="connsiteX280-31125" fmla="*/ 1020430 w 4833822"/>
              <a:gd name="connsiteY280-31126" fmla="*/ 746726 h 5511081"/>
              <a:gd name="connsiteX281-31127" fmla="*/ 811383 w 4833822"/>
              <a:gd name="connsiteY281-31128" fmla="*/ 707140 h 5511081"/>
              <a:gd name="connsiteX282-31129" fmla="*/ 915320 w 4833822"/>
              <a:gd name="connsiteY282-31130" fmla="*/ 65964 h 5511081"/>
              <a:gd name="connsiteX283-31131" fmla="*/ 2536306 w 4833822"/>
              <a:gd name="connsiteY283-31132" fmla="*/ 0 h 5511081"/>
              <a:gd name="connsiteX284-31133" fmla="*/ 2948561 w 4833822"/>
              <a:gd name="connsiteY284-31134" fmla="*/ 741984 h 5511081"/>
              <a:gd name="connsiteX285-31135" fmla="*/ 2905997 w 4833822"/>
              <a:gd name="connsiteY285-31136" fmla="*/ 1346511 h 5511081"/>
              <a:gd name="connsiteX286-31137" fmla="*/ 3282263 w 4833822"/>
              <a:gd name="connsiteY286-31138" fmla="*/ 487454 h 5511081"/>
              <a:gd name="connsiteX287-31139" fmla="*/ 3257173 w 4833822"/>
              <a:gd name="connsiteY287-31140" fmla="*/ 347685 h 5511081"/>
              <a:gd name="connsiteX288-31141" fmla="*/ 3278681 w 4833822"/>
              <a:gd name="connsiteY288-31142" fmla="*/ 258089 h 5511081"/>
              <a:gd name="connsiteX289-31143" fmla="*/ 3361107 w 4833822"/>
              <a:gd name="connsiteY289-31144" fmla="*/ 315432 h 5511081"/>
              <a:gd name="connsiteX290-31145" fmla="*/ 3884339 w 4833822"/>
              <a:gd name="connsiteY290-31146" fmla="*/ 1627102 h 5511081"/>
              <a:gd name="connsiteX291-31147" fmla="*/ 3776823 w 4833822"/>
              <a:gd name="connsiteY291-31148" fmla="*/ 2247097 h 5511081"/>
              <a:gd name="connsiteX292-31149" fmla="*/ 4002606 w 4833822"/>
              <a:gd name="connsiteY292-31150" fmla="*/ 2028488 h 5511081"/>
              <a:gd name="connsiteX293-31151" fmla="*/ 4059943 w 4833822"/>
              <a:gd name="connsiteY293-31152" fmla="*/ 1963977 h 5511081"/>
              <a:gd name="connsiteX294-31153" fmla="*/ 4117286 w 4833822"/>
              <a:gd name="connsiteY294-31154" fmla="*/ 2039239 h 5511081"/>
              <a:gd name="connsiteX295-31155" fmla="*/ 4131625 w 4833822"/>
              <a:gd name="connsiteY295-31156" fmla="*/ 2852761 h 5511081"/>
              <a:gd name="connsiteX296-31157" fmla="*/ 3755321 w 4833822"/>
              <a:gd name="connsiteY296-31158" fmla="*/ 3684203 h 5511081"/>
              <a:gd name="connsiteX297-31159" fmla="*/ 3723067 w 4833822"/>
              <a:gd name="connsiteY297-31160" fmla="*/ 3759460 h 5511081"/>
              <a:gd name="connsiteX298-31161" fmla="*/ 4099366 w 4833822"/>
              <a:gd name="connsiteY298-31162" fmla="*/ 3698536 h 5511081"/>
              <a:gd name="connsiteX299-31163" fmla="*/ 4550927 w 4833822"/>
              <a:gd name="connsiteY299-31164" fmla="*/ 4049750 h 5511081"/>
              <a:gd name="connsiteX300-31165" fmla="*/ 4604683 w 4833822"/>
              <a:gd name="connsiteY300-31166" fmla="*/ 4150097 h 5511081"/>
              <a:gd name="connsiteX301-31167" fmla="*/ 4576011 w 4833822"/>
              <a:gd name="connsiteY301-31168" fmla="*/ 4992290 h 5511081"/>
              <a:gd name="connsiteX302-31169" fmla="*/ 4432660 w 4833822"/>
              <a:gd name="connsiteY302-31170" fmla="*/ 5053214 h 5511081"/>
              <a:gd name="connsiteX303-31171" fmla="*/ 3999019 w 4833822"/>
              <a:gd name="connsiteY303-31172" fmla="*/ 5286161 h 5511081"/>
              <a:gd name="connsiteX304-31173" fmla="*/ 3192667 w 4833822"/>
              <a:gd name="connsiteY304-31174" fmla="*/ 5218068 h 5511081"/>
              <a:gd name="connsiteX305-31175" fmla="*/ 2662265 w 4833822"/>
              <a:gd name="connsiteY305-31176" fmla="*/ 4587320 h 5511081"/>
              <a:gd name="connsiteX306-31177" fmla="*/ 2680186 w 4833822"/>
              <a:gd name="connsiteY306-31178" fmla="*/ 4906276 h 5511081"/>
              <a:gd name="connsiteX307-31179" fmla="*/ 2655096 w 4833822"/>
              <a:gd name="connsiteY307-31180" fmla="*/ 5218068 h 5511081"/>
              <a:gd name="connsiteX308-31181" fmla="*/ 2063771 w 4833822"/>
              <a:gd name="connsiteY308-31182" fmla="*/ 5504770 h 5511081"/>
              <a:gd name="connsiteX309-31183" fmla="*/ 1827242 w 4833822"/>
              <a:gd name="connsiteY309-31184" fmla="*/ 5454597 h 5511081"/>
              <a:gd name="connsiteX310-31185" fmla="*/ 1594295 w 4833822"/>
              <a:gd name="connsiteY310-31186" fmla="*/ 4913445 h 5511081"/>
              <a:gd name="connsiteX311-31187" fmla="*/ 1952673 w 4833822"/>
              <a:gd name="connsiteY311-31188" fmla="*/ 4379457 h 5511081"/>
              <a:gd name="connsiteX312-31189" fmla="*/ 2020761 w 4833822"/>
              <a:gd name="connsiteY312-31190" fmla="*/ 4246857 h 5511081"/>
              <a:gd name="connsiteX313-31191" fmla="*/ 1841575 w 4833822"/>
              <a:gd name="connsiteY313-31192" fmla="*/ 4390208 h 5511081"/>
              <a:gd name="connsiteX314-31193" fmla="*/ 884697 w 4833822"/>
              <a:gd name="connsiteY314-31194" fmla="*/ 5135641 h 5511081"/>
              <a:gd name="connsiteX315-31195" fmla="*/ 547826 w 4833822"/>
              <a:gd name="connsiteY315-31196" fmla="*/ 5167894 h 5511081"/>
              <a:gd name="connsiteX316-31197" fmla="*/ 357883 w 4833822"/>
              <a:gd name="connsiteY316-31198" fmla="*/ 5110557 h 5511081"/>
              <a:gd name="connsiteX317-31199" fmla="*/ 89095 w 4833822"/>
              <a:gd name="connsiteY317-31200" fmla="*/ 4684080 h 5511081"/>
              <a:gd name="connsiteX318-31201" fmla="*/ 46091 w 4833822"/>
              <a:gd name="connsiteY318-31202" fmla="*/ 4332871 h 5511081"/>
              <a:gd name="connsiteX319-31203" fmla="*/ 440310 w 4833822"/>
              <a:gd name="connsiteY319-31204" fmla="*/ 3684203 h 5511081"/>
              <a:gd name="connsiteX320-31205" fmla="*/ 1020884 w 4833822"/>
              <a:gd name="connsiteY320-31206" fmla="*/ 3734376 h 5511081"/>
              <a:gd name="connsiteX321-31207" fmla="*/ 798688 w 4833822"/>
              <a:gd name="connsiteY321-31208" fmla="*/ 3562354 h 5511081"/>
              <a:gd name="connsiteX322-31209" fmla="*/ 766435 w 4833822"/>
              <a:gd name="connsiteY322-31210" fmla="*/ 3505011 h 5511081"/>
              <a:gd name="connsiteX323-31211" fmla="*/ 838110 w 4833822"/>
              <a:gd name="connsiteY323-31212" fmla="*/ 3483509 h 5511081"/>
              <a:gd name="connsiteX324-31213" fmla="*/ 1060306 w 4833822"/>
              <a:gd name="connsiteY324-31214" fmla="*/ 3576687 h 5511081"/>
              <a:gd name="connsiteX325-31215" fmla="*/ 777186 w 4833822"/>
              <a:gd name="connsiteY325-31216" fmla="*/ 3078539 h 5511081"/>
              <a:gd name="connsiteX326-31217" fmla="*/ 723430 w 4833822"/>
              <a:gd name="connsiteY326-31218" fmla="*/ 2544556 h 5511081"/>
              <a:gd name="connsiteX327-31219" fmla="*/ 727012 w 4833822"/>
              <a:gd name="connsiteY327-31220" fmla="*/ 1845715 h 5511081"/>
              <a:gd name="connsiteX328-31221" fmla="*/ 762853 w 4833822"/>
              <a:gd name="connsiteY328-31222" fmla="*/ 1713115 h 5511081"/>
              <a:gd name="connsiteX329-31223" fmla="*/ 1017302 w 4833822"/>
              <a:gd name="connsiteY329-31224" fmla="*/ 2014150 h 5511081"/>
              <a:gd name="connsiteX330-31225" fmla="*/ 1139151 w 4833822"/>
              <a:gd name="connsiteY330-31226" fmla="*/ 2053572 h 5511081"/>
              <a:gd name="connsiteX331-31227" fmla="*/ 1110480 w 4833822"/>
              <a:gd name="connsiteY331-31228" fmla="*/ 1942474 h 5511081"/>
              <a:gd name="connsiteX332-31229" fmla="*/ 1056393 w 4833822"/>
              <a:gd name="connsiteY332-31230" fmla="*/ 1370380 h 5511081"/>
              <a:gd name="connsiteX333-31231" fmla="*/ 1375186 w 4833822"/>
              <a:gd name="connsiteY333-31232" fmla="*/ 760442 h 5511081"/>
              <a:gd name="connsiteX334-31233" fmla="*/ 1547703 w 4833822"/>
              <a:gd name="connsiteY334-31234" fmla="*/ 538448 h 5511081"/>
              <a:gd name="connsiteX335-31235" fmla="*/ 1617669 w 4833822"/>
              <a:gd name="connsiteY335-31236" fmla="*/ 898829 h 5511081"/>
              <a:gd name="connsiteX336-31237" fmla="*/ 1942288 w 4833822"/>
              <a:gd name="connsiteY336-31238" fmla="*/ 1366141 h 5511081"/>
              <a:gd name="connsiteX337-31239" fmla="*/ 1975721 w 4833822"/>
              <a:gd name="connsiteY337-31240" fmla="*/ 637209 h 5511081"/>
              <a:gd name="connsiteX338-31241" fmla="*/ 2536306 w 4833822"/>
              <a:gd name="connsiteY338-31242" fmla="*/ 0 h 55110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  <a:cxn ang="0">
                <a:pos x="connsiteX90-181" y="connsiteY90-182"/>
              </a:cxn>
              <a:cxn ang="0">
                <a:pos x="connsiteX91-183" y="connsiteY91-184"/>
              </a:cxn>
              <a:cxn ang="0">
                <a:pos x="connsiteX92-185" y="connsiteY92-186"/>
              </a:cxn>
              <a:cxn ang="0">
                <a:pos x="connsiteX93-187" y="connsiteY93-188"/>
              </a:cxn>
              <a:cxn ang="0">
                <a:pos x="connsiteX94-189" y="connsiteY94-190"/>
              </a:cxn>
              <a:cxn ang="0">
                <a:pos x="connsiteX95-191" y="connsiteY95-192"/>
              </a:cxn>
              <a:cxn ang="0">
                <a:pos x="connsiteX96-193" y="connsiteY96-194"/>
              </a:cxn>
              <a:cxn ang="0">
                <a:pos x="connsiteX97-195" y="connsiteY97-196"/>
              </a:cxn>
              <a:cxn ang="0">
                <a:pos x="connsiteX98-197" y="connsiteY98-198"/>
              </a:cxn>
              <a:cxn ang="0">
                <a:pos x="connsiteX99-199" y="connsiteY99-200"/>
              </a:cxn>
              <a:cxn ang="0">
                <a:pos x="connsiteX100-201" y="connsiteY100-202"/>
              </a:cxn>
              <a:cxn ang="0">
                <a:pos x="connsiteX101-203" y="connsiteY101-204"/>
              </a:cxn>
              <a:cxn ang="0">
                <a:pos x="connsiteX102-205" y="connsiteY102-206"/>
              </a:cxn>
              <a:cxn ang="0">
                <a:pos x="connsiteX103-207" y="connsiteY103-208"/>
              </a:cxn>
              <a:cxn ang="0">
                <a:pos x="connsiteX104-209" y="connsiteY104-210"/>
              </a:cxn>
              <a:cxn ang="0">
                <a:pos x="connsiteX105-211" y="connsiteY105-212"/>
              </a:cxn>
              <a:cxn ang="0">
                <a:pos x="connsiteX106-213" y="connsiteY106-214"/>
              </a:cxn>
              <a:cxn ang="0">
                <a:pos x="connsiteX107-215" y="connsiteY107-216"/>
              </a:cxn>
              <a:cxn ang="0">
                <a:pos x="connsiteX108-217" y="connsiteY108-218"/>
              </a:cxn>
              <a:cxn ang="0">
                <a:pos x="connsiteX109-219" y="connsiteY109-220"/>
              </a:cxn>
              <a:cxn ang="0">
                <a:pos x="connsiteX110-221" y="connsiteY110-222"/>
              </a:cxn>
              <a:cxn ang="0">
                <a:pos x="connsiteX111-223" y="connsiteY111-224"/>
              </a:cxn>
              <a:cxn ang="0">
                <a:pos x="connsiteX112-225" y="connsiteY112-226"/>
              </a:cxn>
              <a:cxn ang="0">
                <a:pos x="connsiteX113-227" y="connsiteY113-228"/>
              </a:cxn>
              <a:cxn ang="0">
                <a:pos x="connsiteX114-229" y="connsiteY114-230"/>
              </a:cxn>
              <a:cxn ang="0">
                <a:pos x="connsiteX115-231" y="connsiteY115-232"/>
              </a:cxn>
              <a:cxn ang="0">
                <a:pos x="connsiteX116-233" y="connsiteY116-234"/>
              </a:cxn>
              <a:cxn ang="0">
                <a:pos x="connsiteX117-235" y="connsiteY117-236"/>
              </a:cxn>
              <a:cxn ang="0">
                <a:pos x="connsiteX118-237" y="connsiteY118-238"/>
              </a:cxn>
              <a:cxn ang="0">
                <a:pos x="connsiteX119-239" y="connsiteY119-240"/>
              </a:cxn>
              <a:cxn ang="0">
                <a:pos x="connsiteX120-241" y="connsiteY120-242"/>
              </a:cxn>
              <a:cxn ang="0">
                <a:pos x="connsiteX121-243" y="connsiteY121-244"/>
              </a:cxn>
              <a:cxn ang="0">
                <a:pos x="connsiteX122-245" y="connsiteY122-246"/>
              </a:cxn>
              <a:cxn ang="0">
                <a:pos x="connsiteX123-247" y="connsiteY123-248"/>
              </a:cxn>
              <a:cxn ang="0">
                <a:pos x="connsiteX124-249" y="connsiteY124-250"/>
              </a:cxn>
              <a:cxn ang="0">
                <a:pos x="connsiteX125-251" y="connsiteY125-252"/>
              </a:cxn>
              <a:cxn ang="0">
                <a:pos x="connsiteX126-253" y="connsiteY126-254"/>
              </a:cxn>
              <a:cxn ang="0">
                <a:pos x="connsiteX127-255" y="connsiteY127-256"/>
              </a:cxn>
              <a:cxn ang="0">
                <a:pos x="connsiteX128-257" y="connsiteY128-258"/>
              </a:cxn>
              <a:cxn ang="0">
                <a:pos x="connsiteX129-259" y="connsiteY129-260"/>
              </a:cxn>
              <a:cxn ang="0">
                <a:pos x="connsiteX130-261" y="connsiteY130-262"/>
              </a:cxn>
              <a:cxn ang="0">
                <a:pos x="connsiteX131-263" y="connsiteY131-264"/>
              </a:cxn>
              <a:cxn ang="0">
                <a:pos x="connsiteX132-265" y="connsiteY132-266"/>
              </a:cxn>
              <a:cxn ang="0">
                <a:pos x="connsiteX133-267" y="connsiteY133-268"/>
              </a:cxn>
              <a:cxn ang="0">
                <a:pos x="connsiteX134-269" y="connsiteY134-270"/>
              </a:cxn>
              <a:cxn ang="0">
                <a:pos x="connsiteX135-271" y="connsiteY135-272"/>
              </a:cxn>
              <a:cxn ang="0">
                <a:pos x="connsiteX136-273" y="connsiteY136-274"/>
              </a:cxn>
              <a:cxn ang="0">
                <a:pos x="connsiteX137-275" y="connsiteY137-276"/>
              </a:cxn>
              <a:cxn ang="0">
                <a:pos x="connsiteX138-277" y="connsiteY138-278"/>
              </a:cxn>
              <a:cxn ang="0">
                <a:pos x="connsiteX139-279" y="connsiteY139-280"/>
              </a:cxn>
              <a:cxn ang="0">
                <a:pos x="connsiteX140-281" y="connsiteY140-282"/>
              </a:cxn>
              <a:cxn ang="0">
                <a:pos x="connsiteX141-283" y="connsiteY141-284"/>
              </a:cxn>
              <a:cxn ang="0">
                <a:pos x="connsiteX142-285" y="connsiteY142-286"/>
              </a:cxn>
              <a:cxn ang="0">
                <a:pos x="connsiteX143-287" y="connsiteY143-288"/>
              </a:cxn>
              <a:cxn ang="0">
                <a:pos x="connsiteX144-289" y="connsiteY144-290"/>
              </a:cxn>
              <a:cxn ang="0">
                <a:pos x="connsiteX145-291" y="connsiteY145-292"/>
              </a:cxn>
              <a:cxn ang="0">
                <a:pos x="connsiteX146-293" y="connsiteY146-294"/>
              </a:cxn>
              <a:cxn ang="0">
                <a:pos x="connsiteX147-295" y="connsiteY147-296"/>
              </a:cxn>
              <a:cxn ang="0">
                <a:pos x="connsiteX148-297" y="connsiteY148-298"/>
              </a:cxn>
              <a:cxn ang="0">
                <a:pos x="connsiteX149-299" y="connsiteY149-300"/>
              </a:cxn>
              <a:cxn ang="0">
                <a:pos x="connsiteX150-301" y="connsiteY150-302"/>
              </a:cxn>
              <a:cxn ang="0">
                <a:pos x="connsiteX151-303" y="connsiteY151-304"/>
              </a:cxn>
              <a:cxn ang="0">
                <a:pos x="connsiteX152-305" y="connsiteY152-306"/>
              </a:cxn>
              <a:cxn ang="0">
                <a:pos x="connsiteX153-307" y="connsiteY153-308"/>
              </a:cxn>
              <a:cxn ang="0">
                <a:pos x="connsiteX154-309" y="connsiteY154-310"/>
              </a:cxn>
              <a:cxn ang="0">
                <a:pos x="connsiteX155-311" y="connsiteY155-312"/>
              </a:cxn>
              <a:cxn ang="0">
                <a:pos x="connsiteX156-313" y="connsiteY156-314"/>
              </a:cxn>
              <a:cxn ang="0">
                <a:pos x="connsiteX157-315" y="connsiteY157-316"/>
              </a:cxn>
              <a:cxn ang="0">
                <a:pos x="connsiteX158-317" y="connsiteY158-318"/>
              </a:cxn>
              <a:cxn ang="0">
                <a:pos x="connsiteX159-319" y="connsiteY159-320"/>
              </a:cxn>
              <a:cxn ang="0">
                <a:pos x="connsiteX160-321" y="connsiteY160-322"/>
              </a:cxn>
              <a:cxn ang="0">
                <a:pos x="connsiteX161-323" y="connsiteY161-324"/>
              </a:cxn>
              <a:cxn ang="0">
                <a:pos x="connsiteX162-325" y="connsiteY162-326"/>
              </a:cxn>
              <a:cxn ang="0">
                <a:pos x="connsiteX163-327" y="connsiteY163-328"/>
              </a:cxn>
              <a:cxn ang="0">
                <a:pos x="connsiteX164-329" y="connsiteY164-330"/>
              </a:cxn>
              <a:cxn ang="0">
                <a:pos x="connsiteX165-331" y="connsiteY165-332"/>
              </a:cxn>
              <a:cxn ang="0">
                <a:pos x="connsiteX166-333" y="connsiteY166-334"/>
              </a:cxn>
              <a:cxn ang="0">
                <a:pos x="connsiteX167-335" y="connsiteY167-336"/>
              </a:cxn>
              <a:cxn ang="0">
                <a:pos x="connsiteX168-337" y="connsiteY168-338"/>
              </a:cxn>
              <a:cxn ang="0">
                <a:pos x="connsiteX169-339" y="connsiteY169-340"/>
              </a:cxn>
              <a:cxn ang="0">
                <a:pos x="connsiteX170-341" y="connsiteY170-342"/>
              </a:cxn>
              <a:cxn ang="0">
                <a:pos x="connsiteX171-343" y="connsiteY171-344"/>
              </a:cxn>
              <a:cxn ang="0">
                <a:pos x="connsiteX172-345" y="connsiteY172-346"/>
              </a:cxn>
              <a:cxn ang="0">
                <a:pos x="connsiteX173-347" y="connsiteY173-348"/>
              </a:cxn>
              <a:cxn ang="0">
                <a:pos x="connsiteX174-349" y="connsiteY174-350"/>
              </a:cxn>
              <a:cxn ang="0">
                <a:pos x="connsiteX175-351" y="connsiteY175-352"/>
              </a:cxn>
              <a:cxn ang="0">
                <a:pos x="connsiteX176-353" y="connsiteY176-354"/>
              </a:cxn>
              <a:cxn ang="0">
                <a:pos x="connsiteX177-355" y="connsiteY177-356"/>
              </a:cxn>
              <a:cxn ang="0">
                <a:pos x="connsiteX178-357" y="connsiteY178-358"/>
              </a:cxn>
              <a:cxn ang="0">
                <a:pos x="connsiteX179-359" y="connsiteY179-360"/>
              </a:cxn>
              <a:cxn ang="0">
                <a:pos x="connsiteX180-361" y="connsiteY180-362"/>
              </a:cxn>
              <a:cxn ang="0">
                <a:pos x="connsiteX181-363" y="connsiteY181-364"/>
              </a:cxn>
              <a:cxn ang="0">
                <a:pos x="connsiteX182-365" y="connsiteY182-366"/>
              </a:cxn>
              <a:cxn ang="0">
                <a:pos x="connsiteX183-367" y="connsiteY183-368"/>
              </a:cxn>
              <a:cxn ang="0">
                <a:pos x="connsiteX184-369" y="connsiteY184-370"/>
              </a:cxn>
              <a:cxn ang="0">
                <a:pos x="connsiteX185-371" y="connsiteY185-372"/>
              </a:cxn>
              <a:cxn ang="0">
                <a:pos x="connsiteX186-373" y="connsiteY186-374"/>
              </a:cxn>
              <a:cxn ang="0">
                <a:pos x="connsiteX187-375" y="connsiteY187-376"/>
              </a:cxn>
              <a:cxn ang="0">
                <a:pos x="connsiteX188-377" y="connsiteY188-378"/>
              </a:cxn>
              <a:cxn ang="0">
                <a:pos x="connsiteX189-379" y="connsiteY189-380"/>
              </a:cxn>
              <a:cxn ang="0">
                <a:pos x="connsiteX190-381" y="connsiteY190-382"/>
              </a:cxn>
              <a:cxn ang="0">
                <a:pos x="connsiteX191-383" y="connsiteY191-384"/>
              </a:cxn>
              <a:cxn ang="0">
                <a:pos x="connsiteX192-385" y="connsiteY192-386"/>
              </a:cxn>
              <a:cxn ang="0">
                <a:pos x="connsiteX193-387" y="connsiteY193-388"/>
              </a:cxn>
              <a:cxn ang="0">
                <a:pos x="connsiteX194-389" y="connsiteY194-390"/>
              </a:cxn>
              <a:cxn ang="0">
                <a:pos x="connsiteX195-391" y="connsiteY195-392"/>
              </a:cxn>
              <a:cxn ang="0">
                <a:pos x="connsiteX196-393" y="connsiteY196-394"/>
              </a:cxn>
              <a:cxn ang="0">
                <a:pos x="connsiteX197-395" y="connsiteY197-396"/>
              </a:cxn>
              <a:cxn ang="0">
                <a:pos x="connsiteX198-397" y="connsiteY198-398"/>
              </a:cxn>
              <a:cxn ang="0">
                <a:pos x="connsiteX199-399" y="connsiteY199-400"/>
              </a:cxn>
              <a:cxn ang="0">
                <a:pos x="connsiteX200-401" y="connsiteY200-402"/>
              </a:cxn>
              <a:cxn ang="0">
                <a:pos x="connsiteX201-403" y="connsiteY201-404"/>
              </a:cxn>
              <a:cxn ang="0">
                <a:pos x="connsiteX202-405" y="connsiteY202-406"/>
              </a:cxn>
              <a:cxn ang="0">
                <a:pos x="connsiteX203-407" y="connsiteY203-408"/>
              </a:cxn>
              <a:cxn ang="0">
                <a:pos x="connsiteX204-409" y="connsiteY204-410"/>
              </a:cxn>
              <a:cxn ang="0">
                <a:pos x="connsiteX205-411" y="connsiteY205-412"/>
              </a:cxn>
              <a:cxn ang="0">
                <a:pos x="connsiteX206-413" y="connsiteY206-414"/>
              </a:cxn>
              <a:cxn ang="0">
                <a:pos x="connsiteX207-415" y="connsiteY207-416"/>
              </a:cxn>
              <a:cxn ang="0">
                <a:pos x="connsiteX208-417" y="connsiteY208-418"/>
              </a:cxn>
              <a:cxn ang="0">
                <a:pos x="connsiteX209-419" y="connsiteY209-420"/>
              </a:cxn>
              <a:cxn ang="0">
                <a:pos x="connsiteX210-421" y="connsiteY210-422"/>
              </a:cxn>
              <a:cxn ang="0">
                <a:pos x="connsiteX211-423" y="connsiteY211-424"/>
              </a:cxn>
              <a:cxn ang="0">
                <a:pos x="connsiteX212-425" y="connsiteY212-426"/>
              </a:cxn>
              <a:cxn ang="0">
                <a:pos x="connsiteX213-427" y="connsiteY213-428"/>
              </a:cxn>
              <a:cxn ang="0">
                <a:pos x="connsiteX214-429" y="connsiteY214-430"/>
              </a:cxn>
              <a:cxn ang="0">
                <a:pos x="connsiteX215-431" y="connsiteY215-432"/>
              </a:cxn>
              <a:cxn ang="0">
                <a:pos x="connsiteX216-433" y="connsiteY216-434"/>
              </a:cxn>
              <a:cxn ang="0">
                <a:pos x="connsiteX217-435" y="connsiteY217-436"/>
              </a:cxn>
              <a:cxn ang="0">
                <a:pos x="connsiteX218-437" y="connsiteY218-438"/>
              </a:cxn>
              <a:cxn ang="0">
                <a:pos x="connsiteX219-439" y="connsiteY219-440"/>
              </a:cxn>
              <a:cxn ang="0">
                <a:pos x="connsiteX220-441" y="connsiteY220-442"/>
              </a:cxn>
              <a:cxn ang="0">
                <a:pos x="connsiteX221-443" y="connsiteY221-444"/>
              </a:cxn>
              <a:cxn ang="0">
                <a:pos x="connsiteX222-445" y="connsiteY222-446"/>
              </a:cxn>
              <a:cxn ang="0">
                <a:pos x="connsiteX223-447" y="connsiteY223-448"/>
              </a:cxn>
              <a:cxn ang="0">
                <a:pos x="connsiteX224-449" y="connsiteY224-450"/>
              </a:cxn>
              <a:cxn ang="0">
                <a:pos x="connsiteX225-451" y="connsiteY225-452"/>
              </a:cxn>
              <a:cxn ang="0">
                <a:pos x="connsiteX226-453" y="connsiteY226-454"/>
              </a:cxn>
              <a:cxn ang="0">
                <a:pos x="connsiteX227-455" y="connsiteY227-456"/>
              </a:cxn>
              <a:cxn ang="0">
                <a:pos x="connsiteX228-457" y="connsiteY228-458"/>
              </a:cxn>
              <a:cxn ang="0">
                <a:pos x="connsiteX229-459" y="connsiteY229-460"/>
              </a:cxn>
              <a:cxn ang="0">
                <a:pos x="connsiteX230-461" y="connsiteY230-462"/>
              </a:cxn>
              <a:cxn ang="0">
                <a:pos x="connsiteX231-463" y="connsiteY231-464"/>
              </a:cxn>
              <a:cxn ang="0">
                <a:pos x="connsiteX232-465" y="connsiteY232-466"/>
              </a:cxn>
              <a:cxn ang="0">
                <a:pos x="connsiteX233-467" y="connsiteY233-468"/>
              </a:cxn>
              <a:cxn ang="0">
                <a:pos x="connsiteX234-469" y="connsiteY234-470"/>
              </a:cxn>
              <a:cxn ang="0">
                <a:pos x="connsiteX235-471" y="connsiteY235-472"/>
              </a:cxn>
              <a:cxn ang="0">
                <a:pos x="connsiteX236-473" y="connsiteY236-474"/>
              </a:cxn>
              <a:cxn ang="0">
                <a:pos x="connsiteX237-475" y="connsiteY237-476"/>
              </a:cxn>
              <a:cxn ang="0">
                <a:pos x="connsiteX238-477" y="connsiteY238-478"/>
              </a:cxn>
              <a:cxn ang="0">
                <a:pos x="connsiteX239-479" y="connsiteY239-480"/>
              </a:cxn>
              <a:cxn ang="0">
                <a:pos x="connsiteX240-481" y="connsiteY240-482"/>
              </a:cxn>
              <a:cxn ang="0">
                <a:pos x="connsiteX241-483" y="connsiteY241-484"/>
              </a:cxn>
              <a:cxn ang="0">
                <a:pos x="connsiteX242-485" y="connsiteY242-486"/>
              </a:cxn>
              <a:cxn ang="0">
                <a:pos x="connsiteX243-487" y="connsiteY243-488"/>
              </a:cxn>
              <a:cxn ang="0">
                <a:pos x="connsiteX244-489" y="connsiteY244-490"/>
              </a:cxn>
              <a:cxn ang="0">
                <a:pos x="connsiteX245-491" y="connsiteY245-492"/>
              </a:cxn>
              <a:cxn ang="0">
                <a:pos x="connsiteX246-493" y="connsiteY246-494"/>
              </a:cxn>
              <a:cxn ang="0">
                <a:pos x="connsiteX247-495" y="connsiteY247-496"/>
              </a:cxn>
              <a:cxn ang="0">
                <a:pos x="connsiteX248-497" y="connsiteY248-498"/>
              </a:cxn>
              <a:cxn ang="0">
                <a:pos x="connsiteX249-499" y="connsiteY249-500"/>
              </a:cxn>
              <a:cxn ang="0">
                <a:pos x="connsiteX250-501" y="connsiteY250-502"/>
              </a:cxn>
              <a:cxn ang="0">
                <a:pos x="connsiteX251-503" y="connsiteY251-504"/>
              </a:cxn>
              <a:cxn ang="0">
                <a:pos x="connsiteX252-505" y="connsiteY252-506"/>
              </a:cxn>
              <a:cxn ang="0">
                <a:pos x="connsiteX253-507" y="connsiteY253-508"/>
              </a:cxn>
              <a:cxn ang="0">
                <a:pos x="connsiteX254-509" y="connsiteY254-510"/>
              </a:cxn>
              <a:cxn ang="0">
                <a:pos x="connsiteX255-511" y="connsiteY255-512"/>
              </a:cxn>
              <a:cxn ang="0">
                <a:pos x="connsiteX256-513" y="connsiteY256-514"/>
              </a:cxn>
              <a:cxn ang="0">
                <a:pos x="connsiteX257-515" y="connsiteY257-516"/>
              </a:cxn>
              <a:cxn ang="0">
                <a:pos x="connsiteX258-517" y="connsiteY258-518"/>
              </a:cxn>
              <a:cxn ang="0">
                <a:pos x="connsiteX259-519" y="connsiteY259-520"/>
              </a:cxn>
              <a:cxn ang="0">
                <a:pos x="connsiteX260-521" y="connsiteY260-522"/>
              </a:cxn>
              <a:cxn ang="0">
                <a:pos x="connsiteX261-523" y="connsiteY261-524"/>
              </a:cxn>
              <a:cxn ang="0">
                <a:pos x="connsiteX262-525" y="connsiteY262-526"/>
              </a:cxn>
              <a:cxn ang="0">
                <a:pos x="connsiteX263-527" y="connsiteY263-528"/>
              </a:cxn>
              <a:cxn ang="0">
                <a:pos x="connsiteX264-529" y="connsiteY264-530"/>
              </a:cxn>
              <a:cxn ang="0">
                <a:pos x="connsiteX265-531" y="connsiteY265-532"/>
              </a:cxn>
              <a:cxn ang="0">
                <a:pos x="connsiteX266-533" y="connsiteY266-534"/>
              </a:cxn>
              <a:cxn ang="0">
                <a:pos x="connsiteX267-535" y="connsiteY267-536"/>
              </a:cxn>
              <a:cxn ang="0">
                <a:pos x="connsiteX268-537" y="connsiteY268-538"/>
              </a:cxn>
              <a:cxn ang="0">
                <a:pos x="connsiteX269-539" y="connsiteY269-540"/>
              </a:cxn>
              <a:cxn ang="0">
                <a:pos x="connsiteX270-541" y="connsiteY270-542"/>
              </a:cxn>
              <a:cxn ang="0">
                <a:pos x="connsiteX271-543" y="connsiteY271-544"/>
              </a:cxn>
              <a:cxn ang="0">
                <a:pos x="connsiteX272-545" y="connsiteY272-546"/>
              </a:cxn>
              <a:cxn ang="0">
                <a:pos x="connsiteX273-547" y="connsiteY273-548"/>
              </a:cxn>
              <a:cxn ang="0">
                <a:pos x="connsiteX274-549" y="connsiteY274-550"/>
              </a:cxn>
              <a:cxn ang="0">
                <a:pos x="connsiteX275-551" y="connsiteY275-552"/>
              </a:cxn>
              <a:cxn ang="0">
                <a:pos x="connsiteX276-553" y="connsiteY276-554"/>
              </a:cxn>
              <a:cxn ang="0">
                <a:pos x="connsiteX277-555" y="connsiteY277-556"/>
              </a:cxn>
              <a:cxn ang="0">
                <a:pos x="connsiteX278-557" y="connsiteY278-558"/>
              </a:cxn>
              <a:cxn ang="0">
                <a:pos x="connsiteX279-559" y="connsiteY279-560"/>
              </a:cxn>
              <a:cxn ang="0">
                <a:pos x="connsiteX280-561" y="connsiteY280-562"/>
              </a:cxn>
              <a:cxn ang="0">
                <a:pos x="connsiteX281-563" y="connsiteY281-564"/>
              </a:cxn>
              <a:cxn ang="0">
                <a:pos x="connsiteX282-565" y="connsiteY282-566"/>
              </a:cxn>
              <a:cxn ang="0">
                <a:pos x="connsiteX283-567" y="connsiteY283-568"/>
              </a:cxn>
              <a:cxn ang="0">
                <a:pos x="connsiteX284-569" y="connsiteY284-570"/>
              </a:cxn>
              <a:cxn ang="0">
                <a:pos x="connsiteX285-571" y="connsiteY285-572"/>
              </a:cxn>
              <a:cxn ang="0">
                <a:pos x="connsiteX286-573" y="connsiteY286-574"/>
              </a:cxn>
              <a:cxn ang="0">
                <a:pos x="connsiteX287-575" y="connsiteY287-576"/>
              </a:cxn>
              <a:cxn ang="0">
                <a:pos x="connsiteX288-577" y="connsiteY288-578"/>
              </a:cxn>
              <a:cxn ang="0">
                <a:pos x="connsiteX289-579" y="connsiteY289-580"/>
              </a:cxn>
              <a:cxn ang="0">
                <a:pos x="connsiteX290-581" y="connsiteY290-582"/>
              </a:cxn>
              <a:cxn ang="0">
                <a:pos x="connsiteX291-583" y="connsiteY291-584"/>
              </a:cxn>
              <a:cxn ang="0">
                <a:pos x="connsiteX292-585" y="connsiteY292-586"/>
              </a:cxn>
              <a:cxn ang="0">
                <a:pos x="connsiteX293-587" y="connsiteY293-588"/>
              </a:cxn>
              <a:cxn ang="0">
                <a:pos x="connsiteX294-589" y="connsiteY294-590"/>
              </a:cxn>
              <a:cxn ang="0">
                <a:pos x="connsiteX295-591" y="connsiteY295-592"/>
              </a:cxn>
              <a:cxn ang="0">
                <a:pos x="connsiteX296-593" y="connsiteY296-594"/>
              </a:cxn>
              <a:cxn ang="0">
                <a:pos x="connsiteX297-595" y="connsiteY297-596"/>
              </a:cxn>
              <a:cxn ang="0">
                <a:pos x="connsiteX298-597" y="connsiteY298-598"/>
              </a:cxn>
              <a:cxn ang="0">
                <a:pos x="connsiteX299-599" y="connsiteY299-600"/>
              </a:cxn>
              <a:cxn ang="0">
                <a:pos x="connsiteX300-601" y="connsiteY300-602"/>
              </a:cxn>
              <a:cxn ang="0">
                <a:pos x="connsiteX301-603" y="connsiteY301-604"/>
              </a:cxn>
              <a:cxn ang="0">
                <a:pos x="connsiteX302-605" y="connsiteY302-606"/>
              </a:cxn>
              <a:cxn ang="0">
                <a:pos x="connsiteX303-607" y="connsiteY303-608"/>
              </a:cxn>
              <a:cxn ang="0">
                <a:pos x="connsiteX304-609" y="connsiteY304-610"/>
              </a:cxn>
              <a:cxn ang="0">
                <a:pos x="connsiteX305-611" y="connsiteY305-612"/>
              </a:cxn>
              <a:cxn ang="0">
                <a:pos x="connsiteX306-613" y="connsiteY306-614"/>
              </a:cxn>
              <a:cxn ang="0">
                <a:pos x="connsiteX307-615" y="connsiteY307-616"/>
              </a:cxn>
              <a:cxn ang="0">
                <a:pos x="connsiteX308-617" y="connsiteY308-618"/>
              </a:cxn>
              <a:cxn ang="0">
                <a:pos x="connsiteX309-619" y="connsiteY309-620"/>
              </a:cxn>
              <a:cxn ang="0">
                <a:pos x="connsiteX310-621" y="connsiteY310-622"/>
              </a:cxn>
              <a:cxn ang="0">
                <a:pos x="connsiteX311-623" y="connsiteY311-624"/>
              </a:cxn>
              <a:cxn ang="0">
                <a:pos x="connsiteX312-625" y="connsiteY312-626"/>
              </a:cxn>
              <a:cxn ang="0">
                <a:pos x="connsiteX313-627" y="connsiteY313-628"/>
              </a:cxn>
              <a:cxn ang="0">
                <a:pos x="connsiteX314-629" y="connsiteY314-630"/>
              </a:cxn>
              <a:cxn ang="0">
                <a:pos x="connsiteX315-631" y="connsiteY315-632"/>
              </a:cxn>
              <a:cxn ang="0">
                <a:pos x="connsiteX316-633" y="connsiteY316-634"/>
              </a:cxn>
              <a:cxn ang="0">
                <a:pos x="connsiteX317-635" y="connsiteY317-636"/>
              </a:cxn>
              <a:cxn ang="0">
                <a:pos x="connsiteX318-637" y="connsiteY318-638"/>
              </a:cxn>
              <a:cxn ang="0">
                <a:pos x="connsiteX319-639" y="connsiteY319-640"/>
              </a:cxn>
              <a:cxn ang="0">
                <a:pos x="connsiteX320-641" y="connsiteY320-642"/>
              </a:cxn>
              <a:cxn ang="0">
                <a:pos x="connsiteX321-643" y="connsiteY321-644"/>
              </a:cxn>
              <a:cxn ang="0">
                <a:pos x="connsiteX322-645" y="connsiteY322-646"/>
              </a:cxn>
              <a:cxn ang="0">
                <a:pos x="connsiteX323-647" y="connsiteY323-648"/>
              </a:cxn>
              <a:cxn ang="0">
                <a:pos x="connsiteX324-649" y="connsiteY324-650"/>
              </a:cxn>
              <a:cxn ang="0">
                <a:pos x="connsiteX325-651" y="connsiteY325-652"/>
              </a:cxn>
              <a:cxn ang="0">
                <a:pos x="connsiteX326-653" y="connsiteY326-654"/>
              </a:cxn>
              <a:cxn ang="0">
                <a:pos x="connsiteX327-655" y="connsiteY327-656"/>
              </a:cxn>
              <a:cxn ang="0">
                <a:pos x="connsiteX328-657" y="connsiteY328-658"/>
              </a:cxn>
              <a:cxn ang="0">
                <a:pos x="connsiteX329-659" y="connsiteY329-660"/>
              </a:cxn>
              <a:cxn ang="0">
                <a:pos x="connsiteX330-661" y="connsiteY330-662"/>
              </a:cxn>
              <a:cxn ang="0">
                <a:pos x="connsiteX331-663" y="connsiteY331-664"/>
              </a:cxn>
              <a:cxn ang="0">
                <a:pos x="connsiteX332-665" y="connsiteY332-666"/>
              </a:cxn>
              <a:cxn ang="0">
                <a:pos x="connsiteX333-667" y="connsiteY333-668"/>
              </a:cxn>
              <a:cxn ang="0">
                <a:pos x="connsiteX334-669" y="connsiteY334-670"/>
              </a:cxn>
              <a:cxn ang="0">
                <a:pos x="connsiteX335-671" y="connsiteY335-672"/>
              </a:cxn>
              <a:cxn ang="0">
                <a:pos x="connsiteX336-673" y="connsiteY336-674"/>
              </a:cxn>
              <a:cxn ang="0">
                <a:pos x="connsiteX337-675" y="connsiteY337-676"/>
              </a:cxn>
              <a:cxn ang="0">
                <a:pos x="connsiteX338-677" y="connsiteY338-678"/>
              </a:cxn>
            </a:cxnLst>
            <a:rect l="l" t="t" r="r" b="b"/>
            <a:pathLst>
              <a:path w="4833822" h="5511081">
                <a:moveTo>
                  <a:pt x="2144854" y="5137432"/>
                </a:moveTo>
                <a:cubicBezTo>
                  <a:pt x="2114840" y="5136536"/>
                  <a:pt x="2083482" y="5142808"/>
                  <a:pt x="2053020" y="5146392"/>
                </a:cubicBezTo>
                <a:cubicBezTo>
                  <a:pt x="2006428" y="5153561"/>
                  <a:pt x="1967006" y="5175063"/>
                  <a:pt x="1959837" y="5221650"/>
                </a:cubicBezTo>
                <a:cubicBezTo>
                  <a:pt x="1949086" y="5278992"/>
                  <a:pt x="1981344" y="5318415"/>
                  <a:pt x="2045851" y="5339917"/>
                </a:cubicBezTo>
                <a:cubicBezTo>
                  <a:pt x="2045851" y="5304076"/>
                  <a:pt x="2038682" y="5275410"/>
                  <a:pt x="2042269" y="5243152"/>
                </a:cubicBezTo>
                <a:cubicBezTo>
                  <a:pt x="2045851" y="5207317"/>
                  <a:pt x="2067353" y="5178645"/>
                  <a:pt x="2106775" y="5178645"/>
                </a:cubicBezTo>
                <a:cubicBezTo>
                  <a:pt x="2174869" y="5182233"/>
                  <a:pt x="2131865" y="5225237"/>
                  <a:pt x="2128277" y="5250321"/>
                </a:cubicBezTo>
                <a:cubicBezTo>
                  <a:pt x="2124696" y="5275410"/>
                  <a:pt x="2139029" y="5293325"/>
                  <a:pt x="2164118" y="5300494"/>
                </a:cubicBezTo>
                <a:cubicBezTo>
                  <a:pt x="2192784" y="5307664"/>
                  <a:pt x="2221455" y="5293325"/>
                  <a:pt x="2232206" y="5264659"/>
                </a:cubicBezTo>
                <a:cubicBezTo>
                  <a:pt x="2242957" y="5232401"/>
                  <a:pt x="2253709" y="5196566"/>
                  <a:pt x="2228624" y="5171476"/>
                </a:cubicBezTo>
                <a:cubicBezTo>
                  <a:pt x="2203538" y="5146392"/>
                  <a:pt x="2174868" y="5138329"/>
                  <a:pt x="2144854" y="5137432"/>
                </a:cubicBezTo>
                <a:close/>
                <a:moveTo>
                  <a:pt x="2508163" y="5106970"/>
                </a:moveTo>
                <a:cubicBezTo>
                  <a:pt x="2529665" y="5228819"/>
                  <a:pt x="2483074" y="5325584"/>
                  <a:pt x="2407811" y="5415180"/>
                </a:cubicBezTo>
                <a:cubicBezTo>
                  <a:pt x="2576251" y="5318415"/>
                  <a:pt x="2604923" y="5232401"/>
                  <a:pt x="2508163" y="5106970"/>
                </a:cubicBezTo>
                <a:close/>
                <a:moveTo>
                  <a:pt x="2215080" y="5022435"/>
                </a:moveTo>
                <a:cubicBezTo>
                  <a:pt x="2201521" y="5023142"/>
                  <a:pt x="2186962" y="5024990"/>
                  <a:pt x="2171282" y="5028125"/>
                </a:cubicBezTo>
                <a:cubicBezTo>
                  <a:pt x="2303882" y="5085468"/>
                  <a:pt x="2375563" y="5160725"/>
                  <a:pt x="2350473" y="5307664"/>
                </a:cubicBezTo>
                <a:cubicBezTo>
                  <a:pt x="2425731" y="5239570"/>
                  <a:pt x="2429318" y="5178645"/>
                  <a:pt x="2393478" y="5124890"/>
                </a:cubicBezTo>
                <a:cubicBezTo>
                  <a:pt x="2361224" y="5076506"/>
                  <a:pt x="2322924" y="5032158"/>
                  <a:pt x="2252871" y="5023590"/>
                </a:cubicBezTo>
                <a:cubicBezTo>
                  <a:pt x="2241196" y="5022162"/>
                  <a:pt x="2228638" y="5021728"/>
                  <a:pt x="2215080" y="5022435"/>
                </a:cubicBezTo>
                <a:close/>
                <a:moveTo>
                  <a:pt x="3767359" y="4903477"/>
                </a:moveTo>
                <a:cubicBezTo>
                  <a:pt x="3822963" y="4896422"/>
                  <a:pt x="3870000" y="4928676"/>
                  <a:pt x="3913003" y="4985120"/>
                </a:cubicBezTo>
                <a:cubicBezTo>
                  <a:pt x="3916590" y="4992289"/>
                  <a:pt x="3923759" y="4999458"/>
                  <a:pt x="3930923" y="5010209"/>
                </a:cubicBezTo>
                <a:cubicBezTo>
                  <a:pt x="3927341" y="5017373"/>
                  <a:pt x="3923759" y="5035294"/>
                  <a:pt x="3923759" y="5035294"/>
                </a:cubicBezTo>
                <a:cubicBezTo>
                  <a:pt x="3841327" y="5024543"/>
                  <a:pt x="3762487" y="4960035"/>
                  <a:pt x="3672890" y="5017373"/>
                </a:cubicBezTo>
                <a:lnTo>
                  <a:pt x="3672890" y="4949284"/>
                </a:lnTo>
                <a:cubicBezTo>
                  <a:pt x="3683641" y="4938528"/>
                  <a:pt x="3697974" y="4931364"/>
                  <a:pt x="3708731" y="4924195"/>
                </a:cubicBezTo>
                <a:cubicBezTo>
                  <a:pt x="3729338" y="4912548"/>
                  <a:pt x="3748824" y="4905829"/>
                  <a:pt x="3767359" y="4903477"/>
                </a:cubicBezTo>
                <a:close/>
                <a:moveTo>
                  <a:pt x="3779366" y="4863666"/>
                </a:moveTo>
                <a:cubicBezTo>
                  <a:pt x="3734324" y="4865346"/>
                  <a:pt x="3685439" y="4877609"/>
                  <a:pt x="3637059" y="4888361"/>
                </a:cubicBezTo>
                <a:cubicBezTo>
                  <a:pt x="3547463" y="4917027"/>
                  <a:pt x="3525961" y="4992290"/>
                  <a:pt x="3497289" y="5071129"/>
                </a:cubicBezTo>
                <a:cubicBezTo>
                  <a:pt x="3551045" y="5067547"/>
                  <a:pt x="3561796" y="4999454"/>
                  <a:pt x="3615557" y="5013792"/>
                </a:cubicBezTo>
                <a:cubicBezTo>
                  <a:pt x="3640641" y="5200147"/>
                  <a:pt x="3640641" y="5196566"/>
                  <a:pt x="3852086" y="5171476"/>
                </a:cubicBezTo>
                <a:cubicBezTo>
                  <a:pt x="3966766" y="5160725"/>
                  <a:pt x="3984686" y="5099801"/>
                  <a:pt x="3952433" y="4999454"/>
                </a:cubicBezTo>
                <a:lnTo>
                  <a:pt x="3945496" y="4982649"/>
                </a:lnTo>
                <a:lnTo>
                  <a:pt x="3938093" y="4982649"/>
                </a:lnTo>
                <a:lnTo>
                  <a:pt x="3927341" y="4982649"/>
                </a:lnTo>
                <a:cubicBezTo>
                  <a:pt x="3923758" y="4981304"/>
                  <a:pt x="3916588" y="4979287"/>
                  <a:pt x="3909418" y="4977942"/>
                </a:cubicBezTo>
                <a:cubicBezTo>
                  <a:pt x="3913000" y="4977942"/>
                  <a:pt x="3916588" y="4978614"/>
                  <a:pt x="3920171" y="4977942"/>
                </a:cubicBezTo>
                <a:lnTo>
                  <a:pt x="3945252" y="4982059"/>
                </a:lnTo>
                <a:lnTo>
                  <a:pt x="3928739" y="4942059"/>
                </a:lnTo>
                <a:cubicBezTo>
                  <a:pt x="3901672" y="4894015"/>
                  <a:pt x="3864965" y="4872681"/>
                  <a:pt x="3822967" y="4865961"/>
                </a:cubicBezTo>
                <a:cubicBezTo>
                  <a:pt x="3808968" y="4863722"/>
                  <a:pt x="3794381" y="4863106"/>
                  <a:pt x="3779366" y="4863666"/>
                </a:cubicBezTo>
                <a:close/>
                <a:moveTo>
                  <a:pt x="4196131" y="4719920"/>
                </a:moveTo>
                <a:cubicBezTo>
                  <a:pt x="4145957" y="4820267"/>
                  <a:pt x="4171042" y="4891943"/>
                  <a:pt x="4235548" y="4949285"/>
                </a:cubicBezTo>
                <a:cubicBezTo>
                  <a:pt x="4296478" y="5003041"/>
                  <a:pt x="4364567" y="5017374"/>
                  <a:pt x="4454163" y="4952867"/>
                </a:cubicBezTo>
                <a:cubicBezTo>
                  <a:pt x="4310811" y="4938529"/>
                  <a:pt x="4253469" y="4834600"/>
                  <a:pt x="4196131" y="4719920"/>
                </a:cubicBezTo>
                <a:close/>
                <a:moveTo>
                  <a:pt x="1174995" y="4404542"/>
                </a:moveTo>
                <a:cubicBezTo>
                  <a:pt x="1207248" y="4415293"/>
                  <a:pt x="1268173" y="4418875"/>
                  <a:pt x="1250253" y="4451134"/>
                </a:cubicBezTo>
                <a:cubicBezTo>
                  <a:pt x="1207248" y="4533561"/>
                  <a:pt x="1114070" y="4540725"/>
                  <a:pt x="1035224" y="4562227"/>
                </a:cubicBezTo>
                <a:cubicBezTo>
                  <a:pt x="1010135" y="4565815"/>
                  <a:pt x="974299" y="4562227"/>
                  <a:pt x="981463" y="4537143"/>
                </a:cubicBezTo>
                <a:cubicBezTo>
                  <a:pt x="1010135" y="4443965"/>
                  <a:pt x="1114070" y="4451134"/>
                  <a:pt x="1174995" y="4404542"/>
                </a:cubicBezTo>
                <a:close/>
                <a:moveTo>
                  <a:pt x="3960412" y="4375267"/>
                </a:moveTo>
                <a:cubicBezTo>
                  <a:pt x="4003548" y="4379417"/>
                  <a:pt x="4047393" y="4398944"/>
                  <a:pt x="4095776" y="4433212"/>
                </a:cubicBezTo>
                <a:cubicBezTo>
                  <a:pt x="4067105" y="4451132"/>
                  <a:pt x="4059936" y="4461882"/>
                  <a:pt x="4052767" y="4461882"/>
                </a:cubicBezTo>
                <a:cubicBezTo>
                  <a:pt x="3981092" y="4461882"/>
                  <a:pt x="3909418" y="4483383"/>
                  <a:pt x="3852081" y="4429631"/>
                </a:cubicBezTo>
                <a:cubicBezTo>
                  <a:pt x="3848494" y="4422462"/>
                  <a:pt x="3852081" y="4397374"/>
                  <a:pt x="3859245" y="4393792"/>
                </a:cubicBezTo>
                <a:cubicBezTo>
                  <a:pt x="3878956" y="4384834"/>
                  <a:pt x="3898219" y="4379011"/>
                  <a:pt x="3917370" y="4376267"/>
                </a:cubicBezTo>
                <a:cubicBezTo>
                  <a:pt x="3931733" y="4374209"/>
                  <a:pt x="3946033" y="4373884"/>
                  <a:pt x="3960412" y="4375267"/>
                </a:cubicBezTo>
                <a:close/>
                <a:moveTo>
                  <a:pt x="2177948" y="4281017"/>
                </a:moveTo>
                <a:cubicBezTo>
                  <a:pt x="2162325" y="4280682"/>
                  <a:pt x="2154261" y="4293449"/>
                  <a:pt x="2146198" y="4304199"/>
                </a:cubicBezTo>
                <a:cubicBezTo>
                  <a:pt x="1988513" y="4533565"/>
                  <a:pt x="1823655" y="4759343"/>
                  <a:pt x="1680303" y="5003041"/>
                </a:cubicBezTo>
                <a:cubicBezTo>
                  <a:pt x="1601458" y="5135641"/>
                  <a:pt x="1637299" y="5239570"/>
                  <a:pt x="1762730" y="5365001"/>
                </a:cubicBezTo>
                <a:cubicBezTo>
                  <a:pt x="1730477" y="5243152"/>
                  <a:pt x="1719726" y="5153561"/>
                  <a:pt x="1802152" y="5085468"/>
                </a:cubicBezTo>
                <a:cubicBezTo>
                  <a:pt x="1891748" y="5031712"/>
                  <a:pt x="1984926" y="4981539"/>
                  <a:pt x="2081691" y="4927778"/>
                </a:cubicBezTo>
                <a:cubicBezTo>
                  <a:pt x="1977757" y="4917027"/>
                  <a:pt x="1913251" y="4970788"/>
                  <a:pt x="1845157" y="5010205"/>
                </a:cubicBezTo>
                <a:cubicBezTo>
                  <a:pt x="1798565" y="5038881"/>
                  <a:pt x="1759148" y="5060378"/>
                  <a:pt x="1744810" y="4981539"/>
                </a:cubicBezTo>
                <a:cubicBezTo>
                  <a:pt x="1830824" y="4891943"/>
                  <a:pt x="1941922" y="4848938"/>
                  <a:pt x="2060189" y="4827436"/>
                </a:cubicBezTo>
                <a:cubicBezTo>
                  <a:pt x="2103188" y="4816685"/>
                  <a:pt x="2160531" y="4823849"/>
                  <a:pt x="2178451" y="4766506"/>
                </a:cubicBezTo>
                <a:cubicBezTo>
                  <a:pt x="2228624" y="4626742"/>
                  <a:pt x="2289549" y="4486973"/>
                  <a:pt x="2293136" y="4300617"/>
                </a:cubicBezTo>
                <a:cubicBezTo>
                  <a:pt x="2182033" y="4454720"/>
                  <a:pt x="2092442" y="4587320"/>
                  <a:pt x="1999259" y="4716338"/>
                </a:cubicBezTo>
                <a:cubicBezTo>
                  <a:pt x="1999259" y="4537146"/>
                  <a:pt x="2139029" y="4433218"/>
                  <a:pt x="2196371" y="4286279"/>
                </a:cubicBezTo>
                <a:cubicBezTo>
                  <a:pt x="2189204" y="4282696"/>
                  <a:pt x="2183156" y="4281129"/>
                  <a:pt x="2177948" y="4281017"/>
                </a:cubicBezTo>
                <a:close/>
                <a:moveTo>
                  <a:pt x="2511745" y="4268364"/>
                </a:moveTo>
                <a:cubicBezTo>
                  <a:pt x="2482179" y="4357060"/>
                  <a:pt x="2478819" y="4429633"/>
                  <a:pt x="2482010" y="4496660"/>
                </a:cubicBezTo>
                <a:lnTo>
                  <a:pt x="2486655" y="4562225"/>
                </a:lnTo>
                <a:lnTo>
                  <a:pt x="2514429" y="4577904"/>
                </a:lnTo>
                <a:cubicBezTo>
                  <a:pt x="2520702" y="4584624"/>
                  <a:pt x="2524285" y="4592689"/>
                  <a:pt x="2526077" y="4601650"/>
                </a:cubicBezTo>
                <a:lnTo>
                  <a:pt x="2486655" y="4562228"/>
                </a:lnTo>
                <a:lnTo>
                  <a:pt x="2486655" y="4562231"/>
                </a:lnTo>
                <a:cubicBezTo>
                  <a:pt x="2440069" y="4641075"/>
                  <a:pt x="2500994" y="4745010"/>
                  <a:pt x="2440069" y="4838187"/>
                </a:cubicBezTo>
                <a:cubicBezTo>
                  <a:pt x="2371975" y="4702000"/>
                  <a:pt x="2425731" y="4562231"/>
                  <a:pt x="2375563" y="4400959"/>
                </a:cubicBezTo>
                <a:cubicBezTo>
                  <a:pt x="2343304" y="4547898"/>
                  <a:pt x="2311051" y="4658996"/>
                  <a:pt x="2296718" y="4770094"/>
                </a:cubicBezTo>
                <a:cubicBezTo>
                  <a:pt x="2285967" y="4856102"/>
                  <a:pt x="2371975" y="4881192"/>
                  <a:pt x="2429318" y="4891943"/>
                </a:cubicBezTo>
                <a:cubicBezTo>
                  <a:pt x="2500994" y="4906276"/>
                  <a:pt x="2490243" y="4838187"/>
                  <a:pt x="2493825" y="4791596"/>
                </a:cubicBezTo>
                <a:cubicBezTo>
                  <a:pt x="2500994" y="4727089"/>
                  <a:pt x="2468741" y="4655414"/>
                  <a:pt x="2529665" y="4601653"/>
                </a:cubicBezTo>
                <a:cubicBezTo>
                  <a:pt x="2576251" y="4497724"/>
                  <a:pt x="2551167" y="4397377"/>
                  <a:pt x="2511745" y="4268364"/>
                </a:cubicBezTo>
                <a:close/>
                <a:moveTo>
                  <a:pt x="2808528" y="4265898"/>
                </a:moveTo>
                <a:cubicBezTo>
                  <a:pt x="2801137" y="4267018"/>
                  <a:pt x="2793074" y="4271051"/>
                  <a:pt x="2784115" y="4279115"/>
                </a:cubicBezTo>
                <a:cubicBezTo>
                  <a:pt x="2755443" y="4304199"/>
                  <a:pt x="2784115" y="4332871"/>
                  <a:pt x="2798448" y="4354373"/>
                </a:cubicBezTo>
                <a:cubicBezTo>
                  <a:pt x="2823537" y="4393795"/>
                  <a:pt x="2852203" y="4433218"/>
                  <a:pt x="2880875" y="4469053"/>
                </a:cubicBezTo>
                <a:cubicBezTo>
                  <a:pt x="2963301" y="4572987"/>
                  <a:pt x="3045733" y="4673329"/>
                  <a:pt x="3142493" y="4798765"/>
                </a:cubicBezTo>
                <a:cubicBezTo>
                  <a:pt x="3020644" y="4759343"/>
                  <a:pt x="2956137" y="4698418"/>
                  <a:pt x="2891625" y="4633906"/>
                </a:cubicBezTo>
                <a:cubicBezTo>
                  <a:pt x="2819950" y="4551479"/>
                  <a:pt x="2751861" y="4472635"/>
                  <a:pt x="2683768" y="4390208"/>
                </a:cubicBezTo>
                <a:cubicBezTo>
                  <a:pt x="2673017" y="4397377"/>
                  <a:pt x="2662265" y="4408128"/>
                  <a:pt x="2651515" y="4415297"/>
                </a:cubicBezTo>
                <a:cubicBezTo>
                  <a:pt x="2705270" y="4508475"/>
                  <a:pt x="2787697" y="4583738"/>
                  <a:pt x="2866541" y="4658996"/>
                </a:cubicBezTo>
                <a:cubicBezTo>
                  <a:pt x="3038564" y="4859690"/>
                  <a:pt x="3189085" y="5078298"/>
                  <a:pt x="3389773" y="5257490"/>
                </a:cubicBezTo>
                <a:cubicBezTo>
                  <a:pt x="3461449" y="5325584"/>
                  <a:pt x="3543876" y="5339917"/>
                  <a:pt x="3637059" y="5300494"/>
                </a:cubicBezTo>
                <a:cubicBezTo>
                  <a:pt x="3450698" y="5232401"/>
                  <a:pt x="3307347" y="5132059"/>
                  <a:pt x="3246422" y="4931365"/>
                </a:cubicBezTo>
                <a:cubicBezTo>
                  <a:pt x="3314516" y="4938529"/>
                  <a:pt x="3346769" y="5042463"/>
                  <a:pt x="3400524" y="4981539"/>
                </a:cubicBezTo>
                <a:cubicBezTo>
                  <a:pt x="3457867" y="4917027"/>
                  <a:pt x="3375440" y="4877610"/>
                  <a:pt x="3336018" y="4834600"/>
                </a:cubicBezTo>
                <a:cubicBezTo>
                  <a:pt x="3257173" y="4745010"/>
                  <a:pt x="3174746" y="4662578"/>
                  <a:pt x="3095901" y="4572987"/>
                </a:cubicBezTo>
                <a:cubicBezTo>
                  <a:pt x="3017057" y="4486973"/>
                  <a:pt x="2941799" y="4393795"/>
                  <a:pt x="2862954" y="4304199"/>
                </a:cubicBezTo>
                <a:cubicBezTo>
                  <a:pt x="2846827" y="4285386"/>
                  <a:pt x="2830701" y="4262538"/>
                  <a:pt x="2808528" y="4265898"/>
                </a:cubicBezTo>
                <a:close/>
                <a:moveTo>
                  <a:pt x="1587125" y="4221773"/>
                </a:moveTo>
                <a:cubicBezTo>
                  <a:pt x="1325507" y="4307781"/>
                  <a:pt x="1063888" y="4383044"/>
                  <a:pt x="798688" y="4429636"/>
                </a:cubicBezTo>
                <a:cubicBezTo>
                  <a:pt x="938457" y="4676916"/>
                  <a:pt x="938457" y="4888361"/>
                  <a:pt x="780768" y="5053214"/>
                </a:cubicBezTo>
                <a:cubicBezTo>
                  <a:pt x="759265" y="4981539"/>
                  <a:pt x="784355" y="4920614"/>
                  <a:pt x="791519" y="4859690"/>
                </a:cubicBezTo>
                <a:cubicBezTo>
                  <a:pt x="809439" y="4727089"/>
                  <a:pt x="809439" y="4601653"/>
                  <a:pt x="709092" y="4497724"/>
                </a:cubicBezTo>
                <a:cubicBezTo>
                  <a:pt x="583661" y="4368706"/>
                  <a:pt x="497647" y="4372293"/>
                  <a:pt x="368634" y="4508475"/>
                </a:cubicBezTo>
                <a:cubicBezTo>
                  <a:pt x="357883" y="4519226"/>
                  <a:pt x="343545" y="4529977"/>
                  <a:pt x="332793" y="4533565"/>
                </a:cubicBezTo>
                <a:cubicBezTo>
                  <a:pt x="343545" y="4537146"/>
                  <a:pt x="354296" y="4540728"/>
                  <a:pt x="368634" y="4547898"/>
                </a:cubicBezTo>
                <a:cubicBezTo>
                  <a:pt x="318460" y="4644663"/>
                  <a:pt x="257536" y="4741422"/>
                  <a:pt x="350714" y="4848938"/>
                </a:cubicBezTo>
                <a:cubicBezTo>
                  <a:pt x="379385" y="4877610"/>
                  <a:pt x="390136" y="4934947"/>
                  <a:pt x="447479" y="4913445"/>
                </a:cubicBezTo>
                <a:cubicBezTo>
                  <a:pt x="490483" y="4895525"/>
                  <a:pt x="486896" y="4848938"/>
                  <a:pt x="486896" y="4813098"/>
                </a:cubicBezTo>
                <a:cubicBezTo>
                  <a:pt x="486896" y="4773676"/>
                  <a:pt x="494065" y="4730671"/>
                  <a:pt x="468981" y="4694831"/>
                </a:cubicBezTo>
                <a:cubicBezTo>
                  <a:pt x="404469" y="4709169"/>
                  <a:pt x="425971" y="4784427"/>
                  <a:pt x="372216" y="4802347"/>
                </a:cubicBezTo>
                <a:cubicBezTo>
                  <a:pt x="322042" y="4748591"/>
                  <a:pt x="347132" y="4698418"/>
                  <a:pt x="382967" y="4651826"/>
                </a:cubicBezTo>
                <a:cubicBezTo>
                  <a:pt x="411638" y="4615991"/>
                  <a:pt x="451061" y="4598071"/>
                  <a:pt x="497647" y="4612404"/>
                </a:cubicBezTo>
                <a:cubicBezTo>
                  <a:pt x="551408" y="4630324"/>
                  <a:pt x="565741" y="4680498"/>
                  <a:pt x="569323" y="4727089"/>
                </a:cubicBezTo>
                <a:cubicBezTo>
                  <a:pt x="576492" y="4791596"/>
                  <a:pt x="576492" y="4856102"/>
                  <a:pt x="580074" y="4938529"/>
                </a:cubicBezTo>
                <a:cubicBezTo>
                  <a:pt x="669670" y="4852520"/>
                  <a:pt x="644585" y="4773676"/>
                  <a:pt x="612332" y="4694831"/>
                </a:cubicBezTo>
                <a:cubicBezTo>
                  <a:pt x="583661" y="4623155"/>
                  <a:pt x="544238" y="4555067"/>
                  <a:pt x="497647" y="4461884"/>
                </a:cubicBezTo>
                <a:cubicBezTo>
                  <a:pt x="666088" y="4569400"/>
                  <a:pt x="759265" y="4737840"/>
                  <a:pt x="730594" y="4866853"/>
                </a:cubicBezTo>
                <a:cubicBezTo>
                  <a:pt x="709092" y="4963618"/>
                  <a:pt x="658918" y="5031712"/>
                  <a:pt x="547826" y="5031712"/>
                </a:cubicBezTo>
                <a:cubicBezTo>
                  <a:pt x="633834" y="5135641"/>
                  <a:pt x="730594" y="5135641"/>
                  <a:pt x="834528" y="5063965"/>
                </a:cubicBezTo>
                <a:cubicBezTo>
                  <a:pt x="1071057" y="4899112"/>
                  <a:pt x="1314756" y="4737840"/>
                  <a:pt x="1533370" y="4547898"/>
                </a:cubicBezTo>
                <a:cubicBezTo>
                  <a:pt x="1569205" y="4515644"/>
                  <a:pt x="1612210" y="4490555"/>
                  <a:pt x="1633712" y="4415297"/>
                </a:cubicBezTo>
                <a:lnTo>
                  <a:pt x="1142733" y="4730671"/>
                </a:lnTo>
                <a:cubicBezTo>
                  <a:pt x="1106893" y="4752173"/>
                  <a:pt x="1060306" y="4802347"/>
                  <a:pt x="1031635" y="4759343"/>
                </a:cubicBezTo>
                <a:cubicBezTo>
                  <a:pt x="992213" y="4705582"/>
                  <a:pt x="1067476" y="4691249"/>
                  <a:pt x="1096142" y="4658996"/>
                </a:cubicBezTo>
                <a:cubicBezTo>
                  <a:pt x="1243080" y="4501311"/>
                  <a:pt x="1533370" y="4497724"/>
                  <a:pt x="1587125" y="4221773"/>
                </a:cubicBezTo>
                <a:close/>
                <a:moveTo>
                  <a:pt x="3072607" y="4212813"/>
                </a:moveTo>
                <a:cubicBezTo>
                  <a:pt x="3041249" y="4212813"/>
                  <a:pt x="3011684" y="4225355"/>
                  <a:pt x="2988391" y="4246857"/>
                </a:cubicBezTo>
                <a:cubicBezTo>
                  <a:pt x="2941799" y="4289866"/>
                  <a:pt x="3009893" y="4325701"/>
                  <a:pt x="3038564" y="4357955"/>
                </a:cubicBezTo>
                <a:cubicBezTo>
                  <a:pt x="3160413" y="4497724"/>
                  <a:pt x="3285844" y="4633906"/>
                  <a:pt x="3407693" y="4773676"/>
                </a:cubicBezTo>
                <a:cubicBezTo>
                  <a:pt x="3457867" y="4827436"/>
                  <a:pt x="3493707" y="4852520"/>
                  <a:pt x="3576134" y="4813098"/>
                </a:cubicBezTo>
                <a:cubicBezTo>
                  <a:pt x="3758908" y="4727089"/>
                  <a:pt x="3870006" y="4762924"/>
                  <a:pt x="4002606" y="4917027"/>
                </a:cubicBezTo>
                <a:cubicBezTo>
                  <a:pt x="4034859" y="4952867"/>
                  <a:pt x="4052780" y="5006623"/>
                  <a:pt x="4124455" y="4999454"/>
                </a:cubicBezTo>
                <a:cubicBezTo>
                  <a:pt x="3995437" y="4770094"/>
                  <a:pt x="3758908" y="4641075"/>
                  <a:pt x="3586885" y="4451133"/>
                </a:cubicBezTo>
                <a:cubicBezTo>
                  <a:pt x="3504459" y="4404546"/>
                  <a:pt x="3450698" y="4311368"/>
                  <a:pt x="3339600" y="4307781"/>
                </a:cubicBezTo>
                <a:cubicBezTo>
                  <a:pt x="3407693" y="4365124"/>
                  <a:pt x="3479369" y="4426048"/>
                  <a:pt x="3551045" y="4483391"/>
                </a:cubicBezTo>
                <a:cubicBezTo>
                  <a:pt x="3579716" y="4544316"/>
                  <a:pt x="3658561" y="4576569"/>
                  <a:pt x="3658561" y="4666165"/>
                </a:cubicBezTo>
                <a:cubicBezTo>
                  <a:pt x="3601218" y="4658996"/>
                  <a:pt x="3568965" y="4623155"/>
                  <a:pt x="3536712" y="4590902"/>
                </a:cubicBezTo>
                <a:cubicBezTo>
                  <a:pt x="3411275" y="4479804"/>
                  <a:pt x="3285844" y="4368706"/>
                  <a:pt x="3167577" y="4254026"/>
                </a:cubicBezTo>
                <a:cubicBezTo>
                  <a:pt x="3137115" y="4225357"/>
                  <a:pt x="3103965" y="4212814"/>
                  <a:pt x="3072607" y="4212813"/>
                </a:cubicBezTo>
                <a:close/>
                <a:moveTo>
                  <a:pt x="1497530" y="4125013"/>
                </a:moveTo>
                <a:cubicBezTo>
                  <a:pt x="1214409" y="4189519"/>
                  <a:pt x="927706" y="4211022"/>
                  <a:pt x="644585" y="4250444"/>
                </a:cubicBezTo>
                <a:cubicBezTo>
                  <a:pt x="558577" y="4264777"/>
                  <a:pt x="472563" y="4261195"/>
                  <a:pt x="404469" y="4325701"/>
                </a:cubicBezTo>
                <a:cubicBezTo>
                  <a:pt x="307709" y="4332871"/>
                  <a:pt x="264700" y="4415297"/>
                  <a:pt x="218113" y="4479804"/>
                </a:cubicBezTo>
                <a:cubicBezTo>
                  <a:pt x="96264" y="4637493"/>
                  <a:pt x="167940" y="4920614"/>
                  <a:pt x="347132" y="4999454"/>
                </a:cubicBezTo>
                <a:cubicBezTo>
                  <a:pt x="246785" y="4895525"/>
                  <a:pt x="182273" y="4780845"/>
                  <a:pt x="218113" y="4633906"/>
                </a:cubicBezTo>
                <a:cubicBezTo>
                  <a:pt x="232452" y="4583738"/>
                  <a:pt x="250367" y="4537146"/>
                  <a:pt x="289789" y="4526395"/>
                </a:cubicBezTo>
                <a:cubicBezTo>
                  <a:pt x="282620" y="4522813"/>
                  <a:pt x="279038" y="4519226"/>
                  <a:pt x="271869" y="4512062"/>
                </a:cubicBezTo>
                <a:cubicBezTo>
                  <a:pt x="239616" y="4476222"/>
                  <a:pt x="286207" y="4447551"/>
                  <a:pt x="304127" y="4418879"/>
                </a:cubicBezTo>
                <a:cubicBezTo>
                  <a:pt x="329212" y="4383044"/>
                  <a:pt x="365047" y="4361542"/>
                  <a:pt x="400887" y="4336453"/>
                </a:cubicBezTo>
                <a:cubicBezTo>
                  <a:pt x="400887" y="4332871"/>
                  <a:pt x="404469" y="4332871"/>
                  <a:pt x="404469" y="4329283"/>
                </a:cubicBezTo>
                <a:lnTo>
                  <a:pt x="408056" y="4329283"/>
                </a:lnTo>
                <a:cubicBezTo>
                  <a:pt x="461812" y="4314950"/>
                  <a:pt x="515567" y="4289866"/>
                  <a:pt x="569323" y="4286279"/>
                </a:cubicBezTo>
                <a:cubicBezTo>
                  <a:pt x="658918" y="4279115"/>
                  <a:pt x="741345" y="4297030"/>
                  <a:pt x="777186" y="4397377"/>
                </a:cubicBezTo>
                <a:cubicBezTo>
                  <a:pt x="913373" y="4286279"/>
                  <a:pt x="1096142" y="4293448"/>
                  <a:pt x="1250249" y="4228936"/>
                </a:cubicBezTo>
                <a:cubicBezTo>
                  <a:pt x="1332676" y="4193101"/>
                  <a:pt x="1429436" y="4196689"/>
                  <a:pt x="1497530" y="4125013"/>
                </a:cubicBezTo>
                <a:close/>
                <a:moveTo>
                  <a:pt x="3393360" y="4084243"/>
                </a:moveTo>
                <a:cubicBezTo>
                  <a:pt x="3354834" y="4084691"/>
                  <a:pt x="3314515" y="4092754"/>
                  <a:pt x="3271511" y="4121426"/>
                </a:cubicBezTo>
                <a:lnTo>
                  <a:pt x="3486538" y="4250444"/>
                </a:lnTo>
                <a:cubicBezTo>
                  <a:pt x="3665730" y="4390208"/>
                  <a:pt x="3866419" y="4490555"/>
                  <a:pt x="4092197" y="4583738"/>
                </a:cubicBezTo>
                <a:cubicBezTo>
                  <a:pt x="4002606" y="4626742"/>
                  <a:pt x="3941682" y="4558649"/>
                  <a:pt x="3873588" y="4583738"/>
                </a:cubicBezTo>
                <a:cubicBezTo>
                  <a:pt x="3895090" y="4648245"/>
                  <a:pt x="3956015" y="4673329"/>
                  <a:pt x="4002606" y="4712751"/>
                </a:cubicBezTo>
                <a:cubicBezTo>
                  <a:pt x="4052780" y="4755755"/>
                  <a:pt x="4085033" y="4748591"/>
                  <a:pt x="4106535" y="4684080"/>
                </a:cubicBezTo>
                <a:cubicBezTo>
                  <a:pt x="4149539" y="4558649"/>
                  <a:pt x="4224803" y="4451133"/>
                  <a:pt x="4325144" y="4357955"/>
                </a:cubicBezTo>
                <a:cubicBezTo>
                  <a:pt x="4239135" y="4279115"/>
                  <a:pt x="4138789" y="4268364"/>
                  <a:pt x="4038441" y="4268364"/>
                </a:cubicBezTo>
                <a:cubicBezTo>
                  <a:pt x="3901361" y="4268364"/>
                  <a:pt x="3762266" y="4272393"/>
                  <a:pt x="3624178" y="4254752"/>
                </a:cubicBezTo>
                <a:lnTo>
                  <a:pt x="3486739" y="4228973"/>
                </a:lnTo>
                <a:lnTo>
                  <a:pt x="3486739" y="4232968"/>
                </a:lnTo>
                <a:cubicBezTo>
                  <a:pt x="3485394" y="4232296"/>
                  <a:pt x="3484721" y="4230951"/>
                  <a:pt x="3485394" y="4230279"/>
                </a:cubicBezTo>
                <a:lnTo>
                  <a:pt x="3486706" y="4228967"/>
                </a:lnTo>
                <a:lnTo>
                  <a:pt x="3486538" y="4228936"/>
                </a:lnTo>
                <a:cubicBezTo>
                  <a:pt x="3432783" y="4142928"/>
                  <a:pt x="3504459" y="4160848"/>
                  <a:pt x="3543876" y="4168012"/>
                </a:cubicBezTo>
                <a:cubicBezTo>
                  <a:pt x="3870006" y="4221773"/>
                  <a:pt x="4203300" y="4196689"/>
                  <a:pt x="4518674" y="4314950"/>
                </a:cubicBezTo>
                <a:cubicBezTo>
                  <a:pt x="4515087" y="4433218"/>
                  <a:pt x="4353815" y="4393795"/>
                  <a:pt x="4328731" y="4512062"/>
                </a:cubicBezTo>
                <a:cubicBezTo>
                  <a:pt x="4378905" y="4483391"/>
                  <a:pt x="4414740" y="4454720"/>
                  <a:pt x="4457745" y="4440381"/>
                </a:cubicBezTo>
                <a:cubicBezTo>
                  <a:pt x="4497172" y="4426048"/>
                  <a:pt x="4550927" y="4372293"/>
                  <a:pt x="4579599" y="4433218"/>
                </a:cubicBezTo>
                <a:cubicBezTo>
                  <a:pt x="4604683" y="4486973"/>
                  <a:pt x="4533007" y="4494142"/>
                  <a:pt x="4500754" y="4512062"/>
                </a:cubicBezTo>
                <a:cubicBezTo>
                  <a:pt x="4407576" y="4565818"/>
                  <a:pt x="4325144" y="4626742"/>
                  <a:pt x="4314393" y="4745010"/>
                </a:cubicBezTo>
                <a:cubicBezTo>
                  <a:pt x="4310811" y="4770094"/>
                  <a:pt x="4303642" y="4805934"/>
                  <a:pt x="4346651" y="4809516"/>
                </a:cubicBezTo>
                <a:cubicBezTo>
                  <a:pt x="4378905" y="4813098"/>
                  <a:pt x="4403989" y="4795178"/>
                  <a:pt x="4403989" y="4759343"/>
                </a:cubicBezTo>
                <a:cubicBezTo>
                  <a:pt x="4403989" y="4684080"/>
                  <a:pt x="4421909" y="4619573"/>
                  <a:pt x="4482833" y="4569400"/>
                </a:cubicBezTo>
                <a:cubicBezTo>
                  <a:pt x="4515087" y="4544316"/>
                  <a:pt x="4550927" y="4537146"/>
                  <a:pt x="4590350" y="4547898"/>
                </a:cubicBezTo>
                <a:cubicBezTo>
                  <a:pt x="4640523" y="4562231"/>
                  <a:pt x="4597513" y="4605240"/>
                  <a:pt x="4608265" y="4630324"/>
                </a:cubicBezTo>
                <a:lnTo>
                  <a:pt x="4608265" y="4633906"/>
                </a:lnTo>
                <a:cubicBezTo>
                  <a:pt x="4525838" y="4687667"/>
                  <a:pt x="4529425" y="4809516"/>
                  <a:pt x="4421909" y="4845351"/>
                </a:cubicBezTo>
                <a:cubicBezTo>
                  <a:pt x="4576011" y="4848938"/>
                  <a:pt x="4593932" y="4741422"/>
                  <a:pt x="4608265" y="4633906"/>
                </a:cubicBezTo>
                <a:lnTo>
                  <a:pt x="4611852" y="4630324"/>
                </a:lnTo>
                <a:lnTo>
                  <a:pt x="4611852" y="4626742"/>
                </a:lnTo>
                <a:cubicBezTo>
                  <a:pt x="4640523" y="4626742"/>
                  <a:pt x="4679941" y="4651826"/>
                  <a:pt x="4694279" y="4612404"/>
                </a:cubicBezTo>
                <a:cubicBezTo>
                  <a:pt x="4715781" y="4551479"/>
                  <a:pt x="4701443" y="4486973"/>
                  <a:pt x="4651275" y="4436800"/>
                </a:cubicBezTo>
                <a:cubicBezTo>
                  <a:pt x="4622603" y="4400959"/>
                  <a:pt x="4554509" y="4386626"/>
                  <a:pt x="4572429" y="4318532"/>
                </a:cubicBezTo>
                <a:cubicBezTo>
                  <a:pt x="4654857" y="4297030"/>
                  <a:pt x="4629767" y="4254026"/>
                  <a:pt x="4583181" y="4225355"/>
                </a:cubicBezTo>
                <a:cubicBezTo>
                  <a:pt x="4540171" y="4196689"/>
                  <a:pt x="4486415" y="4189519"/>
                  <a:pt x="4436247" y="4178768"/>
                </a:cubicBezTo>
                <a:cubicBezTo>
                  <a:pt x="4128037" y="4110675"/>
                  <a:pt x="3816251" y="4117844"/>
                  <a:pt x="3504459" y="4092754"/>
                </a:cubicBezTo>
                <a:cubicBezTo>
                  <a:pt x="3468621" y="4090963"/>
                  <a:pt x="3431886" y="4083796"/>
                  <a:pt x="3393360" y="4084243"/>
                </a:cubicBezTo>
                <a:close/>
                <a:moveTo>
                  <a:pt x="655337" y="3952985"/>
                </a:moveTo>
                <a:cubicBezTo>
                  <a:pt x="623083" y="3956572"/>
                  <a:pt x="637416" y="3988825"/>
                  <a:pt x="637416" y="4010328"/>
                </a:cubicBezTo>
                <a:cubicBezTo>
                  <a:pt x="637416" y="4153679"/>
                  <a:pt x="669670" y="4168012"/>
                  <a:pt x="863200" y="4114257"/>
                </a:cubicBezTo>
                <a:cubicBezTo>
                  <a:pt x="830941" y="4046168"/>
                  <a:pt x="680426" y="4107093"/>
                  <a:pt x="734181" y="3974492"/>
                </a:cubicBezTo>
                <a:cubicBezTo>
                  <a:pt x="709092" y="3967323"/>
                  <a:pt x="680426" y="3949403"/>
                  <a:pt x="655337" y="3952985"/>
                </a:cubicBezTo>
                <a:close/>
                <a:moveTo>
                  <a:pt x="465399" y="3913568"/>
                </a:moveTo>
                <a:cubicBezTo>
                  <a:pt x="476145" y="3985244"/>
                  <a:pt x="479732" y="4049750"/>
                  <a:pt x="465399" y="4114257"/>
                </a:cubicBezTo>
                <a:cubicBezTo>
                  <a:pt x="458230" y="4142928"/>
                  <a:pt x="454643" y="4175181"/>
                  <a:pt x="501234" y="4171599"/>
                </a:cubicBezTo>
                <a:cubicBezTo>
                  <a:pt x="533487" y="4168012"/>
                  <a:pt x="558577" y="4153679"/>
                  <a:pt x="554990" y="4117844"/>
                </a:cubicBezTo>
                <a:cubicBezTo>
                  <a:pt x="547826" y="4046168"/>
                  <a:pt x="558577" y="3963741"/>
                  <a:pt x="465399" y="3913568"/>
                </a:cubicBezTo>
                <a:close/>
                <a:moveTo>
                  <a:pt x="4325169" y="3832671"/>
                </a:moveTo>
                <a:cubicBezTo>
                  <a:pt x="4213602" y="3833994"/>
                  <a:pt x="4031726" y="3932381"/>
                  <a:pt x="3959602" y="4038999"/>
                </a:cubicBezTo>
                <a:cubicBezTo>
                  <a:pt x="4102953" y="3999577"/>
                  <a:pt x="4221215" y="3920732"/>
                  <a:pt x="4360985" y="3949403"/>
                </a:cubicBezTo>
                <a:cubicBezTo>
                  <a:pt x="4360985" y="4010328"/>
                  <a:pt x="4289309" y="3999577"/>
                  <a:pt x="4278558" y="4060501"/>
                </a:cubicBezTo>
                <a:cubicBezTo>
                  <a:pt x="4343065" y="4046168"/>
                  <a:pt x="4429079" y="4125013"/>
                  <a:pt x="4454163" y="4013910"/>
                </a:cubicBezTo>
                <a:cubicBezTo>
                  <a:pt x="4468495" y="3956572"/>
                  <a:pt x="4446993" y="3863389"/>
                  <a:pt x="4368153" y="3838305"/>
                </a:cubicBezTo>
                <a:cubicBezTo>
                  <a:pt x="4355610" y="3834274"/>
                  <a:pt x="4341107" y="3832482"/>
                  <a:pt x="4325169" y="3832671"/>
                </a:cubicBezTo>
                <a:close/>
                <a:moveTo>
                  <a:pt x="4156709" y="3798883"/>
                </a:moveTo>
                <a:cubicBezTo>
                  <a:pt x="4013357" y="3806052"/>
                  <a:pt x="3877170" y="3831136"/>
                  <a:pt x="3748157" y="3881309"/>
                </a:cubicBezTo>
                <a:cubicBezTo>
                  <a:pt x="3665730" y="3899230"/>
                  <a:pt x="3568965" y="3892066"/>
                  <a:pt x="3529543" y="4003158"/>
                </a:cubicBezTo>
                <a:lnTo>
                  <a:pt x="3805494" y="3906399"/>
                </a:lnTo>
                <a:lnTo>
                  <a:pt x="4156709" y="3798883"/>
                </a:lnTo>
                <a:close/>
                <a:moveTo>
                  <a:pt x="399937" y="3755095"/>
                </a:moveTo>
                <a:cubicBezTo>
                  <a:pt x="333916" y="3763496"/>
                  <a:pt x="267392" y="3797093"/>
                  <a:pt x="210944" y="3834723"/>
                </a:cubicBezTo>
                <a:cubicBezTo>
                  <a:pt x="160776" y="3866976"/>
                  <a:pt x="89095" y="3913568"/>
                  <a:pt x="124936" y="3978074"/>
                </a:cubicBezTo>
                <a:cubicBezTo>
                  <a:pt x="157189" y="4042581"/>
                  <a:pt x="221695" y="3978074"/>
                  <a:pt x="275451" y="3970905"/>
                </a:cubicBezTo>
                <a:cubicBezTo>
                  <a:pt x="282620" y="3967323"/>
                  <a:pt x="289789" y="3978074"/>
                  <a:pt x="304127" y="3988825"/>
                </a:cubicBezTo>
                <a:cubicBezTo>
                  <a:pt x="261118" y="4064083"/>
                  <a:pt x="239616" y="4142928"/>
                  <a:pt x="271869" y="4225355"/>
                </a:cubicBezTo>
                <a:cubicBezTo>
                  <a:pt x="293371" y="4171599"/>
                  <a:pt x="279038" y="4092754"/>
                  <a:pt x="311291" y="4067670"/>
                </a:cubicBezTo>
                <a:cubicBezTo>
                  <a:pt x="440310" y="3967323"/>
                  <a:pt x="343545" y="3927901"/>
                  <a:pt x="243203" y="3859807"/>
                </a:cubicBezTo>
                <a:cubicBezTo>
                  <a:pt x="580074" y="3773799"/>
                  <a:pt x="888284" y="4006746"/>
                  <a:pt x="1214409" y="3838305"/>
                </a:cubicBezTo>
                <a:cubicBezTo>
                  <a:pt x="952790" y="3813221"/>
                  <a:pt x="709092" y="3791713"/>
                  <a:pt x="465399" y="3755878"/>
                </a:cubicBezTo>
                <a:cubicBezTo>
                  <a:pt x="443896" y="3752295"/>
                  <a:pt x="421945" y="3752295"/>
                  <a:pt x="399937" y="3755095"/>
                </a:cubicBezTo>
                <a:close/>
                <a:moveTo>
                  <a:pt x="2524908" y="2620796"/>
                </a:moveTo>
                <a:cubicBezTo>
                  <a:pt x="2561073" y="2858125"/>
                  <a:pt x="2651484" y="3059289"/>
                  <a:pt x="2732856" y="3262715"/>
                </a:cubicBezTo>
                <a:cubicBezTo>
                  <a:pt x="2744158" y="3289838"/>
                  <a:pt x="2741895" y="3335043"/>
                  <a:pt x="2775802" y="3332784"/>
                </a:cubicBezTo>
                <a:cubicBezTo>
                  <a:pt x="2814224" y="3330525"/>
                  <a:pt x="2814224" y="3285319"/>
                  <a:pt x="2823267" y="3255934"/>
                </a:cubicBezTo>
                <a:cubicBezTo>
                  <a:pt x="2841350" y="3194905"/>
                  <a:pt x="2857170" y="3131620"/>
                  <a:pt x="2879774" y="3045728"/>
                </a:cubicBezTo>
                <a:cubicBezTo>
                  <a:pt x="2967926" y="3235592"/>
                  <a:pt x="2920458" y="3407374"/>
                  <a:pt x="2920458" y="3579153"/>
                </a:cubicBezTo>
                <a:cubicBezTo>
                  <a:pt x="2988268" y="3576894"/>
                  <a:pt x="3037992" y="3518127"/>
                  <a:pt x="3132925" y="3520386"/>
                </a:cubicBezTo>
                <a:cubicBezTo>
                  <a:pt x="3013132" y="3637923"/>
                  <a:pt x="2995049" y="3802924"/>
                  <a:pt x="2879774" y="3895594"/>
                </a:cubicBezTo>
                <a:cubicBezTo>
                  <a:pt x="2680869" y="4053815"/>
                  <a:pt x="2323743" y="4069635"/>
                  <a:pt x="2131619" y="3843608"/>
                </a:cubicBezTo>
                <a:cubicBezTo>
                  <a:pt x="2038946" y="3737373"/>
                  <a:pt x="1962099" y="3626621"/>
                  <a:pt x="1894289" y="3493264"/>
                </a:cubicBezTo>
                <a:cubicBezTo>
                  <a:pt x="1973398" y="3500044"/>
                  <a:pt x="2000521" y="3570113"/>
                  <a:pt x="2075111" y="3581415"/>
                </a:cubicBezTo>
                <a:cubicBezTo>
                  <a:pt x="2009564" y="3407374"/>
                  <a:pt x="2057029" y="3240111"/>
                  <a:pt x="2086414" y="3066070"/>
                </a:cubicBezTo>
                <a:cubicBezTo>
                  <a:pt x="2111277" y="3115797"/>
                  <a:pt x="2136137" y="3163264"/>
                  <a:pt x="2163263" y="3210729"/>
                </a:cubicBezTo>
                <a:cubicBezTo>
                  <a:pt x="2176825" y="3233330"/>
                  <a:pt x="2192645" y="3262715"/>
                  <a:pt x="2224289" y="3255934"/>
                </a:cubicBezTo>
                <a:cubicBezTo>
                  <a:pt x="2253674" y="3249154"/>
                  <a:pt x="2240113" y="3215251"/>
                  <a:pt x="2242372" y="3192646"/>
                </a:cubicBezTo>
                <a:cubicBezTo>
                  <a:pt x="2253674" y="2968878"/>
                  <a:pt x="2377989" y="2801618"/>
                  <a:pt x="2524908" y="2620796"/>
                </a:cubicBezTo>
                <a:close/>
                <a:moveTo>
                  <a:pt x="2540406" y="1813455"/>
                </a:moveTo>
                <a:cubicBezTo>
                  <a:pt x="2307459" y="2100156"/>
                  <a:pt x="2110353" y="2365356"/>
                  <a:pt x="2092432" y="2720152"/>
                </a:cubicBezTo>
                <a:cubicBezTo>
                  <a:pt x="2088850" y="2755993"/>
                  <a:pt x="2110353" y="2809748"/>
                  <a:pt x="2063761" y="2820499"/>
                </a:cubicBezTo>
                <a:cubicBezTo>
                  <a:pt x="2013587" y="2831250"/>
                  <a:pt x="1988503" y="2784659"/>
                  <a:pt x="1967001" y="2748823"/>
                </a:cubicBezTo>
                <a:cubicBezTo>
                  <a:pt x="1923992" y="2673566"/>
                  <a:pt x="1884575" y="2598303"/>
                  <a:pt x="1845152" y="2519459"/>
                </a:cubicBezTo>
                <a:cubicBezTo>
                  <a:pt x="1798561" y="2795410"/>
                  <a:pt x="1723303" y="3060615"/>
                  <a:pt x="1827232" y="3336566"/>
                </a:cubicBezTo>
                <a:cubicBezTo>
                  <a:pt x="1708965" y="3318646"/>
                  <a:pt x="1665960" y="3207548"/>
                  <a:pt x="1540529" y="3196797"/>
                </a:cubicBezTo>
                <a:cubicBezTo>
                  <a:pt x="1648045" y="3408242"/>
                  <a:pt x="1769889" y="3583846"/>
                  <a:pt x="1916828" y="3752286"/>
                </a:cubicBezTo>
                <a:cubicBezTo>
                  <a:pt x="2221450" y="4110664"/>
                  <a:pt x="2787692" y="4085580"/>
                  <a:pt x="3103066" y="3834713"/>
                </a:cubicBezTo>
                <a:cubicBezTo>
                  <a:pt x="3285839" y="3687780"/>
                  <a:pt x="3314511" y="3426162"/>
                  <a:pt x="3504448" y="3239801"/>
                </a:cubicBezTo>
                <a:cubicBezTo>
                  <a:pt x="3353928" y="3236219"/>
                  <a:pt x="3275088" y="3329397"/>
                  <a:pt x="3167572" y="3332979"/>
                </a:cubicBezTo>
                <a:cubicBezTo>
                  <a:pt x="3167572" y="3060615"/>
                  <a:pt x="3242835" y="2788246"/>
                  <a:pt x="3103066" y="2487205"/>
                </a:cubicBezTo>
                <a:cubicBezTo>
                  <a:pt x="3067225" y="2623393"/>
                  <a:pt x="3042141" y="2723734"/>
                  <a:pt x="3013470" y="2820499"/>
                </a:cubicBezTo>
                <a:cubicBezTo>
                  <a:pt x="2999131" y="2867091"/>
                  <a:pt x="2999131" y="2938766"/>
                  <a:pt x="2938212" y="2942348"/>
                </a:cubicBezTo>
                <a:cubicBezTo>
                  <a:pt x="2884451" y="2945930"/>
                  <a:pt x="2888039" y="2874254"/>
                  <a:pt x="2870119" y="2831250"/>
                </a:cubicBezTo>
                <a:cubicBezTo>
                  <a:pt x="2741100" y="2508707"/>
                  <a:pt x="2597749" y="2189752"/>
                  <a:pt x="2540406" y="1813455"/>
                </a:cubicBezTo>
                <a:close/>
                <a:moveTo>
                  <a:pt x="357884" y="1741784"/>
                </a:moveTo>
                <a:cubicBezTo>
                  <a:pt x="404476" y="1741784"/>
                  <a:pt x="411645" y="1791957"/>
                  <a:pt x="422396" y="1824211"/>
                </a:cubicBezTo>
                <a:cubicBezTo>
                  <a:pt x="479734" y="1989065"/>
                  <a:pt x="504823" y="2157506"/>
                  <a:pt x="522738" y="2325942"/>
                </a:cubicBezTo>
                <a:cubicBezTo>
                  <a:pt x="515574" y="2376116"/>
                  <a:pt x="554997" y="2447792"/>
                  <a:pt x="490485" y="2465712"/>
                </a:cubicBezTo>
                <a:cubicBezTo>
                  <a:pt x="433147" y="2480051"/>
                  <a:pt x="411645" y="2408369"/>
                  <a:pt x="386555" y="2365365"/>
                </a:cubicBezTo>
                <a:cubicBezTo>
                  <a:pt x="286208" y="2196924"/>
                  <a:pt x="164358" y="2035656"/>
                  <a:pt x="286208" y="1824211"/>
                </a:cubicBezTo>
                <a:cubicBezTo>
                  <a:pt x="304128" y="1791957"/>
                  <a:pt x="314879" y="1745365"/>
                  <a:pt x="357884" y="1741784"/>
                </a:cubicBezTo>
                <a:close/>
                <a:moveTo>
                  <a:pt x="4036204" y="324393"/>
                </a:moveTo>
                <a:cubicBezTo>
                  <a:pt x="4059051" y="322600"/>
                  <a:pt x="4083243" y="342310"/>
                  <a:pt x="4110123" y="387108"/>
                </a:cubicBezTo>
                <a:cubicBezTo>
                  <a:pt x="4260639" y="637977"/>
                  <a:pt x="4249888" y="942601"/>
                  <a:pt x="4063531" y="1197052"/>
                </a:cubicBezTo>
                <a:cubicBezTo>
                  <a:pt x="4016939" y="1085953"/>
                  <a:pt x="3977522" y="985606"/>
                  <a:pt x="3938100" y="885258"/>
                </a:cubicBezTo>
                <a:cubicBezTo>
                  <a:pt x="3870005" y="716822"/>
                  <a:pt x="3887926" y="548380"/>
                  <a:pt x="3970353" y="390695"/>
                </a:cubicBezTo>
                <a:cubicBezTo>
                  <a:pt x="3991855" y="349482"/>
                  <a:pt x="4013357" y="326186"/>
                  <a:pt x="4036204" y="324393"/>
                </a:cubicBezTo>
                <a:close/>
                <a:moveTo>
                  <a:pt x="915320" y="65964"/>
                </a:moveTo>
                <a:cubicBezTo>
                  <a:pt x="986997" y="309663"/>
                  <a:pt x="1228297" y="492276"/>
                  <a:pt x="1020430" y="746726"/>
                </a:cubicBezTo>
                <a:cubicBezTo>
                  <a:pt x="963091" y="818402"/>
                  <a:pt x="861562" y="796736"/>
                  <a:pt x="811383" y="707140"/>
                </a:cubicBezTo>
                <a:cubicBezTo>
                  <a:pt x="668028" y="463441"/>
                  <a:pt x="700289" y="273828"/>
                  <a:pt x="915320" y="65964"/>
                </a:cubicBezTo>
                <a:close/>
                <a:moveTo>
                  <a:pt x="2536306" y="0"/>
                </a:moveTo>
                <a:cubicBezTo>
                  <a:pt x="2556598" y="617842"/>
                  <a:pt x="2807776" y="468083"/>
                  <a:pt x="2948561" y="741984"/>
                </a:cubicBezTo>
                <a:cubicBezTo>
                  <a:pt x="3067197" y="953082"/>
                  <a:pt x="3061681" y="1133560"/>
                  <a:pt x="2905997" y="1346511"/>
                </a:cubicBezTo>
                <a:cubicBezTo>
                  <a:pt x="3181589" y="1281802"/>
                  <a:pt x="3318097" y="723983"/>
                  <a:pt x="3282263" y="487454"/>
                </a:cubicBezTo>
                <a:cubicBezTo>
                  <a:pt x="3275093" y="440863"/>
                  <a:pt x="3264342" y="394276"/>
                  <a:pt x="3257173" y="347685"/>
                </a:cubicBezTo>
                <a:cubicBezTo>
                  <a:pt x="3253591" y="315432"/>
                  <a:pt x="3246422" y="272427"/>
                  <a:pt x="3278681" y="258089"/>
                </a:cubicBezTo>
                <a:cubicBezTo>
                  <a:pt x="3328849" y="236592"/>
                  <a:pt x="3343187" y="286760"/>
                  <a:pt x="3361107" y="315432"/>
                </a:cubicBezTo>
                <a:cubicBezTo>
                  <a:pt x="3586885" y="731153"/>
                  <a:pt x="3866419" y="1125372"/>
                  <a:pt x="3884339" y="1627102"/>
                </a:cubicBezTo>
                <a:cubicBezTo>
                  <a:pt x="3891508" y="1834964"/>
                  <a:pt x="3855668" y="2032071"/>
                  <a:pt x="3776823" y="2247097"/>
                </a:cubicBezTo>
                <a:cubicBezTo>
                  <a:pt x="3880757" y="2179009"/>
                  <a:pt x="3952433" y="2114497"/>
                  <a:pt x="4002606" y="2028488"/>
                </a:cubicBezTo>
                <a:cubicBezTo>
                  <a:pt x="4016939" y="2003399"/>
                  <a:pt x="4013357" y="1956814"/>
                  <a:pt x="4059943" y="1963977"/>
                </a:cubicBezTo>
                <a:cubicBezTo>
                  <a:pt x="4095784" y="1971146"/>
                  <a:pt x="4106535" y="2006986"/>
                  <a:pt x="4117286" y="2039239"/>
                </a:cubicBezTo>
                <a:cubicBezTo>
                  <a:pt x="4217633" y="2308022"/>
                  <a:pt x="4217633" y="2580391"/>
                  <a:pt x="4131625" y="2852761"/>
                </a:cubicBezTo>
                <a:cubicBezTo>
                  <a:pt x="4038441" y="3143051"/>
                  <a:pt x="3866419" y="3401082"/>
                  <a:pt x="3755321" y="3684203"/>
                </a:cubicBezTo>
                <a:cubicBezTo>
                  <a:pt x="3748157" y="3705705"/>
                  <a:pt x="3737406" y="3727207"/>
                  <a:pt x="3723067" y="3759460"/>
                </a:cubicBezTo>
                <a:cubicBezTo>
                  <a:pt x="3862837" y="3780962"/>
                  <a:pt x="3977517" y="3723625"/>
                  <a:pt x="4099366" y="3698536"/>
                </a:cubicBezTo>
                <a:cubicBezTo>
                  <a:pt x="4396819" y="3637611"/>
                  <a:pt x="4547340" y="3745127"/>
                  <a:pt x="4550927" y="4049750"/>
                </a:cubicBezTo>
                <a:cubicBezTo>
                  <a:pt x="4550927" y="4099924"/>
                  <a:pt x="4561679" y="4125013"/>
                  <a:pt x="4604683" y="4150097"/>
                </a:cubicBezTo>
                <a:cubicBezTo>
                  <a:pt x="4920057" y="4347204"/>
                  <a:pt x="4909306" y="4802347"/>
                  <a:pt x="4576011" y="4992290"/>
                </a:cubicBezTo>
                <a:cubicBezTo>
                  <a:pt x="4533007" y="5020961"/>
                  <a:pt x="4479252" y="5053214"/>
                  <a:pt x="4432660" y="5053214"/>
                </a:cubicBezTo>
                <a:cubicBezTo>
                  <a:pt x="4246305" y="5053214"/>
                  <a:pt x="4128037" y="5182233"/>
                  <a:pt x="3999019" y="5286161"/>
                </a:cubicBezTo>
                <a:cubicBezTo>
                  <a:pt x="3740988" y="5494019"/>
                  <a:pt x="3411275" y="5472517"/>
                  <a:pt x="3192667" y="5218068"/>
                </a:cubicBezTo>
                <a:cubicBezTo>
                  <a:pt x="3020644" y="5020961"/>
                  <a:pt x="2855790" y="4820267"/>
                  <a:pt x="2662265" y="4587320"/>
                </a:cubicBezTo>
                <a:cubicBezTo>
                  <a:pt x="2669435" y="4723502"/>
                  <a:pt x="2669435" y="4816685"/>
                  <a:pt x="2680186" y="4906276"/>
                </a:cubicBezTo>
                <a:cubicBezTo>
                  <a:pt x="2690937" y="5013792"/>
                  <a:pt x="2676599" y="5114139"/>
                  <a:pt x="2655096" y="5218068"/>
                </a:cubicBezTo>
                <a:cubicBezTo>
                  <a:pt x="2601341" y="5468935"/>
                  <a:pt x="2368394" y="5533442"/>
                  <a:pt x="2063771" y="5504770"/>
                </a:cubicBezTo>
                <a:cubicBezTo>
                  <a:pt x="1984926" y="5497606"/>
                  <a:pt x="1906081" y="5461766"/>
                  <a:pt x="1827242" y="5454597"/>
                </a:cubicBezTo>
                <a:cubicBezTo>
                  <a:pt x="1590707" y="5433095"/>
                  <a:pt x="1450943" y="5114139"/>
                  <a:pt x="1594295" y="4913445"/>
                </a:cubicBezTo>
                <a:cubicBezTo>
                  <a:pt x="1719726" y="4737840"/>
                  <a:pt x="1834406" y="4558649"/>
                  <a:pt x="1952673" y="4379457"/>
                </a:cubicBezTo>
                <a:cubicBezTo>
                  <a:pt x="1977757" y="4340040"/>
                  <a:pt x="2017179" y="4311368"/>
                  <a:pt x="2020761" y="4246857"/>
                </a:cubicBezTo>
                <a:cubicBezTo>
                  <a:pt x="1941922" y="4282697"/>
                  <a:pt x="1891748" y="4336453"/>
                  <a:pt x="1841575" y="4390208"/>
                </a:cubicBezTo>
                <a:cubicBezTo>
                  <a:pt x="1565623" y="4694831"/>
                  <a:pt x="1221578" y="4909863"/>
                  <a:pt x="884697" y="5135641"/>
                </a:cubicBezTo>
                <a:cubicBezTo>
                  <a:pt x="777186" y="5207317"/>
                  <a:pt x="669670" y="5221650"/>
                  <a:pt x="547826" y="5167894"/>
                </a:cubicBezTo>
                <a:cubicBezTo>
                  <a:pt x="490483" y="5139223"/>
                  <a:pt x="422389" y="5124890"/>
                  <a:pt x="357883" y="5110557"/>
                </a:cubicBezTo>
                <a:cubicBezTo>
                  <a:pt x="139269" y="5056796"/>
                  <a:pt x="38922" y="4902694"/>
                  <a:pt x="89095" y="4684080"/>
                </a:cubicBezTo>
                <a:cubicBezTo>
                  <a:pt x="117766" y="4558649"/>
                  <a:pt x="92682" y="4454720"/>
                  <a:pt x="46091" y="4332871"/>
                </a:cubicBezTo>
                <a:cubicBezTo>
                  <a:pt x="-61421" y="4038999"/>
                  <a:pt x="-496" y="3687785"/>
                  <a:pt x="440310" y="3684203"/>
                </a:cubicBezTo>
                <a:cubicBezTo>
                  <a:pt x="630252" y="3684203"/>
                  <a:pt x="816608" y="3727207"/>
                  <a:pt x="1020884" y="3734376"/>
                </a:cubicBezTo>
                <a:cubicBezTo>
                  <a:pt x="949208" y="3677034"/>
                  <a:pt x="873945" y="3619691"/>
                  <a:pt x="798688" y="3562354"/>
                </a:cubicBezTo>
                <a:cubicBezTo>
                  <a:pt x="780768" y="3548015"/>
                  <a:pt x="755684" y="3533682"/>
                  <a:pt x="766435" y="3505011"/>
                </a:cubicBezTo>
                <a:cubicBezTo>
                  <a:pt x="777186" y="3469176"/>
                  <a:pt x="813021" y="3472758"/>
                  <a:pt x="838110" y="3483509"/>
                </a:cubicBezTo>
                <a:cubicBezTo>
                  <a:pt x="902617" y="3508598"/>
                  <a:pt x="967129" y="3537264"/>
                  <a:pt x="1060306" y="3576687"/>
                </a:cubicBezTo>
                <a:cubicBezTo>
                  <a:pt x="938457" y="3404664"/>
                  <a:pt x="841698" y="3250562"/>
                  <a:pt x="777186" y="3078539"/>
                </a:cubicBezTo>
                <a:cubicBezTo>
                  <a:pt x="716261" y="2902934"/>
                  <a:pt x="698341" y="2727330"/>
                  <a:pt x="723430" y="2544556"/>
                </a:cubicBezTo>
                <a:cubicBezTo>
                  <a:pt x="759265" y="2311609"/>
                  <a:pt x="773604" y="2078662"/>
                  <a:pt x="727012" y="1845715"/>
                </a:cubicBezTo>
                <a:cubicBezTo>
                  <a:pt x="716261" y="1802705"/>
                  <a:pt x="701928" y="1752537"/>
                  <a:pt x="762853" y="1713115"/>
                </a:cubicBezTo>
                <a:cubicBezTo>
                  <a:pt x="841698" y="1820626"/>
                  <a:pt x="909786" y="1931723"/>
                  <a:pt x="1017302" y="2014150"/>
                </a:cubicBezTo>
                <a:cubicBezTo>
                  <a:pt x="1053137" y="2039239"/>
                  <a:pt x="1092560" y="2092996"/>
                  <a:pt x="1139151" y="2053572"/>
                </a:cubicBezTo>
                <a:cubicBezTo>
                  <a:pt x="1185737" y="2014150"/>
                  <a:pt x="1124273" y="2056339"/>
                  <a:pt x="1110480" y="1942474"/>
                </a:cubicBezTo>
                <a:cubicBezTo>
                  <a:pt x="1096687" y="1828609"/>
                  <a:pt x="1012275" y="1567385"/>
                  <a:pt x="1056393" y="1370380"/>
                </a:cubicBezTo>
                <a:cubicBezTo>
                  <a:pt x="1100511" y="1173375"/>
                  <a:pt x="1275536" y="1028370"/>
                  <a:pt x="1375186" y="760442"/>
                </a:cubicBezTo>
                <a:cubicBezTo>
                  <a:pt x="1378774" y="735353"/>
                  <a:pt x="1511863" y="531279"/>
                  <a:pt x="1547703" y="538448"/>
                </a:cubicBezTo>
                <a:cubicBezTo>
                  <a:pt x="1594295" y="549199"/>
                  <a:pt x="1610499" y="862988"/>
                  <a:pt x="1617669" y="898829"/>
                </a:cubicBezTo>
                <a:cubicBezTo>
                  <a:pt x="1675006" y="1210616"/>
                  <a:pt x="1796531" y="1314057"/>
                  <a:pt x="1942288" y="1366141"/>
                </a:cubicBezTo>
                <a:cubicBezTo>
                  <a:pt x="1844702" y="1010491"/>
                  <a:pt x="1876718" y="864899"/>
                  <a:pt x="1975721" y="637209"/>
                </a:cubicBezTo>
                <a:cubicBezTo>
                  <a:pt x="2074724" y="409519"/>
                  <a:pt x="2110262" y="282729"/>
                  <a:pt x="253630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/>
          <p:cNvSpPr/>
          <p:nvPr userDrawn="1"/>
        </p:nvSpPr>
        <p:spPr>
          <a:xfrm>
            <a:off x="4998576" y="484147"/>
            <a:ext cx="6657173" cy="6241395"/>
          </a:xfrm>
          <a:custGeom>
            <a:avLst/>
            <a:gdLst>
              <a:gd name="connsiteX0" fmla="*/ 0 w 6657173"/>
              <a:gd name="connsiteY0" fmla="*/ 4503711 h 6241395"/>
              <a:gd name="connsiteX1" fmla="*/ 1531571 w 6657173"/>
              <a:gd name="connsiteY1" fmla="*/ 6029956 h 6241395"/>
              <a:gd name="connsiteX2" fmla="*/ 0 w 6657173"/>
              <a:gd name="connsiteY2" fmla="*/ 6029956 h 6241395"/>
              <a:gd name="connsiteX3" fmla="*/ 0 w 6657173"/>
              <a:gd name="connsiteY3" fmla="*/ 3002473 h 6241395"/>
              <a:gd name="connsiteX4" fmla="*/ 3038045 w 6657173"/>
              <a:gd name="connsiteY4" fmla="*/ 6029956 h 6241395"/>
              <a:gd name="connsiteX5" fmla="*/ 1902736 w 6657173"/>
              <a:gd name="connsiteY5" fmla="*/ 6029956 h 6241395"/>
              <a:gd name="connsiteX6" fmla="*/ 0 w 6657173"/>
              <a:gd name="connsiteY6" fmla="*/ 4133835 h 6241395"/>
              <a:gd name="connsiteX7" fmla="*/ 0 w 6657173"/>
              <a:gd name="connsiteY7" fmla="*/ 1501237 h 6241395"/>
              <a:gd name="connsiteX8" fmla="*/ 4544518 w 6657173"/>
              <a:gd name="connsiteY8" fmla="*/ 6029956 h 6241395"/>
              <a:gd name="connsiteX9" fmla="*/ 3409210 w 6657173"/>
              <a:gd name="connsiteY9" fmla="*/ 6029956 h 6241395"/>
              <a:gd name="connsiteX10" fmla="*/ 0 w 6657173"/>
              <a:gd name="connsiteY10" fmla="*/ 2632598 h 6241395"/>
              <a:gd name="connsiteX11" fmla="*/ 5107140 w 6657173"/>
              <a:gd name="connsiteY11" fmla="*/ 215798 h 6241395"/>
              <a:gd name="connsiteX12" fmla="*/ 6657173 w 6657173"/>
              <a:gd name="connsiteY12" fmla="*/ 215798 h 6241395"/>
              <a:gd name="connsiteX13" fmla="*/ 6657173 w 6657173"/>
              <a:gd name="connsiteY13" fmla="*/ 1760442 h 6241395"/>
              <a:gd name="connsiteX14" fmla="*/ 3600665 w 6657173"/>
              <a:gd name="connsiteY14" fmla="*/ 215798 h 6241395"/>
              <a:gd name="connsiteX15" fmla="*/ 4735974 w 6657173"/>
              <a:gd name="connsiteY15" fmla="*/ 215798 h 6241395"/>
              <a:gd name="connsiteX16" fmla="*/ 6657173 w 6657173"/>
              <a:gd name="connsiteY16" fmla="*/ 2130318 h 6241395"/>
              <a:gd name="connsiteX17" fmla="*/ 6657173 w 6657173"/>
              <a:gd name="connsiteY17" fmla="*/ 3261681 h 6241395"/>
              <a:gd name="connsiteX18" fmla="*/ 2094191 w 6657173"/>
              <a:gd name="connsiteY18" fmla="*/ 215798 h 6241395"/>
              <a:gd name="connsiteX19" fmla="*/ 3229502 w 6657173"/>
              <a:gd name="connsiteY19" fmla="*/ 215798 h 6241395"/>
              <a:gd name="connsiteX20" fmla="*/ 6657173 w 6657173"/>
              <a:gd name="connsiteY20" fmla="*/ 3631555 h 6241395"/>
              <a:gd name="connsiteX21" fmla="*/ 6657173 w 6657173"/>
              <a:gd name="connsiteY21" fmla="*/ 4762918 h 6241395"/>
              <a:gd name="connsiteX22" fmla="*/ 603282 w 6657173"/>
              <a:gd name="connsiteY22" fmla="*/ 215798 h 6241395"/>
              <a:gd name="connsiteX23" fmla="*/ 1723026 w 6657173"/>
              <a:gd name="connsiteY23" fmla="*/ 215798 h 6241395"/>
              <a:gd name="connsiteX24" fmla="*/ 6657173 w 6657173"/>
              <a:gd name="connsiteY24" fmla="*/ 5132792 h 6241395"/>
              <a:gd name="connsiteX25" fmla="*/ 6657173 w 6657173"/>
              <a:gd name="connsiteY25" fmla="*/ 6241395 h 6241395"/>
              <a:gd name="connsiteX26" fmla="*/ 6634336 w 6657173"/>
              <a:gd name="connsiteY26" fmla="*/ 6241395 h 6241395"/>
              <a:gd name="connsiteX27" fmla="*/ 5065092 w 6657173"/>
              <a:gd name="connsiteY27" fmla="*/ 4677608 h 6241395"/>
              <a:gd name="connsiteX28" fmla="*/ 0 w 6657173"/>
              <a:gd name="connsiteY28" fmla="*/ 0 h 6241395"/>
              <a:gd name="connsiteX29" fmla="*/ 6050992 w 6657173"/>
              <a:gd name="connsiteY29" fmla="*/ 6029956 h 6241395"/>
              <a:gd name="connsiteX30" fmla="*/ 4915684 w 6657173"/>
              <a:gd name="connsiteY30" fmla="*/ 6029956 h 6241395"/>
              <a:gd name="connsiteX31" fmla="*/ 0 w 6657173"/>
              <a:gd name="connsiteY31" fmla="*/ 1131361 h 624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657173" h="6241395">
                <a:moveTo>
                  <a:pt x="0" y="4503711"/>
                </a:moveTo>
                <a:lnTo>
                  <a:pt x="1531571" y="6029956"/>
                </a:lnTo>
                <a:lnTo>
                  <a:pt x="0" y="6029956"/>
                </a:lnTo>
                <a:close/>
                <a:moveTo>
                  <a:pt x="0" y="3002473"/>
                </a:moveTo>
                <a:lnTo>
                  <a:pt x="3038045" y="6029956"/>
                </a:lnTo>
                <a:lnTo>
                  <a:pt x="1902736" y="6029956"/>
                </a:lnTo>
                <a:lnTo>
                  <a:pt x="0" y="4133835"/>
                </a:lnTo>
                <a:close/>
                <a:moveTo>
                  <a:pt x="0" y="1501237"/>
                </a:moveTo>
                <a:lnTo>
                  <a:pt x="4544518" y="6029956"/>
                </a:lnTo>
                <a:lnTo>
                  <a:pt x="3409210" y="6029956"/>
                </a:lnTo>
                <a:lnTo>
                  <a:pt x="0" y="2632598"/>
                </a:lnTo>
                <a:close/>
                <a:moveTo>
                  <a:pt x="5107140" y="215798"/>
                </a:moveTo>
                <a:lnTo>
                  <a:pt x="6657173" y="215798"/>
                </a:lnTo>
                <a:lnTo>
                  <a:pt x="6657173" y="1760442"/>
                </a:lnTo>
                <a:close/>
                <a:moveTo>
                  <a:pt x="3600665" y="215798"/>
                </a:moveTo>
                <a:lnTo>
                  <a:pt x="4735974" y="215798"/>
                </a:lnTo>
                <a:lnTo>
                  <a:pt x="6657173" y="2130318"/>
                </a:lnTo>
                <a:lnTo>
                  <a:pt x="6657173" y="3261681"/>
                </a:lnTo>
                <a:close/>
                <a:moveTo>
                  <a:pt x="2094191" y="215798"/>
                </a:moveTo>
                <a:lnTo>
                  <a:pt x="3229502" y="215798"/>
                </a:lnTo>
                <a:lnTo>
                  <a:pt x="6657173" y="3631555"/>
                </a:lnTo>
                <a:lnTo>
                  <a:pt x="6657173" y="4762918"/>
                </a:lnTo>
                <a:close/>
                <a:moveTo>
                  <a:pt x="603282" y="215798"/>
                </a:moveTo>
                <a:lnTo>
                  <a:pt x="1723026" y="215798"/>
                </a:lnTo>
                <a:lnTo>
                  <a:pt x="6657173" y="5132792"/>
                </a:lnTo>
                <a:lnTo>
                  <a:pt x="6657173" y="6241395"/>
                </a:lnTo>
                <a:lnTo>
                  <a:pt x="6634336" y="6241395"/>
                </a:lnTo>
                <a:lnTo>
                  <a:pt x="5065092" y="4677608"/>
                </a:lnTo>
                <a:close/>
                <a:moveTo>
                  <a:pt x="0" y="0"/>
                </a:moveTo>
                <a:lnTo>
                  <a:pt x="6050992" y="6029956"/>
                </a:lnTo>
                <a:lnTo>
                  <a:pt x="4915684" y="6029956"/>
                </a:lnTo>
                <a:lnTo>
                  <a:pt x="0" y="113136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4999290" y="306108"/>
            <a:ext cx="6657173" cy="6264153"/>
          </a:xfrm>
          <a:custGeom>
            <a:avLst/>
            <a:gdLst>
              <a:gd name="connsiteX0" fmla="*/ 0 w 5298456"/>
              <a:gd name="connsiteY0" fmla="*/ 3584511 h 4985650"/>
              <a:gd name="connsiteX1" fmla="*/ 1218980 w 5298456"/>
              <a:gd name="connsiteY1" fmla="*/ 4799252 h 4985650"/>
              <a:gd name="connsiteX2" fmla="*/ 0 w 5298456"/>
              <a:gd name="connsiteY2" fmla="*/ 4799252 h 4985650"/>
              <a:gd name="connsiteX3" fmla="*/ 0 w 5298456"/>
              <a:gd name="connsiteY3" fmla="*/ 2389673 h 4985650"/>
              <a:gd name="connsiteX4" fmla="*/ 2417985 w 5298456"/>
              <a:gd name="connsiteY4" fmla="*/ 4799252 h 4985650"/>
              <a:gd name="connsiteX5" fmla="*/ 1514391 w 5298456"/>
              <a:gd name="connsiteY5" fmla="*/ 4799252 h 4985650"/>
              <a:gd name="connsiteX6" fmla="*/ 0 w 5298456"/>
              <a:gd name="connsiteY6" fmla="*/ 3290126 h 4985650"/>
              <a:gd name="connsiteX7" fmla="*/ 0 w 5298456"/>
              <a:gd name="connsiteY7" fmla="*/ 1194837 h 4985650"/>
              <a:gd name="connsiteX8" fmla="*/ 3616990 w 5298456"/>
              <a:gd name="connsiteY8" fmla="*/ 4799252 h 4985650"/>
              <a:gd name="connsiteX9" fmla="*/ 2713396 w 5298456"/>
              <a:gd name="connsiteY9" fmla="*/ 4799252 h 4985650"/>
              <a:gd name="connsiteX10" fmla="*/ 0 w 5298456"/>
              <a:gd name="connsiteY10" fmla="*/ 2095289 h 4985650"/>
              <a:gd name="connsiteX11" fmla="*/ 4064782 w 5298456"/>
              <a:gd name="connsiteY11" fmla="*/ 171754 h 4985650"/>
              <a:gd name="connsiteX12" fmla="*/ 5298456 w 5298456"/>
              <a:gd name="connsiteY12" fmla="*/ 171754 h 4985650"/>
              <a:gd name="connsiteX13" fmla="*/ 5298456 w 5298456"/>
              <a:gd name="connsiteY13" fmla="*/ 1401139 h 4985650"/>
              <a:gd name="connsiteX14" fmla="*/ 2865776 w 5298456"/>
              <a:gd name="connsiteY14" fmla="*/ 171754 h 4985650"/>
              <a:gd name="connsiteX15" fmla="*/ 3769370 w 5298456"/>
              <a:gd name="connsiteY15" fmla="*/ 171754 h 4985650"/>
              <a:gd name="connsiteX16" fmla="*/ 5298456 w 5298456"/>
              <a:gd name="connsiteY16" fmla="*/ 1695524 h 4985650"/>
              <a:gd name="connsiteX17" fmla="*/ 5298456 w 5298456"/>
              <a:gd name="connsiteY17" fmla="*/ 2595977 h 4985650"/>
              <a:gd name="connsiteX18" fmla="*/ 1666770 w 5298456"/>
              <a:gd name="connsiteY18" fmla="*/ 171754 h 4985650"/>
              <a:gd name="connsiteX19" fmla="*/ 2570366 w 5298456"/>
              <a:gd name="connsiteY19" fmla="*/ 171754 h 4985650"/>
              <a:gd name="connsiteX20" fmla="*/ 5298456 w 5298456"/>
              <a:gd name="connsiteY20" fmla="*/ 2890361 h 4985650"/>
              <a:gd name="connsiteX21" fmla="*/ 5298456 w 5298456"/>
              <a:gd name="connsiteY21" fmla="*/ 3790814 h 4985650"/>
              <a:gd name="connsiteX22" fmla="*/ 480153 w 5298456"/>
              <a:gd name="connsiteY22" fmla="*/ 171754 h 4985650"/>
              <a:gd name="connsiteX23" fmla="*/ 1371359 w 5298456"/>
              <a:gd name="connsiteY23" fmla="*/ 171754 h 4985650"/>
              <a:gd name="connsiteX24" fmla="*/ 5298456 w 5298456"/>
              <a:gd name="connsiteY24" fmla="*/ 4085198 h 4985650"/>
              <a:gd name="connsiteX25" fmla="*/ 5298456 w 5298456"/>
              <a:gd name="connsiteY25" fmla="*/ 4985650 h 4985650"/>
              <a:gd name="connsiteX26" fmla="*/ 4031316 w 5298456"/>
              <a:gd name="connsiteY26" fmla="*/ 3722916 h 4985650"/>
              <a:gd name="connsiteX27" fmla="*/ 0 w 5298456"/>
              <a:gd name="connsiteY27" fmla="*/ 0 h 4985650"/>
              <a:gd name="connsiteX28" fmla="*/ 4815995 w 5298456"/>
              <a:gd name="connsiteY28" fmla="*/ 4799252 h 4985650"/>
              <a:gd name="connsiteX29" fmla="*/ 3912402 w 5298456"/>
              <a:gd name="connsiteY29" fmla="*/ 4799252 h 4985650"/>
              <a:gd name="connsiteX30" fmla="*/ 0 w 5298456"/>
              <a:gd name="connsiteY30" fmla="*/ 900452 h 498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8456" h="4985650">
                <a:moveTo>
                  <a:pt x="0" y="3584511"/>
                </a:moveTo>
                <a:lnTo>
                  <a:pt x="1218980" y="4799252"/>
                </a:lnTo>
                <a:lnTo>
                  <a:pt x="0" y="4799252"/>
                </a:lnTo>
                <a:close/>
                <a:moveTo>
                  <a:pt x="0" y="2389673"/>
                </a:moveTo>
                <a:lnTo>
                  <a:pt x="2417985" y="4799252"/>
                </a:lnTo>
                <a:lnTo>
                  <a:pt x="1514391" y="4799252"/>
                </a:lnTo>
                <a:lnTo>
                  <a:pt x="0" y="3290126"/>
                </a:lnTo>
                <a:close/>
                <a:moveTo>
                  <a:pt x="0" y="1194837"/>
                </a:moveTo>
                <a:lnTo>
                  <a:pt x="3616990" y="4799252"/>
                </a:lnTo>
                <a:lnTo>
                  <a:pt x="2713396" y="4799252"/>
                </a:lnTo>
                <a:lnTo>
                  <a:pt x="0" y="2095289"/>
                </a:lnTo>
                <a:close/>
                <a:moveTo>
                  <a:pt x="4064782" y="171754"/>
                </a:moveTo>
                <a:lnTo>
                  <a:pt x="5298456" y="171754"/>
                </a:lnTo>
                <a:lnTo>
                  <a:pt x="5298456" y="1401139"/>
                </a:lnTo>
                <a:close/>
                <a:moveTo>
                  <a:pt x="2865776" y="171754"/>
                </a:moveTo>
                <a:lnTo>
                  <a:pt x="3769370" y="171754"/>
                </a:lnTo>
                <a:lnTo>
                  <a:pt x="5298456" y="1695524"/>
                </a:lnTo>
                <a:lnTo>
                  <a:pt x="5298456" y="2595977"/>
                </a:lnTo>
                <a:close/>
                <a:moveTo>
                  <a:pt x="1666770" y="171754"/>
                </a:moveTo>
                <a:lnTo>
                  <a:pt x="2570366" y="171754"/>
                </a:lnTo>
                <a:lnTo>
                  <a:pt x="5298456" y="2890361"/>
                </a:lnTo>
                <a:lnTo>
                  <a:pt x="5298456" y="3790814"/>
                </a:lnTo>
                <a:close/>
                <a:moveTo>
                  <a:pt x="480153" y="171754"/>
                </a:moveTo>
                <a:lnTo>
                  <a:pt x="1371359" y="171754"/>
                </a:lnTo>
                <a:lnTo>
                  <a:pt x="5298456" y="4085198"/>
                </a:lnTo>
                <a:lnTo>
                  <a:pt x="5298456" y="4985650"/>
                </a:lnTo>
                <a:lnTo>
                  <a:pt x="4031316" y="3722916"/>
                </a:lnTo>
                <a:close/>
                <a:moveTo>
                  <a:pt x="0" y="0"/>
                </a:moveTo>
                <a:lnTo>
                  <a:pt x="4815995" y="4799252"/>
                </a:lnTo>
                <a:lnTo>
                  <a:pt x="3912402" y="4799252"/>
                </a:lnTo>
                <a:lnTo>
                  <a:pt x="0" y="9004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729449" y="1695298"/>
            <a:ext cx="2449180" cy="4305530"/>
            <a:chOff x="445712" y="1449040"/>
            <a:chExt cx="2113018" cy="3924176"/>
          </a:xfrm>
        </p:grpSpPr>
        <p:sp>
          <p:nvSpPr>
            <p:cNvPr id="5" name="Rounded Rectangle 4"/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ounded Rectangle 8"/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73465" y="2089470"/>
            <a:ext cx="2152765" cy="34255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1" name="Graphic 127"/>
          <p:cNvGrpSpPr/>
          <p:nvPr userDrawn="1"/>
        </p:nvGrpSpPr>
        <p:grpSpPr>
          <a:xfrm>
            <a:off x="10658071" y="5709783"/>
            <a:ext cx="1305329" cy="910869"/>
            <a:chOff x="5127824" y="3623423"/>
            <a:chExt cx="3461269" cy="2415304"/>
          </a:xfrm>
          <a:solidFill>
            <a:schemeClr val="accent2"/>
          </a:solidFill>
        </p:grpSpPr>
        <p:sp>
          <p:nvSpPr>
            <p:cNvPr id="12" name="Freeform: Shape 11"/>
            <p:cNvSpPr/>
            <p:nvPr/>
          </p:nvSpPr>
          <p:spPr>
            <a:xfrm>
              <a:off x="5237874" y="4175155"/>
              <a:ext cx="3229647" cy="1863572"/>
            </a:xfrm>
            <a:custGeom>
              <a:avLst/>
              <a:gdLst>
                <a:gd name="connsiteX0" fmla="*/ 1159687 w 3229647"/>
                <a:gd name="connsiteY0" fmla="*/ 1612785 h 1863572"/>
                <a:gd name="connsiteX1" fmla="*/ 1089548 w 3229647"/>
                <a:gd name="connsiteY1" fmla="*/ 1612377 h 1863572"/>
                <a:gd name="connsiteX2" fmla="*/ 1073645 w 3229647"/>
                <a:gd name="connsiteY2" fmla="*/ 1602590 h 1863572"/>
                <a:gd name="connsiteX3" fmla="*/ 1049178 w 3229647"/>
                <a:gd name="connsiteY3" fmla="*/ 1567929 h 1863572"/>
                <a:gd name="connsiteX4" fmla="*/ 722135 w 3229647"/>
                <a:gd name="connsiteY4" fmla="*/ 1864388 h 1863572"/>
                <a:gd name="connsiteX5" fmla="*/ 566362 w 3229647"/>
                <a:gd name="connsiteY5" fmla="*/ 1830949 h 1863572"/>
                <a:gd name="connsiteX6" fmla="*/ 441987 w 3229647"/>
                <a:gd name="connsiteY6" fmla="*/ 1728188 h 1863572"/>
                <a:gd name="connsiteX7" fmla="*/ 377150 w 3229647"/>
                <a:gd name="connsiteY7" fmla="*/ 1579347 h 1863572"/>
                <a:gd name="connsiteX8" fmla="*/ 304157 w 3229647"/>
                <a:gd name="connsiteY8" fmla="*/ 1613193 h 1863572"/>
                <a:gd name="connsiteX9" fmla="*/ 281321 w 3229647"/>
                <a:gd name="connsiteY9" fmla="*/ 1622164 h 1863572"/>
                <a:gd name="connsiteX10" fmla="*/ 215260 w 3229647"/>
                <a:gd name="connsiteY10" fmla="*/ 1649078 h 1863572"/>
                <a:gd name="connsiteX11" fmla="*/ 88847 w 3229647"/>
                <a:gd name="connsiteY11" fmla="*/ 1649078 h 1863572"/>
                <a:gd name="connsiteX12" fmla="*/ 4028 w 3229647"/>
                <a:gd name="connsiteY12" fmla="*/ 1586687 h 1863572"/>
                <a:gd name="connsiteX13" fmla="*/ 48068 w 3229647"/>
                <a:gd name="connsiteY13" fmla="*/ 1472915 h 1863572"/>
                <a:gd name="connsiteX14" fmla="*/ 61525 w 3229647"/>
                <a:gd name="connsiteY14" fmla="*/ 1451710 h 1863572"/>
                <a:gd name="connsiteX15" fmla="*/ 61525 w 3229647"/>
                <a:gd name="connsiteY15" fmla="*/ 852268 h 1863572"/>
                <a:gd name="connsiteX16" fmla="*/ 92925 w 3229647"/>
                <a:gd name="connsiteY16" fmla="*/ 697718 h 1863572"/>
                <a:gd name="connsiteX17" fmla="*/ 322507 w 3229647"/>
                <a:gd name="connsiteY17" fmla="*/ 149657 h 1863572"/>
                <a:gd name="connsiteX18" fmla="*/ 546380 w 3229647"/>
                <a:gd name="connsiteY18" fmla="*/ 0 h 1863572"/>
                <a:gd name="connsiteX19" fmla="*/ 2885020 w 3229647"/>
                <a:gd name="connsiteY19" fmla="*/ 0 h 1863572"/>
                <a:gd name="connsiteX20" fmla="*/ 3168022 w 3229647"/>
                <a:gd name="connsiteY20" fmla="*/ 143540 h 1863572"/>
                <a:gd name="connsiteX21" fmla="*/ 3181887 w 3229647"/>
                <a:gd name="connsiteY21" fmla="*/ 164745 h 1863572"/>
                <a:gd name="connsiteX22" fmla="*/ 3022035 w 3229647"/>
                <a:gd name="connsiteY22" fmla="*/ 164745 h 1863572"/>
                <a:gd name="connsiteX23" fmla="*/ 3022035 w 3229647"/>
                <a:gd name="connsiteY23" fmla="*/ 226320 h 1863572"/>
                <a:gd name="connsiteX24" fmla="*/ 3051804 w 3229647"/>
                <a:gd name="connsiteY24" fmla="*/ 226320 h 1863572"/>
                <a:gd name="connsiteX25" fmla="*/ 3178217 w 3229647"/>
                <a:gd name="connsiteY25" fmla="*/ 226320 h 1863572"/>
                <a:gd name="connsiteX26" fmla="*/ 3221849 w 3229647"/>
                <a:gd name="connsiteY26" fmla="*/ 269545 h 1863572"/>
                <a:gd name="connsiteX27" fmla="*/ 3062814 w 3229647"/>
                <a:gd name="connsiteY27" fmla="*/ 269545 h 1863572"/>
                <a:gd name="connsiteX28" fmla="*/ 3062814 w 3229647"/>
                <a:gd name="connsiteY28" fmla="*/ 329897 h 1863572"/>
                <a:gd name="connsiteX29" fmla="*/ 3230005 w 3229647"/>
                <a:gd name="connsiteY29" fmla="*/ 329897 h 1863572"/>
                <a:gd name="connsiteX30" fmla="*/ 3230005 w 3229647"/>
                <a:gd name="connsiteY30" fmla="*/ 373938 h 1863572"/>
                <a:gd name="connsiteX31" fmla="*/ 3094621 w 3229647"/>
                <a:gd name="connsiteY31" fmla="*/ 373938 h 1863572"/>
                <a:gd name="connsiteX32" fmla="*/ 3094621 w 3229647"/>
                <a:gd name="connsiteY32" fmla="*/ 435105 h 1863572"/>
                <a:gd name="connsiteX33" fmla="*/ 3230413 w 3229647"/>
                <a:gd name="connsiteY33" fmla="*/ 435105 h 1863572"/>
                <a:gd name="connsiteX34" fmla="*/ 3230413 w 3229647"/>
                <a:gd name="connsiteY34" fmla="*/ 625133 h 1863572"/>
                <a:gd name="connsiteX35" fmla="*/ 3144778 w 3229647"/>
                <a:gd name="connsiteY35" fmla="*/ 660202 h 1863572"/>
                <a:gd name="connsiteX36" fmla="*/ 3110117 w 3229647"/>
                <a:gd name="connsiteY36" fmla="*/ 747876 h 1863572"/>
                <a:gd name="connsiteX37" fmla="*/ 3082388 w 3229647"/>
                <a:gd name="connsiteY37" fmla="*/ 747876 h 1863572"/>
                <a:gd name="connsiteX38" fmla="*/ 849771 w 3229647"/>
                <a:gd name="connsiteY38" fmla="*/ 747876 h 1863572"/>
                <a:gd name="connsiteX39" fmla="*/ 99449 w 3229647"/>
                <a:gd name="connsiteY39" fmla="*/ 1292267 h 1863572"/>
                <a:gd name="connsiteX40" fmla="*/ 64380 w 3229647"/>
                <a:gd name="connsiteY40" fmla="*/ 1463944 h 1863572"/>
                <a:gd name="connsiteX41" fmla="*/ 121877 w 3229647"/>
                <a:gd name="connsiteY41" fmla="*/ 1463944 h 1863572"/>
                <a:gd name="connsiteX42" fmla="*/ 143490 w 3229647"/>
                <a:gd name="connsiteY42" fmla="*/ 1357512 h 1863572"/>
                <a:gd name="connsiteX43" fmla="*/ 735184 w 3229647"/>
                <a:gd name="connsiteY43" fmla="*/ 816791 h 1863572"/>
                <a:gd name="connsiteX44" fmla="*/ 840800 w 3229647"/>
                <a:gd name="connsiteY44" fmla="*/ 808635 h 1863572"/>
                <a:gd name="connsiteX45" fmla="*/ 1140521 w 3229647"/>
                <a:gd name="connsiteY45" fmla="*/ 808228 h 1863572"/>
                <a:gd name="connsiteX46" fmla="*/ 1159687 w 3229647"/>
                <a:gd name="connsiteY46" fmla="*/ 808228 h 1863572"/>
                <a:gd name="connsiteX47" fmla="*/ 1159687 w 3229647"/>
                <a:gd name="connsiteY47" fmla="*/ 1612785 h 1863572"/>
                <a:gd name="connsiteX48" fmla="*/ 2078424 w 3229647"/>
                <a:gd name="connsiteY48" fmla="*/ 166376 h 1863572"/>
                <a:gd name="connsiteX49" fmla="*/ 1251846 w 3229647"/>
                <a:gd name="connsiteY49" fmla="*/ 166376 h 1863572"/>
                <a:gd name="connsiteX50" fmla="*/ 1251846 w 3229647"/>
                <a:gd name="connsiteY50" fmla="*/ 662649 h 1863572"/>
                <a:gd name="connsiteX51" fmla="*/ 2078424 w 3229647"/>
                <a:gd name="connsiteY51" fmla="*/ 662649 h 1863572"/>
                <a:gd name="connsiteX52" fmla="*/ 2078424 w 3229647"/>
                <a:gd name="connsiteY52" fmla="*/ 166376 h 1863572"/>
                <a:gd name="connsiteX53" fmla="*/ 1132366 w 3229647"/>
                <a:gd name="connsiteY53" fmla="*/ 663056 h 1863572"/>
                <a:gd name="connsiteX54" fmla="*/ 1132366 w 3229647"/>
                <a:gd name="connsiteY54" fmla="*/ 164745 h 1863572"/>
                <a:gd name="connsiteX55" fmla="*/ 1110753 w 3229647"/>
                <a:gd name="connsiteY55" fmla="*/ 164745 h 1863572"/>
                <a:gd name="connsiteX56" fmla="*/ 611626 w 3229647"/>
                <a:gd name="connsiteY56" fmla="*/ 164745 h 1863572"/>
                <a:gd name="connsiteX57" fmla="*/ 459522 w 3229647"/>
                <a:gd name="connsiteY57" fmla="*/ 267914 h 1863572"/>
                <a:gd name="connsiteX58" fmla="*/ 310681 w 3229647"/>
                <a:gd name="connsiteY58" fmla="*/ 642259 h 1863572"/>
                <a:gd name="connsiteX59" fmla="*/ 303749 w 3229647"/>
                <a:gd name="connsiteY59" fmla="*/ 662649 h 1863572"/>
                <a:gd name="connsiteX60" fmla="*/ 445658 w 3229647"/>
                <a:gd name="connsiteY60" fmla="*/ 662649 h 1863572"/>
                <a:gd name="connsiteX61" fmla="*/ 444026 w 3229647"/>
                <a:gd name="connsiteY61" fmla="*/ 633288 h 1863572"/>
                <a:gd name="connsiteX62" fmla="*/ 513350 w 3229647"/>
                <a:gd name="connsiteY62" fmla="*/ 546838 h 1863572"/>
                <a:gd name="connsiteX63" fmla="*/ 598984 w 3229647"/>
                <a:gd name="connsiteY63" fmla="*/ 546023 h 1863572"/>
                <a:gd name="connsiteX64" fmla="*/ 598984 w 3229647"/>
                <a:gd name="connsiteY64" fmla="*/ 662649 h 1863572"/>
                <a:gd name="connsiteX65" fmla="*/ 1132366 w 3229647"/>
                <a:gd name="connsiteY65" fmla="*/ 663056 h 1863572"/>
                <a:gd name="connsiteX66" fmla="*/ 3028560 w 3229647"/>
                <a:gd name="connsiteY66" fmla="*/ 663056 h 1863572"/>
                <a:gd name="connsiteX67" fmla="*/ 3020812 w 3229647"/>
                <a:gd name="connsiteY67" fmla="*/ 649192 h 1863572"/>
                <a:gd name="connsiteX68" fmla="*/ 2702333 w 3229647"/>
                <a:gd name="connsiteY68" fmla="*/ 178202 h 1863572"/>
                <a:gd name="connsiteX69" fmla="*/ 2673788 w 3229647"/>
                <a:gd name="connsiteY69" fmla="*/ 164337 h 1863572"/>
                <a:gd name="connsiteX70" fmla="*/ 2219109 w 3229647"/>
                <a:gd name="connsiteY70" fmla="*/ 164745 h 1863572"/>
                <a:gd name="connsiteX71" fmla="*/ 2198312 w 3229647"/>
                <a:gd name="connsiteY71" fmla="*/ 165560 h 1863572"/>
                <a:gd name="connsiteX72" fmla="*/ 2198312 w 3229647"/>
                <a:gd name="connsiteY72" fmla="*/ 662649 h 1863572"/>
                <a:gd name="connsiteX73" fmla="*/ 3028560 w 3229647"/>
                <a:gd name="connsiteY73" fmla="*/ 663056 h 1863572"/>
                <a:gd name="connsiteX74" fmla="*/ 718465 w 3229647"/>
                <a:gd name="connsiteY74" fmla="*/ 1334269 h 1863572"/>
                <a:gd name="connsiteX75" fmla="*/ 590013 w 3229647"/>
                <a:gd name="connsiteY75" fmla="*/ 1334269 h 1863572"/>
                <a:gd name="connsiteX76" fmla="*/ 516612 w 3229647"/>
                <a:gd name="connsiteY76" fmla="*/ 1374231 h 1863572"/>
                <a:gd name="connsiteX77" fmla="*/ 457891 w 3229647"/>
                <a:gd name="connsiteY77" fmla="*/ 1459866 h 1863572"/>
                <a:gd name="connsiteX78" fmla="*/ 433832 w 3229647"/>
                <a:gd name="connsiteY78" fmla="*/ 1560589 h 1863572"/>
                <a:gd name="connsiteX79" fmla="*/ 701746 w 3229647"/>
                <a:gd name="connsiteY79" fmla="*/ 1808114 h 1863572"/>
                <a:gd name="connsiteX80" fmla="*/ 984340 w 3229647"/>
                <a:gd name="connsiteY80" fmla="*/ 1595658 h 1863572"/>
                <a:gd name="connsiteX81" fmla="*/ 957018 w 3229647"/>
                <a:gd name="connsiteY81" fmla="*/ 1430913 h 1863572"/>
                <a:gd name="connsiteX82" fmla="*/ 919094 w 3229647"/>
                <a:gd name="connsiteY82" fmla="*/ 1375455 h 1863572"/>
                <a:gd name="connsiteX83" fmla="*/ 842431 w 3229647"/>
                <a:gd name="connsiteY83" fmla="*/ 1334269 h 1863572"/>
                <a:gd name="connsiteX84" fmla="*/ 718465 w 3229647"/>
                <a:gd name="connsiteY84" fmla="*/ 1334269 h 1863572"/>
                <a:gd name="connsiteX85" fmla="*/ 152869 w 3229647"/>
                <a:gd name="connsiteY85" fmla="*/ 1519810 h 1863572"/>
                <a:gd name="connsiteX86" fmla="*/ 90070 w 3229647"/>
                <a:gd name="connsiteY86" fmla="*/ 1519810 h 1863572"/>
                <a:gd name="connsiteX87" fmla="*/ 57855 w 3229647"/>
                <a:gd name="connsiteY87" fmla="*/ 1554880 h 1863572"/>
                <a:gd name="connsiteX88" fmla="*/ 89662 w 3229647"/>
                <a:gd name="connsiteY88" fmla="*/ 1591988 h 1863572"/>
                <a:gd name="connsiteX89" fmla="*/ 215668 w 3229647"/>
                <a:gd name="connsiteY89" fmla="*/ 1591988 h 1863572"/>
                <a:gd name="connsiteX90" fmla="*/ 246251 w 3229647"/>
                <a:gd name="connsiteY90" fmla="*/ 1554064 h 1863572"/>
                <a:gd name="connsiteX91" fmla="*/ 214036 w 3229647"/>
                <a:gd name="connsiteY91" fmla="*/ 1519810 h 1863572"/>
                <a:gd name="connsiteX92" fmla="*/ 152869 w 3229647"/>
                <a:gd name="connsiteY92" fmla="*/ 1519810 h 1863572"/>
                <a:gd name="connsiteX93" fmla="*/ 1011254 w 3229647"/>
                <a:gd name="connsiteY93" fmla="*/ 900795 h 1863572"/>
                <a:gd name="connsiteX94" fmla="*/ 837946 w 3229647"/>
                <a:gd name="connsiteY94" fmla="*/ 901202 h 1863572"/>
                <a:gd name="connsiteX95" fmla="*/ 828159 w 3229647"/>
                <a:gd name="connsiteY95" fmla="*/ 910581 h 1863572"/>
                <a:gd name="connsiteX96" fmla="*/ 827751 w 3229647"/>
                <a:gd name="connsiteY96" fmla="*/ 960331 h 1863572"/>
                <a:gd name="connsiteX97" fmla="*/ 1011254 w 3229647"/>
                <a:gd name="connsiteY97" fmla="*/ 960331 h 1863572"/>
                <a:gd name="connsiteX98" fmla="*/ 1011254 w 3229647"/>
                <a:gd name="connsiteY98" fmla="*/ 900795 h 1863572"/>
                <a:gd name="connsiteX99" fmla="*/ 541079 w 3229647"/>
                <a:gd name="connsiteY99" fmla="*/ 602705 h 1863572"/>
                <a:gd name="connsiteX100" fmla="*/ 505194 w 3229647"/>
                <a:gd name="connsiteY100" fmla="*/ 619424 h 1863572"/>
                <a:gd name="connsiteX101" fmla="*/ 509272 w 3229647"/>
                <a:gd name="connsiteY101" fmla="*/ 656532 h 1863572"/>
                <a:gd name="connsiteX102" fmla="*/ 541079 w 3229647"/>
                <a:gd name="connsiteY102" fmla="*/ 666727 h 1863572"/>
                <a:gd name="connsiteX103" fmla="*/ 541079 w 3229647"/>
                <a:gd name="connsiteY103" fmla="*/ 602705 h 186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3229647" h="1863572">
                  <a:moveTo>
                    <a:pt x="1159687" y="1612785"/>
                  </a:moveTo>
                  <a:cubicBezTo>
                    <a:pt x="1135628" y="1612785"/>
                    <a:pt x="1112792" y="1613601"/>
                    <a:pt x="1089548" y="1612377"/>
                  </a:cubicBezTo>
                  <a:cubicBezTo>
                    <a:pt x="1084247" y="1611969"/>
                    <a:pt x="1077722" y="1607076"/>
                    <a:pt x="1073645" y="1602590"/>
                  </a:cubicBezTo>
                  <a:cubicBezTo>
                    <a:pt x="1065081" y="1592396"/>
                    <a:pt x="1058149" y="1580978"/>
                    <a:pt x="1049178" y="1567929"/>
                  </a:cubicBezTo>
                  <a:cubicBezTo>
                    <a:pt x="1020633" y="1752247"/>
                    <a:pt x="871384" y="1860717"/>
                    <a:pt x="722135" y="1864388"/>
                  </a:cubicBezTo>
                  <a:cubicBezTo>
                    <a:pt x="667492" y="1866019"/>
                    <a:pt x="615703" y="1855009"/>
                    <a:pt x="566362" y="1830949"/>
                  </a:cubicBezTo>
                  <a:cubicBezTo>
                    <a:pt x="516612" y="1806890"/>
                    <a:pt x="475018" y="1772229"/>
                    <a:pt x="441987" y="1728188"/>
                  </a:cubicBezTo>
                  <a:cubicBezTo>
                    <a:pt x="409365" y="1684555"/>
                    <a:pt x="389383" y="1635621"/>
                    <a:pt x="377150" y="1579347"/>
                  </a:cubicBezTo>
                  <a:cubicBezTo>
                    <a:pt x="364509" y="1620941"/>
                    <a:pt x="332701" y="1611562"/>
                    <a:pt x="304157" y="1613193"/>
                  </a:cubicBezTo>
                  <a:cubicBezTo>
                    <a:pt x="296409" y="1613601"/>
                    <a:pt x="286622" y="1616863"/>
                    <a:pt x="281321" y="1622164"/>
                  </a:cubicBezTo>
                  <a:cubicBezTo>
                    <a:pt x="262563" y="1640514"/>
                    <a:pt x="240950" y="1649078"/>
                    <a:pt x="215260" y="1649078"/>
                  </a:cubicBezTo>
                  <a:cubicBezTo>
                    <a:pt x="173258" y="1649078"/>
                    <a:pt x="130848" y="1649486"/>
                    <a:pt x="88847" y="1649078"/>
                  </a:cubicBezTo>
                  <a:cubicBezTo>
                    <a:pt x="45622" y="1648670"/>
                    <a:pt x="12999" y="1624203"/>
                    <a:pt x="4028" y="1586687"/>
                  </a:cubicBezTo>
                  <a:cubicBezTo>
                    <a:pt x="-8206" y="1536122"/>
                    <a:pt x="7698" y="1493304"/>
                    <a:pt x="48068" y="1472915"/>
                  </a:cubicBezTo>
                  <a:cubicBezTo>
                    <a:pt x="58263" y="1468022"/>
                    <a:pt x="61525" y="1462721"/>
                    <a:pt x="61525" y="1451710"/>
                  </a:cubicBezTo>
                  <a:cubicBezTo>
                    <a:pt x="61117" y="1251896"/>
                    <a:pt x="61525" y="1052082"/>
                    <a:pt x="61525" y="852268"/>
                  </a:cubicBezTo>
                  <a:cubicBezTo>
                    <a:pt x="61525" y="798441"/>
                    <a:pt x="72128" y="747468"/>
                    <a:pt x="92925" y="697718"/>
                  </a:cubicBezTo>
                  <a:cubicBezTo>
                    <a:pt x="169996" y="515031"/>
                    <a:pt x="246251" y="332344"/>
                    <a:pt x="322507" y="149657"/>
                  </a:cubicBezTo>
                  <a:cubicBezTo>
                    <a:pt x="362877" y="53420"/>
                    <a:pt x="442395" y="0"/>
                    <a:pt x="546380" y="0"/>
                  </a:cubicBezTo>
                  <a:cubicBezTo>
                    <a:pt x="1326063" y="0"/>
                    <a:pt x="2105338" y="0"/>
                    <a:pt x="2885020" y="0"/>
                  </a:cubicBezTo>
                  <a:cubicBezTo>
                    <a:pt x="3003277" y="0"/>
                    <a:pt x="3097475" y="48934"/>
                    <a:pt x="3168022" y="143540"/>
                  </a:cubicBezTo>
                  <a:cubicBezTo>
                    <a:pt x="3172508" y="149249"/>
                    <a:pt x="3176178" y="155773"/>
                    <a:pt x="3181887" y="164745"/>
                  </a:cubicBezTo>
                  <a:cubicBezTo>
                    <a:pt x="3127244" y="164745"/>
                    <a:pt x="3075047" y="164745"/>
                    <a:pt x="3022035" y="164745"/>
                  </a:cubicBezTo>
                  <a:cubicBezTo>
                    <a:pt x="3022035" y="185542"/>
                    <a:pt x="3022035" y="204300"/>
                    <a:pt x="3022035" y="226320"/>
                  </a:cubicBezTo>
                  <a:cubicBezTo>
                    <a:pt x="3032230" y="226320"/>
                    <a:pt x="3042017" y="226320"/>
                    <a:pt x="3051804" y="226320"/>
                  </a:cubicBezTo>
                  <a:cubicBezTo>
                    <a:pt x="3093805" y="226320"/>
                    <a:pt x="3136215" y="226320"/>
                    <a:pt x="3178217" y="226320"/>
                  </a:cubicBezTo>
                  <a:cubicBezTo>
                    <a:pt x="3216956" y="226320"/>
                    <a:pt x="3216956" y="226320"/>
                    <a:pt x="3221849" y="269545"/>
                  </a:cubicBezTo>
                  <a:cubicBezTo>
                    <a:pt x="3168838" y="269545"/>
                    <a:pt x="3116234" y="269545"/>
                    <a:pt x="3062814" y="269545"/>
                  </a:cubicBezTo>
                  <a:cubicBezTo>
                    <a:pt x="3062814" y="290750"/>
                    <a:pt x="3062814" y="309508"/>
                    <a:pt x="3062814" y="329897"/>
                  </a:cubicBezTo>
                  <a:cubicBezTo>
                    <a:pt x="3118680" y="329897"/>
                    <a:pt x="3173323" y="329897"/>
                    <a:pt x="3230005" y="329897"/>
                  </a:cubicBezTo>
                  <a:cubicBezTo>
                    <a:pt x="3230005" y="344577"/>
                    <a:pt x="3230005" y="357626"/>
                    <a:pt x="3230005" y="373938"/>
                  </a:cubicBezTo>
                  <a:cubicBezTo>
                    <a:pt x="3185557" y="373938"/>
                    <a:pt x="3140701" y="373938"/>
                    <a:pt x="3094621" y="373938"/>
                  </a:cubicBezTo>
                  <a:cubicBezTo>
                    <a:pt x="3094621" y="395550"/>
                    <a:pt x="3094621" y="414308"/>
                    <a:pt x="3094621" y="435105"/>
                  </a:cubicBezTo>
                  <a:cubicBezTo>
                    <a:pt x="3139477" y="435105"/>
                    <a:pt x="3184334" y="435105"/>
                    <a:pt x="3230413" y="435105"/>
                  </a:cubicBezTo>
                  <a:cubicBezTo>
                    <a:pt x="3230413" y="499127"/>
                    <a:pt x="3230413" y="561111"/>
                    <a:pt x="3230413" y="625133"/>
                  </a:cubicBezTo>
                  <a:cubicBezTo>
                    <a:pt x="3197790" y="626356"/>
                    <a:pt x="3168430" y="636143"/>
                    <a:pt x="3144778" y="660202"/>
                  </a:cubicBezTo>
                  <a:cubicBezTo>
                    <a:pt x="3121535" y="683446"/>
                    <a:pt x="3110932" y="711991"/>
                    <a:pt x="3110117" y="747876"/>
                  </a:cubicBezTo>
                  <a:cubicBezTo>
                    <a:pt x="3100738" y="747876"/>
                    <a:pt x="3091359" y="747876"/>
                    <a:pt x="3082388" y="747876"/>
                  </a:cubicBezTo>
                  <a:cubicBezTo>
                    <a:pt x="2338182" y="747876"/>
                    <a:pt x="1593977" y="747468"/>
                    <a:pt x="849771" y="747876"/>
                  </a:cubicBezTo>
                  <a:cubicBezTo>
                    <a:pt x="504786" y="747876"/>
                    <a:pt x="206288" y="964816"/>
                    <a:pt x="99449" y="1292267"/>
                  </a:cubicBezTo>
                  <a:cubicBezTo>
                    <a:pt x="81099" y="1347725"/>
                    <a:pt x="68458" y="1404408"/>
                    <a:pt x="64380" y="1463944"/>
                  </a:cubicBezTo>
                  <a:cubicBezTo>
                    <a:pt x="84361" y="1463944"/>
                    <a:pt x="103119" y="1463944"/>
                    <a:pt x="121877" y="1463944"/>
                  </a:cubicBezTo>
                  <a:cubicBezTo>
                    <a:pt x="129217" y="1427651"/>
                    <a:pt x="134926" y="1392174"/>
                    <a:pt x="143490" y="1357512"/>
                  </a:cubicBezTo>
                  <a:cubicBezTo>
                    <a:pt x="214036" y="1075326"/>
                    <a:pt x="448104" y="861239"/>
                    <a:pt x="735184" y="816791"/>
                  </a:cubicBezTo>
                  <a:cubicBezTo>
                    <a:pt x="769846" y="811490"/>
                    <a:pt x="805323" y="809043"/>
                    <a:pt x="840800" y="808635"/>
                  </a:cubicBezTo>
                  <a:cubicBezTo>
                    <a:pt x="940707" y="807412"/>
                    <a:pt x="1040614" y="808228"/>
                    <a:pt x="1140521" y="808228"/>
                  </a:cubicBezTo>
                  <a:cubicBezTo>
                    <a:pt x="1146638" y="808228"/>
                    <a:pt x="1152347" y="808228"/>
                    <a:pt x="1159687" y="808228"/>
                  </a:cubicBezTo>
                  <a:cubicBezTo>
                    <a:pt x="1159687" y="1076142"/>
                    <a:pt x="1159687" y="1342832"/>
                    <a:pt x="1159687" y="1612785"/>
                  </a:cubicBezTo>
                  <a:close/>
                  <a:moveTo>
                    <a:pt x="2078424" y="166376"/>
                  </a:moveTo>
                  <a:cubicBezTo>
                    <a:pt x="1801946" y="166376"/>
                    <a:pt x="1527100" y="166376"/>
                    <a:pt x="1251846" y="166376"/>
                  </a:cubicBezTo>
                  <a:cubicBezTo>
                    <a:pt x="1251846" y="332344"/>
                    <a:pt x="1251846" y="497089"/>
                    <a:pt x="1251846" y="662649"/>
                  </a:cubicBezTo>
                  <a:cubicBezTo>
                    <a:pt x="1527916" y="662649"/>
                    <a:pt x="1802354" y="662649"/>
                    <a:pt x="2078424" y="662649"/>
                  </a:cubicBezTo>
                  <a:cubicBezTo>
                    <a:pt x="2078424" y="497089"/>
                    <a:pt x="2078424" y="333159"/>
                    <a:pt x="2078424" y="166376"/>
                  </a:cubicBezTo>
                  <a:close/>
                  <a:moveTo>
                    <a:pt x="1132366" y="663056"/>
                  </a:moveTo>
                  <a:cubicBezTo>
                    <a:pt x="1132366" y="495865"/>
                    <a:pt x="1132366" y="331120"/>
                    <a:pt x="1132366" y="164745"/>
                  </a:cubicBezTo>
                  <a:cubicBezTo>
                    <a:pt x="1124210" y="164745"/>
                    <a:pt x="1117277" y="164745"/>
                    <a:pt x="1110753" y="164745"/>
                  </a:cubicBezTo>
                  <a:cubicBezTo>
                    <a:pt x="944377" y="164745"/>
                    <a:pt x="778001" y="164745"/>
                    <a:pt x="611626" y="164745"/>
                  </a:cubicBezTo>
                  <a:cubicBezTo>
                    <a:pt x="536593" y="164745"/>
                    <a:pt x="487659" y="198183"/>
                    <a:pt x="459522" y="267914"/>
                  </a:cubicBezTo>
                  <a:cubicBezTo>
                    <a:pt x="409773" y="392696"/>
                    <a:pt x="360431" y="517478"/>
                    <a:pt x="310681" y="642259"/>
                  </a:cubicBezTo>
                  <a:cubicBezTo>
                    <a:pt x="308234" y="648376"/>
                    <a:pt x="306603" y="654901"/>
                    <a:pt x="303749" y="662649"/>
                  </a:cubicBezTo>
                  <a:cubicBezTo>
                    <a:pt x="352275" y="662649"/>
                    <a:pt x="398762" y="662649"/>
                    <a:pt x="445658" y="662649"/>
                  </a:cubicBezTo>
                  <a:cubicBezTo>
                    <a:pt x="445250" y="652046"/>
                    <a:pt x="444026" y="642667"/>
                    <a:pt x="444026" y="633288"/>
                  </a:cubicBezTo>
                  <a:cubicBezTo>
                    <a:pt x="444434" y="591286"/>
                    <a:pt x="473387" y="552547"/>
                    <a:pt x="513350" y="546838"/>
                  </a:cubicBezTo>
                  <a:cubicBezTo>
                    <a:pt x="540263" y="542760"/>
                    <a:pt x="568400" y="546023"/>
                    <a:pt x="598984" y="546023"/>
                  </a:cubicBezTo>
                  <a:cubicBezTo>
                    <a:pt x="598984" y="585170"/>
                    <a:pt x="598984" y="623909"/>
                    <a:pt x="598984" y="662649"/>
                  </a:cubicBezTo>
                  <a:cubicBezTo>
                    <a:pt x="778409" y="663056"/>
                    <a:pt x="954980" y="663056"/>
                    <a:pt x="1132366" y="663056"/>
                  </a:cubicBezTo>
                  <a:close/>
                  <a:moveTo>
                    <a:pt x="3028560" y="663056"/>
                  </a:moveTo>
                  <a:cubicBezTo>
                    <a:pt x="3025298" y="657348"/>
                    <a:pt x="3023259" y="653270"/>
                    <a:pt x="3020812" y="649192"/>
                  </a:cubicBezTo>
                  <a:cubicBezTo>
                    <a:pt x="2914381" y="492195"/>
                    <a:pt x="2807949" y="335606"/>
                    <a:pt x="2702333" y="178202"/>
                  </a:cubicBezTo>
                  <a:cubicBezTo>
                    <a:pt x="2694585" y="166784"/>
                    <a:pt x="2686022" y="164337"/>
                    <a:pt x="2673788" y="164337"/>
                  </a:cubicBezTo>
                  <a:cubicBezTo>
                    <a:pt x="2522093" y="164745"/>
                    <a:pt x="2370805" y="164337"/>
                    <a:pt x="2219109" y="164745"/>
                  </a:cubicBezTo>
                  <a:cubicBezTo>
                    <a:pt x="2211769" y="164745"/>
                    <a:pt x="2204837" y="165152"/>
                    <a:pt x="2198312" y="165560"/>
                  </a:cubicBezTo>
                  <a:cubicBezTo>
                    <a:pt x="2198312" y="332752"/>
                    <a:pt x="2198312" y="497496"/>
                    <a:pt x="2198312" y="662649"/>
                  </a:cubicBezTo>
                  <a:cubicBezTo>
                    <a:pt x="2475197" y="663056"/>
                    <a:pt x="2750451" y="663056"/>
                    <a:pt x="3028560" y="663056"/>
                  </a:cubicBezTo>
                  <a:close/>
                  <a:moveTo>
                    <a:pt x="718465" y="1334269"/>
                  </a:moveTo>
                  <a:cubicBezTo>
                    <a:pt x="675648" y="1334269"/>
                    <a:pt x="632830" y="1334269"/>
                    <a:pt x="590013" y="1334269"/>
                  </a:cubicBezTo>
                  <a:cubicBezTo>
                    <a:pt x="558206" y="1334269"/>
                    <a:pt x="534147" y="1347318"/>
                    <a:pt x="516612" y="1374231"/>
                  </a:cubicBezTo>
                  <a:cubicBezTo>
                    <a:pt x="497854" y="1403184"/>
                    <a:pt x="479504" y="1432952"/>
                    <a:pt x="457891" y="1459866"/>
                  </a:cubicBezTo>
                  <a:cubicBezTo>
                    <a:pt x="433016" y="1490450"/>
                    <a:pt x="428938" y="1523073"/>
                    <a:pt x="433832" y="1560589"/>
                  </a:cubicBezTo>
                  <a:cubicBezTo>
                    <a:pt x="452182" y="1699235"/>
                    <a:pt x="559021" y="1798327"/>
                    <a:pt x="701746" y="1808114"/>
                  </a:cubicBezTo>
                  <a:cubicBezTo>
                    <a:pt x="829382" y="1816677"/>
                    <a:pt x="952125" y="1725333"/>
                    <a:pt x="984340" y="1595658"/>
                  </a:cubicBezTo>
                  <a:cubicBezTo>
                    <a:pt x="999020" y="1537345"/>
                    <a:pt x="1001467" y="1480255"/>
                    <a:pt x="957018" y="1430913"/>
                  </a:cubicBezTo>
                  <a:cubicBezTo>
                    <a:pt x="942338" y="1414602"/>
                    <a:pt x="930920" y="1394621"/>
                    <a:pt x="919094" y="1375455"/>
                  </a:cubicBezTo>
                  <a:cubicBezTo>
                    <a:pt x="901152" y="1347318"/>
                    <a:pt x="875869" y="1333861"/>
                    <a:pt x="842431" y="1334269"/>
                  </a:cubicBezTo>
                  <a:cubicBezTo>
                    <a:pt x="801245" y="1334269"/>
                    <a:pt x="759651" y="1334269"/>
                    <a:pt x="718465" y="1334269"/>
                  </a:cubicBezTo>
                  <a:close/>
                  <a:moveTo>
                    <a:pt x="152869" y="1519810"/>
                  </a:moveTo>
                  <a:cubicBezTo>
                    <a:pt x="132072" y="1519810"/>
                    <a:pt x="110867" y="1519403"/>
                    <a:pt x="90070" y="1519810"/>
                  </a:cubicBezTo>
                  <a:cubicBezTo>
                    <a:pt x="67234" y="1520218"/>
                    <a:pt x="58263" y="1530413"/>
                    <a:pt x="57855" y="1554880"/>
                  </a:cubicBezTo>
                  <a:cubicBezTo>
                    <a:pt x="57447" y="1580978"/>
                    <a:pt x="65603" y="1591580"/>
                    <a:pt x="89662" y="1591988"/>
                  </a:cubicBezTo>
                  <a:cubicBezTo>
                    <a:pt x="131664" y="1592804"/>
                    <a:pt x="173666" y="1592804"/>
                    <a:pt x="215668" y="1591988"/>
                  </a:cubicBezTo>
                  <a:cubicBezTo>
                    <a:pt x="239319" y="1591580"/>
                    <a:pt x="246659" y="1581794"/>
                    <a:pt x="246251" y="1554064"/>
                  </a:cubicBezTo>
                  <a:cubicBezTo>
                    <a:pt x="245844" y="1529597"/>
                    <a:pt x="237688" y="1520218"/>
                    <a:pt x="214036" y="1519810"/>
                  </a:cubicBezTo>
                  <a:cubicBezTo>
                    <a:pt x="193647" y="1519810"/>
                    <a:pt x="173258" y="1519810"/>
                    <a:pt x="152869" y="1519810"/>
                  </a:cubicBezTo>
                  <a:close/>
                  <a:moveTo>
                    <a:pt x="1011254" y="900795"/>
                  </a:moveTo>
                  <a:cubicBezTo>
                    <a:pt x="952533" y="900795"/>
                    <a:pt x="895443" y="900795"/>
                    <a:pt x="837946" y="901202"/>
                  </a:cubicBezTo>
                  <a:cubicBezTo>
                    <a:pt x="834683" y="901202"/>
                    <a:pt x="828567" y="907319"/>
                    <a:pt x="828159" y="910581"/>
                  </a:cubicBezTo>
                  <a:cubicBezTo>
                    <a:pt x="826935" y="927300"/>
                    <a:pt x="827751" y="944019"/>
                    <a:pt x="827751" y="960331"/>
                  </a:cubicBezTo>
                  <a:cubicBezTo>
                    <a:pt x="890957" y="960331"/>
                    <a:pt x="950902" y="960331"/>
                    <a:pt x="1011254" y="960331"/>
                  </a:cubicBezTo>
                  <a:cubicBezTo>
                    <a:pt x="1011254" y="940757"/>
                    <a:pt x="1011254" y="921999"/>
                    <a:pt x="1011254" y="900795"/>
                  </a:cubicBezTo>
                  <a:close/>
                  <a:moveTo>
                    <a:pt x="541079" y="602705"/>
                  </a:moveTo>
                  <a:cubicBezTo>
                    <a:pt x="523952" y="598627"/>
                    <a:pt x="509680" y="604743"/>
                    <a:pt x="505194" y="619424"/>
                  </a:cubicBezTo>
                  <a:cubicBezTo>
                    <a:pt x="501932" y="630842"/>
                    <a:pt x="503155" y="646745"/>
                    <a:pt x="509272" y="656532"/>
                  </a:cubicBezTo>
                  <a:cubicBezTo>
                    <a:pt x="513757" y="663464"/>
                    <a:pt x="529253" y="663464"/>
                    <a:pt x="541079" y="666727"/>
                  </a:cubicBezTo>
                  <a:cubicBezTo>
                    <a:pt x="541079" y="641444"/>
                    <a:pt x="541079" y="622278"/>
                    <a:pt x="541079" y="602705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6461175" y="4984605"/>
              <a:ext cx="2067464" cy="1052082"/>
            </a:xfrm>
            <a:custGeom>
              <a:avLst/>
              <a:gdLst>
                <a:gd name="connsiteX0" fmla="*/ 895085 w 2067463"/>
                <a:gd name="connsiteY0" fmla="*/ 709952 h 1052082"/>
                <a:gd name="connsiteX1" fmla="*/ 802111 w 2067463"/>
                <a:gd name="connsiteY1" fmla="*/ 791509 h 1052082"/>
                <a:gd name="connsiteX2" fmla="*/ 778051 w 2067463"/>
                <a:gd name="connsiteY2" fmla="*/ 802926 h 1052082"/>
                <a:gd name="connsiteX3" fmla="*/ 11418 w 2067463"/>
                <a:gd name="connsiteY3" fmla="*/ 803334 h 1052082"/>
                <a:gd name="connsiteX4" fmla="*/ 0 w 2067463"/>
                <a:gd name="connsiteY4" fmla="*/ 802519 h 1052082"/>
                <a:gd name="connsiteX5" fmla="*/ 0 w 2067463"/>
                <a:gd name="connsiteY5" fmla="*/ 0 h 1052082"/>
                <a:gd name="connsiteX6" fmla="*/ 1886816 w 2067463"/>
                <a:gd name="connsiteY6" fmla="*/ 0 h 1052082"/>
                <a:gd name="connsiteX7" fmla="*/ 1886816 w 2067463"/>
                <a:gd name="connsiteY7" fmla="*/ 21613 h 1052082"/>
                <a:gd name="connsiteX8" fmla="*/ 1886000 w 2067463"/>
                <a:gd name="connsiteY8" fmla="*/ 366190 h 1052082"/>
                <a:gd name="connsiteX9" fmla="*/ 2008335 w 2067463"/>
                <a:gd name="connsiteY9" fmla="*/ 500351 h 1052082"/>
                <a:gd name="connsiteX10" fmla="*/ 2008335 w 2067463"/>
                <a:gd name="connsiteY10" fmla="*/ 603520 h 1052082"/>
                <a:gd name="connsiteX11" fmla="*/ 2008335 w 2067463"/>
                <a:gd name="connsiteY11" fmla="*/ 623909 h 1052082"/>
                <a:gd name="connsiteX12" fmla="*/ 2031987 w 2067463"/>
                <a:gd name="connsiteY12" fmla="*/ 670397 h 1052082"/>
                <a:gd name="connsiteX13" fmla="*/ 2064202 w 2067463"/>
                <a:gd name="connsiteY13" fmla="*/ 779683 h 1052082"/>
                <a:gd name="connsiteX14" fmla="*/ 1985907 w 2067463"/>
                <a:gd name="connsiteY14" fmla="*/ 839219 h 1052082"/>
                <a:gd name="connsiteX15" fmla="*/ 1849299 w 2067463"/>
                <a:gd name="connsiteY15" fmla="*/ 839219 h 1052082"/>
                <a:gd name="connsiteX16" fmla="*/ 1788947 w 2067463"/>
                <a:gd name="connsiteY16" fmla="*/ 813529 h 1052082"/>
                <a:gd name="connsiteX17" fmla="*/ 1764480 w 2067463"/>
                <a:gd name="connsiteY17" fmla="*/ 803742 h 1052082"/>
                <a:gd name="connsiteX18" fmla="*/ 1672729 w 2067463"/>
                <a:gd name="connsiteY18" fmla="*/ 803742 h 1052082"/>
                <a:gd name="connsiteX19" fmla="*/ 1643369 w 2067463"/>
                <a:gd name="connsiteY19" fmla="*/ 789877 h 1052082"/>
                <a:gd name="connsiteX20" fmla="*/ 1571191 w 2067463"/>
                <a:gd name="connsiteY20" fmla="*/ 699349 h 1052082"/>
                <a:gd name="connsiteX21" fmla="*/ 1428059 w 2067463"/>
                <a:gd name="connsiteY21" fmla="*/ 993362 h 1052082"/>
                <a:gd name="connsiteX22" fmla="*/ 1221312 w 2067463"/>
                <a:gd name="connsiteY22" fmla="*/ 1055345 h 1052082"/>
                <a:gd name="connsiteX23" fmla="*/ 895085 w 2067463"/>
                <a:gd name="connsiteY23" fmla="*/ 709952 h 1052082"/>
                <a:gd name="connsiteX24" fmla="*/ 1069617 w 2067463"/>
                <a:gd name="connsiteY24" fmla="*/ 665911 h 1052082"/>
                <a:gd name="connsiteX25" fmla="*/ 990507 w 2067463"/>
                <a:gd name="connsiteY25" fmla="*/ 665911 h 1052082"/>
                <a:gd name="connsiteX26" fmla="*/ 953806 w 2067463"/>
                <a:gd name="connsiteY26" fmla="*/ 700165 h 1052082"/>
                <a:gd name="connsiteX27" fmla="*/ 1292675 w 2067463"/>
                <a:gd name="connsiteY27" fmla="*/ 992546 h 1052082"/>
                <a:gd name="connsiteX28" fmla="*/ 1512470 w 2067463"/>
                <a:gd name="connsiteY28" fmla="*/ 684261 h 1052082"/>
                <a:gd name="connsiteX29" fmla="*/ 1501460 w 2067463"/>
                <a:gd name="connsiteY29" fmla="*/ 668358 h 1052082"/>
                <a:gd name="connsiteX30" fmla="*/ 1398698 w 2067463"/>
                <a:gd name="connsiteY30" fmla="*/ 667542 h 1052082"/>
                <a:gd name="connsiteX31" fmla="*/ 1247411 w 2067463"/>
                <a:gd name="connsiteY31" fmla="*/ 888561 h 1052082"/>
                <a:gd name="connsiteX32" fmla="*/ 1118551 w 2067463"/>
                <a:gd name="connsiteY32" fmla="*/ 843705 h 1052082"/>
                <a:gd name="connsiteX33" fmla="*/ 1069617 w 2067463"/>
                <a:gd name="connsiteY33" fmla="*/ 665911 h 1052082"/>
                <a:gd name="connsiteX34" fmla="*/ 399628 w 2067463"/>
                <a:gd name="connsiteY34" fmla="*/ 150880 h 1052082"/>
                <a:gd name="connsiteX35" fmla="*/ 1794249 w 2067463"/>
                <a:gd name="connsiteY35" fmla="*/ 150880 h 1052082"/>
                <a:gd name="connsiteX36" fmla="*/ 1794249 w 2067463"/>
                <a:gd name="connsiteY36" fmla="*/ 92975 h 1052082"/>
                <a:gd name="connsiteX37" fmla="*/ 399628 w 2067463"/>
                <a:gd name="connsiteY37" fmla="*/ 92975 h 1052082"/>
                <a:gd name="connsiteX38" fmla="*/ 399628 w 2067463"/>
                <a:gd name="connsiteY38" fmla="*/ 150880 h 1052082"/>
                <a:gd name="connsiteX39" fmla="*/ 1281664 w 2067463"/>
                <a:gd name="connsiteY39" fmla="*/ 666727 h 1052082"/>
                <a:gd name="connsiteX40" fmla="*/ 1277994 w 2067463"/>
                <a:gd name="connsiteY40" fmla="*/ 768265 h 1052082"/>
                <a:gd name="connsiteX41" fmla="*/ 1195622 w 2067463"/>
                <a:gd name="connsiteY41" fmla="*/ 771935 h 1052082"/>
                <a:gd name="connsiteX42" fmla="*/ 1169932 w 2067463"/>
                <a:gd name="connsiteY42" fmla="*/ 734419 h 1052082"/>
                <a:gd name="connsiteX43" fmla="*/ 1187874 w 2067463"/>
                <a:gd name="connsiteY43" fmla="*/ 666319 h 1052082"/>
                <a:gd name="connsiteX44" fmla="*/ 1142610 w 2067463"/>
                <a:gd name="connsiteY44" fmla="*/ 666727 h 1052082"/>
                <a:gd name="connsiteX45" fmla="*/ 1127114 w 2067463"/>
                <a:gd name="connsiteY45" fmla="*/ 678552 h 1052082"/>
                <a:gd name="connsiteX46" fmla="*/ 1156475 w 2067463"/>
                <a:gd name="connsiteY46" fmla="*/ 801295 h 1052082"/>
                <a:gd name="connsiteX47" fmla="*/ 1284927 w 2067463"/>
                <a:gd name="connsiteY47" fmla="*/ 820461 h 1052082"/>
                <a:gd name="connsiteX48" fmla="*/ 1348541 w 2067463"/>
                <a:gd name="connsiteY48" fmla="*/ 709136 h 1052082"/>
                <a:gd name="connsiteX49" fmla="*/ 1300423 w 2067463"/>
                <a:gd name="connsiteY49" fmla="*/ 665911 h 1052082"/>
                <a:gd name="connsiteX50" fmla="*/ 1281664 w 2067463"/>
                <a:gd name="connsiteY50" fmla="*/ 666727 h 1052082"/>
                <a:gd name="connsiteX51" fmla="*/ 1915768 w 2067463"/>
                <a:gd name="connsiteY51" fmla="*/ 782945 h 1052082"/>
                <a:gd name="connsiteX52" fmla="*/ 1915768 w 2067463"/>
                <a:gd name="connsiteY52" fmla="*/ 782945 h 1052082"/>
                <a:gd name="connsiteX53" fmla="*/ 1976936 w 2067463"/>
                <a:gd name="connsiteY53" fmla="*/ 782945 h 1052082"/>
                <a:gd name="connsiteX54" fmla="*/ 1981014 w 2067463"/>
                <a:gd name="connsiteY54" fmla="*/ 782945 h 1052082"/>
                <a:gd name="connsiteX55" fmla="*/ 2012005 w 2067463"/>
                <a:gd name="connsiteY55" fmla="*/ 745021 h 1052082"/>
                <a:gd name="connsiteX56" fmla="*/ 1979790 w 2067463"/>
                <a:gd name="connsiteY56" fmla="*/ 710767 h 1052082"/>
                <a:gd name="connsiteX57" fmla="*/ 1855824 w 2067463"/>
                <a:gd name="connsiteY57" fmla="*/ 710767 h 1052082"/>
                <a:gd name="connsiteX58" fmla="*/ 1823201 w 2067463"/>
                <a:gd name="connsiteY58" fmla="*/ 745429 h 1052082"/>
                <a:gd name="connsiteX59" fmla="*/ 1855009 w 2067463"/>
                <a:gd name="connsiteY59" fmla="*/ 782537 h 1052082"/>
                <a:gd name="connsiteX60" fmla="*/ 1915768 w 2067463"/>
                <a:gd name="connsiteY60" fmla="*/ 782945 h 1052082"/>
                <a:gd name="connsiteX61" fmla="*/ 247525 w 2067463"/>
                <a:gd name="connsiteY61" fmla="*/ 151696 h 1052082"/>
                <a:gd name="connsiteX62" fmla="*/ 247525 w 2067463"/>
                <a:gd name="connsiteY62" fmla="*/ 108471 h 1052082"/>
                <a:gd name="connsiteX63" fmla="*/ 229582 w 2067463"/>
                <a:gd name="connsiteY63" fmla="*/ 91344 h 1052082"/>
                <a:gd name="connsiteX64" fmla="*/ 77071 w 2067463"/>
                <a:gd name="connsiteY64" fmla="*/ 91751 h 1052082"/>
                <a:gd name="connsiteX65" fmla="*/ 63614 w 2067463"/>
                <a:gd name="connsiteY65" fmla="*/ 93790 h 1052082"/>
                <a:gd name="connsiteX66" fmla="*/ 63614 w 2067463"/>
                <a:gd name="connsiteY66" fmla="*/ 151696 h 1052082"/>
                <a:gd name="connsiteX67" fmla="*/ 247525 w 2067463"/>
                <a:gd name="connsiteY67" fmla="*/ 151696 h 1052082"/>
                <a:gd name="connsiteX68" fmla="*/ 1233954 w 2067463"/>
                <a:gd name="connsiteY68" fmla="*/ 688747 h 1052082"/>
                <a:gd name="connsiteX69" fmla="*/ 1204185 w 2067463"/>
                <a:gd name="connsiteY69" fmla="*/ 718107 h 1052082"/>
                <a:gd name="connsiteX70" fmla="*/ 1233954 w 2067463"/>
                <a:gd name="connsiteY70" fmla="*/ 747876 h 1052082"/>
                <a:gd name="connsiteX71" fmla="*/ 1263722 w 2067463"/>
                <a:gd name="connsiteY71" fmla="*/ 718107 h 1052082"/>
                <a:gd name="connsiteX72" fmla="*/ 1233954 w 2067463"/>
                <a:gd name="connsiteY72" fmla="*/ 688747 h 105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067463" h="1052082">
                  <a:moveTo>
                    <a:pt x="895085" y="709952"/>
                  </a:moveTo>
                  <a:cubicBezTo>
                    <a:pt x="867356" y="734419"/>
                    <a:pt x="835141" y="763371"/>
                    <a:pt x="802111" y="791509"/>
                  </a:cubicBezTo>
                  <a:cubicBezTo>
                    <a:pt x="795586" y="797217"/>
                    <a:pt x="786207" y="802926"/>
                    <a:pt x="778051" y="802926"/>
                  </a:cubicBezTo>
                  <a:cubicBezTo>
                    <a:pt x="522371" y="803334"/>
                    <a:pt x="267098" y="803334"/>
                    <a:pt x="11418" y="803334"/>
                  </a:cubicBezTo>
                  <a:cubicBezTo>
                    <a:pt x="8156" y="803334"/>
                    <a:pt x="4893" y="802926"/>
                    <a:pt x="0" y="802519"/>
                  </a:cubicBezTo>
                  <a:cubicBezTo>
                    <a:pt x="0" y="535012"/>
                    <a:pt x="0" y="268322"/>
                    <a:pt x="0" y="0"/>
                  </a:cubicBezTo>
                  <a:cubicBezTo>
                    <a:pt x="627987" y="0"/>
                    <a:pt x="1255974" y="0"/>
                    <a:pt x="1886816" y="0"/>
                  </a:cubicBezTo>
                  <a:cubicBezTo>
                    <a:pt x="1886816" y="7340"/>
                    <a:pt x="1886816" y="14272"/>
                    <a:pt x="1886816" y="21613"/>
                  </a:cubicBezTo>
                  <a:cubicBezTo>
                    <a:pt x="1886816" y="136608"/>
                    <a:pt x="1888855" y="251195"/>
                    <a:pt x="1886000" y="366190"/>
                  </a:cubicBezTo>
                  <a:cubicBezTo>
                    <a:pt x="1884369" y="433066"/>
                    <a:pt x="1923516" y="495457"/>
                    <a:pt x="2008335" y="500351"/>
                  </a:cubicBezTo>
                  <a:cubicBezTo>
                    <a:pt x="2008335" y="534605"/>
                    <a:pt x="2008335" y="568858"/>
                    <a:pt x="2008335" y="603520"/>
                  </a:cubicBezTo>
                  <a:cubicBezTo>
                    <a:pt x="2008335" y="610452"/>
                    <a:pt x="2009151" y="617385"/>
                    <a:pt x="2008335" y="623909"/>
                  </a:cubicBezTo>
                  <a:cubicBezTo>
                    <a:pt x="2005481" y="645114"/>
                    <a:pt x="2011597" y="658163"/>
                    <a:pt x="2031987" y="670397"/>
                  </a:cubicBezTo>
                  <a:cubicBezTo>
                    <a:pt x="2069095" y="692009"/>
                    <a:pt x="2074396" y="729933"/>
                    <a:pt x="2064202" y="779683"/>
                  </a:cubicBezTo>
                  <a:cubicBezTo>
                    <a:pt x="2056861" y="814752"/>
                    <a:pt x="2024646" y="838404"/>
                    <a:pt x="1985907" y="839219"/>
                  </a:cubicBezTo>
                  <a:cubicBezTo>
                    <a:pt x="1940235" y="840443"/>
                    <a:pt x="1894971" y="840035"/>
                    <a:pt x="1849299" y="839219"/>
                  </a:cubicBezTo>
                  <a:cubicBezTo>
                    <a:pt x="1826056" y="838811"/>
                    <a:pt x="1806074" y="829840"/>
                    <a:pt x="1788947" y="813529"/>
                  </a:cubicBezTo>
                  <a:cubicBezTo>
                    <a:pt x="1782831" y="807820"/>
                    <a:pt x="1773044" y="804150"/>
                    <a:pt x="1764480" y="803742"/>
                  </a:cubicBezTo>
                  <a:cubicBezTo>
                    <a:pt x="1733897" y="802519"/>
                    <a:pt x="1703313" y="802519"/>
                    <a:pt x="1672729" y="803742"/>
                  </a:cubicBezTo>
                  <a:cubicBezTo>
                    <a:pt x="1659680" y="804150"/>
                    <a:pt x="1651524" y="800480"/>
                    <a:pt x="1643369" y="789877"/>
                  </a:cubicBezTo>
                  <a:cubicBezTo>
                    <a:pt x="1621348" y="760925"/>
                    <a:pt x="1598105" y="732788"/>
                    <a:pt x="1571191" y="699349"/>
                  </a:cubicBezTo>
                  <a:cubicBezTo>
                    <a:pt x="1571599" y="825355"/>
                    <a:pt x="1525519" y="922407"/>
                    <a:pt x="1428059" y="993362"/>
                  </a:cubicBezTo>
                  <a:cubicBezTo>
                    <a:pt x="1366483" y="1037810"/>
                    <a:pt x="1296752" y="1057383"/>
                    <a:pt x="1221312" y="1055345"/>
                  </a:cubicBezTo>
                  <a:cubicBezTo>
                    <a:pt x="1050451" y="1050043"/>
                    <a:pt x="886930" y="903241"/>
                    <a:pt x="895085" y="709952"/>
                  </a:cubicBezTo>
                  <a:close/>
                  <a:moveTo>
                    <a:pt x="1069617" y="665911"/>
                  </a:moveTo>
                  <a:cubicBezTo>
                    <a:pt x="1041888" y="665911"/>
                    <a:pt x="1016197" y="665911"/>
                    <a:pt x="990507" y="665911"/>
                  </a:cubicBezTo>
                  <a:cubicBezTo>
                    <a:pt x="955437" y="665911"/>
                    <a:pt x="955437" y="665911"/>
                    <a:pt x="953806" y="700165"/>
                  </a:cubicBezTo>
                  <a:cubicBezTo>
                    <a:pt x="944019" y="886930"/>
                    <a:pt x="1109580" y="1029654"/>
                    <a:pt x="1292675" y="992546"/>
                  </a:cubicBezTo>
                  <a:cubicBezTo>
                    <a:pt x="1432544" y="964409"/>
                    <a:pt x="1531636" y="825762"/>
                    <a:pt x="1512470" y="684261"/>
                  </a:cubicBezTo>
                  <a:cubicBezTo>
                    <a:pt x="1511655" y="678145"/>
                    <a:pt x="1505538" y="668358"/>
                    <a:pt x="1501460" y="668358"/>
                  </a:cubicBezTo>
                  <a:cubicBezTo>
                    <a:pt x="1467614" y="667134"/>
                    <a:pt x="1433360" y="667542"/>
                    <a:pt x="1398698" y="667542"/>
                  </a:cubicBezTo>
                  <a:cubicBezTo>
                    <a:pt x="1427651" y="796402"/>
                    <a:pt x="1338754" y="881629"/>
                    <a:pt x="1247411" y="888561"/>
                  </a:cubicBezTo>
                  <a:cubicBezTo>
                    <a:pt x="1198477" y="892231"/>
                    <a:pt x="1154436" y="877551"/>
                    <a:pt x="1118551" y="843705"/>
                  </a:cubicBezTo>
                  <a:cubicBezTo>
                    <a:pt x="1066762" y="795586"/>
                    <a:pt x="1054937" y="735642"/>
                    <a:pt x="1069617" y="665911"/>
                  </a:cubicBezTo>
                  <a:close/>
                  <a:moveTo>
                    <a:pt x="399628" y="150880"/>
                  </a:moveTo>
                  <a:cubicBezTo>
                    <a:pt x="866133" y="150880"/>
                    <a:pt x="1330598" y="150880"/>
                    <a:pt x="1794249" y="150880"/>
                  </a:cubicBezTo>
                  <a:cubicBezTo>
                    <a:pt x="1794249" y="130491"/>
                    <a:pt x="1794249" y="111733"/>
                    <a:pt x="1794249" y="92975"/>
                  </a:cubicBezTo>
                  <a:cubicBezTo>
                    <a:pt x="1328560" y="92975"/>
                    <a:pt x="864094" y="92975"/>
                    <a:pt x="399628" y="92975"/>
                  </a:cubicBezTo>
                  <a:cubicBezTo>
                    <a:pt x="399628" y="113364"/>
                    <a:pt x="399628" y="131306"/>
                    <a:pt x="399628" y="150880"/>
                  </a:cubicBezTo>
                  <a:close/>
                  <a:moveTo>
                    <a:pt x="1281664" y="666727"/>
                  </a:moveTo>
                  <a:cubicBezTo>
                    <a:pt x="1307355" y="712806"/>
                    <a:pt x="1305724" y="743798"/>
                    <a:pt x="1277994" y="768265"/>
                  </a:cubicBezTo>
                  <a:cubicBezTo>
                    <a:pt x="1255158" y="788246"/>
                    <a:pt x="1218458" y="791101"/>
                    <a:pt x="1195622" y="771935"/>
                  </a:cubicBezTo>
                  <a:cubicBezTo>
                    <a:pt x="1184612" y="762556"/>
                    <a:pt x="1175641" y="748283"/>
                    <a:pt x="1169932" y="734419"/>
                  </a:cubicBezTo>
                  <a:cubicBezTo>
                    <a:pt x="1160145" y="710359"/>
                    <a:pt x="1172786" y="689155"/>
                    <a:pt x="1187874" y="666319"/>
                  </a:cubicBezTo>
                  <a:cubicBezTo>
                    <a:pt x="1170339" y="666319"/>
                    <a:pt x="1156475" y="665095"/>
                    <a:pt x="1142610" y="666727"/>
                  </a:cubicBezTo>
                  <a:cubicBezTo>
                    <a:pt x="1136901" y="667542"/>
                    <a:pt x="1129561" y="673251"/>
                    <a:pt x="1127114" y="678552"/>
                  </a:cubicBezTo>
                  <a:cubicBezTo>
                    <a:pt x="1109580" y="718515"/>
                    <a:pt x="1122629" y="769896"/>
                    <a:pt x="1156475" y="801295"/>
                  </a:cubicBezTo>
                  <a:cubicBezTo>
                    <a:pt x="1191544" y="833918"/>
                    <a:pt x="1242109" y="841258"/>
                    <a:pt x="1284927" y="820461"/>
                  </a:cubicBezTo>
                  <a:cubicBezTo>
                    <a:pt x="1326521" y="799664"/>
                    <a:pt x="1353434" y="752769"/>
                    <a:pt x="1348541" y="709136"/>
                  </a:cubicBezTo>
                  <a:cubicBezTo>
                    <a:pt x="1344055" y="667542"/>
                    <a:pt x="1341609" y="665911"/>
                    <a:pt x="1300423" y="665911"/>
                  </a:cubicBezTo>
                  <a:cubicBezTo>
                    <a:pt x="1294714" y="666319"/>
                    <a:pt x="1289412" y="666727"/>
                    <a:pt x="1281664" y="666727"/>
                  </a:cubicBezTo>
                  <a:close/>
                  <a:moveTo>
                    <a:pt x="1915768" y="782945"/>
                  </a:moveTo>
                  <a:cubicBezTo>
                    <a:pt x="1915768" y="782945"/>
                    <a:pt x="1915768" y="782945"/>
                    <a:pt x="1915768" y="782945"/>
                  </a:cubicBezTo>
                  <a:cubicBezTo>
                    <a:pt x="1936157" y="782945"/>
                    <a:pt x="1956547" y="782945"/>
                    <a:pt x="1976936" y="782945"/>
                  </a:cubicBezTo>
                  <a:cubicBezTo>
                    <a:pt x="1978159" y="782945"/>
                    <a:pt x="1979790" y="782945"/>
                    <a:pt x="1981014" y="782945"/>
                  </a:cubicBezTo>
                  <a:cubicBezTo>
                    <a:pt x="2005073" y="781314"/>
                    <a:pt x="2012005" y="772750"/>
                    <a:pt x="2012005" y="745021"/>
                  </a:cubicBezTo>
                  <a:cubicBezTo>
                    <a:pt x="2011597" y="720554"/>
                    <a:pt x="2003442" y="710767"/>
                    <a:pt x="1979790" y="710767"/>
                  </a:cubicBezTo>
                  <a:cubicBezTo>
                    <a:pt x="1938604" y="710359"/>
                    <a:pt x="1897010" y="710359"/>
                    <a:pt x="1855824" y="710767"/>
                  </a:cubicBezTo>
                  <a:cubicBezTo>
                    <a:pt x="1832988" y="711175"/>
                    <a:pt x="1823609" y="721370"/>
                    <a:pt x="1823201" y="745429"/>
                  </a:cubicBezTo>
                  <a:cubicBezTo>
                    <a:pt x="1822793" y="771527"/>
                    <a:pt x="1831357" y="781722"/>
                    <a:pt x="1855009" y="782537"/>
                  </a:cubicBezTo>
                  <a:cubicBezTo>
                    <a:pt x="1874990" y="783353"/>
                    <a:pt x="1895379" y="782945"/>
                    <a:pt x="1915768" y="782945"/>
                  </a:cubicBezTo>
                  <a:close/>
                  <a:moveTo>
                    <a:pt x="247525" y="151696"/>
                  </a:moveTo>
                  <a:cubicBezTo>
                    <a:pt x="247525" y="136608"/>
                    <a:pt x="246709" y="122335"/>
                    <a:pt x="247525" y="108471"/>
                  </a:cubicBezTo>
                  <a:cubicBezTo>
                    <a:pt x="248340" y="94606"/>
                    <a:pt x="242224" y="91344"/>
                    <a:pt x="229582" y="91344"/>
                  </a:cubicBezTo>
                  <a:cubicBezTo>
                    <a:pt x="178609" y="91751"/>
                    <a:pt x="128044" y="91344"/>
                    <a:pt x="77071" y="91751"/>
                  </a:cubicBezTo>
                  <a:cubicBezTo>
                    <a:pt x="72585" y="91751"/>
                    <a:pt x="68100" y="92975"/>
                    <a:pt x="63614" y="93790"/>
                  </a:cubicBezTo>
                  <a:cubicBezTo>
                    <a:pt x="63614" y="113772"/>
                    <a:pt x="63614" y="132530"/>
                    <a:pt x="63614" y="151696"/>
                  </a:cubicBezTo>
                  <a:cubicBezTo>
                    <a:pt x="125190" y="151696"/>
                    <a:pt x="185134" y="151696"/>
                    <a:pt x="247525" y="151696"/>
                  </a:cubicBezTo>
                  <a:close/>
                  <a:moveTo>
                    <a:pt x="1233954" y="688747"/>
                  </a:moveTo>
                  <a:cubicBezTo>
                    <a:pt x="1217235" y="688747"/>
                    <a:pt x="1204185" y="701796"/>
                    <a:pt x="1204185" y="718107"/>
                  </a:cubicBezTo>
                  <a:cubicBezTo>
                    <a:pt x="1204185" y="734419"/>
                    <a:pt x="1218050" y="747876"/>
                    <a:pt x="1233954" y="747876"/>
                  </a:cubicBezTo>
                  <a:cubicBezTo>
                    <a:pt x="1249857" y="747876"/>
                    <a:pt x="1263722" y="734011"/>
                    <a:pt x="1263722" y="718107"/>
                  </a:cubicBezTo>
                  <a:cubicBezTo>
                    <a:pt x="1264130" y="701796"/>
                    <a:pt x="1250265" y="688747"/>
                    <a:pt x="1233954" y="688747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5647239" y="3623423"/>
              <a:ext cx="2609816" cy="538275"/>
            </a:xfrm>
            <a:custGeom>
              <a:avLst/>
              <a:gdLst>
                <a:gd name="connsiteX0" fmla="*/ 2341087 w 2609816"/>
                <a:gd name="connsiteY0" fmla="*/ 0 h 538274"/>
                <a:gd name="connsiteX1" fmla="*/ 2341087 w 2609816"/>
                <a:gd name="connsiteY1" fmla="*/ 207970 h 538274"/>
                <a:gd name="connsiteX2" fmla="*/ 2463422 w 2609816"/>
                <a:gd name="connsiteY2" fmla="*/ 207970 h 538274"/>
                <a:gd name="connsiteX3" fmla="*/ 2463422 w 2609816"/>
                <a:gd name="connsiteY3" fmla="*/ 264652 h 538274"/>
                <a:gd name="connsiteX4" fmla="*/ 1899865 w 2609816"/>
                <a:gd name="connsiteY4" fmla="*/ 264652 h 538274"/>
                <a:gd name="connsiteX5" fmla="*/ 1899865 w 2609816"/>
                <a:gd name="connsiteY5" fmla="*/ 387802 h 538274"/>
                <a:gd name="connsiteX6" fmla="*/ 1923108 w 2609816"/>
                <a:gd name="connsiteY6" fmla="*/ 389026 h 538274"/>
                <a:gd name="connsiteX7" fmla="*/ 2461383 w 2609816"/>
                <a:gd name="connsiteY7" fmla="*/ 389026 h 538274"/>
                <a:gd name="connsiteX8" fmla="*/ 2613079 w 2609816"/>
                <a:gd name="connsiteY8" fmla="*/ 516254 h 538274"/>
                <a:gd name="connsiteX9" fmla="*/ 2613079 w 2609816"/>
                <a:gd name="connsiteY9" fmla="*/ 524818 h 538274"/>
                <a:gd name="connsiteX10" fmla="*/ 2345165 w 2609816"/>
                <a:gd name="connsiteY10" fmla="*/ 498312 h 538274"/>
                <a:gd name="connsiteX11" fmla="*/ 170046 w 2609816"/>
                <a:gd name="connsiteY11" fmla="*/ 497496 h 538274"/>
                <a:gd name="connsiteX12" fmla="*/ 0 w 2609816"/>
                <a:gd name="connsiteY12" fmla="*/ 538275 h 538274"/>
                <a:gd name="connsiteX13" fmla="*/ 116626 w 2609816"/>
                <a:gd name="connsiteY13" fmla="*/ 397589 h 538274"/>
                <a:gd name="connsiteX14" fmla="*/ 176978 w 2609816"/>
                <a:gd name="connsiteY14" fmla="*/ 389434 h 538274"/>
                <a:gd name="connsiteX15" fmla="*/ 747875 w 2609816"/>
                <a:gd name="connsiteY15" fmla="*/ 389026 h 538274"/>
                <a:gd name="connsiteX16" fmla="*/ 773158 w 2609816"/>
                <a:gd name="connsiteY16" fmla="*/ 389026 h 538274"/>
                <a:gd name="connsiteX17" fmla="*/ 773158 w 2609816"/>
                <a:gd name="connsiteY17" fmla="*/ 266283 h 538274"/>
                <a:gd name="connsiteX18" fmla="*/ 355587 w 2609816"/>
                <a:gd name="connsiteY18" fmla="*/ 266283 h 538274"/>
                <a:gd name="connsiteX19" fmla="*/ 355587 w 2609816"/>
                <a:gd name="connsiteY19" fmla="*/ 209193 h 538274"/>
                <a:gd name="connsiteX20" fmla="*/ 382501 w 2609816"/>
                <a:gd name="connsiteY20" fmla="*/ 209193 h 538274"/>
                <a:gd name="connsiteX21" fmla="*/ 2037695 w 2609816"/>
                <a:gd name="connsiteY21" fmla="*/ 209601 h 538274"/>
                <a:gd name="connsiteX22" fmla="*/ 2075620 w 2609816"/>
                <a:gd name="connsiteY22" fmla="*/ 186357 h 538274"/>
                <a:gd name="connsiteX23" fmla="*/ 2341087 w 2609816"/>
                <a:gd name="connsiteY23" fmla="*/ 0 h 538274"/>
                <a:gd name="connsiteX24" fmla="*/ 1841144 w 2609816"/>
                <a:gd name="connsiteY24" fmla="*/ 270768 h 538274"/>
                <a:gd name="connsiteX25" fmla="*/ 831471 w 2609816"/>
                <a:gd name="connsiteY25" fmla="*/ 270768 h 538274"/>
                <a:gd name="connsiteX26" fmla="*/ 831471 w 2609816"/>
                <a:gd name="connsiteY26" fmla="*/ 386987 h 538274"/>
                <a:gd name="connsiteX27" fmla="*/ 1841144 w 2609816"/>
                <a:gd name="connsiteY27" fmla="*/ 386987 h 538274"/>
                <a:gd name="connsiteX28" fmla="*/ 1841144 w 2609816"/>
                <a:gd name="connsiteY28" fmla="*/ 270768 h 538274"/>
                <a:gd name="connsiteX29" fmla="*/ 2283589 w 2609816"/>
                <a:gd name="connsiteY29" fmla="*/ 73401 h 538274"/>
                <a:gd name="connsiteX30" fmla="*/ 2129855 w 2609816"/>
                <a:gd name="connsiteY30" fmla="*/ 207562 h 538274"/>
                <a:gd name="connsiteX31" fmla="*/ 2283589 w 2609816"/>
                <a:gd name="connsiteY31" fmla="*/ 207562 h 538274"/>
                <a:gd name="connsiteX32" fmla="*/ 2283589 w 2609816"/>
                <a:gd name="connsiteY32" fmla="*/ 73401 h 53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609816" h="538274">
                  <a:moveTo>
                    <a:pt x="2341087" y="0"/>
                  </a:moveTo>
                  <a:cubicBezTo>
                    <a:pt x="2341087" y="70139"/>
                    <a:pt x="2341087" y="137831"/>
                    <a:pt x="2341087" y="207970"/>
                  </a:cubicBezTo>
                  <a:cubicBezTo>
                    <a:pt x="2382273" y="207970"/>
                    <a:pt x="2422236" y="207970"/>
                    <a:pt x="2463422" y="207970"/>
                  </a:cubicBezTo>
                  <a:cubicBezTo>
                    <a:pt x="2463422" y="227543"/>
                    <a:pt x="2463422" y="244670"/>
                    <a:pt x="2463422" y="264652"/>
                  </a:cubicBezTo>
                  <a:cubicBezTo>
                    <a:pt x="2276249" y="264652"/>
                    <a:pt x="2088668" y="264652"/>
                    <a:pt x="1899865" y="264652"/>
                  </a:cubicBezTo>
                  <a:cubicBezTo>
                    <a:pt x="1899865" y="306653"/>
                    <a:pt x="1899865" y="345801"/>
                    <a:pt x="1899865" y="387802"/>
                  </a:cubicBezTo>
                  <a:cubicBezTo>
                    <a:pt x="1907613" y="388210"/>
                    <a:pt x="1915360" y="389026"/>
                    <a:pt x="1923108" y="389026"/>
                  </a:cubicBezTo>
                  <a:cubicBezTo>
                    <a:pt x="2102533" y="389026"/>
                    <a:pt x="2281958" y="389026"/>
                    <a:pt x="2461383" y="389026"/>
                  </a:cubicBezTo>
                  <a:cubicBezTo>
                    <a:pt x="2538454" y="389026"/>
                    <a:pt x="2603292" y="444077"/>
                    <a:pt x="2613079" y="516254"/>
                  </a:cubicBezTo>
                  <a:cubicBezTo>
                    <a:pt x="2613486" y="518293"/>
                    <a:pt x="2613079" y="519924"/>
                    <a:pt x="2613079" y="524818"/>
                  </a:cubicBezTo>
                  <a:cubicBezTo>
                    <a:pt x="2525813" y="486486"/>
                    <a:pt x="2434877" y="498312"/>
                    <a:pt x="2345165" y="498312"/>
                  </a:cubicBezTo>
                  <a:cubicBezTo>
                    <a:pt x="1620125" y="497496"/>
                    <a:pt x="895085" y="498312"/>
                    <a:pt x="170046" y="497496"/>
                  </a:cubicBezTo>
                  <a:cubicBezTo>
                    <a:pt x="109694" y="497496"/>
                    <a:pt x="52196" y="502797"/>
                    <a:pt x="0" y="538275"/>
                  </a:cubicBezTo>
                  <a:cubicBezTo>
                    <a:pt x="816" y="479554"/>
                    <a:pt x="53012" y="415532"/>
                    <a:pt x="116626" y="397589"/>
                  </a:cubicBezTo>
                  <a:cubicBezTo>
                    <a:pt x="135792" y="391880"/>
                    <a:pt x="156589" y="389434"/>
                    <a:pt x="176978" y="389434"/>
                  </a:cubicBezTo>
                  <a:cubicBezTo>
                    <a:pt x="367413" y="389026"/>
                    <a:pt x="557440" y="389026"/>
                    <a:pt x="747875" y="389026"/>
                  </a:cubicBezTo>
                  <a:cubicBezTo>
                    <a:pt x="756031" y="389026"/>
                    <a:pt x="763779" y="389026"/>
                    <a:pt x="773158" y="389026"/>
                  </a:cubicBezTo>
                  <a:cubicBezTo>
                    <a:pt x="773158" y="347024"/>
                    <a:pt x="773158" y="307469"/>
                    <a:pt x="773158" y="266283"/>
                  </a:cubicBezTo>
                  <a:cubicBezTo>
                    <a:pt x="633696" y="266283"/>
                    <a:pt x="495457" y="266283"/>
                    <a:pt x="355587" y="266283"/>
                  </a:cubicBezTo>
                  <a:cubicBezTo>
                    <a:pt x="355587" y="247117"/>
                    <a:pt x="355587" y="229990"/>
                    <a:pt x="355587" y="209193"/>
                  </a:cubicBezTo>
                  <a:cubicBezTo>
                    <a:pt x="364151" y="209193"/>
                    <a:pt x="373122" y="209193"/>
                    <a:pt x="382501" y="209193"/>
                  </a:cubicBezTo>
                  <a:cubicBezTo>
                    <a:pt x="934233" y="209193"/>
                    <a:pt x="1485964" y="209193"/>
                    <a:pt x="2037695" y="209601"/>
                  </a:cubicBezTo>
                  <a:cubicBezTo>
                    <a:pt x="2057269" y="209601"/>
                    <a:pt x="2066648" y="204707"/>
                    <a:pt x="2075620" y="186357"/>
                  </a:cubicBezTo>
                  <a:cubicBezTo>
                    <a:pt x="2127408" y="74624"/>
                    <a:pt x="2219975" y="18350"/>
                    <a:pt x="2341087" y="0"/>
                  </a:cubicBezTo>
                  <a:close/>
                  <a:moveTo>
                    <a:pt x="1841144" y="270768"/>
                  </a:moveTo>
                  <a:cubicBezTo>
                    <a:pt x="1502683" y="270768"/>
                    <a:pt x="1167077" y="270768"/>
                    <a:pt x="831471" y="270768"/>
                  </a:cubicBezTo>
                  <a:cubicBezTo>
                    <a:pt x="831471" y="310731"/>
                    <a:pt x="831471" y="349063"/>
                    <a:pt x="831471" y="386987"/>
                  </a:cubicBezTo>
                  <a:cubicBezTo>
                    <a:pt x="1169116" y="386987"/>
                    <a:pt x="1505130" y="386987"/>
                    <a:pt x="1841144" y="386987"/>
                  </a:cubicBezTo>
                  <a:cubicBezTo>
                    <a:pt x="1841144" y="347432"/>
                    <a:pt x="1841144" y="309508"/>
                    <a:pt x="1841144" y="270768"/>
                  </a:cubicBezTo>
                  <a:close/>
                  <a:moveTo>
                    <a:pt x="2283589" y="73401"/>
                  </a:moveTo>
                  <a:cubicBezTo>
                    <a:pt x="2223645" y="84411"/>
                    <a:pt x="2138826" y="159036"/>
                    <a:pt x="2129855" y="207562"/>
                  </a:cubicBezTo>
                  <a:cubicBezTo>
                    <a:pt x="2180828" y="207562"/>
                    <a:pt x="2231393" y="207562"/>
                    <a:pt x="2283589" y="207562"/>
                  </a:cubicBezTo>
                  <a:cubicBezTo>
                    <a:pt x="2283589" y="162706"/>
                    <a:pt x="2283589" y="119073"/>
                    <a:pt x="2283589" y="73401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8409668" y="4861498"/>
              <a:ext cx="179425" cy="558664"/>
            </a:xfrm>
            <a:custGeom>
              <a:avLst/>
              <a:gdLst>
                <a:gd name="connsiteX0" fmla="*/ 182585 w 179424"/>
                <a:gd name="connsiteY0" fmla="*/ 280512 h 558663"/>
                <a:gd name="connsiteX1" fmla="*/ 182585 w 179424"/>
                <a:gd name="connsiteY1" fmla="*/ 496637 h 558663"/>
                <a:gd name="connsiteX2" fmla="*/ 118971 w 179424"/>
                <a:gd name="connsiteY2" fmla="*/ 560659 h 558663"/>
                <a:gd name="connsiteX3" fmla="*/ 55764 w 179424"/>
                <a:gd name="connsiteY3" fmla="*/ 560659 h 558663"/>
                <a:gd name="connsiteX4" fmla="*/ 306 w 179424"/>
                <a:gd name="connsiteY4" fmla="*/ 506016 h 558663"/>
                <a:gd name="connsiteX5" fmla="*/ 306 w 179424"/>
                <a:gd name="connsiteY5" fmla="*/ 55415 h 558663"/>
                <a:gd name="connsiteX6" fmla="*/ 53726 w 179424"/>
                <a:gd name="connsiteY6" fmla="*/ 772 h 558663"/>
                <a:gd name="connsiteX7" fmla="*/ 125088 w 179424"/>
                <a:gd name="connsiteY7" fmla="*/ 772 h 558663"/>
                <a:gd name="connsiteX8" fmla="*/ 182585 w 179424"/>
                <a:gd name="connsiteY8" fmla="*/ 60716 h 558663"/>
                <a:gd name="connsiteX9" fmla="*/ 182585 w 179424"/>
                <a:gd name="connsiteY9" fmla="*/ 280512 h 55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9424" h="558663">
                  <a:moveTo>
                    <a:pt x="182585" y="280512"/>
                  </a:moveTo>
                  <a:cubicBezTo>
                    <a:pt x="182585" y="352690"/>
                    <a:pt x="182585" y="424460"/>
                    <a:pt x="182585" y="496637"/>
                  </a:cubicBezTo>
                  <a:cubicBezTo>
                    <a:pt x="182585" y="539862"/>
                    <a:pt x="161788" y="560252"/>
                    <a:pt x="118971" y="560659"/>
                  </a:cubicBezTo>
                  <a:cubicBezTo>
                    <a:pt x="97766" y="560659"/>
                    <a:pt x="76969" y="561067"/>
                    <a:pt x="55764" y="560659"/>
                  </a:cubicBezTo>
                  <a:cubicBezTo>
                    <a:pt x="22326" y="559844"/>
                    <a:pt x="306" y="539455"/>
                    <a:pt x="306" y="506016"/>
                  </a:cubicBezTo>
                  <a:cubicBezTo>
                    <a:pt x="-102" y="355952"/>
                    <a:pt x="-102" y="205887"/>
                    <a:pt x="306" y="55415"/>
                  </a:cubicBezTo>
                  <a:cubicBezTo>
                    <a:pt x="306" y="22792"/>
                    <a:pt x="21103" y="1995"/>
                    <a:pt x="53726" y="772"/>
                  </a:cubicBezTo>
                  <a:cubicBezTo>
                    <a:pt x="77377" y="-451"/>
                    <a:pt x="101436" y="-43"/>
                    <a:pt x="125088" y="772"/>
                  </a:cubicBezTo>
                  <a:cubicBezTo>
                    <a:pt x="161381" y="1995"/>
                    <a:pt x="182585" y="23608"/>
                    <a:pt x="182585" y="60716"/>
                  </a:cubicBezTo>
                  <a:cubicBezTo>
                    <a:pt x="182993" y="133710"/>
                    <a:pt x="182585" y="207111"/>
                    <a:pt x="182585" y="280512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5127824" y="4981977"/>
              <a:ext cx="110102" cy="244670"/>
            </a:xfrm>
            <a:custGeom>
              <a:avLst/>
              <a:gdLst>
                <a:gd name="connsiteX0" fmla="*/ 112039 w 110101"/>
                <a:gd name="connsiteY0" fmla="*/ 181 h 244670"/>
                <a:gd name="connsiteX1" fmla="*/ 112039 w 110101"/>
                <a:gd name="connsiteY1" fmla="*/ 246483 h 244670"/>
                <a:gd name="connsiteX2" fmla="*/ 34560 w 110101"/>
                <a:gd name="connsiteY2" fmla="*/ 246075 h 244670"/>
                <a:gd name="connsiteX3" fmla="*/ 306 w 110101"/>
                <a:gd name="connsiteY3" fmla="*/ 207335 h 244670"/>
                <a:gd name="connsiteX4" fmla="*/ 306 w 110101"/>
                <a:gd name="connsiteY4" fmla="*/ 38513 h 244670"/>
                <a:gd name="connsiteX5" fmla="*/ 37414 w 110101"/>
                <a:gd name="connsiteY5" fmla="*/ 181 h 244670"/>
                <a:gd name="connsiteX6" fmla="*/ 112039 w 110101"/>
                <a:gd name="connsiteY6" fmla="*/ 181 h 24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101" h="244670">
                  <a:moveTo>
                    <a:pt x="112039" y="181"/>
                  </a:moveTo>
                  <a:cubicBezTo>
                    <a:pt x="112039" y="83369"/>
                    <a:pt x="112039" y="164110"/>
                    <a:pt x="112039" y="246483"/>
                  </a:cubicBezTo>
                  <a:cubicBezTo>
                    <a:pt x="85533" y="246483"/>
                    <a:pt x="60250" y="247706"/>
                    <a:pt x="34560" y="246075"/>
                  </a:cubicBezTo>
                  <a:cubicBezTo>
                    <a:pt x="14170" y="244852"/>
                    <a:pt x="306" y="228540"/>
                    <a:pt x="306" y="207335"/>
                  </a:cubicBezTo>
                  <a:cubicBezTo>
                    <a:pt x="-102" y="151061"/>
                    <a:pt x="-102" y="94787"/>
                    <a:pt x="306" y="38513"/>
                  </a:cubicBezTo>
                  <a:cubicBezTo>
                    <a:pt x="714" y="16493"/>
                    <a:pt x="15802" y="997"/>
                    <a:pt x="37414" y="181"/>
                  </a:cubicBezTo>
                  <a:cubicBezTo>
                    <a:pt x="61473" y="-227"/>
                    <a:pt x="85940" y="181"/>
                    <a:pt x="112039" y="181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5295307" y="5694784"/>
              <a:ext cx="187581" cy="69323"/>
            </a:xfrm>
            <a:custGeom>
              <a:avLst/>
              <a:gdLst>
                <a:gd name="connsiteX0" fmla="*/ 95436 w 187580"/>
                <a:gd name="connsiteY0" fmla="*/ 181 h 69323"/>
                <a:gd name="connsiteX1" fmla="*/ 156196 w 187580"/>
                <a:gd name="connsiteY1" fmla="*/ 181 h 69323"/>
                <a:gd name="connsiteX2" fmla="*/ 188411 w 187580"/>
                <a:gd name="connsiteY2" fmla="*/ 34435 h 69323"/>
                <a:gd name="connsiteX3" fmla="*/ 157827 w 187580"/>
                <a:gd name="connsiteY3" fmla="*/ 72359 h 69323"/>
                <a:gd name="connsiteX4" fmla="*/ 31822 w 187580"/>
                <a:gd name="connsiteY4" fmla="*/ 72359 h 69323"/>
                <a:gd name="connsiteX5" fmla="*/ 14 w 187580"/>
                <a:gd name="connsiteY5" fmla="*/ 35251 h 69323"/>
                <a:gd name="connsiteX6" fmla="*/ 32229 w 187580"/>
                <a:gd name="connsiteY6" fmla="*/ 181 h 69323"/>
                <a:gd name="connsiteX7" fmla="*/ 95436 w 187580"/>
                <a:gd name="connsiteY7" fmla="*/ 181 h 6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580" h="69323">
                  <a:moveTo>
                    <a:pt x="95436" y="181"/>
                  </a:moveTo>
                  <a:cubicBezTo>
                    <a:pt x="115825" y="181"/>
                    <a:pt x="136214" y="-227"/>
                    <a:pt x="156196" y="181"/>
                  </a:cubicBezTo>
                  <a:cubicBezTo>
                    <a:pt x="179847" y="589"/>
                    <a:pt x="188411" y="9968"/>
                    <a:pt x="188411" y="34435"/>
                  </a:cubicBezTo>
                  <a:cubicBezTo>
                    <a:pt x="188818" y="61757"/>
                    <a:pt x="181478" y="71951"/>
                    <a:pt x="157827" y="72359"/>
                  </a:cubicBezTo>
                  <a:cubicBezTo>
                    <a:pt x="115825" y="73175"/>
                    <a:pt x="73823" y="73175"/>
                    <a:pt x="31822" y="72359"/>
                  </a:cubicBezTo>
                  <a:cubicBezTo>
                    <a:pt x="7762" y="71951"/>
                    <a:pt x="-393" y="61349"/>
                    <a:pt x="14" y="35251"/>
                  </a:cubicBezTo>
                  <a:cubicBezTo>
                    <a:pt x="422" y="11191"/>
                    <a:pt x="9394" y="997"/>
                    <a:pt x="32229" y="181"/>
                  </a:cubicBezTo>
                  <a:cubicBezTo>
                    <a:pt x="53434" y="181"/>
                    <a:pt x="74231" y="181"/>
                    <a:pt x="95436" y="181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5741307" y="4776371"/>
              <a:ext cx="36701" cy="61168"/>
            </a:xfrm>
            <a:custGeom>
              <a:avLst/>
              <a:gdLst>
                <a:gd name="connsiteX0" fmla="*/ 37645 w 36700"/>
                <a:gd name="connsiteY0" fmla="*/ 65102 h 61167"/>
                <a:gd name="connsiteX1" fmla="*/ 5838 w 36700"/>
                <a:gd name="connsiteY1" fmla="*/ 54908 h 61167"/>
                <a:gd name="connsiteX2" fmla="*/ 1760 w 36700"/>
                <a:gd name="connsiteY2" fmla="*/ 17799 h 61167"/>
                <a:gd name="connsiteX3" fmla="*/ 37645 w 36700"/>
                <a:gd name="connsiteY3" fmla="*/ 1080 h 6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00" h="61167">
                  <a:moveTo>
                    <a:pt x="37645" y="65102"/>
                  </a:moveTo>
                  <a:cubicBezTo>
                    <a:pt x="25412" y="61840"/>
                    <a:pt x="9916" y="61840"/>
                    <a:pt x="5838" y="54908"/>
                  </a:cubicBezTo>
                  <a:cubicBezTo>
                    <a:pt x="-279" y="45121"/>
                    <a:pt x="-1502" y="29217"/>
                    <a:pt x="1760" y="17799"/>
                  </a:cubicBezTo>
                  <a:cubicBezTo>
                    <a:pt x="6246" y="3119"/>
                    <a:pt x="20111" y="-2590"/>
                    <a:pt x="37645" y="1080"/>
                  </a:cubicBezTo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8283955" y="5695475"/>
              <a:ext cx="187581" cy="69323"/>
            </a:xfrm>
            <a:custGeom>
              <a:avLst/>
              <a:gdLst>
                <a:gd name="connsiteX0" fmla="*/ 92988 w 187580"/>
                <a:gd name="connsiteY0" fmla="*/ 72076 h 69323"/>
                <a:gd name="connsiteX1" fmla="*/ 31821 w 187580"/>
                <a:gd name="connsiteY1" fmla="*/ 72076 h 69323"/>
                <a:gd name="connsiteX2" fmla="*/ 14 w 187580"/>
                <a:gd name="connsiteY2" fmla="*/ 34967 h 69323"/>
                <a:gd name="connsiteX3" fmla="*/ 32637 w 187580"/>
                <a:gd name="connsiteY3" fmla="*/ 306 h 69323"/>
                <a:gd name="connsiteX4" fmla="*/ 156603 w 187580"/>
                <a:gd name="connsiteY4" fmla="*/ 306 h 69323"/>
                <a:gd name="connsiteX5" fmla="*/ 188818 w 187580"/>
                <a:gd name="connsiteY5" fmla="*/ 34560 h 69323"/>
                <a:gd name="connsiteX6" fmla="*/ 157826 w 187580"/>
                <a:gd name="connsiteY6" fmla="*/ 72484 h 69323"/>
                <a:gd name="connsiteX7" fmla="*/ 153748 w 187580"/>
                <a:gd name="connsiteY7" fmla="*/ 72484 h 69323"/>
                <a:gd name="connsiteX8" fmla="*/ 92988 w 187580"/>
                <a:gd name="connsiteY8" fmla="*/ 72076 h 69323"/>
                <a:gd name="connsiteX9" fmla="*/ 92988 w 187580"/>
                <a:gd name="connsiteY9" fmla="*/ 72076 h 6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580" h="69323">
                  <a:moveTo>
                    <a:pt x="92988" y="72076"/>
                  </a:moveTo>
                  <a:cubicBezTo>
                    <a:pt x="72599" y="72076"/>
                    <a:pt x="52210" y="72484"/>
                    <a:pt x="31821" y="72076"/>
                  </a:cubicBezTo>
                  <a:cubicBezTo>
                    <a:pt x="8169" y="71260"/>
                    <a:pt x="-394" y="60658"/>
                    <a:pt x="14" y="34967"/>
                  </a:cubicBezTo>
                  <a:cubicBezTo>
                    <a:pt x="422" y="10908"/>
                    <a:pt x="9393" y="714"/>
                    <a:pt x="32637" y="306"/>
                  </a:cubicBezTo>
                  <a:cubicBezTo>
                    <a:pt x="73823" y="-102"/>
                    <a:pt x="115417" y="-102"/>
                    <a:pt x="156603" y="306"/>
                  </a:cubicBezTo>
                  <a:cubicBezTo>
                    <a:pt x="180254" y="714"/>
                    <a:pt x="188410" y="10093"/>
                    <a:pt x="188818" y="34560"/>
                  </a:cubicBezTo>
                  <a:cubicBezTo>
                    <a:pt x="189226" y="61881"/>
                    <a:pt x="181885" y="70852"/>
                    <a:pt x="157826" y="72484"/>
                  </a:cubicBezTo>
                  <a:cubicBezTo>
                    <a:pt x="156603" y="72484"/>
                    <a:pt x="154972" y="72484"/>
                    <a:pt x="153748" y="72484"/>
                  </a:cubicBezTo>
                  <a:cubicBezTo>
                    <a:pt x="133359" y="72076"/>
                    <a:pt x="112970" y="72076"/>
                    <a:pt x="92988" y="72076"/>
                  </a:cubicBezTo>
                  <a:cubicBezTo>
                    <a:pt x="92988" y="72076"/>
                    <a:pt x="92988" y="72076"/>
                    <a:pt x="92988" y="72076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7777093" y="3696824"/>
              <a:ext cx="150880" cy="130491"/>
            </a:xfrm>
            <a:custGeom>
              <a:avLst/>
              <a:gdLst>
                <a:gd name="connsiteX0" fmla="*/ 153735 w 150879"/>
                <a:gd name="connsiteY0" fmla="*/ 0 h 130490"/>
                <a:gd name="connsiteX1" fmla="*/ 153735 w 150879"/>
                <a:gd name="connsiteY1" fmla="*/ 134161 h 130490"/>
                <a:gd name="connsiteX2" fmla="*/ 0 w 150879"/>
                <a:gd name="connsiteY2" fmla="*/ 134161 h 130490"/>
                <a:gd name="connsiteX3" fmla="*/ 153735 w 150879"/>
                <a:gd name="connsiteY3" fmla="*/ 0 h 13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879" h="130490">
                  <a:moveTo>
                    <a:pt x="153735" y="0"/>
                  </a:moveTo>
                  <a:cubicBezTo>
                    <a:pt x="153735" y="45264"/>
                    <a:pt x="153735" y="89305"/>
                    <a:pt x="153735" y="134161"/>
                  </a:cubicBezTo>
                  <a:cubicBezTo>
                    <a:pt x="101538" y="134161"/>
                    <a:pt x="50973" y="134161"/>
                    <a:pt x="0" y="134161"/>
                  </a:cubicBezTo>
                  <a:cubicBezTo>
                    <a:pt x="8563" y="85635"/>
                    <a:pt x="93382" y="11010"/>
                    <a:pt x="153735" y="0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5780176" y="5531851"/>
              <a:ext cx="338461" cy="338461"/>
            </a:xfrm>
            <a:custGeom>
              <a:avLst/>
              <a:gdLst>
                <a:gd name="connsiteX0" fmla="*/ 0 w 338460"/>
                <a:gd name="connsiteY0" fmla="*/ 170454 h 338460"/>
                <a:gd name="connsiteX1" fmla="*/ 170861 w 338460"/>
                <a:gd name="connsiteY1" fmla="*/ 0 h 338460"/>
                <a:gd name="connsiteX2" fmla="*/ 341723 w 338460"/>
                <a:gd name="connsiteY2" fmla="*/ 170861 h 338460"/>
                <a:gd name="connsiteX3" fmla="*/ 170454 w 338460"/>
                <a:gd name="connsiteY3" fmla="*/ 341723 h 338460"/>
                <a:gd name="connsiteX4" fmla="*/ 0 w 338460"/>
                <a:gd name="connsiteY4" fmla="*/ 170454 h 338460"/>
                <a:gd name="connsiteX5" fmla="*/ 56274 w 338460"/>
                <a:gd name="connsiteY5" fmla="*/ 171269 h 338460"/>
                <a:gd name="connsiteX6" fmla="*/ 170861 w 338460"/>
                <a:gd name="connsiteY6" fmla="*/ 285449 h 338460"/>
                <a:gd name="connsiteX7" fmla="*/ 285449 w 338460"/>
                <a:gd name="connsiteY7" fmla="*/ 170861 h 338460"/>
                <a:gd name="connsiteX8" fmla="*/ 169638 w 338460"/>
                <a:gd name="connsiteY8" fmla="*/ 56274 h 338460"/>
                <a:gd name="connsiteX9" fmla="*/ 56274 w 338460"/>
                <a:gd name="connsiteY9" fmla="*/ 171269 h 338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460" h="338460">
                  <a:moveTo>
                    <a:pt x="0" y="170454"/>
                  </a:moveTo>
                  <a:cubicBezTo>
                    <a:pt x="0" y="75440"/>
                    <a:pt x="75440" y="0"/>
                    <a:pt x="170861" y="0"/>
                  </a:cubicBezTo>
                  <a:cubicBezTo>
                    <a:pt x="265467" y="0"/>
                    <a:pt x="341723" y="76256"/>
                    <a:pt x="341723" y="170861"/>
                  </a:cubicBezTo>
                  <a:cubicBezTo>
                    <a:pt x="341723" y="265059"/>
                    <a:pt x="265059" y="341723"/>
                    <a:pt x="170454" y="341723"/>
                  </a:cubicBezTo>
                  <a:cubicBezTo>
                    <a:pt x="75848" y="341723"/>
                    <a:pt x="0" y="265467"/>
                    <a:pt x="0" y="170454"/>
                  </a:cubicBezTo>
                  <a:close/>
                  <a:moveTo>
                    <a:pt x="56274" y="171269"/>
                  </a:moveTo>
                  <a:cubicBezTo>
                    <a:pt x="56682" y="233660"/>
                    <a:pt x="108471" y="285449"/>
                    <a:pt x="170861" y="285449"/>
                  </a:cubicBezTo>
                  <a:cubicBezTo>
                    <a:pt x="232845" y="285449"/>
                    <a:pt x="285041" y="232844"/>
                    <a:pt x="285449" y="170861"/>
                  </a:cubicBezTo>
                  <a:cubicBezTo>
                    <a:pt x="285856" y="107655"/>
                    <a:pt x="232845" y="55866"/>
                    <a:pt x="169638" y="56274"/>
                  </a:cubicBezTo>
                  <a:cubicBezTo>
                    <a:pt x="106839" y="56682"/>
                    <a:pt x="55866" y="108471"/>
                    <a:pt x="56274" y="171269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5883753" y="5635412"/>
              <a:ext cx="130491" cy="130491"/>
            </a:xfrm>
            <a:custGeom>
              <a:avLst/>
              <a:gdLst>
                <a:gd name="connsiteX0" fmla="*/ 68100 w 130490"/>
                <a:gd name="connsiteY0" fmla="*/ 133361 h 130490"/>
                <a:gd name="connsiteX1" fmla="*/ 0 w 130490"/>
                <a:gd name="connsiteY1" fmla="*/ 66893 h 130490"/>
                <a:gd name="connsiteX2" fmla="*/ 66061 w 130490"/>
                <a:gd name="connsiteY2" fmla="*/ 16 h 130490"/>
                <a:gd name="connsiteX3" fmla="*/ 133345 w 130490"/>
                <a:gd name="connsiteY3" fmla="*/ 66893 h 130490"/>
                <a:gd name="connsiteX4" fmla="*/ 68100 w 130490"/>
                <a:gd name="connsiteY4" fmla="*/ 133361 h 130490"/>
                <a:gd name="connsiteX5" fmla="*/ 66469 w 130490"/>
                <a:gd name="connsiteY5" fmla="*/ 37940 h 130490"/>
                <a:gd name="connsiteX6" fmla="*/ 37516 w 130490"/>
                <a:gd name="connsiteY6" fmla="*/ 68116 h 130490"/>
                <a:gd name="connsiteX7" fmla="*/ 67692 w 130490"/>
                <a:gd name="connsiteY7" fmla="*/ 97476 h 130490"/>
                <a:gd name="connsiteX8" fmla="*/ 96645 w 130490"/>
                <a:gd name="connsiteY8" fmla="*/ 67300 h 130490"/>
                <a:gd name="connsiteX9" fmla="*/ 66469 w 130490"/>
                <a:gd name="connsiteY9" fmla="*/ 37940 h 13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490" h="130490">
                  <a:moveTo>
                    <a:pt x="68100" y="133361"/>
                  </a:moveTo>
                  <a:cubicBezTo>
                    <a:pt x="30176" y="133769"/>
                    <a:pt x="0" y="104001"/>
                    <a:pt x="0" y="66893"/>
                  </a:cubicBezTo>
                  <a:cubicBezTo>
                    <a:pt x="0" y="31008"/>
                    <a:pt x="29768" y="832"/>
                    <a:pt x="66061" y="16"/>
                  </a:cubicBezTo>
                  <a:cubicBezTo>
                    <a:pt x="102762" y="-799"/>
                    <a:pt x="133345" y="29377"/>
                    <a:pt x="133345" y="66893"/>
                  </a:cubicBezTo>
                  <a:cubicBezTo>
                    <a:pt x="133345" y="104409"/>
                    <a:pt x="105208" y="132954"/>
                    <a:pt x="68100" y="133361"/>
                  </a:cubicBezTo>
                  <a:close/>
                  <a:moveTo>
                    <a:pt x="66469" y="37940"/>
                  </a:moveTo>
                  <a:cubicBezTo>
                    <a:pt x="49750" y="38348"/>
                    <a:pt x="37516" y="50989"/>
                    <a:pt x="37516" y="68116"/>
                  </a:cubicBezTo>
                  <a:cubicBezTo>
                    <a:pt x="37924" y="84427"/>
                    <a:pt x="51381" y="97476"/>
                    <a:pt x="67692" y="97476"/>
                  </a:cubicBezTo>
                  <a:cubicBezTo>
                    <a:pt x="83596" y="97069"/>
                    <a:pt x="97053" y="83204"/>
                    <a:pt x="96645" y="67300"/>
                  </a:cubicBezTo>
                  <a:cubicBezTo>
                    <a:pt x="96237" y="50174"/>
                    <a:pt x="82780" y="37532"/>
                    <a:pt x="66469" y="37940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Rectangle 23"/>
          <p:cNvSpPr/>
          <p:nvPr userDrawn="1"/>
        </p:nvSpPr>
        <p:spPr>
          <a:xfrm>
            <a:off x="209104" y="6617332"/>
            <a:ext cx="11773793" cy="68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18"/>
          <p:cNvGrpSpPr/>
          <p:nvPr userDrawn="1"/>
        </p:nvGrpSpPr>
        <p:grpSpPr>
          <a:xfrm>
            <a:off x="700336" y="2476600"/>
            <a:ext cx="5056030" cy="2797670"/>
            <a:chOff x="395536" y="2564904"/>
            <a:chExt cx="4749925" cy="2628292"/>
          </a:xfrm>
          <a:solidFill>
            <a:schemeClr val="tx1"/>
          </a:solidFill>
        </p:grpSpPr>
        <p:grpSp>
          <p:nvGrpSpPr>
            <p:cNvPr id="5" name="Group 19"/>
            <p:cNvGrpSpPr/>
            <p:nvPr userDrawn="1"/>
          </p:nvGrpSpPr>
          <p:grpSpPr>
            <a:xfrm>
              <a:off x="395536" y="2564904"/>
              <a:ext cx="4749925" cy="2628292"/>
              <a:chOff x="395536" y="2204864"/>
              <a:chExt cx="5400600" cy="2988332"/>
            </a:xfrm>
            <a:grpFill/>
          </p:grpSpPr>
          <p:sp>
            <p:nvSpPr>
              <p:cNvPr id="7" name="Rounded Rectangle 3"/>
              <p:cNvSpPr/>
              <p:nvPr userDrawn="1"/>
            </p:nvSpPr>
            <p:spPr>
              <a:xfrm>
                <a:off x="971600" y="2204864"/>
                <a:ext cx="4248472" cy="2736304"/>
              </a:xfrm>
              <a:custGeom>
                <a:avLst/>
                <a:gdLst/>
                <a:ahLst/>
                <a:cxnLst/>
                <a:rect l="l" t="t" r="r" b="b"/>
                <a:pathLst>
                  <a:path w="4248472" h="2736304">
                    <a:moveTo>
                      <a:pt x="144016" y="144016"/>
                    </a:moveTo>
                    <a:lnTo>
                      <a:pt x="144016" y="2520280"/>
                    </a:lnTo>
                    <a:lnTo>
                      <a:pt x="4104456" y="2520280"/>
                    </a:lnTo>
                    <a:lnTo>
                      <a:pt x="4104456" y="144016"/>
                    </a:lnTo>
                    <a:close/>
                    <a:moveTo>
                      <a:pt x="119332" y="0"/>
                    </a:moveTo>
                    <a:lnTo>
                      <a:pt x="4129140" y="0"/>
                    </a:lnTo>
                    <a:cubicBezTo>
                      <a:pt x="4195045" y="0"/>
                      <a:pt x="4248472" y="53427"/>
                      <a:pt x="4248472" y="119332"/>
                    </a:cubicBezTo>
                    <a:lnTo>
                      <a:pt x="4248472" y="2736304"/>
                    </a:lnTo>
                    <a:lnTo>
                      <a:pt x="0" y="2736304"/>
                    </a:lnTo>
                    <a:lnTo>
                      <a:pt x="0" y="119332"/>
                    </a:lnTo>
                    <a:cubicBezTo>
                      <a:pt x="0" y="53427"/>
                      <a:pt x="53427" y="0"/>
                      <a:pt x="119332" y="0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  <p:sp>
            <p:nvSpPr>
              <p:cNvPr id="8" name="Rectangle 22"/>
              <p:cNvSpPr/>
              <p:nvPr userDrawn="1"/>
            </p:nvSpPr>
            <p:spPr>
              <a:xfrm>
                <a:off x="395536" y="4941168"/>
                <a:ext cx="5400600" cy="144016"/>
              </a:xfrm>
              <a:prstGeom prst="rect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  <p:sp>
            <p:nvSpPr>
              <p:cNvPr id="9" name="Trapezoid 23"/>
              <p:cNvSpPr/>
              <p:nvPr userDrawn="1"/>
            </p:nvSpPr>
            <p:spPr>
              <a:xfrm rot="10800000">
                <a:off x="395536" y="5085184"/>
                <a:ext cx="5400600" cy="108012"/>
              </a:xfrm>
              <a:prstGeom prst="trapezoid">
                <a:avLst>
                  <a:gd name="adj" fmla="val 129851"/>
                </a:avLst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</p:grpSp>
        <p:sp>
          <p:nvSpPr>
            <p:cNvPr id="6" name="Rectangle 20"/>
            <p:cNvSpPr/>
            <p:nvPr userDrawn="1"/>
          </p:nvSpPr>
          <p:spPr>
            <a:xfrm>
              <a:off x="2518470" y="5009698"/>
              <a:ext cx="504056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</p:grpSp>
      <p:sp>
        <p:nvSpPr>
          <p:cNvPr id="10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1346722" y="2602600"/>
            <a:ext cx="3736840" cy="22916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209104" y="6617332"/>
            <a:ext cx="11773793" cy="68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905524" y="1684641"/>
            <a:ext cx="10398202" cy="45158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905524" y="1684641"/>
            <a:ext cx="10398202" cy="45158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/>
          <p:cNvSpPr>
            <a:spLocks noGrp="1"/>
          </p:cNvSpPr>
          <p:nvPr>
            <p:ph type="pic" sz="quarter" idx="17" hasCustomPrompt="1"/>
          </p:nvPr>
        </p:nvSpPr>
        <p:spPr>
          <a:xfrm>
            <a:off x="3267390" y="2672859"/>
            <a:ext cx="8924610" cy="29246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Frame 4"/>
          <p:cNvSpPr/>
          <p:nvPr userDrawn="1"/>
        </p:nvSpPr>
        <p:spPr>
          <a:xfrm>
            <a:off x="1065125" y="615462"/>
            <a:ext cx="10061750" cy="5627077"/>
          </a:xfrm>
          <a:prstGeom prst="frame">
            <a:avLst>
              <a:gd name="adj1" fmla="val 12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672858"/>
            <a:ext cx="3064747" cy="2924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734308" y="1617572"/>
            <a:ext cx="3622856" cy="3622856"/>
          </a:xfrm>
          <a:custGeom>
            <a:avLst/>
            <a:gdLst>
              <a:gd name="connsiteX0" fmla="*/ 1711572 w 3423144"/>
              <a:gd name="connsiteY0" fmla="*/ 0 h 3423144"/>
              <a:gd name="connsiteX1" fmla="*/ 3423144 w 3423144"/>
              <a:gd name="connsiteY1" fmla="*/ 1711572 h 3423144"/>
              <a:gd name="connsiteX2" fmla="*/ 1711572 w 3423144"/>
              <a:gd name="connsiteY2" fmla="*/ 3423144 h 3423144"/>
              <a:gd name="connsiteX3" fmla="*/ 0 w 3423144"/>
              <a:gd name="connsiteY3" fmla="*/ 1711572 h 3423144"/>
              <a:gd name="connsiteX4" fmla="*/ 1711572 w 3423144"/>
              <a:gd name="connsiteY4" fmla="*/ 0 h 342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3144" h="3423144">
                <a:moveTo>
                  <a:pt x="1711572" y="0"/>
                </a:moveTo>
                <a:cubicBezTo>
                  <a:pt x="2656847" y="0"/>
                  <a:pt x="3423144" y="766297"/>
                  <a:pt x="3423144" y="1711572"/>
                </a:cubicBezTo>
                <a:cubicBezTo>
                  <a:pt x="3423144" y="2656847"/>
                  <a:pt x="2656847" y="3423144"/>
                  <a:pt x="1711572" y="3423144"/>
                </a:cubicBezTo>
                <a:cubicBezTo>
                  <a:pt x="766297" y="3423144"/>
                  <a:pt x="0" y="2656847"/>
                  <a:pt x="0" y="1711572"/>
                </a:cubicBezTo>
                <a:cubicBezTo>
                  <a:pt x="0" y="766297"/>
                  <a:pt x="766297" y="0"/>
                  <a:pt x="17115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81003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1757" y="1162879"/>
            <a:ext cx="7580243" cy="4532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 rot="20585984">
            <a:off x="3080925" y="3887570"/>
            <a:ext cx="2253284" cy="23893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 rot="1034171">
            <a:off x="878941" y="3883311"/>
            <a:ext cx="2253284" cy="23893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209104" y="6617332"/>
            <a:ext cx="11773793" cy="68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7" name="Graphic 127"/>
          <p:cNvGrpSpPr/>
          <p:nvPr userDrawn="1"/>
        </p:nvGrpSpPr>
        <p:grpSpPr>
          <a:xfrm>
            <a:off x="10658071" y="5709783"/>
            <a:ext cx="1305329" cy="910869"/>
            <a:chOff x="5127824" y="3623423"/>
            <a:chExt cx="3461269" cy="2415304"/>
          </a:xfrm>
          <a:solidFill>
            <a:schemeClr val="accent2"/>
          </a:solidFill>
        </p:grpSpPr>
        <p:sp>
          <p:nvSpPr>
            <p:cNvPr id="8" name="Freeform: Shape 7"/>
            <p:cNvSpPr/>
            <p:nvPr/>
          </p:nvSpPr>
          <p:spPr>
            <a:xfrm>
              <a:off x="5237874" y="4175155"/>
              <a:ext cx="3229647" cy="1863572"/>
            </a:xfrm>
            <a:custGeom>
              <a:avLst/>
              <a:gdLst>
                <a:gd name="connsiteX0" fmla="*/ 1159687 w 3229647"/>
                <a:gd name="connsiteY0" fmla="*/ 1612785 h 1863572"/>
                <a:gd name="connsiteX1" fmla="*/ 1089548 w 3229647"/>
                <a:gd name="connsiteY1" fmla="*/ 1612377 h 1863572"/>
                <a:gd name="connsiteX2" fmla="*/ 1073645 w 3229647"/>
                <a:gd name="connsiteY2" fmla="*/ 1602590 h 1863572"/>
                <a:gd name="connsiteX3" fmla="*/ 1049178 w 3229647"/>
                <a:gd name="connsiteY3" fmla="*/ 1567929 h 1863572"/>
                <a:gd name="connsiteX4" fmla="*/ 722135 w 3229647"/>
                <a:gd name="connsiteY4" fmla="*/ 1864388 h 1863572"/>
                <a:gd name="connsiteX5" fmla="*/ 566362 w 3229647"/>
                <a:gd name="connsiteY5" fmla="*/ 1830949 h 1863572"/>
                <a:gd name="connsiteX6" fmla="*/ 441987 w 3229647"/>
                <a:gd name="connsiteY6" fmla="*/ 1728188 h 1863572"/>
                <a:gd name="connsiteX7" fmla="*/ 377150 w 3229647"/>
                <a:gd name="connsiteY7" fmla="*/ 1579347 h 1863572"/>
                <a:gd name="connsiteX8" fmla="*/ 304157 w 3229647"/>
                <a:gd name="connsiteY8" fmla="*/ 1613193 h 1863572"/>
                <a:gd name="connsiteX9" fmla="*/ 281321 w 3229647"/>
                <a:gd name="connsiteY9" fmla="*/ 1622164 h 1863572"/>
                <a:gd name="connsiteX10" fmla="*/ 215260 w 3229647"/>
                <a:gd name="connsiteY10" fmla="*/ 1649078 h 1863572"/>
                <a:gd name="connsiteX11" fmla="*/ 88847 w 3229647"/>
                <a:gd name="connsiteY11" fmla="*/ 1649078 h 1863572"/>
                <a:gd name="connsiteX12" fmla="*/ 4028 w 3229647"/>
                <a:gd name="connsiteY12" fmla="*/ 1586687 h 1863572"/>
                <a:gd name="connsiteX13" fmla="*/ 48068 w 3229647"/>
                <a:gd name="connsiteY13" fmla="*/ 1472915 h 1863572"/>
                <a:gd name="connsiteX14" fmla="*/ 61525 w 3229647"/>
                <a:gd name="connsiteY14" fmla="*/ 1451710 h 1863572"/>
                <a:gd name="connsiteX15" fmla="*/ 61525 w 3229647"/>
                <a:gd name="connsiteY15" fmla="*/ 852268 h 1863572"/>
                <a:gd name="connsiteX16" fmla="*/ 92925 w 3229647"/>
                <a:gd name="connsiteY16" fmla="*/ 697718 h 1863572"/>
                <a:gd name="connsiteX17" fmla="*/ 322507 w 3229647"/>
                <a:gd name="connsiteY17" fmla="*/ 149657 h 1863572"/>
                <a:gd name="connsiteX18" fmla="*/ 546380 w 3229647"/>
                <a:gd name="connsiteY18" fmla="*/ 0 h 1863572"/>
                <a:gd name="connsiteX19" fmla="*/ 2885020 w 3229647"/>
                <a:gd name="connsiteY19" fmla="*/ 0 h 1863572"/>
                <a:gd name="connsiteX20" fmla="*/ 3168022 w 3229647"/>
                <a:gd name="connsiteY20" fmla="*/ 143540 h 1863572"/>
                <a:gd name="connsiteX21" fmla="*/ 3181887 w 3229647"/>
                <a:gd name="connsiteY21" fmla="*/ 164745 h 1863572"/>
                <a:gd name="connsiteX22" fmla="*/ 3022035 w 3229647"/>
                <a:gd name="connsiteY22" fmla="*/ 164745 h 1863572"/>
                <a:gd name="connsiteX23" fmla="*/ 3022035 w 3229647"/>
                <a:gd name="connsiteY23" fmla="*/ 226320 h 1863572"/>
                <a:gd name="connsiteX24" fmla="*/ 3051804 w 3229647"/>
                <a:gd name="connsiteY24" fmla="*/ 226320 h 1863572"/>
                <a:gd name="connsiteX25" fmla="*/ 3178217 w 3229647"/>
                <a:gd name="connsiteY25" fmla="*/ 226320 h 1863572"/>
                <a:gd name="connsiteX26" fmla="*/ 3221849 w 3229647"/>
                <a:gd name="connsiteY26" fmla="*/ 269545 h 1863572"/>
                <a:gd name="connsiteX27" fmla="*/ 3062814 w 3229647"/>
                <a:gd name="connsiteY27" fmla="*/ 269545 h 1863572"/>
                <a:gd name="connsiteX28" fmla="*/ 3062814 w 3229647"/>
                <a:gd name="connsiteY28" fmla="*/ 329897 h 1863572"/>
                <a:gd name="connsiteX29" fmla="*/ 3230005 w 3229647"/>
                <a:gd name="connsiteY29" fmla="*/ 329897 h 1863572"/>
                <a:gd name="connsiteX30" fmla="*/ 3230005 w 3229647"/>
                <a:gd name="connsiteY30" fmla="*/ 373938 h 1863572"/>
                <a:gd name="connsiteX31" fmla="*/ 3094621 w 3229647"/>
                <a:gd name="connsiteY31" fmla="*/ 373938 h 1863572"/>
                <a:gd name="connsiteX32" fmla="*/ 3094621 w 3229647"/>
                <a:gd name="connsiteY32" fmla="*/ 435105 h 1863572"/>
                <a:gd name="connsiteX33" fmla="*/ 3230413 w 3229647"/>
                <a:gd name="connsiteY33" fmla="*/ 435105 h 1863572"/>
                <a:gd name="connsiteX34" fmla="*/ 3230413 w 3229647"/>
                <a:gd name="connsiteY34" fmla="*/ 625133 h 1863572"/>
                <a:gd name="connsiteX35" fmla="*/ 3144778 w 3229647"/>
                <a:gd name="connsiteY35" fmla="*/ 660202 h 1863572"/>
                <a:gd name="connsiteX36" fmla="*/ 3110117 w 3229647"/>
                <a:gd name="connsiteY36" fmla="*/ 747876 h 1863572"/>
                <a:gd name="connsiteX37" fmla="*/ 3082388 w 3229647"/>
                <a:gd name="connsiteY37" fmla="*/ 747876 h 1863572"/>
                <a:gd name="connsiteX38" fmla="*/ 849771 w 3229647"/>
                <a:gd name="connsiteY38" fmla="*/ 747876 h 1863572"/>
                <a:gd name="connsiteX39" fmla="*/ 99449 w 3229647"/>
                <a:gd name="connsiteY39" fmla="*/ 1292267 h 1863572"/>
                <a:gd name="connsiteX40" fmla="*/ 64380 w 3229647"/>
                <a:gd name="connsiteY40" fmla="*/ 1463944 h 1863572"/>
                <a:gd name="connsiteX41" fmla="*/ 121877 w 3229647"/>
                <a:gd name="connsiteY41" fmla="*/ 1463944 h 1863572"/>
                <a:gd name="connsiteX42" fmla="*/ 143490 w 3229647"/>
                <a:gd name="connsiteY42" fmla="*/ 1357512 h 1863572"/>
                <a:gd name="connsiteX43" fmla="*/ 735184 w 3229647"/>
                <a:gd name="connsiteY43" fmla="*/ 816791 h 1863572"/>
                <a:gd name="connsiteX44" fmla="*/ 840800 w 3229647"/>
                <a:gd name="connsiteY44" fmla="*/ 808635 h 1863572"/>
                <a:gd name="connsiteX45" fmla="*/ 1140521 w 3229647"/>
                <a:gd name="connsiteY45" fmla="*/ 808228 h 1863572"/>
                <a:gd name="connsiteX46" fmla="*/ 1159687 w 3229647"/>
                <a:gd name="connsiteY46" fmla="*/ 808228 h 1863572"/>
                <a:gd name="connsiteX47" fmla="*/ 1159687 w 3229647"/>
                <a:gd name="connsiteY47" fmla="*/ 1612785 h 1863572"/>
                <a:gd name="connsiteX48" fmla="*/ 2078424 w 3229647"/>
                <a:gd name="connsiteY48" fmla="*/ 166376 h 1863572"/>
                <a:gd name="connsiteX49" fmla="*/ 1251846 w 3229647"/>
                <a:gd name="connsiteY49" fmla="*/ 166376 h 1863572"/>
                <a:gd name="connsiteX50" fmla="*/ 1251846 w 3229647"/>
                <a:gd name="connsiteY50" fmla="*/ 662649 h 1863572"/>
                <a:gd name="connsiteX51" fmla="*/ 2078424 w 3229647"/>
                <a:gd name="connsiteY51" fmla="*/ 662649 h 1863572"/>
                <a:gd name="connsiteX52" fmla="*/ 2078424 w 3229647"/>
                <a:gd name="connsiteY52" fmla="*/ 166376 h 1863572"/>
                <a:gd name="connsiteX53" fmla="*/ 1132366 w 3229647"/>
                <a:gd name="connsiteY53" fmla="*/ 663056 h 1863572"/>
                <a:gd name="connsiteX54" fmla="*/ 1132366 w 3229647"/>
                <a:gd name="connsiteY54" fmla="*/ 164745 h 1863572"/>
                <a:gd name="connsiteX55" fmla="*/ 1110753 w 3229647"/>
                <a:gd name="connsiteY55" fmla="*/ 164745 h 1863572"/>
                <a:gd name="connsiteX56" fmla="*/ 611626 w 3229647"/>
                <a:gd name="connsiteY56" fmla="*/ 164745 h 1863572"/>
                <a:gd name="connsiteX57" fmla="*/ 459522 w 3229647"/>
                <a:gd name="connsiteY57" fmla="*/ 267914 h 1863572"/>
                <a:gd name="connsiteX58" fmla="*/ 310681 w 3229647"/>
                <a:gd name="connsiteY58" fmla="*/ 642259 h 1863572"/>
                <a:gd name="connsiteX59" fmla="*/ 303749 w 3229647"/>
                <a:gd name="connsiteY59" fmla="*/ 662649 h 1863572"/>
                <a:gd name="connsiteX60" fmla="*/ 445658 w 3229647"/>
                <a:gd name="connsiteY60" fmla="*/ 662649 h 1863572"/>
                <a:gd name="connsiteX61" fmla="*/ 444026 w 3229647"/>
                <a:gd name="connsiteY61" fmla="*/ 633288 h 1863572"/>
                <a:gd name="connsiteX62" fmla="*/ 513350 w 3229647"/>
                <a:gd name="connsiteY62" fmla="*/ 546838 h 1863572"/>
                <a:gd name="connsiteX63" fmla="*/ 598984 w 3229647"/>
                <a:gd name="connsiteY63" fmla="*/ 546023 h 1863572"/>
                <a:gd name="connsiteX64" fmla="*/ 598984 w 3229647"/>
                <a:gd name="connsiteY64" fmla="*/ 662649 h 1863572"/>
                <a:gd name="connsiteX65" fmla="*/ 1132366 w 3229647"/>
                <a:gd name="connsiteY65" fmla="*/ 663056 h 1863572"/>
                <a:gd name="connsiteX66" fmla="*/ 3028560 w 3229647"/>
                <a:gd name="connsiteY66" fmla="*/ 663056 h 1863572"/>
                <a:gd name="connsiteX67" fmla="*/ 3020812 w 3229647"/>
                <a:gd name="connsiteY67" fmla="*/ 649192 h 1863572"/>
                <a:gd name="connsiteX68" fmla="*/ 2702333 w 3229647"/>
                <a:gd name="connsiteY68" fmla="*/ 178202 h 1863572"/>
                <a:gd name="connsiteX69" fmla="*/ 2673788 w 3229647"/>
                <a:gd name="connsiteY69" fmla="*/ 164337 h 1863572"/>
                <a:gd name="connsiteX70" fmla="*/ 2219109 w 3229647"/>
                <a:gd name="connsiteY70" fmla="*/ 164745 h 1863572"/>
                <a:gd name="connsiteX71" fmla="*/ 2198312 w 3229647"/>
                <a:gd name="connsiteY71" fmla="*/ 165560 h 1863572"/>
                <a:gd name="connsiteX72" fmla="*/ 2198312 w 3229647"/>
                <a:gd name="connsiteY72" fmla="*/ 662649 h 1863572"/>
                <a:gd name="connsiteX73" fmla="*/ 3028560 w 3229647"/>
                <a:gd name="connsiteY73" fmla="*/ 663056 h 1863572"/>
                <a:gd name="connsiteX74" fmla="*/ 718465 w 3229647"/>
                <a:gd name="connsiteY74" fmla="*/ 1334269 h 1863572"/>
                <a:gd name="connsiteX75" fmla="*/ 590013 w 3229647"/>
                <a:gd name="connsiteY75" fmla="*/ 1334269 h 1863572"/>
                <a:gd name="connsiteX76" fmla="*/ 516612 w 3229647"/>
                <a:gd name="connsiteY76" fmla="*/ 1374231 h 1863572"/>
                <a:gd name="connsiteX77" fmla="*/ 457891 w 3229647"/>
                <a:gd name="connsiteY77" fmla="*/ 1459866 h 1863572"/>
                <a:gd name="connsiteX78" fmla="*/ 433832 w 3229647"/>
                <a:gd name="connsiteY78" fmla="*/ 1560589 h 1863572"/>
                <a:gd name="connsiteX79" fmla="*/ 701746 w 3229647"/>
                <a:gd name="connsiteY79" fmla="*/ 1808114 h 1863572"/>
                <a:gd name="connsiteX80" fmla="*/ 984340 w 3229647"/>
                <a:gd name="connsiteY80" fmla="*/ 1595658 h 1863572"/>
                <a:gd name="connsiteX81" fmla="*/ 957018 w 3229647"/>
                <a:gd name="connsiteY81" fmla="*/ 1430913 h 1863572"/>
                <a:gd name="connsiteX82" fmla="*/ 919094 w 3229647"/>
                <a:gd name="connsiteY82" fmla="*/ 1375455 h 1863572"/>
                <a:gd name="connsiteX83" fmla="*/ 842431 w 3229647"/>
                <a:gd name="connsiteY83" fmla="*/ 1334269 h 1863572"/>
                <a:gd name="connsiteX84" fmla="*/ 718465 w 3229647"/>
                <a:gd name="connsiteY84" fmla="*/ 1334269 h 1863572"/>
                <a:gd name="connsiteX85" fmla="*/ 152869 w 3229647"/>
                <a:gd name="connsiteY85" fmla="*/ 1519810 h 1863572"/>
                <a:gd name="connsiteX86" fmla="*/ 90070 w 3229647"/>
                <a:gd name="connsiteY86" fmla="*/ 1519810 h 1863572"/>
                <a:gd name="connsiteX87" fmla="*/ 57855 w 3229647"/>
                <a:gd name="connsiteY87" fmla="*/ 1554880 h 1863572"/>
                <a:gd name="connsiteX88" fmla="*/ 89662 w 3229647"/>
                <a:gd name="connsiteY88" fmla="*/ 1591988 h 1863572"/>
                <a:gd name="connsiteX89" fmla="*/ 215668 w 3229647"/>
                <a:gd name="connsiteY89" fmla="*/ 1591988 h 1863572"/>
                <a:gd name="connsiteX90" fmla="*/ 246251 w 3229647"/>
                <a:gd name="connsiteY90" fmla="*/ 1554064 h 1863572"/>
                <a:gd name="connsiteX91" fmla="*/ 214036 w 3229647"/>
                <a:gd name="connsiteY91" fmla="*/ 1519810 h 1863572"/>
                <a:gd name="connsiteX92" fmla="*/ 152869 w 3229647"/>
                <a:gd name="connsiteY92" fmla="*/ 1519810 h 1863572"/>
                <a:gd name="connsiteX93" fmla="*/ 1011254 w 3229647"/>
                <a:gd name="connsiteY93" fmla="*/ 900795 h 1863572"/>
                <a:gd name="connsiteX94" fmla="*/ 837946 w 3229647"/>
                <a:gd name="connsiteY94" fmla="*/ 901202 h 1863572"/>
                <a:gd name="connsiteX95" fmla="*/ 828159 w 3229647"/>
                <a:gd name="connsiteY95" fmla="*/ 910581 h 1863572"/>
                <a:gd name="connsiteX96" fmla="*/ 827751 w 3229647"/>
                <a:gd name="connsiteY96" fmla="*/ 960331 h 1863572"/>
                <a:gd name="connsiteX97" fmla="*/ 1011254 w 3229647"/>
                <a:gd name="connsiteY97" fmla="*/ 960331 h 1863572"/>
                <a:gd name="connsiteX98" fmla="*/ 1011254 w 3229647"/>
                <a:gd name="connsiteY98" fmla="*/ 900795 h 1863572"/>
                <a:gd name="connsiteX99" fmla="*/ 541079 w 3229647"/>
                <a:gd name="connsiteY99" fmla="*/ 602705 h 1863572"/>
                <a:gd name="connsiteX100" fmla="*/ 505194 w 3229647"/>
                <a:gd name="connsiteY100" fmla="*/ 619424 h 1863572"/>
                <a:gd name="connsiteX101" fmla="*/ 509272 w 3229647"/>
                <a:gd name="connsiteY101" fmla="*/ 656532 h 1863572"/>
                <a:gd name="connsiteX102" fmla="*/ 541079 w 3229647"/>
                <a:gd name="connsiteY102" fmla="*/ 666727 h 1863572"/>
                <a:gd name="connsiteX103" fmla="*/ 541079 w 3229647"/>
                <a:gd name="connsiteY103" fmla="*/ 602705 h 186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3229647" h="1863572">
                  <a:moveTo>
                    <a:pt x="1159687" y="1612785"/>
                  </a:moveTo>
                  <a:cubicBezTo>
                    <a:pt x="1135628" y="1612785"/>
                    <a:pt x="1112792" y="1613601"/>
                    <a:pt x="1089548" y="1612377"/>
                  </a:cubicBezTo>
                  <a:cubicBezTo>
                    <a:pt x="1084247" y="1611969"/>
                    <a:pt x="1077722" y="1607076"/>
                    <a:pt x="1073645" y="1602590"/>
                  </a:cubicBezTo>
                  <a:cubicBezTo>
                    <a:pt x="1065081" y="1592396"/>
                    <a:pt x="1058149" y="1580978"/>
                    <a:pt x="1049178" y="1567929"/>
                  </a:cubicBezTo>
                  <a:cubicBezTo>
                    <a:pt x="1020633" y="1752247"/>
                    <a:pt x="871384" y="1860717"/>
                    <a:pt x="722135" y="1864388"/>
                  </a:cubicBezTo>
                  <a:cubicBezTo>
                    <a:pt x="667492" y="1866019"/>
                    <a:pt x="615703" y="1855009"/>
                    <a:pt x="566362" y="1830949"/>
                  </a:cubicBezTo>
                  <a:cubicBezTo>
                    <a:pt x="516612" y="1806890"/>
                    <a:pt x="475018" y="1772229"/>
                    <a:pt x="441987" y="1728188"/>
                  </a:cubicBezTo>
                  <a:cubicBezTo>
                    <a:pt x="409365" y="1684555"/>
                    <a:pt x="389383" y="1635621"/>
                    <a:pt x="377150" y="1579347"/>
                  </a:cubicBezTo>
                  <a:cubicBezTo>
                    <a:pt x="364509" y="1620941"/>
                    <a:pt x="332701" y="1611562"/>
                    <a:pt x="304157" y="1613193"/>
                  </a:cubicBezTo>
                  <a:cubicBezTo>
                    <a:pt x="296409" y="1613601"/>
                    <a:pt x="286622" y="1616863"/>
                    <a:pt x="281321" y="1622164"/>
                  </a:cubicBezTo>
                  <a:cubicBezTo>
                    <a:pt x="262563" y="1640514"/>
                    <a:pt x="240950" y="1649078"/>
                    <a:pt x="215260" y="1649078"/>
                  </a:cubicBezTo>
                  <a:cubicBezTo>
                    <a:pt x="173258" y="1649078"/>
                    <a:pt x="130848" y="1649486"/>
                    <a:pt x="88847" y="1649078"/>
                  </a:cubicBezTo>
                  <a:cubicBezTo>
                    <a:pt x="45622" y="1648670"/>
                    <a:pt x="12999" y="1624203"/>
                    <a:pt x="4028" y="1586687"/>
                  </a:cubicBezTo>
                  <a:cubicBezTo>
                    <a:pt x="-8206" y="1536122"/>
                    <a:pt x="7698" y="1493304"/>
                    <a:pt x="48068" y="1472915"/>
                  </a:cubicBezTo>
                  <a:cubicBezTo>
                    <a:pt x="58263" y="1468022"/>
                    <a:pt x="61525" y="1462721"/>
                    <a:pt x="61525" y="1451710"/>
                  </a:cubicBezTo>
                  <a:cubicBezTo>
                    <a:pt x="61117" y="1251896"/>
                    <a:pt x="61525" y="1052082"/>
                    <a:pt x="61525" y="852268"/>
                  </a:cubicBezTo>
                  <a:cubicBezTo>
                    <a:pt x="61525" y="798441"/>
                    <a:pt x="72128" y="747468"/>
                    <a:pt x="92925" y="697718"/>
                  </a:cubicBezTo>
                  <a:cubicBezTo>
                    <a:pt x="169996" y="515031"/>
                    <a:pt x="246251" y="332344"/>
                    <a:pt x="322507" y="149657"/>
                  </a:cubicBezTo>
                  <a:cubicBezTo>
                    <a:pt x="362877" y="53420"/>
                    <a:pt x="442395" y="0"/>
                    <a:pt x="546380" y="0"/>
                  </a:cubicBezTo>
                  <a:cubicBezTo>
                    <a:pt x="1326063" y="0"/>
                    <a:pt x="2105338" y="0"/>
                    <a:pt x="2885020" y="0"/>
                  </a:cubicBezTo>
                  <a:cubicBezTo>
                    <a:pt x="3003277" y="0"/>
                    <a:pt x="3097475" y="48934"/>
                    <a:pt x="3168022" y="143540"/>
                  </a:cubicBezTo>
                  <a:cubicBezTo>
                    <a:pt x="3172508" y="149249"/>
                    <a:pt x="3176178" y="155773"/>
                    <a:pt x="3181887" y="164745"/>
                  </a:cubicBezTo>
                  <a:cubicBezTo>
                    <a:pt x="3127244" y="164745"/>
                    <a:pt x="3075047" y="164745"/>
                    <a:pt x="3022035" y="164745"/>
                  </a:cubicBezTo>
                  <a:cubicBezTo>
                    <a:pt x="3022035" y="185542"/>
                    <a:pt x="3022035" y="204300"/>
                    <a:pt x="3022035" y="226320"/>
                  </a:cubicBezTo>
                  <a:cubicBezTo>
                    <a:pt x="3032230" y="226320"/>
                    <a:pt x="3042017" y="226320"/>
                    <a:pt x="3051804" y="226320"/>
                  </a:cubicBezTo>
                  <a:cubicBezTo>
                    <a:pt x="3093805" y="226320"/>
                    <a:pt x="3136215" y="226320"/>
                    <a:pt x="3178217" y="226320"/>
                  </a:cubicBezTo>
                  <a:cubicBezTo>
                    <a:pt x="3216956" y="226320"/>
                    <a:pt x="3216956" y="226320"/>
                    <a:pt x="3221849" y="269545"/>
                  </a:cubicBezTo>
                  <a:cubicBezTo>
                    <a:pt x="3168838" y="269545"/>
                    <a:pt x="3116234" y="269545"/>
                    <a:pt x="3062814" y="269545"/>
                  </a:cubicBezTo>
                  <a:cubicBezTo>
                    <a:pt x="3062814" y="290750"/>
                    <a:pt x="3062814" y="309508"/>
                    <a:pt x="3062814" y="329897"/>
                  </a:cubicBezTo>
                  <a:cubicBezTo>
                    <a:pt x="3118680" y="329897"/>
                    <a:pt x="3173323" y="329897"/>
                    <a:pt x="3230005" y="329897"/>
                  </a:cubicBezTo>
                  <a:cubicBezTo>
                    <a:pt x="3230005" y="344577"/>
                    <a:pt x="3230005" y="357626"/>
                    <a:pt x="3230005" y="373938"/>
                  </a:cubicBezTo>
                  <a:cubicBezTo>
                    <a:pt x="3185557" y="373938"/>
                    <a:pt x="3140701" y="373938"/>
                    <a:pt x="3094621" y="373938"/>
                  </a:cubicBezTo>
                  <a:cubicBezTo>
                    <a:pt x="3094621" y="395550"/>
                    <a:pt x="3094621" y="414308"/>
                    <a:pt x="3094621" y="435105"/>
                  </a:cubicBezTo>
                  <a:cubicBezTo>
                    <a:pt x="3139477" y="435105"/>
                    <a:pt x="3184334" y="435105"/>
                    <a:pt x="3230413" y="435105"/>
                  </a:cubicBezTo>
                  <a:cubicBezTo>
                    <a:pt x="3230413" y="499127"/>
                    <a:pt x="3230413" y="561111"/>
                    <a:pt x="3230413" y="625133"/>
                  </a:cubicBezTo>
                  <a:cubicBezTo>
                    <a:pt x="3197790" y="626356"/>
                    <a:pt x="3168430" y="636143"/>
                    <a:pt x="3144778" y="660202"/>
                  </a:cubicBezTo>
                  <a:cubicBezTo>
                    <a:pt x="3121535" y="683446"/>
                    <a:pt x="3110932" y="711991"/>
                    <a:pt x="3110117" y="747876"/>
                  </a:cubicBezTo>
                  <a:cubicBezTo>
                    <a:pt x="3100738" y="747876"/>
                    <a:pt x="3091359" y="747876"/>
                    <a:pt x="3082388" y="747876"/>
                  </a:cubicBezTo>
                  <a:cubicBezTo>
                    <a:pt x="2338182" y="747876"/>
                    <a:pt x="1593977" y="747468"/>
                    <a:pt x="849771" y="747876"/>
                  </a:cubicBezTo>
                  <a:cubicBezTo>
                    <a:pt x="504786" y="747876"/>
                    <a:pt x="206288" y="964816"/>
                    <a:pt x="99449" y="1292267"/>
                  </a:cubicBezTo>
                  <a:cubicBezTo>
                    <a:pt x="81099" y="1347725"/>
                    <a:pt x="68458" y="1404408"/>
                    <a:pt x="64380" y="1463944"/>
                  </a:cubicBezTo>
                  <a:cubicBezTo>
                    <a:pt x="84361" y="1463944"/>
                    <a:pt x="103119" y="1463944"/>
                    <a:pt x="121877" y="1463944"/>
                  </a:cubicBezTo>
                  <a:cubicBezTo>
                    <a:pt x="129217" y="1427651"/>
                    <a:pt x="134926" y="1392174"/>
                    <a:pt x="143490" y="1357512"/>
                  </a:cubicBezTo>
                  <a:cubicBezTo>
                    <a:pt x="214036" y="1075326"/>
                    <a:pt x="448104" y="861239"/>
                    <a:pt x="735184" y="816791"/>
                  </a:cubicBezTo>
                  <a:cubicBezTo>
                    <a:pt x="769846" y="811490"/>
                    <a:pt x="805323" y="809043"/>
                    <a:pt x="840800" y="808635"/>
                  </a:cubicBezTo>
                  <a:cubicBezTo>
                    <a:pt x="940707" y="807412"/>
                    <a:pt x="1040614" y="808228"/>
                    <a:pt x="1140521" y="808228"/>
                  </a:cubicBezTo>
                  <a:cubicBezTo>
                    <a:pt x="1146638" y="808228"/>
                    <a:pt x="1152347" y="808228"/>
                    <a:pt x="1159687" y="808228"/>
                  </a:cubicBezTo>
                  <a:cubicBezTo>
                    <a:pt x="1159687" y="1076142"/>
                    <a:pt x="1159687" y="1342832"/>
                    <a:pt x="1159687" y="1612785"/>
                  </a:cubicBezTo>
                  <a:close/>
                  <a:moveTo>
                    <a:pt x="2078424" y="166376"/>
                  </a:moveTo>
                  <a:cubicBezTo>
                    <a:pt x="1801946" y="166376"/>
                    <a:pt x="1527100" y="166376"/>
                    <a:pt x="1251846" y="166376"/>
                  </a:cubicBezTo>
                  <a:cubicBezTo>
                    <a:pt x="1251846" y="332344"/>
                    <a:pt x="1251846" y="497089"/>
                    <a:pt x="1251846" y="662649"/>
                  </a:cubicBezTo>
                  <a:cubicBezTo>
                    <a:pt x="1527916" y="662649"/>
                    <a:pt x="1802354" y="662649"/>
                    <a:pt x="2078424" y="662649"/>
                  </a:cubicBezTo>
                  <a:cubicBezTo>
                    <a:pt x="2078424" y="497089"/>
                    <a:pt x="2078424" y="333159"/>
                    <a:pt x="2078424" y="166376"/>
                  </a:cubicBezTo>
                  <a:close/>
                  <a:moveTo>
                    <a:pt x="1132366" y="663056"/>
                  </a:moveTo>
                  <a:cubicBezTo>
                    <a:pt x="1132366" y="495865"/>
                    <a:pt x="1132366" y="331120"/>
                    <a:pt x="1132366" y="164745"/>
                  </a:cubicBezTo>
                  <a:cubicBezTo>
                    <a:pt x="1124210" y="164745"/>
                    <a:pt x="1117277" y="164745"/>
                    <a:pt x="1110753" y="164745"/>
                  </a:cubicBezTo>
                  <a:cubicBezTo>
                    <a:pt x="944377" y="164745"/>
                    <a:pt x="778001" y="164745"/>
                    <a:pt x="611626" y="164745"/>
                  </a:cubicBezTo>
                  <a:cubicBezTo>
                    <a:pt x="536593" y="164745"/>
                    <a:pt x="487659" y="198183"/>
                    <a:pt x="459522" y="267914"/>
                  </a:cubicBezTo>
                  <a:cubicBezTo>
                    <a:pt x="409773" y="392696"/>
                    <a:pt x="360431" y="517478"/>
                    <a:pt x="310681" y="642259"/>
                  </a:cubicBezTo>
                  <a:cubicBezTo>
                    <a:pt x="308234" y="648376"/>
                    <a:pt x="306603" y="654901"/>
                    <a:pt x="303749" y="662649"/>
                  </a:cubicBezTo>
                  <a:cubicBezTo>
                    <a:pt x="352275" y="662649"/>
                    <a:pt x="398762" y="662649"/>
                    <a:pt x="445658" y="662649"/>
                  </a:cubicBezTo>
                  <a:cubicBezTo>
                    <a:pt x="445250" y="652046"/>
                    <a:pt x="444026" y="642667"/>
                    <a:pt x="444026" y="633288"/>
                  </a:cubicBezTo>
                  <a:cubicBezTo>
                    <a:pt x="444434" y="591286"/>
                    <a:pt x="473387" y="552547"/>
                    <a:pt x="513350" y="546838"/>
                  </a:cubicBezTo>
                  <a:cubicBezTo>
                    <a:pt x="540263" y="542760"/>
                    <a:pt x="568400" y="546023"/>
                    <a:pt x="598984" y="546023"/>
                  </a:cubicBezTo>
                  <a:cubicBezTo>
                    <a:pt x="598984" y="585170"/>
                    <a:pt x="598984" y="623909"/>
                    <a:pt x="598984" y="662649"/>
                  </a:cubicBezTo>
                  <a:cubicBezTo>
                    <a:pt x="778409" y="663056"/>
                    <a:pt x="954980" y="663056"/>
                    <a:pt x="1132366" y="663056"/>
                  </a:cubicBezTo>
                  <a:close/>
                  <a:moveTo>
                    <a:pt x="3028560" y="663056"/>
                  </a:moveTo>
                  <a:cubicBezTo>
                    <a:pt x="3025298" y="657348"/>
                    <a:pt x="3023259" y="653270"/>
                    <a:pt x="3020812" y="649192"/>
                  </a:cubicBezTo>
                  <a:cubicBezTo>
                    <a:pt x="2914381" y="492195"/>
                    <a:pt x="2807949" y="335606"/>
                    <a:pt x="2702333" y="178202"/>
                  </a:cubicBezTo>
                  <a:cubicBezTo>
                    <a:pt x="2694585" y="166784"/>
                    <a:pt x="2686022" y="164337"/>
                    <a:pt x="2673788" y="164337"/>
                  </a:cubicBezTo>
                  <a:cubicBezTo>
                    <a:pt x="2522093" y="164745"/>
                    <a:pt x="2370805" y="164337"/>
                    <a:pt x="2219109" y="164745"/>
                  </a:cubicBezTo>
                  <a:cubicBezTo>
                    <a:pt x="2211769" y="164745"/>
                    <a:pt x="2204837" y="165152"/>
                    <a:pt x="2198312" y="165560"/>
                  </a:cubicBezTo>
                  <a:cubicBezTo>
                    <a:pt x="2198312" y="332752"/>
                    <a:pt x="2198312" y="497496"/>
                    <a:pt x="2198312" y="662649"/>
                  </a:cubicBezTo>
                  <a:cubicBezTo>
                    <a:pt x="2475197" y="663056"/>
                    <a:pt x="2750451" y="663056"/>
                    <a:pt x="3028560" y="663056"/>
                  </a:cubicBezTo>
                  <a:close/>
                  <a:moveTo>
                    <a:pt x="718465" y="1334269"/>
                  </a:moveTo>
                  <a:cubicBezTo>
                    <a:pt x="675648" y="1334269"/>
                    <a:pt x="632830" y="1334269"/>
                    <a:pt x="590013" y="1334269"/>
                  </a:cubicBezTo>
                  <a:cubicBezTo>
                    <a:pt x="558206" y="1334269"/>
                    <a:pt x="534147" y="1347318"/>
                    <a:pt x="516612" y="1374231"/>
                  </a:cubicBezTo>
                  <a:cubicBezTo>
                    <a:pt x="497854" y="1403184"/>
                    <a:pt x="479504" y="1432952"/>
                    <a:pt x="457891" y="1459866"/>
                  </a:cubicBezTo>
                  <a:cubicBezTo>
                    <a:pt x="433016" y="1490450"/>
                    <a:pt x="428938" y="1523073"/>
                    <a:pt x="433832" y="1560589"/>
                  </a:cubicBezTo>
                  <a:cubicBezTo>
                    <a:pt x="452182" y="1699235"/>
                    <a:pt x="559021" y="1798327"/>
                    <a:pt x="701746" y="1808114"/>
                  </a:cubicBezTo>
                  <a:cubicBezTo>
                    <a:pt x="829382" y="1816677"/>
                    <a:pt x="952125" y="1725333"/>
                    <a:pt x="984340" y="1595658"/>
                  </a:cubicBezTo>
                  <a:cubicBezTo>
                    <a:pt x="999020" y="1537345"/>
                    <a:pt x="1001467" y="1480255"/>
                    <a:pt x="957018" y="1430913"/>
                  </a:cubicBezTo>
                  <a:cubicBezTo>
                    <a:pt x="942338" y="1414602"/>
                    <a:pt x="930920" y="1394621"/>
                    <a:pt x="919094" y="1375455"/>
                  </a:cubicBezTo>
                  <a:cubicBezTo>
                    <a:pt x="901152" y="1347318"/>
                    <a:pt x="875869" y="1333861"/>
                    <a:pt x="842431" y="1334269"/>
                  </a:cubicBezTo>
                  <a:cubicBezTo>
                    <a:pt x="801245" y="1334269"/>
                    <a:pt x="759651" y="1334269"/>
                    <a:pt x="718465" y="1334269"/>
                  </a:cubicBezTo>
                  <a:close/>
                  <a:moveTo>
                    <a:pt x="152869" y="1519810"/>
                  </a:moveTo>
                  <a:cubicBezTo>
                    <a:pt x="132072" y="1519810"/>
                    <a:pt x="110867" y="1519403"/>
                    <a:pt x="90070" y="1519810"/>
                  </a:cubicBezTo>
                  <a:cubicBezTo>
                    <a:pt x="67234" y="1520218"/>
                    <a:pt x="58263" y="1530413"/>
                    <a:pt x="57855" y="1554880"/>
                  </a:cubicBezTo>
                  <a:cubicBezTo>
                    <a:pt x="57447" y="1580978"/>
                    <a:pt x="65603" y="1591580"/>
                    <a:pt x="89662" y="1591988"/>
                  </a:cubicBezTo>
                  <a:cubicBezTo>
                    <a:pt x="131664" y="1592804"/>
                    <a:pt x="173666" y="1592804"/>
                    <a:pt x="215668" y="1591988"/>
                  </a:cubicBezTo>
                  <a:cubicBezTo>
                    <a:pt x="239319" y="1591580"/>
                    <a:pt x="246659" y="1581794"/>
                    <a:pt x="246251" y="1554064"/>
                  </a:cubicBezTo>
                  <a:cubicBezTo>
                    <a:pt x="245844" y="1529597"/>
                    <a:pt x="237688" y="1520218"/>
                    <a:pt x="214036" y="1519810"/>
                  </a:cubicBezTo>
                  <a:cubicBezTo>
                    <a:pt x="193647" y="1519810"/>
                    <a:pt x="173258" y="1519810"/>
                    <a:pt x="152869" y="1519810"/>
                  </a:cubicBezTo>
                  <a:close/>
                  <a:moveTo>
                    <a:pt x="1011254" y="900795"/>
                  </a:moveTo>
                  <a:cubicBezTo>
                    <a:pt x="952533" y="900795"/>
                    <a:pt x="895443" y="900795"/>
                    <a:pt x="837946" y="901202"/>
                  </a:cubicBezTo>
                  <a:cubicBezTo>
                    <a:pt x="834683" y="901202"/>
                    <a:pt x="828567" y="907319"/>
                    <a:pt x="828159" y="910581"/>
                  </a:cubicBezTo>
                  <a:cubicBezTo>
                    <a:pt x="826935" y="927300"/>
                    <a:pt x="827751" y="944019"/>
                    <a:pt x="827751" y="960331"/>
                  </a:cubicBezTo>
                  <a:cubicBezTo>
                    <a:pt x="890957" y="960331"/>
                    <a:pt x="950902" y="960331"/>
                    <a:pt x="1011254" y="960331"/>
                  </a:cubicBezTo>
                  <a:cubicBezTo>
                    <a:pt x="1011254" y="940757"/>
                    <a:pt x="1011254" y="921999"/>
                    <a:pt x="1011254" y="900795"/>
                  </a:cubicBezTo>
                  <a:close/>
                  <a:moveTo>
                    <a:pt x="541079" y="602705"/>
                  </a:moveTo>
                  <a:cubicBezTo>
                    <a:pt x="523952" y="598627"/>
                    <a:pt x="509680" y="604743"/>
                    <a:pt x="505194" y="619424"/>
                  </a:cubicBezTo>
                  <a:cubicBezTo>
                    <a:pt x="501932" y="630842"/>
                    <a:pt x="503155" y="646745"/>
                    <a:pt x="509272" y="656532"/>
                  </a:cubicBezTo>
                  <a:cubicBezTo>
                    <a:pt x="513757" y="663464"/>
                    <a:pt x="529253" y="663464"/>
                    <a:pt x="541079" y="666727"/>
                  </a:cubicBezTo>
                  <a:cubicBezTo>
                    <a:pt x="541079" y="641444"/>
                    <a:pt x="541079" y="622278"/>
                    <a:pt x="541079" y="602705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6461175" y="4984605"/>
              <a:ext cx="2067464" cy="1052082"/>
            </a:xfrm>
            <a:custGeom>
              <a:avLst/>
              <a:gdLst>
                <a:gd name="connsiteX0" fmla="*/ 895085 w 2067463"/>
                <a:gd name="connsiteY0" fmla="*/ 709952 h 1052082"/>
                <a:gd name="connsiteX1" fmla="*/ 802111 w 2067463"/>
                <a:gd name="connsiteY1" fmla="*/ 791509 h 1052082"/>
                <a:gd name="connsiteX2" fmla="*/ 778051 w 2067463"/>
                <a:gd name="connsiteY2" fmla="*/ 802926 h 1052082"/>
                <a:gd name="connsiteX3" fmla="*/ 11418 w 2067463"/>
                <a:gd name="connsiteY3" fmla="*/ 803334 h 1052082"/>
                <a:gd name="connsiteX4" fmla="*/ 0 w 2067463"/>
                <a:gd name="connsiteY4" fmla="*/ 802519 h 1052082"/>
                <a:gd name="connsiteX5" fmla="*/ 0 w 2067463"/>
                <a:gd name="connsiteY5" fmla="*/ 0 h 1052082"/>
                <a:gd name="connsiteX6" fmla="*/ 1886816 w 2067463"/>
                <a:gd name="connsiteY6" fmla="*/ 0 h 1052082"/>
                <a:gd name="connsiteX7" fmla="*/ 1886816 w 2067463"/>
                <a:gd name="connsiteY7" fmla="*/ 21613 h 1052082"/>
                <a:gd name="connsiteX8" fmla="*/ 1886000 w 2067463"/>
                <a:gd name="connsiteY8" fmla="*/ 366190 h 1052082"/>
                <a:gd name="connsiteX9" fmla="*/ 2008335 w 2067463"/>
                <a:gd name="connsiteY9" fmla="*/ 500351 h 1052082"/>
                <a:gd name="connsiteX10" fmla="*/ 2008335 w 2067463"/>
                <a:gd name="connsiteY10" fmla="*/ 603520 h 1052082"/>
                <a:gd name="connsiteX11" fmla="*/ 2008335 w 2067463"/>
                <a:gd name="connsiteY11" fmla="*/ 623909 h 1052082"/>
                <a:gd name="connsiteX12" fmla="*/ 2031987 w 2067463"/>
                <a:gd name="connsiteY12" fmla="*/ 670397 h 1052082"/>
                <a:gd name="connsiteX13" fmla="*/ 2064202 w 2067463"/>
                <a:gd name="connsiteY13" fmla="*/ 779683 h 1052082"/>
                <a:gd name="connsiteX14" fmla="*/ 1985907 w 2067463"/>
                <a:gd name="connsiteY14" fmla="*/ 839219 h 1052082"/>
                <a:gd name="connsiteX15" fmla="*/ 1849299 w 2067463"/>
                <a:gd name="connsiteY15" fmla="*/ 839219 h 1052082"/>
                <a:gd name="connsiteX16" fmla="*/ 1788947 w 2067463"/>
                <a:gd name="connsiteY16" fmla="*/ 813529 h 1052082"/>
                <a:gd name="connsiteX17" fmla="*/ 1764480 w 2067463"/>
                <a:gd name="connsiteY17" fmla="*/ 803742 h 1052082"/>
                <a:gd name="connsiteX18" fmla="*/ 1672729 w 2067463"/>
                <a:gd name="connsiteY18" fmla="*/ 803742 h 1052082"/>
                <a:gd name="connsiteX19" fmla="*/ 1643369 w 2067463"/>
                <a:gd name="connsiteY19" fmla="*/ 789877 h 1052082"/>
                <a:gd name="connsiteX20" fmla="*/ 1571191 w 2067463"/>
                <a:gd name="connsiteY20" fmla="*/ 699349 h 1052082"/>
                <a:gd name="connsiteX21" fmla="*/ 1428059 w 2067463"/>
                <a:gd name="connsiteY21" fmla="*/ 993362 h 1052082"/>
                <a:gd name="connsiteX22" fmla="*/ 1221312 w 2067463"/>
                <a:gd name="connsiteY22" fmla="*/ 1055345 h 1052082"/>
                <a:gd name="connsiteX23" fmla="*/ 895085 w 2067463"/>
                <a:gd name="connsiteY23" fmla="*/ 709952 h 1052082"/>
                <a:gd name="connsiteX24" fmla="*/ 1069617 w 2067463"/>
                <a:gd name="connsiteY24" fmla="*/ 665911 h 1052082"/>
                <a:gd name="connsiteX25" fmla="*/ 990507 w 2067463"/>
                <a:gd name="connsiteY25" fmla="*/ 665911 h 1052082"/>
                <a:gd name="connsiteX26" fmla="*/ 953806 w 2067463"/>
                <a:gd name="connsiteY26" fmla="*/ 700165 h 1052082"/>
                <a:gd name="connsiteX27" fmla="*/ 1292675 w 2067463"/>
                <a:gd name="connsiteY27" fmla="*/ 992546 h 1052082"/>
                <a:gd name="connsiteX28" fmla="*/ 1512470 w 2067463"/>
                <a:gd name="connsiteY28" fmla="*/ 684261 h 1052082"/>
                <a:gd name="connsiteX29" fmla="*/ 1501460 w 2067463"/>
                <a:gd name="connsiteY29" fmla="*/ 668358 h 1052082"/>
                <a:gd name="connsiteX30" fmla="*/ 1398698 w 2067463"/>
                <a:gd name="connsiteY30" fmla="*/ 667542 h 1052082"/>
                <a:gd name="connsiteX31" fmla="*/ 1247411 w 2067463"/>
                <a:gd name="connsiteY31" fmla="*/ 888561 h 1052082"/>
                <a:gd name="connsiteX32" fmla="*/ 1118551 w 2067463"/>
                <a:gd name="connsiteY32" fmla="*/ 843705 h 1052082"/>
                <a:gd name="connsiteX33" fmla="*/ 1069617 w 2067463"/>
                <a:gd name="connsiteY33" fmla="*/ 665911 h 1052082"/>
                <a:gd name="connsiteX34" fmla="*/ 399628 w 2067463"/>
                <a:gd name="connsiteY34" fmla="*/ 150880 h 1052082"/>
                <a:gd name="connsiteX35" fmla="*/ 1794249 w 2067463"/>
                <a:gd name="connsiteY35" fmla="*/ 150880 h 1052082"/>
                <a:gd name="connsiteX36" fmla="*/ 1794249 w 2067463"/>
                <a:gd name="connsiteY36" fmla="*/ 92975 h 1052082"/>
                <a:gd name="connsiteX37" fmla="*/ 399628 w 2067463"/>
                <a:gd name="connsiteY37" fmla="*/ 92975 h 1052082"/>
                <a:gd name="connsiteX38" fmla="*/ 399628 w 2067463"/>
                <a:gd name="connsiteY38" fmla="*/ 150880 h 1052082"/>
                <a:gd name="connsiteX39" fmla="*/ 1281664 w 2067463"/>
                <a:gd name="connsiteY39" fmla="*/ 666727 h 1052082"/>
                <a:gd name="connsiteX40" fmla="*/ 1277994 w 2067463"/>
                <a:gd name="connsiteY40" fmla="*/ 768265 h 1052082"/>
                <a:gd name="connsiteX41" fmla="*/ 1195622 w 2067463"/>
                <a:gd name="connsiteY41" fmla="*/ 771935 h 1052082"/>
                <a:gd name="connsiteX42" fmla="*/ 1169932 w 2067463"/>
                <a:gd name="connsiteY42" fmla="*/ 734419 h 1052082"/>
                <a:gd name="connsiteX43" fmla="*/ 1187874 w 2067463"/>
                <a:gd name="connsiteY43" fmla="*/ 666319 h 1052082"/>
                <a:gd name="connsiteX44" fmla="*/ 1142610 w 2067463"/>
                <a:gd name="connsiteY44" fmla="*/ 666727 h 1052082"/>
                <a:gd name="connsiteX45" fmla="*/ 1127114 w 2067463"/>
                <a:gd name="connsiteY45" fmla="*/ 678552 h 1052082"/>
                <a:gd name="connsiteX46" fmla="*/ 1156475 w 2067463"/>
                <a:gd name="connsiteY46" fmla="*/ 801295 h 1052082"/>
                <a:gd name="connsiteX47" fmla="*/ 1284927 w 2067463"/>
                <a:gd name="connsiteY47" fmla="*/ 820461 h 1052082"/>
                <a:gd name="connsiteX48" fmla="*/ 1348541 w 2067463"/>
                <a:gd name="connsiteY48" fmla="*/ 709136 h 1052082"/>
                <a:gd name="connsiteX49" fmla="*/ 1300423 w 2067463"/>
                <a:gd name="connsiteY49" fmla="*/ 665911 h 1052082"/>
                <a:gd name="connsiteX50" fmla="*/ 1281664 w 2067463"/>
                <a:gd name="connsiteY50" fmla="*/ 666727 h 1052082"/>
                <a:gd name="connsiteX51" fmla="*/ 1915768 w 2067463"/>
                <a:gd name="connsiteY51" fmla="*/ 782945 h 1052082"/>
                <a:gd name="connsiteX52" fmla="*/ 1915768 w 2067463"/>
                <a:gd name="connsiteY52" fmla="*/ 782945 h 1052082"/>
                <a:gd name="connsiteX53" fmla="*/ 1976936 w 2067463"/>
                <a:gd name="connsiteY53" fmla="*/ 782945 h 1052082"/>
                <a:gd name="connsiteX54" fmla="*/ 1981014 w 2067463"/>
                <a:gd name="connsiteY54" fmla="*/ 782945 h 1052082"/>
                <a:gd name="connsiteX55" fmla="*/ 2012005 w 2067463"/>
                <a:gd name="connsiteY55" fmla="*/ 745021 h 1052082"/>
                <a:gd name="connsiteX56" fmla="*/ 1979790 w 2067463"/>
                <a:gd name="connsiteY56" fmla="*/ 710767 h 1052082"/>
                <a:gd name="connsiteX57" fmla="*/ 1855824 w 2067463"/>
                <a:gd name="connsiteY57" fmla="*/ 710767 h 1052082"/>
                <a:gd name="connsiteX58" fmla="*/ 1823201 w 2067463"/>
                <a:gd name="connsiteY58" fmla="*/ 745429 h 1052082"/>
                <a:gd name="connsiteX59" fmla="*/ 1855009 w 2067463"/>
                <a:gd name="connsiteY59" fmla="*/ 782537 h 1052082"/>
                <a:gd name="connsiteX60" fmla="*/ 1915768 w 2067463"/>
                <a:gd name="connsiteY60" fmla="*/ 782945 h 1052082"/>
                <a:gd name="connsiteX61" fmla="*/ 247525 w 2067463"/>
                <a:gd name="connsiteY61" fmla="*/ 151696 h 1052082"/>
                <a:gd name="connsiteX62" fmla="*/ 247525 w 2067463"/>
                <a:gd name="connsiteY62" fmla="*/ 108471 h 1052082"/>
                <a:gd name="connsiteX63" fmla="*/ 229582 w 2067463"/>
                <a:gd name="connsiteY63" fmla="*/ 91344 h 1052082"/>
                <a:gd name="connsiteX64" fmla="*/ 77071 w 2067463"/>
                <a:gd name="connsiteY64" fmla="*/ 91751 h 1052082"/>
                <a:gd name="connsiteX65" fmla="*/ 63614 w 2067463"/>
                <a:gd name="connsiteY65" fmla="*/ 93790 h 1052082"/>
                <a:gd name="connsiteX66" fmla="*/ 63614 w 2067463"/>
                <a:gd name="connsiteY66" fmla="*/ 151696 h 1052082"/>
                <a:gd name="connsiteX67" fmla="*/ 247525 w 2067463"/>
                <a:gd name="connsiteY67" fmla="*/ 151696 h 1052082"/>
                <a:gd name="connsiteX68" fmla="*/ 1233954 w 2067463"/>
                <a:gd name="connsiteY68" fmla="*/ 688747 h 1052082"/>
                <a:gd name="connsiteX69" fmla="*/ 1204185 w 2067463"/>
                <a:gd name="connsiteY69" fmla="*/ 718107 h 1052082"/>
                <a:gd name="connsiteX70" fmla="*/ 1233954 w 2067463"/>
                <a:gd name="connsiteY70" fmla="*/ 747876 h 1052082"/>
                <a:gd name="connsiteX71" fmla="*/ 1263722 w 2067463"/>
                <a:gd name="connsiteY71" fmla="*/ 718107 h 1052082"/>
                <a:gd name="connsiteX72" fmla="*/ 1233954 w 2067463"/>
                <a:gd name="connsiteY72" fmla="*/ 688747 h 105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067463" h="1052082">
                  <a:moveTo>
                    <a:pt x="895085" y="709952"/>
                  </a:moveTo>
                  <a:cubicBezTo>
                    <a:pt x="867356" y="734419"/>
                    <a:pt x="835141" y="763371"/>
                    <a:pt x="802111" y="791509"/>
                  </a:cubicBezTo>
                  <a:cubicBezTo>
                    <a:pt x="795586" y="797217"/>
                    <a:pt x="786207" y="802926"/>
                    <a:pt x="778051" y="802926"/>
                  </a:cubicBezTo>
                  <a:cubicBezTo>
                    <a:pt x="522371" y="803334"/>
                    <a:pt x="267098" y="803334"/>
                    <a:pt x="11418" y="803334"/>
                  </a:cubicBezTo>
                  <a:cubicBezTo>
                    <a:pt x="8156" y="803334"/>
                    <a:pt x="4893" y="802926"/>
                    <a:pt x="0" y="802519"/>
                  </a:cubicBezTo>
                  <a:cubicBezTo>
                    <a:pt x="0" y="535012"/>
                    <a:pt x="0" y="268322"/>
                    <a:pt x="0" y="0"/>
                  </a:cubicBezTo>
                  <a:cubicBezTo>
                    <a:pt x="627987" y="0"/>
                    <a:pt x="1255974" y="0"/>
                    <a:pt x="1886816" y="0"/>
                  </a:cubicBezTo>
                  <a:cubicBezTo>
                    <a:pt x="1886816" y="7340"/>
                    <a:pt x="1886816" y="14272"/>
                    <a:pt x="1886816" y="21613"/>
                  </a:cubicBezTo>
                  <a:cubicBezTo>
                    <a:pt x="1886816" y="136608"/>
                    <a:pt x="1888855" y="251195"/>
                    <a:pt x="1886000" y="366190"/>
                  </a:cubicBezTo>
                  <a:cubicBezTo>
                    <a:pt x="1884369" y="433066"/>
                    <a:pt x="1923516" y="495457"/>
                    <a:pt x="2008335" y="500351"/>
                  </a:cubicBezTo>
                  <a:cubicBezTo>
                    <a:pt x="2008335" y="534605"/>
                    <a:pt x="2008335" y="568858"/>
                    <a:pt x="2008335" y="603520"/>
                  </a:cubicBezTo>
                  <a:cubicBezTo>
                    <a:pt x="2008335" y="610452"/>
                    <a:pt x="2009151" y="617385"/>
                    <a:pt x="2008335" y="623909"/>
                  </a:cubicBezTo>
                  <a:cubicBezTo>
                    <a:pt x="2005481" y="645114"/>
                    <a:pt x="2011597" y="658163"/>
                    <a:pt x="2031987" y="670397"/>
                  </a:cubicBezTo>
                  <a:cubicBezTo>
                    <a:pt x="2069095" y="692009"/>
                    <a:pt x="2074396" y="729933"/>
                    <a:pt x="2064202" y="779683"/>
                  </a:cubicBezTo>
                  <a:cubicBezTo>
                    <a:pt x="2056861" y="814752"/>
                    <a:pt x="2024646" y="838404"/>
                    <a:pt x="1985907" y="839219"/>
                  </a:cubicBezTo>
                  <a:cubicBezTo>
                    <a:pt x="1940235" y="840443"/>
                    <a:pt x="1894971" y="840035"/>
                    <a:pt x="1849299" y="839219"/>
                  </a:cubicBezTo>
                  <a:cubicBezTo>
                    <a:pt x="1826056" y="838811"/>
                    <a:pt x="1806074" y="829840"/>
                    <a:pt x="1788947" y="813529"/>
                  </a:cubicBezTo>
                  <a:cubicBezTo>
                    <a:pt x="1782831" y="807820"/>
                    <a:pt x="1773044" y="804150"/>
                    <a:pt x="1764480" y="803742"/>
                  </a:cubicBezTo>
                  <a:cubicBezTo>
                    <a:pt x="1733897" y="802519"/>
                    <a:pt x="1703313" y="802519"/>
                    <a:pt x="1672729" y="803742"/>
                  </a:cubicBezTo>
                  <a:cubicBezTo>
                    <a:pt x="1659680" y="804150"/>
                    <a:pt x="1651524" y="800480"/>
                    <a:pt x="1643369" y="789877"/>
                  </a:cubicBezTo>
                  <a:cubicBezTo>
                    <a:pt x="1621348" y="760925"/>
                    <a:pt x="1598105" y="732788"/>
                    <a:pt x="1571191" y="699349"/>
                  </a:cubicBezTo>
                  <a:cubicBezTo>
                    <a:pt x="1571599" y="825355"/>
                    <a:pt x="1525519" y="922407"/>
                    <a:pt x="1428059" y="993362"/>
                  </a:cubicBezTo>
                  <a:cubicBezTo>
                    <a:pt x="1366483" y="1037810"/>
                    <a:pt x="1296752" y="1057383"/>
                    <a:pt x="1221312" y="1055345"/>
                  </a:cubicBezTo>
                  <a:cubicBezTo>
                    <a:pt x="1050451" y="1050043"/>
                    <a:pt x="886930" y="903241"/>
                    <a:pt x="895085" y="709952"/>
                  </a:cubicBezTo>
                  <a:close/>
                  <a:moveTo>
                    <a:pt x="1069617" y="665911"/>
                  </a:moveTo>
                  <a:cubicBezTo>
                    <a:pt x="1041888" y="665911"/>
                    <a:pt x="1016197" y="665911"/>
                    <a:pt x="990507" y="665911"/>
                  </a:cubicBezTo>
                  <a:cubicBezTo>
                    <a:pt x="955437" y="665911"/>
                    <a:pt x="955437" y="665911"/>
                    <a:pt x="953806" y="700165"/>
                  </a:cubicBezTo>
                  <a:cubicBezTo>
                    <a:pt x="944019" y="886930"/>
                    <a:pt x="1109580" y="1029654"/>
                    <a:pt x="1292675" y="992546"/>
                  </a:cubicBezTo>
                  <a:cubicBezTo>
                    <a:pt x="1432544" y="964409"/>
                    <a:pt x="1531636" y="825762"/>
                    <a:pt x="1512470" y="684261"/>
                  </a:cubicBezTo>
                  <a:cubicBezTo>
                    <a:pt x="1511655" y="678145"/>
                    <a:pt x="1505538" y="668358"/>
                    <a:pt x="1501460" y="668358"/>
                  </a:cubicBezTo>
                  <a:cubicBezTo>
                    <a:pt x="1467614" y="667134"/>
                    <a:pt x="1433360" y="667542"/>
                    <a:pt x="1398698" y="667542"/>
                  </a:cubicBezTo>
                  <a:cubicBezTo>
                    <a:pt x="1427651" y="796402"/>
                    <a:pt x="1338754" y="881629"/>
                    <a:pt x="1247411" y="888561"/>
                  </a:cubicBezTo>
                  <a:cubicBezTo>
                    <a:pt x="1198477" y="892231"/>
                    <a:pt x="1154436" y="877551"/>
                    <a:pt x="1118551" y="843705"/>
                  </a:cubicBezTo>
                  <a:cubicBezTo>
                    <a:pt x="1066762" y="795586"/>
                    <a:pt x="1054937" y="735642"/>
                    <a:pt x="1069617" y="665911"/>
                  </a:cubicBezTo>
                  <a:close/>
                  <a:moveTo>
                    <a:pt x="399628" y="150880"/>
                  </a:moveTo>
                  <a:cubicBezTo>
                    <a:pt x="866133" y="150880"/>
                    <a:pt x="1330598" y="150880"/>
                    <a:pt x="1794249" y="150880"/>
                  </a:cubicBezTo>
                  <a:cubicBezTo>
                    <a:pt x="1794249" y="130491"/>
                    <a:pt x="1794249" y="111733"/>
                    <a:pt x="1794249" y="92975"/>
                  </a:cubicBezTo>
                  <a:cubicBezTo>
                    <a:pt x="1328560" y="92975"/>
                    <a:pt x="864094" y="92975"/>
                    <a:pt x="399628" y="92975"/>
                  </a:cubicBezTo>
                  <a:cubicBezTo>
                    <a:pt x="399628" y="113364"/>
                    <a:pt x="399628" y="131306"/>
                    <a:pt x="399628" y="150880"/>
                  </a:cubicBezTo>
                  <a:close/>
                  <a:moveTo>
                    <a:pt x="1281664" y="666727"/>
                  </a:moveTo>
                  <a:cubicBezTo>
                    <a:pt x="1307355" y="712806"/>
                    <a:pt x="1305724" y="743798"/>
                    <a:pt x="1277994" y="768265"/>
                  </a:cubicBezTo>
                  <a:cubicBezTo>
                    <a:pt x="1255158" y="788246"/>
                    <a:pt x="1218458" y="791101"/>
                    <a:pt x="1195622" y="771935"/>
                  </a:cubicBezTo>
                  <a:cubicBezTo>
                    <a:pt x="1184612" y="762556"/>
                    <a:pt x="1175641" y="748283"/>
                    <a:pt x="1169932" y="734419"/>
                  </a:cubicBezTo>
                  <a:cubicBezTo>
                    <a:pt x="1160145" y="710359"/>
                    <a:pt x="1172786" y="689155"/>
                    <a:pt x="1187874" y="666319"/>
                  </a:cubicBezTo>
                  <a:cubicBezTo>
                    <a:pt x="1170339" y="666319"/>
                    <a:pt x="1156475" y="665095"/>
                    <a:pt x="1142610" y="666727"/>
                  </a:cubicBezTo>
                  <a:cubicBezTo>
                    <a:pt x="1136901" y="667542"/>
                    <a:pt x="1129561" y="673251"/>
                    <a:pt x="1127114" y="678552"/>
                  </a:cubicBezTo>
                  <a:cubicBezTo>
                    <a:pt x="1109580" y="718515"/>
                    <a:pt x="1122629" y="769896"/>
                    <a:pt x="1156475" y="801295"/>
                  </a:cubicBezTo>
                  <a:cubicBezTo>
                    <a:pt x="1191544" y="833918"/>
                    <a:pt x="1242109" y="841258"/>
                    <a:pt x="1284927" y="820461"/>
                  </a:cubicBezTo>
                  <a:cubicBezTo>
                    <a:pt x="1326521" y="799664"/>
                    <a:pt x="1353434" y="752769"/>
                    <a:pt x="1348541" y="709136"/>
                  </a:cubicBezTo>
                  <a:cubicBezTo>
                    <a:pt x="1344055" y="667542"/>
                    <a:pt x="1341609" y="665911"/>
                    <a:pt x="1300423" y="665911"/>
                  </a:cubicBezTo>
                  <a:cubicBezTo>
                    <a:pt x="1294714" y="666319"/>
                    <a:pt x="1289412" y="666727"/>
                    <a:pt x="1281664" y="666727"/>
                  </a:cubicBezTo>
                  <a:close/>
                  <a:moveTo>
                    <a:pt x="1915768" y="782945"/>
                  </a:moveTo>
                  <a:cubicBezTo>
                    <a:pt x="1915768" y="782945"/>
                    <a:pt x="1915768" y="782945"/>
                    <a:pt x="1915768" y="782945"/>
                  </a:cubicBezTo>
                  <a:cubicBezTo>
                    <a:pt x="1936157" y="782945"/>
                    <a:pt x="1956547" y="782945"/>
                    <a:pt x="1976936" y="782945"/>
                  </a:cubicBezTo>
                  <a:cubicBezTo>
                    <a:pt x="1978159" y="782945"/>
                    <a:pt x="1979790" y="782945"/>
                    <a:pt x="1981014" y="782945"/>
                  </a:cubicBezTo>
                  <a:cubicBezTo>
                    <a:pt x="2005073" y="781314"/>
                    <a:pt x="2012005" y="772750"/>
                    <a:pt x="2012005" y="745021"/>
                  </a:cubicBezTo>
                  <a:cubicBezTo>
                    <a:pt x="2011597" y="720554"/>
                    <a:pt x="2003442" y="710767"/>
                    <a:pt x="1979790" y="710767"/>
                  </a:cubicBezTo>
                  <a:cubicBezTo>
                    <a:pt x="1938604" y="710359"/>
                    <a:pt x="1897010" y="710359"/>
                    <a:pt x="1855824" y="710767"/>
                  </a:cubicBezTo>
                  <a:cubicBezTo>
                    <a:pt x="1832988" y="711175"/>
                    <a:pt x="1823609" y="721370"/>
                    <a:pt x="1823201" y="745429"/>
                  </a:cubicBezTo>
                  <a:cubicBezTo>
                    <a:pt x="1822793" y="771527"/>
                    <a:pt x="1831357" y="781722"/>
                    <a:pt x="1855009" y="782537"/>
                  </a:cubicBezTo>
                  <a:cubicBezTo>
                    <a:pt x="1874990" y="783353"/>
                    <a:pt x="1895379" y="782945"/>
                    <a:pt x="1915768" y="782945"/>
                  </a:cubicBezTo>
                  <a:close/>
                  <a:moveTo>
                    <a:pt x="247525" y="151696"/>
                  </a:moveTo>
                  <a:cubicBezTo>
                    <a:pt x="247525" y="136608"/>
                    <a:pt x="246709" y="122335"/>
                    <a:pt x="247525" y="108471"/>
                  </a:cubicBezTo>
                  <a:cubicBezTo>
                    <a:pt x="248340" y="94606"/>
                    <a:pt x="242224" y="91344"/>
                    <a:pt x="229582" y="91344"/>
                  </a:cubicBezTo>
                  <a:cubicBezTo>
                    <a:pt x="178609" y="91751"/>
                    <a:pt x="128044" y="91344"/>
                    <a:pt x="77071" y="91751"/>
                  </a:cubicBezTo>
                  <a:cubicBezTo>
                    <a:pt x="72585" y="91751"/>
                    <a:pt x="68100" y="92975"/>
                    <a:pt x="63614" y="93790"/>
                  </a:cubicBezTo>
                  <a:cubicBezTo>
                    <a:pt x="63614" y="113772"/>
                    <a:pt x="63614" y="132530"/>
                    <a:pt x="63614" y="151696"/>
                  </a:cubicBezTo>
                  <a:cubicBezTo>
                    <a:pt x="125190" y="151696"/>
                    <a:pt x="185134" y="151696"/>
                    <a:pt x="247525" y="151696"/>
                  </a:cubicBezTo>
                  <a:close/>
                  <a:moveTo>
                    <a:pt x="1233954" y="688747"/>
                  </a:moveTo>
                  <a:cubicBezTo>
                    <a:pt x="1217235" y="688747"/>
                    <a:pt x="1204185" y="701796"/>
                    <a:pt x="1204185" y="718107"/>
                  </a:cubicBezTo>
                  <a:cubicBezTo>
                    <a:pt x="1204185" y="734419"/>
                    <a:pt x="1218050" y="747876"/>
                    <a:pt x="1233954" y="747876"/>
                  </a:cubicBezTo>
                  <a:cubicBezTo>
                    <a:pt x="1249857" y="747876"/>
                    <a:pt x="1263722" y="734011"/>
                    <a:pt x="1263722" y="718107"/>
                  </a:cubicBezTo>
                  <a:cubicBezTo>
                    <a:pt x="1264130" y="701796"/>
                    <a:pt x="1250265" y="688747"/>
                    <a:pt x="1233954" y="688747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5647239" y="3623423"/>
              <a:ext cx="2609816" cy="538275"/>
            </a:xfrm>
            <a:custGeom>
              <a:avLst/>
              <a:gdLst>
                <a:gd name="connsiteX0" fmla="*/ 2341087 w 2609816"/>
                <a:gd name="connsiteY0" fmla="*/ 0 h 538274"/>
                <a:gd name="connsiteX1" fmla="*/ 2341087 w 2609816"/>
                <a:gd name="connsiteY1" fmla="*/ 207970 h 538274"/>
                <a:gd name="connsiteX2" fmla="*/ 2463422 w 2609816"/>
                <a:gd name="connsiteY2" fmla="*/ 207970 h 538274"/>
                <a:gd name="connsiteX3" fmla="*/ 2463422 w 2609816"/>
                <a:gd name="connsiteY3" fmla="*/ 264652 h 538274"/>
                <a:gd name="connsiteX4" fmla="*/ 1899865 w 2609816"/>
                <a:gd name="connsiteY4" fmla="*/ 264652 h 538274"/>
                <a:gd name="connsiteX5" fmla="*/ 1899865 w 2609816"/>
                <a:gd name="connsiteY5" fmla="*/ 387802 h 538274"/>
                <a:gd name="connsiteX6" fmla="*/ 1923108 w 2609816"/>
                <a:gd name="connsiteY6" fmla="*/ 389026 h 538274"/>
                <a:gd name="connsiteX7" fmla="*/ 2461383 w 2609816"/>
                <a:gd name="connsiteY7" fmla="*/ 389026 h 538274"/>
                <a:gd name="connsiteX8" fmla="*/ 2613079 w 2609816"/>
                <a:gd name="connsiteY8" fmla="*/ 516254 h 538274"/>
                <a:gd name="connsiteX9" fmla="*/ 2613079 w 2609816"/>
                <a:gd name="connsiteY9" fmla="*/ 524818 h 538274"/>
                <a:gd name="connsiteX10" fmla="*/ 2345165 w 2609816"/>
                <a:gd name="connsiteY10" fmla="*/ 498312 h 538274"/>
                <a:gd name="connsiteX11" fmla="*/ 170046 w 2609816"/>
                <a:gd name="connsiteY11" fmla="*/ 497496 h 538274"/>
                <a:gd name="connsiteX12" fmla="*/ 0 w 2609816"/>
                <a:gd name="connsiteY12" fmla="*/ 538275 h 538274"/>
                <a:gd name="connsiteX13" fmla="*/ 116626 w 2609816"/>
                <a:gd name="connsiteY13" fmla="*/ 397589 h 538274"/>
                <a:gd name="connsiteX14" fmla="*/ 176978 w 2609816"/>
                <a:gd name="connsiteY14" fmla="*/ 389434 h 538274"/>
                <a:gd name="connsiteX15" fmla="*/ 747875 w 2609816"/>
                <a:gd name="connsiteY15" fmla="*/ 389026 h 538274"/>
                <a:gd name="connsiteX16" fmla="*/ 773158 w 2609816"/>
                <a:gd name="connsiteY16" fmla="*/ 389026 h 538274"/>
                <a:gd name="connsiteX17" fmla="*/ 773158 w 2609816"/>
                <a:gd name="connsiteY17" fmla="*/ 266283 h 538274"/>
                <a:gd name="connsiteX18" fmla="*/ 355587 w 2609816"/>
                <a:gd name="connsiteY18" fmla="*/ 266283 h 538274"/>
                <a:gd name="connsiteX19" fmla="*/ 355587 w 2609816"/>
                <a:gd name="connsiteY19" fmla="*/ 209193 h 538274"/>
                <a:gd name="connsiteX20" fmla="*/ 382501 w 2609816"/>
                <a:gd name="connsiteY20" fmla="*/ 209193 h 538274"/>
                <a:gd name="connsiteX21" fmla="*/ 2037695 w 2609816"/>
                <a:gd name="connsiteY21" fmla="*/ 209601 h 538274"/>
                <a:gd name="connsiteX22" fmla="*/ 2075620 w 2609816"/>
                <a:gd name="connsiteY22" fmla="*/ 186357 h 538274"/>
                <a:gd name="connsiteX23" fmla="*/ 2341087 w 2609816"/>
                <a:gd name="connsiteY23" fmla="*/ 0 h 538274"/>
                <a:gd name="connsiteX24" fmla="*/ 1841144 w 2609816"/>
                <a:gd name="connsiteY24" fmla="*/ 270768 h 538274"/>
                <a:gd name="connsiteX25" fmla="*/ 831471 w 2609816"/>
                <a:gd name="connsiteY25" fmla="*/ 270768 h 538274"/>
                <a:gd name="connsiteX26" fmla="*/ 831471 w 2609816"/>
                <a:gd name="connsiteY26" fmla="*/ 386987 h 538274"/>
                <a:gd name="connsiteX27" fmla="*/ 1841144 w 2609816"/>
                <a:gd name="connsiteY27" fmla="*/ 386987 h 538274"/>
                <a:gd name="connsiteX28" fmla="*/ 1841144 w 2609816"/>
                <a:gd name="connsiteY28" fmla="*/ 270768 h 538274"/>
                <a:gd name="connsiteX29" fmla="*/ 2283589 w 2609816"/>
                <a:gd name="connsiteY29" fmla="*/ 73401 h 538274"/>
                <a:gd name="connsiteX30" fmla="*/ 2129855 w 2609816"/>
                <a:gd name="connsiteY30" fmla="*/ 207562 h 538274"/>
                <a:gd name="connsiteX31" fmla="*/ 2283589 w 2609816"/>
                <a:gd name="connsiteY31" fmla="*/ 207562 h 538274"/>
                <a:gd name="connsiteX32" fmla="*/ 2283589 w 2609816"/>
                <a:gd name="connsiteY32" fmla="*/ 73401 h 53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609816" h="538274">
                  <a:moveTo>
                    <a:pt x="2341087" y="0"/>
                  </a:moveTo>
                  <a:cubicBezTo>
                    <a:pt x="2341087" y="70139"/>
                    <a:pt x="2341087" y="137831"/>
                    <a:pt x="2341087" y="207970"/>
                  </a:cubicBezTo>
                  <a:cubicBezTo>
                    <a:pt x="2382273" y="207970"/>
                    <a:pt x="2422236" y="207970"/>
                    <a:pt x="2463422" y="207970"/>
                  </a:cubicBezTo>
                  <a:cubicBezTo>
                    <a:pt x="2463422" y="227543"/>
                    <a:pt x="2463422" y="244670"/>
                    <a:pt x="2463422" y="264652"/>
                  </a:cubicBezTo>
                  <a:cubicBezTo>
                    <a:pt x="2276249" y="264652"/>
                    <a:pt x="2088668" y="264652"/>
                    <a:pt x="1899865" y="264652"/>
                  </a:cubicBezTo>
                  <a:cubicBezTo>
                    <a:pt x="1899865" y="306653"/>
                    <a:pt x="1899865" y="345801"/>
                    <a:pt x="1899865" y="387802"/>
                  </a:cubicBezTo>
                  <a:cubicBezTo>
                    <a:pt x="1907613" y="388210"/>
                    <a:pt x="1915360" y="389026"/>
                    <a:pt x="1923108" y="389026"/>
                  </a:cubicBezTo>
                  <a:cubicBezTo>
                    <a:pt x="2102533" y="389026"/>
                    <a:pt x="2281958" y="389026"/>
                    <a:pt x="2461383" y="389026"/>
                  </a:cubicBezTo>
                  <a:cubicBezTo>
                    <a:pt x="2538454" y="389026"/>
                    <a:pt x="2603292" y="444077"/>
                    <a:pt x="2613079" y="516254"/>
                  </a:cubicBezTo>
                  <a:cubicBezTo>
                    <a:pt x="2613486" y="518293"/>
                    <a:pt x="2613079" y="519924"/>
                    <a:pt x="2613079" y="524818"/>
                  </a:cubicBezTo>
                  <a:cubicBezTo>
                    <a:pt x="2525813" y="486486"/>
                    <a:pt x="2434877" y="498312"/>
                    <a:pt x="2345165" y="498312"/>
                  </a:cubicBezTo>
                  <a:cubicBezTo>
                    <a:pt x="1620125" y="497496"/>
                    <a:pt x="895085" y="498312"/>
                    <a:pt x="170046" y="497496"/>
                  </a:cubicBezTo>
                  <a:cubicBezTo>
                    <a:pt x="109694" y="497496"/>
                    <a:pt x="52196" y="502797"/>
                    <a:pt x="0" y="538275"/>
                  </a:cubicBezTo>
                  <a:cubicBezTo>
                    <a:pt x="816" y="479554"/>
                    <a:pt x="53012" y="415532"/>
                    <a:pt x="116626" y="397589"/>
                  </a:cubicBezTo>
                  <a:cubicBezTo>
                    <a:pt x="135792" y="391880"/>
                    <a:pt x="156589" y="389434"/>
                    <a:pt x="176978" y="389434"/>
                  </a:cubicBezTo>
                  <a:cubicBezTo>
                    <a:pt x="367413" y="389026"/>
                    <a:pt x="557440" y="389026"/>
                    <a:pt x="747875" y="389026"/>
                  </a:cubicBezTo>
                  <a:cubicBezTo>
                    <a:pt x="756031" y="389026"/>
                    <a:pt x="763779" y="389026"/>
                    <a:pt x="773158" y="389026"/>
                  </a:cubicBezTo>
                  <a:cubicBezTo>
                    <a:pt x="773158" y="347024"/>
                    <a:pt x="773158" y="307469"/>
                    <a:pt x="773158" y="266283"/>
                  </a:cubicBezTo>
                  <a:cubicBezTo>
                    <a:pt x="633696" y="266283"/>
                    <a:pt x="495457" y="266283"/>
                    <a:pt x="355587" y="266283"/>
                  </a:cubicBezTo>
                  <a:cubicBezTo>
                    <a:pt x="355587" y="247117"/>
                    <a:pt x="355587" y="229990"/>
                    <a:pt x="355587" y="209193"/>
                  </a:cubicBezTo>
                  <a:cubicBezTo>
                    <a:pt x="364151" y="209193"/>
                    <a:pt x="373122" y="209193"/>
                    <a:pt x="382501" y="209193"/>
                  </a:cubicBezTo>
                  <a:cubicBezTo>
                    <a:pt x="934233" y="209193"/>
                    <a:pt x="1485964" y="209193"/>
                    <a:pt x="2037695" y="209601"/>
                  </a:cubicBezTo>
                  <a:cubicBezTo>
                    <a:pt x="2057269" y="209601"/>
                    <a:pt x="2066648" y="204707"/>
                    <a:pt x="2075620" y="186357"/>
                  </a:cubicBezTo>
                  <a:cubicBezTo>
                    <a:pt x="2127408" y="74624"/>
                    <a:pt x="2219975" y="18350"/>
                    <a:pt x="2341087" y="0"/>
                  </a:cubicBezTo>
                  <a:close/>
                  <a:moveTo>
                    <a:pt x="1841144" y="270768"/>
                  </a:moveTo>
                  <a:cubicBezTo>
                    <a:pt x="1502683" y="270768"/>
                    <a:pt x="1167077" y="270768"/>
                    <a:pt x="831471" y="270768"/>
                  </a:cubicBezTo>
                  <a:cubicBezTo>
                    <a:pt x="831471" y="310731"/>
                    <a:pt x="831471" y="349063"/>
                    <a:pt x="831471" y="386987"/>
                  </a:cubicBezTo>
                  <a:cubicBezTo>
                    <a:pt x="1169116" y="386987"/>
                    <a:pt x="1505130" y="386987"/>
                    <a:pt x="1841144" y="386987"/>
                  </a:cubicBezTo>
                  <a:cubicBezTo>
                    <a:pt x="1841144" y="347432"/>
                    <a:pt x="1841144" y="309508"/>
                    <a:pt x="1841144" y="270768"/>
                  </a:cubicBezTo>
                  <a:close/>
                  <a:moveTo>
                    <a:pt x="2283589" y="73401"/>
                  </a:moveTo>
                  <a:cubicBezTo>
                    <a:pt x="2223645" y="84411"/>
                    <a:pt x="2138826" y="159036"/>
                    <a:pt x="2129855" y="207562"/>
                  </a:cubicBezTo>
                  <a:cubicBezTo>
                    <a:pt x="2180828" y="207562"/>
                    <a:pt x="2231393" y="207562"/>
                    <a:pt x="2283589" y="207562"/>
                  </a:cubicBezTo>
                  <a:cubicBezTo>
                    <a:pt x="2283589" y="162706"/>
                    <a:pt x="2283589" y="119073"/>
                    <a:pt x="2283589" y="73401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8409668" y="4861498"/>
              <a:ext cx="179425" cy="558664"/>
            </a:xfrm>
            <a:custGeom>
              <a:avLst/>
              <a:gdLst>
                <a:gd name="connsiteX0" fmla="*/ 182585 w 179424"/>
                <a:gd name="connsiteY0" fmla="*/ 280512 h 558663"/>
                <a:gd name="connsiteX1" fmla="*/ 182585 w 179424"/>
                <a:gd name="connsiteY1" fmla="*/ 496637 h 558663"/>
                <a:gd name="connsiteX2" fmla="*/ 118971 w 179424"/>
                <a:gd name="connsiteY2" fmla="*/ 560659 h 558663"/>
                <a:gd name="connsiteX3" fmla="*/ 55764 w 179424"/>
                <a:gd name="connsiteY3" fmla="*/ 560659 h 558663"/>
                <a:gd name="connsiteX4" fmla="*/ 306 w 179424"/>
                <a:gd name="connsiteY4" fmla="*/ 506016 h 558663"/>
                <a:gd name="connsiteX5" fmla="*/ 306 w 179424"/>
                <a:gd name="connsiteY5" fmla="*/ 55415 h 558663"/>
                <a:gd name="connsiteX6" fmla="*/ 53726 w 179424"/>
                <a:gd name="connsiteY6" fmla="*/ 772 h 558663"/>
                <a:gd name="connsiteX7" fmla="*/ 125088 w 179424"/>
                <a:gd name="connsiteY7" fmla="*/ 772 h 558663"/>
                <a:gd name="connsiteX8" fmla="*/ 182585 w 179424"/>
                <a:gd name="connsiteY8" fmla="*/ 60716 h 558663"/>
                <a:gd name="connsiteX9" fmla="*/ 182585 w 179424"/>
                <a:gd name="connsiteY9" fmla="*/ 280512 h 55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9424" h="558663">
                  <a:moveTo>
                    <a:pt x="182585" y="280512"/>
                  </a:moveTo>
                  <a:cubicBezTo>
                    <a:pt x="182585" y="352690"/>
                    <a:pt x="182585" y="424460"/>
                    <a:pt x="182585" y="496637"/>
                  </a:cubicBezTo>
                  <a:cubicBezTo>
                    <a:pt x="182585" y="539862"/>
                    <a:pt x="161788" y="560252"/>
                    <a:pt x="118971" y="560659"/>
                  </a:cubicBezTo>
                  <a:cubicBezTo>
                    <a:pt x="97766" y="560659"/>
                    <a:pt x="76969" y="561067"/>
                    <a:pt x="55764" y="560659"/>
                  </a:cubicBezTo>
                  <a:cubicBezTo>
                    <a:pt x="22326" y="559844"/>
                    <a:pt x="306" y="539455"/>
                    <a:pt x="306" y="506016"/>
                  </a:cubicBezTo>
                  <a:cubicBezTo>
                    <a:pt x="-102" y="355952"/>
                    <a:pt x="-102" y="205887"/>
                    <a:pt x="306" y="55415"/>
                  </a:cubicBezTo>
                  <a:cubicBezTo>
                    <a:pt x="306" y="22792"/>
                    <a:pt x="21103" y="1995"/>
                    <a:pt x="53726" y="772"/>
                  </a:cubicBezTo>
                  <a:cubicBezTo>
                    <a:pt x="77377" y="-451"/>
                    <a:pt x="101436" y="-43"/>
                    <a:pt x="125088" y="772"/>
                  </a:cubicBezTo>
                  <a:cubicBezTo>
                    <a:pt x="161381" y="1995"/>
                    <a:pt x="182585" y="23608"/>
                    <a:pt x="182585" y="60716"/>
                  </a:cubicBezTo>
                  <a:cubicBezTo>
                    <a:pt x="182993" y="133710"/>
                    <a:pt x="182585" y="207111"/>
                    <a:pt x="182585" y="280512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5127824" y="4981977"/>
              <a:ext cx="110102" cy="244670"/>
            </a:xfrm>
            <a:custGeom>
              <a:avLst/>
              <a:gdLst>
                <a:gd name="connsiteX0" fmla="*/ 112039 w 110101"/>
                <a:gd name="connsiteY0" fmla="*/ 181 h 244670"/>
                <a:gd name="connsiteX1" fmla="*/ 112039 w 110101"/>
                <a:gd name="connsiteY1" fmla="*/ 246483 h 244670"/>
                <a:gd name="connsiteX2" fmla="*/ 34560 w 110101"/>
                <a:gd name="connsiteY2" fmla="*/ 246075 h 244670"/>
                <a:gd name="connsiteX3" fmla="*/ 306 w 110101"/>
                <a:gd name="connsiteY3" fmla="*/ 207335 h 244670"/>
                <a:gd name="connsiteX4" fmla="*/ 306 w 110101"/>
                <a:gd name="connsiteY4" fmla="*/ 38513 h 244670"/>
                <a:gd name="connsiteX5" fmla="*/ 37414 w 110101"/>
                <a:gd name="connsiteY5" fmla="*/ 181 h 244670"/>
                <a:gd name="connsiteX6" fmla="*/ 112039 w 110101"/>
                <a:gd name="connsiteY6" fmla="*/ 181 h 24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101" h="244670">
                  <a:moveTo>
                    <a:pt x="112039" y="181"/>
                  </a:moveTo>
                  <a:cubicBezTo>
                    <a:pt x="112039" y="83369"/>
                    <a:pt x="112039" y="164110"/>
                    <a:pt x="112039" y="246483"/>
                  </a:cubicBezTo>
                  <a:cubicBezTo>
                    <a:pt x="85533" y="246483"/>
                    <a:pt x="60250" y="247706"/>
                    <a:pt x="34560" y="246075"/>
                  </a:cubicBezTo>
                  <a:cubicBezTo>
                    <a:pt x="14170" y="244852"/>
                    <a:pt x="306" y="228540"/>
                    <a:pt x="306" y="207335"/>
                  </a:cubicBezTo>
                  <a:cubicBezTo>
                    <a:pt x="-102" y="151061"/>
                    <a:pt x="-102" y="94787"/>
                    <a:pt x="306" y="38513"/>
                  </a:cubicBezTo>
                  <a:cubicBezTo>
                    <a:pt x="714" y="16493"/>
                    <a:pt x="15802" y="997"/>
                    <a:pt x="37414" y="181"/>
                  </a:cubicBezTo>
                  <a:cubicBezTo>
                    <a:pt x="61473" y="-227"/>
                    <a:pt x="85940" y="181"/>
                    <a:pt x="112039" y="181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5295307" y="5694784"/>
              <a:ext cx="187581" cy="69323"/>
            </a:xfrm>
            <a:custGeom>
              <a:avLst/>
              <a:gdLst>
                <a:gd name="connsiteX0" fmla="*/ 95436 w 187580"/>
                <a:gd name="connsiteY0" fmla="*/ 181 h 69323"/>
                <a:gd name="connsiteX1" fmla="*/ 156196 w 187580"/>
                <a:gd name="connsiteY1" fmla="*/ 181 h 69323"/>
                <a:gd name="connsiteX2" fmla="*/ 188411 w 187580"/>
                <a:gd name="connsiteY2" fmla="*/ 34435 h 69323"/>
                <a:gd name="connsiteX3" fmla="*/ 157827 w 187580"/>
                <a:gd name="connsiteY3" fmla="*/ 72359 h 69323"/>
                <a:gd name="connsiteX4" fmla="*/ 31822 w 187580"/>
                <a:gd name="connsiteY4" fmla="*/ 72359 h 69323"/>
                <a:gd name="connsiteX5" fmla="*/ 14 w 187580"/>
                <a:gd name="connsiteY5" fmla="*/ 35251 h 69323"/>
                <a:gd name="connsiteX6" fmla="*/ 32229 w 187580"/>
                <a:gd name="connsiteY6" fmla="*/ 181 h 69323"/>
                <a:gd name="connsiteX7" fmla="*/ 95436 w 187580"/>
                <a:gd name="connsiteY7" fmla="*/ 181 h 6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580" h="69323">
                  <a:moveTo>
                    <a:pt x="95436" y="181"/>
                  </a:moveTo>
                  <a:cubicBezTo>
                    <a:pt x="115825" y="181"/>
                    <a:pt x="136214" y="-227"/>
                    <a:pt x="156196" y="181"/>
                  </a:cubicBezTo>
                  <a:cubicBezTo>
                    <a:pt x="179847" y="589"/>
                    <a:pt x="188411" y="9968"/>
                    <a:pt x="188411" y="34435"/>
                  </a:cubicBezTo>
                  <a:cubicBezTo>
                    <a:pt x="188818" y="61757"/>
                    <a:pt x="181478" y="71951"/>
                    <a:pt x="157827" y="72359"/>
                  </a:cubicBezTo>
                  <a:cubicBezTo>
                    <a:pt x="115825" y="73175"/>
                    <a:pt x="73823" y="73175"/>
                    <a:pt x="31822" y="72359"/>
                  </a:cubicBezTo>
                  <a:cubicBezTo>
                    <a:pt x="7762" y="71951"/>
                    <a:pt x="-393" y="61349"/>
                    <a:pt x="14" y="35251"/>
                  </a:cubicBezTo>
                  <a:cubicBezTo>
                    <a:pt x="422" y="11191"/>
                    <a:pt x="9394" y="997"/>
                    <a:pt x="32229" y="181"/>
                  </a:cubicBezTo>
                  <a:cubicBezTo>
                    <a:pt x="53434" y="181"/>
                    <a:pt x="74231" y="181"/>
                    <a:pt x="95436" y="181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5741307" y="4776371"/>
              <a:ext cx="36701" cy="61168"/>
            </a:xfrm>
            <a:custGeom>
              <a:avLst/>
              <a:gdLst>
                <a:gd name="connsiteX0" fmla="*/ 37645 w 36700"/>
                <a:gd name="connsiteY0" fmla="*/ 65102 h 61167"/>
                <a:gd name="connsiteX1" fmla="*/ 5838 w 36700"/>
                <a:gd name="connsiteY1" fmla="*/ 54908 h 61167"/>
                <a:gd name="connsiteX2" fmla="*/ 1760 w 36700"/>
                <a:gd name="connsiteY2" fmla="*/ 17799 h 61167"/>
                <a:gd name="connsiteX3" fmla="*/ 37645 w 36700"/>
                <a:gd name="connsiteY3" fmla="*/ 1080 h 6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00" h="61167">
                  <a:moveTo>
                    <a:pt x="37645" y="65102"/>
                  </a:moveTo>
                  <a:cubicBezTo>
                    <a:pt x="25412" y="61840"/>
                    <a:pt x="9916" y="61840"/>
                    <a:pt x="5838" y="54908"/>
                  </a:cubicBezTo>
                  <a:cubicBezTo>
                    <a:pt x="-279" y="45121"/>
                    <a:pt x="-1502" y="29217"/>
                    <a:pt x="1760" y="17799"/>
                  </a:cubicBezTo>
                  <a:cubicBezTo>
                    <a:pt x="6246" y="3119"/>
                    <a:pt x="20111" y="-2590"/>
                    <a:pt x="37645" y="1080"/>
                  </a:cubicBezTo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8283955" y="5695475"/>
              <a:ext cx="187581" cy="69323"/>
            </a:xfrm>
            <a:custGeom>
              <a:avLst/>
              <a:gdLst>
                <a:gd name="connsiteX0" fmla="*/ 92988 w 187580"/>
                <a:gd name="connsiteY0" fmla="*/ 72076 h 69323"/>
                <a:gd name="connsiteX1" fmla="*/ 31821 w 187580"/>
                <a:gd name="connsiteY1" fmla="*/ 72076 h 69323"/>
                <a:gd name="connsiteX2" fmla="*/ 14 w 187580"/>
                <a:gd name="connsiteY2" fmla="*/ 34967 h 69323"/>
                <a:gd name="connsiteX3" fmla="*/ 32637 w 187580"/>
                <a:gd name="connsiteY3" fmla="*/ 306 h 69323"/>
                <a:gd name="connsiteX4" fmla="*/ 156603 w 187580"/>
                <a:gd name="connsiteY4" fmla="*/ 306 h 69323"/>
                <a:gd name="connsiteX5" fmla="*/ 188818 w 187580"/>
                <a:gd name="connsiteY5" fmla="*/ 34560 h 69323"/>
                <a:gd name="connsiteX6" fmla="*/ 157826 w 187580"/>
                <a:gd name="connsiteY6" fmla="*/ 72484 h 69323"/>
                <a:gd name="connsiteX7" fmla="*/ 153748 w 187580"/>
                <a:gd name="connsiteY7" fmla="*/ 72484 h 69323"/>
                <a:gd name="connsiteX8" fmla="*/ 92988 w 187580"/>
                <a:gd name="connsiteY8" fmla="*/ 72076 h 69323"/>
                <a:gd name="connsiteX9" fmla="*/ 92988 w 187580"/>
                <a:gd name="connsiteY9" fmla="*/ 72076 h 6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580" h="69323">
                  <a:moveTo>
                    <a:pt x="92988" y="72076"/>
                  </a:moveTo>
                  <a:cubicBezTo>
                    <a:pt x="72599" y="72076"/>
                    <a:pt x="52210" y="72484"/>
                    <a:pt x="31821" y="72076"/>
                  </a:cubicBezTo>
                  <a:cubicBezTo>
                    <a:pt x="8169" y="71260"/>
                    <a:pt x="-394" y="60658"/>
                    <a:pt x="14" y="34967"/>
                  </a:cubicBezTo>
                  <a:cubicBezTo>
                    <a:pt x="422" y="10908"/>
                    <a:pt x="9393" y="714"/>
                    <a:pt x="32637" y="306"/>
                  </a:cubicBezTo>
                  <a:cubicBezTo>
                    <a:pt x="73823" y="-102"/>
                    <a:pt x="115417" y="-102"/>
                    <a:pt x="156603" y="306"/>
                  </a:cubicBezTo>
                  <a:cubicBezTo>
                    <a:pt x="180254" y="714"/>
                    <a:pt x="188410" y="10093"/>
                    <a:pt x="188818" y="34560"/>
                  </a:cubicBezTo>
                  <a:cubicBezTo>
                    <a:pt x="189226" y="61881"/>
                    <a:pt x="181885" y="70852"/>
                    <a:pt x="157826" y="72484"/>
                  </a:cubicBezTo>
                  <a:cubicBezTo>
                    <a:pt x="156603" y="72484"/>
                    <a:pt x="154972" y="72484"/>
                    <a:pt x="153748" y="72484"/>
                  </a:cubicBezTo>
                  <a:cubicBezTo>
                    <a:pt x="133359" y="72076"/>
                    <a:pt x="112970" y="72076"/>
                    <a:pt x="92988" y="72076"/>
                  </a:cubicBezTo>
                  <a:cubicBezTo>
                    <a:pt x="92988" y="72076"/>
                    <a:pt x="92988" y="72076"/>
                    <a:pt x="92988" y="72076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7777093" y="3696824"/>
              <a:ext cx="150880" cy="130491"/>
            </a:xfrm>
            <a:custGeom>
              <a:avLst/>
              <a:gdLst>
                <a:gd name="connsiteX0" fmla="*/ 153735 w 150879"/>
                <a:gd name="connsiteY0" fmla="*/ 0 h 130490"/>
                <a:gd name="connsiteX1" fmla="*/ 153735 w 150879"/>
                <a:gd name="connsiteY1" fmla="*/ 134161 h 130490"/>
                <a:gd name="connsiteX2" fmla="*/ 0 w 150879"/>
                <a:gd name="connsiteY2" fmla="*/ 134161 h 130490"/>
                <a:gd name="connsiteX3" fmla="*/ 153735 w 150879"/>
                <a:gd name="connsiteY3" fmla="*/ 0 h 13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879" h="130490">
                  <a:moveTo>
                    <a:pt x="153735" y="0"/>
                  </a:moveTo>
                  <a:cubicBezTo>
                    <a:pt x="153735" y="45264"/>
                    <a:pt x="153735" y="89305"/>
                    <a:pt x="153735" y="134161"/>
                  </a:cubicBezTo>
                  <a:cubicBezTo>
                    <a:pt x="101538" y="134161"/>
                    <a:pt x="50973" y="134161"/>
                    <a:pt x="0" y="134161"/>
                  </a:cubicBezTo>
                  <a:cubicBezTo>
                    <a:pt x="8563" y="85635"/>
                    <a:pt x="93382" y="11010"/>
                    <a:pt x="153735" y="0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5780176" y="5531851"/>
              <a:ext cx="338461" cy="338461"/>
            </a:xfrm>
            <a:custGeom>
              <a:avLst/>
              <a:gdLst>
                <a:gd name="connsiteX0" fmla="*/ 0 w 338460"/>
                <a:gd name="connsiteY0" fmla="*/ 170454 h 338460"/>
                <a:gd name="connsiteX1" fmla="*/ 170861 w 338460"/>
                <a:gd name="connsiteY1" fmla="*/ 0 h 338460"/>
                <a:gd name="connsiteX2" fmla="*/ 341723 w 338460"/>
                <a:gd name="connsiteY2" fmla="*/ 170861 h 338460"/>
                <a:gd name="connsiteX3" fmla="*/ 170454 w 338460"/>
                <a:gd name="connsiteY3" fmla="*/ 341723 h 338460"/>
                <a:gd name="connsiteX4" fmla="*/ 0 w 338460"/>
                <a:gd name="connsiteY4" fmla="*/ 170454 h 338460"/>
                <a:gd name="connsiteX5" fmla="*/ 56274 w 338460"/>
                <a:gd name="connsiteY5" fmla="*/ 171269 h 338460"/>
                <a:gd name="connsiteX6" fmla="*/ 170861 w 338460"/>
                <a:gd name="connsiteY6" fmla="*/ 285449 h 338460"/>
                <a:gd name="connsiteX7" fmla="*/ 285449 w 338460"/>
                <a:gd name="connsiteY7" fmla="*/ 170861 h 338460"/>
                <a:gd name="connsiteX8" fmla="*/ 169638 w 338460"/>
                <a:gd name="connsiteY8" fmla="*/ 56274 h 338460"/>
                <a:gd name="connsiteX9" fmla="*/ 56274 w 338460"/>
                <a:gd name="connsiteY9" fmla="*/ 171269 h 338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460" h="338460">
                  <a:moveTo>
                    <a:pt x="0" y="170454"/>
                  </a:moveTo>
                  <a:cubicBezTo>
                    <a:pt x="0" y="75440"/>
                    <a:pt x="75440" y="0"/>
                    <a:pt x="170861" y="0"/>
                  </a:cubicBezTo>
                  <a:cubicBezTo>
                    <a:pt x="265467" y="0"/>
                    <a:pt x="341723" y="76256"/>
                    <a:pt x="341723" y="170861"/>
                  </a:cubicBezTo>
                  <a:cubicBezTo>
                    <a:pt x="341723" y="265059"/>
                    <a:pt x="265059" y="341723"/>
                    <a:pt x="170454" y="341723"/>
                  </a:cubicBezTo>
                  <a:cubicBezTo>
                    <a:pt x="75848" y="341723"/>
                    <a:pt x="0" y="265467"/>
                    <a:pt x="0" y="170454"/>
                  </a:cubicBezTo>
                  <a:close/>
                  <a:moveTo>
                    <a:pt x="56274" y="171269"/>
                  </a:moveTo>
                  <a:cubicBezTo>
                    <a:pt x="56682" y="233660"/>
                    <a:pt x="108471" y="285449"/>
                    <a:pt x="170861" y="285449"/>
                  </a:cubicBezTo>
                  <a:cubicBezTo>
                    <a:pt x="232845" y="285449"/>
                    <a:pt x="285041" y="232844"/>
                    <a:pt x="285449" y="170861"/>
                  </a:cubicBezTo>
                  <a:cubicBezTo>
                    <a:pt x="285856" y="107655"/>
                    <a:pt x="232845" y="55866"/>
                    <a:pt x="169638" y="56274"/>
                  </a:cubicBezTo>
                  <a:cubicBezTo>
                    <a:pt x="106839" y="56682"/>
                    <a:pt x="55866" y="108471"/>
                    <a:pt x="56274" y="171269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5883753" y="5635412"/>
              <a:ext cx="130491" cy="130491"/>
            </a:xfrm>
            <a:custGeom>
              <a:avLst/>
              <a:gdLst>
                <a:gd name="connsiteX0" fmla="*/ 68100 w 130490"/>
                <a:gd name="connsiteY0" fmla="*/ 133361 h 130490"/>
                <a:gd name="connsiteX1" fmla="*/ 0 w 130490"/>
                <a:gd name="connsiteY1" fmla="*/ 66893 h 130490"/>
                <a:gd name="connsiteX2" fmla="*/ 66061 w 130490"/>
                <a:gd name="connsiteY2" fmla="*/ 16 h 130490"/>
                <a:gd name="connsiteX3" fmla="*/ 133345 w 130490"/>
                <a:gd name="connsiteY3" fmla="*/ 66893 h 130490"/>
                <a:gd name="connsiteX4" fmla="*/ 68100 w 130490"/>
                <a:gd name="connsiteY4" fmla="*/ 133361 h 130490"/>
                <a:gd name="connsiteX5" fmla="*/ 66469 w 130490"/>
                <a:gd name="connsiteY5" fmla="*/ 37940 h 130490"/>
                <a:gd name="connsiteX6" fmla="*/ 37516 w 130490"/>
                <a:gd name="connsiteY6" fmla="*/ 68116 h 130490"/>
                <a:gd name="connsiteX7" fmla="*/ 67692 w 130490"/>
                <a:gd name="connsiteY7" fmla="*/ 97476 h 130490"/>
                <a:gd name="connsiteX8" fmla="*/ 96645 w 130490"/>
                <a:gd name="connsiteY8" fmla="*/ 67300 h 130490"/>
                <a:gd name="connsiteX9" fmla="*/ 66469 w 130490"/>
                <a:gd name="connsiteY9" fmla="*/ 37940 h 13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490" h="130490">
                  <a:moveTo>
                    <a:pt x="68100" y="133361"/>
                  </a:moveTo>
                  <a:cubicBezTo>
                    <a:pt x="30176" y="133769"/>
                    <a:pt x="0" y="104001"/>
                    <a:pt x="0" y="66893"/>
                  </a:cubicBezTo>
                  <a:cubicBezTo>
                    <a:pt x="0" y="31008"/>
                    <a:pt x="29768" y="832"/>
                    <a:pt x="66061" y="16"/>
                  </a:cubicBezTo>
                  <a:cubicBezTo>
                    <a:pt x="102762" y="-799"/>
                    <a:pt x="133345" y="29377"/>
                    <a:pt x="133345" y="66893"/>
                  </a:cubicBezTo>
                  <a:cubicBezTo>
                    <a:pt x="133345" y="104409"/>
                    <a:pt x="105208" y="132954"/>
                    <a:pt x="68100" y="133361"/>
                  </a:cubicBezTo>
                  <a:close/>
                  <a:moveTo>
                    <a:pt x="66469" y="37940"/>
                  </a:moveTo>
                  <a:cubicBezTo>
                    <a:pt x="49750" y="38348"/>
                    <a:pt x="37516" y="50989"/>
                    <a:pt x="37516" y="68116"/>
                  </a:cubicBezTo>
                  <a:cubicBezTo>
                    <a:pt x="37924" y="84427"/>
                    <a:pt x="51381" y="97476"/>
                    <a:pt x="67692" y="97476"/>
                  </a:cubicBezTo>
                  <a:cubicBezTo>
                    <a:pt x="83596" y="97069"/>
                    <a:pt x="97053" y="83204"/>
                    <a:pt x="96645" y="67300"/>
                  </a:cubicBezTo>
                  <a:cubicBezTo>
                    <a:pt x="96237" y="50174"/>
                    <a:pt x="82780" y="37532"/>
                    <a:pt x="66469" y="37940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209104" y="6617332"/>
            <a:ext cx="11773793" cy="68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5"/>
          <p:cNvSpPr/>
          <p:nvPr/>
        </p:nvSpPr>
        <p:spPr>
          <a:xfrm>
            <a:off x="0" y="1277784"/>
            <a:ext cx="4204103" cy="4328169"/>
          </a:xfrm>
          <a:custGeom>
            <a:avLst/>
            <a:gdLst>
              <a:gd name="connsiteX0" fmla="*/ 0 w 4204103"/>
              <a:gd name="connsiteY0" fmla="*/ 0 h 4328169"/>
              <a:gd name="connsiteX1" fmla="*/ 4204103 w 4204103"/>
              <a:gd name="connsiteY1" fmla="*/ 4559 h 4328169"/>
              <a:gd name="connsiteX2" fmla="*/ 3401521 w 4204103"/>
              <a:gd name="connsiteY2" fmla="*/ 4328051 h 4328169"/>
              <a:gd name="connsiteX3" fmla="*/ 0 w 4204103"/>
              <a:gd name="connsiteY3" fmla="*/ 4328169 h 4328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4103" h="4328169">
                <a:moveTo>
                  <a:pt x="0" y="0"/>
                </a:moveTo>
                <a:lnTo>
                  <a:pt x="4204103" y="4559"/>
                </a:lnTo>
                <a:lnTo>
                  <a:pt x="3401521" y="4328051"/>
                </a:lnTo>
                <a:lnTo>
                  <a:pt x="0" y="43281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3"/>
          <p:cNvSpPr/>
          <p:nvPr/>
        </p:nvSpPr>
        <p:spPr>
          <a:xfrm>
            <a:off x="8002512" y="1272139"/>
            <a:ext cx="4194628" cy="4333601"/>
          </a:xfrm>
          <a:custGeom>
            <a:avLst/>
            <a:gdLst>
              <a:gd name="connsiteX0" fmla="*/ 779861 w 4194628"/>
              <a:gd name="connsiteY0" fmla="*/ 0 h 4333601"/>
              <a:gd name="connsiteX1" fmla="*/ 4194628 w 4194628"/>
              <a:gd name="connsiteY1" fmla="*/ 0 h 4333601"/>
              <a:gd name="connsiteX2" fmla="*/ 4194628 w 4194628"/>
              <a:gd name="connsiteY2" fmla="*/ 4333601 h 4333601"/>
              <a:gd name="connsiteX3" fmla="*/ 0 w 4194628"/>
              <a:gd name="connsiteY3" fmla="*/ 4333601 h 4333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628" h="4333601">
                <a:moveTo>
                  <a:pt x="779861" y="0"/>
                </a:moveTo>
                <a:lnTo>
                  <a:pt x="4194628" y="0"/>
                </a:lnTo>
                <a:lnTo>
                  <a:pt x="4194628" y="4333601"/>
                </a:lnTo>
                <a:lnTo>
                  <a:pt x="0" y="43336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aphic 93"/>
          <p:cNvGrpSpPr/>
          <p:nvPr/>
        </p:nvGrpSpPr>
        <p:grpSpPr>
          <a:xfrm>
            <a:off x="9792140" y="1726762"/>
            <a:ext cx="2399860" cy="3878978"/>
            <a:chOff x="3970662" y="-150"/>
            <a:chExt cx="4247003" cy="6864577"/>
          </a:xfrm>
          <a:solidFill>
            <a:schemeClr val="bg1">
              <a:alpha val="20000"/>
            </a:schemeClr>
          </a:solidFill>
        </p:grpSpPr>
        <p:sp>
          <p:nvSpPr>
            <p:cNvPr id="49" name="Freeform: Shape 13"/>
            <p:cNvSpPr/>
            <p:nvPr/>
          </p:nvSpPr>
          <p:spPr>
            <a:xfrm>
              <a:off x="5006248" y="6650516"/>
              <a:ext cx="2185012" cy="192795"/>
            </a:xfrm>
            <a:custGeom>
              <a:avLst/>
              <a:gdLst>
                <a:gd name="connsiteX0" fmla="*/ 2085860 w 2185012"/>
                <a:gd name="connsiteY0" fmla="*/ 200140 h 192795"/>
                <a:gd name="connsiteX1" fmla="*/ 100070 w 2185012"/>
                <a:gd name="connsiteY1" fmla="*/ 200140 h 192795"/>
                <a:gd name="connsiteX2" fmla="*/ 0 w 2185012"/>
                <a:gd name="connsiteY2" fmla="*/ 100070 h 192795"/>
                <a:gd name="connsiteX3" fmla="*/ 0 w 2185012"/>
                <a:gd name="connsiteY3" fmla="*/ 100070 h 192795"/>
                <a:gd name="connsiteX4" fmla="*/ 100070 w 2185012"/>
                <a:gd name="connsiteY4" fmla="*/ 0 h 192795"/>
                <a:gd name="connsiteX5" fmla="*/ 2085860 w 2185012"/>
                <a:gd name="connsiteY5" fmla="*/ 0 h 192795"/>
                <a:gd name="connsiteX6" fmla="*/ 2185930 w 2185012"/>
                <a:gd name="connsiteY6" fmla="*/ 100070 h 192795"/>
                <a:gd name="connsiteX7" fmla="*/ 2185930 w 2185012"/>
                <a:gd name="connsiteY7" fmla="*/ 100070 h 192795"/>
                <a:gd name="connsiteX8" fmla="*/ 2085860 w 2185012"/>
                <a:gd name="connsiteY8" fmla="*/ 200140 h 1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5012" h="192795">
                  <a:moveTo>
                    <a:pt x="2085860" y="200140"/>
                  </a:moveTo>
                  <a:lnTo>
                    <a:pt x="100070" y="200140"/>
                  </a:lnTo>
                  <a:cubicBezTo>
                    <a:pt x="44985" y="200140"/>
                    <a:pt x="0" y="155154"/>
                    <a:pt x="0" y="100070"/>
                  </a:cubicBezTo>
                  <a:lnTo>
                    <a:pt x="0" y="100070"/>
                  </a:lnTo>
                  <a:cubicBezTo>
                    <a:pt x="0" y="44985"/>
                    <a:pt x="44985" y="0"/>
                    <a:pt x="100070" y="0"/>
                  </a:cubicBezTo>
                  <a:lnTo>
                    <a:pt x="2085860" y="0"/>
                  </a:lnTo>
                  <a:cubicBezTo>
                    <a:pt x="2140945" y="0"/>
                    <a:pt x="2185930" y="44985"/>
                    <a:pt x="2185930" y="100070"/>
                  </a:cubicBezTo>
                  <a:lnTo>
                    <a:pt x="2185930" y="100070"/>
                  </a:lnTo>
                  <a:cubicBezTo>
                    <a:pt x="2185930" y="155154"/>
                    <a:pt x="2140945" y="200140"/>
                    <a:pt x="2085860" y="20014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14"/>
            <p:cNvSpPr/>
            <p:nvPr/>
          </p:nvSpPr>
          <p:spPr>
            <a:xfrm>
              <a:off x="5442332" y="1762699"/>
              <a:ext cx="1285301" cy="670193"/>
            </a:xfrm>
            <a:custGeom>
              <a:avLst/>
              <a:gdLst>
                <a:gd name="connsiteX0" fmla="*/ 1228381 w 1285301"/>
                <a:gd name="connsiteY0" fmla="*/ 671111 h 670192"/>
                <a:gd name="connsiteX1" fmla="*/ 57839 w 1285301"/>
                <a:gd name="connsiteY1" fmla="*/ 671111 h 670192"/>
                <a:gd name="connsiteX2" fmla="*/ 0 w 1285301"/>
                <a:gd name="connsiteY2" fmla="*/ 613272 h 670192"/>
                <a:gd name="connsiteX3" fmla="*/ 0 w 1285301"/>
                <a:gd name="connsiteY3" fmla="*/ 57839 h 670192"/>
                <a:gd name="connsiteX4" fmla="*/ 57839 w 1285301"/>
                <a:gd name="connsiteY4" fmla="*/ 0 h 670192"/>
                <a:gd name="connsiteX5" fmla="*/ 1228381 w 1285301"/>
                <a:gd name="connsiteY5" fmla="*/ 0 h 670192"/>
                <a:gd name="connsiteX6" fmla="*/ 1286219 w 1285301"/>
                <a:gd name="connsiteY6" fmla="*/ 57839 h 670192"/>
                <a:gd name="connsiteX7" fmla="*/ 1286219 w 1285301"/>
                <a:gd name="connsiteY7" fmla="*/ 613272 h 670192"/>
                <a:gd name="connsiteX8" fmla="*/ 1228381 w 1285301"/>
                <a:gd name="connsiteY8" fmla="*/ 671111 h 67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5301" h="670192">
                  <a:moveTo>
                    <a:pt x="1228381" y="671111"/>
                  </a:moveTo>
                  <a:lnTo>
                    <a:pt x="57839" y="671111"/>
                  </a:lnTo>
                  <a:cubicBezTo>
                    <a:pt x="25706" y="671111"/>
                    <a:pt x="0" y="645405"/>
                    <a:pt x="0" y="613272"/>
                  </a:cubicBezTo>
                  <a:lnTo>
                    <a:pt x="0" y="57839"/>
                  </a:lnTo>
                  <a:cubicBezTo>
                    <a:pt x="0" y="25706"/>
                    <a:pt x="25706" y="0"/>
                    <a:pt x="57839" y="0"/>
                  </a:cubicBezTo>
                  <a:lnTo>
                    <a:pt x="1228381" y="0"/>
                  </a:lnTo>
                  <a:cubicBezTo>
                    <a:pt x="1260513" y="0"/>
                    <a:pt x="1286219" y="25706"/>
                    <a:pt x="1286219" y="57839"/>
                  </a:cubicBezTo>
                  <a:lnTo>
                    <a:pt x="1286219" y="613272"/>
                  </a:lnTo>
                  <a:cubicBezTo>
                    <a:pt x="1286219" y="645405"/>
                    <a:pt x="1260513" y="671111"/>
                    <a:pt x="1228381" y="671111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15"/>
            <p:cNvSpPr/>
            <p:nvPr/>
          </p:nvSpPr>
          <p:spPr>
            <a:xfrm>
              <a:off x="5254127" y="5529549"/>
              <a:ext cx="1689253" cy="73446"/>
            </a:xfrm>
            <a:custGeom>
              <a:avLst/>
              <a:gdLst>
                <a:gd name="connsiteX0" fmla="*/ 1658957 w 1689253"/>
                <a:gd name="connsiteY0" fmla="*/ 73446 h 73445"/>
                <a:gd name="connsiteX1" fmla="*/ 36723 w 1689253"/>
                <a:gd name="connsiteY1" fmla="*/ 73446 h 73445"/>
                <a:gd name="connsiteX2" fmla="*/ 0 w 1689253"/>
                <a:gd name="connsiteY2" fmla="*/ 36723 h 73445"/>
                <a:gd name="connsiteX3" fmla="*/ 0 w 1689253"/>
                <a:gd name="connsiteY3" fmla="*/ 36723 h 73445"/>
                <a:gd name="connsiteX4" fmla="*/ 36723 w 1689253"/>
                <a:gd name="connsiteY4" fmla="*/ 0 h 73445"/>
                <a:gd name="connsiteX5" fmla="*/ 1658039 w 1689253"/>
                <a:gd name="connsiteY5" fmla="*/ 0 h 73445"/>
                <a:gd name="connsiteX6" fmla="*/ 1694762 w 1689253"/>
                <a:gd name="connsiteY6" fmla="*/ 36723 h 73445"/>
                <a:gd name="connsiteX7" fmla="*/ 1694762 w 1689253"/>
                <a:gd name="connsiteY7" fmla="*/ 36723 h 73445"/>
                <a:gd name="connsiteX8" fmla="*/ 1658957 w 1689253"/>
                <a:gd name="connsiteY8" fmla="*/ 73446 h 7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9253" h="73445">
                  <a:moveTo>
                    <a:pt x="1658957" y="73446"/>
                  </a:moveTo>
                  <a:lnTo>
                    <a:pt x="36723" y="73446"/>
                  </a:lnTo>
                  <a:cubicBezTo>
                    <a:pt x="16525" y="73446"/>
                    <a:pt x="0" y="56921"/>
                    <a:pt x="0" y="36723"/>
                  </a:cubicBezTo>
                  <a:lnTo>
                    <a:pt x="0" y="36723"/>
                  </a:lnTo>
                  <a:cubicBezTo>
                    <a:pt x="0" y="16525"/>
                    <a:pt x="16525" y="0"/>
                    <a:pt x="36723" y="0"/>
                  </a:cubicBezTo>
                  <a:lnTo>
                    <a:pt x="1658039" y="0"/>
                  </a:lnTo>
                  <a:cubicBezTo>
                    <a:pt x="1678236" y="0"/>
                    <a:pt x="1694762" y="16525"/>
                    <a:pt x="1694762" y="36723"/>
                  </a:cubicBezTo>
                  <a:lnTo>
                    <a:pt x="1694762" y="36723"/>
                  </a:lnTo>
                  <a:cubicBezTo>
                    <a:pt x="1695680" y="57838"/>
                    <a:pt x="1679154" y="73446"/>
                    <a:pt x="1658957" y="73446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16"/>
            <p:cNvSpPr/>
            <p:nvPr/>
          </p:nvSpPr>
          <p:spPr>
            <a:xfrm>
              <a:off x="5802216" y="5389084"/>
              <a:ext cx="569205" cy="55084"/>
            </a:xfrm>
            <a:custGeom>
              <a:avLst/>
              <a:gdLst>
                <a:gd name="connsiteX0" fmla="*/ 545335 w 569204"/>
                <a:gd name="connsiteY0" fmla="*/ 62429 h 55084"/>
                <a:gd name="connsiteX1" fmla="*/ 31214 w 569204"/>
                <a:gd name="connsiteY1" fmla="*/ 62429 h 55084"/>
                <a:gd name="connsiteX2" fmla="*/ 0 w 569204"/>
                <a:gd name="connsiteY2" fmla="*/ 31215 h 55084"/>
                <a:gd name="connsiteX3" fmla="*/ 0 w 569204"/>
                <a:gd name="connsiteY3" fmla="*/ 31215 h 55084"/>
                <a:gd name="connsiteX4" fmla="*/ 31214 w 569204"/>
                <a:gd name="connsiteY4" fmla="*/ 0 h 55084"/>
                <a:gd name="connsiteX5" fmla="*/ 545335 w 569204"/>
                <a:gd name="connsiteY5" fmla="*/ 0 h 55084"/>
                <a:gd name="connsiteX6" fmla="*/ 576549 w 569204"/>
                <a:gd name="connsiteY6" fmla="*/ 31215 h 55084"/>
                <a:gd name="connsiteX7" fmla="*/ 576549 w 569204"/>
                <a:gd name="connsiteY7" fmla="*/ 31215 h 55084"/>
                <a:gd name="connsiteX8" fmla="*/ 545335 w 569204"/>
                <a:gd name="connsiteY8" fmla="*/ 62429 h 5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04" h="55084">
                  <a:moveTo>
                    <a:pt x="545335" y="62429"/>
                  </a:moveTo>
                  <a:lnTo>
                    <a:pt x="31214" y="62429"/>
                  </a:lnTo>
                  <a:cubicBezTo>
                    <a:pt x="14689" y="62429"/>
                    <a:pt x="0" y="48658"/>
                    <a:pt x="0" y="31215"/>
                  </a:cubicBezTo>
                  <a:lnTo>
                    <a:pt x="0" y="31215"/>
                  </a:lnTo>
                  <a:cubicBezTo>
                    <a:pt x="0" y="14689"/>
                    <a:pt x="13771" y="0"/>
                    <a:pt x="31214" y="0"/>
                  </a:cubicBezTo>
                  <a:lnTo>
                    <a:pt x="545335" y="0"/>
                  </a:lnTo>
                  <a:cubicBezTo>
                    <a:pt x="561860" y="0"/>
                    <a:pt x="576549" y="13771"/>
                    <a:pt x="576549" y="31215"/>
                  </a:cubicBezTo>
                  <a:lnTo>
                    <a:pt x="576549" y="31215"/>
                  </a:lnTo>
                  <a:cubicBezTo>
                    <a:pt x="575632" y="48658"/>
                    <a:pt x="561860" y="62429"/>
                    <a:pt x="545335" y="6242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17"/>
            <p:cNvSpPr/>
            <p:nvPr/>
          </p:nvSpPr>
          <p:spPr>
            <a:xfrm>
              <a:off x="5272489" y="6850987"/>
              <a:ext cx="1808603" cy="9181"/>
            </a:xfrm>
            <a:custGeom>
              <a:avLst/>
              <a:gdLst>
                <a:gd name="connsiteX0" fmla="*/ 0 w 1808602"/>
                <a:gd name="connsiteY0" fmla="*/ 4259 h 0"/>
                <a:gd name="connsiteX1" fmla="*/ 32133 w 1808602"/>
                <a:gd name="connsiteY1" fmla="*/ 587 h 0"/>
                <a:gd name="connsiteX2" fmla="*/ 1720468 w 1808602"/>
                <a:gd name="connsiteY2" fmla="*/ 587 h 0"/>
                <a:gd name="connsiteX3" fmla="*/ 1817783 w 1808602"/>
                <a:gd name="connsiteY3" fmla="*/ 587 h 0"/>
                <a:gd name="connsiteX4" fmla="*/ 1792995 w 1808602"/>
                <a:gd name="connsiteY4" fmla="*/ 5177 h 0"/>
                <a:gd name="connsiteX5" fmla="*/ 6426 w 1808602"/>
                <a:gd name="connsiteY5" fmla="*/ 5177 h 0"/>
                <a:gd name="connsiteX6" fmla="*/ 0 w 1808602"/>
                <a:gd name="connsiteY6" fmla="*/ 425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8602">
                  <a:moveTo>
                    <a:pt x="0" y="4259"/>
                  </a:moveTo>
                  <a:cubicBezTo>
                    <a:pt x="10099" y="-2167"/>
                    <a:pt x="21116" y="587"/>
                    <a:pt x="32133" y="587"/>
                  </a:cubicBezTo>
                  <a:cubicBezTo>
                    <a:pt x="594911" y="587"/>
                    <a:pt x="1157689" y="587"/>
                    <a:pt x="1720468" y="587"/>
                  </a:cubicBezTo>
                  <a:cubicBezTo>
                    <a:pt x="1752600" y="587"/>
                    <a:pt x="1785651" y="587"/>
                    <a:pt x="1817783" y="587"/>
                  </a:cubicBezTo>
                  <a:cubicBezTo>
                    <a:pt x="1810439" y="5177"/>
                    <a:pt x="1801258" y="5177"/>
                    <a:pt x="1792995" y="5177"/>
                  </a:cubicBezTo>
                  <a:cubicBezTo>
                    <a:pt x="1197166" y="5177"/>
                    <a:pt x="602255" y="5177"/>
                    <a:pt x="6426" y="5177"/>
                  </a:cubicBezTo>
                  <a:cubicBezTo>
                    <a:pt x="4590" y="4259"/>
                    <a:pt x="2754" y="4259"/>
                    <a:pt x="0" y="425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18"/>
            <p:cNvSpPr/>
            <p:nvPr/>
          </p:nvSpPr>
          <p:spPr>
            <a:xfrm>
              <a:off x="5257799" y="6641845"/>
              <a:ext cx="1744337" cy="9181"/>
            </a:xfrm>
            <a:custGeom>
              <a:avLst/>
              <a:gdLst>
                <a:gd name="connsiteX0" fmla="*/ 1746174 w 1744337"/>
                <a:gd name="connsiteY0" fmla="*/ 408 h 0"/>
                <a:gd name="connsiteX1" fmla="*/ 1683745 w 1744337"/>
                <a:gd name="connsiteY1" fmla="*/ 3162 h 0"/>
                <a:gd name="connsiteX2" fmla="*/ 636224 w 1744337"/>
                <a:gd name="connsiteY2" fmla="*/ 4080 h 0"/>
                <a:gd name="connsiteX3" fmla="*/ 27542 w 1744337"/>
                <a:gd name="connsiteY3" fmla="*/ 3162 h 0"/>
                <a:gd name="connsiteX4" fmla="*/ 0 w 1744337"/>
                <a:gd name="connsiteY4" fmla="*/ 408 h 0"/>
                <a:gd name="connsiteX5" fmla="*/ 1204511 w 1744337"/>
                <a:gd name="connsiteY5" fmla="*/ 408 h 0"/>
                <a:gd name="connsiteX6" fmla="*/ 1746174 w 1744337"/>
                <a:gd name="connsiteY6" fmla="*/ 40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4337">
                  <a:moveTo>
                    <a:pt x="1746174" y="408"/>
                  </a:moveTo>
                  <a:cubicBezTo>
                    <a:pt x="1725976" y="5916"/>
                    <a:pt x="1704860" y="3162"/>
                    <a:pt x="1683745" y="3162"/>
                  </a:cubicBezTo>
                  <a:cubicBezTo>
                    <a:pt x="1334877" y="3162"/>
                    <a:pt x="985092" y="4080"/>
                    <a:pt x="636224" y="4080"/>
                  </a:cubicBezTo>
                  <a:cubicBezTo>
                    <a:pt x="433330" y="4080"/>
                    <a:pt x="230436" y="4080"/>
                    <a:pt x="27542" y="3162"/>
                  </a:cubicBezTo>
                  <a:cubicBezTo>
                    <a:pt x="18361" y="3162"/>
                    <a:pt x="9181" y="4998"/>
                    <a:pt x="0" y="408"/>
                  </a:cubicBezTo>
                  <a:cubicBezTo>
                    <a:pt x="401198" y="408"/>
                    <a:pt x="803313" y="408"/>
                    <a:pt x="1204511" y="408"/>
                  </a:cubicBezTo>
                  <a:cubicBezTo>
                    <a:pt x="1385371" y="-510"/>
                    <a:pt x="1566231" y="408"/>
                    <a:pt x="1746174" y="408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19"/>
            <p:cNvSpPr/>
            <p:nvPr/>
          </p:nvSpPr>
          <p:spPr>
            <a:xfrm>
              <a:off x="7199523" y="552680"/>
              <a:ext cx="9181" cy="1367928"/>
            </a:xfrm>
            <a:custGeom>
              <a:avLst/>
              <a:gdLst>
                <a:gd name="connsiteX0" fmla="*/ 0 w 0"/>
                <a:gd name="connsiteY0" fmla="*/ 1371600 h 1367927"/>
                <a:gd name="connsiteX1" fmla="*/ 3672 w 0"/>
                <a:gd name="connsiteY1" fmla="*/ 1334877 h 1367927"/>
                <a:gd name="connsiteX2" fmla="*/ 3672 w 0"/>
                <a:gd name="connsiteY2" fmla="*/ 56002 h 1367927"/>
                <a:gd name="connsiteX3" fmla="*/ 2754 w 0"/>
                <a:gd name="connsiteY3" fmla="*/ 0 h 1367927"/>
                <a:gd name="connsiteX4" fmla="*/ 7344 w 0"/>
                <a:gd name="connsiteY4" fmla="*/ 29378 h 1367927"/>
                <a:gd name="connsiteX5" fmla="*/ 7344 w 0"/>
                <a:gd name="connsiteY5" fmla="*/ 1340386 h 1367927"/>
                <a:gd name="connsiteX6" fmla="*/ 0 w 0"/>
                <a:gd name="connsiteY6" fmla="*/ 1371600 h 136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h="1367927">
                  <a:moveTo>
                    <a:pt x="0" y="1371600"/>
                  </a:moveTo>
                  <a:cubicBezTo>
                    <a:pt x="4590" y="1359665"/>
                    <a:pt x="3672" y="1346812"/>
                    <a:pt x="3672" y="1334877"/>
                  </a:cubicBezTo>
                  <a:cubicBezTo>
                    <a:pt x="3672" y="908892"/>
                    <a:pt x="3672" y="482906"/>
                    <a:pt x="3672" y="56002"/>
                  </a:cubicBezTo>
                  <a:cubicBezTo>
                    <a:pt x="3672" y="37641"/>
                    <a:pt x="2754" y="19280"/>
                    <a:pt x="2754" y="0"/>
                  </a:cubicBezTo>
                  <a:cubicBezTo>
                    <a:pt x="8263" y="9181"/>
                    <a:pt x="7344" y="19280"/>
                    <a:pt x="7344" y="29378"/>
                  </a:cubicBezTo>
                  <a:cubicBezTo>
                    <a:pt x="7344" y="466381"/>
                    <a:pt x="7344" y="903383"/>
                    <a:pt x="7344" y="1340386"/>
                  </a:cubicBezTo>
                  <a:cubicBezTo>
                    <a:pt x="7344" y="1351402"/>
                    <a:pt x="9181" y="1362419"/>
                    <a:pt x="0" y="137160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20"/>
            <p:cNvSpPr/>
            <p:nvPr/>
          </p:nvSpPr>
          <p:spPr>
            <a:xfrm>
              <a:off x="4971361" y="534318"/>
              <a:ext cx="9181" cy="1331205"/>
            </a:xfrm>
            <a:custGeom>
              <a:avLst/>
              <a:gdLst>
                <a:gd name="connsiteX0" fmla="*/ 9181 w 9180"/>
                <a:gd name="connsiteY0" fmla="*/ 0 h 1331204"/>
                <a:gd name="connsiteX1" fmla="*/ 2754 w 9180"/>
                <a:gd name="connsiteY1" fmla="*/ 1239398 h 1331204"/>
                <a:gd name="connsiteX2" fmla="*/ 0 w 9180"/>
                <a:gd name="connsiteY2" fmla="*/ 1332123 h 1331204"/>
                <a:gd name="connsiteX3" fmla="*/ 0 w 9180"/>
                <a:gd name="connsiteY3" fmla="*/ 44986 h 1331204"/>
                <a:gd name="connsiteX4" fmla="*/ 9181 w 9180"/>
                <a:gd name="connsiteY4" fmla="*/ 0 h 133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0" h="1331204">
                  <a:moveTo>
                    <a:pt x="9181" y="0"/>
                  </a:moveTo>
                  <a:cubicBezTo>
                    <a:pt x="-5508" y="413133"/>
                    <a:pt x="6426" y="826265"/>
                    <a:pt x="2754" y="1239398"/>
                  </a:cubicBezTo>
                  <a:cubicBezTo>
                    <a:pt x="2754" y="1270612"/>
                    <a:pt x="6426" y="1300908"/>
                    <a:pt x="0" y="1332123"/>
                  </a:cubicBezTo>
                  <a:cubicBezTo>
                    <a:pt x="0" y="903383"/>
                    <a:pt x="0" y="473725"/>
                    <a:pt x="0" y="44986"/>
                  </a:cubicBezTo>
                  <a:cubicBezTo>
                    <a:pt x="0" y="29378"/>
                    <a:pt x="918" y="14689"/>
                    <a:pt x="9181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21"/>
            <p:cNvSpPr/>
            <p:nvPr/>
          </p:nvSpPr>
          <p:spPr>
            <a:xfrm>
              <a:off x="6969086" y="601337"/>
              <a:ext cx="9181" cy="1303663"/>
            </a:xfrm>
            <a:custGeom>
              <a:avLst/>
              <a:gdLst>
                <a:gd name="connsiteX0" fmla="*/ 918 w 0"/>
                <a:gd name="connsiteY0" fmla="*/ 0 h 1303662"/>
                <a:gd name="connsiteX1" fmla="*/ 3672 w 0"/>
                <a:gd name="connsiteY1" fmla="*/ 50494 h 1303662"/>
                <a:gd name="connsiteX2" fmla="*/ 4590 w 0"/>
                <a:gd name="connsiteY2" fmla="*/ 1137492 h 1303662"/>
                <a:gd name="connsiteX3" fmla="*/ 4590 w 0"/>
                <a:gd name="connsiteY3" fmla="*/ 1304581 h 1303662"/>
                <a:gd name="connsiteX4" fmla="*/ 0 w 0"/>
                <a:gd name="connsiteY4" fmla="*/ 1279793 h 1303662"/>
                <a:gd name="connsiteX5" fmla="*/ 918 w 0"/>
                <a:gd name="connsiteY5" fmla="*/ 0 h 1303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h="1303662">
                  <a:moveTo>
                    <a:pt x="918" y="0"/>
                  </a:moveTo>
                  <a:cubicBezTo>
                    <a:pt x="5508" y="16525"/>
                    <a:pt x="3672" y="33969"/>
                    <a:pt x="3672" y="50494"/>
                  </a:cubicBezTo>
                  <a:cubicBezTo>
                    <a:pt x="3672" y="413133"/>
                    <a:pt x="3672" y="774853"/>
                    <a:pt x="4590" y="1137492"/>
                  </a:cubicBezTo>
                  <a:cubicBezTo>
                    <a:pt x="4590" y="1193494"/>
                    <a:pt x="5508" y="1248578"/>
                    <a:pt x="4590" y="1304581"/>
                  </a:cubicBezTo>
                  <a:cubicBezTo>
                    <a:pt x="0" y="1297236"/>
                    <a:pt x="0" y="1288056"/>
                    <a:pt x="0" y="1279793"/>
                  </a:cubicBezTo>
                  <a:cubicBezTo>
                    <a:pt x="918" y="852889"/>
                    <a:pt x="918" y="426904"/>
                    <a:pt x="918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22"/>
            <p:cNvSpPr/>
            <p:nvPr/>
          </p:nvSpPr>
          <p:spPr>
            <a:xfrm>
              <a:off x="5562599" y="-150"/>
              <a:ext cx="1046602" cy="9181"/>
            </a:xfrm>
            <a:custGeom>
              <a:avLst/>
              <a:gdLst>
                <a:gd name="connsiteX0" fmla="*/ 1053947 w 1046602"/>
                <a:gd name="connsiteY0" fmla="*/ 7494 h 0"/>
                <a:gd name="connsiteX1" fmla="*/ 973157 w 1046602"/>
                <a:gd name="connsiteY1" fmla="*/ 4740 h 0"/>
                <a:gd name="connsiteX2" fmla="*/ 74364 w 1046602"/>
                <a:gd name="connsiteY2" fmla="*/ 4740 h 0"/>
                <a:gd name="connsiteX3" fmla="*/ 0 w 1046602"/>
                <a:gd name="connsiteY3" fmla="*/ 5658 h 0"/>
                <a:gd name="connsiteX4" fmla="*/ 29378 w 1046602"/>
                <a:gd name="connsiteY4" fmla="*/ 150 h 0"/>
                <a:gd name="connsiteX5" fmla="*/ 1024569 w 1046602"/>
                <a:gd name="connsiteY5" fmla="*/ 150 h 0"/>
                <a:gd name="connsiteX6" fmla="*/ 1053947 w 1046602"/>
                <a:gd name="connsiteY6" fmla="*/ 749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602">
                  <a:moveTo>
                    <a:pt x="1053947" y="7494"/>
                  </a:moveTo>
                  <a:cubicBezTo>
                    <a:pt x="1027323" y="6576"/>
                    <a:pt x="999781" y="4740"/>
                    <a:pt x="973157" y="4740"/>
                  </a:cubicBezTo>
                  <a:cubicBezTo>
                    <a:pt x="673865" y="4740"/>
                    <a:pt x="373656" y="4740"/>
                    <a:pt x="74364" y="4740"/>
                  </a:cubicBezTo>
                  <a:cubicBezTo>
                    <a:pt x="49576" y="4740"/>
                    <a:pt x="24788" y="4740"/>
                    <a:pt x="0" y="5658"/>
                  </a:cubicBezTo>
                  <a:cubicBezTo>
                    <a:pt x="9181" y="-768"/>
                    <a:pt x="19280" y="150"/>
                    <a:pt x="29378" y="150"/>
                  </a:cubicBezTo>
                  <a:cubicBezTo>
                    <a:pt x="360802" y="150"/>
                    <a:pt x="693145" y="150"/>
                    <a:pt x="1024569" y="150"/>
                  </a:cubicBezTo>
                  <a:cubicBezTo>
                    <a:pt x="1033750" y="150"/>
                    <a:pt x="1044767" y="-1686"/>
                    <a:pt x="1053947" y="7494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23"/>
            <p:cNvSpPr/>
            <p:nvPr/>
          </p:nvSpPr>
          <p:spPr>
            <a:xfrm>
              <a:off x="5198635" y="589402"/>
              <a:ext cx="9181" cy="908892"/>
            </a:xfrm>
            <a:custGeom>
              <a:avLst/>
              <a:gdLst>
                <a:gd name="connsiteX0" fmla="*/ 408 w 0"/>
                <a:gd name="connsiteY0" fmla="*/ 911646 h 908891"/>
                <a:gd name="connsiteX1" fmla="*/ 408 w 0"/>
                <a:gd name="connsiteY1" fmla="*/ 450774 h 908891"/>
                <a:gd name="connsiteX2" fmla="*/ 2244 w 0"/>
                <a:gd name="connsiteY2" fmla="*/ 11017 h 908891"/>
                <a:gd name="connsiteX3" fmla="*/ 4080 w 0"/>
                <a:gd name="connsiteY3" fmla="*/ 0 h 908891"/>
                <a:gd name="connsiteX4" fmla="*/ 4998 w 0"/>
                <a:gd name="connsiteY4" fmla="*/ 889612 h 908891"/>
                <a:gd name="connsiteX5" fmla="*/ 408 w 0"/>
                <a:gd name="connsiteY5" fmla="*/ 911646 h 908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h="908891">
                  <a:moveTo>
                    <a:pt x="408" y="911646"/>
                  </a:moveTo>
                  <a:cubicBezTo>
                    <a:pt x="408" y="758328"/>
                    <a:pt x="-510" y="604092"/>
                    <a:pt x="408" y="450774"/>
                  </a:cubicBezTo>
                  <a:cubicBezTo>
                    <a:pt x="408" y="303882"/>
                    <a:pt x="1326" y="156990"/>
                    <a:pt x="2244" y="11017"/>
                  </a:cubicBezTo>
                  <a:cubicBezTo>
                    <a:pt x="2244" y="7345"/>
                    <a:pt x="4080" y="3672"/>
                    <a:pt x="4080" y="0"/>
                  </a:cubicBezTo>
                  <a:cubicBezTo>
                    <a:pt x="4080" y="296537"/>
                    <a:pt x="4080" y="593075"/>
                    <a:pt x="4998" y="889612"/>
                  </a:cubicBezTo>
                  <a:cubicBezTo>
                    <a:pt x="4998" y="896957"/>
                    <a:pt x="4998" y="905219"/>
                    <a:pt x="408" y="911646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24"/>
            <p:cNvSpPr/>
            <p:nvPr/>
          </p:nvSpPr>
          <p:spPr>
            <a:xfrm>
              <a:off x="5198125" y="1743419"/>
              <a:ext cx="9181" cy="156072"/>
            </a:xfrm>
            <a:custGeom>
              <a:avLst/>
              <a:gdLst>
                <a:gd name="connsiteX0" fmla="*/ 918 w 0"/>
                <a:gd name="connsiteY0" fmla="*/ 162499 h 156072"/>
                <a:gd name="connsiteX1" fmla="*/ 0 w 0"/>
                <a:gd name="connsiteY1" fmla="*/ 27542 h 156072"/>
                <a:gd name="connsiteX2" fmla="*/ 918 w 0"/>
                <a:gd name="connsiteY2" fmla="*/ 0 h 156072"/>
                <a:gd name="connsiteX3" fmla="*/ 5508 w 0"/>
                <a:gd name="connsiteY3" fmla="*/ 94561 h 156072"/>
                <a:gd name="connsiteX4" fmla="*/ 918 w 0"/>
                <a:gd name="connsiteY4" fmla="*/ 162499 h 15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156072">
                  <a:moveTo>
                    <a:pt x="918" y="162499"/>
                  </a:moveTo>
                  <a:cubicBezTo>
                    <a:pt x="918" y="117513"/>
                    <a:pt x="0" y="72528"/>
                    <a:pt x="0" y="27542"/>
                  </a:cubicBezTo>
                  <a:cubicBezTo>
                    <a:pt x="0" y="18361"/>
                    <a:pt x="918" y="9181"/>
                    <a:pt x="918" y="0"/>
                  </a:cubicBezTo>
                  <a:cubicBezTo>
                    <a:pt x="11017" y="31215"/>
                    <a:pt x="4590" y="62429"/>
                    <a:pt x="5508" y="94561"/>
                  </a:cubicBezTo>
                  <a:cubicBezTo>
                    <a:pt x="5508" y="116595"/>
                    <a:pt x="10099" y="140465"/>
                    <a:pt x="918" y="16249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25"/>
            <p:cNvSpPr/>
            <p:nvPr/>
          </p:nvSpPr>
          <p:spPr>
            <a:xfrm>
              <a:off x="5199043" y="1505639"/>
              <a:ext cx="9181" cy="137711"/>
            </a:xfrm>
            <a:custGeom>
              <a:avLst/>
              <a:gdLst>
                <a:gd name="connsiteX0" fmla="*/ 0 w 0"/>
                <a:gd name="connsiteY0" fmla="*/ 144137 h 137710"/>
                <a:gd name="connsiteX1" fmla="*/ 0 w 0"/>
                <a:gd name="connsiteY1" fmla="*/ 0 h 137710"/>
                <a:gd name="connsiteX2" fmla="*/ 0 w 0"/>
                <a:gd name="connsiteY2" fmla="*/ 144137 h 137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137710">
                  <a:moveTo>
                    <a:pt x="0" y="144137"/>
                  </a:moveTo>
                  <a:cubicBezTo>
                    <a:pt x="0" y="96398"/>
                    <a:pt x="0" y="47740"/>
                    <a:pt x="0" y="0"/>
                  </a:cubicBezTo>
                  <a:cubicBezTo>
                    <a:pt x="7345" y="48658"/>
                    <a:pt x="7345" y="96398"/>
                    <a:pt x="0" y="144137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26"/>
            <p:cNvSpPr/>
            <p:nvPr/>
          </p:nvSpPr>
          <p:spPr>
            <a:xfrm>
              <a:off x="5143040" y="6855246"/>
              <a:ext cx="128530" cy="9181"/>
            </a:xfrm>
            <a:custGeom>
              <a:avLst/>
              <a:gdLst>
                <a:gd name="connsiteX0" fmla="*/ 0 w 128530"/>
                <a:gd name="connsiteY0" fmla="*/ 0 h 0"/>
                <a:gd name="connsiteX1" fmla="*/ 130366 w 128530"/>
                <a:gd name="connsiteY1" fmla="*/ 0 h 0"/>
                <a:gd name="connsiteX2" fmla="*/ 0 w 12853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530">
                  <a:moveTo>
                    <a:pt x="0" y="0"/>
                  </a:moveTo>
                  <a:cubicBezTo>
                    <a:pt x="43149" y="0"/>
                    <a:pt x="87217" y="0"/>
                    <a:pt x="130366" y="0"/>
                  </a:cubicBezTo>
                  <a:cubicBezTo>
                    <a:pt x="86299" y="8262"/>
                    <a:pt x="43149" y="8262"/>
                    <a:pt x="0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27"/>
            <p:cNvSpPr/>
            <p:nvPr/>
          </p:nvSpPr>
          <p:spPr>
            <a:xfrm>
              <a:off x="3970662" y="0"/>
              <a:ext cx="9181" cy="9181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28"/>
            <p:cNvSpPr/>
            <p:nvPr/>
          </p:nvSpPr>
          <p:spPr>
            <a:xfrm>
              <a:off x="5006923" y="6711108"/>
              <a:ext cx="9181" cy="82627"/>
            </a:xfrm>
            <a:custGeom>
              <a:avLst/>
              <a:gdLst>
                <a:gd name="connsiteX0" fmla="*/ 6669 w 9180"/>
                <a:gd name="connsiteY0" fmla="*/ 0 h 82626"/>
                <a:gd name="connsiteX1" fmla="*/ 11259 w 9180"/>
                <a:gd name="connsiteY1" fmla="*/ 88135 h 82626"/>
                <a:gd name="connsiteX2" fmla="*/ 6669 w 9180"/>
                <a:gd name="connsiteY2" fmla="*/ 0 h 8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80" h="82626">
                  <a:moveTo>
                    <a:pt x="6669" y="0"/>
                  </a:moveTo>
                  <a:cubicBezTo>
                    <a:pt x="4833" y="29378"/>
                    <a:pt x="2997" y="58757"/>
                    <a:pt x="11259" y="88135"/>
                  </a:cubicBezTo>
                  <a:cubicBezTo>
                    <a:pt x="-6184" y="59675"/>
                    <a:pt x="243" y="30296"/>
                    <a:pt x="6669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29"/>
            <p:cNvSpPr/>
            <p:nvPr/>
          </p:nvSpPr>
          <p:spPr>
            <a:xfrm>
              <a:off x="5133860" y="167089"/>
              <a:ext cx="45904" cy="45904"/>
            </a:xfrm>
            <a:custGeom>
              <a:avLst/>
              <a:gdLst>
                <a:gd name="connsiteX0" fmla="*/ 46822 w 45903"/>
                <a:gd name="connsiteY0" fmla="*/ 0 h 45903"/>
                <a:gd name="connsiteX1" fmla="*/ 0 w 45903"/>
                <a:gd name="connsiteY1" fmla="*/ 46822 h 45903"/>
                <a:gd name="connsiteX2" fmla="*/ 46822 w 45903"/>
                <a:gd name="connsiteY2" fmla="*/ 0 h 4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03" h="45903">
                  <a:moveTo>
                    <a:pt x="46822" y="0"/>
                  </a:moveTo>
                  <a:cubicBezTo>
                    <a:pt x="31215" y="15607"/>
                    <a:pt x="15607" y="31214"/>
                    <a:pt x="0" y="46822"/>
                  </a:cubicBezTo>
                  <a:cubicBezTo>
                    <a:pt x="10099" y="25706"/>
                    <a:pt x="25706" y="10099"/>
                    <a:pt x="46822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30"/>
            <p:cNvSpPr/>
            <p:nvPr/>
          </p:nvSpPr>
          <p:spPr>
            <a:xfrm>
              <a:off x="5097137" y="6641074"/>
              <a:ext cx="82627" cy="9181"/>
            </a:xfrm>
            <a:custGeom>
              <a:avLst/>
              <a:gdLst>
                <a:gd name="connsiteX0" fmla="*/ 89053 w 82626"/>
                <a:gd name="connsiteY0" fmla="*/ 1179 h 0"/>
                <a:gd name="connsiteX1" fmla="*/ 0 w 82626"/>
                <a:gd name="connsiteY1" fmla="*/ 5770 h 0"/>
                <a:gd name="connsiteX2" fmla="*/ 89053 w 82626"/>
                <a:gd name="connsiteY2" fmla="*/ 11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626">
                  <a:moveTo>
                    <a:pt x="89053" y="1179"/>
                  </a:moveTo>
                  <a:cubicBezTo>
                    <a:pt x="59675" y="6688"/>
                    <a:pt x="29378" y="3934"/>
                    <a:pt x="0" y="5770"/>
                  </a:cubicBezTo>
                  <a:cubicBezTo>
                    <a:pt x="28460" y="-4329"/>
                    <a:pt x="58757" y="2097"/>
                    <a:pt x="89053" y="117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31"/>
            <p:cNvSpPr/>
            <p:nvPr/>
          </p:nvSpPr>
          <p:spPr>
            <a:xfrm>
              <a:off x="5776395" y="4512325"/>
              <a:ext cx="642651" cy="872169"/>
            </a:xfrm>
            <a:custGeom>
              <a:avLst/>
              <a:gdLst>
                <a:gd name="connsiteX0" fmla="*/ 635422 w 642650"/>
                <a:gd name="connsiteY0" fmla="*/ 462709 h 872168"/>
                <a:gd name="connsiteX1" fmla="*/ 483940 w 642650"/>
                <a:gd name="connsiteY1" fmla="*/ 227682 h 872168"/>
                <a:gd name="connsiteX2" fmla="*/ 295735 w 642650"/>
                <a:gd name="connsiteY2" fmla="*/ 0 h 872168"/>
                <a:gd name="connsiteX3" fmla="*/ 31330 w 642650"/>
                <a:gd name="connsiteY3" fmla="*/ 476480 h 872168"/>
                <a:gd name="connsiteX4" fmla="*/ 50609 w 642650"/>
                <a:gd name="connsiteY4" fmla="*/ 752819 h 872168"/>
                <a:gd name="connsiteX5" fmla="*/ 157106 w 642650"/>
                <a:gd name="connsiteY5" fmla="*/ 832692 h 872168"/>
                <a:gd name="connsiteX6" fmla="*/ 135072 w 642650"/>
                <a:gd name="connsiteY6" fmla="*/ 877677 h 872168"/>
                <a:gd name="connsiteX7" fmla="*/ 483940 w 642650"/>
                <a:gd name="connsiteY7" fmla="*/ 877677 h 872168"/>
                <a:gd name="connsiteX8" fmla="*/ 480267 w 642650"/>
                <a:gd name="connsiteY8" fmla="*/ 821675 h 872168"/>
                <a:gd name="connsiteX9" fmla="*/ 521581 w 642650"/>
                <a:gd name="connsiteY9" fmla="*/ 795050 h 872168"/>
                <a:gd name="connsiteX10" fmla="*/ 612470 w 642650"/>
                <a:gd name="connsiteY10" fmla="*/ 693145 h 872168"/>
                <a:gd name="connsiteX11" fmla="*/ 635422 w 642650"/>
                <a:gd name="connsiteY11" fmla="*/ 462709 h 87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650" h="872168">
                  <a:moveTo>
                    <a:pt x="635422" y="462709"/>
                  </a:moveTo>
                  <a:cubicBezTo>
                    <a:pt x="612470" y="375492"/>
                    <a:pt x="574829" y="339687"/>
                    <a:pt x="483940" y="227682"/>
                  </a:cubicBezTo>
                  <a:cubicBezTo>
                    <a:pt x="473841" y="218501"/>
                    <a:pt x="336130" y="38559"/>
                    <a:pt x="295735" y="0"/>
                  </a:cubicBezTo>
                  <a:cubicBezTo>
                    <a:pt x="265438" y="142301"/>
                    <a:pt x="124055" y="290111"/>
                    <a:pt x="31330" y="476480"/>
                  </a:cubicBezTo>
                  <a:cubicBezTo>
                    <a:pt x="-4475" y="548089"/>
                    <a:pt x="-22836" y="665602"/>
                    <a:pt x="50609" y="752819"/>
                  </a:cubicBezTo>
                  <a:cubicBezTo>
                    <a:pt x="61626" y="765673"/>
                    <a:pt x="133236" y="818002"/>
                    <a:pt x="157106" y="832692"/>
                  </a:cubicBezTo>
                  <a:cubicBezTo>
                    <a:pt x="168123" y="841872"/>
                    <a:pt x="139662" y="872169"/>
                    <a:pt x="135072" y="877677"/>
                  </a:cubicBezTo>
                  <a:cubicBezTo>
                    <a:pt x="154352" y="882267"/>
                    <a:pt x="455479" y="881349"/>
                    <a:pt x="483940" y="877677"/>
                  </a:cubicBezTo>
                  <a:cubicBezTo>
                    <a:pt x="469251" y="853807"/>
                    <a:pt x="456397" y="837282"/>
                    <a:pt x="480267" y="821675"/>
                  </a:cubicBezTo>
                  <a:cubicBezTo>
                    <a:pt x="493120" y="812494"/>
                    <a:pt x="507810" y="804231"/>
                    <a:pt x="521581" y="795050"/>
                  </a:cubicBezTo>
                  <a:cubicBezTo>
                    <a:pt x="561058" y="770263"/>
                    <a:pt x="610634" y="696817"/>
                    <a:pt x="612470" y="693145"/>
                  </a:cubicBezTo>
                  <a:cubicBezTo>
                    <a:pt x="658373" y="616945"/>
                    <a:pt x="660210" y="556352"/>
                    <a:pt x="635422" y="46270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32"/>
            <p:cNvSpPr/>
            <p:nvPr/>
          </p:nvSpPr>
          <p:spPr>
            <a:xfrm>
              <a:off x="5327573" y="291029"/>
              <a:ext cx="45904" cy="36723"/>
            </a:xfrm>
            <a:custGeom>
              <a:avLst/>
              <a:gdLst>
                <a:gd name="connsiteX0" fmla="*/ 0 w 45903"/>
                <a:gd name="connsiteY0" fmla="*/ 43149 h 36722"/>
                <a:gd name="connsiteX1" fmla="*/ 47740 w 45903"/>
                <a:gd name="connsiteY1" fmla="*/ 0 h 36722"/>
                <a:gd name="connsiteX2" fmla="*/ 0 w 45903"/>
                <a:gd name="connsiteY2" fmla="*/ 43149 h 3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03" h="36722">
                  <a:moveTo>
                    <a:pt x="0" y="43149"/>
                  </a:moveTo>
                  <a:cubicBezTo>
                    <a:pt x="16525" y="29378"/>
                    <a:pt x="29378" y="11935"/>
                    <a:pt x="47740" y="0"/>
                  </a:cubicBezTo>
                  <a:cubicBezTo>
                    <a:pt x="34887" y="18361"/>
                    <a:pt x="22034" y="35805"/>
                    <a:pt x="0" y="4314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33"/>
            <p:cNvSpPr/>
            <p:nvPr/>
          </p:nvSpPr>
          <p:spPr>
            <a:xfrm>
              <a:off x="5199043" y="1654366"/>
              <a:ext cx="9181" cy="82627"/>
            </a:xfrm>
            <a:custGeom>
              <a:avLst/>
              <a:gdLst>
                <a:gd name="connsiteX0" fmla="*/ 0 w 0"/>
                <a:gd name="connsiteY0" fmla="*/ 83545 h 82626"/>
                <a:gd name="connsiteX1" fmla="*/ 0 w 0"/>
                <a:gd name="connsiteY1" fmla="*/ 0 h 82626"/>
                <a:gd name="connsiteX2" fmla="*/ 0 w 0"/>
                <a:gd name="connsiteY2" fmla="*/ 83545 h 8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82626">
                  <a:moveTo>
                    <a:pt x="0" y="83545"/>
                  </a:moveTo>
                  <a:cubicBezTo>
                    <a:pt x="0" y="56002"/>
                    <a:pt x="0" y="27542"/>
                    <a:pt x="0" y="0"/>
                  </a:cubicBezTo>
                  <a:cubicBezTo>
                    <a:pt x="7345" y="28460"/>
                    <a:pt x="7345" y="56002"/>
                    <a:pt x="0" y="83545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34"/>
            <p:cNvSpPr/>
            <p:nvPr/>
          </p:nvSpPr>
          <p:spPr>
            <a:xfrm>
              <a:off x="5132024" y="1908672"/>
              <a:ext cx="64265" cy="18361"/>
            </a:xfrm>
            <a:custGeom>
              <a:avLst/>
              <a:gdLst>
                <a:gd name="connsiteX0" fmla="*/ 0 w 64265"/>
                <a:gd name="connsiteY0" fmla="*/ 24788 h 18361"/>
                <a:gd name="connsiteX1" fmla="*/ 29378 w 64265"/>
                <a:gd name="connsiteY1" fmla="*/ 22034 h 18361"/>
                <a:gd name="connsiteX2" fmla="*/ 66101 w 64265"/>
                <a:gd name="connsiteY2" fmla="*/ 0 h 18361"/>
                <a:gd name="connsiteX3" fmla="*/ 38559 w 64265"/>
                <a:gd name="connsiteY3" fmla="*/ 24788 h 18361"/>
                <a:gd name="connsiteX4" fmla="*/ 0 w 64265"/>
                <a:gd name="connsiteY4" fmla="*/ 24788 h 18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65" h="18361">
                  <a:moveTo>
                    <a:pt x="0" y="24788"/>
                  </a:moveTo>
                  <a:cubicBezTo>
                    <a:pt x="9181" y="20198"/>
                    <a:pt x="19280" y="21116"/>
                    <a:pt x="29378" y="22034"/>
                  </a:cubicBezTo>
                  <a:cubicBezTo>
                    <a:pt x="47740" y="23870"/>
                    <a:pt x="59675" y="17443"/>
                    <a:pt x="66101" y="0"/>
                  </a:cubicBezTo>
                  <a:cubicBezTo>
                    <a:pt x="66101" y="18361"/>
                    <a:pt x="55084" y="24788"/>
                    <a:pt x="38559" y="24788"/>
                  </a:cubicBezTo>
                  <a:cubicBezTo>
                    <a:pt x="25706" y="24788"/>
                    <a:pt x="12853" y="24788"/>
                    <a:pt x="0" y="24788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35"/>
            <p:cNvSpPr/>
            <p:nvPr/>
          </p:nvSpPr>
          <p:spPr>
            <a:xfrm>
              <a:off x="5487318" y="4748"/>
              <a:ext cx="73446" cy="9181"/>
            </a:xfrm>
            <a:custGeom>
              <a:avLst/>
              <a:gdLst>
                <a:gd name="connsiteX0" fmla="*/ 75282 w 73445"/>
                <a:gd name="connsiteY0" fmla="*/ 761 h 9180"/>
                <a:gd name="connsiteX1" fmla="*/ 0 w 73445"/>
                <a:gd name="connsiteY1" fmla="*/ 9942 h 9180"/>
                <a:gd name="connsiteX2" fmla="*/ 75282 w 73445"/>
                <a:gd name="connsiteY2" fmla="*/ 761 h 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445" h="9180">
                  <a:moveTo>
                    <a:pt x="75282" y="761"/>
                  </a:moveTo>
                  <a:cubicBezTo>
                    <a:pt x="50494" y="6269"/>
                    <a:pt x="25706" y="7187"/>
                    <a:pt x="0" y="9942"/>
                  </a:cubicBezTo>
                  <a:cubicBezTo>
                    <a:pt x="23870" y="-157"/>
                    <a:pt x="49576" y="-1075"/>
                    <a:pt x="75282" y="761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36"/>
            <p:cNvSpPr/>
            <p:nvPr/>
          </p:nvSpPr>
          <p:spPr>
            <a:xfrm>
              <a:off x="7001219" y="171680"/>
              <a:ext cx="36723" cy="36723"/>
            </a:xfrm>
            <a:custGeom>
              <a:avLst/>
              <a:gdLst>
                <a:gd name="connsiteX0" fmla="*/ 42231 w 36722"/>
                <a:gd name="connsiteY0" fmla="*/ 44067 h 36722"/>
                <a:gd name="connsiteX1" fmla="*/ 0 w 36722"/>
                <a:gd name="connsiteY1" fmla="*/ 0 h 36722"/>
                <a:gd name="connsiteX2" fmla="*/ 42231 w 36722"/>
                <a:gd name="connsiteY2" fmla="*/ 44067 h 3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722" h="36722">
                  <a:moveTo>
                    <a:pt x="42231" y="44067"/>
                  </a:moveTo>
                  <a:cubicBezTo>
                    <a:pt x="25706" y="31214"/>
                    <a:pt x="9181" y="19280"/>
                    <a:pt x="0" y="0"/>
                  </a:cubicBezTo>
                  <a:cubicBezTo>
                    <a:pt x="17443" y="11935"/>
                    <a:pt x="32133" y="25706"/>
                    <a:pt x="42231" y="44067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37"/>
            <p:cNvSpPr/>
            <p:nvPr/>
          </p:nvSpPr>
          <p:spPr>
            <a:xfrm>
              <a:off x="4390221" y="3267419"/>
              <a:ext cx="9181" cy="64265"/>
            </a:xfrm>
            <a:custGeom>
              <a:avLst/>
              <a:gdLst>
                <a:gd name="connsiteX0" fmla="*/ 13771 w 9180"/>
                <a:gd name="connsiteY0" fmla="*/ 0 h 64265"/>
                <a:gd name="connsiteX1" fmla="*/ 0 w 9180"/>
                <a:gd name="connsiteY1" fmla="*/ 64265 h 64265"/>
                <a:gd name="connsiteX2" fmla="*/ 13771 w 9180"/>
                <a:gd name="connsiteY2" fmla="*/ 0 h 6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80" h="64265">
                  <a:moveTo>
                    <a:pt x="13771" y="0"/>
                  </a:moveTo>
                  <a:cubicBezTo>
                    <a:pt x="10099" y="21116"/>
                    <a:pt x="7345" y="43150"/>
                    <a:pt x="0" y="64265"/>
                  </a:cubicBezTo>
                  <a:cubicBezTo>
                    <a:pt x="0" y="41313"/>
                    <a:pt x="0" y="19280"/>
                    <a:pt x="13771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38"/>
            <p:cNvSpPr/>
            <p:nvPr/>
          </p:nvSpPr>
          <p:spPr>
            <a:xfrm>
              <a:off x="5031954" y="6651381"/>
              <a:ext cx="45904" cy="27542"/>
            </a:xfrm>
            <a:custGeom>
              <a:avLst/>
              <a:gdLst>
                <a:gd name="connsiteX0" fmla="*/ 48658 w 45903"/>
                <a:gd name="connsiteY0" fmla="*/ 53 h 27542"/>
                <a:gd name="connsiteX1" fmla="*/ 0 w 45903"/>
                <a:gd name="connsiteY1" fmla="*/ 32186 h 27542"/>
                <a:gd name="connsiteX2" fmla="*/ 48658 w 45903"/>
                <a:gd name="connsiteY2" fmla="*/ 53 h 27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03" h="27542">
                  <a:moveTo>
                    <a:pt x="48658" y="53"/>
                  </a:moveTo>
                  <a:cubicBezTo>
                    <a:pt x="29378" y="5561"/>
                    <a:pt x="13771" y="17497"/>
                    <a:pt x="0" y="32186"/>
                  </a:cubicBezTo>
                  <a:cubicBezTo>
                    <a:pt x="8263" y="10152"/>
                    <a:pt x="24788" y="-865"/>
                    <a:pt x="48658" y="53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39"/>
            <p:cNvSpPr/>
            <p:nvPr/>
          </p:nvSpPr>
          <p:spPr>
            <a:xfrm>
              <a:off x="8208484" y="5308294"/>
              <a:ext cx="9181" cy="64265"/>
            </a:xfrm>
            <a:custGeom>
              <a:avLst/>
              <a:gdLst>
                <a:gd name="connsiteX0" fmla="*/ 0 w 0"/>
                <a:gd name="connsiteY0" fmla="*/ 68855 h 64265"/>
                <a:gd name="connsiteX1" fmla="*/ 0 w 0"/>
                <a:gd name="connsiteY1" fmla="*/ 0 h 64265"/>
                <a:gd name="connsiteX2" fmla="*/ 0 w 0"/>
                <a:gd name="connsiteY2" fmla="*/ 68855 h 6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64265">
                  <a:moveTo>
                    <a:pt x="0" y="68855"/>
                  </a:moveTo>
                  <a:cubicBezTo>
                    <a:pt x="0" y="45904"/>
                    <a:pt x="0" y="22952"/>
                    <a:pt x="0" y="0"/>
                  </a:cubicBezTo>
                  <a:cubicBezTo>
                    <a:pt x="10099" y="22952"/>
                    <a:pt x="10099" y="45904"/>
                    <a:pt x="0" y="68855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40"/>
            <p:cNvSpPr/>
            <p:nvPr/>
          </p:nvSpPr>
          <p:spPr>
            <a:xfrm>
              <a:off x="5549746" y="190860"/>
              <a:ext cx="55084" cy="9181"/>
            </a:xfrm>
            <a:custGeom>
              <a:avLst/>
              <a:gdLst>
                <a:gd name="connsiteX0" fmla="*/ 0 w 55084"/>
                <a:gd name="connsiteY0" fmla="*/ 13870 h 9180"/>
                <a:gd name="connsiteX1" fmla="*/ 63347 w 55084"/>
                <a:gd name="connsiteY1" fmla="*/ 99 h 9180"/>
                <a:gd name="connsiteX2" fmla="*/ 0 w 55084"/>
                <a:gd name="connsiteY2" fmla="*/ 13870 h 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4" h="9180">
                  <a:moveTo>
                    <a:pt x="0" y="13870"/>
                  </a:moveTo>
                  <a:cubicBezTo>
                    <a:pt x="20198" y="4690"/>
                    <a:pt x="40395" y="-819"/>
                    <a:pt x="63347" y="99"/>
                  </a:cubicBezTo>
                  <a:cubicBezTo>
                    <a:pt x="42231" y="5608"/>
                    <a:pt x="22034" y="12952"/>
                    <a:pt x="0" y="1387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41"/>
            <p:cNvSpPr/>
            <p:nvPr/>
          </p:nvSpPr>
          <p:spPr>
            <a:xfrm>
              <a:off x="5318392" y="2498075"/>
              <a:ext cx="1524000" cy="110169"/>
            </a:xfrm>
            <a:custGeom>
              <a:avLst/>
              <a:gdLst>
                <a:gd name="connsiteX0" fmla="*/ 1478096 w 1524000"/>
                <a:gd name="connsiteY0" fmla="*/ 110169 h 110168"/>
                <a:gd name="connsiteX1" fmla="*/ 55084 w 1524000"/>
                <a:gd name="connsiteY1" fmla="*/ 110169 h 110168"/>
                <a:gd name="connsiteX2" fmla="*/ 0 w 1524000"/>
                <a:gd name="connsiteY2" fmla="*/ 55084 h 110168"/>
                <a:gd name="connsiteX3" fmla="*/ 0 w 1524000"/>
                <a:gd name="connsiteY3" fmla="*/ 55084 h 110168"/>
                <a:gd name="connsiteX4" fmla="*/ 55084 w 1524000"/>
                <a:gd name="connsiteY4" fmla="*/ 0 h 110168"/>
                <a:gd name="connsiteX5" fmla="*/ 1478096 w 1524000"/>
                <a:gd name="connsiteY5" fmla="*/ 0 h 110168"/>
                <a:gd name="connsiteX6" fmla="*/ 1533181 w 1524000"/>
                <a:gd name="connsiteY6" fmla="*/ 55084 h 110168"/>
                <a:gd name="connsiteX7" fmla="*/ 1533181 w 1524000"/>
                <a:gd name="connsiteY7" fmla="*/ 55084 h 110168"/>
                <a:gd name="connsiteX8" fmla="*/ 1478096 w 1524000"/>
                <a:gd name="connsiteY8" fmla="*/ 110169 h 1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0" h="110168">
                  <a:moveTo>
                    <a:pt x="1478096" y="110169"/>
                  </a:moveTo>
                  <a:lnTo>
                    <a:pt x="55084" y="110169"/>
                  </a:lnTo>
                  <a:cubicBezTo>
                    <a:pt x="24788" y="110169"/>
                    <a:pt x="0" y="85381"/>
                    <a:pt x="0" y="55084"/>
                  </a:cubicBezTo>
                  <a:lnTo>
                    <a:pt x="0" y="55084"/>
                  </a:lnTo>
                  <a:cubicBezTo>
                    <a:pt x="0" y="24788"/>
                    <a:pt x="24788" y="0"/>
                    <a:pt x="55084" y="0"/>
                  </a:cubicBezTo>
                  <a:lnTo>
                    <a:pt x="1478096" y="0"/>
                  </a:lnTo>
                  <a:cubicBezTo>
                    <a:pt x="1508393" y="0"/>
                    <a:pt x="1533181" y="24788"/>
                    <a:pt x="1533181" y="55084"/>
                  </a:cubicBezTo>
                  <a:lnTo>
                    <a:pt x="1533181" y="55084"/>
                  </a:lnTo>
                  <a:cubicBezTo>
                    <a:pt x="1533181" y="85381"/>
                    <a:pt x="1508393" y="110169"/>
                    <a:pt x="1478096" y="11016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42"/>
            <p:cNvSpPr/>
            <p:nvPr/>
          </p:nvSpPr>
          <p:spPr>
            <a:xfrm>
              <a:off x="3970809" y="1994185"/>
              <a:ext cx="4232312" cy="4581179"/>
            </a:xfrm>
            <a:custGeom>
              <a:avLst/>
              <a:gdLst>
                <a:gd name="connsiteX0" fmla="*/ 4231247 w 4232313"/>
                <a:gd name="connsiteY0" fmla="*/ 3268208 h 4581180"/>
                <a:gd name="connsiteX1" fmla="*/ 4148621 w 4232313"/>
                <a:gd name="connsiteY1" fmla="*/ 2873437 h 4581180"/>
                <a:gd name="connsiteX2" fmla="*/ 3828214 w 4232313"/>
                <a:gd name="connsiteY2" fmla="*/ 1410948 h 4581180"/>
                <a:gd name="connsiteX3" fmla="*/ 3737324 w 4232313"/>
                <a:gd name="connsiteY3" fmla="*/ 960174 h 4581180"/>
                <a:gd name="connsiteX4" fmla="*/ 3639091 w 4232313"/>
                <a:gd name="connsiteY4" fmla="*/ 513991 h 4581180"/>
                <a:gd name="connsiteX5" fmla="*/ 3460067 w 4232313"/>
                <a:gd name="connsiteY5" fmla="*/ 118302 h 4581180"/>
                <a:gd name="connsiteX6" fmla="*/ 3055197 w 4232313"/>
                <a:gd name="connsiteY6" fmla="*/ 6297 h 4581180"/>
                <a:gd name="connsiteX7" fmla="*/ 2818334 w 4232313"/>
                <a:gd name="connsiteY7" fmla="*/ 22822 h 4581180"/>
                <a:gd name="connsiteX8" fmla="*/ 2818334 w 4232313"/>
                <a:gd name="connsiteY8" fmla="*/ 264275 h 4581180"/>
                <a:gd name="connsiteX9" fmla="*/ 2978997 w 4232313"/>
                <a:gd name="connsiteY9" fmla="*/ 280801 h 4581180"/>
                <a:gd name="connsiteX10" fmla="*/ 3288387 w 4232313"/>
                <a:gd name="connsiteY10" fmla="*/ 400150 h 4581180"/>
                <a:gd name="connsiteX11" fmla="*/ 3364587 w 4232313"/>
                <a:gd name="connsiteY11" fmla="*/ 740755 h 4581180"/>
                <a:gd name="connsiteX12" fmla="*/ 3594105 w 4232313"/>
                <a:gd name="connsiteY12" fmla="*/ 1815817 h 4581180"/>
                <a:gd name="connsiteX13" fmla="*/ 3907168 w 4232313"/>
                <a:gd name="connsiteY13" fmla="*/ 3279225 h 4581180"/>
                <a:gd name="connsiteX14" fmla="*/ 3821787 w 4232313"/>
                <a:gd name="connsiteY14" fmla="*/ 3501398 h 4581180"/>
                <a:gd name="connsiteX15" fmla="*/ 3685912 w 4232313"/>
                <a:gd name="connsiteY15" fmla="*/ 3561073 h 4581180"/>
                <a:gd name="connsiteX16" fmla="*/ 3550038 w 4232313"/>
                <a:gd name="connsiteY16" fmla="*/ 3624420 h 4581180"/>
                <a:gd name="connsiteX17" fmla="*/ 2984505 w 4232313"/>
                <a:gd name="connsiteY17" fmla="*/ 3871382 h 4581180"/>
                <a:gd name="connsiteX18" fmla="*/ 2902797 w 4232313"/>
                <a:gd name="connsiteY18" fmla="*/ 3908104 h 4581180"/>
                <a:gd name="connsiteX19" fmla="*/ 2836695 w 4232313"/>
                <a:gd name="connsiteY19" fmla="*/ 3937482 h 4581180"/>
                <a:gd name="connsiteX20" fmla="*/ 2821088 w 4232313"/>
                <a:gd name="connsiteY20" fmla="*/ 3935647 h 4581180"/>
                <a:gd name="connsiteX21" fmla="*/ 2696230 w 4232313"/>
                <a:gd name="connsiteY21" fmla="*/ 3822723 h 4581180"/>
                <a:gd name="connsiteX22" fmla="*/ 2656753 w 4232313"/>
                <a:gd name="connsiteY22" fmla="*/ 3822723 h 4581180"/>
                <a:gd name="connsiteX23" fmla="*/ 2656753 w 4232313"/>
                <a:gd name="connsiteY23" fmla="*/ 3780492 h 4581180"/>
                <a:gd name="connsiteX24" fmla="*/ 2612686 w 4232313"/>
                <a:gd name="connsiteY24" fmla="*/ 3701538 h 4581180"/>
                <a:gd name="connsiteX25" fmla="*/ 2599833 w 4232313"/>
                <a:gd name="connsiteY25" fmla="*/ 3695112 h 4581180"/>
                <a:gd name="connsiteX26" fmla="*/ 2563110 w 4232313"/>
                <a:gd name="connsiteY26" fmla="*/ 3687767 h 4581180"/>
                <a:gd name="connsiteX27" fmla="*/ 1964527 w 4232313"/>
                <a:gd name="connsiteY27" fmla="*/ 3687767 h 4581180"/>
                <a:gd name="connsiteX28" fmla="*/ 1747862 w 4232313"/>
                <a:gd name="connsiteY28" fmla="*/ 3687767 h 4581180"/>
                <a:gd name="connsiteX29" fmla="*/ 1674416 w 4232313"/>
                <a:gd name="connsiteY29" fmla="*/ 3687767 h 4581180"/>
                <a:gd name="connsiteX30" fmla="*/ 1580772 w 4232313"/>
                <a:gd name="connsiteY30" fmla="*/ 3781410 h 4581180"/>
                <a:gd name="connsiteX31" fmla="*/ 1580772 w 4232313"/>
                <a:gd name="connsiteY31" fmla="*/ 3823642 h 4581180"/>
                <a:gd name="connsiteX32" fmla="*/ 1541295 w 4232313"/>
                <a:gd name="connsiteY32" fmla="*/ 3823642 h 4581180"/>
                <a:gd name="connsiteX33" fmla="*/ 1416437 w 4232313"/>
                <a:gd name="connsiteY33" fmla="*/ 3936565 h 4581180"/>
                <a:gd name="connsiteX34" fmla="*/ 1334729 w 4232313"/>
                <a:gd name="connsiteY34" fmla="*/ 3905350 h 4581180"/>
                <a:gd name="connsiteX35" fmla="*/ 906907 w 4232313"/>
                <a:gd name="connsiteY35" fmla="*/ 3709801 h 4581180"/>
                <a:gd name="connsiteX36" fmla="*/ 443281 w 4232313"/>
                <a:gd name="connsiteY36" fmla="*/ 3513333 h 4581180"/>
                <a:gd name="connsiteX37" fmla="*/ 352392 w 4232313"/>
                <a:gd name="connsiteY37" fmla="*/ 3440805 h 4581180"/>
                <a:gd name="connsiteX38" fmla="*/ 360654 w 4232313"/>
                <a:gd name="connsiteY38" fmla="*/ 3142432 h 4581180"/>
                <a:gd name="connsiteX39" fmla="*/ 363408 w 4232313"/>
                <a:gd name="connsiteY39" fmla="*/ 3127743 h 4581180"/>
                <a:gd name="connsiteX40" fmla="*/ 525907 w 4232313"/>
                <a:gd name="connsiteY40" fmla="*/ 2382268 h 4581180"/>
                <a:gd name="connsiteX41" fmla="*/ 590172 w 4232313"/>
                <a:gd name="connsiteY41" fmla="*/ 2084813 h 4581180"/>
                <a:gd name="connsiteX42" fmla="*/ 748999 w 4232313"/>
                <a:gd name="connsiteY42" fmla="*/ 1340256 h 4581180"/>
                <a:gd name="connsiteX43" fmla="*/ 887628 w 4232313"/>
                <a:gd name="connsiteY43" fmla="*/ 691179 h 4581180"/>
                <a:gd name="connsiteX44" fmla="*/ 1034519 w 4232313"/>
                <a:gd name="connsiteY44" fmla="*/ 307425 h 4581180"/>
                <a:gd name="connsiteX45" fmla="*/ 1357681 w 4232313"/>
                <a:gd name="connsiteY45" fmla="*/ 282637 h 4581180"/>
                <a:gd name="connsiteX46" fmla="*/ 1422864 w 4232313"/>
                <a:gd name="connsiteY46" fmla="*/ 254176 h 4581180"/>
                <a:gd name="connsiteX47" fmla="*/ 1432963 w 4232313"/>
                <a:gd name="connsiteY47" fmla="*/ 86169 h 4581180"/>
                <a:gd name="connsiteX48" fmla="*/ 1382469 w 4232313"/>
                <a:gd name="connsiteY48" fmla="*/ 9051 h 4581180"/>
                <a:gd name="connsiteX49" fmla="*/ 1085931 w 4232313"/>
                <a:gd name="connsiteY49" fmla="*/ 8133 h 4581180"/>
                <a:gd name="connsiteX50" fmla="*/ 786640 w 4232313"/>
                <a:gd name="connsiteY50" fmla="*/ 108203 h 4581180"/>
                <a:gd name="connsiteX51" fmla="*/ 638830 w 4232313"/>
                <a:gd name="connsiteY51" fmla="*/ 313851 h 4581180"/>
                <a:gd name="connsiteX52" fmla="*/ 524989 w 4232313"/>
                <a:gd name="connsiteY52" fmla="*/ 838989 h 4581180"/>
                <a:gd name="connsiteX53" fmla="*/ 408394 w 4232313"/>
                <a:gd name="connsiteY53" fmla="*/ 1387996 h 4581180"/>
                <a:gd name="connsiteX54" fmla="*/ 90741 w 4232313"/>
                <a:gd name="connsiteY54" fmla="*/ 2857830 h 4581180"/>
                <a:gd name="connsiteX55" fmla="*/ 4442 w 4232313"/>
                <a:gd name="connsiteY55" fmla="*/ 3413263 h 4581180"/>
                <a:gd name="connsiteX56" fmla="*/ 118283 w 4232313"/>
                <a:gd name="connsiteY56" fmla="*/ 3651044 h 4581180"/>
                <a:gd name="connsiteX57" fmla="*/ 537842 w 4232313"/>
                <a:gd name="connsiteY57" fmla="*/ 3878726 h 4581180"/>
                <a:gd name="connsiteX58" fmla="*/ 1114392 w 4232313"/>
                <a:gd name="connsiteY58" fmla="*/ 4125687 h 4581180"/>
                <a:gd name="connsiteX59" fmla="*/ 1217216 w 4232313"/>
                <a:gd name="connsiteY59" fmla="*/ 4167919 h 4581180"/>
                <a:gd name="connsiteX60" fmla="*/ 1217216 w 4232313"/>
                <a:gd name="connsiteY60" fmla="*/ 4509442 h 4581180"/>
                <a:gd name="connsiteX61" fmla="*/ 1289743 w 4232313"/>
                <a:gd name="connsiteY61" fmla="*/ 4581969 h 4581180"/>
                <a:gd name="connsiteX62" fmla="*/ 2935847 w 4232313"/>
                <a:gd name="connsiteY62" fmla="*/ 4581969 h 4581180"/>
                <a:gd name="connsiteX63" fmla="*/ 3008375 w 4232313"/>
                <a:gd name="connsiteY63" fmla="*/ 4509442 h 4581180"/>
                <a:gd name="connsiteX64" fmla="*/ 3008375 w 4232313"/>
                <a:gd name="connsiteY64" fmla="*/ 4187198 h 4581180"/>
                <a:gd name="connsiteX65" fmla="*/ 3135987 w 4232313"/>
                <a:gd name="connsiteY65" fmla="*/ 4121097 h 4581180"/>
                <a:gd name="connsiteX66" fmla="*/ 3271862 w 4232313"/>
                <a:gd name="connsiteY66" fmla="*/ 4056832 h 4581180"/>
                <a:gd name="connsiteX67" fmla="*/ 3794245 w 4232313"/>
                <a:gd name="connsiteY67" fmla="*/ 3833740 h 4581180"/>
                <a:gd name="connsiteX68" fmla="*/ 4033862 w 4232313"/>
                <a:gd name="connsiteY68" fmla="*/ 3724490 h 4581180"/>
                <a:gd name="connsiteX69" fmla="*/ 4196361 w 4232313"/>
                <a:gd name="connsiteY69" fmla="*/ 3528022 h 4581180"/>
                <a:gd name="connsiteX70" fmla="*/ 4231247 w 4232313"/>
                <a:gd name="connsiteY70" fmla="*/ 3268208 h 4581180"/>
                <a:gd name="connsiteX71" fmla="*/ 2117845 w 4232313"/>
                <a:gd name="connsiteY71" fmla="*/ 4212904 h 4581180"/>
                <a:gd name="connsiteX72" fmla="*/ 2018693 w 4232313"/>
                <a:gd name="connsiteY72" fmla="*/ 4113752 h 4581180"/>
                <a:gd name="connsiteX73" fmla="*/ 2117845 w 4232313"/>
                <a:gd name="connsiteY73" fmla="*/ 4014601 h 4581180"/>
                <a:gd name="connsiteX74" fmla="*/ 2216997 w 4232313"/>
                <a:gd name="connsiteY74" fmla="*/ 4113752 h 4581180"/>
                <a:gd name="connsiteX75" fmla="*/ 2117845 w 4232313"/>
                <a:gd name="connsiteY75" fmla="*/ 4212904 h 4581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232313" h="4581180">
                  <a:moveTo>
                    <a:pt x="4231247" y="3268208"/>
                  </a:moveTo>
                  <a:cubicBezTo>
                    <a:pt x="4208296" y="3136005"/>
                    <a:pt x="4175245" y="3005639"/>
                    <a:pt x="4148621" y="2873437"/>
                  </a:cubicBezTo>
                  <a:cubicBezTo>
                    <a:pt x="4048551" y="2385022"/>
                    <a:pt x="3937464" y="1898444"/>
                    <a:pt x="3828214" y="1410948"/>
                  </a:cubicBezTo>
                  <a:cubicBezTo>
                    <a:pt x="3795163" y="1261302"/>
                    <a:pt x="3763030" y="1111656"/>
                    <a:pt x="3737324" y="960174"/>
                  </a:cubicBezTo>
                  <a:cubicBezTo>
                    <a:pt x="3711618" y="809610"/>
                    <a:pt x="3667551" y="664555"/>
                    <a:pt x="3639091" y="513991"/>
                  </a:cubicBezTo>
                  <a:cubicBezTo>
                    <a:pt x="3610630" y="363427"/>
                    <a:pt x="3575744" y="226634"/>
                    <a:pt x="3460067" y="118302"/>
                  </a:cubicBezTo>
                  <a:cubicBezTo>
                    <a:pt x="3357243" y="21904"/>
                    <a:pt x="3189235" y="9969"/>
                    <a:pt x="3055197" y="6297"/>
                  </a:cubicBezTo>
                  <a:cubicBezTo>
                    <a:pt x="3006539" y="5379"/>
                    <a:pt x="2844040" y="-2884"/>
                    <a:pt x="2818334" y="22822"/>
                  </a:cubicBezTo>
                  <a:cubicBezTo>
                    <a:pt x="2791710" y="48528"/>
                    <a:pt x="2800891" y="238569"/>
                    <a:pt x="2818334" y="264275"/>
                  </a:cubicBezTo>
                  <a:cubicBezTo>
                    <a:pt x="2841286" y="297326"/>
                    <a:pt x="2943192" y="278964"/>
                    <a:pt x="2978997" y="280801"/>
                  </a:cubicBezTo>
                  <a:cubicBezTo>
                    <a:pt x="3100182" y="285391"/>
                    <a:pt x="3236975" y="250504"/>
                    <a:pt x="3288387" y="400150"/>
                  </a:cubicBezTo>
                  <a:cubicBezTo>
                    <a:pt x="3325110" y="506646"/>
                    <a:pt x="3340717" y="629668"/>
                    <a:pt x="3364587" y="740755"/>
                  </a:cubicBezTo>
                  <a:cubicBezTo>
                    <a:pt x="3439869" y="1098803"/>
                    <a:pt x="3516987" y="1457769"/>
                    <a:pt x="3594105" y="1815817"/>
                  </a:cubicBezTo>
                  <a:cubicBezTo>
                    <a:pt x="3699683" y="2303314"/>
                    <a:pt x="3801590" y="2791728"/>
                    <a:pt x="3907168" y="3279225"/>
                  </a:cubicBezTo>
                  <a:cubicBezTo>
                    <a:pt x="3927365" y="3373786"/>
                    <a:pt x="3908086" y="3447232"/>
                    <a:pt x="3821787" y="3501398"/>
                  </a:cubicBezTo>
                  <a:cubicBezTo>
                    <a:pt x="3779556" y="3528022"/>
                    <a:pt x="3729980" y="3539039"/>
                    <a:pt x="3685912" y="3561073"/>
                  </a:cubicBezTo>
                  <a:cubicBezTo>
                    <a:pt x="3641845" y="3584025"/>
                    <a:pt x="3595941" y="3604222"/>
                    <a:pt x="3550038" y="3624420"/>
                  </a:cubicBezTo>
                  <a:cubicBezTo>
                    <a:pt x="3361833" y="3707964"/>
                    <a:pt x="3171792" y="3786000"/>
                    <a:pt x="2984505" y="3871382"/>
                  </a:cubicBezTo>
                  <a:cubicBezTo>
                    <a:pt x="2956963" y="3883316"/>
                    <a:pt x="2930339" y="3896169"/>
                    <a:pt x="2902797" y="3908104"/>
                  </a:cubicBezTo>
                  <a:cubicBezTo>
                    <a:pt x="2884435" y="3916367"/>
                    <a:pt x="2856893" y="3937482"/>
                    <a:pt x="2836695" y="3937482"/>
                  </a:cubicBezTo>
                  <a:cubicBezTo>
                    <a:pt x="2831187" y="3937482"/>
                    <a:pt x="2826597" y="3936565"/>
                    <a:pt x="2821088" y="3935647"/>
                  </a:cubicBezTo>
                  <a:cubicBezTo>
                    <a:pt x="2814662" y="3872299"/>
                    <a:pt x="2760496" y="3822723"/>
                    <a:pt x="2696230" y="3822723"/>
                  </a:cubicBezTo>
                  <a:lnTo>
                    <a:pt x="2656753" y="3822723"/>
                  </a:lnTo>
                  <a:lnTo>
                    <a:pt x="2656753" y="3780492"/>
                  </a:lnTo>
                  <a:cubicBezTo>
                    <a:pt x="2656753" y="3747442"/>
                    <a:pt x="2639310" y="3718063"/>
                    <a:pt x="2612686" y="3701538"/>
                  </a:cubicBezTo>
                  <a:cubicBezTo>
                    <a:pt x="2609014" y="3698784"/>
                    <a:pt x="2604423" y="3696029"/>
                    <a:pt x="2599833" y="3695112"/>
                  </a:cubicBezTo>
                  <a:cubicBezTo>
                    <a:pt x="2588816" y="3690521"/>
                    <a:pt x="2575963" y="3687767"/>
                    <a:pt x="2563110" y="3687767"/>
                  </a:cubicBezTo>
                  <a:lnTo>
                    <a:pt x="1964527" y="3687767"/>
                  </a:lnTo>
                  <a:cubicBezTo>
                    <a:pt x="1891999" y="3685931"/>
                    <a:pt x="1819471" y="3684095"/>
                    <a:pt x="1747862" y="3687767"/>
                  </a:cubicBezTo>
                  <a:lnTo>
                    <a:pt x="1674416" y="3687767"/>
                  </a:lnTo>
                  <a:cubicBezTo>
                    <a:pt x="1623004" y="3687767"/>
                    <a:pt x="1580772" y="3729998"/>
                    <a:pt x="1580772" y="3781410"/>
                  </a:cubicBezTo>
                  <a:lnTo>
                    <a:pt x="1580772" y="3823642"/>
                  </a:lnTo>
                  <a:lnTo>
                    <a:pt x="1541295" y="3823642"/>
                  </a:lnTo>
                  <a:cubicBezTo>
                    <a:pt x="1477030" y="3823642"/>
                    <a:pt x="1422864" y="3873217"/>
                    <a:pt x="1416437" y="3936565"/>
                  </a:cubicBezTo>
                  <a:cubicBezTo>
                    <a:pt x="1389813" y="3939319"/>
                    <a:pt x="1354927" y="3916367"/>
                    <a:pt x="1334729" y="3905350"/>
                  </a:cubicBezTo>
                  <a:cubicBezTo>
                    <a:pt x="1197936" y="3829150"/>
                    <a:pt x="1050127" y="3772229"/>
                    <a:pt x="906907" y="3709801"/>
                  </a:cubicBezTo>
                  <a:cubicBezTo>
                    <a:pt x="752671" y="3642781"/>
                    <a:pt x="599353" y="3576680"/>
                    <a:pt x="443281" y="3513333"/>
                  </a:cubicBezTo>
                  <a:cubicBezTo>
                    <a:pt x="398295" y="3494972"/>
                    <a:pt x="382688" y="3482119"/>
                    <a:pt x="352392" y="3440805"/>
                  </a:cubicBezTo>
                  <a:cubicBezTo>
                    <a:pt x="284454" y="3348080"/>
                    <a:pt x="339539" y="3243420"/>
                    <a:pt x="360654" y="3142432"/>
                  </a:cubicBezTo>
                  <a:cubicBezTo>
                    <a:pt x="361572" y="3137842"/>
                    <a:pt x="362490" y="3132333"/>
                    <a:pt x="363408" y="3127743"/>
                  </a:cubicBezTo>
                  <a:cubicBezTo>
                    <a:pt x="415739" y="2878945"/>
                    <a:pt x="473577" y="2631066"/>
                    <a:pt x="525907" y="2382268"/>
                  </a:cubicBezTo>
                  <a:cubicBezTo>
                    <a:pt x="547023" y="2283116"/>
                    <a:pt x="569057" y="2183965"/>
                    <a:pt x="590172" y="2084813"/>
                  </a:cubicBezTo>
                  <a:cubicBezTo>
                    <a:pt x="643420" y="1836933"/>
                    <a:pt x="696669" y="1588136"/>
                    <a:pt x="748999" y="1340256"/>
                  </a:cubicBezTo>
                  <a:cubicBezTo>
                    <a:pt x="794902" y="1123591"/>
                    <a:pt x="847233" y="907844"/>
                    <a:pt x="887628" y="691179"/>
                  </a:cubicBezTo>
                  <a:cubicBezTo>
                    <a:pt x="913334" y="570911"/>
                    <a:pt x="911498" y="375362"/>
                    <a:pt x="1034519" y="307425"/>
                  </a:cubicBezTo>
                  <a:cubicBezTo>
                    <a:pt x="1125409" y="256931"/>
                    <a:pt x="1257611" y="282637"/>
                    <a:pt x="1357681" y="282637"/>
                  </a:cubicBezTo>
                  <a:cubicBezTo>
                    <a:pt x="1392568" y="282637"/>
                    <a:pt x="1409093" y="289981"/>
                    <a:pt x="1422864" y="254176"/>
                  </a:cubicBezTo>
                  <a:cubicBezTo>
                    <a:pt x="1437553" y="217453"/>
                    <a:pt x="1432963" y="126564"/>
                    <a:pt x="1432963" y="86169"/>
                  </a:cubicBezTo>
                  <a:cubicBezTo>
                    <a:pt x="1432963" y="43020"/>
                    <a:pt x="1431127" y="17314"/>
                    <a:pt x="1382469" y="9051"/>
                  </a:cubicBezTo>
                  <a:cubicBezTo>
                    <a:pt x="1281481" y="-7474"/>
                    <a:pt x="1187837" y="2625"/>
                    <a:pt x="1085931" y="8133"/>
                  </a:cubicBezTo>
                  <a:cubicBezTo>
                    <a:pt x="980353" y="14560"/>
                    <a:pt x="867430" y="34757"/>
                    <a:pt x="786640" y="108203"/>
                  </a:cubicBezTo>
                  <a:cubicBezTo>
                    <a:pt x="726047" y="162369"/>
                    <a:pt x="662700" y="233979"/>
                    <a:pt x="638830" y="313851"/>
                  </a:cubicBezTo>
                  <a:cubicBezTo>
                    <a:pt x="587418" y="484613"/>
                    <a:pt x="560794" y="664555"/>
                    <a:pt x="524989" y="838989"/>
                  </a:cubicBezTo>
                  <a:cubicBezTo>
                    <a:pt x="487348" y="1022603"/>
                    <a:pt x="448789" y="1205299"/>
                    <a:pt x="408394" y="1387996"/>
                  </a:cubicBezTo>
                  <a:cubicBezTo>
                    <a:pt x="300979" y="1877328"/>
                    <a:pt x="188975" y="2365743"/>
                    <a:pt x="90741" y="2857830"/>
                  </a:cubicBezTo>
                  <a:cubicBezTo>
                    <a:pt x="53100" y="3033181"/>
                    <a:pt x="-18510" y="3232403"/>
                    <a:pt x="4442" y="3413263"/>
                  </a:cubicBezTo>
                  <a:cubicBezTo>
                    <a:pt x="16377" y="3510579"/>
                    <a:pt x="56772" y="3578516"/>
                    <a:pt x="118283" y="3651044"/>
                  </a:cubicBezTo>
                  <a:cubicBezTo>
                    <a:pt x="223861" y="3774066"/>
                    <a:pt x="393705" y="3819051"/>
                    <a:pt x="537842" y="3878726"/>
                  </a:cubicBezTo>
                  <a:cubicBezTo>
                    <a:pt x="730637" y="3958598"/>
                    <a:pt x="922514" y="4042143"/>
                    <a:pt x="1114392" y="4125687"/>
                  </a:cubicBezTo>
                  <a:cubicBezTo>
                    <a:pt x="1141016" y="4137623"/>
                    <a:pt x="1188756" y="4147721"/>
                    <a:pt x="1217216" y="4167919"/>
                  </a:cubicBezTo>
                  <a:lnTo>
                    <a:pt x="1217216" y="4509442"/>
                  </a:lnTo>
                  <a:cubicBezTo>
                    <a:pt x="1217216" y="4548919"/>
                    <a:pt x="1249348" y="4581969"/>
                    <a:pt x="1289743" y="4581969"/>
                  </a:cubicBezTo>
                  <a:lnTo>
                    <a:pt x="2935847" y="4581969"/>
                  </a:lnTo>
                  <a:cubicBezTo>
                    <a:pt x="2975324" y="4581969"/>
                    <a:pt x="3008375" y="4549837"/>
                    <a:pt x="3008375" y="4509442"/>
                  </a:cubicBezTo>
                  <a:lnTo>
                    <a:pt x="3008375" y="4187198"/>
                  </a:lnTo>
                  <a:cubicBezTo>
                    <a:pt x="3034081" y="4148639"/>
                    <a:pt x="3095592" y="4137623"/>
                    <a:pt x="3135987" y="4121097"/>
                  </a:cubicBezTo>
                  <a:cubicBezTo>
                    <a:pt x="3182809" y="4101818"/>
                    <a:pt x="3225958" y="4077029"/>
                    <a:pt x="3271862" y="4056832"/>
                  </a:cubicBezTo>
                  <a:cubicBezTo>
                    <a:pt x="3446295" y="3981550"/>
                    <a:pt x="3618893" y="3907186"/>
                    <a:pt x="3794245" y="3833740"/>
                  </a:cubicBezTo>
                  <a:cubicBezTo>
                    <a:pt x="3872281" y="3800690"/>
                    <a:pt x="3962252" y="3770394"/>
                    <a:pt x="4033862" y="3724490"/>
                  </a:cubicBezTo>
                  <a:cubicBezTo>
                    <a:pt x="4112816" y="3674914"/>
                    <a:pt x="4152293" y="3606058"/>
                    <a:pt x="4196361" y="3528022"/>
                  </a:cubicBezTo>
                  <a:cubicBezTo>
                    <a:pt x="4240428" y="3449986"/>
                    <a:pt x="4245937" y="3355425"/>
                    <a:pt x="4231247" y="3268208"/>
                  </a:cubicBezTo>
                  <a:close/>
                  <a:moveTo>
                    <a:pt x="2117845" y="4212904"/>
                  </a:moveTo>
                  <a:cubicBezTo>
                    <a:pt x="2062760" y="4212904"/>
                    <a:pt x="2018693" y="4167919"/>
                    <a:pt x="2018693" y="4113752"/>
                  </a:cubicBezTo>
                  <a:cubicBezTo>
                    <a:pt x="2018693" y="4059586"/>
                    <a:pt x="2063678" y="4014601"/>
                    <a:pt x="2117845" y="4014601"/>
                  </a:cubicBezTo>
                  <a:cubicBezTo>
                    <a:pt x="2172929" y="4014601"/>
                    <a:pt x="2216997" y="4059586"/>
                    <a:pt x="2216997" y="4113752"/>
                  </a:cubicBezTo>
                  <a:cubicBezTo>
                    <a:pt x="2216997" y="4167919"/>
                    <a:pt x="2172929" y="4212904"/>
                    <a:pt x="2117845" y="4212904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43"/>
            <p:cNvSpPr/>
            <p:nvPr/>
          </p:nvSpPr>
          <p:spPr>
            <a:xfrm>
              <a:off x="4968607" y="1836"/>
              <a:ext cx="2230916" cy="1946313"/>
            </a:xfrm>
            <a:custGeom>
              <a:avLst/>
              <a:gdLst>
                <a:gd name="connsiteX0" fmla="*/ 229518 w 2230915"/>
                <a:gd name="connsiteY0" fmla="*/ 1948149 h 1946313"/>
                <a:gd name="connsiteX1" fmla="*/ 229518 w 2230915"/>
                <a:gd name="connsiteY1" fmla="*/ 650913 h 1946313"/>
                <a:gd name="connsiteX2" fmla="*/ 693145 w 2230915"/>
                <a:gd name="connsiteY2" fmla="*/ 187287 h 1946313"/>
                <a:gd name="connsiteX3" fmla="*/ 1542362 w 2230915"/>
                <a:gd name="connsiteY3" fmla="*/ 187287 h 1946313"/>
                <a:gd name="connsiteX4" fmla="*/ 2005988 w 2230915"/>
                <a:gd name="connsiteY4" fmla="*/ 650913 h 1946313"/>
                <a:gd name="connsiteX5" fmla="*/ 2005988 w 2230915"/>
                <a:gd name="connsiteY5" fmla="*/ 1949068 h 1946313"/>
                <a:gd name="connsiteX6" fmla="*/ 2230916 w 2230915"/>
                <a:gd name="connsiteY6" fmla="*/ 1949068 h 1946313"/>
                <a:gd name="connsiteX7" fmla="*/ 2230916 w 2230915"/>
                <a:gd name="connsiteY7" fmla="*/ 627961 h 1946313"/>
                <a:gd name="connsiteX8" fmla="*/ 1602954 w 2230915"/>
                <a:gd name="connsiteY8" fmla="*/ 0 h 1946313"/>
                <a:gd name="connsiteX9" fmla="*/ 627962 w 2230915"/>
                <a:gd name="connsiteY9" fmla="*/ 0 h 1946313"/>
                <a:gd name="connsiteX10" fmla="*/ 0 w 2230915"/>
                <a:gd name="connsiteY10" fmla="*/ 627961 h 1946313"/>
                <a:gd name="connsiteX11" fmla="*/ 0 w 2230915"/>
                <a:gd name="connsiteY11" fmla="*/ 1949068 h 1946313"/>
                <a:gd name="connsiteX12" fmla="*/ 229518 w 2230915"/>
                <a:gd name="connsiteY12" fmla="*/ 1949068 h 194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30915" h="1946313">
                  <a:moveTo>
                    <a:pt x="229518" y="1948149"/>
                  </a:moveTo>
                  <a:lnTo>
                    <a:pt x="229518" y="650913"/>
                  </a:lnTo>
                  <a:cubicBezTo>
                    <a:pt x="229518" y="395689"/>
                    <a:pt x="437921" y="187287"/>
                    <a:pt x="693145" y="187287"/>
                  </a:cubicBezTo>
                  <a:lnTo>
                    <a:pt x="1542362" y="187287"/>
                  </a:lnTo>
                  <a:cubicBezTo>
                    <a:pt x="1797586" y="187287"/>
                    <a:pt x="2005988" y="395689"/>
                    <a:pt x="2005988" y="650913"/>
                  </a:cubicBezTo>
                  <a:lnTo>
                    <a:pt x="2005988" y="1949068"/>
                  </a:lnTo>
                  <a:lnTo>
                    <a:pt x="2230916" y="1949068"/>
                  </a:lnTo>
                  <a:lnTo>
                    <a:pt x="2230916" y="627961"/>
                  </a:lnTo>
                  <a:cubicBezTo>
                    <a:pt x="2230916" y="282766"/>
                    <a:pt x="1948150" y="0"/>
                    <a:pt x="1602954" y="0"/>
                  </a:cubicBezTo>
                  <a:lnTo>
                    <a:pt x="627962" y="0"/>
                  </a:lnTo>
                  <a:cubicBezTo>
                    <a:pt x="282766" y="0"/>
                    <a:pt x="0" y="282766"/>
                    <a:pt x="0" y="627961"/>
                  </a:cubicBezTo>
                  <a:lnTo>
                    <a:pt x="0" y="1949068"/>
                  </a:lnTo>
                  <a:lnTo>
                    <a:pt x="229518" y="1949068"/>
                  </a:ln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44"/>
            <p:cNvSpPr/>
            <p:nvPr/>
          </p:nvSpPr>
          <p:spPr>
            <a:xfrm>
              <a:off x="4990985" y="2662410"/>
              <a:ext cx="2203374" cy="2781759"/>
            </a:xfrm>
            <a:custGeom>
              <a:avLst/>
              <a:gdLst>
                <a:gd name="connsiteX0" fmla="*/ 2129584 w 2203373"/>
                <a:gd name="connsiteY0" fmla="*/ 1530427 h 2781759"/>
                <a:gd name="connsiteX1" fmla="*/ 2103878 w 2203373"/>
                <a:gd name="connsiteY1" fmla="*/ 1345894 h 2781759"/>
                <a:gd name="connsiteX2" fmla="*/ 2169061 w 2203373"/>
                <a:gd name="connsiteY2" fmla="*/ 1319270 h 2781759"/>
                <a:gd name="connsiteX3" fmla="*/ 2189259 w 2203373"/>
                <a:gd name="connsiteY3" fmla="*/ 1228381 h 2781759"/>
                <a:gd name="connsiteX4" fmla="*/ 2046957 w 2203373"/>
                <a:gd name="connsiteY4" fmla="*/ 1159525 h 2781759"/>
                <a:gd name="connsiteX5" fmla="*/ 1994627 w 2203373"/>
                <a:gd name="connsiteY5" fmla="*/ 904301 h 2781759"/>
                <a:gd name="connsiteX6" fmla="*/ 1957904 w 2203373"/>
                <a:gd name="connsiteY6" fmla="*/ 717015 h 2781759"/>
                <a:gd name="connsiteX7" fmla="*/ 1923936 w 2203373"/>
                <a:gd name="connsiteY7" fmla="*/ 557270 h 2781759"/>
                <a:gd name="connsiteX8" fmla="*/ 1847735 w 2203373"/>
                <a:gd name="connsiteY8" fmla="*/ 341523 h 2781759"/>
                <a:gd name="connsiteX9" fmla="*/ 1729304 w 2203373"/>
                <a:gd name="connsiteY9" fmla="*/ 247880 h 2781759"/>
                <a:gd name="connsiteX10" fmla="*/ 1705434 w 2203373"/>
                <a:gd name="connsiteY10" fmla="*/ 185451 h 2781759"/>
                <a:gd name="connsiteX11" fmla="*/ 1656777 w 2203373"/>
                <a:gd name="connsiteY11" fmla="*/ 164335 h 2781759"/>
                <a:gd name="connsiteX12" fmla="*/ 1599856 w 2203373"/>
                <a:gd name="connsiteY12" fmla="*/ 164335 h 2781759"/>
                <a:gd name="connsiteX13" fmla="*/ 1592511 w 2203373"/>
                <a:gd name="connsiteY13" fmla="*/ 155154 h 2781759"/>
                <a:gd name="connsiteX14" fmla="*/ 1592511 w 2203373"/>
                <a:gd name="connsiteY14" fmla="*/ 67019 h 2781759"/>
                <a:gd name="connsiteX15" fmla="*/ 1525492 w 2203373"/>
                <a:gd name="connsiteY15" fmla="*/ 0 h 2781759"/>
                <a:gd name="connsiteX16" fmla="*/ 659750 w 2203373"/>
                <a:gd name="connsiteY16" fmla="*/ 0 h 2781759"/>
                <a:gd name="connsiteX17" fmla="*/ 592731 w 2203373"/>
                <a:gd name="connsiteY17" fmla="*/ 67019 h 2781759"/>
                <a:gd name="connsiteX18" fmla="*/ 592731 w 2203373"/>
                <a:gd name="connsiteY18" fmla="*/ 165253 h 2781759"/>
                <a:gd name="connsiteX19" fmla="*/ 521121 w 2203373"/>
                <a:gd name="connsiteY19" fmla="*/ 165253 h 2781759"/>
                <a:gd name="connsiteX20" fmla="*/ 454102 w 2203373"/>
                <a:gd name="connsiteY20" fmla="*/ 232272 h 2781759"/>
                <a:gd name="connsiteX21" fmla="*/ 454102 w 2203373"/>
                <a:gd name="connsiteY21" fmla="*/ 303882 h 2781759"/>
                <a:gd name="connsiteX22" fmla="*/ 397181 w 2203373"/>
                <a:gd name="connsiteY22" fmla="*/ 322243 h 2781759"/>
                <a:gd name="connsiteX23" fmla="*/ 318227 w 2203373"/>
                <a:gd name="connsiteY23" fmla="*/ 382836 h 2781759"/>
                <a:gd name="connsiteX24" fmla="*/ 235600 w 2203373"/>
                <a:gd name="connsiteY24" fmla="*/ 714260 h 2781759"/>
                <a:gd name="connsiteX25" fmla="*/ 161237 w 2203373"/>
                <a:gd name="connsiteY25" fmla="*/ 1098015 h 2781759"/>
                <a:gd name="connsiteX26" fmla="*/ 110743 w 2203373"/>
                <a:gd name="connsiteY26" fmla="*/ 1209101 h 2781759"/>
                <a:gd name="connsiteX27" fmla="*/ 5164 w 2203373"/>
                <a:gd name="connsiteY27" fmla="*/ 1236644 h 2781759"/>
                <a:gd name="connsiteX28" fmla="*/ 40969 w 2203373"/>
                <a:gd name="connsiteY28" fmla="*/ 1319270 h 2781759"/>
                <a:gd name="connsiteX29" fmla="*/ 107070 w 2203373"/>
                <a:gd name="connsiteY29" fmla="*/ 1373436 h 2781759"/>
                <a:gd name="connsiteX30" fmla="*/ 78610 w 2203373"/>
                <a:gd name="connsiteY30" fmla="*/ 1519410 h 2781759"/>
                <a:gd name="connsiteX31" fmla="*/ 204386 w 2203373"/>
                <a:gd name="connsiteY31" fmla="*/ 2662410 h 2781759"/>
                <a:gd name="connsiteX32" fmla="*/ 356786 w 2203373"/>
                <a:gd name="connsiteY32" fmla="*/ 2784513 h 2781759"/>
                <a:gd name="connsiteX33" fmla="*/ 455938 w 2203373"/>
                <a:gd name="connsiteY33" fmla="*/ 2779005 h 2781759"/>
                <a:gd name="connsiteX34" fmla="*/ 417379 w 2203373"/>
                <a:gd name="connsiteY34" fmla="*/ 2667000 h 2781759"/>
                <a:gd name="connsiteX35" fmla="*/ 513776 w 2203373"/>
                <a:gd name="connsiteY35" fmla="*/ 2161143 h 2781759"/>
                <a:gd name="connsiteX36" fmla="*/ 937926 w 2203373"/>
                <a:gd name="connsiteY36" fmla="*/ 1838899 h 2781759"/>
                <a:gd name="connsiteX37" fmla="*/ 1043504 w 2203373"/>
                <a:gd name="connsiteY37" fmla="*/ 1776470 h 2781759"/>
                <a:gd name="connsiteX38" fmla="*/ 1144492 w 2203373"/>
                <a:gd name="connsiteY38" fmla="*/ 1772798 h 2781759"/>
                <a:gd name="connsiteX39" fmla="*/ 1511721 w 2203373"/>
                <a:gd name="connsiteY39" fmla="*/ 2010578 h 2781759"/>
                <a:gd name="connsiteX40" fmla="*/ 1760519 w 2203373"/>
                <a:gd name="connsiteY40" fmla="*/ 2295181 h 2781759"/>
                <a:gd name="connsiteX41" fmla="*/ 1770617 w 2203373"/>
                <a:gd name="connsiteY41" fmla="*/ 2690870 h 2781759"/>
                <a:gd name="connsiteX42" fmla="*/ 1746748 w 2203373"/>
                <a:gd name="connsiteY42" fmla="*/ 2779005 h 2781759"/>
                <a:gd name="connsiteX43" fmla="*/ 1874360 w 2203373"/>
                <a:gd name="connsiteY43" fmla="*/ 2784513 h 2781759"/>
                <a:gd name="connsiteX44" fmla="*/ 1949642 w 2203373"/>
                <a:gd name="connsiteY44" fmla="*/ 2723002 h 2781759"/>
                <a:gd name="connsiteX45" fmla="*/ 2104796 w 2203373"/>
                <a:gd name="connsiteY45" fmla="*/ 2482468 h 2781759"/>
                <a:gd name="connsiteX46" fmla="*/ 2203948 w 2203373"/>
                <a:gd name="connsiteY46" fmla="*/ 2005070 h 2781759"/>
                <a:gd name="connsiteX47" fmla="*/ 2129584 w 2203373"/>
                <a:gd name="connsiteY47" fmla="*/ 1530427 h 2781759"/>
                <a:gd name="connsiteX48" fmla="*/ 877333 w 2203373"/>
                <a:gd name="connsiteY48" fmla="*/ 1705778 h 2781759"/>
                <a:gd name="connsiteX49" fmla="*/ 258552 w 2203373"/>
                <a:gd name="connsiteY49" fmla="*/ 2305279 h 2781759"/>
                <a:gd name="connsiteX50" fmla="*/ 235600 w 2203373"/>
                <a:gd name="connsiteY50" fmla="*/ 2494403 h 2781759"/>
                <a:gd name="connsiteX51" fmla="*/ 184188 w 2203373"/>
                <a:gd name="connsiteY51" fmla="*/ 2367709 h 2781759"/>
                <a:gd name="connsiteX52" fmla="*/ 127268 w 2203373"/>
                <a:gd name="connsiteY52" fmla="*/ 1986708 h 2781759"/>
                <a:gd name="connsiteX53" fmla="*/ 212649 w 2203373"/>
                <a:gd name="connsiteY53" fmla="*/ 1473506 h 2781759"/>
                <a:gd name="connsiteX54" fmla="*/ 265897 w 2203373"/>
                <a:gd name="connsiteY54" fmla="*/ 1393634 h 2781759"/>
                <a:gd name="connsiteX55" fmla="*/ 879169 w 2203373"/>
                <a:gd name="connsiteY55" fmla="*/ 1633251 h 2781759"/>
                <a:gd name="connsiteX56" fmla="*/ 877333 w 2203373"/>
                <a:gd name="connsiteY56" fmla="*/ 1705778 h 2781759"/>
                <a:gd name="connsiteX57" fmla="*/ 1044422 w 2203373"/>
                <a:gd name="connsiteY57" fmla="*/ 1557969 h 2781759"/>
                <a:gd name="connsiteX58" fmla="*/ 347605 w 2203373"/>
                <a:gd name="connsiteY58" fmla="*/ 1281629 h 2781759"/>
                <a:gd name="connsiteX59" fmla="*/ 285176 w 2203373"/>
                <a:gd name="connsiteY59" fmla="*/ 1179723 h 2781759"/>
                <a:gd name="connsiteX60" fmla="*/ 394427 w 2203373"/>
                <a:gd name="connsiteY60" fmla="*/ 579304 h 2781759"/>
                <a:gd name="connsiteX61" fmla="*/ 448593 w 2203373"/>
                <a:gd name="connsiteY61" fmla="*/ 475561 h 2781759"/>
                <a:gd name="connsiteX62" fmla="*/ 1742157 w 2203373"/>
                <a:gd name="connsiteY62" fmla="*/ 476479 h 2781759"/>
                <a:gd name="connsiteX63" fmla="*/ 1801832 w 2203373"/>
                <a:gd name="connsiteY63" fmla="*/ 578386 h 2781759"/>
                <a:gd name="connsiteX64" fmla="*/ 1897311 w 2203373"/>
                <a:gd name="connsiteY64" fmla="*/ 1074145 h 2781759"/>
                <a:gd name="connsiteX65" fmla="*/ 1844063 w 2203373"/>
                <a:gd name="connsiteY65" fmla="*/ 1280711 h 2781759"/>
                <a:gd name="connsiteX66" fmla="*/ 1163772 w 2203373"/>
                <a:gd name="connsiteY66" fmla="*/ 1554296 h 2781759"/>
                <a:gd name="connsiteX67" fmla="*/ 1044422 w 2203373"/>
                <a:gd name="connsiteY67" fmla="*/ 1557969 h 2781759"/>
                <a:gd name="connsiteX68" fmla="*/ 2057056 w 2203373"/>
                <a:gd name="connsiteY68" fmla="*/ 2207046 h 2781759"/>
                <a:gd name="connsiteX69" fmla="*/ 1968003 w 2203373"/>
                <a:gd name="connsiteY69" fmla="*/ 2466860 h 2781759"/>
                <a:gd name="connsiteX70" fmla="*/ 1952396 w 2203373"/>
                <a:gd name="connsiteY70" fmla="*/ 2359446 h 2781759"/>
                <a:gd name="connsiteX71" fmla="*/ 1766027 w 2203373"/>
                <a:gd name="connsiteY71" fmla="*/ 2020677 h 2781759"/>
                <a:gd name="connsiteX72" fmla="*/ 1359321 w 2203373"/>
                <a:gd name="connsiteY72" fmla="*/ 1731484 h 2781759"/>
                <a:gd name="connsiteX73" fmla="*/ 1281285 w 2203373"/>
                <a:gd name="connsiteY73" fmla="*/ 1669055 h 2781759"/>
                <a:gd name="connsiteX74" fmla="*/ 1388699 w 2203373"/>
                <a:gd name="connsiteY74" fmla="*/ 1604790 h 2781759"/>
                <a:gd name="connsiteX75" fmla="*/ 1904656 w 2203373"/>
                <a:gd name="connsiteY75" fmla="*/ 1401897 h 2781759"/>
                <a:gd name="connsiteX76" fmla="*/ 1972593 w 2203373"/>
                <a:gd name="connsiteY76" fmla="*/ 1442292 h 2781759"/>
                <a:gd name="connsiteX77" fmla="*/ 2057056 w 2203373"/>
                <a:gd name="connsiteY77" fmla="*/ 2207046 h 2781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203373" h="2781759">
                  <a:moveTo>
                    <a:pt x="2129584" y="1530427"/>
                  </a:moveTo>
                  <a:cubicBezTo>
                    <a:pt x="2117649" y="1458817"/>
                    <a:pt x="2083680" y="1374354"/>
                    <a:pt x="2103878" y="1345894"/>
                  </a:cubicBezTo>
                  <a:cubicBezTo>
                    <a:pt x="2119485" y="1323860"/>
                    <a:pt x="2147945" y="1331205"/>
                    <a:pt x="2169061" y="1319270"/>
                  </a:cubicBezTo>
                  <a:cubicBezTo>
                    <a:pt x="2199357" y="1301826"/>
                    <a:pt x="2214046" y="1256841"/>
                    <a:pt x="2189259" y="1228381"/>
                  </a:cubicBezTo>
                  <a:cubicBezTo>
                    <a:pt x="2142437" y="1175133"/>
                    <a:pt x="2077254" y="1245824"/>
                    <a:pt x="2046957" y="1159525"/>
                  </a:cubicBezTo>
                  <a:cubicBezTo>
                    <a:pt x="2017579" y="1076899"/>
                    <a:pt x="2012070" y="989682"/>
                    <a:pt x="1994627" y="904301"/>
                  </a:cubicBezTo>
                  <a:cubicBezTo>
                    <a:pt x="1981774" y="841872"/>
                    <a:pt x="1969839" y="779443"/>
                    <a:pt x="1957904" y="717015"/>
                  </a:cubicBezTo>
                  <a:cubicBezTo>
                    <a:pt x="1947805" y="668357"/>
                    <a:pt x="1923936" y="606846"/>
                    <a:pt x="1923936" y="557270"/>
                  </a:cubicBezTo>
                  <a:cubicBezTo>
                    <a:pt x="1907410" y="486578"/>
                    <a:pt x="1912919" y="390181"/>
                    <a:pt x="1847735" y="341523"/>
                  </a:cubicBezTo>
                  <a:cubicBezTo>
                    <a:pt x="1793569" y="301128"/>
                    <a:pt x="1729304" y="328670"/>
                    <a:pt x="1729304" y="247880"/>
                  </a:cubicBezTo>
                  <a:cubicBezTo>
                    <a:pt x="1729304" y="219419"/>
                    <a:pt x="1731140" y="199222"/>
                    <a:pt x="1705434" y="185451"/>
                  </a:cubicBezTo>
                  <a:cubicBezTo>
                    <a:pt x="1693499" y="172597"/>
                    <a:pt x="1676056" y="164335"/>
                    <a:pt x="1656777" y="164335"/>
                  </a:cubicBezTo>
                  <a:lnTo>
                    <a:pt x="1599856" y="164335"/>
                  </a:lnTo>
                  <a:cubicBezTo>
                    <a:pt x="1597102" y="161581"/>
                    <a:pt x="1594347" y="157909"/>
                    <a:pt x="1592511" y="155154"/>
                  </a:cubicBezTo>
                  <a:lnTo>
                    <a:pt x="1592511" y="67019"/>
                  </a:lnTo>
                  <a:cubicBezTo>
                    <a:pt x="1592511" y="30296"/>
                    <a:pt x="1562215" y="0"/>
                    <a:pt x="1525492" y="0"/>
                  </a:cubicBezTo>
                  <a:lnTo>
                    <a:pt x="659750" y="0"/>
                  </a:lnTo>
                  <a:cubicBezTo>
                    <a:pt x="623027" y="0"/>
                    <a:pt x="592731" y="30296"/>
                    <a:pt x="592731" y="67019"/>
                  </a:cubicBezTo>
                  <a:lnTo>
                    <a:pt x="592731" y="165253"/>
                  </a:lnTo>
                  <a:lnTo>
                    <a:pt x="521121" y="165253"/>
                  </a:lnTo>
                  <a:cubicBezTo>
                    <a:pt x="484398" y="165253"/>
                    <a:pt x="454102" y="195549"/>
                    <a:pt x="454102" y="232272"/>
                  </a:cubicBezTo>
                  <a:lnTo>
                    <a:pt x="454102" y="303882"/>
                  </a:lnTo>
                  <a:cubicBezTo>
                    <a:pt x="438494" y="314899"/>
                    <a:pt x="415543" y="315817"/>
                    <a:pt x="397181" y="322243"/>
                  </a:cubicBezTo>
                  <a:cubicBezTo>
                    <a:pt x="364131" y="333260"/>
                    <a:pt x="335670" y="351622"/>
                    <a:pt x="318227" y="382836"/>
                  </a:cubicBezTo>
                  <a:cubicBezTo>
                    <a:pt x="264979" y="482906"/>
                    <a:pt x="257634" y="605010"/>
                    <a:pt x="235600" y="714260"/>
                  </a:cubicBezTo>
                  <a:cubicBezTo>
                    <a:pt x="210813" y="841872"/>
                    <a:pt x="185106" y="969484"/>
                    <a:pt x="161237" y="1098015"/>
                  </a:cubicBezTo>
                  <a:cubicBezTo>
                    <a:pt x="154810" y="1133819"/>
                    <a:pt x="148384" y="1194412"/>
                    <a:pt x="110743" y="1209101"/>
                  </a:cubicBezTo>
                  <a:cubicBezTo>
                    <a:pt x="74938" y="1222872"/>
                    <a:pt x="22608" y="1190740"/>
                    <a:pt x="5164" y="1236644"/>
                  </a:cubicBezTo>
                  <a:cubicBezTo>
                    <a:pt x="-10443" y="1277039"/>
                    <a:pt x="11591" y="1303663"/>
                    <a:pt x="40969" y="1319270"/>
                  </a:cubicBezTo>
                  <a:cubicBezTo>
                    <a:pt x="69429" y="1333959"/>
                    <a:pt x="103398" y="1334877"/>
                    <a:pt x="107070" y="1373436"/>
                  </a:cubicBezTo>
                  <a:cubicBezTo>
                    <a:pt x="111661" y="1416585"/>
                    <a:pt x="88709" y="1477178"/>
                    <a:pt x="78610" y="1519410"/>
                  </a:cubicBezTo>
                  <a:cubicBezTo>
                    <a:pt x="-9525" y="1900410"/>
                    <a:pt x="-56347" y="2333740"/>
                    <a:pt x="204386" y="2662410"/>
                  </a:cubicBezTo>
                  <a:cubicBezTo>
                    <a:pt x="253962" y="2724839"/>
                    <a:pt x="266815" y="2788186"/>
                    <a:pt x="356786" y="2784513"/>
                  </a:cubicBezTo>
                  <a:cubicBezTo>
                    <a:pt x="376066" y="2783595"/>
                    <a:pt x="443085" y="2795530"/>
                    <a:pt x="455938" y="2779005"/>
                  </a:cubicBezTo>
                  <a:cubicBezTo>
                    <a:pt x="470627" y="2759725"/>
                    <a:pt x="423805" y="2690870"/>
                    <a:pt x="417379" y="2667000"/>
                  </a:cubicBezTo>
                  <a:cubicBezTo>
                    <a:pt x="370557" y="2499911"/>
                    <a:pt x="395345" y="2294263"/>
                    <a:pt x="513776" y="2161143"/>
                  </a:cubicBezTo>
                  <a:cubicBezTo>
                    <a:pt x="630372" y="2029858"/>
                    <a:pt x="783690" y="1923362"/>
                    <a:pt x="937926" y="1838899"/>
                  </a:cubicBezTo>
                  <a:cubicBezTo>
                    <a:pt x="974649" y="1818701"/>
                    <a:pt x="1008617" y="1797585"/>
                    <a:pt x="1043504" y="1776470"/>
                  </a:cubicBezTo>
                  <a:cubicBezTo>
                    <a:pt x="1086654" y="1750764"/>
                    <a:pt x="1101343" y="1748928"/>
                    <a:pt x="1144492" y="1772798"/>
                  </a:cubicBezTo>
                  <a:cubicBezTo>
                    <a:pt x="1272104" y="1843489"/>
                    <a:pt x="1392372" y="1927034"/>
                    <a:pt x="1511721" y="2010578"/>
                  </a:cubicBezTo>
                  <a:cubicBezTo>
                    <a:pt x="1617299" y="2084942"/>
                    <a:pt x="1712779" y="2171241"/>
                    <a:pt x="1760519" y="2295181"/>
                  </a:cubicBezTo>
                  <a:cubicBezTo>
                    <a:pt x="1808258" y="2419121"/>
                    <a:pt x="1820193" y="2565094"/>
                    <a:pt x="1770617" y="2690870"/>
                  </a:cubicBezTo>
                  <a:cubicBezTo>
                    <a:pt x="1763273" y="2710150"/>
                    <a:pt x="1727468" y="2758807"/>
                    <a:pt x="1746748" y="2779005"/>
                  </a:cubicBezTo>
                  <a:cubicBezTo>
                    <a:pt x="1764191" y="2797367"/>
                    <a:pt x="1850490" y="2787267"/>
                    <a:pt x="1874360" y="2784513"/>
                  </a:cubicBezTo>
                  <a:cubicBezTo>
                    <a:pt x="1915673" y="2779923"/>
                    <a:pt x="1923936" y="2753299"/>
                    <a:pt x="1949642" y="2723002"/>
                  </a:cubicBezTo>
                  <a:cubicBezTo>
                    <a:pt x="2012070" y="2649557"/>
                    <a:pt x="2064401" y="2570603"/>
                    <a:pt x="2104796" y="2482468"/>
                  </a:cubicBezTo>
                  <a:cubicBezTo>
                    <a:pt x="2172733" y="2333740"/>
                    <a:pt x="2203030" y="2167569"/>
                    <a:pt x="2203948" y="2005070"/>
                  </a:cubicBezTo>
                  <a:cubicBezTo>
                    <a:pt x="2201193" y="1931624"/>
                    <a:pt x="2133256" y="1552460"/>
                    <a:pt x="2129584" y="1530427"/>
                  </a:cubicBezTo>
                  <a:close/>
                  <a:moveTo>
                    <a:pt x="877333" y="1705778"/>
                  </a:moveTo>
                  <a:cubicBezTo>
                    <a:pt x="632208" y="1839817"/>
                    <a:pt x="344851" y="2019759"/>
                    <a:pt x="258552" y="2305279"/>
                  </a:cubicBezTo>
                  <a:cubicBezTo>
                    <a:pt x="244781" y="2349347"/>
                    <a:pt x="242027" y="2436564"/>
                    <a:pt x="235600" y="2494403"/>
                  </a:cubicBezTo>
                  <a:cubicBezTo>
                    <a:pt x="209894" y="2435646"/>
                    <a:pt x="192451" y="2390661"/>
                    <a:pt x="184188" y="2367709"/>
                  </a:cubicBezTo>
                  <a:cubicBezTo>
                    <a:pt x="139203" y="2241933"/>
                    <a:pt x="122678" y="2119829"/>
                    <a:pt x="127268" y="1986708"/>
                  </a:cubicBezTo>
                  <a:cubicBezTo>
                    <a:pt x="133694" y="1814111"/>
                    <a:pt x="178680" y="1641513"/>
                    <a:pt x="212649" y="1473506"/>
                  </a:cubicBezTo>
                  <a:cubicBezTo>
                    <a:pt x="219993" y="1437701"/>
                    <a:pt x="226420" y="1392716"/>
                    <a:pt x="265897" y="1393634"/>
                  </a:cubicBezTo>
                  <a:cubicBezTo>
                    <a:pt x="315473" y="1394552"/>
                    <a:pt x="742376" y="1551542"/>
                    <a:pt x="879169" y="1633251"/>
                  </a:cubicBezTo>
                  <a:cubicBezTo>
                    <a:pt x="922319" y="1658039"/>
                    <a:pt x="916810" y="1683745"/>
                    <a:pt x="877333" y="1705778"/>
                  </a:cubicBezTo>
                  <a:close/>
                  <a:moveTo>
                    <a:pt x="1044422" y="1557969"/>
                  </a:moveTo>
                  <a:cubicBezTo>
                    <a:pt x="814904" y="1456981"/>
                    <a:pt x="576205" y="1380781"/>
                    <a:pt x="347605" y="1281629"/>
                  </a:cubicBezTo>
                  <a:cubicBezTo>
                    <a:pt x="283340" y="1254087"/>
                    <a:pt x="295275" y="1231135"/>
                    <a:pt x="285176" y="1179723"/>
                  </a:cubicBezTo>
                  <a:cubicBezTo>
                    <a:pt x="269569" y="1100769"/>
                    <a:pt x="372393" y="683964"/>
                    <a:pt x="394427" y="579304"/>
                  </a:cubicBezTo>
                  <a:cubicBezTo>
                    <a:pt x="406362" y="521465"/>
                    <a:pt x="399935" y="484742"/>
                    <a:pt x="448593" y="475561"/>
                  </a:cubicBezTo>
                  <a:cubicBezTo>
                    <a:pt x="488070" y="467299"/>
                    <a:pt x="1675138" y="448937"/>
                    <a:pt x="1742157" y="476479"/>
                  </a:cubicBezTo>
                  <a:cubicBezTo>
                    <a:pt x="1784389" y="494841"/>
                    <a:pt x="1795406" y="537072"/>
                    <a:pt x="1801832" y="578386"/>
                  </a:cubicBezTo>
                  <a:cubicBezTo>
                    <a:pt x="1830292" y="744557"/>
                    <a:pt x="1865179" y="908892"/>
                    <a:pt x="1897311" y="1074145"/>
                  </a:cubicBezTo>
                  <a:cubicBezTo>
                    <a:pt x="1912001" y="1148509"/>
                    <a:pt x="1934952" y="1246742"/>
                    <a:pt x="1844063" y="1280711"/>
                  </a:cubicBezTo>
                  <a:cubicBezTo>
                    <a:pt x="1725632" y="1325696"/>
                    <a:pt x="1265678" y="1497376"/>
                    <a:pt x="1163772" y="1554296"/>
                  </a:cubicBezTo>
                  <a:cubicBezTo>
                    <a:pt x="1113278" y="1582757"/>
                    <a:pt x="1099507" y="1581839"/>
                    <a:pt x="1044422" y="1557969"/>
                  </a:cubicBezTo>
                  <a:close/>
                  <a:moveTo>
                    <a:pt x="2057056" y="2207046"/>
                  </a:moveTo>
                  <a:cubicBezTo>
                    <a:pt x="2038695" y="2291508"/>
                    <a:pt x="2014825" y="2393415"/>
                    <a:pt x="1968003" y="2466860"/>
                  </a:cubicBezTo>
                  <a:cubicBezTo>
                    <a:pt x="1960659" y="2424629"/>
                    <a:pt x="1962495" y="2394333"/>
                    <a:pt x="1952396" y="2359446"/>
                  </a:cubicBezTo>
                  <a:cubicBezTo>
                    <a:pt x="1915673" y="2226325"/>
                    <a:pt x="1856916" y="2106976"/>
                    <a:pt x="1766027" y="2020677"/>
                  </a:cubicBezTo>
                  <a:cubicBezTo>
                    <a:pt x="1648514" y="1909590"/>
                    <a:pt x="1503458" y="1803094"/>
                    <a:pt x="1359321" y="1731484"/>
                  </a:cubicBezTo>
                  <a:cubicBezTo>
                    <a:pt x="1335451" y="1719549"/>
                    <a:pt x="1282203" y="1699352"/>
                    <a:pt x="1281285" y="1669055"/>
                  </a:cubicBezTo>
                  <a:cubicBezTo>
                    <a:pt x="1281285" y="1643349"/>
                    <a:pt x="1361157" y="1615807"/>
                    <a:pt x="1388699" y="1604790"/>
                  </a:cubicBezTo>
                  <a:cubicBezTo>
                    <a:pt x="1562215" y="1535935"/>
                    <a:pt x="1721960" y="1466162"/>
                    <a:pt x="1904656" y="1401897"/>
                  </a:cubicBezTo>
                  <a:cubicBezTo>
                    <a:pt x="1951478" y="1385371"/>
                    <a:pt x="1960659" y="1392716"/>
                    <a:pt x="1972593" y="1442292"/>
                  </a:cubicBezTo>
                  <a:cubicBezTo>
                    <a:pt x="1984528" y="1490031"/>
                    <a:pt x="2102042" y="1998644"/>
                    <a:pt x="2057056" y="2207046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2" name="TextBox 10"/>
          <p:cNvSpPr txBox="1"/>
          <p:nvPr/>
        </p:nvSpPr>
        <p:spPr>
          <a:xfrm>
            <a:off x="241784" y="1495929"/>
            <a:ext cx="157036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JUDUL :</a:t>
            </a:r>
            <a:endParaRPr lang="ko-KR" altLang="en-US" sz="2400" i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93366" y="1280765"/>
            <a:ext cx="6280030" cy="4328413"/>
          </a:xfrm>
          <a:prstGeom prst="rect">
            <a:avLst/>
          </a:prstGeom>
          <a:solidFill>
            <a:srgbClr val="8A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9"/>
          <p:cNvSpPr txBox="1"/>
          <p:nvPr/>
        </p:nvSpPr>
        <p:spPr>
          <a:xfrm>
            <a:off x="3967891" y="4525423"/>
            <a:ext cx="435463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i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Nurul</a:t>
            </a:r>
            <a:r>
              <a:rPr lang="en-US" altLang="ko-KR" sz="14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 Inayah</a:t>
            </a:r>
          </a:p>
          <a:p>
            <a:pPr algn="ctr"/>
            <a:r>
              <a:rPr lang="en-US" altLang="ko-KR" sz="14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165150201111151</a:t>
            </a:r>
          </a:p>
          <a:p>
            <a:pPr algn="ctr"/>
            <a:r>
              <a:rPr lang="en-US" altLang="ko-KR" sz="1400" i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Keminatan</a:t>
            </a:r>
            <a:r>
              <a:rPr lang="en-US" altLang="ko-KR" sz="14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i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Rekayasa</a:t>
            </a:r>
            <a:r>
              <a:rPr lang="en-US" altLang="ko-KR" sz="14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i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Perangkat</a:t>
            </a:r>
            <a:r>
              <a:rPr lang="en-US" altLang="ko-KR" sz="14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i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Lunak</a:t>
            </a:r>
            <a:endParaRPr lang="en-US" altLang="ko-KR" sz="1400" i="1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/>
            <a:r>
              <a:rPr lang="en-US" altLang="ko-KR" sz="14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Program </a:t>
            </a:r>
            <a:r>
              <a:rPr lang="en-US" altLang="ko-KR" sz="1400" i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Studi</a:t>
            </a:r>
            <a:r>
              <a:rPr lang="en-US" altLang="ko-KR" sz="14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i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Teknik</a:t>
            </a:r>
            <a:r>
              <a:rPr lang="en-US" altLang="ko-KR" sz="14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i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Informatika</a:t>
            </a:r>
            <a:endParaRPr lang="en-US" altLang="ko-KR" sz="1400" i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3" name="TextBox 6"/>
          <p:cNvSpPr txBox="1"/>
          <p:nvPr/>
        </p:nvSpPr>
        <p:spPr>
          <a:xfrm>
            <a:off x="562538" y="2287007"/>
            <a:ext cx="11486915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sz="2800" b="1" dirty="0">
                <a:solidFill>
                  <a:schemeClr val="bg1"/>
                </a:solidFill>
              </a:rPr>
              <a:t>IMPLEMENTASI MONGODB UNTUK </a:t>
            </a:r>
            <a:r>
              <a:rPr lang="id-ID" sz="2800" b="1" dirty="0" smtClean="0">
                <a:solidFill>
                  <a:schemeClr val="bg1"/>
                </a:solidFill>
              </a:rPr>
              <a:t>SISTEM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id-ID" sz="2800" b="1" dirty="0" smtClean="0">
                <a:solidFill>
                  <a:schemeClr val="bg1"/>
                </a:solidFill>
              </a:rPr>
              <a:t>INFORMASI </a:t>
            </a:r>
            <a:r>
              <a:rPr lang="en-US" sz="2800" b="1" dirty="0">
                <a:solidFill>
                  <a:schemeClr val="bg1"/>
                </a:solidFill>
              </a:rPr>
              <a:t>PENERIMAAN SANTRI BARU (PSB) </a:t>
            </a:r>
            <a:r>
              <a:rPr lang="id-ID" sz="2800" b="1" dirty="0">
                <a:solidFill>
                  <a:schemeClr val="bg1"/>
                </a:solidFill>
              </a:rPr>
              <a:t>BERBASIS WEB DENGAN </a:t>
            </a:r>
            <a:r>
              <a:rPr lang="en-US" sz="2800" b="1" dirty="0">
                <a:solidFill>
                  <a:schemeClr val="bg1"/>
                </a:solidFill>
              </a:rPr>
              <a:t>METODE </a:t>
            </a:r>
            <a:r>
              <a:rPr lang="en-US" sz="2800" b="1" i="1" dirty="0">
                <a:solidFill>
                  <a:schemeClr val="bg1"/>
                </a:solidFill>
              </a:rPr>
              <a:t>WATERFALL</a:t>
            </a:r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id-ID" sz="2800" b="1" dirty="0">
                <a:solidFill>
                  <a:schemeClr val="bg1"/>
                </a:solidFill>
              </a:rPr>
              <a:t> (Studi Kasus : MAS Nurul As’adiyah Callaccu kota Sengkang)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9965" y="418847"/>
            <a:ext cx="11573197" cy="724247"/>
          </a:xfrm>
        </p:spPr>
        <p:txBody>
          <a:bodyPr/>
          <a:lstStyle/>
          <a:p>
            <a:r>
              <a:rPr lang="en-US" sz="4400" dirty="0" smtClean="0"/>
              <a:t>METODOLOGI PENELITIAN</a:t>
            </a:r>
            <a:endParaRPr lang="en-US" sz="4400" dirty="0"/>
          </a:p>
        </p:txBody>
      </p:sp>
      <p:sp>
        <p:nvSpPr>
          <p:cNvPr id="23" name="Right Brace 22"/>
          <p:cNvSpPr/>
          <p:nvPr/>
        </p:nvSpPr>
        <p:spPr>
          <a:xfrm>
            <a:off x="3349968" y="3057430"/>
            <a:ext cx="308380" cy="174774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44130" y="3714074"/>
            <a:ext cx="943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cs typeface="Calibri" panose="020F0502020204030204" pitchFamily="34" charset="0"/>
              </a:rPr>
              <a:t>Metode</a:t>
            </a:r>
            <a:r>
              <a:rPr lang="en-US" sz="1400" b="1" dirty="0" smtClean="0"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sz="1400" b="1" i="1" dirty="0" smtClean="0">
                <a:cs typeface="Calibri" panose="020F0502020204030204" pitchFamily="34" charset="0"/>
              </a:rPr>
              <a:t>Waterfall</a:t>
            </a:r>
            <a:endParaRPr lang="en-US" sz="1400" b="1" i="1" dirty="0">
              <a:cs typeface="Calibri" panose="020F050202020403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964316" y="1839191"/>
            <a:ext cx="717838" cy="701570"/>
          </a:xfrm>
          <a:prstGeom prst="ellipse">
            <a:avLst/>
          </a:prstGeom>
          <a:solidFill>
            <a:schemeClr val="accent6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cxnSp>
        <p:nvCxnSpPr>
          <p:cNvPr id="33" name="Straight Arrow Connector 32"/>
          <p:cNvCxnSpPr>
            <a:stCxn id="31" idx="6"/>
          </p:cNvCxnSpPr>
          <p:nvPr/>
        </p:nvCxnSpPr>
        <p:spPr>
          <a:xfrm>
            <a:off x="6682154" y="2189976"/>
            <a:ext cx="22030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92663" y="2265483"/>
            <a:ext cx="499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mengacu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perancangan</a:t>
            </a:r>
            <a:r>
              <a:rPr lang="en-US" sz="1200" dirty="0" smtClean="0"/>
              <a:t>, </a:t>
            </a:r>
            <a:r>
              <a:rPr lang="en-US" sz="1200" dirty="0" err="1" smtClean="0"/>
              <a:t>sistem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diimplementasikan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bahasa</a:t>
            </a:r>
            <a:r>
              <a:rPr lang="en-US" sz="1200" dirty="0" smtClean="0"/>
              <a:t> </a:t>
            </a:r>
            <a:r>
              <a:rPr lang="en-US" sz="1200" dirty="0" err="1"/>
              <a:t>pemrograman</a:t>
            </a:r>
            <a:r>
              <a:rPr lang="en-US" sz="1200" dirty="0"/>
              <a:t> </a:t>
            </a:r>
            <a:r>
              <a:rPr lang="en-US" sz="1200" dirty="0" smtClean="0"/>
              <a:t>PHP </a:t>
            </a:r>
            <a:r>
              <a:rPr lang="en-US" sz="1200" dirty="0" err="1" smtClean="0"/>
              <a:t>serta</a:t>
            </a:r>
            <a:r>
              <a:rPr lang="en-US" sz="1200" dirty="0" smtClean="0"/>
              <a:t> </a:t>
            </a:r>
            <a:r>
              <a:rPr lang="en-US" sz="1200" dirty="0" err="1"/>
              <a:t>basisdata</a:t>
            </a:r>
            <a:r>
              <a:rPr lang="en-US" sz="1200" dirty="0"/>
              <a:t> </a:t>
            </a:r>
            <a:r>
              <a:rPr lang="en-US" sz="1200" dirty="0" smtClean="0"/>
              <a:t>MongoDB.</a:t>
            </a:r>
            <a:endParaRPr lang="en-US" altLang="ko-KR" sz="1200" dirty="0"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00971" y="1989921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47758"/>
                </a:solidFill>
              </a:rPr>
              <a:t>04</a:t>
            </a:r>
            <a:endParaRPr lang="en-US" sz="2000" b="1" dirty="0">
              <a:solidFill>
                <a:srgbClr val="F47758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82154" y="1850253"/>
            <a:ext cx="2436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cs typeface="Calibri" panose="020F0502020204030204" pitchFamily="34" charset="0"/>
              </a:rPr>
              <a:t>Implementasi</a:t>
            </a:r>
            <a:r>
              <a:rPr lang="en-US" sz="1400" b="1" dirty="0" smtClean="0">
                <a:cs typeface="Calibri" panose="020F0502020204030204" pitchFamily="34" charset="0"/>
              </a:rPr>
              <a:t> </a:t>
            </a:r>
            <a:r>
              <a:rPr lang="en-US" sz="1400" b="1" dirty="0" err="1" smtClean="0">
                <a:cs typeface="Calibri" panose="020F0502020204030204" pitchFamily="34" charset="0"/>
              </a:rPr>
              <a:t>Sistem</a:t>
            </a:r>
            <a:endParaRPr lang="en-US" sz="1400" b="1" i="1" dirty="0">
              <a:cs typeface="Calibri" panose="020F0502020204030204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974825" y="2951078"/>
            <a:ext cx="717838" cy="701570"/>
          </a:xfrm>
          <a:prstGeom prst="ellipse">
            <a:avLst/>
          </a:prstGeom>
          <a:solidFill>
            <a:schemeClr val="accent6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cxnSp>
        <p:nvCxnSpPr>
          <p:cNvPr id="39" name="Straight Arrow Connector 38"/>
          <p:cNvCxnSpPr>
            <a:stCxn id="38" idx="6"/>
          </p:cNvCxnSpPr>
          <p:nvPr/>
        </p:nvCxnSpPr>
        <p:spPr>
          <a:xfrm>
            <a:off x="6692663" y="3301863"/>
            <a:ext cx="22030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03171" y="3377370"/>
            <a:ext cx="508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/>
              <a:t>Pengujian dilakukan untuk mendeteksi kesalahan pada program yang sedang di </a:t>
            </a:r>
            <a:r>
              <a:rPr lang="id-ID" sz="1200" dirty="0" smtClean="0"/>
              <a:t>kembangkan</a:t>
            </a:r>
            <a:r>
              <a:rPr lang="en-US" sz="1200" dirty="0" smtClean="0"/>
              <a:t>, </a:t>
            </a:r>
            <a:r>
              <a:rPr lang="en-US" sz="1200" dirty="0" err="1" smtClean="0"/>
              <a:t>pengujian</a:t>
            </a:r>
            <a:r>
              <a:rPr lang="en-US" sz="1200" dirty="0" smtClean="0"/>
              <a:t> yang </a:t>
            </a:r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meliputi</a:t>
            </a:r>
            <a:r>
              <a:rPr lang="en-US" sz="1200" dirty="0" smtClean="0"/>
              <a:t> white-box testing </a:t>
            </a:r>
            <a:r>
              <a:rPr lang="en-US" sz="1200" dirty="0" err="1" smtClean="0"/>
              <a:t>dan</a:t>
            </a:r>
            <a:r>
              <a:rPr lang="en-US" sz="1200" dirty="0" smtClean="0"/>
              <a:t> black-box testing.</a:t>
            </a:r>
            <a:endParaRPr lang="en-US" altLang="ko-KR" sz="1200" dirty="0"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11480" y="3101808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47758"/>
                </a:solidFill>
              </a:rPr>
              <a:t>05</a:t>
            </a:r>
            <a:endParaRPr lang="en-US" sz="2000" b="1" dirty="0">
              <a:solidFill>
                <a:srgbClr val="F47758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92663" y="2962140"/>
            <a:ext cx="2436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cs typeface="Calibri" panose="020F0502020204030204" pitchFamily="34" charset="0"/>
              </a:rPr>
              <a:t>Pengujian</a:t>
            </a:r>
            <a:r>
              <a:rPr lang="en-US" sz="1400" b="1" dirty="0" smtClean="0">
                <a:cs typeface="Calibri" panose="020F0502020204030204" pitchFamily="34" charset="0"/>
              </a:rPr>
              <a:t> </a:t>
            </a:r>
            <a:endParaRPr lang="en-US" sz="1400" b="1" i="1" dirty="0">
              <a:cs typeface="Calibri" panose="020F050202020403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964316" y="4237294"/>
            <a:ext cx="717838" cy="701570"/>
          </a:xfrm>
          <a:prstGeom prst="ellipse">
            <a:avLst/>
          </a:prstGeom>
          <a:solidFill>
            <a:schemeClr val="accent6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>
            <a:off x="6682154" y="4588079"/>
            <a:ext cx="22030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92662" y="4663586"/>
            <a:ext cx="3935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Setelah</a:t>
            </a:r>
            <a:r>
              <a:rPr lang="en-US" sz="1200" dirty="0" smtClean="0"/>
              <a:t> </a:t>
            </a:r>
            <a:r>
              <a:rPr lang="en-US" sz="1200" dirty="0" err="1" smtClean="0"/>
              <a:t>semua</a:t>
            </a:r>
            <a:r>
              <a:rPr lang="en-US" sz="1200" dirty="0" smtClean="0"/>
              <a:t> </a:t>
            </a:r>
            <a:r>
              <a:rPr lang="en-US" sz="1200" dirty="0" err="1" smtClean="0"/>
              <a:t>diimplementasikan</a:t>
            </a:r>
            <a:r>
              <a:rPr lang="en-US" sz="1200" dirty="0" smtClean="0"/>
              <a:t>, </a:t>
            </a:r>
            <a:r>
              <a:rPr lang="en-US" sz="1200" dirty="0" err="1" smtClean="0"/>
              <a:t>maka</a:t>
            </a:r>
            <a:r>
              <a:rPr lang="en-US" sz="1200" dirty="0" smtClean="0"/>
              <a:t> </a:t>
            </a:r>
            <a:r>
              <a:rPr lang="en-US" sz="1200" dirty="0" err="1" smtClean="0"/>
              <a:t>dilakuak</a:t>
            </a:r>
            <a:r>
              <a:rPr lang="en-US" sz="1200" dirty="0" smtClean="0"/>
              <a:t> </a:t>
            </a:r>
            <a:r>
              <a:rPr lang="en-US" sz="1200" dirty="0" err="1" smtClean="0"/>
              <a:t>penarikan</a:t>
            </a:r>
            <a:r>
              <a:rPr lang="en-US" sz="1200" dirty="0" smtClean="0"/>
              <a:t> </a:t>
            </a:r>
            <a:r>
              <a:rPr lang="en-US" sz="1200" dirty="0" err="1" smtClean="0"/>
              <a:t>kesimpulan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saran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pengembangan</a:t>
            </a:r>
            <a:r>
              <a:rPr lang="en-US" sz="1200" dirty="0" smtClean="0"/>
              <a:t> </a:t>
            </a:r>
            <a:r>
              <a:rPr lang="en-US" sz="1200" dirty="0" err="1" smtClean="0"/>
              <a:t>selanjutnya</a:t>
            </a:r>
            <a:r>
              <a:rPr lang="en-US" sz="1200" dirty="0"/>
              <a:t>.</a:t>
            </a:r>
            <a:endParaRPr lang="en-US" altLang="ko-KR" sz="1200" dirty="0"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00971" y="4388024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47758"/>
                </a:solidFill>
              </a:rPr>
              <a:t>06</a:t>
            </a:r>
            <a:endParaRPr lang="en-US" sz="2000" b="1" dirty="0">
              <a:solidFill>
                <a:srgbClr val="F47758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82154" y="4248356"/>
            <a:ext cx="2436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cs typeface="Calibri" panose="020F0502020204030204" pitchFamily="34" charset="0"/>
              </a:rPr>
              <a:t>Kesimpulan</a:t>
            </a:r>
            <a:r>
              <a:rPr lang="en-US" sz="1400" b="1" dirty="0" smtClean="0">
                <a:cs typeface="Calibri" panose="020F0502020204030204" pitchFamily="34" charset="0"/>
              </a:rPr>
              <a:t> </a:t>
            </a:r>
            <a:r>
              <a:rPr lang="en-US" sz="1400" b="1" dirty="0" err="1" smtClean="0">
                <a:cs typeface="Calibri" panose="020F0502020204030204" pitchFamily="34" charset="0"/>
              </a:rPr>
              <a:t>dan</a:t>
            </a:r>
            <a:r>
              <a:rPr lang="en-US" sz="1400" b="1" dirty="0" smtClean="0">
                <a:cs typeface="Calibri" panose="020F0502020204030204" pitchFamily="34" charset="0"/>
              </a:rPr>
              <a:t> Saran</a:t>
            </a:r>
            <a:endParaRPr lang="en-US" sz="1400" b="1" i="1" dirty="0">
              <a:cs typeface="Calibri" panose="020F0502020204030204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67" y="1396378"/>
            <a:ext cx="2326593" cy="507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ock Arc 15">
            <a:extLst>
              <a:ext uri="{FF2B5EF4-FFF2-40B4-BE49-F238E27FC236}">
                <a16:creationId xmlns="" xmlns:a16="http://schemas.microsoft.com/office/drawing/2014/main" id="{8D86060E-3CC7-45C1-B239-A69F2907D05B}"/>
              </a:ext>
            </a:extLst>
          </p:cNvPr>
          <p:cNvSpPr/>
          <p:nvPr/>
        </p:nvSpPr>
        <p:spPr>
          <a:xfrm>
            <a:off x="3402042" y="2917245"/>
            <a:ext cx="1843349" cy="1927988"/>
          </a:xfrm>
          <a:prstGeom prst="blockArc">
            <a:avLst>
              <a:gd name="adj1" fmla="val 10800000"/>
              <a:gd name="adj2" fmla="val 21559414"/>
              <a:gd name="adj3" fmla="val 1265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7" name="Block Arc 16">
            <a:extLst>
              <a:ext uri="{FF2B5EF4-FFF2-40B4-BE49-F238E27FC236}">
                <a16:creationId xmlns="" xmlns:a16="http://schemas.microsoft.com/office/drawing/2014/main" id="{A4E13D98-A373-4B01-AC19-56E2BE721CF1}"/>
              </a:ext>
            </a:extLst>
          </p:cNvPr>
          <p:cNvSpPr/>
          <p:nvPr/>
        </p:nvSpPr>
        <p:spPr>
          <a:xfrm rot="10800000">
            <a:off x="1790719" y="2917245"/>
            <a:ext cx="1843349" cy="1927988"/>
          </a:xfrm>
          <a:prstGeom prst="blockArc">
            <a:avLst>
              <a:gd name="adj1" fmla="val 10800000"/>
              <a:gd name="adj2" fmla="val 21559414"/>
              <a:gd name="adj3" fmla="val 1265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8" name="Block Arc 17">
            <a:extLst>
              <a:ext uri="{FF2B5EF4-FFF2-40B4-BE49-F238E27FC236}">
                <a16:creationId xmlns="" xmlns:a16="http://schemas.microsoft.com/office/drawing/2014/main" id="{1C73CB39-71A7-4611-A797-BB9B2451943F}"/>
              </a:ext>
            </a:extLst>
          </p:cNvPr>
          <p:cNvSpPr/>
          <p:nvPr/>
        </p:nvSpPr>
        <p:spPr>
          <a:xfrm>
            <a:off x="6630736" y="2900197"/>
            <a:ext cx="1843349" cy="1927988"/>
          </a:xfrm>
          <a:prstGeom prst="blockArc">
            <a:avLst>
              <a:gd name="adj1" fmla="val 10800000"/>
              <a:gd name="adj2" fmla="val 21559414"/>
              <a:gd name="adj3" fmla="val 1265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9" name="Block Arc 18">
            <a:extLst>
              <a:ext uri="{FF2B5EF4-FFF2-40B4-BE49-F238E27FC236}">
                <a16:creationId xmlns="" xmlns:a16="http://schemas.microsoft.com/office/drawing/2014/main" id="{8A278925-7FB3-4DE0-94E2-5DE3E102D021}"/>
              </a:ext>
            </a:extLst>
          </p:cNvPr>
          <p:cNvSpPr/>
          <p:nvPr/>
        </p:nvSpPr>
        <p:spPr>
          <a:xfrm rot="10800000">
            <a:off x="5010750" y="2888603"/>
            <a:ext cx="1843349" cy="1927988"/>
          </a:xfrm>
          <a:prstGeom prst="blockArc">
            <a:avLst>
              <a:gd name="adj1" fmla="val 10800000"/>
              <a:gd name="adj2" fmla="val 21559414"/>
              <a:gd name="adj3" fmla="val 1265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="" xmlns:a16="http://schemas.microsoft.com/office/drawing/2014/main" id="{DBC8CFEF-9C15-4EF7-B2B2-0BFA7AAB3B97}"/>
              </a:ext>
            </a:extLst>
          </p:cNvPr>
          <p:cNvSpPr/>
          <p:nvPr/>
        </p:nvSpPr>
        <p:spPr>
          <a:xfrm rot="5400000">
            <a:off x="10881541" y="2554179"/>
            <a:ext cx="267430" cy="2336235"/>
          </a:xfrm>
          <a:custGeom>
            <a:avLst/>
            <a:gdLst/>
            <a:ahLst/>
            <a:cxnLst/>
            <a:rect l="l" t="t" r="r" b="b"/>
            <a:pathLst>
              <a:path w="180000" h="1528170">
                <a:moveTo>
                  <a:pt x="0" y="0"/>
                </a:moveTo>
                <a:lnTo>
                  <a:pt x="180000" y="0"/>
                </a:lnTo>
                <a:lnTo>
                  <a:pt x="180000" y="1528170"/>
                </a:lnTo>
                <a:lnTo>
                  <a:pt x="0" y="15281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55157A98-37E9-41E0-AE98-4BF1DA95298B}"/>
              </a:ext>
            </a:extLst>
          </p:cNvPr>
          <p:cNvSpPr/>
          <p:nvPr/>
        </p:nvSpPr>
        <p:spPr>
          <a:xfrm>
            <a:off x="2302498" y="3419591"/>
            <a:ext cx="887479" cy="889200"/>
          </a:xfrm>
          <a:prstGeom prst="ellipse">
            <a:avLst/>
          </a:prstGeom>
          <a:solidFill>
            <a:schemeClr val="accent6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3E6BFADF-18BE-4874-831E-DF5DCF1C420D}"/>
              </a:ext>
            </a:extLst>
          </p:cNvPr>
          <p:cNvSpPr/>
          <p:nvPr/>
        </p:nvSpPr>
        <p:spPr>
          <a:xfrm>
            <a:off x="3913199" y="3419591"/>
            <a:ext cx="887479" cy="889200"/>
          </a:xfrm>
          <a:prstGeom prst="ellipse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7C550167-FEA9-4CCE-A5CA-38DEC49FEB41}"/>
              </a:ext>
            </a:extLst>
          </p:cNvPr>
          <p:cNvSpPr/>
          <p:nvPr/>
        </p:nvSpPr>
        <p:spPr>
          <a:xfrm>
            <a:off x="5523900" y="3419591"/>
            <a:ext cx="887479" cy="889200"/>
          </a:xfrm>
          <a:prstGeom prst="ellipse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B6234063-E43E-41D7-9866-559B0E27C48D}"/>
              </a:ext>
            </a:extLst>
          </p:cNvPr>
          <p:cNvSpPr/>
          <p:nvPr/>
        </p:nvSpPr>
        <p:spPr>
          <a:xfrm>
            <a:off x="7134601" y="3419591"/>
            <a:ext cx="887479" cy="889200"/>
          </a:xfrm>
          <a:prstGeom prst="ellipse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7D1BD405-DE31-42EF-87B3-0AA4DC95BB17}"/>
              </a:ext>
            </a:extLst>
          </p:cNvPr>
          <p:cNvSpPr/>
          <p:nvPr/>
        </p:nvSpPr>
        <p:spPr>
          <a:xfrm>
            <a:off x="8745302" y="3419591"/>
            <a:ext cx="887479" cy="889200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8CFEA119-81B0-4CAB-A189-4729B357DFD1}"/>
              </a:ext>
            </a:extLst>
          </p:cNvPr>
          <p:cNvSpPr txBox="1"/>
          <p:nvPr/>
        </p:nvSpPr>
        <p:spPr>
          <a:xfrm>
            <a:off x="2280720" y="2965332"/>
            <a:ext cx="1054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Mongodb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ABC74DF-5E57-4D9D-9B4B-B3461343A163}"/>
              </a:ext>
            </a:extLst>
          </p:cNvPr>
          <p:cNvSpPr txBox="1"/>
          <p:nvPr/>
        </p:nvSpPr>
        <p:spPr>
          <a:xfrm>
            <a:off x="5398273" y="2911790"/>
            <a:ext cx="120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Codeigniter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7D829F1-9880-454B-A820-223CD2854CD2}"/>
              </a:ext>
            </a:extLst>
          </p:cNvPr>
          <p:cNvSpPr txBox="1"/>
          <p:nvPr/>
        </p:nvSpPr>
        <p:spPr>
          <a:xfrm>
            <a:off x="8960284" y="4471300"/>
            <a:ext cx="1830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PHP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6587E17-04E0-42AE-81C4-8F04252386C9}"/>
              </a:ext>
            </a:extLst>
          </p:cNvPr>
          <p:cNvSpPr txBox="1"/>
          <p:nvPr/>
        </p:nvSpPr>
        <p:spPr>
          <a:xfrm>
            <a:off x="3770875" y="4382550"/>
            <a:ext cx="1081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Bootstrap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D41E505-BF64-4CC1-823A-CFD795089C18}"/>
              </a:ext>
            </a:extLst>
          </p:cNvPr>
          <p:cNvSpPr txBox="1"/>
          <p:nvPr/>
        </p:nvSpPr>
        <p:spPr>
          <a:xfrm>
            <a:off x="6671260" y="4421071"/>
            <a:ext cx="1830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CSS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Rectangle 23">
            <a:extLst>
              <a:ext uri="{FF2B5EF4-FFF2-40B4-BE49-F238E27FC236}">
                <a16:creationId xmlns="" xmlns:a16="http://schemas.microsoft.com/office/drawing/2014/main" id="{389FE3AD-D6F3-4A92-B773-4055059740BC}"/>
              </a:ext>
            </a:extLst>
          </p:cNvPr>
          <p:cNvSpPr/>
          <p:nvPr/>
        </p:nvSpPr>
        <p:spPr>
          <a:xfrm>
            <a:off x="2524526" y="3712555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ectangle 23">
            <a:extLst>
              <a:ext uri="{FF2B5EF4-FFF2-40B4-BE49-F238E27FC236}">
                <a16:creationId xmlns="" xmlns:a16="http://schemas.microsoft.com/office/drawing/2014/main" id="{5154110C-90B8-4EC6-89E2-3FCCB2549B10}"/>
              </a:ext>
            </a:extLst>
          </p:cNvPr>
          <p:cNvSpPr/>
          <p:nvPr/>
        </p:nvSpPr>
        <p:spPr>
          <a:xfrm>
            <a:off x="5718173" y="3673454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Oval 31">
            <a:extLst>
              <a:ext uri="{FF2B5EF4-FFF2-40B4-BE49-F238E27FC236}">
                <a16:creationId xmlns="" xmlns:a16="http://schemas.microsoft.com/office/drawing/2014/main" id="{D3330413-0055-41EE-B54A-34A1D7B51460}"/>
              </a:ext>
            </a:extLst>
          </p:cNvPr>
          <p:cNvSpPr/>
          <p:nvPr/>
        </p:nvSpPr>
        <p:spPr>
          <a:xfrm>
            <a:off x="7408148" y="3619934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Teardrop 17">
            <a:extLst>
              <a:ext uri="{FF2B5EF4-FFF2-40B4-BE49-F238E27FC236}">
                <a16:creationId xmlns="" xmlns:a16="http://schemas.microsoft.com/office/drawing/2014/main" id="{FB442CBB-54AF-40DF-B44D-0F7D17FF4DC8}"/>
              </a:ext>
            </a:extLst>
          </p:cNvPr>
          <p:cNvSpPr/>
          <p:nvPr/>
        </p:nvSpPr>
        <p:spPr>
          <a:xfrm rot="18900000">
            <a:off x="4164967" y="3715354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ectangle 23">
            <a:extLst>
              <a:ext uri="{FF2B5EF4-FFF2-40B4-BE49-F238E27FC236}">
                <a16:creationId xmlns="" xmlns:a16="http://schemas.microsoft.com/office/drawing/2014/main" id="{3D563F8A-3417-4943-9E09-91C94F8ED762}"/>
              </a:ext>
            </a:extLst>
          </p:cNvPr>
          <p:cNvSpPr/>
          <p:nvPr/>
        </p:nvSpPr>
        <p:spPr>
          <a:xfrm>
            <a:off x="8968286" y="3635701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Text Placeholder 1"/>
          <p:cNvSpPr txBox="1">
            <a:spLocks/>
          </p:cNvSpPr>
          <p:nvPr/>
        </p:nvSpPr>
        <p:spPr>
          <a:xfrm>
            <a:off x="293313" y="36994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endParaRPr lang="en-US" dirty="0"/>
          </a:p>
        </p:txBody>
      </p:sp>
      <p:sp>
        <p:nvSpPr>
          <p:cNvPr id="31" name="Block Arc 30">
            <a:extLst>
              <a:ext uri="{FF2B5EF4-FFF2-40B4-BE49-F238E27FC236}">
                <a16:creationId xmlns="" xmlns:a16="http://schemas.microsoft.com/office/drawing/2014/main" id="{8A278925-7FB3-4DE0-94E2-5DE3E102D021}"/>
              </a:ext>
            </a:extLst>
          </p:cNvPr>
          <p:cNvSpPr/>
          <p:nvPr/>
        </p:nvSpPr>
        <p:spPr>
          <a:xfrm rot="10800000">
            <a:off x="8235961" y="2866009"/>
            <a:ext cx="1843349" cy="1927988"/>
          </a:xfrm>
          <a:prstGeom prst="blockArc">
            <a:avLst>
              <a:gd name="adj1" fmla="val 10800000"/>
              <a:gd name="adj2" fmla="val 21559414"/>
              <a:gd name="adj3" fmla="val 1265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3" name="Rectangle 18">
            <a:extLst>
              <a:ext uri="{FF2B5EF4-FFF2-40B4-BE49-F238E27FC236}">
                <a16:creationId xmlns="" xmlns:a16="http://schemas.microsoft.com/office/drawing/2014/main" id="{DBC8CFEF-9C15-4EF7-B2B2-0BFA7AAB3B97}"/>
              </a:ext>
            </a:extLst>
          </p:cNvPr>
          <p:cNvSpPr/>
          <p:nvPr/>
        </p:nvSpPr>
        <p:spPr>
          <a:xfrm>
            <a:off x="1790718" y="0"/>
            <a:ext cx="225979" cy="3887711"/>
          </a:xfrm>
          <a:custGeom>
            <a:avLst/>
            <a:gdLst/>
            <a:ahLst/>
            <a:cxnLst/>
            <a:rect l="l" t="t" r="r" b="b"/>
            <a:pathLst>
              <a:path w="180000" h="1528170">
                <a:moveTo>
                  <a:pt x="0" y="0"/>
                </a:moveTo>
                <a:lnTo>
                  <a:pt x="180000" y="0"/>
                </a:lnTo>
                <a:lnTo>
                  <a:pt x="180000" y="1528170"/>
                </a:lnTo>
                <a:lnTo>
                  <a:pt x="0" y="15281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9D41E505-BF64-4CC1-823A-CFD795089C18}"/>
              </a:ext>
            </a:extLst>
          </p:cNvPr>
          <p:cNvSpPr txBox="1"/>
          <p:nvPr/>
        </p:nvSpPr>
        <p:spPr>
          <a:xfrm>
            <a:off x="8248630" y="2879630"/>
            <a:ext cx="1830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PHP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3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="" xmlns:a16="http://schemas.microsoft.com/office/drawing/2014/main" id="{7D1BD405-DE31-42EF-87B3-0AA4DC95BB17}"/>
              </a:ext>
            </a:extLst>
          </p:cNvPr>
          <p:cNvSpPr/>
          <p:nvPr/>
        </p:nvSpPr>
        <p:spPr>
          <a:xfrm>
            <a:off x="4376102" y="4098644"/>
            <a:ext cx="887479" cy="889200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7D1BD405-DE31-42EF-87B3-0AA4DC95BB17}"/>
              </a:ext>
            </a:extLst>
          </p:cNvPr>
          <p:cNvSpPr/>
          <p:nvPr/>
        </p:nvSpPr>
        <p:spPr>
          <a:xfrm>
            <a:off x="10548223" y="1725283"/>
            <a:ext cx="887479" cy="889200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648" y="183864"/>
            <a:ext cx="11573197" cy="724247"/>
          </a:xfrm>
        </p:spPr>
        <p:txBody>
          <a:bodyPr/>
          <a:lstStyle/>
          <a:p>
            <a:r>
              <a:rPr lang="en-US" dirty="0" smtClean="0"/>
              <a:t>ELISITASI KEBUTUHAN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3245" y="1725283"/>
            <a:ext cx="2743200" cy="1323439"/>
          </a:xfrm>
          <a:prstGeom prst="rect">
            <a:avLst/>
          </a:prstGeom>
          <a:solidFill>
            <a:srgbClr val="8AC7D3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Proses </a:t>
            </a:r>
            <a:r>
              <a:rPr lang="en-US" sz="1600" dirty="0" err="1" smtClean="0">
                <a:solidFill>
                  <a:schemeClr val="bg1"/>
                </a:solidFill>
              </a:rPr>
              <a:t>elisitasi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dilakukan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untuk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memperoleh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daftar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kebutuhan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sistem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daftar</a:t>
            </a:r>
            <a:r>
              <a:rPr lang="en-US" sz="1600" dirty="0" smtClean="0">
                <a:solidFill>
                  <a:schemeClr val="bg1"/>
                </a:solidFill>
              </a:rPr>
              <a:t> actor yang </a:t>
            </a:r>
            <a:r>
              <a:rPr lang="en-US" sz="1600" dirty="0" err="1" smtClean="0">
                <a:solidFill>
                  <a:schemeClr val="bg1"/>
                </a:solidFill>
              </a:rPr>
              <a:t>akan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berinteraksi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dengan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sistem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0882" y="4543244"/>
            <a:ext cx="2915729" cy="830997"/>
          </a:xfrm>
          <a:prstGeom prst="rect">
            <a:avLst/>
          </a:prstGeom>
          <a:solidFill>
            <a:srgbClr val="8AC7D3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Diperoleh</a:t>
            </a:r>
            <a:r>
              <a:rPr lang="en-US" sz="2400" b="1" dirty="0" smtClean="0">
                <a:solidFill>
                  <a:schemeClr val="bg1"/>
                </a:solidFill>
              </a:rPr>
              <a:t> 5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P</a:t>
            </a:r>
            <a:r>
              <a:rPr lang="en-US" sz="2400" b="1" dirty="0" smtClean="0">
                <a:solidFill>
                  <a:schemeClr val="bg1"/>
                </a:solidFill>
              </a:rPr>
              <a:t>roses </a:t>
            </a:r>
            <a:r>
              <a:rPr lang="en-US" sz="2400" b="1" dirty="0" err="1">
                <a:solidFill>
                  <a:schemeClr val="bg1"/>
                </a:solidFill>
              </a:rPr>
              <a:t>B</a:t>
            </a:r>
            <a:r>
              <a:rPr lang="en-US" sz="2400" b="1" dirty="0" err="1" smtClean="0">
                <a:solidFill>
                  <a:schemeClr val="bg1"/>
                </a:solidFill>
              </a:rPr>
              <a:t>isnis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3245" y="5417389"/>
            <a:ext cx="2631057" cy="8453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21992" y="1263618"/>
            <a:ext cx="499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1. </a:t>
            </a:r>
            <a:r>
              <a:rPr lang="en-US" sz="1400" b="1" dirty="0" err="1" smtClean="0"/>
              <a:t>Pengumuman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Pembukaan</a:t>
            </a:r>
            <a:r>
              <a:rPr lang="en-US" sz="1400" b="1" dirty="0" smtClean="0"/>
              <a:t> PSB</a:t>
            </a:r>
            <a:endParaRPr lang="en-US" altLang="ko-KR" sz="1400" b="1" dirty="0">
              <a:cs typeface="Arial" panose="020B0604020202020204" pitchFamily="34" charset="0"/>
            </a:endParaRPr>
          </a:p>
        </p:txBody>
      </p:sp>
      <p:pic>
        <p:nvPicPr>
          <p:cNvPr id="8" name="Picture 7" descr="C:\Users\ASUS\Pictures\skripsi\dokumentasi\pembukaanPSB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16"/>
          <a:stretch/>
        </p:blipFill>
        <p:spPr bwMode="auto">
          <a:xfrm>
            <a:off x="4569676" y="1989980"/>
            <a:ext cx="6610158" cy="3686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3306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="" xmlns:a16="http://schemas.microsoft.com/office/drawing/2014/main" id="{55157A98-37E9-41E0-AE98-4BF1DA95298B}"/>
              </a:ext>
            </a:extLst>
          </p:cNvPr>
          <p:cNvSpPr/>
          <p:nvPr/>
        </p:nvSpPr>
        <p:spPr>
          <a:xfrm>
            <a:off x="4419551" y="4485041"/>
            <a:ext cx="887479" cy="889200"/>
          </a:xfrm>
          <a:prstGeom prst="ellipse">
            <a:avLst/>
          </a:prstGeom>
          <a:solidFill>
            <a:schemeClr val="accent6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55157A98-37E9-41E0-AE98-4BF1DA95298B}"/>
              </a:ext>
            </a:extLst>
          </p:cNvPr>
          <p:cNvSpPr/>
          <p:nvPr/>
        </p:nvSpPr>
        <p:spPr>
          <a:xfrm>
            <a:off x="10366944" y="1497802"/>
            <a:ext cx="887479" cy="889200"/>
          </a:xfrm>
          <a:prstGeom prst="ellipse">
            <a:avLst/>
          </a:prstGeom>
          <a:solidFill>
            <a:schemeClr val="accent6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648" y="183864"/>
            <a:ext cx="11573197" cy="724247"/>
          </a:xfrm>
        </p:spPr>
        <p:txBody>
          <a:bodyPr/>
          <a:lstStyle/>
          <a:p>
            <a:r>
              <a:rPr lang="en-US" dirty="0" smtClean="0"/>
              <a:t>ELISITASI KEBUTUHAN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3245" y="1725283"/>
            <a:ext cx="2743200" cy="1323439"/>
          </a:xfrm>
          <a:prstGeom prst="rect">
            <a:avLst/>
          </a:prstGeom>
          <a:solidFill>
            <a:srgbClr val="8AC7D3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Proses </a:t>
            </a:r>
            <a:r>
              <a:rPr lang="en-US" sz="1600" dirty="0" err="1" smtClean="0">
                <a:solidFill>
                  <a:schemeClr val="bg1"/>
                </a:solidFill>
              </a:rPr>
              <a:t>elisitasi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dilakukan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untuk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memperoleh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daftar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kebutuhan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sistem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daftar</a:t>
            </a:r>
            <a:r>
              <a:rPr lang="en-US" sz="1600" dirty="0" smtClean="0">
                <a:solidFill>
                  <a:schemeClr val="bg1"/>
                </a:solidFill>
              </a:rPr>
              <a:t> actor yang </a:t>
            </a:r>
            <a:r>
              <a:rPr lang="en-US" sz="1600" dirty="0" err="1" smtClean="0">
                <a:solidFill>
                  <a:schemeClr val="bg1"/>
                </a:solidFill>
              </a:rPr>
              <a:t>akan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berinteraksi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dengan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sistem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0882" y="4543244"/>
            <a:ext cx="2915729" cy="830997"/>
          </a:xfrm>
          <a:prstGeom prst="rect">
            <a:avLst/>
          </a:prstGeom>
          <a:solidFill>
            <a:srgbClr val="8AC7D3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Diperoleh</a:t>
            </a:r>
            <a:r>
              <a:rPr lang="en-US" sz="2400" b="1" dirty="0" smtClean="0">
                <a:solidFill>
                  <a:schemeClr val="bg1"/>
                </a:solidFill>
              </a:rPr>
              <a:t> 5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P</a:t>
            </a:r>
            <a:r>
              <a:rPr lang="en-US" sz="2400" b="1" dirty="0" smtClean="0">
                <a:solidFill>
                  <a:schemeClr val="bg1"/>
                </a:solidFill>
              </a:rPr>
              <a:t>roses </a:t>
            </a:r>
            <a:r>
              <a:rPr lang="en-US" sz="2400" b="1" dirty="0" err="1">
                <a:solidFill>
                  <a:schemeClr val="bg1"/>
                </a:solidFill>
              </a:rPr>
              <a:t>B</a:t>
            </a:r>
            <a:r>
              <a:rPr lang="en-US" sz="2400" b="1" dirty="0" err="1" smtClean="0">
                <a:solidFill>
                  <a:schemeClr val="bg1"/>
                </a:solidFill>
              </a:rPr>
              <a:t>isnis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3245" y="5417389"/>
            <a:ext cx="2631057" cy="8453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21992" y="1263618"/>
            <a:ext cx="499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2. </a:t>
            </a:r>
            <a:r>
              <a:rPr lang="en-US" sz="1400" b="1" dirty="0" err="1" smtClean="0"/>
              <a:t>Pendaftaran</a:t>
            </a:r>
            <a:endParaRPr lang="en-US" altLang="ko-KR" sz="1400" b="1" dirty="0">
              <a:cs typeface="Arial" panose="020B0604020202020204" pitchFamily="34" charset="0"/>
            </a:endParaRPr>
          </a:p>
        </p:txBody>
      </p:sp>
      <p:pic>
        <p:nvPicPr>
          <p:cNvPr id="9" name="Picture 8" descr="C:\Users\ASUS\Pictures\skripsi\dokumentasi\pendaftaran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6"/>
          <a:stretch/>
        </p:blipFill>
        <p:spPr bwMode="auto">
          <a:xfrm>
            <a:off x="4613125" y="1755762"/>
            <a:ext cx="6351049" cy="41792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662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648" y="183864"/>
            <a:ext cx="11573197" cy="724247"/>
          </a:xfrm>
        </p:spPr>
        <p:txBody>
          <a:bodyPr/>
          <a:lstStyle/>
          <a:p>
            <a:r>
              <a:rPr lang="en-US" dirty="0" smtClean="0"/>
              <a:t>ELISITASI KEBUTUHAN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3245" y="1725283"/>
            <a:ext cx="2743200" cy="1323439"/>
          </a:xfrm>
          <a:prstGeom prst="rect">
            <a:avLst/>
          </a:prstGeom>
          <a:solidFill>
            <a:srgbClr val="8AC7D3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Proses </a:t>
            </a:r>
            <a:r>
              <a:rPr lang="en-US" sz="1600" dirty="0" err="1" smtClean="0">
                <a:solidFill>
                  <a:schemeClr val="bg1"/>
                </a:solidFill>
              </a:rPr>
              <a:t>elisitasi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dilakukan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untuk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memperoleh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daftar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kebutuhan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sistem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daftar</a:t>
            </a:r>
            <a:r>
              <a:rPr lang="en-US" sz="1600" dirty="0" smtClean="0">
                <a:solidFill>
                  <a:schemeClr val="bg1"/>
                </a:solidFill>
              </a:rPr>
              <a:t> actor yang </a:t>
            </a:r>
            <a:r>
              <a:rPr lang="en-US" sz="1600" dirty="0" err="1" smtClean="0">
                <a:solidFill>
                  <a:schemeClr val="bg1"/>
                </a:solidFill>
              </a:rPr>
              <a:t>akan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berinteraksi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dengan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sistem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0882" y="4543244"/>
            <a:ext cx="2915729" cy="830997"/>
          </a:xfrm>
          <a:prstGeom prst="rect">
            <a:avLst/>
          </a:prstGeom>
          <a:solidFill>
            <a:srgbClr val="8AC7D3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Diperoleh</a:t>
            </a:r>
            <a:r>
              <a:rPr lang="en-US" sz="2400" b="1" dirty="0" smtClean="0">
                <a:solidFill>
                  <a:schemeClr val="bg1"/>
                </a:solidFill>
              </a:rPr>
              <a:t> 5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P</a:t>
            </a:r>
            <a:r>
              <a:rPr lang="en-US" sz="2400" b="1" dirty="0" smtClean="0">
                <a:solidFill>
                  <a:schemeClr val="bg1"/>
                </a:solidFill>
              </a:rPr>
              <a:t>roses </a:t>
            </a:r>
            <a:r>
              <a:rPr lang="en-US" sz="2400" b="1" dirty="0" err="1">
                <a:solidFill>
                  <a:schemeClr val="bg1"/>
                </a:solidFill>
              </a:rPr>
              <a:t>B</a:t>
            </a:r>
            <a:r>
              <a:rPr lang="en-US" sz="2400" b="1" dirty="0" err="1" smtClean="0">
                <a:solidFill>
                  <a:schemeClr val="bg1"/>
                </a:solidFill>
              </a:rPr>
              <a:t>isnis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3245" y="5417389"/>
            <a:ext cx="2631057" cy="8453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21992" y="1263618"/>
            <a:ext cx="499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3. </a:t>
            </a:r>
            <a:r>
              <a:rPr lang="en-US" sz="1400" b="1" dirty="0" err="1" smtClean="0"/>
              <a:t>Tes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seleksi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pengumuman</a:t>
            </a:r>
            <a:endParaRPr lang="en-US" altLang="ko-KR" sz="1400" b="1" dirty="0">
              <a:cs typeface="Arial" panose="020B0604020202020204" pitchFamily="34" charset="0"/>
            </a:endParaRPr>
          </a:p>
        </p:txBody>
      </p:sp>
      <p:pic>
        <p:nvPicPr>
          <p:cNvPr id="8" name="Picture 7" descr="C:\Users\ASUS\Pictures\skripsi\dokumentasi\pengumuman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16"/>
          <a:stretch/>
        </p:blipFill>
        <p:spPr bwMode="auto">
          <a:xfrm>
            <a:off x="4794250" y="1571395"/>
            <a:ext cx="6620510" cy="45374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25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648" y="183864"/>
            <a:ext cx="11573197" cy="724247"/>
          </a:xfrm>
        </p:spPr>
        <p:txBody>
          <a:bodyPr/>
          <a:lstStyle/>
          <a:p>
            <a:r>
              <a:rPr lang="en-US" dirty="0" smtClean="0"/>
              <a:t>ELISITASI KEBUTUHAN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3245" y="1725283"/>
            <a:ext cx="2743200" cy="1323439"/>
          </a:xfrm>
          <a:prstGeom prst="rect">
            <a:avLst/>
          </a:prstGeom>
          <a:solidFill>
            <a:srgbClr val="8AC7D3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Proses </a:t>
            </a:r>
            <a:r>
              <a:rPr lang="en-US" sz="1600" dirty="0" err="1" smtClean="0">
                <a:solidFill>
                  <a:schemeClr val="bg1"/>
                </a:solidFill>
              </a:rPr>
              <a:t>elisitasi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dilakukan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untuk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memperoleh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daftar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kebutuhan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sistem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daftar</a:t>
            </a:r>
            <a:r>
              <a:rPr lang="en-US" sz="1600" dirty="0" smtClean="0">
                <a:solidFill>
                  <a:schemeClr val="bg1"/>
                </a:solidFill>
              </a:rPr>
              <a:t> actor yang </a:t>
            </a:r>
            <a:r>
              <a:rPr lang="en-US" sz="1600" dirty="0" err="1" smtClean="0">
                <a:solidFill>
                  <a:schemeClr val="bg1"/>
                </a:solidFill>
              </a:rPr>
              <a:t>akan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berinteraksi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dengan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sistem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0882" y="4543244"/>
            <a:ext cx="2915729" cy="830997"/>
          </a:xfrm>
          <a:prstGeom prst="rect">
            <a:avLst/>
          </a:prstGeom>
          <a:solidFill>
            <a:srgbClr val="8AC7D3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Diperoleh</a:t>
            </a:r>
            <a:r>
              <a:rPr lang="en-US" sz="2400" b="1" dirty="0" smtClean="0">
                <a:solidFill>
                  <a:schemeClr val="bg1"/>
                </a:solidFill>
              </a:rPr>
              <a:t> 5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P</a:t>
            </a:r>
            <a:r>
              <a:rPr lang="en-US" sz="2400" b="1" dirty="0" smtClean="0">
                <a:solidFill>
                  <a:schemeClr val="bg1"/>
                </a:solidFill>
              </a:rPr>
              <a:t>roses </a:t>
            </a:r>
            <a:r>
              <a:rPr lang="en-US" sz="2400" b="1" dirty="0" err="1">
                <a:solidFill>
                  <a:schemeClr val="bg1"/>
                </a:solidFill>
              </a:rPr>
              <a:t>B</a:t>
            </a:r>
            <a:r>
              <a:rPr lang="en-US" sz="2400" b="1" dirty="0" err="1" smtClean="0">
                <a:solidFill>
                  <a:schemeClr val="bg1"/>
                </a:solidFill>
              </a:rPr>
              <a:t>isnis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3245" y="5417389"/>
            <a:ext cx="2631057" cy="8453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21992" y="1263618"/>
            <a:ext cx="499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</a:t>
            </a:r>
            <a:r>
              <a:rPr lang="en-US" sz="1400" b="1" dirty="0" smtClean="0"/>
              <a:t>. </a:t>
            </a:r>
            <a:r>
              <a:rPr lang="en-US" sz="1400" b="1" dirty="0" err="1" smtClean="0"/>
              <a:t>Pembayaran</a:t>
            </a:r>
            <a:r>
              <a:rPr lang="en-US" sz="1400" b="1" dirty="0" smtClean="0"/>
              <a:t> SPP</a:t>
            </a:r>
            <a:endParaRPr lang="en-US" altLang="ko-KR" sz="1400" b="1" dirty="0">
              <a:cs typeface="Arial" panose="020B0604020202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6"/>
          <a:stretch/>
        </p:blipFill>
        <p:spPr bwMode="auto">
          <a:xfrm>
            <a:off x="4563881" y="1725283"/>
            <a:ext cx="6960462" cy="44048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1593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err="1" smtClean="0"/>
              <a:t>Identifikasi</a:t>
            </a:r>
            <a:r>
              <a:rPr lang="en-US" sz="3600" dirty="0" smtClean="0"/>
              <a:t> </a:t>
            </a:r>
            <a:r>
              <a:rPr lang="en-US" sz="3600" dirty="0" err="1" smtClean="0"/>
              <a:t>Aktor</a:t>
            </a:r>
            <a:endParaRPr lang="en-US" sz="360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56" y="2197159"/>
            <a:ext cx="5354379" cy="32835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722" y="2602600"/>
            <a:ext cx="3734934" cy="18398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722" y="4442460"/>
            <a:ext cx="3734934" cy="31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4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010619" y="1697180"/>
            <a:ext cx="8704053" cy="3493699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" r="1142"/>
          <a:stretch>
            <a:fillRect/>
          </a:stretch>
        </p:blipFill>
        <p:spPr>
          <a:xfrm>
            <a:off x="323529" y="418252"/>
            <a:ext cx="6447962" cy="59652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70807" y="1998366"/>
            <a:ext cx="2165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Use Case Diagram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54968" y="2638105"/>
            <a:ext cx="4031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Setelah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elisitasi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kebutuhan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diperoleh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digambarkan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bentuk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diagram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yaitu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use case diagram.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37716" y="3547969"/>
            <a:ext cx="4031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54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daftar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kebutuhan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fungsional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010619" y="1697180"/>
            <a:ext cx="8704053" cy="3493699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09344" y="1720530"/>
            <a:ext cx="2165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Use Case Scenario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37382" y="2085499"/>
            <a:ext cx="4935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Daftar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kebutuhan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telah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digambarkan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use case diagram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selanjutnya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detail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digambarkan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use case scenario. 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46729" y="2728197"/>
            <a:ext cx="49357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 case scenario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meliput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algn="just">
              <a:buFontTx/>
              <a:buChar char="-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ama use case</a:t>
            </a:r>
          </a:p>
          <a:p>
            <a:pPr marL="285750" indent="-285750" algn="just"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Actor,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siapa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menjalankan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use case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Objective,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use case </a:t>
            </a:r>
          </a:p>
          <a:p>
            <a:pPr marL="285750" indent="-285750" algn="just"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Precondition,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haus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sebelum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use case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dijalankan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Main flow,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jalur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utama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use case</a:t>
            </a:r>
          </a:p>
          <a:p>
            <a:pPr marL="285750" indent="-285750" algn="just">
              <a:buFontTx/>
              <a:buChar char="-"/>
            </a:pP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Alternatif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flow,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jalur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alternative yang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diberikan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apabila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main flow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berjalan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semestinya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Post condition,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tujuan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use case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32" y="539137"/>
            <a:ext cx="5610404" cy="567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err="1" smtClean="0"/>
              <a:t>Deskripsi</a:t>
            </a:r>
            <a:r>
              <a:rPr lang="en-US" sz="3600" dirty="0" smtClean="0"/>
              <a:t> </a:t>
            </a:r>
            <a:r>
              <a:rPr lang="en-US" sz="3600" dirty="0" err="1" smtClean="0"/>
              <a:t>Umum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endParaRPr lang="en-US" sz="360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22" y="2602600"/>
            <a:ext cx="3734934" cy="18398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722" y="4442460"/>
            <a:ext cx="3734934" cy="312420"/>
          </a:xfrm>
          <a:prstGeom prst="rect">
            <a:avLst/>
          </a:prstGeom>
        </p:spPr>
      </p:pic>
      <p:grpSp>
        <p:nvGrpSpPr>
          <p:cNvPr id="8" name="그룹 5"/>
          <p:cNvGrpSpPr/>
          <p:nvPr/>
        </p:nvGrpSpPr>
        <p:grpSpPr>
          <a:xfrm>
            <a:off x="6126480" y="2103260"/>
            <a:ext cx="5770245" cy="2938600"/>
            <a:chOff x="7036400" y="1830573"/>
            <a:chExt cx="4495506" cy="2938600"/>
          </a:xfrm>
        </p:grpSpPr>
        <p:sp>
          <p:nvSpPr>
            <p:cNvPr id="9" name="TextBox 8"/>
            <p:cNvSpPr txBox="1"/>
            <p:nvPr/>
          </p:nvSpPr>
          <p:spPr>
            <a:xfrm>
              <a:off x="7036400" y="1830573"/>
              <a:ext cx="4495506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cs typeface="Arial" panose="020B0604020202020204" pitchFamily="34" charset="0"/>
                </a:rPr>
                <a:t>SISTEM PSB ONLINE</a:t>
              </a:r>
              <a:endParaRPr lang="en-US" sz="1400" b="1" dirty="0"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36400" y="2091517"/>
              <a:ext cx="449550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err="1" smtClean="0">
                  <a:cs typeface="Arial" panose="020B0604020202020204" pitchFamily="34" charset="0"/>
                </a:rPr>
                <a:t>Sistem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PSB Online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dirancang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untuk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membantu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proses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penerimaan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santri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baru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pada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MAS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Nurul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As’adiyah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Callacu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Sengkang</a:t>
              </a:r>
              <a:r>
                <a:rPr lang="en-US" altLang="ko-KR" sz="1200" dirty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khususnya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bagi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calon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santri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luar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daerah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.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Terdapat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5 proses yang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dapat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dilakukan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diantaranya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pengumuman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pembukaan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PSB,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pendaftaran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,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tes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seleksi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,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pengumuman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pembayaran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SPP. Admin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akan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membuat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pengumuman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pembukaan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PSB di web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sesuai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dengan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jadwal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yang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ditentukan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,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setelah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itu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proses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pendaftaran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dengan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mengisi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data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diri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,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orangtua</a:t>
              </a:r>
              <a:r>
                <a:rPr lang="en-US" altLang="ko-KR" sz="1200" dirty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wali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,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serta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mengunggah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berkas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yang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menjadi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prasyarat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setelah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itu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melakukan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pembayaran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diantaranya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uang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pembangunan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,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pendaftaran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indfaq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,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kemudian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panitia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akan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melakukan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verifikasi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terkait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data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calon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santri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,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jika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sudah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terverifikasi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maka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calon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santri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dapat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melakukan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tes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seleksi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pada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jadwal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yang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telah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ditentukan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panitia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PSB,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kemudian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dapat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mengecek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hasil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dari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tes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apakah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LULUS/TIDAK LULUS.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Calon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santri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yang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dinyatakan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LULUS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akan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berstatus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santri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aktif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diwajibkan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untuk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membayar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uang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SPP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atau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uang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madrasah,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pembayaran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dapat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dilakuakn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melalui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sistem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yang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akan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dikembangkan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.</a:t>
              </a:r>
              <a:endParaRPr lang="en-US" altLang="ko-KR" sz="1200" dirty="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406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7763338" y="4710872"/>
            <a:ext cx="1906528" cy="1239302"/>
            <a:chOff x="3320250" y="2036369"/>
            <a:chExt cx="1906528" cy="1239302"/>
          </a:xfrm>
        </p:grpSpPr>
        <p:sp>
          <p:nvSpPr>
            <p:cNvPr id="47" name="TextBox 46"/>
            <p:cNvSpPr txBox="1"/>
            <p:nvPr/>
          </p:nvSpPr>
          <p:spPr>
            <a:xfrm>
              <a:off x="3335190" y="2968966"/>
              <a:ext cx="1891588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err="1" smtClean="0">
                  <a:cs typeface="Calibri" panose="020F0502020204030204" pitchFamily="34" charset="0"/>
                </a:rPr>
                <a:t>Pengumuman</a:t>
              </a:r>
              <a:endParaRPr lang="en-US" sz="1400" b="1" dirty="0">
                <a:cs typeface="Calibri" panose="020F050202020403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20250" y="2036369"/>
              <a:ext cx="19065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 smtClean="0">
                  <a:cs typeface="Arial" panose="020B0604020202020204" pitchFamily="34" charset="0"/>
                </a:rPr>
                <a:t>Orangtua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peserta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didik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harus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ke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sekolah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untuk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melihat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pengumuman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di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papan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pengumuman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sekolah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.</a:t>
              </a:r>
              <a:endParaRPr lang="en-US" altLang="ko-KR" sz="1200" dirty="0">
                <a:cs typeface="Arial" panose="020B0604020202020204" pitchFamily="34" charset="0"/>
              </a:endParaRPr>
            </a:p>
          </p:txBody>
        </p:sp>
      </p:grpSp>
      <p:sp>
        <p:nvSpPr>
          <p:cNvPr id="20" name="Freeform: Shape 19"/>
          <p:cNvSpPr/>
          <p:nvPr/>
        </p:nvSpPr>
        <p:spPr>
          <a:xfrm rot="5400000">
            <a:off x="5270697" y="-1508313"/>
            <a:ext cx="1319926" cy="10394830"/>
          </a:xfrm>
          <a:custGeom>
            <a:avLst/>
            <a:gdLst>
              <a:gd name="connsiteX0" fmla="*/ 30 w 1319926"/>
              <a:gd name="connsiteY0" fmla="*/ 9003345 h 9680171"/>
              <a:gd name="connsiteX1" fmla="*/ 483053 w 1319926"/>
              <a:gd name="connsiteY1" fmla="*/ 8382714 h 9680171"/>
              <a:gd name="connsiteX2" fmla="*/ 561685 w 1319926"/>
              <a:gd name="connsiteY2" fmla="*/ 8247917 h 9680171"/>
              <a:gd name="connsiteX3" fmla="*/ 557474 w 1319926"/>
              <a:gd name="connsiteY3" fmla="*/ 7995173 h 9680171"/>
              <a:gd name="connsiteX4" fmla="*/ 558110 w 1319926"/>
              <a:gd name="connsiteY4" fmla="*/ 7957009 h 9680171"/>
              <a:gd name="connsiteX5" fmla="*/ 563190 w 1319926"/>
              <a:gd name="connsiteY5" fmla="*/ 7957009 h 9680171"/>
              <a:gd name="connsiteX6" fmla="*/ 563190 w 1319926"/>
              <a:gd name="connsiteY6" fmla="*/ 120840 h 9680171"/>
              <a:gd name="connsiteX7" fmla="*/ 578186 w 1319926"/>
              <a:gd name="connsiteY7" fmla="*/ 64942 h 9680171"/>
              <a:gd name="connsiteX8" fmla="*/ 688061 w 1319926"/>
              <a:gd name="connsiteY8" fmla="*/ 0 h 9680171"/>
              <a:gd name="connsiteX9" fmla="*/ 774415 w 1319926"/>
              <a:gd name="connsiteY9" fmla="*/ 68101 h 9680171"/>
              <a:gd name="connsiteX10" fmla="*/ 776046 w 1319926"/>
              <a:gd name="connsiteY10" fmla="*/ 86645 h 9680171"/>
              <a:gd name="connsiteX11" fmla="*/ 776046 w 1319926"/>
              <a:gd name="connsiteY11" fmla="*/ 4211032 h 9680171"/>
              <a:gd name="connsiteX12" fmla="*/ 773010 w 1319926"/>
              <a:gd name="connsiteY12" fmla="*/ 4247173 h 9680171"/>
              <a:gd name="connsiteX13" fmla="*/ 775204 w 1319926"/>
              <a:gd name="connsiteY13" fmla="*/ 4304085 h 9680171"/>
              <a:gd name="connsiteX14" fmla="*/ 776046 w 1319926"/>
              <a:gd name="connsiteY14" fmla="*/ 4306544 h 9680171"/>
              <a:gd name="connsiteX15" fmla="*/ 776046 w 1319926"/>
              <a:gd name="connsiteY15" fmla="*/ 8082011 h 9680171"/>
              <a:gd name="connsiteX16" fmla="*/ 783301 w 1319926"/>
              <a:gd name="connsiteY16" fmla="*/ 8082011 h 9680171"/>
              <a:gd name="connsiteX17" fmla="*/ 782490 w 1319926"/>
              <a:gd name="connsiteY17" fmla="*/ 8222644 h 9680171"/>
              <a:gd name="connsiteX18" fmla="*/ 783542 w 1319926"/>
              <a:gd name="connsiteY18" fmla="*/ 8405182 h 9680171"/>
              <a:gd name="connsiteX19" fmla="*/ 623469 w 1319926"/>
              <a:gd name="connsiteY19" fmla="*/ 8582103 h 9680171"/>
              <a:gd name="connsiteX20" fmla="*/ 247158 w 1319926"/>
              <a:gd name="connsiteY20" fmla="*/ 8899441 h 9680171"/>
              <a:gd name="connsiteX21" fmla="*/ 367915 w 1319926"/>
              <a:gd name="connsiteY21" fmla="*/ 9351572 h 9680171"/>
              <a:gd name="connsiteX22" fmla="*/ 940804 w 1319926"/>
              <a:gd name="connsiteY22" fmla="*/ 9359999 h 9680171"/>
              <a:gd name="connsiteX23" fmla="*/ 1092454 w 1319926"/>
              <a:gd name="connsiteY23" fmla="*/ 9081977 h 9680171"/>
              <a:gd name="connsiteX24" fmla="*/ 1218826 w 1319926"/>
              <a:gd name="connsiteY24" fmla="*/ 8997730 h 9680171"/>
              <a:gd name="connsiteX25" fmla="*/ 1319926 w 1319926"/>
              <a:gd name="connsiteY25" fmla="*/ 9104445 h 9680171"/>
              <a:gd name="connsiteX26" fmla="*/ 817240 w 1319926"/>
              <a:gd name="connsiteY26" fmla="*/ 9666099 h 9680171"/>
              <a:gd name="connsiteX27" fmla="*/ 30 w 1319926"/>
              <a:gd name="connsiteY27" fmla="*/ 9003345 h 9680171"/>
              <a:gd name="connsiteX0-1" fmla="*/ 30 w 1319926"/>
              <a:gd name="connsiteY0-2" fmla="*/ 9003345 h 9680171"/>
              <a:gd name="connsiteX1-3" fmla="*/ 483053 w 1319926"/>
              <a:gd name="connsiteY1-4" fmla="*/ 8382714 h 9680171"/>
              <a:gd name="connsiteX2-5" fmla="*/ 561685 w 1319926"/>
              <a:gd name="connsiteY2-6" fmla="*/ 8247917 h 9680171"/>
              <a:gd name="connsiteX3-7" fmla="*/ 558110 w 1319926"/>
              <a:gd name="connsiteY3-8" fmla="*/ 7957009 h 9680171"/>
              <a:gd name="connsiteX4-9" fmla="*/ 563190 w 1319926"/>
              <a:gd name="connsiteY4-10" fmla="*/ 7957009 h 9680171"/>
              <a:gd name="connsiteX5-11" fmla="*/ 563190 w 1319926"/>
              <a:gd name="connsiteY5-12" fmla="*/ 120840 h 9680171"/>
              <a:gd name="connsiteX6-13" fmla="*/ 578186 w 1319926"/>
              <a:gd name="connsiteY6-14" fmla="*/ 64942 h 9680171"/>
              <a:gd name="connsiteX7-15" fmla="*/ 688061 w 1319926"/>
              <a:gd name="connsiteY7-16" fmla="*/ 0 h 9680171"/>
              <a:gd name="connsiteX8-17" fmla="*/ 774415 w 1319926"/>
              <a:gd name="connsiteY8-18" fmla="*/ 68101 h 9680171"/>
              <a:gd name="connsiteX9-19" fmla="*/ 776046 w 1319926"/>
              <a:gd name="connsiteY9-20" fmla="*/ 86645 h 9680171"/>
              <a:gd name="connsiteX10-21" fmla="*/ 776046 w 1319926"/>
              <a:gd name="connsiteY10-22" fmla="*/ 4211032 h 9680171"/>
              <a:gd name="connsiteX11-23" fmla="*/ 773010 w 1319926"/>
              <a:gd name="connsiteY11-24" fmla="*/ 4247173 h 9680171"/>
              <a:gd name="connsiteX12-25" fmla="*/ 775204 w 1319926"/>
              <a:gd name="connsiteY12-26" fmla="*/ 4304085 h 9680171"/>
              <a:gd name="connsiteX13-27" fmla="*/ 776046 w 1319926"/>
              <a:gd name="connsiteY13-28" fmla="*/ 4306544 h 9680171"/>
              <a:gd name="connsiteX14-29" fmla="*/ 776046 w 1319926"/>
              <a:gd name="connsiteY14-30" fmla="*/ 8082011 h 9680171"/>
              <a:gd name="connsiteX15-31" fmla="*/ 783301 w 1319926"/>
              <a:gd name="connsiteY15-32" fmla="*/ 8082011 h 9680171"/>
              <a:gd name="connsiteX16-33" fmla="*/ 782490 w 1319926"/>
              <a:gd name="connsiteY16-34" fmla="*/ 8222644 h 9680171"/>
              <a:gd name="connsiteX17-35" fmla="*/ 783542 w 1319926"/>
              <a:gd name="connsiteY17-36" fmla="*/ 8405182 h 9680171"/>
              <a:gd name="connsiteX18-37" fmla="*/ 623469 w 1319926"/>
              <a:gd name="connsiteY18-38" fmla="*/ 8582103 h 9680171"/>
              <a:gd name="connsiteX19-39" fmla="*/ 247158 w 1319926"/>
              <a:gd name="connsiteY19-40" fmla="*/ 8899441 h 9680171"/>
              <a:gd name="connsiteX20-41" fmla="*/ 367915 w 1319926"/>
              <a:gd name="connsiteY20-42" fmla="*/ 9351572 h 9680171"/>
              <a:gd name="connsiteX21-43" fmla="*/ 940804 w 1319926"/>
              <a:gd name="connsiteY21-44" fmla="*/ 9359999 h 9680171"/>
              <a:gd name="connsiteX22-45" fmla="*/ 1092454 w 1319926"/>
              <a:gd name="connsiteY22-46" fmla="*/ 9081977 h 9680171"/>
              <a:gd name="connsiteX23-47" fmla="*/ 1218826 w 1319926"/>
              <a:gd name="connsiteY23-48" fmla="*/ 8997730 h 9680171"/>
              <a:gd name="connsiteX24-49" fmla="*/ 1319926 w 1319926"/>
              <a:gd name="connsiteY24-50" fmla="*/ 9104445 h 9680171"/>
              <a:gd name="connsiteX25-51" fmla="*/ 817240 w 1319926"/>
              <a:gd name="connsiteY25-52" fmla="*/ 9666099 h 9680171"/>
              <a:gd name="connsiteX26-53" fmla="*/ 30 w 1319926"/>
              <a:gd name="connsiteY26-54" fmla="*/ 9003345 h 9680171"/>
              <a:gd name="connsiteX0-55" fmla="*/ 30 w 1319926"/>
              <a:gd name="connsiteY0-56" fmla="*/ 9003345 h 9680171"/>
              <a:gd name="connsiteX1-57" fmla="*/ 483053 w 1319926"/>
              <a:gd name="connsiteY1-58" fmla="*/ 8382714 h 9680171"/>
              <a:gd name="connsiteX2-59" fmla="*/ 561685 w 1319926"/>
              <a:gd name="connsiteY2-60" fmla="*/ 8247917 h 9680171"/>
              <a:gd name="connsiteX3-61" fmla="*/ 558110 w 1319926"/>
              <a:gd name="connsiteY3-62" fmla="*/ 7957009 h 9680171"/>
              <a:gd name="connsiteX4-63" fmla="*/ 563190 w 1319926"/>
              <a:gd name="connsiteY4-64" fmla="*/ 7957009 h 9680171"/>
              <a:gd name="connsiteX5-65" fmla="*/ 563190 w 1319926"/>
              <a:gd name="connsiteY5-66" fmla="*/ 120840 h 9680171"/>
              <a:gd name="connsiteX6-67" fmla="*/ 578186 w 1319926"/>
              <a:gd name="connsiteY6-68" fmla="*/ 64942 h 9680171"/>
              <a:gd name="connsiteX7-69" fmla="*/ 688061 w 1319926"/>
              <a:gd name="connsiteY7-70" fmla="*/ 0 h 9680171"/>
              <a:gd name="connsiteX8-71" fmla="*/ 774415 w 1319926"/>
              <a:gd name="connsiteY8-72" fmla="*/ 68101 h 9680171"/>
              <a:gd name="connsiteX9-73" fmla="*/ 776046 w 1319926"/>
              <a:gd name="connsiteY9-74" fmla="*/ 86645 h 9680171"/>
              <a:gd name="connsiteX10-75" fmla="*/ 776046 w 1319926"/>
              <a:gd name="connsiteY10-76" fmla="*/ 4211032 h 9680171"/>
              <a:gd name="connsiteX11-77" fmla="*/ 773010 w 1319926"/>
              <a:gd name="connsiteY11-78" fmla="*/ 4247173 h 9680171"/>
              <a:gd name="connsiteX12-79" fmla="*/ 775204 w 1319926"/>
              <a:gd name="connsiteY12-80" fmla="*/ 4304085 h 9680171"/>
              <a:gd name="connsiteX13-81" fmla="*/ 776046 w 1319926"/>
              <a:gd name="connsiteY13-82" fmla="*/ 4306544 h 9680171"/>
              <a:gd name="connsiteX14-83" fmla="*/ 776046 w 1319926"/>
              <a:gd name="connsiteY14-84" fmla="*/ 8082011 h 9680171"/>
              <a:gd name="connsiteX15-85" fmla="*/ 782490 w 1319926"/>
              <a:gd name="connsiteY15-86" fmla="*/ 8222644 h 9680171"/>
              <a:gd name="connsiteX16-87" fmla="*/ 783542 w 1319926"/>
              <a:gd name="connsiteY16-88" fmla="*/ 8405182 h 9680171"/>
              <a:gd name="connsiteX17-89" fmla="*/ 623469 w 1319926"/>
              <a:gd name="connsiteY17-90" fmla="*/ 8582103 h 9680171"/>
              <a:gd name="connsiteX18-91" fmla="*/ 247158 w 1319926"/>
              <a:gd name="connsiteY18-92" fmla="*/ 8899441 h 9680171"/>
              <a:gd name="connsiteX19-93" fmla="*/ 367915 w 1319926"/>
              <a:gd name="connsiteY19-94" fmla="*/ 9351572 h 9680171"/>
              <a:gd name="connsiteX20-95" fmla="*/ 940804 w 1319926"/>
              <a:gd name="connsiteY20-96" fmla="*/ 9359999 h 9680171"/>
              <a:gd name="connsiteX21-97" fmla="*/ 1092454 w 1319926"/>
              <a:gd name="connsiteY21-98" fmla="*/ 9081977 h 9680171"/>
              <a:gd name="connsiteX22-99" fmla="*/ 1218826 w 1319926"/>
              <a:gd name="connsiteY22-100" fmla="*/ 8997730 h 9680171"/>
              <a:gd name="connsiteX23-101" fmla="*/ 1319926 w 1319926"/>
              <a:gd name="connsiteY23-102" fmla="*/ 9104445 h 9680171"/>
              <a:gd name="connsiteX24-103" fmla="*/ 817240 w 1319926"/>
              <a:gd name="connsiteY24-104" fmla="*/ 9666099 h 9680171"/>
              <a:gd name="connsiteX25-105" fmla="*/ 30 w 1319926"/>
              <a:gd name="connsiteY25-106" fmla="*/ 9003345 h 9680171"/>
              <a:gd name="connsiteX0-107" fmla="*/ 30 w 1319926"/>
              <a:gd name="connsiteY0-108" fmla="*/ 9003345 h 9680171"/>
              <a:gd name="connsiteX1-109" fmla="*/ 483053 w 1319926"/>
              <a:gd name="connsiteY1-110" fmla="*/ 8382714 h 9680171"/>
              <a:gd name="connsiteX2-111" fmla="*/ 561685 w 1319926"/>
              <a:gd name="connsiteY2-112" fmla="*/ 8247917 h 9680171"/>
              <a:gd name="connsiteX3-113" fmla="*/ 558110 w 1319926"/>
              <a:gd name="connsiteY3-114" fmla="*/ 7957009 h 9680171"/>
              <a:gd name="connsiteX4-115" fmla="*/ 563190 w 1319926"/>
              <a:gd name="connsiteY4-116" fmla="*/ 7957009 h 9680171"/>
              <a:gd name="connsiteX5-117" fmla="*/ 563190 w 1319926"/>
              <a:gd name="connsiteY5-118" fmla="*/ 120840 h 9680171"/>
              <a:gd name="connsiteX6-119" fmla="*/ 578186 w 1319926"/>
              <a:gd name="connsiteY6-120" fmla="*/ 64942 h 9680171"/>
              <a:gd name="connsiteX7-121" fmla="*/ 688061 w 1319926"/>
              <a:gd name="connsiteY7-122" fmla="*/ 0 h 9680171"/>
              <a:gd name="connsiteX8-123" fmla="*/ 774415 w 1319926"/>
              <a:gd name="connsiteY8-124" fmla="*/ 68101 h 9680171"/>
              <a:gd name="connsiteX9-125" fmla="*/ 776046 w 1319926"/>
              <a:gd name="connsiteY9-126" fmla="*/ 86645 h 9680171"/>
              <a:gd name="connsiteX10-127" fmla="*/ 776046 w 1319926"/>
              <a:gd name="connsiteY10-128" fmla="*/ 4211032 h 9680171"/>
              <a:gd name="connsiteX11-129" fmla="*/ 773010 w 1319926"/>
              <a:gd name="connsiteY11-130" fmla="*/ 4247173 h 9680171"/>
              <a:gd name="connsiteX12-131" fmla="*/ 775204 w 1319926"/>
              <a:gd name="connsiteY12-132" fmla="*/ 4304085 h 9680171"/>
              <a:gd name="connsiteX13-133" fmla="*/ 776046 w 1319926"/>
              <a:gd name="connsiteY13-134" fmla="*/ 4306544 h 9680171"/>
              <a:gd name="connsiteX14-135" fmla="*/ 782490 w 1319926"/>
              <a:gd name="connsiteY14-136" fmla="*/ 8222644 h 9680171"/>
              <a:gd name="connsiteX15-137" fmla="*/ 783542 w 1319926"/>
              <a:gd name="connsiteY15-138" fmla="*/ 8405182 h 9680171"/>
              <a:gd name="connsiteX16-139" fmla="*/ 623469 w 1319926"/>
              <a:gd name="connsiteY16-140" fmla="*/ 8582103 h 9680171"/>
              <a:gd name="connsiteX17-141" fmla="*/ 247158 w 1319926"/>
              <a:gd name="connsiteY17-142" fmla="*/ 8899441 h 9680171"/>
              <a:gd name="connsiteX18-143" fmla="*/ 367915 w 1319926"/>
              <a:gd name="connsiteY18-144" fmla="*/ 9351572 h 9680171"/>
              <a:gd name="connsiteX19-145" fmla="*/ 940804 w 1319926"/>
              <a:gd name="connsiteY19-146" fmla="*/ 9359999 h 9680171"/>
              <a:gd name="connsiteX20-147" fmla="*/ 1092454 w 1319926"/>
              <a:gd name="connsiteY20-148" fmla="*/ 9081977 h 9680171"/>
              <a:gd name="connsiteX21-149" fmla="*/ 1218826 w 1319926"/>
              <a:gd name="connsiteY21-150" fmla="*/ 8997730 h 9680171"/>
              <a:gd name="connsiteX22-151" fmla="*/ 1319926 w 1319926"/>
              <a:gd name="connsiteY22-152" fmla="*/ 9104445 h 9680171"/>
              <a:gd name="connsiteX23-153" fmla="*/ 817240 w 1319926"/>
              <a:gd name="connsiteY23-154" fmla="*/ 9666099 h 9680171"/>
              <a:gd name="connsiteX24-155" fmla="*/ 30 w 1319926"/>
              <a:gd name="connsiteY24-156" fmla="*/ 9003345 h 9680171"/>
              <a:gd name="connsiteX0-157" fmla="*/ 30 w 1319926"/>
              <a:gd name="connsiteY0-158" fmla="*/ 9003345 h 9680171"/>
              <a:gd name="connsiteX1-159" fmla="*/ 483053 w 1319926"/>
              <a:gd name="connsiteY1-160" fmla="*/ 8382714 h 9680171"/>
              <a:gd name="connsiteX2-161" fmla="*/ 561685 w 1319926"/>
              <a:gd name="connsiteY2-162" fmla="*/ 8247917 h 9680171"/>
              <a:gd name="connsiteX3-163" fmla="*/ 558110 w 1319926"/>
              <a:gd name="connsiteY3-164" fmla="*/ 7957009 h 9680171"/>
              <a:gd name="connsiteX4-165" fmla="*/ 563190 w 1319926"/>
              <a:gd name="connsiteY4-166" fmla="*/ 120840 h 9680171"/>
              <a:gd name="connsiteX5-167" fmla="*/ 578186 w 1319926"/>
              <a:gd name="connsiteY5-168" fmla="*/ 64942 h 9680171"/>
              <a:gd name="connsiteX6-169" fmla="*/ 688061 w 1319926"/>
              <a:gd name="connsiteY6-170" fmla="*/ 0 h 9680171"/>
              <a:gd name="connsiteX7-171" fmla="*/ 774415 w 1319926"/>
              <a:gd name="connsiteY7-172" fmla="*/ 68101 h 9680171"/>
              <a:gd name="connsiteX8-173" fmla="*/ 776046 w 1319926"/>
              <a:gd name="connsiteY8-174" fmla="*/ 86645 h 9680171"/>
              <a:gd name="connsiteX9-175" fmla="*/ 776046 w 1319926"/>
              <a:gd name="connsiteY9-176" fmla="*/ 4211032 h 9680171"/>
              <a:gd name="connsiteX10-177" fmla="*/ 773010 w 1319926"/>
              <a:gd name="connsiteY10-178" fmla="*/ 4247173 h 9680171"/>
              <a:gd name="connsiteX11-179" fmla="*/ 775204 w 1319926"/>
              <a:gd name="connsiteY11-180" fmla="*/ 4304085 h 9680171"/>
              <a:gd name="connsiteX12-181" fmla="*/ 776046 w 1319926"/>
              <a:gd name="connsiteY12-182" fmla="*/ 4306544 h 9680171"/>
              <a:gd name="connsiteX13-183" fmla="*/ 782490 w 1319926"/>
              <a:gd name="connsiteY13-184" fmla="*/ 8222644 h 9680171"/>
              <a:gd name="connsiteX14-185" fmla="*/ 783542 w 1319926"/>
              <a:gd name="connsiteY14-186" fmla="*/ 8405182 h 9680171"/>
              <a:gd name="connsiteX15-187" fmla="*/ 623469 w 1319926"/>
              <a:gd name="connsiteY15-188" fmla="*/ 8582103 h 9680171"/>
              <a:gd name="connsiteX16-189" fmla="*/ 247158 w 1319926"/>
              <a:gd name="connsiteY16-190" fmla="*/ 8899441 h 9680171"/>
              <a:gd name="connsiteX17-191" fmla="*/ 367915 w 1319926"/>
              <a:gd name="connsiteY17-192" fmla="*/ 9351572 h 9680171"/>
              <a:gd name="connsiteX18-193" fmla="*/ 940804 w 1319926"/>
              <a:gd name="connsiteY18-194" fmla="*/ 9359999 h 9680171"/>
              <a:gd name="connsiteX19-195" fmla="*/ 1092454 w 1319926"/>
              <a:gd name="connsiteY19-196" fmla="*/ 9081977 h 9680171"/>
              <a:gd name="connsiteX20-197" fmla="*/ 1218826 w 1319926"/>
              <a:gd name="connsiteY20-198" fmla="*/ 8997730 h 9680171"/>
              <a:gd name="connsiteX21-199" fmla="*/ 1319926 w 1319926"/>
              <a:gd name="connsiteY21-200" fmla="*/ 9104445 h 9680171"/>
              <a:gd name="connsiteX22-201" fmla="*/ 817240 w 1319926"/>
              <a:gd name="connsiteY22-202" fmla="*/ 9666099 h 9680171"/>
              <a:gd name="connsiteX23-203" fmla="*/ 30 w 1319926"/>
              <a:gd name="connsiteY23-204" fmla="*/ 9003345 h 9680171"/>
              <a:gd name="connsiteX0-205" fmla="*/ 30 w 1319926"/>
              <a:gd name="connsiteY0-206" fmla="*/ 9003345 h 9680171"/>
              <a:gd name="connsiteX1-207" fmla="*/ 483053 w 1319926"/>
              <a:gd name="connsiteY1-208" fmla="*/ 8382714 h 9680171"/>
              <a:gd name="connsiteX2-209" fmla="*/ 561685 w 1319926"/>
              <a:gd name="connsiteY2-210" fmla="*/ 8247917 h 9680171"/>
              <a:gd name="connsiteX3-211" fmla="*/ 563190 w 1319926"/>
              <a:gd name="connsiteY3-212" fmla="*/ 120840 h 9680171"/>
              <a:gd name="connsiteX4-213" fmla="*/ 578186 w 1319926"/>
              <a:gd name="connsiteY4-214" fmla="*/ 64942 h 9680171"/>
              <a:gd name="connsiteX5-215" fmla="*/ 688061 w 1319926"/>
              <a:gd name="connsiteY5-216" fmla="*/ 0 h 9680171"/>
              <a:gd name="connsiteX6-217" fmla="*/ 774415 w 1319926"/>
              <a:gd name="connsiteY6-218" fmla="*/ 68101 h 9680171"/>
              <a:gd name="connsiteX7-219" fmla="*/ 776046 w 1319926"/>
              <a:gd name="connsiteY7-220" fmla="*/ 86645 h 9680171"/>
              <a:gd name="connsiteX8-221" fmla="*/ 776046 w 1319926"/>
              <a:gd name="connsiteY8-222" fmla="*/ 4211032 h 9680171"/>
              <a:gd name="connsiteX9-223" fmla="*/ 773010 w 1319926"/>
              <a:gd name="connsiteY9-224" fmla="*/ 4247173 h 9680171"/>
              <a:gd name="connsiteX10-225" fmla="*/ 775204 w 1319926"/>
              <a:gd name="connsiteY10-226" fmla="*/ 4304085 h 9680171"/>
              <a:gd name="connsiteX11-227" fmla="*/ 776046 w 1319926"/>
              <a:gd name="connsiteY11-228" fmla="*/ 4306544 h 9680171"/>
              <a:gd name="connsiteX12-229" fmla="*/ 782490 w 1319926"/>
              <a:gd name="connsiteY12-230" fmla="*/ 8222644 h 9680171"/>
              <a:gd name="connsiteX13-231" fmla="*/ 783542 w 1319926"/>
              <a:gd name="connsiteY13-232" fmla="*/ 8405182 h 9680171"/>
              <a:gd name="connsiteX14-233" fmla="*/ 623469 w 1319926"/>
              <a:gd name="connsiteY14-234" fmla="*/ 8582103 h 9680171"/>
              <a:gd name="connsiteX15-235" fmla="*/ 247158 w 1319926"/>
              <a:gd name="connsiteY15-236" fmla="*/ 8899441 h 9680171"/>
              <a:gd name="connsiteX16-237" fmla="*/ 367915 w 1319926"/>
              <a:gd name="connsiteY16-238" fmla="*/ 9351572 h 9680171"/>
              <a:gd name="connsiteX17-239" fmla="*/ 940804 w 1319926"/>
              <a:gd name="connsiteY17-240" fmla="*/ 9359999 h 9680171"/>
              <a:gd name="connsiteX18-241" fmla="*/ 1092454 w 1319926"/>
              <a:gd name="connsiteY18-242" fmla="*/ 9081977 h 9680171"/>
              <a:gd name="connsiteX19-243" fmla="*/ 1218826 w 1319926"/>
              <a:gd name="connsiteY19-244" fmla="*/ 8997730 h 9680171"/>
              <a:gd name="connsiteX20-245" fmla="*/ 1319926 w 1319926"/>
              <a:gd name="connsiteY20-246" fmla="*/ 9104445 h 9680171"/>
              <a:gd name="connsiteX21-247" fmla="*/ 817240 w 1319926"/>
              <a:gd name="connsiteY21-248" fmla="*/ 9666099 h 9680171"/>
              <a:gd name="connsiteX22-249" fmla="*/ 30 w 1319926"/>
              <a:gd name="connsiteY22-250" fmla="*/ 9003345 h 96801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1319926" h="9680171">
                <a:moveTo>
                  <a:pt x="30" y="9003345"/>
                </a:moveTo>
                <a:cubicBezTo>
                  <a:pt x="-2777" y="8711286"/>
                  <a:pt x="193801" y="8458540"/>
                  <a:pt x="483053" y="8382714"/>
                </a:cubicBezTo>
                <a:cubicBezTo>
                  <a:pt x="558878" y="8363058"/>
                  <a:pt x="564497" y="8329357"/>
                  <a:pt x="561685" y="8247917"/>
                </a:cubicBezTo>
                <a:cubicBezTo>
                  <a:pt x="575041" y="6870938"/>
                  <a:pt x="560440" y="1484669"/>
                  <a:pt x="563190" y="120840"/>
                </a:cubicBezTo>
                <a:lnTo>
                  <a:pt x="578186" y="64942"/>
                </a:lnTo>
                <a:cubicBezTo>
                  <a:pt x="594685" y="28785"/>
                  <a:pt x="626279" y="0"/>
                  <a:pt x="688061" y="0"/>
                </a:cubicBezTo>
                <a:cubicBezTo>
                  <a:pt x="744226" y="0"/>
                  <a:pt x="765990" y="30189"/>
                  <a:pt x="774415" y="68101"/>
                </a:cubicBezTo>
                <a:lnTo>
                  <a:pt x="776046" y="86645"/>
                </a:lnTo>
                <a:lnTo>
                  <a:pt x="776046" y="4211032"/>
                </a:lnTo>
                <a:lnTo>
                  <a:pt x="773010" y="4247173"/>
                </a:lnTo>
                <a:cubicBezTo>
                  <a:pt x="771957" y="4266655"/>
                  <a:pt x="772133" y="4285348"/>
                  <a:pt x="775204" y="4304085"/>
                </a:cubicBezTo>
                <a:lnTo>
                  <a:pt x="776046" y="4306544"/>
                </a:lnTo>
                <a:lnTo>
                  <a:pt x="782490" y="8222644"/>
                </a:lnTo>
                <a:cubicBezTo>
                  <a:pt x="782139" y="8283724"/>
                  <a:pt x="782139" y="8344804"/>
                  <a:pt x="783542" y="8405182"/>
                </a:cubicBezTo>
                <a:cubicBezTo>
                  <a:pt x="786350" y="8481007"/>
                  <a:pt x="713336" y="8570870"/>
                  <a:pt x="623469" y="8582103"/>
                </a:cubicBezTo>
                <a:cubicBezTo>
                  <a:pt x="398805" y="8612993"/>
                  <a:pt x="334217" y="8683204"/>
                  <a:pt x="247158" y="8899441"/>
                </a:cubicBezTo>
                <a:cubicBezTo>
                  <a:pt x="179759" y="9073551"/>
                  <a:pt x="255585" y="9267325"/>
                  <a:pt x="367915" y="9351572"/>
                </a:cubicBezTo>
                <a:cubicBezTo>
                  <a:pt x="544837" y="9480755"/>
                  <a:pt x="794776" y="9483562"/>
                  <a:pt x="940804" y="9359999"/>
                </a:cubicBezTo>
                <a:cubicBezTo>
                  <a:pt x="1044711" y="9272940"/>
                  <a:pt x="1081220" y="9228009"/>
                  <a:pt x="1092454" y="9081977"/>
                </a:cubicBezTo>
                <a:cubicBezTo>
                  <a:pt x="1098069" y="9011771"/>
                  <a:pt x="1157042" y="8997730"/>
                  <a:pt x="1218826" y="8997730"/>
                </a:cubicBezTo>
                <a:cubicBezTo>
                  <a:pt x="1300266" y="8997730"/>
                  <a:pt x="1319926" y="9053895"/>
                  <a:pt x="1319926" y="9104445"/>
                </a:cubicBezTo>
                <a:cubicBezTo>
                  <a:pt x="1319926" y="9343146"/>
                  <a:pt x="1084028" y="9618360"/>
                  <a:pt x="817240" y="9666099"/>
                </a:cubicBezTo>
                <a:cubicBezTo>
                  <a:pt x="325791" y="9753158"/>
                  <a:pt x="5645" y="9424586"/>
                  <a:pt x="30" y="9003345"/>
                </a:cubicBezTo>
                <a:close/>
              </a:path>
            </a:pathLst>
          </a:custGeom>
          <a:solidFill>
            <a:schemeClr val="accent2"/>
          </a:solidFill>
          <a:ln w="741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/>
          <p:cNvSpPr/>
          <p:nvPr/>
        </p:nvSpPr>
        <p:spPr>
          <a:xfrm rot="5400000">
            <a:off x="2450940" y="2998141"/>
            <a:ext cx="1247975" cy="1406413"/>
          </a:xfrm>
          <a:custGeom>
            <a:avLst/>
            <a:gdLst>
              <a:gd name="connsiteX0" fmla="*/ 481 w 1247975"/>
              <a:gd name="connsiteY0" fmla="*/ 1328062 h 1695236"/>
              <a:gd name="connsiteX1" fmla="*/ 4519 w 1247975"/>
              <a:gd name="connsiteY1" fmla="*/ 1295855 h 1695236"/>
              <a:gd name="connsiteX2" fmla="*/ 69106 w 1247975"/>
              <a:gd name="connsiteY2" fmla="*/ 737009 h 1695236"/>
              <a:gd name="connsiteX3" fmla="*/ 46643 w 1247975"/>
              <a:gd name="connsiteY3" fmla="*/ 467414 h 1695236"/>
              <a:gd name="connsiteX4" fmla="*/ 321853 w 1247975"/>
              <a:gd name="connsiteY4" fmla="*/ 169736 h 1695236"/>
              <a:gd name="connsiteX5" fmla="*/ 498775 w 1247975"/>
              <a:gd name="connsiteY5" fmla="*/ 4049 h 1695236"/>
              <a:gd name="connsiteX6" fmla="*/ 498737 w 1247975"/>
              <a:gd name="connsiteY6" fmla="*/ 0 h 1695236"/>
              <a:gd name="connsiteX7" fmla="*/ 721612 w 1247975"/>
              <a:gd name="connsiteY7" fmla="*/ 0 h 1695236"/>
              <a:gd name="connsiteX8" fmla="*/ 721685 w 1247975"/>
              <a:gd name="connsiteY8" fmla="*/ 8260 h 1695236"/>
              <a:gd name="connsiteX9" fmla="*/ 720632 w 1247975"/>
              <a:gd name="connsiteY9" fmla="*/ 127612 h 1695236"/>
              <a:gd name="connsiteX10" fmla="*/ 832962 w 1247975"/>
              <a:gd name="connsiteY10" fmla="*/ 217475 h 1695236"/>
              <a:gd name="connsiteX11" fmla="*/ 950911 w 1247975"/>
              <a:gd name="connsiteY11" fmla="*/ 178162 h 1695236"/>
              <a:gd name="connsiteX12" fmla="*/ 1144682 w 1247975"/>
              <a:gd name="connsiteY12" fmla="*/ 239942 h 1695236"/>
              <a:gd name="connsiteX13" fmla="*/ 1237356 w 1247975"/>
              <a:gd name="connsiteY13" fmla="*/ 467414 h 1695236"/>
              <a:gd name="connsiteX14" fmla="*/ 1203654 w 1247975"/>
              <a:gd name="connsiteY14" fmla="*/ 1208800 h 1695236"/>
              <a:gd name="connsiteX15" fmla="*/ 903169 w 1247975"/>
              <a:gd name="connsiteY15" fmla="*/ 1551408 h 1695236"/>
              <a:gd name="connsiteX16" fmla="*/ 717821 w 1247975"/>
              <a:gd name="connsiteY16" fmla="*/ 1691825 h 1695236"/>
              <a:gd name="connsiteX17" fmla="*/ 717952 w 1247975"/>
              <a:gd name="connsiteY17" fmla="*/ 1695236 h 1695236"/>
              <a:gd name="connsiteX18" fmla="*/ 500918 w 1247975"/>
              <a:gd name="connsiteY18" fmla="*/ 1695236 h 1695236"/>
              <a:gd name="connsiteX19" fmla="*/ 501583 w 1247975"/>
              <a:gd name="connsiteY19" fmla="*/ 1655316 h 1695236"/>
              <a:gd name="connsiteX20" fmla="*/ 386445 w 1247975"/>
              <a:gd name="connsiteY20" fmla="*/ 1548601 h 1695236"/>
              <a:gd name="connsiteX21" fmla="*/ 49450 w 1247975"/>
              <a:gd name="connsiteY21" fmla="*/ 1436271 h 1695236"/>
              <a:gd name="connsiteX22" fmla="*/ 481 w 1247975"/>
              <a:gd name="connsiteY22" fmla="*/ 1328062 h 1695236"/>
              <a:gd name="connsiteX0-1" fmla="*/ 481 w 1247975"/>
              <a:gd name="connsiteY0-2" fmla="*/ 1328062 h 1695236"/>
              <a:gd name="connsiteX1-3" fmla="*/ 4519 w 1247975"/>
              <a:gd name="connsiteY1-4" fmla="*/ 1295855 h 1695236"/>
              <a:gd name="connsiteX2-5" fmla="*/ 69106 w 1247975"/>
              <a:gd name="connsiteY2-6" fmla="*/ 737009 h 1695236"/>
              <a:gd name="connsiteX3-7" fmla="*/ 46643 w 1247975"/>
              <a:gd name="connsiteY3-8" fmla="*/ 467414 h 1695236"/>
              <a:gd name="connsiteX4-9" fmla="*/ 321853 w 1247975"/>
              <a:gd name="connsiteY4-10" fmla="*/ 169736 h 1695236"/>
              <a:gd name="connsiteX5-11" fmla="*/ 498775 w 1247975"/>
              <a:gd name="connsiteY5-12" fmla="*/ 4049 h 1695236"/>
              <a:gd name="connsiteX6-13" fmla="*/ 498737 w 1247975"/>
              <a:gd name="connsiteY6-14" fmla="*/ 0 h 1695236"/>
              <a:gd name="connsiteX7-15" fmla="*/ 721612 w 1247975"/>
              <a:gd name="connsiteY7-16" fmla="*/ 0 h 1695236"/>
              <a:gd name="connsiteX8-17" fmla="*/ 721685 w 1247975"/>
              <a:gd name="connsiteY8-18" fmla="*/ 8260 h 1695236"/>
              <a:gd name="connsiteX9-19" fmla="*/ 720632 w 1247975"/>
              <a:gd name="connsiteY9-20" fmla="*/ 127612 h 1695236"/>
              <a:gd name="connsiteX10-21" fmla="*/ 832962 w 1247975"/>
              <a:gd name="connsiteY10-22" fmla="*/ 217475 h 1695236"/>
              <a:gd name="connsiteX11-23" fmla="*/ 950911 w 1247975"/>
              <a:gd name="connsiteY11-24" fmla="*/ 178162 h 1695236"/>
              <a:gd name="connsiteX12-25" fmla="*/ 1144682 w 1247975"/>
              <a:gd name="connsiteY12-26" fmla="*/ 239942 h 1695236"/>
              <a:gd name="connsiteX13-27" fmla="*/ 1237356 w 1247975"/>
              <a:gd name="connsiteY13-28" fmla="*/ 467414 h 1695236"/>
              <a:gd name="connsiteX14-29" fmla="*/ 1203654 w 1247975"/>
              <a:gd name="connsiteY14-30" fmla="*/ 1208800 h 1695236"/>
              <a:gd name="connsiteX15-31" fmla="*/ 903169 w 1247975"/>
              <a:gd name="connsiteY15-32" fmla="*/ 1551408 h 1695236"/>
              <a:gd name="connsiteX16-33" fmla="*/ 717821 w 1247975"/>
              <a:gd name="connsiteY16-34" fmla="*/ 1691825 h 1695236"/>
              <a:gd name="connsiteX17-35" fmla="*/ 717952 w 1247975"/>
              <a:gd name="connsiteY17-36" fmla="*/ 1695236 h 1695236"/>
              <a:gd name="connsiteX18-37" fmla="*/ 500918 w 1247975"/>
              <a:gd name="connsiteY18-38" fmla="*/ 1695236 h 1695236"/>
              <a:gd name="connsiteX19-39" fmla="*/ 386445 w 1247975"/>
              <a:gd name="connsiteY19-40" fmla="*/ 1548601 h 1695236"/>
              <a:gd name="connsiteX20-41" fmla="*/ 49450 w 1247975"/>
              <a:gd name="connsiteY20-42" fmla="*/ 1436271 h 1695236"/>
              <a:gd name="connsiteX21-43" fmla="*/ 481 w 1247975"/>
              <a:gd name="connsiteY21-44" fmla="*/ 1328062 h 1695236"/>
              <a:gd name="connsiteX0-45" fmla="*/ 481 w 1247975"/>
              <a:gd name="connsiteY0-46" fmla="*/ 1328062 h 1695236"/>
              <a:gd name="connsiteX1-47" fmla="*/ 4519 w 1247975"/>
              <a:gd name="connsiteY1-48" fmla="*/ 1295855 h 1695236"/>
              <a:gd name="connsiteX2-49" fmla="*/ 69106 w 1247975"/>
              <a:gd name="connsiteY2-50" fmla="*/ 737009 h 1695236"/>
              <a:gd name="connsiteX3-51" fmla="*/ 46643 w 1247975"/>
              <a:gd name="connsiteY3-52" fmla="*/ 467414 h 1695236"/>
              <a:gd name="connsiteX4-53" fmla="*/ 321853 w 1247975"/>
              <a:gd name="connsiteY4-54" fmla="*/ 169736 h 1695236"/>
              <a:gd name="connsiteX5-55" fmla="*/ 498775 w 1247975"/>
              <a:gd name="connsiteY5-56" fmla="*/ 4049 h 1695236"/>
              <a:gd name="connsiteX6-57" fmla="*/ 498737 w 1247975"/>
              <a:gd name="connsiteY6-58" fmla="*/ 0 h 1695236"/>
              <a:gd name="connsiteX7-59" fmla="*/ 721612 w 1247975"/>
              <a:gd name="connsiteY7-60" fmla="*/ 0 h 1695236"/>
              <a:gd name="connsiteX8-61" fmla="*/ 721685 w 1247975"/>
              <a:gd name="connsiteY8-62" fmla="*/ 8260 h 1695236"/>
              <a:gd name="connsiteX9-63" fmla="*/ 720632 w 1247975"/>
              <a:gd name="connsiteY9-64" fmla="*/ 127612 h 1695236"/>
              <a:gd name="connsiteX10-65" fmla="*/ 832962 w 1247975"/>
              <a:gd name="connsiteY10-66" fmla="*/ 217475 h 1695236"/>
              <a:gd name="connsiteX11-67" fmla="*/ 950911 w 1247975"/>
              <a:gd name="connsiteY11-68" fmla="*/ 178162 h 1695236"/>
              <a:gd name="connsiteX12-69" fmla="*/ 1144682 w 1247975"/>
              <a:gd name="connsiteY12-70" fmla="*/ 239942 h 1695236"/>
              <a:gd name="connsiteX13-71" fmla="*/ 1237356 w 1247975"/>
              <a:gd name="connsiteY13-72" fmla="*/ 467414 h 1695236"/>
              <a:gd name="connsiteX14-73" fmla="*/ 1203654 w 1247975"/>
              <a:gd name="connsiteY14-74" fmla="*/ 1208800 h 1695236"/>
              <a:gd name="connsiteX15-75" fmla="*/ 903169 w 1247975"/>
              <a:gd name="connsiteY15-76" fmla="*/ 1551408 h 1695236"/>
              <a:gd name="connsiteX16-77" fmla="*/ 717821 w 1247975"/>
              <a:gd name="connsiteY16-78" fmla="*/ 1691825 h 1695236"/>
              <a:gd name="connsiteX17-79" fmla="*/ 717952 w 1247975"/>
              <a:gd name="connsiteY17-80" fmla="*/ 1695236 h 1695236"/>
              <a:gd name="connsiteX18-81" fmla="*/ 386445 w 1247975"/>
              <a:gd name="connsiteY18-82" fmla="*/ 1548601 h 1695236"/>
              <a:gd name="connsiteX19-83" fmla="*/ 49450 w 1247975"/>
              <a:gd name="connsiteY19-84" fmla="*/ 1436271 h 1695236"/>
              <a:gd name="connsiteX20-85" fmla="*/ 481 w 1247975"/>
              <a:gd name="connsiteY20-86" fmla="*/ 1328062 h 1695236"/>
              <a:gd name="connsiteX0-87" fmla="*/ 481 w 1247975"/>
              <a:gd name="connsiteY0-88" fmla="*/ 1328062 h 1691825"/>
              <a:gd name="connsiteX1-89" fmla="*/ 4519 w 1247975"/>
              <a:gd name="connsiteY1-90" fmla="*/ 1295855 h 1691825"/>
              <a:gd name="connsiteX2-91" fmla="*/ 69106 w 1247975"/>
              <a:gd name="connsiteY2-92" fmla="*/ 737009 h 1691825"/>
              <a:gd name="connsiteX3-93" fmla="*/ 46643 w 1247975"/>
              <a:gd name="connsiteY3-94" fmla="*/ 467414 h 1691825"/>
              <a:gd name="connsiteX4-95" fmla="*/ 321853 w 1247975"/>
              <a:gd name="connsiteY4-96" fmla="*/ 169736 h 1691825"/>
              <a:gd name="connsiteX5-97" fmla="*/ 498775 w 1247975"/>
              <a:gd name="connsiteY5-98" fmla="*/ 4049 h 1691825"/>
              <a:gd name="connsiteX6-99" fmla="*/ 498737 w 1247975"/>
              <a:gd name="connsiteY6-100" fmla="*/ 0 h 1691825"/>
              <a:gd name="connsiteX7-101" fmla="*/ 721612 w 1247975"/>
              <a:gd name="connsiteY7-102" fmla="*/ 0 h 1691825"/>
              <a:gd name="connsiteX8-103" fmla="*/ 721685 w 1247975"/>
              <a:gd name="connsiteY8-104" fmla="*/ 8260 h 1691825"/>
              <a:gd name="connsiteX9-105" fmla="*/ 720632 w 1247975"/>
              <a:gd name="connsiteY9-106" fmla="*/ 127612 h 1691825"/>
              <a:gd name="connsiteX10-107" fmla="*/ 832962 w 1247975"/>
              <a:gd name="connsiteY10-108" fmla="*/ 217475 h 1691825"/>
              <a:gd name="connsiteX11-109" fmla="*/ 950911 w 1247975"/>
              <a:gd name="connsiteY11-110" fmla="*/ 178162 h 1691825"/>
              <a:gd name="connsiteX12-111" fmla="*/ 1144682 w 1247975"/>
              <a:gd name="connsiteY12-112" fmla="*/ 239942 h 1691825"/>
              <a:gd name="connsiteX13-113" fmla="*/ 1237356 w 1247975"/>
              <a:gd name="connsiteY13-114" fmla="*/ 467414 h 1691825"/>
              <a:gd name="connsiteX14-115" fmla="*/ 1203654 w 1247975"/>
              <a:gd name="connsiteY14-116" fmla="*/ 1208800 h 1691825"/>
              <a:gd name="connsiteX15-117" fmla="*/ 903169 w 1247975"/>
              <a:gd name="connsiteY15-118" fmla="*/ 1551408 h 1691825"/>
              <a:gd name="connsiteX16-119" fmla="*/ 717821 w 1247975"/>
              <a:gd name="connsiteY16-120" fmla="*/ 1691825 h 1691825"/>
              <a:gd name="connsiteX17-121" fmla="*/ 386445 w 1247975"/>
              <a:gd name="connsiteY17-122" fmla="*/ 1548601 h 1691825"/>
              <a:gd name="connsiteX18-123" fmla="*/ 49450 w 1247975"/>
              <a:gd name="connsiteY18-124" fmla="*/ 1436271 h 1691825"/>
              <a:gd name="connsiteX19-125" fmla="*/ 481 w 1247975"/>
              <a:gd name="connsiteY19-126" fmla="*/ 1328062 h 1691825"/>
              <a:gd name="connsiteX0-127" fmla="*/ 481 w 1247975"/>
              <a:gd name="connsiteY0-128" fmla="*/ 1328062 h 1580471"/>
              <a:gd name="connsiteX1-129" fmla="*/ 4519 w 1247975"/>
              <a:gd name="connsiteY1-130" fmla="*/ 1295855 h 1580471"/>
              <a:gd name="connsiteX2-131" fmla="*/ 69106 w 1247975"/>
              <a:gd name="connsiteY2-132" fmla="*/ 737009 h 1580471"/>
              <a:gd name="connsiteX3-133" fmla="*/ 46643 w 1247975"/>
              <a:gd name="connsiteY3-134" fmla="*/ 467414 h 1580471"/>
              <a:gd name="connsiteX4-135" fmla="*/ 321853 w 1247975"/>
              <a:gd name="connsiteY4-136" fmla="*/ 169736 h 1580471"/>
              <a:gd name="connsiteX5-137" fmla="*/ 498775 w 1247975"/>
              <a:gd name="connsiteY5-138" fmla="*/ 4049 h 1580471"/>
              <a:gd name="connsiteX6-139" fmla="*/ 498737 w 1247975"/>
              <a:gd name="connsiteY6-140" fmla="*/ 0 h 1580471"/>
              <a:gd name="connsiteX7-141" fmla="*/ 721612 w 1247975"/>
              <a:gd name="connsiteY7-142" fmla="*/ 0 h 1580471"/>
              <a:gd name="connsiteX8-143" fmla="*/ 721685 w 1247975"/>
              <a:gd name="connsiteY8-144" fmla="*/ 8260 h 1580471"/>
              <a:gd name="connsiteX9-145" fmla="*/ 720632 w 1247975"/>
              <a:gd name="connsiteY9-146" fmla="*/ 127612 h 1580471"/>
              <a:gd name="connsiteX10-147" fmla="*/ 832962 w 1247975"/>
              <a:gd name="connsiteY10-148" fmla="*/ 217475 h 1580471"/>
              <a:gd name="connsiteX11-149" fmla="*/ 950911 w 1247975"/>
              <a:gd name="connsiteY11-150" fmla="*/ 178162 h 1580471"/>
              <a:gd name="connsiteX12-151" fmla="*/ 1144682 w 1247975"/>
              <a:gd name="connsiteY12-152" fmla="*/ 239942 h 1580471"/>
              <a:gd name="connsiteX13-153" fmla="*/ 1237356 w 1247975"/>
              <a:gd name="connsiteY13-154" fmla="*/ 467414 h 1580471"/>
              <a:gd name="connsiteX14-155" fmla="*/ 1203654 w 1247975"/>
              <a:gd name="connsiteY14-156" fmla="*/ 1208800 h 1580471"/>
              <a:gd name="connsiteX15-157" fmla="*/ 903169 w 1247975"/>
              <a:gd name="connsiteY15-158" fmla="*/ 1551408 h 1580471"/>
              <a:gd name="connsiteX16-159" fmla="*/ 386445 w 1247975"/>
              <a:gd name="connsiteY16-160" fmla="*/ 1548601 h 1580471"/>
              <a:gd name="connsiteX17-161" fmla="*/ 49450 w 1247975"/>
              <a:gd name="connsiteY17-162" fmla="*/ 1436271 h 1580471"/>
              <a:gd name="connsiteX18-163" fmla="*/ 481 w 1247975"/>
              <a:gd name="connsiteY18-164" fmla="*/ 1328062 h 1580471"/>
              <a:gd name="connsiteX0-165" fmla="*/ 481 w 1247975"/>
              <a:gd name="connsiteY0-166" fmla="*/ 1328062 h 1565915"/>
              <a:gd name="connsiteX1-167" fmla="*/ 4519 w 1247975"/>
              <a:gd name="connsiteY1-168" fmla="*/ 1295855 h 1565915"/>
              <a:gd name="connsiteX2-169" fmla="*/ 69106 w 1247975"/>
              <a:gd name="connsiteY2-170" fmla="*/ 737009 h 1565915"/>
              <a:gd name="connsiteX3-171" fmla="*/ 46643 w 1247975"/>
              <a:gd name="connsiteY3-172" fmla="*/ 467414 h 1565915"/>
              <a:gd name="connsiteX4-173" fmla="*/ 321853 w 1247975"/>
              <a:gd name="connsiteY4-174" fmla="*/ 169736 h 1565915"/>
              <a:gd name="connsiteX5-175" fmla="*/ 498775 w 1247975"/>
              <a:gd name="connsiteY5-176" fmla="*/ 4049 h 1565915"/>
              <a:gd name="connsiteX6-177" fmla="*/ 498737 w 1247975"/>
              <a:gd name="connsiteY6-178" fmla="*/ 0 h 1565915"/>
              <a:gd name="connsiteX7-179" fmla="*/ 721612 w 1247975"/>
              <a:gd name="connsiteY7-180" fmla="*/ 0 h 1565915"/>
              <a:gd name="connsiteX8-181" fmla="*/ 721685 w 1247975"/>
              <a:gd name="connsiteY8-182" fmla="*/ 8260 h 1565915"/>
              <a:gd name="connsiteX9-183" fmla="*/ 720632 w 1247975"/>
              <a:gd name="connsiteY9-184" fmla="*/ 127612 h 1565915"/>
              <a:gd name="connsiteX10-185" fmla="*/ 832962 w 1247975"/>
              <a:gd name="connsiteY10-186" fmla="*/ 217475 h 1565915"/>
              <a:gd name="connsiteX11-187" fmla="*/ 950911 w 1247975"/>
              <a:gd name="connsiteY11-188" fmla="*/ 178162 h 1565915"/>
              <a:gd name="connsiteX12-189" fmla="*/ 1144682 w 1247975"/>
              <a:gd name="connsiteY12-190" fmla="*/ 239942 h 1565915"/>
              <a:gd name="connsiteX13-191" fmla="*/ 1237356 w 1247975"/>
              <a:gd name="connsiteY13-192" fmla="*/ 467414 h 1565915"/>
              <a:gd name="connsiteX14-193" fmla="*/ 1203654 w 1247975"/>
              <a:gd name="connsiteY14-194" fmla="*/ 1208800 h 1565915"/>
              <a:gd name="connsiteX15-195" fmla="*/ 903169 w 1247975"/>
              <a:gd name="connsiteY15-196" fmla="*/ 1551408 h 1565915"/>
              <a:gd name="connsiteX16-197" fmla="*/ 386445 w 1247975"/>
              <a:gd name="connsiteY16-198" fmla="*/ 1548601 h 1565915"/>
              <a:gd name="connsiteX17-199" fmla="*/ 49450 w 1247975"/>
              <a:gd name="connsiteY17-200" fmla="*/ 1436271 h 1565915"/>
              <a:gd name="connsiteX18-201" fmla="*/ 481 w 1247975"/>
              <a:gd name="connsiteY18-202" fmla="*/ 1328062 h 1565915"/>
              <a:gd name="connsiteX0-203" fmla="*/ 481 w 1247975"/>
              <a:gd name="connsiteY0-204" fmla="*/ 1328062 h 1565915"/>
              <a:gd name="connsiteX1-205" fmla="*/ 4519 w 1247975"/>
              <a:gd name="connsiteY1-206" fmla="*/ 1295855 h 1565915"/>
              <a:gd name="connsiteX2-207" fmla="*/ 69106 w 1247975"/>
              <a:gd name="connsiteY2-208" fmla="*/ 737009 h 1565915"/>
              <a:gd name="connsiteX3-209" fmla="*/ 46643 w 1247975"/>
              <a:gd name="connsiteY3-210" fmla="*/ 467414 h 1565915"/>
              <a:gd name="connsiteX4-211" fmla="*/ 321853 w 1247975"/>
              <a:gd name="connsiteY4-212" fmla="*/ 169736 h 1565915"/>
              <a:gd name="connsiteX5-213" fmla="*/ 498775 w 1247975"/>
              <a:gd name="connsiteY5-214" fmla="*/ 4049 h 1565915"/>
              <a:gd name="connsiteX6-215" fmla="*/ 498737 w 1247975"/>
              <a:gd name="connsiteY6-216" fmla="*/ 0 h 1565915"/>
              <a:gd name="connsiteX7-217" fmla="*/ 721612 w 1247975"/>
              <a:gd name="connsiteY7-218" fmla="*/ 0 h 1565915"/>
              <a:gd name="connsiteX8-219" fmla="*/ 720632 w 1247975"/>
              <a:gd name="connsiteY8-220" fmla="*/ 127612 h 1565915"/>
              <a:gd name="connsiteX9-221" fmla="*/ 832962 w 1247975"/>
              <a:gd name="connsiteY9-222" fmla="*/ 217475 h 1565915"/>
              <a:gd name="connsiteX10-223" fmla="*/ 950911 w 1247975"/>
              <a:gd name="connsiteY10-224" fmla="*/ 178162 h 1565915"/>
              <a:gd name="connsiteX11-225" fmla="*/ 1144682 w 1247975"/>
              <a:gd name="connsiteY11-226" fmla="*/ 239942 h 1565915"/>
              <a:gd name="connsiteX12-227" fmla="*/ 1237356 w 1247975"/>
              <a:gd name="connsiteY12-228" fmla="*/ 467414 h 1565915"/>
              <a:gd name="connsiteX13-229" fmla="*/ 1203654 w 1247975"/>
              <a:gd name="connsiteY13-230" fmla="*/ 1208800 h 1565915"/>
              <a:gd name="connsiteX14-231" fmla="*/ 903169 w 1247975"/>
              <a:gd name="connsiteY14-232" fmla="*/ 1551408 h 1565915"/>
              <a:gd name="connsiteX15-233" fmla="*/ 386445 w 1247975"/>
              <a:gd name="connsiteY15-234" fmla="*/ 1548601 h 1565915"/>
              <a:gd name="connsiteX16-235" fmla="*/ 49450 w 1247975"/>
              <a:gd name="connsiteY16-236" fmla="*/ 1436271 h 1565915"/>
              <a:gd name="connsiteX17-237" fmla="*/ 481 w 1247975"/>
              <a:gd name="connsiteY17-238" fmla="*/ 1328062 h 1565915"/>
              <a:gd name="connsiteX0-239" fmla="*/ 481 w 1247975"/>
              <a:gd name="connsiteY0-240" fmla="*/ 1344368 h 1582221"/>
              <a:gd name="connsiteX1-241" fmla="*/ 4519 w 1247975"/>
              <a:gd name="connsiteY1-242" fmla="*/ 1312161 h 1582221"/>
              <a:gd name="connsiteX2-243" fmla="*/ 69106 w 1247975"/>
              <a:gd name="connsiteY2-244" fmla="*/ 753315 h 1582221"/>
              <a:gd name="connsiteX3-245" fmla="*/ 46643 w 1247975"/>
              <a:gd name="connsiteY3-246" fmla="*/ 483720 h 1582221"/>
              <a:gd name="connsiteX4-247" fmla="*/ 321853 w 1247975"/>
              <a:gd name="connsiteY4-248" fmla="*/ 186042 h 1582221"/>
              <a:gd name="connsiteX5-249" fmla="*/ 498775 w 1247975"/>
              <a:gd name="connsiteY5-250" fmla="*/ 20355 h 1582221"/>
              <a:gd name="connsiteX6-251" fmla="*/ 721612 w 1247975"/>
              <a:gd name="connsiteY6-252" fmla="*/ 16306 h 1582221"/>
              <a:gd name="connsiteX7-253" fmla="*/ 720632 w 1247975"/>
              <a:gd name="connsiteY7-254" fmla="*/ 143918 h 1582221"/>
              <a:gd name="connsiteX8-255" fmla="*/ 832962 w 1247975"/>
              <a:gd name="connsiteY8-256" fmla="*/ 233781 h 1582221"/>
              <a:gd name="connsiteX9-257" fmla="*/ 950911 w 1247975"/>
              <a:gd name="connsiteY9-258" fmla="*/ 194468 h 1582221"/>
              <a:gd name="connsiteX10-259" fmla="*/ 1144682 w 1247975"/>
              <a:gd name="connsiteY10-260" fmla="*/ 256248 h 1582221"/>
              <a:gd name="connsiteX11-261" fmla="*/ 1237356 w 1247975"/>
              <a:gd name="connsiteY11-262" fmla="*/ 483720 h 1582221"/>
              <a:gd name="connsiteX12-263" fmla="*/ 1203654 w 1247975"/>
              <a:gd name="connsiteY12-264" fmla="*/ 1225106 h 1582221"/>
              <a:gd name="connsiteX13-265" fmla="*/ 903169 w 1247975"/>
              <a:gd name="connsiteY13-266" fmla="*/ 1567714 h 1582221"/>
              <a:gd name="connsiteX14-267" fmla="*/ 386445 w 1247975"/>
              <a:gd name="connsiteY14-268" fmla="*/ 1564907 h 1582221"/>
              <a:gd name="connsiteX15-269" fmla="*/ 49450 w 1247975"/>
              <a:gd name="connsiteY15-270" fmla="*/ 1452577 h 1582221"/>
              <a:gd name="connsiteX16-271" fmla="*/ 481 w 1247975"/>
              <a:gd name="connsiteY16-272" fmla="*/ 1344368 h 1582221"/>
              <a:gd name="connsiteX0-273" fmla="*/ 481 w 1247975"/>
              <a:gd name="connsiteY0-274" fmla="*/ 1324383 h 1562236"/>
              <a:gd name="connsiteX1-275" fmla="*/ 4519 w 1247975"/>
              <a:gd name="connsiteY1-276" fmla="*/ 1292176 h 1562236"/>
              <a:gd name="connsiteX2-277" fmla="*/ 69106 w 1247975"/>
              <a:gd name="connsiteY2-278" fmla="*/ 733330 h 1562236"/>
              <a:gd name="connsiteX3-279" fmla="*/ 46643 w 1247975"/>
              <a:gd name="connsiteY3-280" fmla="*/ 463735 h 1562236"/>
              <a:gd name="connsiteX4-281" fmla="*/ 321853 w 1247975"/>
              <a:gd name="connsiteY4-282" fmla="*/ 166057 h 1562236"/>
              <a:gd name="connsiteX5-283" fmla="*/ 498775 w 1247975"/>
              <a:gd name="connsiteY5-284" fmla="*/ 370 h 1562236"/>
              <a:gd name="connsiteX6-285" fmla="*/ 720632 w 1247975"/>
              <a:gd name="connsiteY6-286" fmla="*/ 123933 h 1562236"/>
              <a:gd name="connsiteX7-287" fmla="*/ 832962 w 1247975"/>
              <a:gd name="connsiteY7-288" fmla="*/ 213796 h 1562236"/>
              <a:gd name="connsiteX8-289" fmla="*/ 950911 w 1247975"/>
              <a:gd name="connsiteY8-290" fmla="*/ 174483 h 1562236"/>
              <a:gd name="connsiteX9-291" fmla="*/ 1144682 w 1247975"/>
              <a:gd name="connsiteY9-292" fmla="*/ 236263 h 1562236"/>
              <a:gd name="connsiteX10-293" fmla="*/ 1237356 w 1247975"/>
              <a:gd name="connsiteY10-294" fmla="*/ 463735 h 1562236"/>
              <a:gd name="connsiteX11-295" fmla="*/ 1203654 w 1247975"/>
              <a:gd name="connsiteY11-296" fmla="*/ 1205121 h 1562236"/>
              <a:gd name="connsiteX12-297" fmla="*/ 903169 w 1247975"/>
              <a:gd name="connsiteY12-298" fmla="*/ 1547729 h 1562236"/>
              <a:gd name="connsiteX13-299" fmla="*/ 386445 w 1247975"/>
              <a:gd name="connsiteY13-300" fmla="*/ 1544922 h 1562236"/>
              <a:gd name="connsiteX14-301" fmla="*/ 49450 w 1247975"/>
              <a:gd name="connsiteY14-302" fmla="*/ 1432592 h 1562236"/>
              <a:gd name="connsiteX15-303" fmla="*/ 481 w 1247975"/>
              <a:gd name="connsiteY15-304" fmla="*/ 1324383 h 1562236"/>
              <a:gd name="connsiteX0-305" fmla="*/ 481 w 1247975"/>
              <a:gd name="connsiteY0-306" fmla="*/ 1205652 h 1443505"/>
              <a:gd name="connsiteX1-307" fmla="*/ 4519 w 1247975"/>
              <a:gd name="connsiteY1-308" fmla="*/ 1173445 h 1443505"/>
              <a:gd name="connsiteX2-309" fmla="*/ 69106 w 1247975"/>
              <a:gd name="connsiteY2-310" fmla="*/ 614599 h 1443505"/>
              <a:gd name="connsiteX3-311" fmla="*/ 46643 w 1247975"/>
              <a:gd name="connsiteY3-312" fmla="*/ 345004 h 1443505"/>
              <a:gd name="connsiteX4-313" fmla="*/ 321853 w 1247975"/>
              <a:gd name="connsiteY4-314" fmla="*/ 47326 h 1443505"/>
              <a:gd name="connsiteX5-315" fmla="*/ 720632 w 1247975"/>
              <a:gd name="connsiteY5-316" fmla="*/ 5202 h 1443505"/>
              <a:gd name="connsiteX6-317" fmla="*/ 832962 w 1247975"/>
              <a:gd name="connsiteY6-318" fmla="*/ 95065 h 1443505"/>
              <a:gd name="connsiteX7-319" fmla="*/ 950911 w 1247975"/>
              <a:gd name="connsiteY7-320" fmla="*/ 55752 h 1443505"/>
              <a:gd name="connsiteX8-321" fmla="*/ 1144682 w 1247975"/>
              <a:gd name="connsiteY8-322" fmla="*/ 117532 h 1443505"/>
              <a:gd name="connsiteX9-323" fmla="*/ 1237356 w 1247975"/>
              <a:gd name="connsiteY9-324" fmla="*/ 345004 h 1443505"/>
              <a:gd name="connsiteX10-325" fmla="*/ 1203654 w 1247975"/>
              <a:gd name="connsiteY10-326" fmla="*/ 1086390 h 1443505"/>
              <a:gd name="connsiteX11-327" fmla="*/ 903169 w 1247975"/>
              <a:gd name="connsiteY11-328" fmla="*/ 1428998 h 1443505"/>
              <a:gd name="connsiteX12-329" fmla="*/ 386445 w 1247975"/>
              <a:gd name="connsiteY12-330" fmla="*/ 1426191 h 1443505"/>
              <a:gd name="connsiteX13-331" fmla="*/ 49450 w 1247975"/>
              <a:gd name="connsiteY13-332" fmla="*/ 1313861 h 1443505"/>
              <a:gd name="connsiteX14-333" fmla="*/ 481 w 1247975"/>
              <a:gd name="connsiteY14-334" fmla="*/ 1205652 h 1443505"/>
              <a:gd name="connsiteX0-335" fmla="*/ 481 w 1247975"/>
              <a:gd name="connsiteY0-336" fmla="*/ 1201241 h 1439094"/>
              <a:gd name="connsiteX1-337" fmla="*/ 4519 w 1247975"/>
              <a:gd name="connsiteY1-338" fmla="*/ 1169034 h 1439094"/>
              <a:gd name="connsiteX2-339" fmla="*/ 69106 w 1247975"/>
              <a:gd name="connsiteY2-340" fmla="*/ 610188 h 1439094"/>
              <a:gd name="connsiteX3-341" fmla="*/ 46643 w 1247975"/>
              <a:gd name="connsiteY3-342" fmla="*/ 340593 h 1439094"/>
              <a:gd name="connsiteX4-343" fmla="*/ 321853 w 1247975"/>
              <a:gd name="connsiteY4-344" fmla="*/ 42915 h 1439094"/>
              <a:gd name="connsiteX5-345" fmla="*/ 720632 w 1247975"/>
              <a:gd name="connsiteY5-346" fmla="*/ 791 h 1439094"/>
              <a:gd name="connsiteX6-347" fmla="*/ 832962 w 1247975"/>
              <a:gd name="connsiteY6-348" fmla="*/ 90654 h 1439094"/>
              <a:gd name="connsiteX7-349" fmla="*/ 950911 w 1247975"/>
              <a:gd name="connsiteY7-350" fmla="*/ 51341 h 1439094"/>
              <a:gd name="connsiteX8-351" fmla="*/ 1144682 w 1247975"/>
              <a:gd name="connsiteY8-352" fmla="*/ 113121 h 1439094"/>
              <a:gd name="connsiteX9-353" fmla="*/ 1237356 w 1247975"/>
              <a:gd name="connsiteY9-354" fmla="*/ 340593 h 1439094"/>
              <a:gd name="connsiteX10-355" fmla="*/ 1203654 w 1247975"/>
              <a:gd name="connsiteY10-356" fmla="*/ 1081979 h 1439094"/>
              <a:gd name="connsiteX11-357" fmla="*/ 903169 w 1247975"/>
              <a:gd name="connsiteY11-358" fmla="*/ 1424587 h 1439094"/>
              <a:gd name="connsiteX12-359" fmla="*/ 386445 w 1247975"/>
              <a:gd name="connsiteY12-360" fmla="*/ 1421780 h 1439094"/>
              <a:gd name="connsiteX13-361" fmla="*/ 49450 w 1247975"/>
              <a:gd name="connsiteY13-362" fmla="*/ 1309450 h 1439094"/>
              <a:gd name="connsiteX14-363" fmla="*/ 481 w 1247975"/>
              <a:gd name="connsiteY14-364" fmla="*/ 1201241 h 1439094"/>
              <a:gd name="connsiteX0-365" fmla="*/ 481 w 1247975"/>
              <a:gd name="connsiteY0-366" fmla="*/ 1169513 h 1407366"/>
              <a:gd name="connsiteX1-367" fmla="*/ 4519 w 1247975"/>
              <a:gd name="connsiteY1-368" fmla="*/ 1137306 h 1407366"/>
              <a:gd name="connsiteX2-369" fmla="*/ 69106 w 1247975"/>
              <a:gd name="connsiteY2-370" fmla="*/ 578460 h 1407366"/>
              <a:gd name="connsiteX3-371" fmla="*/ 46643 w 1247975"/>
              <a:gd name="connsiteY3-372" fmla="*/ 308865 h 1407366"/>
              <a:gd name="connsiteX4-373" fmla="*/ 321853 w 1247975"/>
              <a:gd name="connsiteY4-374" fmla="*/ 11187 h 1407366"/>
              <a:gd name="connsiteX5-375" fmla="*/ 832962 w 1247975"/>
              <a:gd name="connsiteY5-376" fmla="*/ 58926 h 1407366"/>
              <a:gd name="connsiteX6-377" fmla="*/ 950911 w 1247975"/>
              <a:gd name="connsiteY6-378" fmla="*/ 19613 h 1407366"/>
              <a:gd name="connsiteX7-379" fmla="*/ 1144682 w 1247975"/>
              <a:gd name="connsiteY7-380" fmla="*/ 81393 h 1407366"/>
              <a:gd name="connsiteX8-381" fmla="*/ 1237356 w 1247975"/>
              <a:gd name="connsiteY8-382" fmla="*/ 308865 h 1407366"/>
              <a:gd name="connsiteX9-383" fmla="*/ 1203654 w 1247975"/>
              <a:gd name="connsiteY9-384" fmla="*/ 1050251 h 1407366"/>
              <a:gd name="connsiteX10-385" fmla="*/ 903169 w 1247975"/>
              <a:gd name="connsiteY10-386" fmla="*/ 1392859 h 1407366"/>
              <a:gd name="connsiteX11-387" fmla="*/ 386445 w 1247975"/>
              <a:gd name="connsiteY11-388" fmla="*/ 1390052 h 1407366"/>
              <a:gd name="connsiteX12-389" fmla="*/ 49450 w 1247975"/>
              <a:gd name="connsiteY12-390" fmla="*/ 1277722 h 1407366"/>
              <a:gd name="connsiteX13-391" fmla="*/ 481 w 1247975"/>
              <a:gd name="connsiteY13-392" fmla="*/ 1169513 h 1407366"/>
              <a:gd name="connsiteX0-393" fmla="*/ 481 w 1247975"/>
              <a:gd name="connsiteY0-394" fmla="*/ 1168892 h 1406745"/>
              <a:gd name="connsiteX1-395" fmla="*/ 4519 w 1247975"/>
              <a:gd name="connsiteY1-396" fmla="*/ 1136685 h 1406745"/>
              <a:gd name="connsiteX2-397" fmla="*/ 69106 w 1247975"/>
              <a:gd name="connsiteY2-398" fmla="*/ 577839 h 1406745"/>
              <a:gd name="connsiteX3-399" fmla="*/ 46643 w 1247975"/>
              <a:gd name="connsiteY3-400" fmla="*/ 308244 h 1406745"/>
              <a:gd name="connsiteX4-401" fmla="*/ 321853 w 1247975"/>
              <a:gd name="connsiteY4-402" fmla="*/ 10566 h 1406745"/>
              <a:gd name="connsiteX5-403" fmla="*/ 832962 w 1247975"/>
              <a:gd name="connsiteY5-404" fmla="*/ 58305 h 1406745"/>
              <a:gd name="connsiteX6-405" fmla="*/ 950911 w 1247975"/>
              <a:gd name="connsiteY6-406" fmla="*/ 18992 h 1406745"/>
              <a:gd name="connsiteX7-407" fmla="*/ 1144682 w 1247975"/>
              <a:gd name="connsiteY7-408" fmla="*/ 80772 h 1406745"/>
              <a:gd name="connsiteX8-409" fmla="*/ 1237356 w 1247975"/>
              <a:gd name="connsiteY8-410" fmla="*/ 308244 h 1406745"/>
              <a:gd name="connsiteX9-411" fmla="*/ 1203654 w 1247975"/>
              <a:gd name="connsiteY9-412" fmla="*/ 1049630 h 1406745"/>
              <a:gd name="connsiteX10-413" fmla="*/ 903169 w 1247975"/>
              <a:gd name="connsiteY10-414" fmla="*/ 1392238 h 1406745"/>
              <a:gd name="connsiteX11-415" fmla="*/ 386445 w 1247975"/>
              <a:gd name="connsiteY11-416" fmla="*/ 1389431 h 1406745"/>
              <a:gd name="connsiteX12-417" fmla="*/ 49450 w 1247975"/>
              <a:gd name="connsiteY12-418" fmla="*/ 1277101 h 1406745"/>
              <a:gd name="connsiteX13-419" fmla="*/ 481 w 1247975"/>
              <a:gd name="connsiteY13-420" fmla="*/ 1168892 h 1406745"/>
              <a:gd name="connsiteX0-421" fmla="*/ 481 w 1247975"/>
              <a:gd name="connsiteY0-422" fmla="*/ 1168892 h 1397722"/>
              <a:gd name="connsiteX1-423" fmla="*/ 4519 w 1247975"/>
              <a:gd name="connsiteY1-424" fmla="*/ 1136685 h 1397722"/>
              <a:gd name="connsiteX2-425" fmla="*/ 69106 w 1247975"/>
              <a:gd name="connsiteY2-426" fmla="*/ 577839 h 1397722"/>
              <a:gd name="connsiteX3-427" fmla="*/ 46643 w 1247975"/>
              <a:gd name="connsiteY3-428" fmla="*/ 308244 h 1397722"/>
              <a:gd name="connsiteX4-429" fmla="*/ 321853 w 1247975"/>
              <a:gd name="connsiteY4-430" fmla="*/ 10566 h 1397722"/>
              <a:gd name="connsiteX5-431" fmla="*/ 832962 w 1247975"/>
              <a:gd name="connsiteY5-432" fmla="*/ 58305 h 1397722"/>
              <a:gd name="connsiteX6-433" fmla="*/ 950911 w 1247975"/>
              <a:gd name="connsiteY6-434" fmla="*/ 18992 h 1397722"/>
              <a:gd name="connsiteX7-435" fmla="*/ 1144682 w 1247975"/>
              <a:gd name="connsiteY7-436" fmla="*/ 80772 h 1397722"/>
              <a:gd name="connsiteX8-437" fmla="*/ 1237356 w 1247975"/>
              <a:gd name="connsiteY8-438" fmla="*/ 308244 h 1397722"/>
              <a:gd name="connsiteX9-439" fmla="*/ 1203654 w 1247975"/>
              <a:gd name="connsiteY9-440" fmla="*/ 1049630 h 1397722"/>
              <a:gd name="connsiteX10-441" fmla="*/ 903169 w 1247975"/>
              <a:gd name="connsiteY10-442" fmla="*/ 1392238 h 1397722"/>
              <a:gd name="connsiteX11-443" fmla="*/ 386445 w 1247975"/>
              <a:gd name="connsiteY11-444" fmla="*/ 1389431 h 1397722"/>
              <a:gd name="connsiteX12-445" fmla="*/ 49450 w 1247975"/>
              <a:gd name="connsiteY12-446" fmla="*/ 1277101 h 1397722"/>
              <a:gd name="connsiteX13-447" fmla="*/ 481 w 1247975"/>
              <a:gd name="connsiteY13-448" fmla="*/ 1168892 h 1397722"/>
              <a:gd name="connsiteX0-449" fmla="*/ 481 w 1247975"/>
              <a:gd name="connsiteY0-450" fmla="*/ 1168892 h 1411498"/>
              <a:gd name="connsiteX1-451" fmla="*/ 4519 w 1247975"/>
              <a:gd name="connsiteY1-452" fmla="*/ 1136685 h 1411498"/>
              <a:gd name="connsiteX2-453" fmla="*/ 69106 w 1247975"/>
              <a:gd name="connsiteY2-454" fmla="*/ 577839 h 1411498"/>
              <a:gd name="connsiteX3-455" fmla="*/ 46643 w 1247975"/>
              <a:gd name="connsiteY3-456" fmla="*/ 308244 h 1411498"/>
              <a:gd name="connsiteX4-457" fmla="*/ 321853 w 1247975"/>
              <a:gd name="connsiteY4-458" fmla="*/ 10566 h 1411498"/>
              <a:gd name="connsiteX5-459" fmla="*/ 832962 w 1247975"/>
              <a:gd name="connsiteY5-460" fmla="*/ 58305 h 1411498"/>
              <a:gd name="connsiteX6-461" fmla="*/ 950911 w 1247975"/>
              <a:gd name="connsiteY6-462" fmla="*/ 18992 h 1411498"/>
              <a:gd name="connsiteX7-463" fmla="*/ 1144682 w 1247975"/>
              <a:gd name="connsiteY7-464" fmla="*/ 80772 h 1411498"/>
              <a:gd name="connsiteX8-465" fmla="*/ 1237356 w 1247975"/>
              <a:gd name="connsiteY8-466" fmla="*/ 308244 h 1411498"/>
              <a:gd name="connsiteX9-467" fmla="*/ 1203654 w 1247975"/>
              <a:gd name="connsiteY9-468" fmla="*/ 1049630 h 1411498"/>
              <a:gd name="connsiteX10-469" fmla="*/ 903169 w 1247975"/>
              <a:gd name="connsiteY10-470" fmla="*/ 1392238 h 1411498"/>
              <a:gd name="connsiteX11-471" fmla="*/ 386445 w 1247975"/>
              <a:gd name="connsiteY11-472" fmla="*/ 1358608 h 1411498"/>
              <a:gd name="connsiteX12-473" fmla="*/ 49450 w 1247975"/>
              <a:gd name="connsiteY12-474" fmla="*/ 1277101 h 1411498"/>
              <a:gd name="connsiteX13-475" fmla="*/ 481 w 1247975"/>
              <a:gd name="connsiteY13-476" fmla="*/ 1168892 h 1411498"/>
              <a:gd name="connsiteX0-477" fmla="*/ 481 w 1247975"/>
              <a:gd name="connsiteY0-478" fmla="*/ 1168892 h 1406413"/>
              <a:gd name="connsiteX1-479" fmla="*/ 4519 w 1247975"/>
              <a:gd name="connsiteY1-480" fmla="*/ 1136685 h 1406413"/>
              <a:gd name="connsiteX2-481" fmla="*/ 69106 w 1247975"/>
              <a:gd name="connsiteY2-482" fmla="*/ 577839 h 1406413"/>
              <a:gd name="connsiteX3-483" fmla="*/ 46643 w 1247975"/>
              <a:gd name="connsiteY3-484" fmla="*/ 308244 h 1406413"/>
              <a:gd name="connsiteX4-485" fmla="*/ 321853 w 1247975"/>
              <a:gd name="connsiteY4-486" fmla="*/ 10566 h 1406413"/>
              <a:gd name="connsiteX5-487" fmla="*/ 832962 w 1247975"/>
              <a:gd name="connsiteY5-488" fmla="*/ 58305 h 1406413"/>
              <a:gd name="connsiteX6-489" fmla="*/ 950911 w 1247975"/>
              <a:gd name="connsiteY6-490" fmla="*/ 18992 h 1406413"/>
              <a:gd name="connsiteX7-491" fmla="*/ 1144682 w 1247975"/>
              <a:gd name="connsiteY7-492" fmla="*/ 80772 h 1406413"/>
              <a:gd name="connsiteX8-493" fmla="*/ 1237356 w 1247975"/>
              <a:gd name="connsiteY8-494" fmla="*/ 308244 h 1406413"/>
              <a:gd name="connsiteX9-495" fmla="*/ 1203654 w 1247975"/>
              <a:gd name="connsiteY9-496" fmla="*/ 1049630 h 1406413"/>
              <a:gd name="connsiteX10-497" fmla="*/ 903169 w 1247975"/>
              <a:gd name="connsiteY10-498" fmla="*/ 1392238 h 1406413"/>
              <a:gd name="connsiteX11-499" fmla="*/ 386445 w 1247975"/>
              <a:gd name="connsiteY11-500" fmla="*/ 1358608 h 1406413"/>
              <a:gd name="connsiteX12-501" fmla="*/ 49450 w 1247975"/>
              <a:gd name="connsiteY12-502" fmla="*/ 1277101 h 1406413"/>
              <a:gd name="connsiteX13-503" fmla="*/ 481 w 1247975"/>
              <a:gd name="connsiteY13-504" fmla="*/ 1168892 h 14064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1247975" h="1406413">
                <a:moveTo>
                  <a:pt x="481" y="1168892"/>
                </a:moveTo>
                <a:cubicBezTo>
                  <a:pt x="-748" y="1157396"/>
                  <a:pt x="306" y="1146514"/>
                  <a:pt x="4519" y="1136685"/>
                </a:cubicBezTo>
                <a:cubicBezTo>
                  <a:pt x="77533" y="954148"/>
                  <a:pt x="7326" y="757568"/>
                  <a:pt x="69106" y="577839"/>
                </a:cubicBezTo>
                <a:cubicBezTo>
                  <a:pt x="102808" y="479550"/>
                  <a:pt x="71914" y="395299"/>
                  <a:pt x="46643" y="308244"/>
                </a:cubicBezTo>
                <a:cubicBezTo>
                  <a:pt x="-15141" y="97621"/>
                  <a:pt x="129158" y="-40246"/>
                  <a:pt x="321853" y="10566"/>
                </a:cubicBezTo>
                <a:cubicBezTo>
                  <a:pt x="454822" y="45629"/>
                  <a:pt x="728119" y="56901"/>
                  <a:pt x="832962" y="58305"/>
                </a:cubicBezTo>
                <a:cubicBezTo>
                  <a:pt x="872278" y="49882"/>
                  <a:pt x="911595" y="30222"/>
                  <a:pt x="950911" y="18992"/>
                </a:cubicBezTo>
                <a:cubicBezTo>
                  <a:pt x="1012691" y="-668"/>
                  <a:pt x="1096939" y="27415"/>
                  <a:pt x="1144682" y="80772"/>
                </a:cubicBezTo>
                <a:cubicBezTo>
                  <a:pt x="1198039" y="139745"/>
                  <a:pt x="1276672" y="240845"/>
                  <a:pt x="1237356" y="308244"/>
                </a:cubicBezTo>
                <a:cubicBezTo>
                  <a:pt x="1091324" y="566605"/>
                  <a:pt x="1161530" y="796883"/>
                  <a:pt x="1203654" y="1049630"/>
                </a:cubicBezTo>
                <a:cubicBezTo>
                  <a:pt x="1245778" y="1299565"/>
                  <a:pt x="1039371" y="1340742"/>
                  <a:pt x="903169" y="1392238"/>
                </a:cubicBezTo>
                <a:cubicBezTo>
                  <a:pt x="766968" y="1443734"/>
                  <a:pt x="549280" y="1336701"/>
                  <a:pt x="386445" y="1358608"/>
                </a:cubicBezTo>
                <a:cubicBezTo>
                  <a:pt x="233017" y="1374569"/>
                  <a:pt x="133698" y="1411899"/>
                  <a:pt x="49450" y="1277101"/>
                </a:cubicBezTo>
                <a:cubicBezTo>
                  <a:pt x="28388" y="1243400"/>
                  <a:pt x="4166" y="1203382"/>
                  <a:pt x="481" y="1168892"/>
                </a:cubicBezTo>
                <a:close/>
              </a:path>
            </a:pathLst>
          </a:custGeom>
          <a:solidFill>
            <a:schemeClr val="accent3"/>
          </a:solidFill>
          <a:ln w="741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1" name="Freeform: Shape 20"/>
          <p:cNvSpPr/>
          <p:nvPr/>
        </p:nvSpPr>
        <p:spPr>
          <a:xfrm rot="5400000">
            <a:off x="4246928" y="2998140"/>
            <a:ext cx="1247975" cy="1406413"/>
          </a:xfrm>
          <a:custGeom>
            <a:avLst/>
            <a:gdLst>
              <a:gd name="connsiteX0" fmla="*/ 481 w 1247975"/>
              <a:gd name="connsiteY0" fmla="*/ 1328062 h 1695236"/>
              <a:gd name="connsiteX1" fmla="*/ 4519 w 1247975"/>
              <a:gd name="connsiteY1" fmla="*/ 1295855 h 1695236"/>
              <a:gd name="connsiteX2" fmla="*/ 69106 w 1247975"/>
              <a:gd name="connsiteY2" fmla="*/ 737009 h 1695236"/>
              <a:gd name="connsiteX3" fmla="*/ 46643 w 1247975"/>
              <a:gd name="connsiteY3" fmla="*/ 467414 h 1695236"/>
              <a:gd name="connsiteX4" fmla="*/ 321853 w 1247975"/>
              <a:gd name="connsiteY4" fmla="*/ 169736 h 1695236"/>
              <a:gd name="connsiteX5" fmla="*/ 498775 w 1247975"/>
              <a:gd name="connsiteY5" fmla="*/ 4049 h 1695236"/>
              <a:gd name="connsiteX6" fmla="*/ 498737 w 1247975"/>
              <a:gd name="connsiteY6" fmla="*/ 0 h 1695236"/>
              <a:gd name="connsiteX7" fmla="*/ 721612 w 1247975"/>
              <a:gd name="connsiteY7" fmla="*/ 0 h 1695236"/>
              <a:gd name="connsiteX8" fmla="*/ 721685 w 1247975"/>
              <a:gd name="connsiteY8" fmla="*/ 8260 h 1695236"/>
              <a:gd name="connsiteX9" fmla="*/ 720632 w 1247975"/>
              <a:gd name="connsiteY9" fmla="*/ 127612 h 1695236"/>
              <a:gd name="connsiteX10" fmla="*/ 832962 w 1247975"/>
              <a:gd name="connsiteY10" fmla="*/ 217475 h 1695236"/>
              <a:gd name="connsiteX11" fmla="*/ 950911 w 1247975"/>
              <a:gd name="connsiteY11" fmla="*/ 178162 h 1695236"/>
              <a:gd name="connsiteX12" fmla="*/ 1144682 w 1247975"/>
              <a:gd name="connsiteY12" fmla="*/ 239942 h 1695236"/>
              <a:gd name="connsiteX13" fmla="*/ 1237356 w 1247975"/>
              <a:gd name="connsiteY13" fmla="*/ 467414 h 1695236"/>
              <a:gd name="connsiteX14" fmla="*/ 1203654 w 1247975"/>
              <a:gd name="connsiteY14" fmla="*/ 1208800 h 1695236"/>
              <a:gd name="connsiteX15" fmla="*/ 903169 w 1247975"/>
              <a:gd name="connsiteY15" fmla="*/ 1551408 h 1695236"/>
              <a:gd name="connsiteX16" fmla="*/ 717821 w 1247975"/>
              <a:gd name="connsiteY16" fmla="*/ 1691825 h 1695236"/>
              <a:gd name="connsiteX17" fmla="*/ 717952 w 1247975"/>
              <a:gd name="connsiteY17" fmla="*/ 1695236 h 1695236"/>
              <a:gd name="connsiteX18" fmla="*/ 500918 w 1247975"/>
              <a:gd name="connsiteY18" fmla="*/ 1695236 h 1695236"/>
              <a:gd name="connsiteX19" fmla="*/ 501583 w 1247975"/>
              <a:gd name="connsiteY19" fmla="*/ 1655316 h 1695236"/>
              <a:gd name="connsiteX20" fmla="*/ 386445 w 1247975"/>
              <a:gd name="connsiteY20" fmla="*/ 1548601 h 1695236"/>
              <a:gd name="connsiteX21" fmla="*/ 49450 w 1247975"/>
              <a:gd name="connsiteY21" fmla="*/ 1436271 h 1695236"/>
              <a:gd name="connsiteX22" fmla="*/ 481 w 1247975"/>
              <a:gd name="connsiteY22" fmla="*/ 1328062 h 1695236"/>
              <a:gd name="connsiteX0-1" fmla="*/ 481 w 1247975"/>
              <a:gd name="connsiteY0-2" fmla="*/ 1328062 h 1695236"/>
              <a:gd name="connsiteX1-3" fmla="*/ 4519 w 1247975"/>
              <a:gd name="connsiteY1-4" fmla="*/ 1295855 h 1695236"/>
              <a:gd name="connsiteX2-5" fmla="*/ 69106 w 1247975"/>
              <a:gd name="connsiteY2-6" fmla="*/ 737009 h 1695236"/>
              <a:gd name="connsiteX3-7" fmla="*/ 46643 w 1247975"/>
              <a:gd name="connsiteY3-8" fmla="*/ 467414 h 1695236"/>
              <a:gd name="connsiteX4-9" fmla="*/ 321853 w 1247975"/>
              <a:gd name="connsiteY4-10" fmla="*/ 169736 h 1695236"/>
              <a:gd name="connsiteX5-11" fmla="*/ 498775 w 1247975"/>
              <a:gd name="connsiteY5-12" fmla="*/ 4049 h 1695236"/>
              <a:gd name="connsiteX6-13" fmla="*/ 498737 w 1247975"/>
              <a:gd name="connsiteY6-14" fmla="*/ 0 h 1695236"/>
              <a:gd name="connsiteX7-15" fmla="*/ 721612 w 1247975"/>
              <a:gd name="connsiteY7-16" fmla="*/ 0 h 1695236"/>
              <a:gd name="connsiteX8-17" fmla="*/ 721685 w 1247975"/>
              <a:gd name="connsiteY8-18" fmla="*/ 8260 h 1695236"/>
              <a:gd name="connsiteX9-19" fmla="*/ 720632 w 1247975"/>
              <a:gd name="connsiteY9-20" fmla="*/ 127612 h 1695236"/>
              <a:gd name="connsiteX10-21" fmla="*/ 832962 w 1247975"/>
              <a:gd name="connsiteY10-22" fmla="*/ 217475 h 1695236"/>
              <a:gd name="connsiteX11-23" fmla="*/ 950911 w 1247975"/>
              <a:gd name="connsiteY11-24" fmla="*/ 178162 h 1695236"/>
              <a:gd name="connsiteX12-25" fmla="*/ 1144682 w 1247975"/>
              <a:gd name="connsiteY12-26" fmla="*/ 239942 h 1695236"/>
              <a:gd name="connsiteX13-27" fmla="*/ 1237356 w 1247975"/>
              <a:gd name="connsiteY13-28" fmla="*/ 467414 h 1695236"/>
              <a:gd name="connsiteX14-29" fmla="*/ 1203654 w 1247975"/>
              <a:gd name="connsiteY14-30" fmla="*/ 1208800 h 1695236"/>
              <a:gd name="connsiteX15-31" fmla="*/ 903169 w 1247975"/>
              <a:gd name="connsiteY15-32" fmla="*/ 1551408 h 1695236"/>
              <a:gd name="connsiteX16-33" fmla="*/ 717821 w 1247975"/>
              <a:gd name="connsiteY16-34" fmla="*/ 1691825 h 1695236"/>
              <a:gd name="connsiteX17-35" fmla="*/ 717952 w 1247975"/>
              <a:gd name="connsiteY17-36" fmla="*/ 1695236 h 1695236"/>
              <a:gd name="connsiteX18-37" fmla="*/ 500918 w 1247975"/>
              <a:gd name="connsiteY18-38" fmla="*/ 1695236 h 1695236"/>
              <a:gd name="connsiteX19-39" fmla="*/ 386445 w 1247975"/>
              <a:gd name="connsiteY19-40" fmla="*/ 1548601 h 1695236"/>
              <a:gd name="connsiteX20-41" fmla="*/ 49450 w 1247975"/>
              <a:gd name="connsiteY20-42" fmla="*/ 1436271 h 1695236"/>
              <a:gd name="connsiteX21-43" fmla="*/ 481 w 1247975"/>
              <a:gd name="connsiteY21-44" fmla="*/ 1328062 h 1695236"/>
              <a:gd name="connsiteX0-45" fmla="*/ 481 w 1247975"/>
              <a:gd name="connsiteY0-46" fmla="*/ 1328062 h 1695236"/>
              <a:gd name="connsiteX1-47" fmla="*/ 4519 w 1247975"/>
              <a:gd name="connsiteY1-48" fmla="*/ 1295855 h 1695236"/>
              <a:gd name="connsiteX2-49" fmla="*/ 69106 w 1247975"/>
              <a:gd name="connsiteY2-50" fmla="*/ 737009 h 1695236"/>
              <a:gd name="connsiteX3-51" fmla="*/ 46643 w 1247975"/>
              <a:gd name="connsiteY3-52" fmla="*/ 467414 h 1695236"/>
              <a:gd name="connsiteX4-53" fmla="*/ 321853 w 1247975"/>
              <a:gd name="connsiteY4-54" fmla="*/ 169736 h 1695236"/>
              <a:gd name="connsiteX5-55" fmla="*/ 498775 w 1247975"/>
              <a:gd name="connsiteY5-56" fmla="*/ 4049 h 1695236"/>
              <a:gd name="connsiteX6-57" fmla="*/ 498737 w 1247975"/>
              <a:gd name="connsiteY6-58" fmla="*/ 0 h 1695236"/>
              <a:gd name="connsiteX7-59" fmla="*/ 721612 w 1247975"/>
              <a:gd name="connsiteY7-60" fmla="*/ 0 h 1695236"/>
              <a:gd name="connsiteX8-61" fmla="*/ 721685 w 1247975"/>
              <a:gd name="connsiteY8-62" fmla="*/ 8260 h 1695236"/>
              <a:gd name="connsiteX9-63" fmla="*/ 720632 w 1247975"/>
              <a:gd name="connsiteY9-64" fmla="*/ 127612 h 1695236"/>
              <a:gd name="connsiteX10-65" fmla="*/ 832962 w 1247975"/>
              <a:gd name="connsiteY10-66" fmla="*/ 217475 h 1695236"/>
              <a:gd name="connsiteX11-67" fmla="*/ 950911 w 1247975"/>
              <a:gd name="connsiteY11-68" fmla="*/ 178162 h 1695236"/>
              <a:gd name="connsiteX12-69" fmla="*/ 1144682 w 1247975"/>
              <a:gd name="connsiteY12-70" fmla="*/ 239942 h 1695236"/>
              <a:gd name="connsiteX13-71" fmla="*/ 1237356 w 1247975"/>
              <a:gd name="connsiteY13-72" fmla="*/ 467414 h 1695236"/>
              <a:gd name="connsiteX14-73" fmla="*/ 1203654 w 1247975"/>
              <a:gd name="connsiteY14-74" fmla="*/ 1208800 h 1695236"/>
              <a:gd name="connsiteX15-75" fmla="*/ 903169 w 1247975"/>
              <a:gd name="connsiteY15-76" fmla="*/ 1551408 h 1695236"/>
              <a:gd name="connsiteX16-77" fmla="*/ 717821 w 1247975"/>
              <a:gd name="connsiteY16-78" fmla="*/ 1691825 h 1695236"/>
              <a:gd name="connsiteX17-79" fmla="*/ 717952 w 1247975"/>
              <a:gd name="connsiteY17-80" fmla="*/ 1695236 h 1695236"/>
              <a:gd name="connsiteX18-81" fmla="*/ 386445 w 1247975"/>
              <a:gd name="connsiteY18-82" fmla="*/ 1548601 h 1695236"/>
              <a:gd name="connsiteX19-83" fmla="*/ 49450 w 1247975"/>
              <a:gd name="connsiteY19-84" fmla="*/ 1436271 h 1695236"/>
              <a:gd name="connsiteX20-85" fmla="*/ 481 w 1247975"/>
              <a:gd name="connsiteY20-86" fmla="*/ 1328062 h 1695236"/>
              <a:gd name="connsiteX0-87" fmla="*/ 481 w 1247975"/>
              <a:gd name="connsiteY0-88" fmla="*/ 1328062 h 1691825"/>
              <a:gd name="connsiteX1-89" fmla="*/ 4519 w 1247975"/>
              <a:gd name="connsiteY1-90" fmla="*/ 1295855 h 1691825"/>
              <a:gd name="connsiteX2-91" fmla="*/ 69106 w 1247975"/>
              <a:gd name="connsiteY2-92" fmla="*/ 737009 h 1691825"/>
              <a:gd name="connsiteX3-93" fmla="*/ 46643 w 1247975"/>
              <a:gd name="connsiteY3-94" fmla="*/ 467414 h 1691825"/>
              <a:gd name="connsiteX4-95" fmla="*/ 321853 w 1247975"/>
              <a:gd name="connsiteY4-96" fmla="*/ 169736 h 1691825"/>
              <a:gd name="connsiteX5-97" fmla="*/ 498775 w 1247975"/>
              <a:gd name="connsiteY5-98" fmla="*/ 4049 h 1691825"/>
              <a:gd name="connsiteX6-99" fmla="*/ 498737 w 1247975"/>
              <a:gd name="connsiteY6-100" fmla="*/ 0 h 1691825"/>
              <a:gd name="connsiteX7-101" fmla="*/ 721612 w 1247975"/>
              <a:gd name="connsiteY7-102" fmla="*/ 0 h 1691825"/>
              <a:gd name="connsiteX8-103" fmla="*/ 721685 w 1247975"/>
              <a:gd name="connsiteY8-104" fmla="*/ 8260 h 1691825"/>
              <a:gd name="connsiteX9-105" fmla="*/ 720632 w 1247975"/>
              <a:gd name="connsiteY9-106" fmla="*/ 127612 h 1691825"/>
              <a:gd name="connsiteX10-107" fmla="*/ 832962 w 1247975"/>
              <a:gd name="connsiteY10-108" fmla="*/ 217475 h 1691825"/>
              <a:gd name="connsiteX11-109" fmla="*/ 950911 w 1247975"/>
              <a:gd name="connsiteY11-110" fmla="*/ 178162 h 1691825"/>
              <a:gd name="connsiteX12-111" fmla="*/ 1144682 w 1247975"/>
              <a:gd name="connsiteY12-112" fmla="*/ 239942 h 1691825"/>
              <a:gd name="connsiteX13-113" fmla="*/ 1237356 w 1247975"/>
              <a:gd name="connsiteY13-114" fmla="*/ 467414 h 1691825"/>
              <a:gd name="connsiteX14-115" fmla="*/ 1203654 w 1247975"/>
              <a:gd name="connsiteY14-116" fmla="*/ 1208800 h 1691825"/>
              <a:gd name="connsiteX15-117" fmla="*/ 903169 w 1247975"/>
              <a:gd name="connsiteY15-118" fmla="*/ 1551408 h 1691825"/>
              <a:gd name="connsiteX16-119" fmla="*/ 717821 w 1247975"/>
              <a:gd name="connsiteY16-120" fmla="*/ 1691825 h 1691825"/>
              <a:gd name="connsiteX17-121" fmla="*/ 386445 w 1247975"/>
              <a:gd name="connsiteY17-122" fmla="*/ 1548601 h 1691825"/>
              <a:gd name="connsiteX18-123" fmla="*/ 49450 w 1247975"/>
              <a:gd name="connsiteY18-124" fmla="*/ 1436271 h 1691825"/>
              <a:gd name="connsiteX19-125" fmla="*/ 481 w 1247975"/>
              <a:gd name="connsiteY19-126" fmla="*/ 1328062 h 1691825"/>
              <a:gd name="connsiteX0-127" fmla="*/ 481 w 1247975"/>
              <a:gd name="connsiteY0-128" fmla="*/ 1328062 h 1580471"/>
              <a:gd name="connsiteX1-129" fmla="*/ 4519 w 1247975"/>
              <a:gd name="connsiteY1-130" fmla="*/ 1295855 h 1580471"/>
              <a:gd name="connsiteX2-131" fmla="*/ 69106 w 1247975"/>
              <a:gd name="connsiteY2-132" fmla="*/ 737009 h 1580471"/>
              <a:gd name="connsiteX3-133" fmla="*/ 46643 w 1247975"/>
              <a:gd name="connsiteY3-134" fmla="*/ 467414 h 1580471"/>
              <a:gd name="connsiteX4-135" fmla="*/ 321853 w 1247975"/>
              <a:gd name="connsiteY4-136" fmla="*/ 169736 h 1580471"/>
              <a:gd name="connsiteX5-137" fmla="*/ 498775 w 1247975"/>
              <a:gd name="connsiteY5-138" fmla="*/ 4049 h 1580471"/>
              <a:gd name="connsiteX6-139" fmla="*/ 498737 w 1247975"/>
              <a:gd name="connsiteY6-140" fmla="*/ 0 h 1580471"/>
              <a:gd name="connsiteX7-141" fmla="*/ 721612 w 1247975"/>
              <a:gd name="connsiteY7-142" fmla="*/ 0 h 1580471"/>
              <a:gd name="connsiteX8-143" fmla="*/ 721685 w 1247975"/>
              <a:gd name="connsiteY8-144" fmla="*/ 8260 h 1580471"/>
              <a:gd name="connsiteX9-145" fmla="*/ 720632 w 1247975"/>
              <a:gd name="connsiteY9-146" fmla="*/ 127612 h 1580471"/>
              <a:gd name="connsiteX10-147" fmla="*/ 832962 w 1247975"/>
              <a:gd name="connsiteY10-148" fmla="*/ 217475 h 1580471"/>
              <a:gd name="connsiteX11-149" fmla="*/ 950911 w 1247975"/>
              <a:gd name="connsiteY11-150" fmla="*/ 178162 h 1580471"/>
              <a:gd name="connsiteX12-151" fmla="*/ 1144682 w 1247975"/>
              <a:gd name="connsiteY12-152" fmla="*/ 239942 h 1580471"/>
              <a:gd name="connsiteX13-153" fmla="*/ 1237356 w 1247975"/>
              <a:gd name="connsiteY13-154" fmla="*/ 467414 h 1580471"/>
              <a:gd name="connsiteX14-155" fmla="*/ 1203654 w 1247975"/>
              <a:gd name="connsiteY14-156" fmla="*/ 1208800 h 1580471"/>
              <a:gd name="connsiteX15-157" fmla="*/ 903169 w 1247975"/>
              <a:gd name="connsiteY15-158" fmla="*/ 1551408 h 1580471"/>
              <a:gd name="connsiteX16-159" fmla="*/ 386445 w 1247975"/>
              <a:gd name="connsiteY16-160" fmla="*/ 1548601 h 1580471"/>
              <a:gd name="connsiteX17-161" fmla="*/ 49450 w 1247975"/>
              <a:gd name="connsiteY17-162" fmla="*/ 1436271 h 1580471"/>
              <a:gd name="connsiteX18-163" fmla="*/ 481 w 1247975"/>
              <a:gd name="connsiteY18-164" fmla="*/ 1328062 h 1580471"/>
              <a:gd name="connsiteX0-165" fmla="*/ 481 w 1247975"/>
              <a:gd name="connsiteY0-166" fmla="*/ 1328062 h 1565915"/>
              <a:gd name="connsiteX1-167" fmla="*/ 4519 w 1247975"/>
              <a:gd name="connsiteY1-168" fmla="*/ 1295855 h 1565915"/>
              <a:gd name="connsiteX2-169" fmla="*/ 69106 w 1247975"/>
              <a:gd name="connsiteY2-170" fmla="*/ 737009 h 1565915"/>
              <a:gd name="connsiteX3-171" fmla="*/ 46643 w 1247975"/>
              <a:gd name="connsiteY3-172" fmla="*/ 467414 h 1565915"/>
              <a:gd name="connsiteX4-173" fmla="*/ 321853 w 1247975"/>
              <a:gd name="connsiteY4-174" fmla="*/ 169736 h 1565915"/>
              <a:gd name="connsiteX5-175" fmla="*/ 498775 w 1247975"/>
              <a:gd name="connsiteY5-176" fmla="*/ 4049 h 1565915"/>
              <a:gd name="connsiteX6-177" fmla="*/ 498737 w 1247975"/>
              <a:gd name="connsiteY6-178" fmla="*/ 0 h 1565915"/>
              <a:gd name="connsiteX7-179" fmla="*/ 721612 w 1247975"/>
              <a:gd name="connsiteY7-180" fmla="*/ 0 h 1565915"/>
              <a:gd name="connsiteX8-181" fmla="*/ 721685 w 1247975"/>
              <a:gd name="connsiteY8-182" fmla="*/ 8260 h 1565915"/>
              <a:gd name="connsiteX9-183" fmla="*/ 720632 w 1247975"/>
              <a:gd name="connsiteY9-184" fmla="*/ 127612 h 1565915"/>
              <a:gd name="connsiteX10-185" fmla="*/ 832962 w 1247975"/>
              <a:gd name="connsiteY10-186" fmla="*/ 217475 h 1565915"/>
              <a:gd name="connsiteX11-187" fmla="*/ 950911 w 1247975"/>
              <a:gd name="connsiteY11-188" fmla="*/ 178162 h 1565915"/>
              <a:gd name="connsiteX12-189" fmla="*/ 1144682 w 1247975"/>
              <a:gd name="connsiteY12-190" fmla="*/ 239942 h 1565915"/>
              <a:gd name="connsiteX13-191" fmla="*/ 1237356 w 1247975"/>
              <a:gd name="connsiteY13-192" fmla="*/ 467414 h 1565915"/>
              <a:gd name="connsiteX14-193" fmla="*/ 1203654 w 1247975"/>
              <a:gd name="connsiteY14-194" fmla="*/ 1208800 h 1565915"/>
              <a:gd name="connsiteX15-195" fmla="*/ 903169 w 1247975"/>
              <a:gd name="connsiteY15-196" fmla="*/ 1551408 h 1565915"/>
              <a:gd name="connsiteX16-197" fmla="*/ 386445 w 1247975"/>
              <a:gd name="connsiteY16-198" fmla="*/ 1548601 h 1565915"/>
              <a:gd name="connsiteX17-199" fmla="*/ 49450 w 1247975"/>
              <a:gd name="connsiteY17-200" fmla="*/ 1436271 h 1565915"/>
              <a:gd name="connsiteX18-201" fmla="*/ 481 w 1247975"/>
              <a:gd name="connsiteY18-202" fmla="*/ 1328062 h 1565915"/>
              <a:gd name="connsiteX0-203" fmla="*/ 481 w 1247975"/>
              <a:gd name="connsiteY0-204" fmla="*/ 1328062 h 1565915"/>
              <a:gd name="connsiteX1-205" fmla="*/ 4519 w 1247975"/>
              <a:gd name="connsiteY1-206" fmla="*/ 1295855 h 1565915"/>
              <a:gd name="connsiteX2-207" fmla="*/ 69106 w 1247975"/>
              <a:gd name="connsiteY2-208" fmla="*/ 737009 h 1565915"/>
              <a:gd name="connsiteX3-209" fmla="*/ 46643 w 1247975"/>
              <a:gd name="connsiteY3-210" fmla="*/ 467414 h 1565915"/>
              <a:gd name="connsiteX4-211" fmla="*/ 321853 w 1247975"/>
              <a:gd name="connsiteY4-212" fmla="*/ 169736 h 1565915"/>
              <a:gd name="connsiteX5-213" fmla="*/ 498775 w 1247975"/>
              <a:gd name="connsiteY5-214" fmla="*/ 4049 h 1565915"/>
              <a:gd name="connsiteX6-215" fmla="*/ 498737 w 1247975"/>
              <a:gd name="connsiteY6-216" fmla="*/ 0 h 1565915"/>
              <a:gd name="connsiteX7-217" fmla="*/ 721612 w 1247975"/>
              <a:gd name="connsiteY7-218" fmla="*/ 0 h 1565915"/>
              <a:gd name="connsiteX8-219" fmla="*/ 720632 w 1247975"/>
              <a:gd name="connsiteY8-220" fmla="*/ 127612 h 1565915"/>
              <a:gd name="connsiteX9-221" fmla="*/ 832962 w 1247975"/>
              <a:gd name="connsiteY9-222" fmla="*/ 217475 h 1565915"/>
              <a:gd name="connsiteX10-223" fmla="*/ 950911 w 1247975"/>
              <a:gd name="connsiteY10-224" fmla="*/ 178162 h 1565915"/>
              <a:gd name="connsiteX11-225" fmla="*/ 1144682 w 1247975"/>
              <a:gd name="connsiteY11-226" fmla="*/ 239942 h 1565915"/>
              <a:gd name="connsiteX12-227" fmla="*/ 1237356 w 1247975"/>
              <a:gd name="connsiteY12-228" fmla="*/ 467414 h 1565915"/>
              <a:gd name="connsiteX13-229" fmla="*/ 1203654 w 1247975"/>
              <a:gd name="connsiteY13-230" fmla="*/ 1208800 h 1565915"/>
              <a:gd name="connsiteX14-231" fmla="*/ 903169 w 1247975"/>
              <a:gd name="connsiteY14-232" fmla="*/ 1551408 h 1565915"/>
              <a:gd name="connsiteX15-233" fmla="*/ 386445 w 1247975"/>
              <a:gd name="connsiteY15-234" fmla="*/ 1548601 h 1565915"/>
              <a:gd name="connsiteX16-235" fmla="*/ 49450 w 1247975"/>
              <a:gd name="connsiteY16-236" fmla="*/ 1436271 h 1565915"/>
              <a:gd name="connsiteX17-237" fmla="*/ 481 w 1247975"/>
              <a:gd name="connsiteY17-238" fmla="*/ 1328062 h 1565915"/>
              <a:gd name="connsiteX0-239" fmla="*/ 481 w 1247975"/>
              <a:gd name="connsiteY0-240" fmla="*/ 1344368 h 1582221"/>
              <a:gd name="connsiteX1-241" fmla="*/ 4519 w 1247975"/>
              <a:gd name="connsiteY1-242" fmla="*/ 1312161 h 1582221"/>
              <a:gd name="connsiteX2-243" fmla="*/ 69106 w 1247975"/>
              <a:gd name="connsiteY2-244" fmla="*/ 753315 h 1582221"/>
              <a:gd name="connsiteX3-245" fmla="*/ 46643 w 1247975"/>
              <a:gd name="connsiteY3-246" fmla="*/ 483720 h 1582221"/>
              <a:gd name="connsiteX4-247" fmla="*/ 321853 w 1247975"/>
              <a:gd name="connsiteY4-248" fmla="*/ 186042 h 1582221"/>
              <a:gd name="connsiteX5-249" fmla="*/ 498775 w 1247975"/>
              <a:gd name="connsiteY5-250" fmla="*/ 20355 h 1582221"/>
              <a:gd name="connsiteX6-251" fmla="*/ 721612 w 1247975"/>
              <a:gd name="connsiteY6-252" fmla="*/ 16306 h 1582221"/>
              <a:gd name="connsiteX7-253" fmla="*/ 720632 w 1247975"/>
              <a:gd name="connsiteY7-254" fmla="*/ 143918 h 1582221"/>
              <a:gd name="connsiteX8-255" fmla="*/ 832962 w 1247975"/>
              <a:gd name="connsiteY8-256" fmla="*/ 233781 h 1582221"/>
              <a:gd name="connsiteX9-257" fmla="*/ 950911 w 1247975"/>
              <a:gd name="connsiteY9-258" fmla="*/ 194468 h 1582221"/>
              <a:gd name="connsiteX10-259" fmla="*/ 1144682 w 1247975"/>
              <a:gd name="connsiteY10-260" fmla="*/ 256248 h 1582221"/>
              <a:gd name="connsiteX11-261" fmla="*/ 1237356 w 1247975"/>
              <a:gd name="connsiteY11-262" fmla="*/ 483720 h 1582221"/>
              <a:gd name="connsiteX12-263" fmla="*/ 1203654 w 1247975"/>
              <a:gd name="connsiteY12-264" fmla="*/ 1225106 h 1582221"/>
              <a:gd name="connsiteX13-265" fmla="*/ 903169 w 1247975"/>
              <a:gd name="connsiteY13-266" fmla="*/ 1567714 h 1582221"/>
              <a:gd name="connsiteX14-267" fmla="*/ 386445 w 1247975"/>
              <a:gd name="connsiteY14-268" fmla="*/ 1564907 h 1582221"/>
              <a:gd name="connsiteX15-269" fmla="*/ 49450 w 1247975"/>
              <a:gd name="connsiteY15-270" fmla="*/ 1452577 h 1582221"/>
              <a:gd name="connsiteX16-271" fmla="*/ 481 w 1247975"/>
              <a:gd name="connsiteY16-272" fmla="*/ 1344368 h 1582221"/>
              <a:gd name="connsiteX0-273" fmla="*/ 481 w 1247975"/>
              <a:gd name="connsiteY0-274" fmla="*/ 1324383 h 1562236"/>
              <a:gd name="connsiteX1-275" fmla="*/ 4519 w 1247975"/>
              <a:gd name="connsiteY1-276" fmla="*/ 1292176 h 1562236"/>
              <a:gd name="connsiteX2-277" fmla="*/ 69106 w 1247975"/>
              <a:gd name="connsiteY2-278" fmla="*/ 733330 h 1562236"/>
              <a:gd name="connsiteX3-279" fmla="*/ 46643 w 1247975"/>
              <a:gd name="connsiteY3-280" fmla="*/ 463735 h 1562236"/>
              <a:gd name="connsiteX4-281" fmla="*/ 321853 w 1247975"/>
              <a:gd name="connsiteY4-282" fmla="*/ 166057 h 1562236"/>
              <a:gd name="connsiteX5-283" fmla="*/ 498775 w 1247975"/>
              <a:gd name="connsiteY5-284" fmla="*/ 370 h 1562236"/>
              <a:gd name="connsiteX6-285" fmla="*/ 720632 w 1247975"/>
              <a:gd name="connsiteY6-286" fmla="*/ 123933 h 1562236"/>
              <a:gd name="connsiteX7-287" fmla="*/ 832962 w 1247975"/>
              <a:gd name="connsiteY7-288" fmla="*/ 213796 h 1562236"/>
              <a:gd name="connsiteX8-289" fmla="*/ 950911 w 1247975"/>
              <a:gd name="connsiteY8-290" fmla="*/ 174483 h 1562236"/>
              <a:gd name="connsiteX9-291" fmla="*/ 1144682 w 1247975"/>
              <a:gd name="connsiteY9-292" fmla="*/ 236263 h 1562236"/>
              <a:gd name="connsiteX10-293" fmla="*/ 1237356 w 1247975"/>
              <a:gd name="connsiteY10-294" fmla="*/ 463735 h 1562236"/>
              <a:gd name="connsiteX11-295" fmla="*/ 1203654 w 1247975"/>
              <a:gd name="connsiteY11-296" fmla="*/ 1205121 h 1562236"/>
              <a:gd name="connsiteX12-297" fmla="*/ 903169 w 1247975"/>
              <a:gd name="connsiteY12-298" fmla="*/ 1547729 h 1562236"/>
              <a:gd name="connsiteX13-299" fmla="*/ 386445 w 1247975"/>
              <a:gd name="connsiteY13-300" fmla="*/ 1544922 h 1562236"/>
              <a:gd name="connsiteX14-301" fmla="*/ 49450 w 1247975"/>
              <a:gd name="connsiteY14-302" fmla="*/ 1432592 h 1562236"/>
              <a:gd name="connsiteX15-303" fmla="*/ 481 w 1247975"/>
              <a:gd name="connsiteY15-304" fmla="*/ 1324383 h 1562236"/>
              <a:gd name="connsiteX0-305" fmla="*/ 481 w 1247975"/>
              <a:gd name="connsiteY0-306" fmla="*/ 1205652 h 1443505"/>
              <a:gd name="connsiteX1-307" fmla="*/ 4519 w 1247975"/>
              <a:gd name="connsiteY1-308" fmla="*/ 1173445 h 1443505"/>
              <a:gd name="connsiteX2-309" fmla="*/ 69106 w 1247975"/>
              <a:gd name="connsiteY2-310" fmla="*/ 614599 h 1443505"/>
              <a:gd name="connsiteX3-311" fmla="*/ 46643 w 1247975"/>
              <a:gd name="connsiteY3-312" fmla="*/ 345004 h 1443505"/>
              <a:gd name="connsiteX4-313" fmla="*/ 321853 w 1247975"/>
              <a:gd name="connsiteY4-314" fmla="*/ 47326 h 1443505"/>
              <a:gd name="connsiteX5-315" fmla="*/ 720632 w 1247975"/>
              <a:gd name="connsiteY5-316" fmla="*/ 5202 h 1443505"/>
              <a:gd name="connsiteX6-317" fmla="*/ 832962 w 1247975"/>
              <a:gd name="connsiteY6-318" fmla="*/ 95065 h 1443505"/>
              <a:gd name="connsiteX7-319" fmla="*/ 950911 w 1247975"/>
              <a:gd name="connsiteY7-320" fmla="*/ 55752 h 1443505"/>
              <a:gd name="connsiteX8-321" fmla="*/ 1144682 w 1247975"/>
              <a:gd name="connsiteY8-322" fmla="*/ 117532 h 1443505"/>
              <a:gd name="connsiteX9-323" fmla="*/ 1237356 w 1247975"/>
              <a:gd name="connsiteY9-324" fmla="*/ 345004 h 1443505"/>
              <a:gd name="connsiteX10-325" fmla="*/ 1203654 w 1247975"/>
              <a:gd name="connsiteY10-326" fmla="*/ 1086390 h 1443505"/>
              <a:gd name="connsiteX11-327" fmla="*/ 903169 w 1247975"/>
              <a:gd name="connsiteY11-328" fmla="*/ 1428998 h 1443505"/>
              <a:gd name="connsiteX12-329" fmla="*/ 386445 w 1247975"/>
              <a:gd name="connsiteY12-330" fmla="*/ 1426191 h 1443505"/>
              <a:gd name="connsiteX13-331" fmla="*/ 49450 w 1247975"/>
              <a:gd name="connsiteY13-332" fmla="*/ 1313861 h 1443505"/>
              <a:gd name="connsiteX14-333" fmla="*/ 481 w 1247975"/>
              <a:gd name="connsiteY14-334" fmla="*/ 1205652 h 1443505"/>
              <a:gd name="connsiteX0-335" fmla="*/ 481 w 1247975"/>
              <a:gd name="connsiteY0-336" fmla="*/ 1201241 h 1439094"/>
              <a:gd name="connsiteX1-337" fmla="*/ 4519 w 1247975"/>
              <a:gd name="connsiteY1-338" fmla="*/ 1169034 h 1439094"/>
              <a:gd name="connsiteX2-339" fmla="*/ 69106 w 1247975"/>
              <a:gd name="connsiteY2-340" fmla="*/ 610188 h 1439094"/>
              <a:gd name="connsiteX3-341" fmla="*/ 46643 w 1247975"/>
              <a:gd name="connsiteY3-342" fmla="*/ 340593 h 1439094"/>
              <a:gd name="connsiteX4-343" fmla="*/ 321853 w 1247975"/>
              <a:gd name="connsiteY4-344" fmla="*/ 42915 h 1439094"/>
              <a:gd name="connsiteX5-345" fmla="*/ 720632 w 1247975"/>
              <a:gd name="connsiteY5-346" fmla="*/ 791 h 1439094"/>
              <a:gd name="connsiteX6-347" fmla="*/ 832962 w 1247975"/>
              <a:gd name="connsiteY6-348" fmla="*/ 90654 h 1439094"/>
              <a:gd name="connsiteX7-349" fmla="*/ 950911 w 1247975"/>
              <a:gd name="connsiteY7-350" fmla="*/ 51341 h 1439094"/>
              <a:gd name="connsiteX8-351" fmla="*/ 1144682 w 1247975"/>
              <a:gd name="connsiteY8-352" fmla="*/ 113121 h 1439094"/>
              <a:gd name="connsiteX9-353" fmla="*/ 1237356 w 1247975"/>
              <a:gd name="connsiteY9-354" fmla="*/ 340593 h 1439094"/>
              <a:gd name="connsiteX10-355" fmla="*/ 1203654 w 1247975"/>
              <a:gd name="connsiteY10-356" fmla="*/ 1081979 h 1439094"/>
              <a:gd name="connsiteX11-357" fmla="*/ 903169 w 1247975"/>
              <a:gd name="connsiteY11-358" fmla="*/ 1424587 h 1439094"/>
              <a:gd name="connsiteX12-359" fmla="*/ 386445 w 1247975"/>
              <a:gd name="connsiteY12-360" fmla="*/ 1421780 h 1439094"/>
              <a:gd name="connsiteX13-361" fmla="*/ 49450 w 1247975"/>
              <a:gd name="connsiteY13-362" fmla="*/ 1309450 h 1439094"/>
              <a:gd name="connsiteX14-363" fmla="*/ 481 w 1247975"/>
              <a:gd name="connsiteY14-364" fmla="*/ 1201241 h 1439094"/>
              <a:gd name="connsiteX0-365" fmla="*/ 481 w 1247975"/>
              <a:gd name="connsiteY0-366" fmla="*/ 1169513 h 1407366"/>
              <a:gd name="connsiteX1-367" fmla="*/ 4519 w 1247975"/>
              <a:gd name="connsiteY1-368" fmla="*/ 1137306 h 1407366"/>
              <a:gd name="connsiteX2-369" fmla="*/ 69106 w 1247975"/>
              <a:gd name="connsiteY2-370" fmla="*/ 578460 h 1407366"/>
              <a:gd name="connsiteX3-371" fmla="*/ 46643 w 1247975"/>
              <a:gd name="connsiteY3-372" fmla="*/ 308865 h 1407366"/>
              <a:gd name="connsiteX4-373" fmla="*/ 321853 w 1247975"/>
              <a:gd name="connsiteY4-374" fmla="*/ 11187 h 1407366"/>
              <a:gd name="connsiteX5-375" fmla="*/ 832962 w 1247975"/>
              <a:gd name="connsiteY5-376" fmla="*/ 58926 h 1407366"/>
              <a:gd name="connsiteX6-377" fmla="*/ 950911 w 1247975"/>
              <a:gd name="connsiteY6-378" fmla="*/ 19613 h 1407366"/>
              <a:gd name="connsiteX7-379" fmla="*/ 1144682 w 1247975"/>
              <a:gd name="connsiteY7-380" fmla="*/ 81393 h 1407366"/>
              <a:gd name="connsiteX8-381" fmla="*/ 1237356 w 1247975"/>
              <a:gd name="connsiteY8-382" fmla="*/ 308865 h 1407366"/>
              <a:gd name="connsiteX9-383" fmla="*/ 1203654 w 1247975"/>
              <a:gd name="connsiteY9-384" fmla="*/ 1050251 h 1407366"/>
              <a:gd name="connsiteX10-385" fmla="*/ 903169 w 1247975"/>
              <a:gd name="connsiteY10-386" fmla="*/ 1392859 h 1407366"/>
              <a:gd name="connsiteX11-387" fmla="*/ 386445 w 1247975"/>
              <a:gd name="connsiteY11-388" fmla="*/ 1390052 h 1407366"/>
              <a:gd name="connsiteX12-389" fmla="*/ 49450 w 1247975"/>
              <a:gd name="connsiteY12-390" fmla="*/ 1277722 h 1407366"/>
              <a:gd name="connsiteX13-391" fmla="*/ 481 w 1247975"/>
              <a:gd name="connsiteY13-392" fmla="*/ 1169513 h 1407366"/>
              <a:gd name="connsiteX0-393" fmla="*/ 481 w 1247975"/>
              <a:gd name="connsiteY0-394" fmla="*/ 1168892 h 1406745"/>
              <a:gd name="connsiteX1-395" fmla="*/ 4519 w 1247975"/>
              <a:gd name="connsiteY1-396" fmla="*/ 1136685 h 1406745"/>
              <a:gd name="connsiteX2-397" fmla="*/ 69106 w 1247975"/>
              <a:gd name="connsiteY2-398" fmla="*/ 577839 h 1406745"/>
              <a:gd name="connsiteX3-399" fmla="*/ 46643 w 1247975"/>
              <a:gd name="connsiteY3-400" fmla="*/ 308244 h 1406745"/>
              <a:gd name="connsiteX4-401" fmla="*/ 321853 w 1247975"/>
              <a:gd name="connsiteY4-402" fmla="*/ 10566 h 1406745"/>
              <a:gd name="connsiteX5-403" fmla="*/ 832962 w 1247975"/>
              <a:gd name="connsiteY5-404" fmla="*/ 58305 h 1406745"/>
              <a:gd name="connsiteX6-405" fmla="*/ 950911 w 1247975"/>
              <a:gd name="connsiteY6-406" fmla="*/ 18992 h 1406745"/>
              <a:gd name="connsiteX7-407" fmla="*/ 1144682 w 1247975"/>
              <a:gd name="connsiteY7-408" fmla="*/ 80772 h 1406745"/>
              <a:gd name="connsiteX8-409" fmla="*/ 1237356 w 1247975"/>
              <a:gd name="connsiteY8-410" fmla="*/ 308244 h 1406745"/>
              <a:gd name="connsiteX9-411" fmla="*/ 1203654 w 1247975"/>
              <a:gd name="connsiteY9-412" fmla="*/ 1049630 h 1406745"/>
              <a:gd name="connsiteX10-413" fmla="*/ 903169 w 1247975"/>
              <a:gd name="connsiteY10-414" fmla="*/ 1392238 h 1406745"/>
              <a:gd name="connsiteX11-415" fmla="*/ 386445 w 1247975"/>
              <a:gd name="connsiteY11-416" fmla="*/ 1389431 h 1406745"/>
              <a:gd name="connsiteX12-417" fmla="*/ 49450 w 1247975"/>
              <a:gd name="connsiteY12-418" fmla="*/ 1277101 h 1406745"/>
              <a:gd name="connsiteX13-419" fmla="*/ 481 w 1247975"/>
              <a:gd name="connsiteY13-420" fmla="*/ 1168892 h 1406745"/>
              <a:gd name="connsiteX0-421" fmla="*/ 481 w 1247975"/>
              <a:gd name="connsiteY0-422" fmla="*/ 1168892 h 1397722"/>
              <a:gd name="connsiteX1-423" fmla="*/ 4519 w 1247975"/>
              <a:gd name="connsiteY1-424" fmla="*/ 1136685 h 1397722"/>
              <a:gd name="connsiteX2-425" fmla="*/ 69106 w 1247975"/>
              <a:gd name="connsiteY2-426" fmla="*/ 577839 h 1397722"/>
              <a:gd name="connsiteX3-427" fmla="*/ 46643 w 1247975"/>
              <a:gd name="connsiteY3-428" fmla="*/ 308244 h 1397722"/>
              <a:gd name="connsiteX4-429" fmla="*/ 321853 w 1247975"/>
              <a:gd name="connsiteY4-430" fmla="*/ 10566 h 1397722"/>
              <a:gd name="connsiteX5-431" fmla="*/ 832962 w 1247975"/>
              <a:gd name="connsiteY5-432" fmla="*/ 58305 h 1397722"/>
              <a:gd name="connsiteX6-433" fmla="*/ 950911 w 1247975"/>
              <a:gd name="connsiteY6-434" fmla="*/ 18992 h 1397722"/>
              <a:gd name="connsiteX7-435" fmla="*/ 1144682 w 1247975"/>
              <a:gd name="connsiteY7-436" fmla="*/ 80772 h 1397722"/>
              <a:gd name="connsiteX8-437" fmla="*/ 1237356 w 1247975"/>
              <a:gd name="connsiteY8-438" fmla="*/ 308244 h 1397722"/>
              <a:gd name="connsiteX9-439" fmla="*/ 1203654 w 1247975"/>
              <a:gd name="connsiteY9-440" fmla="*/ 1049630 h 1397722"/>
              <a:gd name="connsiteX10-441" fmla="*/ 903169 w 1247975"/>
              <a:gd name="connsiteY10-442" fmla="*/ 1392238 h 1397722"/>
              <a:gd name="connsiteX11-443" fmla="*/ 386445 w 1247975"/>
              <a:gd name="connsiteY11-444" fmla="*/ 1389431 h 1397722"/>
              <a:gd name="connsiteX12-445" fmla="*/ 49450 w 1247975"/>
              <a:gd name="connsiteY12-446" fmla="*/ 1277101 h 1397722"/>
              <a:gd name="connsiteX13-447" fmla="*/ 481 w 1247975"/>
              <a:gd name="connsiteY13-448" fmla="*/ 1168892 h 1397722"/>
              <a:gd name="connsiteX0-449" fmla="*/ 481 w 1247975"/>
              <a:gd name="connsiteY0-450" fmla="*/ 1168892 h 1411498"/>
              <a:gd name="connsiteX1-451" fmla="*/ 4519 w 1247975"/>
              <a:gd name="connsiteY1-452" fmla="*/ 1136685 h 1411498"/>
              <a:gd name="connsiteX2-453" fmla="*/ 69106 w 1247975"/>
              <a:gd name="connsiteY2-454" fmla="*/ 577839 h 1411498"/>
              <a:gd name="connsiteX3-455" fmla="*/ 46643 w 1247975"/>
              <a:gd name="connsiteY3-456" fmla="*/ 308244 h 1411498"/>
              <a:gd name="connsiteX4-457" fmla="*/ 321853 w 1247975"/>
              <a:gd name="connsiteY4-458" fmla="*/ 10566 h 1411498"/>
              <a:gd name="connsiteX5-459" fmla="*/ 832962 w 1247975"/>
              <a:gd name="connsiteY5-460" fmla="*/ 58305 h 1411498"/>
              <a:gd name="connsiteX6-461" fmla="*/ 950911 w 1247975"/>
              <a:gd name="connsiteY6-462" fmla="*/ 18992 h 1411498"/>
              <a:gd name="connsiteX7-463" fmla="*/ 1144682 w 1247975"/>
              <a:gd name="connsiteY7-464" fmla="*/ 80772 h 1411498"/>
              <a:gd name="connsiteX8-465" fmla="*/ 1237356 w 1247975"/>
              <a:gd name="connsiteY8-466" fmla="*/ 308244 h 1411498"/>
              <a:gd name="connsiteX9-467" fmla="*/ 1203654 w 1247975"/>
              <a:gd name="connsiteY9-468" fmla="*/ 1049630 h 1411498"/>
              <a:gd name="connsiteX10-469" fmla="*/ 903169 w 1247975"/>
              <a:gd name="connsiteY10-470" fmla="*/ 1392238 h 1411498"/>
              <a:gd name="connsiteX11-471" fmla="*/ 386445 w 1247975"/>
              <a:gd name="connsiteY11-472" fmla="*/ 1358608 h 1411498"/>
              <a:gd name="connsiteX12-473" fmla="*/ 49450 w 1247975"/>
              <a:gd name="connsiteY12-474" fmla="*/ 1277101 h 1411498"/>
              <a:gd name="connsiteX13-475" fmla="*/ 481 w 1247975"/>
              <a:gd name="connsiteY13-476" fmla="*/ 1168892 h 1411498"/>
              <a:gd name="connsiteX0-477" fmla="*/ 481 w 1247975"/>
              <a:gd name="connsiteY0-478" fmla="*/ 1168892 h 1406413"/>
              <a:gd name="connsiteX1-479" fmla="*/ 4519 w 1247975"/>
              <a:gd name="connsiteY1-480" fmla="*/ 1136685 h 1406413"/>
              <a:gd name="connsiteX2-481" fmla="*/ 69106 w 1247975"/>
              <a:gd name="connsiteY2-482" fmla="*/ 577839 h 1406413"/>
              <a:gd name="connsiteX3-483" fmla="*/ 46643 w 1247975"/>
              <a:gd name="connsiteY3-484" fmla="*/ 308244 h 1406413"/>
              <a:gd name="connsiteX4-485" fmla="*/ 321853 w 1247975"/>
              <a:gd name="connsiteY4-486" fmla="*/ 10566 h 1406413"/>
              <a:gd name="connsiteX5-487" fmla="*/ 832962 w 1247975"/>
              <a:gd name="connsiteY5-488" fmla="*/ 58305 h 1406413"/>
              <a:gd name="connsiteX6-489" fmla="*/ 950911 w 1247975"/>
              <a:gd name="connsiteY6-490" fmla="*/ 18992 h 1406413"/>
              <a:gd name="connsiteX7-491" fmla="*/ 1144682 w 1247975"/>
              <a:gd name="connsiteY7-492" fmla="*/ 80772 h 1406413"/>
              <a:gd name="connsiteX8-493" fmla="*/ 1237356 w 1247975"/>
              <a:gd name="connsiteY8-494" fmla="*/ 308244 h 1406413"/>
              <a:gd name="connsiteX9-495" fmla="*/ 1203654 w 1247975"/>
              <a:gd name="connsiteY9-496" fmla="*/ 1049630 h 1406413"/>
              <a:gd name="connsiteX10-497" fmla="*/ 903169 w 1247975"/>
              <a:gd name="connsiteY10-498" fmla="*/ 1392238 h 1406413"/>
              <a:gd name="connsiteX11-499" fmla="*/ 386445 w 1247975"/>
              <a:gd name="connsiteY11-500" fmla="*/ 1358608 h 1406413"/>
              <a:gd name="connsiteX12-501" fmla="*/ 49450 w 1247975"/>
              <a:gd name="connsiteY12-502" fmla="*/ 1277101 h 1406413"/>
              <a:gd name="connsiteX13-503" fmla="*/ 481 w 1247975"/>
              <a:gd name="connsiteY13-504" fmla="*/ 1168892 h 14064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1247975" h="1406413">
                <a:moveTo>
                  <a:pt x="481" y="1168892"/>
                </a:moveTo>
                <a:cubicBezTo>
                  <a:pt x="-748" y="1157396"/>
                  <a:pt x="306" y="1146514"/>
                  <a:pt x="4519" y="1136685"/>
                </a:cubicBezTo>
                <a:cubicBezTo>
                  <a:pt x="77533" y="954148"/>
                  <a:pt x="7326" y="757568"/>
                  <a:pt x="69106" y="577839"/>
                </a:cubicBezTo>
                <a:cubicBezTo>
                  <a:pt x="102808" y="479550"/>
                  <a:pt x="71914" y="395299"/>
                  <a:pt x="46643" y="308244"/>
                </a:cubicBezTo>
                <a:cubicBezTo>
                  <a:pt x="-15141" y="97621"/>
                  <a:pt x="129158" y="-40246"/>
                  <a:pt x="321853" y="10566"/>
                </a:cubicBezTo>
                <a:cubicBezTo>
                  <a:pt x="454822" y="45629"/>
                  <a:pt x="728119" y="56901"/>
                  <a:pt x="832962" y="58305"/>
                </a:cubicBezTo>
                <a:cubicBezTo>
                  <a:pt x="872278" y="49882"/>
                  <a:pt x="911595" y="30222"/>
                  <a:pt x="950911" y="18992"/>
                </a:cubicBezTo>
                <a:cubicBezTo>
                  <a:pt x="1012691" y="-668"/>
                  <a:pt x="1096939" y="27415"/>
                  <a:pt x="1144682" y="80772"/>
                </a:cubicBezTo>
                <a:cubicBezTo>
                  <a:pt x="1198039" y="139745"/>
                  <a:pt x="1276672" y="240845"/>
                  <a:pt x="1237356" y="308244"/>
                </a:cubicBezTo>
                <a:cubicBezTo>
                  <a:pt x="1091324" y="566605"/>
                  <a:pt x="1161530" y="796883"/>
                  <a:pt x="1203654" y="1049630"/>
                </a:cubicBezTo>
                <a:cubicBezTo>
                  <a:pt x="1245778" y="1299565"/>
                  <a:pt x="1039371" y="1340742"/>
                  <a:pt x="903169" y="1392238"/>
                </a:cubicBezTo>
                <a:cubicBezTo>
                  <a:pt x="766968" y="1443734"/>
                  <a:pt x="549280" y="1336701"/>
                  <a:pt x="386445" y="1358608"/>
                </a:cubicBezTo>
                <a:cubicBezTo>
                  <a:pt x="233017" y="1374569"/>
                  <a:pt x="133698" y="1411899"/>
                  <a:pt x="49450" y="1277101"/>
                </a:cubicBezTo>
                <a:cubicBezTo>
                  <a:pt x="28388" y="1243400"/>
                  <a:pt x="4166" y="1203382"/>
                  <a:pt x="481" y="1168892"/>
                </a:cubicBezTo>
                <a:close/>
              </a:path>
            </a:pathLst>
          </a:custGeom>
          <a:solidFill>
            <a:schemeClr val="accent4"/>
          </a:solidFill>
          <a:ln w="741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Freeform: Shape 21"/>
          <p:cNvSpPr/>
          <p:nvPr/>
        </p:nvSpPr>
        <p:spPr>
          <a:xfrm rot="5400000">
            <a:off x="6079185" y="2998140"/>
            <a:ext cx="1247975" cy="1406413"/>
          </a:xfrm>
          <a:custGeom>
            <a:avLst/>
            <a:gdLst>
              <a:gd name="connsiteX0" fmla="*/ 481 w 1247975"/>
              <a:gd name="connsiteY0" fmla="*/ 1328062 h 1695236"/>
              <a:gd name="connsiteX1" fmla="*/ 4519 w 1247975"/>
              <a:gd name="connsiteY1" fmla="*/ 1295855 h 1695236"/>
              <a:gd name="connsiteX2" fmla="*/ 69106 w 1247975"/>
              <a:gd name="connsiteY2" fmla="*/ 737009 h 1695236"/>
              <a:gd name="connsiteX3" fmla="*/ 46643 w 1247975"/>
              <a:gd name="connsiteY3" fmla="*/ 467414 h 1695236"/>
              <a:gd name="connsiteX4" fmla="*/ 321853 w 1247975"/>
              <a:gd name="connsiteY4" fmla="*/ 169736 h 1695236"/>
              <a:gd name="connsiteX5" fmla="*/ 498775 w 1247975"/>
              <a:gd name="connsiteY5" fmla="*/ 4049 h 1695236"/>
              <a:gd name="connsiteX6" fmla="*/ 498737 w 1247975"/>
              <a:gd name="connsiteY6" fmla="*/ 0 h 1695236"/>
              <a:gd name="connsiteX7" fmla="*/ 721612 w 1247975"/>
              <a:gd name="connsiteY7" fmla="*/ 0 h 1695236"/>
              <a:gd name="connsiteX8" fmla="*/ 721685 w 1247975"/>
              <a:gd name="connsiteY8" fmla="*/ 8260 h 1695236"/>
              <a:gd name="connsiteX9" fmla="*/ 720632 w 1247975"/>
              <a:gd name="connsiteY9" fmla="*/ 127612 h 1695236"/>
              <a:gd name="connsiteX10" fmla="*/ 832962 w 1247975"/>
              <a:gd name="connsiteY10" fmla="*/ 217475 h 1695236"/>
              <a:gd name="connsiteX11" fmla="*/ 950911 w 1247975"/>
              <a:gd name="connsiteY11" fmla="*/ 178162 h 1695236"/>
              <a:gd name="connsiteX12" fmla="*/ 1144682 w 1247975"/>
              <a:gd name="connsiteY12" fmla="*/ 239942 h 1695236"/>
              <a:gd name="connsiteX13" fmla="*/ 1237356 w 1247975"/>
              <a:gd name="connsiteY13" fmla="*/ 467414 h 1695236"/>
              <a:gd name="connsiteX14" fmla="*/ 1203654 w 1247975"/>
              <a:gd name="connsiteY14" fmla="*/ 1208800 h 1695236"/>
              <a:gd name="connsiteX15" fmla="*/ 903169 w 1247975"/>
              <a:gd name="connsiteY15" fmla="*/ 1551408 h 1695236"/>
              <a:gd name="connsiteX16" fmla="*/ 717821 w 1247975"/>
              <a:gd name="connsiteY16" fmla="*/ 1691825 h 1695236"/>
              <a:gd name="connsiteX17" fmla="*/ 717952 w 1247975"/>
              <a:gd name="connsiteY17" fmla="*/ 1695236 h 1695236"/>
              <a:gd name="connsiteX18" fmla="*/ 500918 w 1247975"/>
              <a:gd name="connsiteY18" fmla="*/ 1695236 h 1695236"/>
              <a:gd name="connsiteX19" fmla="*/ 501583 w 1247975"/>
              <a:gd name="connsiteY19" fmla="*/ 1655316 h 1695236"/>
              <a:gd name="connsiteX20" fmla="*/ 386445 w 1247975"/>
              <a:gd name="connsiteY20" fmla="*/ 1548601 h 1695236"/>
              <a:gd name="connsiteX21" fmla="*/ 49450 w 1247975"/>
              <a:gd name="connsiteY21" fmla="*/ 1436271 h 1695236"/>
              <a:gd name="connsiteX22" fmla="*/ 481 w 1247975"/>
              <a:gd name="connsiteY22" fmla="*/ 1328062 h 1695236"/>
              <a:gd name="connsiteX0-1" fmla="*/ 481 w 1247975"/>
              <a:gd name="connsiteY0-2" fmla="*/ 1328062 h 1695236"/>
              <a:gd name="connsiteX1-3" fmla="*/ 4519 w 1247975"/>
              <a:gd name="connsiteY1-4" fmla="*/ 1295855 h 1695236"/>
              <a:gd name="connsiteX2-5" fmla="*/ 69106 w 1247975"/>
              <a:gd name="connsiteY2-6" fmla="*/ 737009 h 1695236"/>
              <a:gd name="connsiteX3-7" fmla="*/ 46643 w 1247975"/>
              <a:gd name="connsiteY3-8" fmla="*/ 467414 h 1695236"/>
              <a:gd name="connsiteX4-9" fmla="*/ 321853 w 1247975"/>
              <a:gd name="connsiteY4-10" fmla="*/ 169736 h 1695236"/>
              <a:gd name="connsiteX5-11" fmla="*/ 498775 w 1247975"/>
              <a:gd name="connsiteY5-12" fmla="*/ 4049 h 1695236"/>
              <a:gd name="connsiteX6-13" fmla="*/ 498737 w 1247975"/>
              <a:gd name="connsiteY6-14" fmla="*/ 0 h 1695236"/>
              <a:gd name="connsiteX7-15" fmla="*/ 721612 w 1247975"/>
              <a:gd name="connsiteY7-16" fmla="*/ 0 h 1695236"/>
              <a:gd name="connsiteX8-17" fmla="*/ 721685 w 1247975"/>
              <a:gd name="connsiteY8-18" fmla="*/ 8260 h 1695236"/>
              <a:gd name="connsiteX9-19" fmla="*/ 720632 w 1247975"/>
              <a:gd name="connsiteY9-20" fmla="*/ 127612 h 1695236"/>
              <a:gd name="connsiteX10-21" fmla="*/ 832962 w 1247975"/>
              <a:gd name="connsiteY10-22" fmla="*/ 217475 h 1695236"/>
              <a:gd name="connsiteX11-23" fmla="*/ 950911 w 1247975"/>
              <a:gd name="connsiteY11-24" fmla="*/ 178162 h 1695236"/>
              <a:gd name="connsiteX12-25" fmla="*/ 1144682 w 1247975"/>
              <a:gd name="connsiteY12-26" fmla="*/ 239942 h 1695236"/>
              <a:gd name="connsiteX13-27" fmla="*/ 1237356 w 1247975"/>
              <a:gd name="connsiteY13-28" fmla="*/ 467414 h 1695236"/>
              <a:gd name="connsiteX14-29" fmla="*/ 1203654 w 1247975"/>
              <a:gd name="connsiteY14-30" fmla="*/ 1208800 h 1695236"/>
              <a:gd name="connsiteX15-31" fmla="*/ 903169 w 1247975"/>
              <a:gd name="connsiteY15-32" fmla="*/ 1551408 h 1695236"/>
              <a:gd name="connsiteX16-33" fmla="*/ 717821 w 1247975"/>
              <a:gd name="connsiteY16-34" fmla="*/ 1691825 h 1695236"/>
              <a:gd name="connsiteX17-35" fmla="*/ 717952 w 1247975"/>
              <a:gd name="connsiteY17-36" fmla="*/ 1695236 h 1695236"/>
              <a:gd name="connsiteX18-37" fmla="*/ 500918 w 1247975"/>
              <a:gd name="connsiteY18-38" fmla="*/ 1695236 h 1695236"/>
              <a:gd name="connsiteX19-39" fmla="*/ 386445 w 1247975"/>
              <a:gd name="connsiteY19-40" fmla="*/ 1548601 h 1695236"/>
              <a:gd name="connsiteX20-41" fmla="*/ 49450 w 1247975"/>
              <a:gd name="connsiteY20-42" fmla="*/ 1436271 h 1695236"/>
              <a:gd name="connsiteX21-43" fmla="*/ 481 w 1247975"/>
              <a:gd name="connsiteY21-44" fmla="*/ 1328062 h 1695236"/>
              <a:gd name="connsiteX0-45" fmla="*/ 481 w 1247975"/>
              <a:gd name="connsiteY0-46" fmla="*/ 1328062 h 1695236"/>
              <a:gd name="connsiteX1-47" fmla="*/ 4519 w 1247975"/>
              <a:gd name="connsiteY1-48" fmla="*/ 1295855 h 1695236"/>
              <a:gd name="connsiteX2-49" fmla="*/ 69106 w 1247975"/>
              <a:gd name="connsiteY2-50" fmla="*/ 737009 h 1695236"/>
              <a:gd name="connsiteX3-51" fmla="*/ 46643 w 1247975"/>
              <a:gd name="connsiteY3-52" fmla="*/ 467414 h 1695236"/>
              <a:gd name="connsiteX4-53" fmla="*/ 321853 w 1247975"/>
              <a:gd name="connsiteY4-54" fmla="*/ 169736 h 1695236"/>
              <a:gd name="connsiteX5-55" fmla="*/ 498775 w 1247975"/>
              <a:gd name="connsiteY5-56" fmla="*/ 4049 h 1695236"/>
              <a:gd name="connsiteX6-57" fmla="*/ 498737 w 1247975"/>
              <a:gd name="connsiteY6-58" fmla="*/ 0 h 1695236"/>
              <a:gd name="connsiteX7-59" fmla="*/ 721612 w 1247975"/>
              <a:gd name="connsiteY7-60" fmla="*/ 0 h 1695236"/>
              <a:gd name="connsiteX8-61" fmla="*/ 721685 w 1247975"/>
              <a:gd name="connsiteY8-62" fmla="*/ 8260 h 1695236"/>
              <a:gd name="connsiteX9-63" fmla="*/ 720632 w 1247975"/>
              <a:gd name="connsiteY9-64" fmla="*/ 127612 h 1695236"/>
              <a:gd name="connsiteX10-65" fmla="*/ 832962 w 1247975"/>
              <a:gd name="connsiteY10-66" fmla="*/ 217475 h 1695236"/>
              <a:gd name="connsiteX11-67" fmla="*/ 950911 w 1247975"/>
              <a:gd name="connsiteY11-68" fmla="*/ 178162 h 1695236"/>
              <a:gd name="connsiteX12-69" fmla="*/ 1144682 w 1247975"/>
              <a:gd name="connsiteY12-70" fmla="*/ 239942 h 1695236"/>
              <a:gd name="connsiteX13-71" fmla="*/ 1237356 w 1247975"/>
              <a:gd name="connsiteY13-72" fmla="*/ 467414 h 1695236"/>
              <a:gd name="connsiteX14-73" fmla="*/ 1203654 w 1247975"/>
              <a:gd name="connsiteY14-74" fmla="*/ 1208800 h 1695236"/>
              <a:gd name="connsiteX15-75" fmla="*/ 903169 w 1247975"/>
              <a:gd name="connsiteY15-76" fmla="*/ 1551408 h 1695236"/>
              <a:gd name="connsiteX16-77" fmla="*/ 717821 w 1247975"/>
              <a:gd name="connsiteY16-78" fmla="*/ 1691825 h 1695236"/>
              <a:gd name="connsiteX17-79" fmla="*/ 717952 w 1247975"/>
              <a:gd name="connsiteY17-80" fmla="*/ 1695236 h 1695236"/>
              <a:gd name="connsiteX18-81" fmla="*/ 386445 w 1247975"/>
              <a:gd name="connsiteY18-82" fmla="*/ 1548601 h 1695236"/>
              <a:gd name="connsiteX19-83" fmla="*/ 49450 w 1247975"/>
              <a:gd name="connsiteY19-84" fmla="*/ 1436271 h 1695236"/>
              <a:gd name="connsiteX20-85" fmla="*/ 481 w 1247975"/>
              <a:gd name="connsiteY20-86" fmla="*/ 1328062 h 1695236"/>
              <a:gd name="connsiteX0-87" fmla="*/ 481 w 1247975"/>
              <a:gd name="connsiteY0-88" fmla="*/ 1328062 h 1691825"/>
              <a:gd name="connsiteX1-89" fmla="*/ 4519 w 1247975"/>
              <a:gd name="connsiteY1-90" fmla="*/ 1295855 h 1691825"/>
              <a:gd name="connsiteX2-91" fmla="*/ 69106 w 1247975"/>
              <a:gd name="connsiteY2-92" fmla="*/ 737009 h 1691825"/>
              <a:gd name="connsiteX3-93" fmla="*/ 46643 w 1247975"/>
              <a:gd name="connsiteY3-94" fmla="*/ 467414 h 1691825"/>
              <a:gd name="connsiteX4-95" fmla="*/ 321853 w 1247975"/>
              <a:gd name="connsiteY4-96" fmla="*/ 169736 h 1691825"/>
              <a:gd name="connsiteX5-97" fmla="*/ 498775 w 1247975"/>
              <a:gd name="connsiteY5-98" fmla="*/ 4049 h 1691825"/>
              <a:gd name="connsiteX6-99" fmla="*/ 498737 w 1247975"/>
              <a:gd name="connsiteY6-100" fmla="*/ 0 h 1691825"/>
              <a:gd name="connsiteX7-101" fmla="*/ 721612 w 1247975"/>
              <a:gd name="connsiteY7-102" fmla="*/ 0 h 1691825"/>
              <a:gd name="connsiteX8-103" fmla="*/ 721685 w 1247975"/>
              <a:gd name="connsiteY8-104" fmla="*/ 8260 h 1691825"/>
              <a:gd name="connsiteX9-105" fmla="*/ 720632 w 1247975"/>
              <a:gd name="connsiteY9-106" fmla="*/ 127612 h 1691825"/>
              <a:gd name="connsiteX10-107" fmla="*/ 832962 w 1247975"/>
              <a:gd name="connsiteY10-108" fmla="*/ 217475 h 1691825"/>
              <a:gd name="connsiteX11-109" fmla="*/ 950911 w 1247975"/>
              <a:gd name="connsiteY11-110" fmla="*/ 178162 h 1691825"/>
              <a:gd name="connsiteX12-111" fmla="*/ 1144682 w 1247975"/>
              <a:gd name="connsiteY12-112" fmla="*/ 239942 h 1691825"/>
              <a:gd name="connsiteX13-113" fmla="*/ 1237356 w 1247975"/>
              <a:gd name="connsiteY13-114" fmla="*/ 467414 h 1691825"/>
              <a:gd name="connsiteX14-115" fmla="*/ 1203654 w 1247975"/>
              <a:gd name="connsiteY14-116" fmla="*/ 1208800 h 1691825"/>
              <a:gd name="connsiteX15-117" fmla="*/ 903169 w 1247975"/>
              <a:gd name="connsiteY15-118" fmla="*/ 1551408 h 1691825"/>
              <a:gd name="connsiteX16-119" fmla="*/ 717821 w 1247975"/>
              <a:gd name="connsiteY16-120" fmla="*/ 1691825 h 1691825"/>
              <a:gd name="connsiteX17-121" fmla="*/ 386445 w 1247975"/>
              <a:gd name="connsiteY17-122" fmla="*/ 1548601 h 1691825"/>
              <a:gd name="connsiteX18-123" fmla="*/ 49450 w 1247975"/>
              <a:gd name="connsiteY18-124" fmla="*/ 1436271 h 1691825"/>
              <a:gd name="connsiteX19-125" fmla="*/ 481 w 1247975"/>
              <a:gd name="connsiteY19-126" fmla="*/ 1328062 h 1691825"/>
              <a:gd name="connsiteX0-127" fmla="*/ 481 w 1247975"/>
              <a:gd name="connsiteY0-128" fmla="*/ 1328062 h 1580471"/>
              <a:gd name="connsiteX1-129" fmla="*/ 4519 w 1247975"/>
              <a:gd name="connsiteY1-130" fmla="*/ 1295855 h 1580471"/>
              <a:gd name="connsiteX2-131" fmla="*/ 69106 w 1247975"/>
              <a:gd name="connsiteY2-132" fmla="*/ 737009 h 1580471"/>
              <a:gd name="connsiteX3-133" fmla="*/ 46643 w 1247975"/>
              <a:gd name="connsiteY3-134" fmla="*/ 467414 h 1580471"/>
              <a:gd name="connsiteX4-135" fmla="*/ 321853 w 1247975"/>
              <a:gd name="connsiteY4-136" fmla="*/ 169736 h 1580471"/>
              <a:gd name="connsiteX5-137" fmla="*/ 498775 w 1247975"/>
              <a:gd name="connsiteY5-138" fmla="*/ 4049 h 1580471"/>
              <a:gd name="connsiteX6-139" fmla="*/ 498737 w 1247975"/>
              <a:gd name="connsiteY6-140" fmla="*/ 0 h 1580471"/>
              <a:gd name="connsiteX7-141" fmla="*/ 721612 w 1247975"/>
              <a:gd name="connsiteY7-142" fmla="*/ 0 h 1580471"/>
              <a:gd name="connsiteX8-143" fmla="*/ 721685 w 1247975"/>
              <a:gd name="connsiteY8-144" fmla="*/ 8260 h 1580471"/>
              <a:gd name="connsiteX9-145" fmla="*/ 720632 w 1247975"/>
              <a:gd name="connsiteY9-146" fmla="*/ 127612 h 1580471"/>
              <a:gd name="connsiteX10-147" fmla="*/ 832962 w 1247975"/>
              <a:gd name="connsiteY10-148" fmla="*/ 217475 h 1580471"/>
              <a:gd name="connsiteX11-149" fmla="*/ 950911 w 1247975"/>
              <a:gd name="connsiteY11-150" fmla="*/ 178162 h 1580471"/>
              <a:gd name="connsiteX12-151" fmla="*/ 1144682 w 1247975"/>
              <a:gd name="connsiteY12-152" fmla="*/ 239942 h 1580471"/>
              <a:gd name="connsiteX13-153" fmla="*/ 1237356 w 1247975"/>
              <a:gd name="connsiteY13-154" fmla="*/ 467414 h 1580471"/>
              <a:gd name="connsiteX14-155" fmla="*/ 1203654 w 1247975"/>
              <a:gd name="connsiteY14-156" fmla="*/ 1208800 h 1580471"/>
              <a:gd name="connsiteX15-157" fmla="*/ 903169 w 1247975"/>
              <a:gd name="connsiteY15-158" fmla="*/ 1551408 h 1580471"/>
              <a:gd name="connsiteX16-159" fmla="*/ 386445 w 1247975"/>
              <a:gd name="connsiteY16-160" fmla="*/ 1548601 h 1580471"/>
              <a:gd name="connsiteX17-161" fmla="*/ 49450 w 1247975"/>
              <a:gd name="connsiteY17-162" fmla="*/ 1436271 h 1580471"/>
              <a:gd name="connsiteX18-163" fmla="*/ 481 w 1247975"/>
              <a:gd name="connsiteY18-164" fmla="*/ 1328062 h 1580471"/>
              <a:gd name="connsiteX0-165" fmla="*/ 481 w 1247975"/>
              <a:gd name="connsiteY0-166" fmla="*/ 1328062 h 1565915"/>
              <a:gd name="connsiteX1-167" fmla="*/ 4519 w 1247975"/>
              <a:gd name="connsiteY1-168" fmla="*/ 1295855 h 1565915"/>
              <a:gd name="connsiteX2-169" fmla="*/ 69106 w 1247975"/>
              <a:gd name="connsiteY2-170" fmla="*/ 737009 h 1565915"/>
              <a:gd name="connsiteX3-171" fmla="*/ 46643 w 1247975"/>
              <a:gd name="connsiteY3-172" fmla="*/ 467414 h 1565915"/>
              <a:gd name="connsiteX4-173" fmla="*/ 321853 w 1247975"/>
              <a:gd name="connsiteY4-174" fmla="*/ 169736 h 1565915"/>
              <a:gd name="connsiteX5-175" fmla="*/ 498775 w 1247975"/>
              <a:gd name="connsiteY5-176" fmla="*/ 4049 h 1565915"/>
              <a:gd name="connsiteX6-177" fmla="*/ 498737 w 1247975"/>
              <a:gd name="connsiteY6-178" fmla="*/ 0 h 1565915"/>
              <a:gd name="connsiteX7-179" fmla="*/ 721612 w 1247975"/>
              <a:gd name="connsiteY7-180" fmla="*/ 0 h 1565915"/>
              <a:gd name="connsiteX8-181" fmla="*/ 721685 w 1247975"/>
              <a:gd name="connsiteY8-182" fmla="*/ 8260 h 1565915"/>
              <a:gd name="connsiteX9-183" fmla="*/ 720632 w 1247975"/>
              <a:gd name="connsiteY9-184" fmla="*/ 127612 h 1565915"/>
              <a:gd name="connsiteX10-185" fmla="*/ 832962 w 1247975"/>
              <a:gd name="connsiteY10-186" fmla="*/ 217475 h 1565915"/>
              <a:gd name="connsiteX11-187" fmla="*/ 950911 w 1247975"/>
              <a:gd name="connsiteY11-188" fmla="*/ 178162 h 1565915"/>
              <a:gd name="connsiteX12-189" fmla="*/ 1144682 w 1247975"/>
              <a:gd name="connsiteY12-190" fmla="*/ 239942 h 1565915"/>
              <a:gd name="connsiteX13-191" fmla="*/ 1237356 w 1247975"/>
              <a:gd name="connsiteY13-192" fmla="*/ 467414 h 1565915"/>
              <a:gd name="connsiteX14-193" fmla="*/ 1203654 w 1247975"/>
              <a:gd name="connsiteY14-194" fmla="*/ 1208800 h 1565915"/>
              <a:gd name="connsiteX15-195" fmla="*/ 903169 w 1247975"/>
              <a:gd name="connsiteY15-196" fmla="*/ 1551408 h 1565915"/>
              <a:gd name="connsiteX16-197" fmla="*/ 386445 w 1247975"/>
              <a:gd name="connsiteY16-198" fmla="*/ 1548601 h 1565915"/>
              <a:gd name="connsiteX17-199" fmla="*/ 49450 w 1247975"/>
              <a:gd name="connsiteY17-200" fmla="*/ 1436271 h 1565915"/>
              <a:gd name="connsiteX18-201" fmla="*/ 481 w 1247975"/>
              <a:gd name="connsiteY18-202" fmla="*/ 1328062 h 1565915"/>
              <a:gd name="connsiteX0-203" fmla="*/ 481 w 1247975"/>
              <a:gd name="connsiteY0-204" fmla="*/ 1328062 h 1565915"/>
              <a:gd name="connsiteX1-205" fmla="*/ 4519 w 1247975"/>
              <a:gd name="connsiteY1-206" fmla="*/ 1295855 h 1565915"/>
              <a:gd name="connsiteX2-207" fmla="*/ 69106 w 1247975"/>
              <a:gd name="connsiteY2-208" fmla="*/ 737009 h 1565915"/>
              <a:gd name="connsiteX3-209" fmla="*/ 46643 w 1247975"/>
              <a:gd name="connsiteY3-210" fmla="*/ 467414 h 1565915"/>
              <a:gd name="connsiteX4-211" fmla="*/ 321853 w 1247975"/>
              <a:gd name="connsiteY4-212" fmla="*/ 169736 h 1565915"/>
              <a:gd name="connsiteX5-213" fmla="*/ 498775 w 1247975"/>
              <a:gd name="connsiteY5-214" fmla="*/ 4049 h 1565915"/>
              <a:gd name="connsiteX6-215" fmla="*/ 498737 w 1247975"/>
              <a:gd name="connsiteY6-216" fmla="*/ 0 h 1565915"/>
              <a:gd name="connsiteX7-217" fmla="*/ 721612 w 1247975"/>
              <a:gd name="connsiteY7-218" fmla="*/ 0 h 1565915"/>
              <a:gd name="connsiteX8-219" fmla="*/ 720632 w 1247975"/>
              <a:gd name="connsiteY8-220" fmla="*/ 127612 h 1565915"/>
              <a:gd name="connsiteX9-221" fmla="*/ 832962 w 1247975"/>
              <a:gd name="connsiteY9-222" fmla="*/ 217475 h 1565915"/>
              <a:gd name="connsiteX10-223" fmla="*/ 950911 w 1247975"/>
              <a:gd name="connsiteY10-224" fmla="*/ 178162 h 1565915"/>
              <a:gd name="connsiteX11-225" fmla="*/ 1144682 w 1247975"/>
              <a:gd name="connsiteY11-226" fmla="*/ 239942 h 1565915"/>
              <a:gd name="connsiteX12-227" fmla="*/ 1237356 w 1247975"/>
              <a:gd name="connsiteY12-228" fmla="*/ 467414 h 1565915"/>
              <a:gd name="connsiteX13-229" fmla="*/ 1203654 w 1247975"/>
              <a:gd name="connsiteY13-230" fmla="*/ 1208800 h 1565915"/>
              <a:gd name="connsiteX14-231" fmla="*/ 903169 w 1247975"/>
              <a:gd name="connsiteY14-232" fmla="*/ 1551408 h 1565915"/>
              <a:gd name="connsiteX15-233" fmla="*/ 386445 w 1247975"/>
              <a:gd name="connsiteY15-234" fmla="*/ 1548601 h 1565915"/>
              <a:gd name="connsiteX16-235" fmla="*/ 49450 w 1247975"/>
              <a:gd name="connsiteY16-236" fmla="*/ 1436271 h 1565915"/>
              <a:gd name="connsiteX17-237" fmla="*/ 481 w 1247975"/>
              <a:gd name="connsiteY17-238" fmla="*/ 1328062 h 1565915"/>
              <a:gd name="connsiteX0-239" fmla="*/ 481 w 1247975"/>
              <a:gd name="connsiteY0-240" fmla="*/ 1344368 h 1582221"/>
              <a:gd name="connsiteX1-241" fmla="*/ 4519 w 1247975"/>
              <a:gd name="connsiteY1-242" fmla="*/ 1312161 h 1582221"/>
              <a:gd name="connsiteX2-243" fmla="*/ 69106 w 1247975"/>
              <a:gd name="connsiteY2-244" fmla="*/ 753315 h 1582221"/>
              <a:gd name="connsiteX3-245" fmla="*/ 46643 w 1247975"/>
              <a:gd name="connsiteY3-246" fmla="*/ 483720 h 1582221"/>
              <a:gd name="connsiteX4-247" fmla="*/ 321853 w 1247975"/>
              <a:gd name="connsiteY4-248" fmla="*/ 186042 h 1582221"/>
              <a:gd name="connsiteX5-249" fmla="*/ 498775 w 1247975"/>
              <a:gd name="connsiteY5-250" fmla="*/ 20355 h 1582221"/>
              <a:gd name="connsiteX6-251" fmla="*/ 721612 w 1247975"/>
              <a:gd name="connsiteY6-252" fmla="*/ 16306 h 1582221"/>
              <a:gd name="connsiteX7-253" fmla="*/ 720632 w 1247975"/>
              <a:gd name="connsiteY7-254" fmla="*/ 143918 h 1582221"/>
              <a:gd name="connsiteX8-255" fmla="*/ 832962 w 1247975"/>
              <a:gd name="connsiteY8-256" fmla="*/ 233781 h 1582221"/>
              <a:gd name="connsiteX9-257" fmla="*/ 950911 w 1247975"/>
              <a:gd name="connsiteY9-258" fmla="*/ 194468 h 1582221"/>
              <a:gd name="connsiteX10-259" fmla="*/ 1144682 w 1247975"/>
              <a:gd name="connsiteY10-260" fmla="*/ 256248 h 1582221"/>
              <a:gd name="connsiteX11-261" fmla="*/ 1237356 w 1247975"/>
              <a:gd name="connsiteY11-262" fmla="*/ 483720 h 1582221"/>
              <a:gd name="connsiteX12-263" fmla="*/ 1203654 w 1247975"/>
              <a:gd name="connsiteY12-264" fmla="*/ 1225106 h 1582221"/>
              <a:gd name="connsiteX13-265" fmla="*/ 903169 w 1247975"/>
              <a:gd name="connsiteY13-266" fmla="*/ 1567714 h 1582221"/>
              <a:gd name="connsiteX14-267" fmla="*/ 386445 w 1247975"/>
              <a:gd name="connsiteY14-268" fmla="*/ 1564907 h 1582221"/>
              <a:gd name="connsiteX15-269" fmla="*/ 49450 w 1247975"/>
              <a:gd name="connsiteY15-270" fmla="*/ 1452577 h 1582221"/>
              <a:gd name="connsiteX16-271" fmla="*/ 481 w 1247975"/>
              <a:gd name="connsiteY16-272" fmla="*/ 1344368 h 1582221"/>
              <a:gd name="connsiteX0-273" fmla="*/ 481 w 1247975"/>
              <a:gd name="connsiteY0-274" fmla="*/ 1324383 h 1562236"/>
              <a:gd name="connsiteX1-275" fmla="*/ 4519 w 1247975"/>
              <a:gd name="connsiteY1-276" fmla="*/ 1292176 h 1562236"/>
              <a:gd name="connsiteX2-277" fmla="*/ 69106 w 1247975"/>
              <a:gd name="connsiteY2-278" fmla="*/ 733330 h 1562236"/>
              <a:gd name="connsiteX3-279" fmla="*/ 46643 w 1247975"/>
              <a:gd name="connsiteY3-280" fmla="*/ 463735 h 1562236"/>
              <a:gd name="connsiteX4-281" fmla="*/ 321853 w 1247975"/>
              <a:gd name="connsiteY4-282" fmla="*/ 166057 h 1562236"/>
              <a:gd name="connsiteX5-283" fmla="*/ 498775 w 1247975"/>
              <a:gd name="connsiteY5-284" fmla="*/ 370 h 1562236"/>
              <a:gd name="connsiteX6-285" fmla="*/ 720632 w 1247975"/>
              <a:gd name="connsiteY6-286" fmla="*/ 123933 h 1562236"/>
              <a:gd name="connsiteX7-287" fmla="*/ 832962 w 1247975"/>
              <a:gd name="connsiteY7-288" fmla="*/ 213796 h 1562236"/>
              <a:gd name="connsiteX8-289" fmla="*/ 950911 w 1247975"/>
              <a:gd name="connsiteY8-290" fmla="*/ 174483 h 1562236"/>
              <a:gd name="connsiteX9-291" fmla="*/ 1144682 w 1247975"/>
              <a:gd name="connsiteY9-292" fmla="*/ 236263 h 1562236"/>
              <a:gd name="connsiteX10-293" fmla="*/ 1237356 w 1247975"/>
              <a:gd name="connsiteY10-294" fmla="*/ 463735 h 1562236"/>
              <a:gd name="connsiteX11-295" fmla="*/ 1203654 w 1247975"/>
              <a:gd name="connsiteY11-296" fmla="*/ 1205121 h 1562236"/>
              <a:gd name="connsiteX12-297" fmla="*/ 903169 w 1247975"/>
              <a:gd name="connsiteY12-298" fmla="*/ 1547729 h 1562236"/>
              <a:gd name="connsiteX13-299" fmla="*/ 386445 w 1247975"/>
              <a:gd name="connsiteY13-300" fmla="*/ 1544922 h 1562236"/>
              <a:gd name="connsiteX14-301" fmla="*/ 49450 w 1247975"/>
              <a:gd name="connsiteY14-302" fmla="*/ 1432592 h 1562236"/>
              <a:gd name="connsiteX15-303" fmla="*/ 481 w 1247975"/>
              <a:gd name="connsiteY15-304" fmla="*/ 1324383 h 1562236"/>
              <a:gd name="connsiteX0-305" fmla="*/ 481 w 1247975"/>
              <a:gd name="connsiteY0-306" fmla="*/ 1205652 h 1443505"/>
              <a:gd name="connsiteX1-307" fmla="*/ 4519 w 1247975"/>
              <a:gd name="connsiteY1-308" fmla="*/ 1173445 h 1443505"/>
              <a:gd name="connsiteX2-309" fmla="*/ 69106 w 1247975"/>
              <a:gd name="connsiteY2-310" fmla="*/ 614599 h 1443505"/>
              <a:gd name="connsiteX3-311" fmla="*/ 46643 w 1247975"/>
              <a:gd name="connsiteY3-312" fmla="*/ 345004 h 1443505"/>
              <a:gd name="connsiteX4-313" fmla="*/ 321853 w 1247975"/>
              <a:gd name="connsiteY4-314" fmla="*/ 47326 h 1443505"/>
              <a:gd name="connsiteX5-315" fmla="*/ 720632 w 1247975"/>
              <a:gd name="connsiteY5-316" fmla="*/ 5202 h 1443505"/>
              <a:gd name="connsiteX6-317" fmla="*/ 832962 w 1247975"/>
              <a:gd name="connsiteY6-318" fmla="*/ 95065 h 1443505"/>
              <a:gd name="connsiteX7-319" fmla="*/ 950911 w 1247975"/>
              <a:gd name="connsiteY7-320" fmla="*/ 55752 h 1443505"/>
              <a:gd name="connsiteX8-321" fmla="*/ 1144682 w 1247975"/>
              <a:gd name="connsiteY8-322" fmla="*/ 117532 h 1443505"/>
              <a:gd name="connsiteX9-323" fmla="*/ 1237356 w 1247975"/>
              <a:gd name="connsiteY9-324" fmla="*/ 345004 h 1443505"/>
              <a:gd name="connsiteX10-325" fmla="*/ 1203654 w 1247975"/>
              <a:gd name="connsiteY10-326" fmla="*/ 1086390 h 1443505"/>
              <a:gd name="connsiteX11-327" fmla="*/ 903169 w 1247975"/>
              <a:gd name="connsiteY11-328" fmla="*/ 1428998 h 1443505"/>
              <a:gd name="connsiteX12-329" fmla="*/ 386445 w 1247975"/>
              <a:gd name="connsiteY12-330" fmla="*/ 1426191 h 1443505"/>
              <a:gd name="connsiteX13-331" fmla="*/ 49450 w 1247975"/>
              <a:gd name="connsiteY13-332" fmla="*/ 1313861 h 1443505"/>
              <a:gd name="connsiteX14-333" fmla="*/ 481 w 1247975"/>
              <a:gd name="connsiteY14-334" fmla="*/ 1205652 h 1443505"/>
              <a:gd name="connsiteX0-335" fmla="*/ 481 w 1247975"/>
              <a:gd name="connsiteY0-336" fmla="*/ 1201241 h 1439094"/>
              <a:gd name="connsiteX1-337" fmla="*/ 4519 w 1247975"/>
              <a:gd name="connsiteY1-338" fmla="*/ 1169034 h 1439094"/>
              <a:gd name="connsiteX2-339" fmla="*/ 69106 w 1247975"/>
              <a:gd name="connsiteY2-340" fmla="*/ 610188 h 1439094"/>
              <a:gd name="connsiteX3-341" fmla="*/ 46643 w 1247975"/>
              <a:gd name="connsiteY3-342" fmla="*/ 340593 h 1439094"/>
              <a:gd name="connsiteX4-343" fmla="*/ 321853 w 1247975"/>
              <a:gd name="connsiteY4-344" fmla="*/ 42915 h 1439094"/>
              <a:gd name="connsiteX5-345" fmla="*/ 720632 w 1247975"/>
              <a:gd name="connsiteY5-346" fmla="*/ 791 h 1439094"/>
              <a:gd name="connsiteX6-347" fmla="*/ 832962 w 1247975"/>
              <a:gd name="connsiteY6-348" fmla="*/ 90654 h 1439094"/>
              <a:gd name="connsiteX7-349" fmla="*/ 950911 w 1247975"/>
              <a:gd name="connsiteY7-350" fmla="*/ 51341 h 1439094"/>
              <a:gd name="connsiteX8-351" fmla="*/ 1144682 w 1247975"/>
              <a:gd name="connsiteY8-352" fmla="*/ 113121 h 1439094"/>
              <a:gd name="connsiteX9-353" fmla="*/ 1237356 w 1247975"/>
              <a:gd name="connsiteY9-354" fmla="*/ 340593 h 1439094"/>
              <a:gd name="connsiteX10-355" fmla="*/ 1203654 w 1247975"/>
              <a:gd name="connsiteY10-356" fmla="*/ 1081979 h 1439094"/>
              <a:gd name="connsiteX11-357" fmla="*/ 903169 w 1247975"/>
              <a:gd name="connsiteY11-358" fmla="*/ 1424587 h 1439094"/>
              <a:gd name="connsiteX12-359" fmla="*/ 386445 w 1247975"/>
              <a:gd name="connsiteY12-360" fmla="*/ 1421780 h 1439094"/>
              <a:gd name="connsiteX13-361" fmla="*/ 49450 w 1247975"/>
              <a:gd name="connsiteY13-362" fmla="*/ 1309450 h 1439094"/>
              <a:gd name="connsiteX14-363" fmla="*/ 481 w 1247975"/>
              <a:gd name="connsiteY14-364" fmla="*/ 1201241 h 1439094"/>
              <a:gd name="connsiteX0-365" fmla="*/ 481 w 1247975"/>
              <a:gd name="connsiteY0-366" fmla="*/ 1169513 h 1407366"/>
              <a:gd name="connsiteX1-367" fmla="*/ 4519 w 1247975"/>
              <a:gd name="connsiteY1-368" fmla="*/ 1137306 h 1407366"/>
              <a:gd name="connsiteX2-369" fmla="*/ 69106 w 1247975"/>
              <a:gd name="connsiteY2-370" fmla="*/ 578460 h 1407366"/>
              <a:gd name="connsiteX3-371" fmla="*/ 46643 w 1247975"/>
              <a:gd name="connsiteY3-372" fmla="*/ 308865 h 1407366"/>
              <a:gd name="connsiteX4-373" fmla="*/ 321853 w 1247975"/>
              <a:gd name="connsiteY4-374" fmla="*/ 11187 h 1407366"/>
              <a:gd name="connsiteX5-375" fmla="*/ 832962 w 1247975"/>
              <a:gd name="connsiteY5-376" fmla="*/ 58926 h 1407366"/>
              <a:gd name="connsiteX6-377" fmla="*/ 950911 w 1247975"/>
              <a:gd name="connsiteY6-378" fmla="*/ 19613 h 1407366"/>
              <a:gd name="connsiteX7-379" fmla="*/ 1144682 w 1247975"/>
              <a:gd name="connsiteY7-380" fmla="*/ 81393 h 1407366"/>
              <a:gd name="connsiteX8-381" fmla="*/ 1237356 w 1247975"/>
              <a:gd name="connsiteY8-382" fmla="*/ 308865 h 1407366"/>
              <a:gd name="connsiteX9-383" fmla="*/ 1203654 w 1247975"/>
              <a:gd name="connsiteY9-384" fmla="*/ 1050251 h 1407366"/>
              <a:gd name="connsiteX10-385" fmla="*/ 903169 w 1247975"/>
              <a:gd name="connsiteY10-386" fmla="*/ 1392859 h 1407366"/>
              <a:gd name="connsiteX11-387" fmla="*/ 386445 w 1247975"/>
              <a:gd name="connsiteY11-388" fmla="*/ 1390052 h 1407366"/>
              <a:gd name="connsiteX12-389" fmla="*/ 49450 w 1247975"/>
              <a:gd name="connsiteY12-390" fmla="*/ 1277722 h 1407366"/>
              <a:gd name="connsiteX13-391" fmla="*/ 481 w 1247975"/>
              <a:gd name="connsiteY13-392" fmla="*/ 1169513 h 1407366"/>
              <a:gd name="connsiteX0-393" fmla="*/ 481 w 1247975"/>
              <a:gd name="connsiteY0-394" fmla="*/ 1168892 h 1406745"/>
              <a:gd name="connsiteX1-395" fmla="*/ 4519 w 1247975"/>
              <a:gd name="connsiteY1-396" fmla="*/ 1136685 h 1406745"/>
              <a:gd name="connsiteX2-397" fmla="*/ 69106 w 1247975"/>
              <a:gd name="connsiteY2-398" fmla="*/ 577839 h 1406745"/>
              <a:gd name="connsiteX3-399" fmla="*/ 46643 w 1247975"/>
              <a:gd name="connsiteY3-400" fmla="*/ 308244 h 1406745"/>
              <a:gd name="connsiteX4-401" fmla="*/ 321853 w 1247975"/>
              <a:gd name="connsiteY4-402" fmla="*/ 10566 h 1406745"/>
              <a:gd name="connsiteX5-403" fmla="*/ 832962 w 1247975"/>
              <a:gd name="connsiteY5-404" fmla="*/ 58305 h 1406745"/>
              <a:gd name="connsiteX6-405" fmla="*/ 950911 w 1247975"/>
              <a:gd name="connsiteY6-406" fmla="*/ 18992 h 1406745"/>
              <a:gd name="connsiteX7-407" fmla="*/ 1144682 w 1247975"/>
              <a:gd name="connsiteY7-408" fmla="*/ 80772 h 1406745"/>
              <a:gd name="connsiteX8-409" fmla="*/ 1237356 w 1247975"/>
              <a:gd name="connsiteY8-410" fmla="*/ 308244 h 1406745"/>
              <a:gd name="connsiteX9-411" fmla="*/ 1203654 w 1247975"/>
              <a:gd name="connsiteY9-412" fmla="*/ 1049630 h 1406745"/>
              <a:gd name="connsiteX10-413" fmla="*/ 903169 w 1247975"/>
              <a:gd name="connsiteY10-414" fmla="*/ 1392238 h 1406745"/>
              <a:gd name="connsiteX11-415" fmla="*/ 386445 w 1247975"/>
              <a:gd name="connsiteY11-416" fmla="*/ 1389431 h 1406745"/>
              <a:gd name="connsiteX12-417" fmla="*/ 49450 w 1247975"/>
              <a:gd name="connsiteY12-418" fmla="*/ 1277101 h 1406745"/>
              <a:gd name="connsiteX13-419" fmla="*/ 481 w 1247975"/>
              <a:gd name="connsiteY13-420" fmla="*/ 1168892 h 1406745"/>
              <a:gd name="connsiteX0-421" fmla="*/ 481 w 1247975"/>
              <a:gd name="connsiteY0-422" fmla="*/ 1168892 h 1397722"/>
              <a:gd name="connsiteX1-423" fmla="*/ 4519 w 1247975"/>
              <a:gd name="connsiteY1-424" fmla="*/ 1136685 h 1397722"/>
              <a:gd name="connsiteX2-425" fmla="*/ 69106 w 1247975"/>
              <a:gd name="connsiteY2-426" fmla="*/ 577839 h 1397722"/>
              <a:gd name="connsiteX3-427" fmla="*/ 46643 w 1247975"/>
              <a:gd name="connsiteY3-428" fmla="*/ 308244 h 1397722"/>
              <a:gd name="connsiteX4-429" fmla="*/ 321853 w 1247975"/>
              <a:gd name="connsiteY4-430" fmla="*/ 10566 h 1397722"/>
              <a:gd name="connsiteX5-431" fmla="*/ 832962 w 1247975"/>
              <a:gd name="connsiteY5-432" fmla="*/ 58305 h 1397722"/>
              <a:gd name="connsiteX6-433" fmla="*/ 950911 w 1247975"/>
              <a:gd name="connsiteY6-434" fmla="*/ 18992 h 1397722"/>
              <a:gd name="connsiteX7-435" fmla="*/ 1144682 w 1247975"/>
              <a:gd name="connsiteY7-436" fmla="*/ 80772 h 1397722"/>
              <a:gd name="connsiteX8-437" fmla="*/ 1237356 w 1247975"/>
              <a:gd name="connsiteY8-438" fmla="*/ 308244 h 1397722"/>
              <a:gd name="connsiteX9-439" fmla="*/ 1203654 w 1247975"/>
              <a:gd name="connsiteY9-440" fmla="*/ 1049630 h 1397722"/>
              <a:gd name="connsiteX10-441" fmla="*/ 903169 w 1247975"/>
              <a:gd name="connsiteY10-442" fmla="*/ 1392238 h 1397722"/>
              <a:gd name="connsiteX11-443" fmla="*/ 386445 w 1247975"/>
              <a:gd name="connsiteY11-444" fmla="*/ 1389431 h 1397722"/>
              <a:gd name="connsiteX12-445" fmla="*/ 49450 w 1247975"/>
              <a:gd name="connsiteY12-446" fmla="*/ 1277101 h 1397722"/>
              <a:gd name="connsiteX13-447" fmla="*/ 481 w 1247975"/>
              <a:gd name="connsiteY13-448" fmla="*/ 1168892 h 1397722"/>
              <a:gd name="connsiteX0-449" fmla="*/ 481 w 1247975"/>
              <a:gd name="connsiteY0-450" fmla="*/ 1168892 h 1411498"/>
              <a:gd name="connsiteX1-451" fmla="*/ 4519 w 1247975"/>
              <a:gd name="connsiteY1-452" fmla="*/ 1136685 h 1411498"/>
              <a:gd name="connsiteX2-453" fmla="*/ 69106 w 1247975"/>
              <a:gd name="connsiteY2-454" fmla="*/ 577839 h 1411498"/>
              <a:gd name="connsiteX3-455" fmla="*/ 46643 w 1247975"/>
              <a:gd name="connsiteY3-456" fmla="*/ 308244 h 1411498"/>
              <a:gd name="connsiteX4-457" fmla="*/ 321853 w 1247975"/>
              <a:gd name="connsiteY4-458" fmla="*/ 10566 h 1411498"/>
              <a:gd name="connsiteX5-459" fmla="*/ 832962 w 1247975"/>
              <a:gd name="connsiteY5-460" fmla="*/ 58305 h 1411498"/>
              <a:gd name="connsiteX6-461" fmla="*/ 950911 w 1247975"/>
              <a:gd name="connsiteY6-462" fmla="*/ 18992 h 1411498"/>
              <a:gd name="connsiteX7-463" fmla="*/ 1144682 w 1247975"/>
              <a:gd name="connsiteY7-464" fmla="*/ 80772 h 1411498"/>
              <a:gd name="connsiteX8-465" fmla="*/ 1237356 w 1247975"/>
              <a:gd name="connsiteY8-466" fmla="*/ 308244 h 1411498"/>
              <a:gd name="connsiteX9-467" fmla="*/ 1203654 w 1247975"/>
              <a:gd name="connsiteY9-468" fmla="*/ 1049630 h 1411498"/>
              <a:gd name="connsiteX10-469" fmla="*/ 903169 w 1247975"/>
              <a:gd name="connsiteY10-470" fmla="*/ 1392238 h 1411498"/>
              <a:gd name="connsiteX11-471" fmla="*/ 386445 w 1247975"/>
              <a:gd name="connsiteY11-472" fmla="*/ 1358608 h 1411498"/>
              <a:gd name="connsiteX12-473" fmla="*/ 49450 w 1247975"/>
              <a:gd name="connsiteY12-474" fmla="*/ 1277101 h 1411498"/>
              <a:gd name="connsiteX13-475" fmla="*/ 481 w 1247975"/>
              <a:gd name="connsiteY13-476" fmla="*/ 1168892 h 1411498"/>
              <a:gd name="connsiteX0-477" fmla="*/ 481 w 1247975"/>
              <a:gd name="connsiteY0-478" fmla="*/ 1168892 h 1406413"/>
              <a:gd name="connsiteX1-479" fmla="*/ 4519 w 1247975"/>
              <a:gd name="connsiteY1-480" fmla="*/ 1136685 h 1406413"/>
              <a:gd name="connsiteX2-481" fmla="*/ 69106 w 1247975"/>
              <a:gd name="connsiteY2-482" fmla="*/ 577839 h 1406413"/>
              <a:gd name="connsiteX3-483" fmla="*/ 46643 w 1247975"/>
              <a:gd name="connsiteY3-484" fmla="*/ 308244 h 1406413"/>
              <a:gd name="connsiteX4-485" fmla="*/ 321853 w 1247975"/>
              <a:gd name="connsiteY4-486" fmla="*/ 10566 h 1406413"/>
              <a:gd name="connsiteX5-487" fmla="*/ 832962 w 1247975"/>
              <a:gd name="connsiteY5-488" fmla="*/ 58305 h 1406413"/>
              <a:gd name="connsiteX6-489" fmla="*/ 950911 w 1247975"/>
              <a:gd name="connsiteY6-490" fmla="*/ 18992 h 1406413"/>
              <a:gd name="connsiteX7-491" fmla="*/ 1144682 w 1247975"/>
              <a:gd name="connsiteY7-492" fmla="*/ 80772 h 1406413"/>
              <a:gd name="connsiteX8-493" fmla="*/ 1237356 w 1247975"/>
              <a:gd name="connsiteY8-494" fmla="*/ 308244 h 1406413"/>
              <a:gd name="connsiteX9-495" fmla="*/ 1203654 w 1247975"/>
              <a:gd name="connsiteY9-496" fmla="*/ 1049630 h 1406413"/>
              <a:gd name="connsiteX10-497" fmla="*/ 903169 w 1247975"/>
              <a:gd name="connsiteY10-498" fmla="*/ 1392238 h 1406413"/>
              <a:gd name="connsiteX11-499" fmla="*/ 386445 w 1247975"/>
              <a:gd name="connsiteY11-500" fmla="*/ 1358608 h 1406413"/>
              <a:gd name="connsiteX12-501" fmla="*/ 49450 w 1247975"/>
              <a:gd name="connsiteY12-502" fmla="*/ 1277101 h 1406413"/>
              <a:gd name="connsiteX13-503" fmla="*/ 481 w 1247975"/>
              <a:gd name="connsiteY13-504" fmla="*/ 1168892 h 14064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1247975" h="1406413">
                <a:moveTo>
                  <a:pt x="481" y="1168892"/>
                </a:moveTo>
                <a:cubicBezTo>
                  <a:pt x="-748" y="1157396"/>
                  <a:pt x="306" y="1146514"/>
                  <a:pt x="4519" y="1136685"/>
                </a:cubicBezTo>
                <a:cubicBezTo>
                  <a:pt x="77533" y="954148"/>
                  <a:pt x="7326" y="757568"/>
                  <a:pt x="69106" y="577839"/>
                </a:cubicBezTo>
                <a:cubicBezTo>
                  <a:pt x="102808" y="479550"/>
                  <a:pt x="71914" y="395299"/>
                  <a:pt x="46643" y="308244"/>
                </a:cubicBezTo>
                <a:cubicBezTo>
                  <a:pt x="-15141" y="97621"/>
                  <a:pt x="129158" y="-40246"/>
                  <a:pt x="321853" y="10566"/>
                </a:cubicBezTo>
                <a:cubicBezTo>
                  <a:pt x="454822" y="45629"/>
                  <a:pt x="728119" y="56901"/>
                  <a:pt x="832962" y="58305"/>
                </a:cubicBezTo>
                <a:cubicBezTo>
                  <a:pt x="872278" y="49882"/>
                  <a:pt x="911595" y="30222"/>
                  <a:pt x="950911" y="18992"/>
                </a:cubicBezTo>
                <a:cubicBezTo>
                  <a:pt x="1012691" y="-668"/>
                  <a:pt x="1096939" y="27415"/>
                  <a:pt x="1144682" y="80772"/>
                </a:cubicBezTo>
                <a:cubicBezTo>
                  <a:pt x="1198039" y="139745"/>
                  <a:pt x="1276672" y="240845"/>
                  <a:pt x="1237356" y="308244"/>
                </a:cubicBezTo>
                <a:cubicBezTo>
                  <a:pt x="1091324" y="566605"/>
                  <a:pt x="1161530" y="796883"/>
                  <a:pt x="1203654" y="1049630"/>
                </a:cubicBezTo>
                <a:cubicBezTo>
                  <a:pt x="1245778" y="1299565"/>
                  <a:pt x="1039371" y="1340742"/>
                  <a:pt x="903169" y="1392238"/>
                </a:cubicBezTo>
                <a:cubicBezTo>
                  <a:pt x="766968" y="1443734"/>
                  <a:pt x="549280" y="1336701"/>
                  <a:pt x="386445" y="1358608"/>
                </a:cubicBezTo>
                <a:cubicBezTo>
                  <a:pt x="233017" y="1374569"/>
                  <a:pt x="133698" y="1411899"/>
                  <a:pt x="49450" y="1277101"/>
                </a:cubicBezTo>
                <a:cubicBezTo>
                  <a:pt x="28388" y="1243400"/>
                  <a:pt x="4166" y="1203382"/>
                  <a:pt x="481" y="1168892"/>
                </a:cubicBezTo>
                <a:close/>
              </a:path>
            </a:pathLst>
          </a:custGeom>
          <a:solidFill>
            <a:schemeClr val="accent3"/>
          </a:solidFill>
          <a:ln w="741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/>
          <p:cNvSpPr/>
          <p:nvPr/>
        </p:nvSpPr>
        <p:spPr>
          <a:xfrm rot="5400000">
            <a:off x="7863105" y="2998140"/>
            <a:ext cx="1247975" cy="1406413"/>
          </a:xfrm>
          <a:custGeom>
            <a:avLst/>
            <a:gdLst>
              <a:gd name="connsiteX0" fmla="*/ 481 w 1247975"/>
              <a:gd name="connsiteY0" fmla="*/ 1328062 h 1695236"/>
              <a:gd name="connsiteX1" fmla="*/ 4519 w 1247975"/>
              <a:gd name="connsiteY1" fmla="*/ 1295855 h 1695236"/>
              <a:gd name="connsiteX2" fmla="*/ 69106 w 1247975"/>
              <a:gd name="connsiteY2" fmla="*/ 737009 h 1695236"/>
              <a:gd name="connsiteX3" fmla="*/ 46643 w 1247975"/>
              <a:gd name="connsiteY3" fmla="*/ 467414 h 1695236"/>
              <a:gd name="connsiteX4" fmla="*/ 321853 w 1247975"/>
              <a:gd name="connsiteY4" fmla="*/ 169736 h 1695236"/>
              <a:gd name="connsiteX5" fmla="*/ 498775 w 1247975"/>
              <a:gd name="connsiteY5" fmla="*/ 4049 h 1695236"/>
              <a:gd name="connsiteX6" fmla="*/ 498737 w 1247975"/>
              <a:gd name="connsiteY6" fmla="*/ 0 h 1695236"/>
              <a:gd name="connsiteX7" fmla="*/ 721612 w 1247975"/>
              <a:gd name="connsiteY7" fmla="*/ 0 h 1695236"/>
              <a:gd name="connsiteX8" fmla="*/ 721685 w 1247975"/>
              <a:gd name="connsiteY8" fmla="*/ 8260 h 1695236"/>
              <a:gd name="connsiteX9" fmla="*/ 720632 w 1247975"/>
              <a:gd name="connsiteY9" fmla="*/ 127612 h 1695236"/>
              <a:gd name="connsiteX10" fmla="*/ 832962 w 1247975"/>
              <a:gd name="connsiteY10" fmla="*/ 217475 h 1695236"/>
              <a:gd name="connsiteX11" fmla="*/ 950911 w 1247975"/>
              <a:gd name="connsiteY11" fmla="*/ 178162 h 1695236"/>
              <a:gd name="connsiteX12" fmla="*/ 1144682 w 1247975"/>
              <a:gd name="connsiteY12" fmla="*/ 239942 h 1695236"/>
              <a:gd name="connsiteX13" fmla="*/ 1237356 w 1247975"/>
              <a:gd name="connsiteY13" fmla="*/ 467414 h 1695236"/>
              <a:gd name="connsiteX14" fmla="*/ 1203654 w 1247975"/>
              <a:gd name="connsiteY14" fmla="*/ 1208800 h 1695236"/>
              <a:gd name="connsiteX15" fmla="*/ 903169 w 1247975"/>
              <a:gd name="connsiteY15" fmla="*/ 1551408 h 1695236"/>
              <a:gd name="connsiteX16" fmla="*/ 717821 w 1247975"/>
              <a:gd name="connsiteY16" fmla="*/ 1691825 h 1695236"/>
              <a:gd name="connsiteX17" fmla="*/ 717952 w 1247975"/>
              <a:gd name="connsiteY17" fmla="*/ 1695236 h 1695236"/>
              <a:gd name="connsiteX18" fmla="*/ 500918 w 1247975"/>
              <a:gd name="connsiteY18" fmla="*/ 1695236 h 1695236"/>
              <a:gd name="connsiteX19" fmla="*/ 501583 w 1247975"/>
              <a:gd name="connsiteY19" fmla="*/ 1655316 h 1695236"/>
              <a:gd name="connsiteX20" fmla="*/ 386445 w 1247975"/>
              <a:gd name="connsiteY20" fmla="*/ 1548601 h 1695236"/>
              <a:gd name="connsiteX21" fmla="*/ 49450 w 1247975"/>
              <a:gd name="connsiteY21" fmla="*/ 1436271 h 1695236"/>
              <a:gd name="connsiteX22" fmla="*/ 481 w 1247975"/>
              <a:gd name="connsiteY22" fmla="*/ 1328062 h 1695236"/>
              <a:gd name="connsiteX0-1" fmla="*/ 481 w 1247975"/>
              <a:gd name="connsiteY0-2" fmla="*/ 1328062 h 1695236"/>
              <a:gd name="connsiteX1-3" fmla="*/ 4519 w 1247975"/>
              <a:gd name="connsiteY1-4" fmla="*/ 1295855 h 1695236"/>
              <a:gd name="connsiteX2-5" fmla="*/ 69106 w 1247975"/>
              <a:gd name="connsiteY2-6" fmla="*/ 737009 h 1695236"/>
              <a:gd name="connsiteX3-7" fmla="*/ 46643 w 1247975"/>
              <a:gd name="connsiteY3-8" fmla="*/ 467414 h 1695236"/>
              <a:gd name="connsiteX4-9" fmla="*/ 321853 w 1247975"/>
              <a:gd name="connsiteY4-10" fmla="*/ 169736 h 1695236"/>
              <a:gd name="connsiteX5-11" fmla="*/ 498775 w 1247975"/>
              <a:gd name="connsiteY5-12" fmla="*/ 4049 h 1695236"/>
              <a:gd name="connsiteX6-13" fmla="*/ 498737 w 1247975"/>
              <a:gd name="connsiteY6-14" fmla="*/ 0 h 1695236"/>
              <a:gd name="connsiteX7-15" fmla="*/ 721612 w 1247975"/>
              <a:gd name="connsiteY7-16" fmla="*/ 0 h 1695236"/>
              <a:gd name="connsiteX8-17" fmla="*/ 721685 w 1247975"/>
              <a:gd name="connsiteY8-18" fmla="*/ 8260 h 1695236"/>
              <a:gd name="connsiteX9-19" fmla="*/ 720632 w 1247975"/>
              <a:gd name="connsiteY9-20" fmla="*/ 127612 h 1695236"/>
              <a:gd name="connsiteX10-21" fmla="*/ 832962 w 1247975"/>
              <a:gd name="connsiteY10-22" fmla="*/ 217475 h 1695236"/>
              <a:gd name="connsiteX11-23" fmla="*/ 950911 w 1247975"/>
              <a:gd name="connsiteY11-24" fmla="*/ 178162 h 1695236"/>
              <a:gd name="connsiteX12-25" fmla="*/ 1144682 w 1247975"/>
              <a:gd name="connsiteY12-26" fmla="*/ 239942 h 1695236"/>
              <a:gd name="connsiteX13-27" fmla="*/ 1237356 w 1247975"/>
              <a:gd name="connsiteY13-28" fmla="*/ 467414 h 1695236"/>
              <a:gd name="connsiteX14-29" fmla="*/ 1203654 w 1247975"/>
              <a:gd name="connsiteY14-30" fmla="*/ 1208800 h 1695236"/>
              <a:gd name="connsiteX15-31" fmla="*/ 903169 w 1247975"/>
              <a:gd name="connsiteY15-32" fmla="*/ 1551408 h 1695236"/>
              <a:gd name="connsiteX16-33" fmla="*/ 717821 w 1247975"/>
              <a:gd name="connsiteY16-34" fmla="*/ 1691825 h 1695236"/>
              <a:gd name="connsiteX17-35" fmla="*/ 717952 w 1247975"/>
              <a:gd name="connsiteY17-36" fmla="*/ 1695236 h 1695236"/>
              <a:gd name="connsiteX18-37" fmla="*/ 500918 w 1247975"/>
              <a:gd name="connsiteY18-38" fmla="*/ 1695236 h 1695236"/>
              <a:gd name="connsiteX19-39" fmla="*/ 386445 w 1247975"/>
              <a:gd name="connsiteY19-40" fmla="*/ 1548601 h 1695236"/>
              <a:gd name="connsiteX20-41" fmla="*/ 49450 w 1247975"/>
              <a:gd name="connsiteY20-42" fmla="*/ 1436271 h 1695236"/>
              <a:gd name="connsiteX21-43" fmla="*/ 481 w 1247975"/>
              <a:gd name="connsiteY21-44" fmla="*/ 1328062 h 1695236"/>
              <a:gd name="connsiteX0-45" fmla="*/ 481 w 1247975"/>
              <a:gd name="connsiteY0-46" fmla="*/ 1328062 h 1695236"/>
              <a:gd name="connsiteX1-47" fmla="*/ 4519 w 1247975"/>
              <a:gd name="connsiteY1-48" fmla="*/ 1295855 h 1695236"/>
              <a:gd name="connsiteX2-49" fmla="*/ 69106 w 1247975"/>
              <a:gd name="connsiteY2-50" fmla="*/ 737009 h 1695236"/>
              <a:gd name="connsiteX3-51" fmla="*/ 46643 w 1247975"/>
              <a:gd name="connsiteY3-52" fmla="*/ 467414 h 1695236"/>
              <a:gd name="connsiteX4-53" fmla="*/ 321853 w 1247975"/>
              <a:gd name="connsiteY4-54" fmla="*/ 169736 h 1695236"/>
              <a:gd name="connsiteX5-55" fmla="*/ 498775 w 1247975"/>
              <a:gd name="connsiteY5-56" fmla="*/ 4049 h 1695236"/>
              <a:gd name="connsiteX6-57" fmla="*/ 498737 w 1247975"/>
              <a:gd name="connsiteY6-58" fmla="*/ 0 h 1695236"/>
              <a:gd name="connsiteX7-59" fmla="*/ 721612 w 1247975"/>
              <a:gd name="connsiteY7-60" fmla="*/ 0 h 1695236"/>
              <a:gd name="connsiteX8-61" fmla="*/ 721685 w 1247975"/>
              <a:gd name="connsiteY8-62" fmla="*/ 8260 h 1695236"/>
              <a:gd name="connsiteX9-63" fmla="*/ 720632 w 1247975"/>
              <a:gd name="connsiteY9-64" fmla="*/ 127612 h 1695236"/>
              <a:gd name="connsiteX10-65" fmla="*/ 832962 w 1247975"/>
              <a:gd name="connsiteY10-66" fmla="*/ 217475 h 1695236"/>
              <a:gd name="connsiteX11-67" fmla="*/ 950911 w 1247975"/>
              <a:gd name="connsiteY11-68" fmla="*/ 178162 h 1695236"/>
              <a:gd name="connsiteX12-69" fmla="*/ 1144682 w 1247975"/>
              <a:gd name="connsiteY12-70" fmla="*/ 239942 h 1695236"/>
              <a:gd name="connsiteX13-71" fmla="*/ 1237356 w 1247975"/>
              <a:gd name="connsiteY13-72" fmla="*/ 467414 h 1695236"/>
              <a:gd name="connsiteX14-73" fmla="*/ 1203654 w 1247975"/>
              <a:gd name="connsiteY14-74" fmla="*/ 1208800 h 1695236"/>
              <a:gd name="connsiteX15-75" fmla="*/ 903169 w 1247975"/>
              <a:gd name="connsiteY15-76" fmla="*/ 1551408 h 1695236"/>
              <a:gd name="connsiteX16-77" fmla="*/ 717821 w 1247975"/>
              <a:gd name="connsiteY16-78" fmla="*/ 1691825 h 1695236"/>
              <a:gd name="connsiteX17-79" fmla="*/ 717952 w 1247975"/>
              <a:gd name="connsiteY17-80" fmla="*/ 1695236 h 1695236"/>
              <a:gd name="connsiteX18-81" fmla="*/ 386445 w 1247975"/>
              <a:gd name="connsiteY18-82" fmla="*/ 1548601 h 1695236"/>
              <a:gd name="connsiteX19-83" fmla="*/ 49450 w 1247975"/>
              <a:gd name="connsiteY19-84" fmla="*/ 1436271 h 1695236"/>
              <a:gd name="connsiteX20-85" fmla="*/ 481 w 1247975"/>
              <a:gd name="connsiteY20-86" fmla="*/ 1328062 h 1695236"/>
              <a:gd name="connsiteX0-87" fmla="*/ 481 w 1247975"/>
              <a:gd name="connsiteY0-88" fmla="*/ 1328062 h 1691825"/>
              <a:gd name="connsiteX1-89" fmla="*/ 4519 w 1247975"/>
              <a:gd name="connsiteY1-90" fmla="*/ 1295855 h 1691825"/>
              <a:gd name="connsiteX2-91" fmla="*/ 69106 w 1247975"/>
              <a:gd name="connsiteY2-92" fmla="*/ 737009 h 1691825"/>
              <a:gd name="connsiteX3-93" fmla="*/ 46643 w 1247975"/>
              <a:gd name="connsiteY3-94" fmla="*/ 467414 h 1691825"/>
              <a:gd name="connsiteX4-95" fmla="*/ 321853 w 1247975"/>
              <a:gd name="connsiteY4-96" fmla="*/ 169736 h 1691825"/>
              <a:gd name="connsiteX5-97" fmla="*/ 498775 w 1247975"/>
              <a:gd name="connsiteY5-98" fmla="*/ 4049 h 1691825"/>
              <a:gd name="connsiteX6-99" fmla="*/ 498737 w 1247975"/>
              <a:gd name="connsiteY6-100" fmla="*/ 0 h 1691825"/>
              <a:gd name="connsiteX7-101" fmla="*/ 721612 w 1247975"/>
              <a:gd name="connsiteY7-102" fmla="*/ 0 h 1691825"/>
              <a:gd name="connsiteX8-103" fmla="*/ 721685 w 1247975"/>
              <a:gd name="connsiteY8-104" fmla="*/ 8260 h 1691825"/>
              <a:gd name="connsiteX9-105" fmla="*/ 720632 w 1247975"/>
              <a:gd name="connsiteY9-106" fmla="*/ 127612 h 1691825"/>
              <a:gd name="connsiteX10-107" fmla="*/ 832962 w 1247975"/>
              <a:gd name="connsiteY10-108" fmla="*/ 217475 h 1691825"/>
              <a:gd name="connsiteX11-109" fmla="*/ 950911 w 1247975"/>
              <a:gd name="connsiteY11-110" fmla="*/ 178162 h 1691825"/>
              <a:gd name="connsiteX12-111" fmla="*/ 1144682 w 1247975"/>
              <a:gd name="connsiteY12-112" fmla="*/ 239942 h 1691825"/>
              <a:gd name="connsiteX13-113" fmla="*/ 1237356 w 1247975"/>
              <a:gd name="connsiteY13-114" fmla="*/ 467414 h 1691825"/>
              <a:gd name="connsiteX14-115" fmla="*/ 1203654 w 1247975"/>
              <a:gd name="connsiteY14-116" fmla="*/ 1208800 h 1691825"/>
              <a:gd name="connsiteX15-117" fmla="*/ 903169 w 1247975"/>
              <a:gd name="connsiteY15-118" fmla="*/ 1551408 h 1691825"/>
              <a:gd name="connsiteX16-119" fmla="*/ 717821 w 1247975"/>
              <a:gd name="connsiteY16-120" fmla="*/ 1691825 h 1691825"/>
              <a:gd name="connsiteX17-121" fmla="*/ 386445 w 1247975"/>
              <a:gd name="connsiteY17-122" fmla="*/ 1548601 h 1691825"/>
              <a:gd name="connsiteX18-123" fmla="*/ 49450 w 1247975"/>
              <a:gd name="connsiteY18-124" fmla="*/ 1436271 h 1691825"/>
              <a:gd name="connsiteX19-125" fmla="*/ 481 w 1247975"/>
              <a:gd name="connsiteY19-126" fmla="*/ 1328062 h 1691825"/>
              <a:gd name="connsiteX0-127" fmla="*/ 481 w 1247975"/>
              <a:gd name="connsiteY0-128" fmla="*/ 1328062 h 1580471"/>
              <a:gd name="connsiteX1-129" fmla="*/ 4519 w 1247975"/>
              <a:gd name="connsiteY1-130" fmla="*/ 1295855 h 1580471"/>
              <a:gd name="connsiteX2-131" fmla="*/ 69106 w 1247975"/>
              <a:gd name="connsiteY2-132" fmla="*/ 737009 h 1580471"/>
              <a:gd name="connsiteX3-133" fmla="*/ 46643 w 1247975"/>
              <a:gd name="connsiteY3-134" fmla="*/ 467414 h 1580471"/>
              <a:gd name="connsiteX4-135" fmla="*/ 321853 w 1247975"/>
              <a:gd name="connsiteY4-136" fmla="*/ 169736 h 1580471"/>
              <a:gd name="connsiteX5-137" fmla="*/ 498775 w 1247975"/>
              <a:gd name="connsiteY5-138" fmla="*/ 4049 h 1580471"/>
              <a:gd name="connsiteX6-139" fmla="*/ 498737 w 1247975"/>
              <a:gd name="connsiteY6-140" fmla="*/ 0 h 1580471"/>
              <a:gd name="connsiteX7-141" fmla="*/ 721612 w 1247975"/>
              <a:gd name="connsiteY7-142" fmla="*/ 0 h 1580471"/>
              <a:gd name="connsiteX8-143" fmla="*/ 721685 w 1247975"/>
              <a:gd name="connsiteY8-144" fmla="*/ 8260 h 1580471"/>
              <a:gd name="connsiteX9-145" fmla="*/ 720632 w 1247975"/>
              <a:gd name="connsiteY9-146" fmla="*/ 127612 h 1580471"/>
              <a:gd name="connsiteX10-147" fmla="*/ 832962 w 1247975"/>
              <a:gd name="connsiteY10-148" fmla="*/ 217475 h 1580471"/>
              <a:gd name="connsiteX11-149" fmla="*/ 950911 w 1247975"/>
              <a:gd name="connsiteY11-150" fmla="*/ 178162 h 1580471"/>
              <a:gd name="connsiteX12-151" fmla="*/ 1144682 w 1247975"/>
              <a:gd name="connsiteY12-152" fmla="*/ 239942 h 1580471"/>
              <a:gd name="connsiteX13-153" fmla="*/ 1237356 w 1247975"/>
              <a:gd name="connsiteY13-154" fmla="*/ 467414 h 1580471"/>
              <a:gd name="connsiteX14-155" fmla="*/ 1203654 w 1247975"/>
              <a:gd name="connsiteY14-156" fmla="*/ 1208800 h 1580471"/>
              <a:gd name="connsiteX15-157" fmla="*/ 903169 w 1247975"/>
              <a:gd name="connsiteY15-158" fmla="*/ 1551408 h 1580471"/>
              <a:gd name="connsiteX16-159" fmla="*/ 386445 w 1247975"/>
              <a:gd name="connsiteY16-160" fmla="*/ 1548601 h 1580471"/>
              <a:gd name="connsiteX17-161" fmla="*/ 49450 w 1247975"/>
              <a:gd name="connsiteY17-162" fmla="*/ 1436271 h 1580471"/>
              <a:gd name="connsiteX18-163" fmla="*/ 481 w 1247975"/>
              <a:gd name="connsiteY18-164" fmla="*/ 1328062 h 1580471"/>
              <a:gd name="connsiteX0-165" fmla="*/ 481 w 1247975"/>
              <a:gd name="connsiteY0-166" fmla="*/ 1328062 h 1565915"/>
              <a:gd name="connsiteX1-167" fmla="*/ 4519 w 1247975"/>
              <a:gd name="connsiteY1-168" fmla="*/ 1295855 h 1565915"/>
              <a:gd name="connsiteX2-169" fmla="*/ 69106 w 1247975"/>
              <a:gd name="connsiteY2-170" fmla="*/ 737009 h 1565915"/>
              <a:gd name="connsiteX3-171" fmla="*/ 46643 w 1247975"/>
              <a:gd name="connsiteY3-172" fmla="*/ 467414 h 1565915"/>
              <a:gd name="connsiteX4-173" fmla="*/ 321853 w 1247975"/>
              <a:gd name="connsiteY4-174" fmla="*/ 169736 h 1565915"/>
              <a:gd name="connsiteX5-175" fmla="*/ 498775 w 1247975"/>
              <a:gd name="connsiteY5-176" fmla="*/ 4049 h 1565915"/>
              <a:gd name="connsiteX6-177" fmla="*/ 498737 w 1247975"/>
              <a:gd name="connsiteY6-178" fmla="*/ 0 h 1565915"/>
              <a:gd name="connsiteX7-179" fmla="*/ 721612 w 1247975"/>
              <a:gd name="connsiteY7-180" fmla="*/ 0 h 1565915"/>
              <a:gd name="connsiteX8-181" fmla="*/ 721685 w 1247975"/>
              <a:gd name="connsiteY8-182" fmla="*/ 8260 h 1565915"/>
              <a:gd name="connsiteX9-183" fmla="*/ 720632 w 1247975"/>
              <a:gd name="connsiteY9-184" fmla="*/ 127612 h 1565915"/>
              <a:gd name="connsiteX10-185" fmla="*/ 832962 w 1247975"/>
              <a:gd name="connsiteY10-186" fmla="*/ 217475 h 1565915"/>
              <a:gd name="connsiteX11-187" fmla="*/ 950911 w 1247975"/>
              <a:gd name="connsiteY11-188" fmla="*/ 178162 h 1565915"/>
              <a:gd name="connsiteX12-189" fmla="*/ 1144682 w 1247975"/>
              <a:gd name="connsiteY12-190" fmla="*/ 239942 h 1565915"/>
              <a:gd name="connsiteX13-191" fmla="*/ 1237356 w 1247975"/>
              <a:gd name="connsiteY13-192" fmla="*/ 467414 h 1565915"/>
              <a:gd name="connsiteX14-193" fmla="*/ 1203654 w 1247975"/>
              <a:gd name="connsiteY14-194" fmla="*/ 1208800 h 1565915"/>
              <a:gd name="connsiteX15-195" fmla="*/ 903169 w 1247975"/>
              <a:gd name="connsiteY15-196" fmla="*/ 1551408 h 1565915"/>
              <a:gd name="connsiteX16-197" fmla="*/ 386445 w 1247975"/>
              <a:gd name="connsiteY16-198" fmla="*/ 1548601 h 1565915"/>
              <a:gd name="connsiteX17-199" fmla="*/ 49450 w 1247975"/>
              <a:gd name="connsiteY17-200" fmla="*/ 1436271 h 1565915"/>
              <a:gd name="connsiteX18-201" fmla="*/ 481 w 1247975"/>
              <a:gd name="connsiteY18-202" fmla="*/ 1328062 h 1565915"/>
              <a:gd name="connsiteX0-203" fmla="*/ 481 w 1247975"/>
              <a:gd name="connsiteY0-204" fmla="*/ 1328062 h 1565915"/>
              <a:gd name="connsiteX1-205" fmla="*/ 4519 w 1247975"/>
              <a:gd name="connsiteY1-206" fmla="*/ 1295855 h 1565915"/>
              <a:gd name="connsiteX2-207" fmla="*/ 69106 w 1247975"/>
              <a:gd name="connsiteY2-208" fmla="*/ 737009 h 1565915"/>
              <a:gd name="connsiteX3-209" fmla="*/ 46643 w 1247975"/>
              <a:gd name="connsiteY3-210" fmla="*/ 467414 h 1565915"/>
              <a:gd name="connsiteX4-211" fmla="*/ 321853 w 1247975"/>
              <a:gd name="connsiteY4-212" fmla="*/ 169736 h 1565915"/>
              <a:gd name="connsiteX5-213" fmla="*/ 498775 w 1247975"/>
              <a:gd name="connsiteY5-214" fmla="*/ 4049 h 1565915"/>
              <a:gd name="connsiteX6-215" fmla="*/ 498737 w 1247975"/>
              <a:gd name="connsiteY6-216" fmla="*/ 0 h 1565915"/>
              <a:gd name="connsiteX7-217" fmla="*/ 721612 w 1247975"/>
              <a:gd name="connsiteY7-218" fmla="*/ 0 h 1565915"/>
              <a:gd name="connsiteX8-219" fmla="*/ 720632 w 1247975"/>
              <a:gd name="connsiteY8-220" fmla="*/ 127612 h 1565915"/>
              <a:gd name="connsiteX9-221" fmla="*/ 832962 w 1247975"/>
              <a:gd name="connsiteY9-222" fmla="*/ 217475 h 1565915"/>
              <a:gd name="connsiteX10-223" fmla="*/ 950911 w 1247975"/>
              <a:gd name="connsiteY10-224" fmla="*/ 178162 h 1565915"/>
              <a:gd name="connsiteX11-225" fmla="*/ 1144682 w 1247975"/>
              <a:gd name="connsiteY11-226" fmla="*/ 239942 h 1565915"/>
              <a:gd name="connsiteX12-227" fmla="*/ 1237356 w 1247975"/>
              <a:gd name="connsiteY12-228" fmla="*/ 467414 h 1565915"/>
              <a:gd name="connsiteX13-229" fmla="*/ 1203654 w 1247975"/>
              <a:gd name="connsiteY13-230" fmla="*/ 1208800 h 1565915"/>
              <a:gd name="connsiteX14-231" fmla="*/ 903169 w 1247975"/>
              <a:gd name="connsiteY14-232" fmla="*/ 1551408 h 1565915"/>
              <a:gd name="connsiteX15-233" fmla="*/ 386445 w 1247975"/>
              <a:gd name="connsiteY15-234" fmla="*/ 1548601 h 1565915"/>
              <a:gd name="connsiteX16-235" fmla="*/ 49450 w 1247975"/>
              <a:gd name="connsiteY16-236" fmla="*/ 1436271 h 1565915"/>
              <a:gd name="connsiteX17-237" fmla="*/ 481 w 1247975"/>
              <a:gd name="connsiteY17-238" fmla="*/ 1328062 h 1565915"/>
              <a:gd name="connsiteX0-239" fmla="*/ 481 w 1247975"/>
              <a:gd name="connsiteY0-240" fmla="*/ 1344368 h 1582221"/>
              <a:gd name="connsiteX1-241" fmla="*/ 4519 w 1247975"/>
              <a:gd name="connsiteY1-242" fmla="*/ 1312161 h 1582221"/>
              <a:gd name="connsiteX2-243" fmla="*/ 69106 w 1247975"/>
              <a:gd name="connsiteY2-244" fmla="*/ 753315 h 1582221"/>
              <a:gd name="connsiteX3-245" fmla="*/ 46643 w 1247975"/>
              <a:gd name="connsiteY3-246" fmla="*/ 483720 h 1582221"/>
              <a:gd name="connsiteX4-247" fmla="*/ 321853 w 1247975"/>
              <a:gd name="connsiteY4-248" fmla="*/ 186042 h 1582221"/>
              <a:gd name="connsiteX5-249" fmla="*/ 498775 w 1247975"/>
              <a:gd name="connsiteY5-250" fmla="*/ 20355 h 1582221"/>
              <a:gd name="connsiteX6-251" fmla="*/ 721612 w 1247975"/>
              <a:gd name="connsiteY6-252" fmla="*/ 16306 h 1582221"/>
              <a:gd name="connsiteX7-253" fmla="*/ 720632 w 1247975"/>
              <a:gd name="connsiteY7-254" fmla="*/ 143918 h 1582221"/>
              <a:gd name="connsiteX8-255" fmla="*/ 832962 w 1247975"/>
              <a:gd name="connsiteY8-256" fmla="*/ 233781 h 1582221"/>
              <a:gd name="connsiteX9-257" fmla="*/ 950911 w 1247975"/>
              <a:gd name="connsiteY9-258" fmla="*/ 194468 h 1582221"/>
              <a:gd name="connsiteX10-259" fmla="*/ 1144682 w 1247975"/>
              <a:gd name="connsiteY10-260" fmla="*/ 256248 h 1582221"/>
              <a:gd name="connsiteX11-261" fmla="*/ 1237356 w 1247975"/>
              <a:gd name="connsiteY11-262" fmla="*/ 483720 h 1582221"/>
              <a:gd name="connsiteX12-263" fmla="*/ 1203654 w 1247975"/>
              <a:gd name="connsiteY12-264" fmla="*/ 1225106 h 1582221"/>
              <a:gd name="connsiteX13-265" fmla="*/ 903169 w 1247975"/>
              <a:gd name="connsiteY13-266" fmla="*/ 1567714 h 1582221"/>
              <a:gd name="connsiteX14-267" fmla="*/ 386445 w 1247975"/>
              <a:gd name="connsiteY14-268" fmla="*/ 1564907 h 1582221"/>
              <a:gd name="connsiteX15-269" fmla="*/ 49450 w 1247975"/>
              <a:gd name="connsiteY15-270" fmla="*/ 1452577 h 1582221"/>
              <a:gd name="connsiteX16-271" fmla="*/ 481 w 1247975"/>
              <a:gd name="connsiteY16-272" fmla="*/ 1344368 h 1582221"/>
              <a:gd name="connsiteX0-273" fmla="*/ 481 w 1247975"/>
              <a:gd name="connsiteY0-274" fmla="*/ 1324383 h 1562236"/>
              <a:gd name="connsiteX1-275" fmla="*/ 4519 w 1247975"/>
              <a:gd name="connsiteY1-276" fmla="*/ 1292176 h 1562236"/>
              <a:gd name="connsiteX2-277" fmla="*/ 69106 w 1247975"/>
              <a:gd name="connsiteY2-278" fmla="*/ 733330 h 1562236"/>
              <a:gd name="connsiteX3-279" fmla="*/ 46643 w 1247975"/>
              <a:gd name="connsiteY3-280" fmla="*/ 463735 h 1562236"/>
              <a:gd name="connsiteX4-281" fmla="*/ 321853 w 1247975"/>
              <a:gd name="connsiteY4-282" fmla="*/ 166057 h 1562236"/>
              <a:gd name="connsiteX5-283" fmla="*/ 498775 w 1247975"/>
              <a:gd name="connsiteY5-284" fmla="*/ 370 h 1562236"/>
              <a:gd name="connsiteX6-285" fmla="*/ 720632 w 1247975"/>
              <a:gd name="connsiteY6-286" fmla="*/ 123933 h 1562236"/>
              <a:gd name="connsiteX7-287" fmla="*/ 832962 w 1247975"/>
              <a:gd name="connsiteY7-288" fmla="*/ 213796 h 1562236"/>
              <a:gd name="connsiteX8-289" fmla="*/ 950911 w 1247975"/>
              <a:gd name="connsiteY8-290" fmla="*/ 174483 h 1562236"/>
              <a:gd name="connsiteX9-291" fmla="*/ 1144682 w 1247975"/>
              <a:gd name="connsiteY9-292" fmla="*/ 236263 h 1562236"/>
              <a:gd name="connsiteX10-293" fmla="*/ 1237356 w 1247975"/>
              <a:gd name="connsiteY10-294" fmla="*/ 463735 h 1562236"/>
              <a:gd name="connsiteX11-295" fmla="*/ 1203654 w 1247975"/>
              <a:gd name="connsiteY11-296" fmla="*/ 1205121 h 1562236"/>
              <a:gd name="connsiteX12-297" fmla="*/ 903169 w 1247975"/>
              <a:gd name="connsiteY12-298" fmla="*/ 1547729 h 1562236"/>
              <a:gd name="connsiteX13-299" fmla="*/ 386445 w 1247975"/>
              <a:gd name="connsiteY13-300" fmla="*/ 1544922 h 1562236"/>
              <a:gd name="connsiteX14-301" fmla="*/ 49450 w 1247975"/>
              <a:gd name="connsiteY14-302" fmla="*/ 1432592 h 1562236"/>
              <a:gd name="connsiteX15-303" fmla="*/ 481 w 1247975"/>
              <a:gd name="connsiteY15-304" fmla="*/ 1324383 h 1562236"/>
              <a:gd name="connsiteX0-305" fmla="*/ 481 w 1247975"/>
              <a:gd name="connsiteY0-306" fmla="*/ 1205652 h 1443505"/>
              <a:gd name="connsiteX1-307" fmla="*/ 4519 w 1247975"/>
              <a:gd name="connsiteY1-308" fmla="*/ 1173445 h 1443505"/>
              <a:gd name="connsiteX2-309" fmla="*/ 69106 w 1247975"/>
              <a:gd name="connsiteY2-310" fmla="*/ 614599 h 1443505"/>
              <a:gd name="connsiteX3-311" fmla="*/ 46643 w 1247975"/>
              <a:gd name="connsiteY3-312" fmla="*/ 345004 h 1443505"/>
              <a:gd name="connsiteX4-313" fmla="*/ 321853 w 1247975"/>
              <a:gd name="connsiteY4-314" fmla="*/ 47326 h 1443505"/>
              <a:gd name="connsiteX5-315" fmla="*/ 720632 w 1247975"/>
              <a:gd name="connsiteY5-316" fmla="*/ 5202 h 1443505"/>
              <a:gd name="connsiteX6-317" fmla="*/ 832962 w 1247975"/>
              <a:gd name="connsiteY6-318" fmla="*/ 95065 h 1443505"/>
              <a:gd name="connsiteX7-319" fmla="*/ 950911 w 1247975"/>
              <a:gd name="connsiteY7-320" fmla="*/ 55752 h 1443505"/>
              <a:gd name="connsiteX8-321" fmla="*/ 1144682 w 1247975"/>
              <a:gd name="connsiteY8-322" fmla="*/ 117532 h 1443505"/>
              <a:gd name="connsiteX9-323" fmla="*/ 1237356 w 1247975"/>
              <a:gd name="connsiteY9-324" fmla="*/ 345004 h 1443505"/>
              <a:gd name="connsiteX10-325" fmla="*/ 1203654 w 1247975"/>
              <a:gd name="connsiteY10-326" fmla="*/ 1086390 h 1443505"/>
              <a:gd name="connsiteX11-327" fmla="*/ 903169 w 1247975"/>
              <a:gd name="connsiteY11-328" fmla="*/ 1428998 h 1443505"/>
              <a:gd name="connsiteX12-329" fmla="*/ 386445 w 1247975"/>
              <a:gd name="connsiteY12-330" fmla="*/ 1426191 h 1443505"/>
              <a:gd name="connsiteX13-331" fmla="*/ 49450 w 1247975"/>
              <a:gd name="connsiteY13-332" fmla="*/ 1313861 h 1443505"/>
              <a:gd name="connsiteX14-333" fmla="*/ 481 w 1247975"/>
              <a:gd name="connsiteY14-334" fmla="*/ 1205652 h 1443505"/>
              <a:gd name="connsiteX0-335" fmla="*/ 481 w 1247975"/>
              <a:gd name="connsiteY0-336" fmla="*/ 1201241 h 1439094"/>
              <a:gd name="connsiteX1-337" fmla="*/ 4519 w 1247975"/>
              <a:gd name="connsiteY1-338" fmla="*/ 1169034 h 1439094"/>
              <a:gd name="connsiteX2-339" fmla="*/ 69106 w 1247975"/>
              <a:gd name="connsiteY2-340" fmla="*/ 610188 h 1439094"/>
              <a:gd name="connsiteX3-341" fmla="*/ 46643 w 1247975"/>
              <a:gd name="connsiteY3-342" fmla="*/ 340593 h 1439094"/>
              <a:gd name="connsiteX4-343" fmla="*/ 321853 w 1247975"/>
              <a:gd name="connsiteY4-344" fmla="*/ 42915 h 1439094"/>
              <a:gd name="connsiteX5-345" fmla="*/ 720632 w 1247975"/>
              <a:gd name="connsiteY5-346" fmla="*/ 791 h 1439094"/>
              <a:gd name="connsiteX6-347" fmla="*/ 832962 w 1247975"/>
              <a:gd name="connsiteY6-348" fmla="*/ 90654 h 1439094"/>
              <a:gd name="connsiteX7-349" fmla="*/ 950911 w 1247975"/>
              <a:gd name="connsiteY7-350" fmla="*/ 51341 h 1439094"/>
              <a:gd name="connsiteX8-351" fmla="*/ 1144682 w 1247975"/>
              <a:gd name="connsiteY8-352" fmla="*/ 113121 h 1439094"/>
              <a:gd name="connsiteX9-353" fmla="*/ 1237356 w 1247975"/>
              <a:gd name="connsiteY9-354" fmla="*/ 340593 h 1439094"/>
              <a:gd name="connsiteX10-355" fmla="*/ 1203654 w 1247975"/>
              <a:gd name="connsiteY10-356" fmla="*/ 1081979 h 1439094"/>
              <a:gd name="connsiteX11-357" fmla="*/ 903169 w 1247975"/>
              <a:gd name="connsiteY11-358" fmla="*/ 1424587 h 1439094"/>
              <a:gd name="connsiteX12-359" fmla="*/ 386445 w 1247975"/>
              <a:gd name="connsiteY12-360" fmla="*/ 1421780 h 1439094"/>
              <a:gd name="connsiteX13-361" fmla="*/ 49450 w 1247975"/>
              <a:gd name="connsiteY13-362" fmla="*/ 1309450 h 1439094"/>
              <a:gd name="connsiteX14-363" fmla="*/ 481 w 1247975"/>
              <a:gd name="connsiteY14-364" fmla="*/ 1201241 h 1439094"/>
              <a:gd name="connsiteX0-365" fmla="*/ 481 w 1247975"/>
              <a:gd name="connsiteY0-366" fmla="*/ 1169513 h 1407366"/>
              <a:gd name="connsiteX1-367" fmla="*/ 4519 w 1247975"/>
              <a:gd name="connsiteY1-368" fmla="*/ 1137306 h 1407366"/>
              <a:gd name="connsiteX2-369" fmla="*/ 69106 w 1247975"/>
              <a:gd name="connsiteY2-370" fmla="*/ 578460 h 1407366"/>
              <a:gd name="connsiteX3-371" fmla="*/ 46643 w 1247975"/>
              <a:gd name="connsiteY3-372" fmla="*/ 308865 h 1407366"/>
              <a:gd name="connsiteX4-373" fmla="*/ 321853 w 1247975"/>
              <a:gd name="connsiteY4-374" fmla="*/ 11187 h 1407366"/>
              <a:gd name="connsiteX5-375" fmla="*/ 832962 w 1247975"/>
              <a:gd name="connsiteY5-376" fmla="*/ 58926 h 1407366"/>
              <a:gd name="connsiteX6-377" fmla="*/ 950911 w 1247975"/>
              <a:gd name="connsiteY6-378" fmla="*/ 19613 h 1407366"/>
              <a:gd name="connsiteX7-379" fmla="*/ 1144682 w 1247975"/>
              <a:gd name="connsiteY7-380" fmla="*/ 81393 h 1407366"/>
              <a:gd name="connsiteX8-381" fmla="*/ 1237356 w 1247975"/>
              <a:gd name="connsiteY8-382" fmla="*/ 308865 h 1407366"/>
              <a:gd name="connsiteX9-383" fmla="*/ 1203654 w 1247975"/>
              <a:gd name="connsiteY9-384" fmla="*/ 1050251 h 1407366"/>
              <a:gd name="connsiteX10-385" fmla="*/ 903169 w 1247975"/>
              <a:gd name="connsiteY10-386" fmla="*/ 1392859 h 1407366"/>
              <a:gd name="connsiteX11-387" fmla="*/ 386445 w 1247975"/>
              <a:gd name="connsiteY11-388" fmla="*/ 1390052 h 1407366"/>
              <a:gd name="connsiteX12-389" fmla="*/ 49450 w 1247975"/>
              <a:gd name="connsiteY12-390" fmla="*/ 1277722 h 1407366"/>
              <a:gd name="connsiteX13-391" fmla="*/ 481 w 1247975"/>
              <a:gd name="connsiteY13-392" fmla="*/ 1169513 h 1407366"/>
              <a:gd name="connsiteX0-393" fmla="*/ 481 w 1247975"/>
              <a:gd name="connsiteY0-394" fmla="*/ 1168892 h 1406745"/>
              <a:gd name="connsiteX1-395" fmla="*/ 4519 w 1247975"/>
              <a:gd name="connsiteY1-396" fmla="*/ 1136685 h 1406745"/>
              <a:gd name="connsiteX2-397" fmla="*/ 69106 w 1247975"/>
              <a:gd name="connsiteY2-398" fmla="*/ 577839 h 1406745"/>
              <a:gd name="connsiteX3-399" fmla="*/ 46643 w 1247975"/>
              <a:gd name="connsiteY3-400" fmla="*/ 308244 h 1406745"/>
              <a:gd name="connsiteX4-401" fmla="*/ 321853 w 1247975"/>
              <a:gd name="connsiteY4-402" fmla="*/ 10566 h 1406745"/>
              <a:gd name="connsiteX5-403" fmla="*/ 832962 w 1247975"/>
              <a:gd name="connsiteY5-404" fmla="*/ 58305 h 1406745"/>
              <a:gd name="connsiteX6-405" fmla="*/ 950911 w 1247975"/>
              <a:gd name="connsiteY6-406" fmla="*/ 18992 h 1406745"/>
              <a:gd name="connsiteX7-407" fmla="*/ 1144682 w 1247975"/>
              <a:gd name="connsiteY7-408" fmla="*/ 80772 h 1406745"/>
              <a:gd name="connsiteX8-409" fmla="*/ 1237356 w 1247975"/>
              <a:gd name="connsiteY8-410" fmla="*/ 308244 h 1406745"/>
              <a:gd name="connsiteX9-411" fmla="*/ 1203654 w 1247975"/>
              <a:gd name="connsiteY9-412" fmla="*/ 1049630 h 1406745"/>
              <a:gd name="connsiteX10-413" fmla="*/ 903169 w 1247975"/>
              <a:gd name="connsiteY10-414" fmla="*/ 1392238 h 1406745"/>
              <a:gd name="connsiteX11-415" fmla="*/ 386445 w 1247975"/>
              <a:gd name="connsiteY11-416" fmla="*/ 1389431 h 1406745"/>
              <a:gd name="connsiteX12-417" fmla="*/ 49450 w 1247975"/>
              <a:gd name="connsiteY12-418" fmla="*/ 1277101 h 1406745"/>
              <a:gd name="connsiteX13-419" fmla="*/ 481 w 1247975"/>
              <a:gd name="connsiteY13-420" fmla="*/ 1168892 h 1406745"/>
              <a:gd name="connsiteX0-421" fmla="*/ 481 w 1247975"/>
              <a:gd name="connsiteY0-422" fmla="*/ 1168892 h 1397722"/>
              <a:gd name="connsiteX1-423" fmla="*/ 4519 w 1247975"/>
              <a:gd name="connsiteY1-424" fmla="*/ 1136685 h 1397722"/>
              <a:gd name="connsiteX2-425" fmla="*/ 69106 w 1247975"/>
              <a:gd name="connsiteY2-426" fmla="*/ 577839 h 1397722"/>
              <a:gd name="connsiteX3-427" fmla="*/ 46643 w 1247975"/>
              <a:gd name="connsiteY3-428" fmla="*/ 308244 h 1397722"/>
              <a:gd name="connsiteX4-429" fmla="*/ 321853 w 1247975"/>
              <a:gd name="connsiteY4-430" fmla="*/ 10566 h 1397722"/>
              <a:gd name="connsiteX5-431" fmla="*/ 832962 w 1247975"/>
              <a:gd name="connsiteY5-432" fmla="*/ 58305 h 1397722"/>
              <a:gd name="connsiteX6-433" fmla="*/ 950911 w 1247975"/>
              <a:gd name="connsiteY6-434" fmla="*/ 18992 h 1397722"/>
              <a:gd name="connsiteX7-435" fmla="*/ 1144682 w 1247975"/>
              <a:gd name="connsiteY7-436" fmla="*/ 80772 h 1397722"/>
              <a:gd name="connsiteX8-437" fmla="*/ 1237356 w 1247975"/>
              <a:gd name="connsiteY8-438" fmla="*/ 308244 h 1397722"/>
              <a:gd name="connsiteX9-439" fmla="*/ 1203654 w 1247975"/>
              <a:gd name="connsiteY9-440" fmla="*/ 1049630 h 1397722"/>
              <a:gd name="connsiteX10-441" fmla="*/ 903169 w 1247975"/>
              <a:gd name="connsiteY10-442" fmla="*/ 1392238 h 1397722"/>
              <a:gd name="connsiteX11-443" fmla="*/ 386445 w 1247975"/>
              <a:gd name="connsiteY11-444" fmla="*/ 1389431 h 1397722"/>
              <a:gd name="connsiteX12-445" fmla="*/ 49450 w 1247975"/>
              <a:gd name="connsiteY12-446" fmla="*/ 1277101 h 1397722"/>
              <a:gd name="connsiteX13-447" fmla="*/ 481 w 1247975"/>
              <a:gd name="connsiteY13-448" fmla="*/ 1168892 h 1397722"/>
              <a:gd name="connsiteX0-449" fmla="*/ 481 w 1247975"/>
              <a:gd name="connsiteY0-450" fmla="*/ 1168892 h 1411498"/>
              <a:gd name="connsiteX1-451" fmla="*/ 4519 w 1247975"/>
              <a:gd name="connsiteY1-452" fmla="*/ 1136685 h 1411498"/>
              <a:gd name="connsiteX2-453" fmla="*/ 69106 w 1247975"/>
              <a:gd name="connsiteY2-454" fmla="*/ 577839 h 1411498"/>
              <a:gd name="connsiteX3-455" fmla="*/ 46643 w 1247975"/>
              <a:gd name="connsiteY3-456" fmla="*/ 308244 h 1411498"/>
              <a:gd name="connsiteX4-457" fmla="*/ 321853 w 1247975"/>
              <a:gd name="connsiteY4-458" fmla="*/ 10566 h 1411498"/>
              <a:gd name="connsiteX5-459" fmla="*/ 832962 w 1247975"/>
              <a:gd name="connsiteY5-460" fmla="*/ 58305 h 1411498"/>
              <a:gd name="connsiteX6-461" fmla="*/ 950911 w 1247975"/>
              <a:gd name="connsiteY6-462" fmla="*/ 18992 h 1411498"/>
              <a:gd name="connsiteX7-463" fmla="*/ 1144682 w 1247975"/>
              <a:gd name="connsiteY7-464" fmla="*/ 80772 h 1411498"/>
              <a:gd name="connsiteX8-465" fmla="*/ 1237356 w 1247975"/>
              <a:gd name="connsiteY8-466" fmla="*/ 308244 h 1411498"/>
              <a:gd name="connsiteX9-467" fmla="*/ 1203654 w 1247975"/>
              <a:gd name="connsiteY9-468" fmla="*/ 1049630 h 1411498"/>
              <a:gd name="connsiteX10-469" fmla="*/ 903169 w 1247975"/>
              <a:gd name="connsiteY10-470" fmla="*/ 1392238 h 1411498"/>
              <a:gd name="connsiteX11-471" fmla="*/ 386445 w 1247975"/>
              <a:gd name="connsiteY11-472" fmla="*/ 1358608 h 1411498"/>
              <a:gd name="connsiteX12-473" fmla="*/ 49450 w 1247975"/>
              <a:gd name="connsiteY12-474" fmla="*/ 1277101 h 1411498"/>
              <a:gd name="connsiteX13-475" fmla="*/ 481 w 1247975"/>
              <a:gd name="connsiteY13-476" fmla="*/ 1168892 h 1411498"/>
              <a:gd name="connsiteX0-477" fmla="*/ 481 w 1247975"/>
              <a:gd name="connsiteY0-478" fmla="*/ 1168892 h 1406413"/>
              <a:gd name="connsiteX1-479" fmla="*/ 4519 w 1247975"/>
              <a:gd name="connsiteY1-480" fmla="*/ 1136685 h 1406413"/>
              <a:gd name="connsiteX2-481" fmla="*/ 69106 w 1247975"/>
              <a:gd name="connsiteY2-482" fmla="*/ 577839 h 1406413"/>
              <a:gd name="connsiteX3-483" fmla="*/ 46643 w 1247975"/>
              <a:gd name="connsiteY3-484" fmla="*/ 308244 h 1406413"/>
              <a:gd name="connsiteX4-485" fmla="*/ 321853 w 1247975"/>
              <a:gd name="connsiteY4-486" fmla="*/ 10566 h 1406413"/>
              <a:gd name="connsiteX5-487" fmla="*/ 832962 w 1247975"/>
              <a:gd name="connsiteY5-488" fmla="*/ 58305 h 1406413"/>
              <a:gd name="connsiteX6-489" fmla="*/ 950911 w 1247975"/>
              <a:gd name="connsiteY6-490" fmla="*/ 18992 h 1406413"/>
              <a:gd name="connsiteX7-491" fmla="*/ 1144682 w 1247975"/>
              <a:gd name="connsiteY7-492" fmla="*/ 80772 h 1406413"/>
              <a:gd name="connsiteX8-493" fmla="*/ 1237356 w 1247975"/>
              <a:gd name="connsiteY8-494" fmla="*/ 308244 h 1406413"/>
              <a:gd name="connsiteX9-495" fmla="*/ 1203654 w 1247975"/>
              <a:gd name="connsiteY9-496" fmla="*/ 1049630 h 1406413"/>
              <a:gd name="connsiteX10-497" fmla="*/ 903169 w 1247975"/>
              <a:gd name="connsiteY10-498" fmla="*/ 1392238 h 1406413"/>
              <a:gd name="connsiteX11-499" fmla="*/ 386445 w 1247975"/>
              <a:gd name="connsiteY11-500" fmla="*/ 1358608 h 1406413"/>
              <a:gd name="connsiteX12-501" fmla="*/ 49450 w 1247975"/>
              <a:gd name="connsiteY12-502" fmla="*/ 1277101 h 1406413"/>
              <a:gd name="connsiteX13-503" fmla="*/ 481 w 1247975"/>
              <a:gd name="connsiteY13-504" fmla="*/ 1168892 h 14064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1247975" h="1406413">
                <a:moveTo>
                  <a:pt x="481" y="1168892"/>
                </a:moveTo>
                <a:cubicBezTo>
                  <a:pt x="-748" y="1157396"/>
                  <a:pt x="306" y="1146514"/>
                  <a:pt x="4519" y="1136685"/>
                </a:cubicBezTo>
                <a:cubicBezTo>
                  <a:pt x="77533" y="954148"/>
                  <a:pt x="7326" y="757568"/>
                  <a:pt x="69106" y="577839"/>
                </a:cubicBezTo>
                <a:cubicBezTo>
                  <a:pt x="102808" y="479550"/>
                  <a:pt x="71914" y="395299"/>
                  <a:pt x="46643" y="308244"/>
                </a:cubicBezTo>
                <a:cubicBezTo>
                  <a:pt x="-15141" y="97621"/>
                  <a:pt x="129158" y="-40246"/>
                  <a:pt x="321853" y="10566"/>
                </a:cubicBezTo>
                <a:cubicBezTo>
                  <a:pt x="454822" y="45629"/>
                  <a:pt x="728119" y="56901"/>
                  <a:pt x="832962" y="58305"/>
                </a:cubicBezTo>
                <a:cubicBezTo>
                  <a:pt x="872278" y="49882"/>
                  <a:pt x="911595" y="30222"/>
                  <a:pt x="950911" y="18992"/>
                </a:cubicBezTo>
                <a:cubicBezTo>
                  <a:pt x="1012691" y="-668"/>
                  <a:pt x="1096939" y="27415"/>
                  <a:pt x="1144682" y="80772"/>
                </a:cubicBezTo>
                <a:cubicBezTo>
                  <a:pt x="1198039" y="139745"/>
                  <a:pt x="1276672" y="240845"/>
                  <a:pt x="1237356" y="308244"/>
                </a:cubicBezTo>
                <a:cubicBezTo>
                  <a:pt x="1091324" y="566605"/>
                  <a:pt x="1161530" y="796883"/>
                  <a:pt x="1203654" y="1049630"/>
                </a:cubicBezTo>
                <a:cubicBezTo>
                  <a:pt x="1245778" y="1299565"/>
                  <a:pt x="1039371" y="1340742"/>
                  <a:pt x="903169" y="1392238"/>
                </a:cubicBezTo>
                <a:cubicBezTo>
                  <a:pt x="766968" y="1443734"/>
                  <a:pt x="549280" y="1336701"/>
                  <a:pt x="386445" y="1358608"/>
                </a:cubicBezTo>
                <a:cubicBezTo>
                  <a:pt x="233017" y="1374569"/>
                  <a:pt x="133698" y="1411899"/>
                  <a:pt x="49450" y="1277101"/>
                </a:cubicBezTo>
                <a:cubicBezTo>
                  <a:pt x="28388" y="1243400"/>
                  <a:pt x="4166" y="1203382"/>
                  <a:pt x="481" y="1168892"/>
                </a:cubicBezTo>
                <a:close/>
              </a:path>
            </a:pathLst>
          </a:custGeom>
          <a:solidFill>
            <a:schemeClr val="accent4"/>
          </a:solidFill>
          <a:ln w="741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Freeform: Shape 10"/>
          <p:cNvSpPr/>
          <p:nvPr/>
        </p:nvSpPr>
        <p:spPr>
          <a:xfrm rot="5400000">
            <a:off x="3169693" y="3683495"/>
            <a:ext cx="449324" cy="421241"/>
          </a:xfrm>
          <a:custGeom>
            <a:avLst/>
            <a:gdLst>
              <a:gd name="connsiteX0" fmla="*/ 0 w 118753"/>
              <a:gd name="connsiteY0" fmla="*/ 9742 h 111331"/>
              <a:gd name="connsiteX1" fmla="*/ 103909 w 118753"/>
              <a:gd name="connsiteY1" fmla="*/ 17164 h 111331"/>
              <a:gd name="connsiteX2" fmla="*/ 118011 w 118753"/>
              <a:gd name="connsiteY2" fmla="*/ 115136 h 111331"/>
              <a:gd name="connsiteX3" fmla="*/ 89807 w 118753"/>
              <a:gd name="connsiteY3" fmla="*/ 35720 h 111331"/>
              <a:gd name="connsiteX4" fmla="*/ 0 w 118753"/>
              <a:gd name="connsiteY4" fmla="*/ 9742 h 11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753" h="111331">
                <a:moveTo>
                  <a:pt x="0" y="9742"/>
                </a:moveTo>
                <a:cubicBezTo>
                  <a:pt x="46759" y="-3617"/>
                  <a:pt x="77190" y="-5102"/>
                  <a:pt x="103909" y="17164"/>
                </a:cubicBezTo>
                <a:cubicBezTo>
                  <a:pt x="133597" y="39431"/>
                  <a:pt x="118753" y="80252"/>
                  <a:pt x="118011" y="115136"/>
                </a:cubicBezTo>
                <a:cubicBezTo>
                  <a:pt x="104651" y="106229"/>
                  <a:pt x="107620" y="57986"/>
                  <a:pt x="89807" y="35720"/>
                </a:cubicBezTo>
                <a:cubicBezTo>
                  <a:pt x="64572" y="11227"/>
                  <a:pt x="14844" y="20133"/>
                  <a:pt x="0" y="9742"/>
                </a:cubicBezTo>
                <a:close/>
              </a:path>
            </a:pathLst>
          </a:custGeom>
          <a:solidFill>
            <a:srgbClr val="FEFEFE"/>
          </a:solidFill>
          <a:ln w="74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/>
          <p:cNvSpPr/>
          <p:nvPr/>
        </p:nvSpPr>
        <p:spPr>
          <a:xfrm rot="5400000">
            <a:off x="4952923" y="3683495"/>
            <a:ext cx="449324" cy="421241"/>
          </a:xfrm>
          <a:custGeom>
            <a:avLst/>
            <a:gdLst>
              <a:gd name="connsiteX0" fmla="*/ 0 w 118753"/>
              <a:gd name="connsiteY0" fmla="*/ 9742 h 111331"/>
              <a:gd name="connsiteX1" fmla="*/ 103909 w 118753"/>
              <a:gd name="connsiteY1" fmla="*/ 17164 h 111331"/>
              <a:gd name="connsiteX2" fmla="*/ 118011 w 118753"/>
              <a:gd name="connsiteY2" fmla="*/ 115136 h 111331"/>
              <a:gd name="connsiteX3" fmla="*/ 89807 w 118753"/>
              <a:gd name="connsiteY3" fmla="*/ 35720 h 111331"/>
              <a:gd name="connsiteX4" fmla="*/ 0 w 118753"/>
              <a:gd name="connsiteY4" fmla="*/ 9742 h 11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753" h="111331">
                <a:moveTo>
                  <a:pt x="0" y="9742"/>
                </a:moveTo>
                <a:cubicBezTo>
                  <a:pt x="46759" y="-3617"/>
                  <a:pt x="77190" y="-5102"/>
                  <a:pt x="103909" y="17164"/>
                </a:cubicBezTo>
                <a:cubicBezTo>
                  <a:pt x="133597" y="39431"/>
                  <a:pt x="118753" y="80252"/>
                  <a:pt x="118011" y="115136"/>
                </a:cubicBezTo>
                <a:cubicBezTo>
                  <a:pt x="104651" y="106229"/>
                  <a:pt x="107620" y="57986"/>
                  <a:pt x="89807" y="35720"/>
                </a:cubicBezTo>
                <a:cubicBezTo>
                  <a:pt x="64572" y="11227"/>
                  <a:pt x="14844" y="20133"/>
                  <a:pt x="0" y="9742"/>
                </a:cubicBezTo>
                <a:close/>
              </a:path>
            </a:pathLst>
          </a:custGeom>
          <a:solidFill>
            <a:srgbClr val="FEFEFE"/>
          </a:solidFill>
          <a:ln w="74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/>
          <p:cNvSpPr/>
          <p:nvPr/>
        </p:nvSpPr>
        <p:spPr>
          <a:xfrm rot="5400000">
            <a:off x="6796552" y="3683495"/>
            <a:ext cx="449324" cy="421241"/>
          </a:xfrm>
          <a:custGeom>
            <a:avLst/>
            <a:gdLst>
              <a:gd name="connsiteX0" fmla="*/ 0 w 118753"/>
              <a:gd name="connsiteY0" fmla="*/ 9742 h 111331"/>
              <a:gd name="connsiteX1" fmla="*/ 103909 w 118753"/>
              <a:gd name="connsiteY1" fmla="*/ 17164 h 111331"/>
              <a:gd name="connsiteX2" fmla="*/ 118011 w 118753"/>
              <a:gd name="connsiteY2" fmla="*/ 115136 h 111331"/>
              <a:gd name="connsiteX3" fmla="*/ 89807 w 118753"/>
              <a:gd name="connsiteY3" fmla="*/ 35720 h 111331"/>
              <a:gd name="connsiteX4" fmla="*/ 0 w 118753"/>
              <a:gd name="connsiteY4" fmla="*/ 9742 h 11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753" h="111331">
                <a:moveTo>
                  <a:pt x="0" y="9742"/>
                </a:moveTo>
                <a:cubicBezTo>
                  <a:pt x="46759" y="-3617"/>
                  <a:pt x="77190" y="-5102"/>
                  <a:pt x="103909" y="17164"/>
                </a:cubicBezTo>
                <a:cubicBezTo>
                  <a:pt x="133597" y="39431"/>
                  <a:pt x="118753" y="80252"/>
                  <a:pt x="118011" y="115136"/>
                </a:cubicBezTo>
                <a:cubicBezTo>
                  <a:pt x="104651" y="106229"/>
                  <a:pt x="107620" y="57986"/>
                  <a:pt x="89807" y="35720"/>
                </a:cubicBezTo>
                <a:cubicBezTo>
                  <a:pt x="64572" y="11227"/>
                  <a:pt x="14844" y="20133"/>
                  <a:pt x="0" y="9742"/>
                </a:cubicBezTo>
                <a:close/>
              </a:path>
            </a:pathLst>
          </a:custGeom>
          <a:solidFill>
            <a:srgbClr val="FEFEFE"/>
          </a:solidFill>
          <a:ln w="74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/>
          <p:cNvSpPr/>
          <p:nvPr/>
        </p:nvSpPr>
        <p:spPr>
          <a:xfrm rot="5400000">
            <a:off x="8579777" y="3683495"/>
            <a:ext cx="449324" cy="421241"/>
          </a:xfrm>
          <a:custGeom>
            <a:avLst/>
            <a:gdLst>
              <a:gd name="connsiteX0" fmla="*/ 0 w 118753"/>
              <a:gd name="connsiteY0" fmla="*/ 9742 h 111331"/>
              <a:gd name="connsiteX1" fmla="*/ 103909 w 118753"/>
              <a:gd name="connsiteY1" fmla="*/ 17164 h 111331"/>
              <a:gd name="connsiteX2" fmla="*/ 118011 w 118753"/>
              <a:gd name="connsiteY2" fmla="*/ 115136 h 111331"/>
              <a:gd name="connsiteX3" fmla="*/ 89807 w 118753"/>
              <a:gd name="connsiteY3" fmla="*/ 35720 h 111331"/>
              <a:gd name="connsiteX4" fmla="*/ 0 w 118753"/>
              <a:gd name="connsiteY4" fmla="*/ 9742 h 11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753" h="111331">
                <a:moveTo>
                  <a:pt x="0" y="9742"/>
                </a:moveTo>
                <a:cubicBezTo>
                  <a:pt x="46759" y="-3617"/>
                  <a:pt x="77190" y="-5102"/>
                  <a:pt x="103909" y="17164"/>
                </a:cubicBezTo>
                <a:cubicBezTo>
                  <a:pt x="133597" y="39431"/>
                  <a:pt x="118753" y="80252"/>
                  <a:pt x="118011" y="115136"/>
                </a:cubicBezTo>
                <a:cubicBezTo>
                  <a:pt x="104651" y="106229"/>
                  <a:pt x="107620" y="57986"/>
                  <a:pt x="89807" y="35720"/>
                </a:cubicBezTo>
                <a:cubicBezTo>
                  <a:pt x="64572" y="10485"/>
                  <a:pt x="14844" y="19391"/>
                  <a:pt x="0" y="9742"/>
                </a:cubicBezTo>
                <a:close/>
              </a:path>
            </a:pathLst>
          </a:custGeom>
          <a:solidFill>
            <a:srgbClr val="FEFEFE"/>
          </a:solidFill>
          <a:ln w="74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Connector: Elbow 23"/>
          <p:cNvCxnSpPr/>
          <p:nvPr/>
        </p:nvCxnSpPr>
        <p:spPr>
          <a:xfrm rot="5400000" flipH="1" flipV="1">
            <a:off x="2729254" y="1359221"/>
            <a:ext cx="1899331" cy="1631946"/>
          </a:xfrm>
          <a:prstGeom prst="bentConnector3">
            <a:avLst>
              <a:gd name="adj1" fmla="val 16901"/>
            </a:avLst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/>
          <p:nvPr/>
        </p:nvCxnSpPr>
        <p:spPr>
          <a:xfrm rot="5400000" flipH="1" flipV="1">
            <a:off x="6282169" y="1359221"/>
            <a:ext cx="1899331" cy="1631946"/>
          </a:xfrm>
          <a:prstGeom prst="bentConnector3">
            <a:avLst>
              <a:gd name="adj1" fmla="val 16901"/>
            </a:avLst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/>
          <p:cNvCxnSpPr/>
          <p:nvPr/>
        </p:nvCxnSpPr>
        <p:spPr>
          <a:xfrm rot="16200000" flipH="1">
            <a:off x="4475512" y="4398719"/>
            <a:ext cx="1899331" cy="1631946"/>
          </a:xfrm>
          <a:prstGeom prst="bentConnector3">
            <a:avLst>
              <a:gd name="adj1" fmla="val 16901"/>
            </a:avLst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/>
          <p:cNvCxnSpPr/>
          <p:nvPr/>
        </p:nvCxnSpPr>
        <p:spPr>
          <a:xfrm rot="16200000" flipH="1">
            <a:off x="8065394" y="4398719"/>
            <a:ext cx="1899331" cy="1631946"/>
          </a:xfrm>
          <a:prstGeom prst="bentConnector3">
            <a:avLst>
              <a:gd name="adj1" fmla="val 16901"/>
            </a:avLst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247013" y="1347920"/>
            <a:ext cx="3133999" cy="1385631"/>
            <a:chOff x="3335490" y="2036229"/>
            <a:chExt cx="1907798" cy="1385631"/>
          </a:xfrm>
        </p:grpSpPr>
        <p:sp>
          <p:nvSpPr>
            <p:cNvPr id="25" name="TextBox 24"/>
            <p:cNvSpPr txBox="1"/>
            <p:nvPr/>
          </p:nvSpPr>
          <p:spPr>
            <a:xfrm>
              <a:off x="3351700" y="2036229"/>
              <a:ext cx="1891588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err="1" smtClean="0">
                  <a:cs typeface="Calibri" panose="020F0502020204030204" pitchFamily="34" charset="0"/>
                </a:rPr>
                <a:t>Pendaftaran</a:t>
              </a:r>
              <a:endParaRPr lang="en-US" sz="1400" b="1" dirty="0">
                <a:cs typeface="Calibri" panose="020F050202020403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35490" y="2313864"/>
              <a:ext cx="19065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err="1"/>
                <a:t>Kebanyakan</a:t>
              </a:r>
              <a:r>
                <a:rPr lang="en-US" sz="1100" dirty="0"/>
                <a:t> </a:t>
              </a:r>
              <a:r>
                <a:rPr lang="en-US" sz="1100" dirty="0" err="1"/>
                <a:t>calon</a:t>
              </a:r>
              <a:r>
                <a:rPr lang="en-US" sz="1100" dirty="0"/>
                <a:t> </a:t>
              </a:r>
              <a:r>
                <a:rPr lang="en-US" sz="1100" dirty="0" err="1"/>
                <a:t>santri</a:t>
              </a:r>
              <a:r>
                <a:rPr lang="en-US" sz="1100" dirty="0"/>
                <a:t> yang </a:t>
              </a:r>
              <a:r>
                <a:rPr lang="en-US" sz="1100" dirty="0" err="1"/>
                <a:t>mendaftar</a:t>
              </a:r>
              <a:r>
                <a:rPr lang="en-US" sz="1100" dirty="0"/>
                <a:t> </a:t>
              </a:r>
              <a:r>
                <a:rPr lang="en-US" sz="1100" dirty="0" err="1"/>
                <a:t>berasal</a:t>
              </a:r>
              <a:r>
                <a:rPr lang="en-US" sz="1100" dirty="0"/>
                <a:t> </a:t>
              </a:r>
              <a:r>
                <a:rPr lang="en-US" sz="1100" dirty="0" err="1"/>
                <a:t>dari</a:t>
              </a:r>
              <a:r>
                <a:rPr lang="en-US" sz="1100" dirty="0"/>
                <a:t> </a:t>
              </a:r>
              <a:r>
                <a:rPr lang="en-US" sz="1100" dirty="0" err="1"/>
                <a:t>luar</a:t>
              </a:r>
              <a:r>
                <a:rPr lang="en-US" sz="1100" dirty="0"/>
                <a:t> </a:t>
              </a:r>
              <a:r>
                <a:rPr lang="en-US" sz="1100" dirty="0" err="1"/>
                <a:t>daerah</a:t>
              </a:r>
              <a:r>
                <a:rPr lang="en-US" sz="1100" dirty="0"/>
                <a:t> </a:t>
              </a:r>
              <a:r>
                <a:rPr lang="en-US" sz="1100" dirty="0" err="1"/>
                <a:t>dengan</a:t>
              </a:r>
              <a:r>
                <a:rPr lang="en-US" sz="1100" dirty="0"/>
                <a:t> </a:t>
              </a:r>
              <a:r>
                <a:rPr lang="en-US" sz="1100" dirty="0" err="1"/>
                <a:t>persentase</a:t>
              </a:r>
              <a:r>
                <a:rPr lang="en-US" sz="1100" dirty="0"/>
                <a:t> </a:t>
              </a:r>
              <a:r>
                <a:rPr lang="en-US" sz="1100" dirty="0" err="1"/>
                <a:t>sebesar</a:t>
              </a:r>
              <a:r>
                <a:rPr lang="en-US" sz="1100" dirty="0"/>
                <a:t> 70% </a:t>
              </a:r>
              <a:r>
                <a:rPr lang="en-US" sz="1100" dirty="0" err="1"/>
                <a:t>sehingga</a:t>
              </a:r>
              <a:r>
                <a:rPr lang="en-US" sz="1100" dirty="0"/>
                <a:t> </a:t>
              </a:r>
              <a:r>
                <a:rPr lang="en-US" sz="1100" dirty="0" err="1"/>
                <a:t>calon</a:t>
              </a:r>
              <a:r>
                <a:rPr lang="en-US" sz="1100" dirty="0"/>
                <a:t> </a:t>
              </a:r>
              <a:r>
                <a:rPr lang="en-US" sz="1100" dirty="0" err="1"/>
                <a:t>santri</a:t>
              </a:r>
              <a:r>
                <a:rPr lang="en-US" sz="1100" dirty="0"/>
                <a:t> </a:t>
              </a:r>
              <a:r>
                <a:rPr lang="en-US" sz="1100" dirty="0" err="1"/>
                <a:t>tersebut</a:t>
              </a:r>
              <a:r>
                <a:rPr lang="en-US" sz="1100" dirty="0"/>
                <a:t> </a:t>
              </a:r>
              <a:r>
                <a:rPr lang="en-US" sz="1100" dirty="0" err="1"/>
                <a:t>harus</a:t>
              </a:r>
              <a:r>
                <a:rPr lang="en-US" sz="1100" dirty="0"/>
                <a:t> </a:t>
              </a:r>
              <a:r>
                <a:rPr lang="en-US" sz="1100" dirty="0" err="1"/>
                <a:t>mengunjungi</a:t>
              </a:r>
              <a:r>
                <a:rPr lang="en-US" sz="1100" dirty="0"/>
                <a:t> </a:t>
              </a:r>
              <a:r>
                <a:rPr lang="en-US" sz="1100" dirty="0" err="1"/>
                <a:t>sekolah</a:t>
              </a:r>
              <a:r>
                <a:rPr lang="en-US" sz="1100" dirty="0"/>
                <a:t> </a:t>
              </a:r>
              <a:r>
                <a:rPr lang="en-US" sz="1100" dirty="0" err="1"/>
                <a:t>untuk</a:t>
              </a:r>
              <a:r>
                <a:rPr lang="en-US" sz="1100" dirty="0"/>
                <a:t> </a:t>
              </a:r>
              <a:r>
                <a:rPr lang="en-US" sz="1100" dirty="0" err="1"/>
                <a:t>melakukan</a:t>
              </a:r>
              <a:r>
                <a:rPr lang="en-US" sz="1100" dirty="0"/>
                <a:t> proses </a:t>
              </a:r>
              <a:r>
                <a:rPr lang="en-US" sz="1100" dirty="0" err="1"/>
                <a:t>pendaftaran</a:t>
              </a:r>
              <a:r>
                <a:rPr lang="en-US" sz="1100" dirty="0"/>
                <a:t> </a:t>
              </a:r>
              <a:r>
                <a:rPr lang="en-US" sz="1100" dirty="0" err="1"/>
                <a:t>dan</a:t>
              </a:r>
              <a:r>
                <a:rPr lang="en-US" sz="1100" dirty="0"/>
                <a:t> </a:t>
              </a:r>
              <a:r>
                <a:rPr lang="en-US" sz="1100" dirty="0" err="1"/>
                <a:t>membawa</a:t>
              </a:r>
              <a:r>
                <a:rPr lang="en-US" sz="1100" dirty="0"/>
                <a:t> </a:t>
              </a:r>
              <a:r>
                <a:rPr lang="en-US" sz="1100" dirty="0" err="1"/>
                <a:t>pulang</a:t>
              </a:r>
              <a:r>
                <a:rPr lang="en-US" sz="1100" dirty="0"/>
                <a:t> </a:t>
              </a:r>
              <a:r>
                <a:rPr lang="en-US" sz="1100" dirty="0" err="1"/>
                <a:t>formulir</a:t>
              </a:r>
              <a:r>
                <a:rPr lang="en-US" sz="1100" dirty="0"/>
                <a:t> </a:t>
              </a:r>
              <a:r>
                <a:rPr lang="en-US" sz="1100" dirty="0" err="1"/>
                <a:t>untuk</a:t>
              </a:r>
              <a:r>
                <a:rPr lang="en-US" sz="1100" dirty="0"/>
                <a:t> </a:t>
              </a:r>
              <a:r>
                <a:rPr lang="en-US" sz="1100" dirty="0" err="1"/>
                <a:t>melengkapi</a:t>
              </a:r>
              <a:r>
                <a:rPr lang="en-US" sz="1100" dirty="0"/>
                <a:t> </a:t>
              </a:r>
              <a:r>
                <a:rPr lang="en-US" sz="1100" dirty="0" err="1"/>
                <a:t>berkas</a:t>
              </a:r>
              <a:r>
                <a:rPr lang="en-US" sz="1100" dirty="0"/>
                <a:t> </a:t>
              </a:r>
              <a:r>
                <a:rPr lang="en-US" sz="1100" dirty="0" err="1"/>
                <a:t>prasyarat</a:t>
              </a:r>
              <a:r>
                <a:rPr lang="en-US" sz="1100" dirty="0"/>
                <a:t>. </a:t>
              </a:r>
              <a:endParaRPr lang="en-US" altLang="ko-KR" sz="11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925101" y="1347920"/>
            <a:ext cx="2049124" cy="1455121"/>
            <a:chOff x="3257213" y="1514894"/>
            <a:chExt cx="2049124" cy="1455121"/>
          </a:xfrm>
        </p:grpSpPr>
        <p:sp>
          <p:nvSpPr>
            <p:cNvPr id="41" name="TextBox 40"/>
            <p:cNvSpPr txBox="1"/>
            <p:nvPr/>
          </p:nvSpPr>
          <p:spPr>
            <a:xfrm>
              <a:off x="3335190" y="1514894"/>
              <a:ext cx="1891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err="1" smtClean="0">
                  <a:cs typeface="Calibri" panose="020F0502020204030204" pitchFamily="34" charset="0"/>
                </a:rPr>
                <a:t>Informasi</a:t>
              </a:r>
              <a:endParaRPr lang="en-US" sz="1400" b="1" dirty="0">
                <a:cs typeface="Calibri" panose="020F050202020403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57213" y="1769686"/>
              <a:ext cx="20491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 smtClean="0">
                  <a:cs typeface="Arial" panose="020B0604020202020204" pitchFamily="34" charset="0"/>
                </a:rPr>
                <a:t>Belum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tersedia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media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untuk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melakukan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penyebaran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informasi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terkait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penerimaan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santri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baru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,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saat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ini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hanya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melalui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brosur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yang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akan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disebar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.</a:t>
              </a:r>
              <a:endParaRPr lang="en-US" altLang="ko-KR" sz="12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916392" y="4648892"/>
            <a:ext cx="2291126" cy="1326584"/>
            <a:chOff x="3042542" y="1974389"/>
            <a:chExt cx="2332692" cy="1326584"/>
          </a:xfrm>
        </p:grpSpPr>
        <p:sp>
          <p:nvSpPr>
            <p:cNvPr id="50" name="TextBox 49"/>
            <p:cNvSpPr txBox="1"/>
            <p:nvPr/>
          </p:nvSpPr>
          <p:spPr>
            <a:xfrm>
              <a:off x="3483646" y="2994268"/>
              <a:ext cx="1891588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err="1" smtClean="0">
                  <a:cs typeface="Calibri" panose="020F0502020204030204" pitchFamily="34" charset="0"/>
                </a:rPr>
                <a:t>Penumpukan</a:t>
              </a:r>
              <a:r>
                <a:rPr lang="en-US" sz="1400" b="1" dirty="0" smtClean="0">
                  <a:cs typeface="Calibri" panose="020F0502020204030204" pitchFamily="34" charset="0"/>
                </a:rPr>
                <a:t> data</a:t>
              </a:r>
              <a:endParaRPr lang="en-US" sz="1400" b="1" dirty="0">
                <a:cs typeface="Calibri" panose="020F050202020403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42542" y="1974389"/>
              <a:ext cx="23326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 smtClean="0"/>
                <a:t>Semua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berkas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fisik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akan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disimpan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kedalam</a:t>
              </a:r>
              <a:r>
                <a:rPr lang="en-US" sz="1200" dirty="0" smtClean="0"/>
                <a:t> map </a:t>
              </a:r>
              <a:r>
                <a:rPr lang="en-US" sz="1200" dirty="0" err="1" smtClean="0"/>
                <a:t>dengan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nama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masing-masing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calon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santri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sehingga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menimbulkan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penumpukan</a:t>
              </a:r>
              <a:r>
                <a:rPr lang="en-US" sz="1200" dirty="0" smtClean="0"/>
                <a:t> data.</a:t>
              </a:r>
              <a:endParaRPr lang="en-US" altLang="ko-KR" sz="1200" dirty="0"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51436" y="3395863"/>
            <a:ext cx="7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07689"/>
                </a:solidFill>
              </a:rPr>
              <a:t>01</a:t>
            </a:r>
            <a:endParaRPr lang="en-US" sz="2800" b="1" dirty="0">
              <a:solidFill>
                <a:srgbClr val="307689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59952" y="3400917"/>
            <a:ext cx="7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07689"/>
                </a:solidFill>
              </a:rPr>
              <a:t>02</a:t>
            </a:r>
            <a:endParaRPr lang="en-US" sz="2800" b="1" dirty="0">
              <a:solidFill>
                <a:srgbClr val="307689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80730" y="3397059"/>
            <a:ext cx="7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07689"/>
                </a:solidFill>
              </a:rPr>
              <a:t>03</a:t>
            </a:r>
            <a:endParaRPr lang="en-US" sz="2800" b="1" dirty="0">
              <a:solidFill>
                <a:srgbClr val="307689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56498" y="3384112"/>
            <a:ext cx="7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07689"/>
                </a:solidFill>
              </a:rPr>
              <a:t>04</a:t>
            </a:r>
            <a:endParaRPr lang="en-US" sz="2800" b="1" dirty="0">
              <a:solidFill>
                <a:srgbClr val="307689"/>
              </a:solidFill>
            </a:endParaRPr>
          </a:p>
        </p:txBody>
      </p:sp>
      <p:sp>
        <p:nvSpPr>
          <p:cNvPr id="4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8691" y="151348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Permasalahan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Freeform: Shape 21"/>
          <p:cNvSpPr/>
          <p:nvPr/>
        </p:nvSpPr>
        <p:spPr>
          <a:xfrm rot="5400000">
            <a:off x="9673697" y="3008942"/>
            <a:ext cx="1247975" cy="1406413"/>
          </a:xfrm>
          <a:custGeom>
            <a:avLst/>
            <a:gdLst>
              <a:gd name="connsiteX0" fmla="*/ 481 w 1247975"/>
              <a:gd name="connsiteY0" fmla="*/ 1328062 h 1695236"/>
              <a:gd name="connsiteX1" fmla="*/ 4519 w 1247975"/>
              <a:gd name="connsiteY1" fmla="*/ 1295855 h 1695236"/>
              <a:gd name="connsiteX2" fmla="*/ 69106 w 1247975"/>
              <a:gd name="connsiteY2" fmla="*/ 737009 h 1695236"/>
              <a:gd name="connsiteX3" fmla="*/ 46643 w 1247975"/>
              <a:gd name="connsiteY3" fmla="*/ 467414 h 1695236"/>
              <a:gd name="connsiteX4" fmla="*/ 321853 w 1247975"/>
              <a:gd name="connsiteY4" fmla="*/ 169736 h 1695236"/>
              <a:gd name="connsiteX5" fmla="*/ 498775 w 1247975"/>
              <a:gd name="connsiteY5" fmla="*/ 4049 h 1695236"/>
              <a:gd name="connsiteX6" fmla="*/ 498737 w 1247975"/>
              <a:gd name="connsiteY6" fmla="*/ 0 h 1695236"/>
              <a:gd name="connsiteX7" fmla="*/ 721612 w 1247975"/>
              <a:gd name="connsiteY7" fmla="*/ 0 h 1695236"/>
              <a:gd name="connsiteX8" fmla="*/ 721685 w 1247975"/>
              <a:gd name="connsiteY8" fmla="*/ 8260 h 1695236"/>
              <a:gd name="connsiteX9" fmla="*/ 720632 w 1247975"/>
              <a:gd name="connsiteY9" fmla="*/ 127612 h 1695236"/>
              <a:gd name="connsiteX10" fmla="*/ 832962 w 1247975"/>
              <a:gd name="connsiteY10" fmla="*/ 217475 h 1695236"/>
              <a:gd name="connsiteX11" fmla="*/ 950911 w 1247975"/>
              <a:gd name="connsiteY11" fmla="*/ 178162 h 1695236"/>
              <a:gd name="connsiteX12" fmla="*/ 1144682 w 1247975"/>
              <a:gd name="connsiteY12" fmla="*/ 239942 h 1695236"/>
              <a:gd name="connsiteX13" fmla="*/ 1237356 w 1247975"/>
              <a:gd name="connsiteY13" fmla="*/ 467414 h 1695236"/>
              <a:gd name="connsiteX14" fmla="*/ 1203654 w 1247975"/>
              <a:gd name="connsiteY14" fmla="*/ 1208800 h 1695236"/>
              <a:gd name="connsiteX15" fmla="*/ 903169 w 1247975"/>
              <a:gd name="connsiteY15" fmla="*/ 1551408 h 1695236"/>
              <a:gd name="connsiteX16" fmla="*/ 717821 w 1247975"/>
              <a:gd name="connsiteY16" fmla="*/ 1691825 h 1695236"/>
              <a:gd name="connsiteX17" fmla="*/ 717952 w 1247975"/>
              <a:gd name="connsiteY17" fmla="*/ 1695236 h 1695236"/>
              <a:gd name="connsiteX18" fmla="*/ 500918 w 1247975"/>
              <a:gd name="connsiteY18" fmla="*/ 1695236 h 1695236"/>
              <a:gd name="connsiteX19" fmla="*/ 501583 w 1247975"/>
              <a:gd name="connsiteY19" fmla="*/ 1655316 h 1695236"/>
              <a:gd name="connsiteX20" fmla="*/ 386445 w 1247975"/>
              <a:gd name="connsiteY20" fmla="*/ 1548601 h 1695236"/>
              <a:gd name="connsiteX21" fmla="*/ 49450 w 1247975"/>
              <a:gd name="connsiteY21" fmla="*/ 1436271 h 1695236"/>
              <a:gd name="connsiteX22" fmla="*/ 481 w 1247975"/>
              <a:gd name="connsiteY22" fmla="*/ 1328062 h 1695236"/>
              <a:gd name="connsiteX0-1" fmla="*/ 481 w 1247975"/>
              <a:gd name="connsiteY0-2" fmla="*/ 1328062 h 1695236"/>
              <a:gd name="connsiteX1-3" fmla="*/ 4519 w 1247975"/>
              <a:gd name="connsiteY1-4" fmla="*/ 1295855 h 1695236"/>
              <a:gd name="connsiteX2-5" fmla="*/ 69106 w 1247975"/>
              <a:gd name="connsiteY2-6" fmla="*/ 737009 h 1695236"/>
              <a:gd name="connsiteX3-7" fmla="*/ 46643 w 1247975"/>
              <a:gd name="connsiteY3-8" fmla="*/ 467414 h 1695236"/>
              <a:gd name="connsiteX4-9" fmla="*/ 321853 w 1247975"/>
              <a:gd name="connsiteY4-10" fmla="*/ 169736 h 1695236"/>
              <a:gd name="connsiteX5-11" fmla="*/ 498775 w 1247975"/>
              <a:gd name="connsiteY5-12" fmla="*/ 4049 h 1695236"/>
              <a:gd name="connsiteX6-13" fmla="*/ 498737 w 1247975"/>
              <a:gd name="connsiteY6-14" fmla="*/ 0 h 1695236"/>
              <a:gd name="connsiteX7-15" fmla="*/ 721612 w 1247975"/>
              <a:gd name="connsiteY7-16" fmla="*/ 0 h 1695236"/>
              <a:gd name="connsiteX8-17" fmla="*/ 721685 w 1247975"/>
              <a:gd name="connsiteY8-18" fmla="*/ 8260 h 1695236"/>
              <a:gd name="connsiteX9-19" fmla="*/ 720632 w 1247975"/>
              <a:gd name="connsiteY9-20" fmla="*/ 127612 h 1695236"/>
              <a:gd name="connsiteX10-21" fmla="*/ 832962 w 1247975"/>
              <a:gd name="connsiteY10-22" fmla="*/ 217475 h 1695236"/>
              <a:gd name="connsiteX11-23" fmla="*/ 950911 w 1247975"/>
              <a:gd name="connsiteY11-24" fmla="*/ 178162 h 1695236"/>
              <a:gd name="connsiteX12-25" fmla="*/ 1144682 w 1247975"/>
              <a:gd name="connsiteY12-26" fmla="*/ 239942 h 1695236"/>
              <a:gd name="connsiteX13-27" fmla="*/ 1237356 w 1247975"/>
              <a:gd name="connsiteY13-28" fmla="*/ 467414 h 1695236"/>
              <a:gd name="connsiteX14-29" fmla="*/ 1203654 w 1247975"/>
              <a:gd name="connsiteY14-30" fmla="*/ 1208800 h 1695236"/>
              <a:gd name="connsiteX15-31" fmla="*/ 903169 w 1247975"/>
              <a:gd name="connsiteY15-32" fmla="*/ 1551408 h 1695236"/>
              <a:gd name="connsiteX16-33" fmla="*/ 717821 w 1247975"/>
              <a:gd name="connsiteY16-34" fmla="*/ 1691825 h 1695236"/>
              <a:gd name="connsiteX17-35" fmla="*/ 717952 w 1247975"/>
              <a:gd name="connsiteY17-36" fmla="*/ 1695236 h 1695236"/>
              <a:gd name="connsiteX18-37" fmla="*/ 500918 w 1247975"/>
              <a:gd name="connsiteY18-38" fmla="*/ 1695236 h 1695236"/>
              <a:gd name="connsiteX19-39" fmla="*/ 386445 w 1247975"/>
              <a:gd name="connsiteY19-40" fmla="*/ 1548601 h 1695236"/>
              <a:gd name="connsiteX20-41" fmla="*/ 49450 w 1247975"/>
              <a:gd name="connsiteY20-42" fmla="*/ 1436271 h 1695236"/>
              <a:gd name="connsiteX21-43" fmla="*/ 481 w 1247975"/>
              <a:gd name="connsiteY21-44" fmla="*/ 1328062 h 1695236"/>
              <a:gd name="connsiteX0-45" fmla="*/ 481 w 1247975"/>
              <a:gd name="connsiteY0-46" fmla="*/ 1328062 h 1695236"/>
              <a:gd name="connsiteX1-47" fmla="*/ 4519 w 1247975"/>
              <a:gd name="connsiteY1-48" fmla="*/ 1295855 h 1695236"/>
              <a:gd name="connsiteX2-49" fmla="*/ 69106 w 1247975"/>
              <a:gd name="connsiteY2-50" fmla="*/ 737009 h 1695236"/>
              <a:gd name="connsiteX3-51" fmla="*/ 46643 w 1247975"/>
              <a:gd name="connsiteY3-52" fmla="*/ 467414 h 1695236"/>
              <a:gd name="connsiteX4-53" fmla="*/ 321853 w 1247975"/>
              <a:gd name="connsiteY4-54" fmla="*/ 169736 h 1695236"/>
              <a:gd name="connsiteX5-55" fmla="*/ 498775 w 1247975"/>
              <a:gd name="connsiteY5-56" fmla="*/ 4049 h 1695236"/>
              <a:gd name="connsiteX6-57" fmla="*/ 498737 w 1247975"/>
              <a:gd name="connsiteY6-58" fmla="*/ 0 h 1695236"/>
              <a:gd name="connsiteX7-59" fmla="*/ 721612 w 1247975"/>
              <a:gd name="connsiteY7-60" fmla="*/ 0 h 1695236"/>
              <a:gd name="connsiteX8-61" fmla="*/ 721685 w 1247975"/>
              <a:gd name="connsiteY8-62" fmla="*/ 8260 h 1695236"/>
              <a:gd name="connsiteX9-63" fmla="*/ 720632 w 1247975"/>
              <a:gd name="connsiteY9-64" fmla="*/ 127612 h 1695236"/>
              <a:gd name="connsiteX10-65" fmla="*/ 832962 w 1247975"/>
              <a:gd name="connsiteY10-66" fmla="*/ 217475 h 1695236"/>
              <a:gd name="connsiteX11-67" fmla="*/ 950911 w 1247975"/>
              <a:gd name="connsiteY11-68" fmla="*/ 178162 h 1695236"/>
              <a:gd name="connsiteX12-69" fmla="*/ 1144682 w 1247975"/>
              <a:gd name="connsiteY12-70" fmla="*/ 239942 h 1695236"/>
              <a:gd name="connsiteX13-71" fmla="*/ 1237356 w 1247975"/>
              <a:gd name="connsiteY13-72" fmla="*/ 467414 h 1695236"/>
              <a:gd name="connsiteX14-73" fmla="*/ 1203654 w 1247975"/>
              <a:gd name="connsiteY14-74" fmla="*/ 1208800 h 1695236"/>
              <a:gd name="connsiteX15-75" fmla="*/ 903169 w 1247975"/>
              <a:gd name="connsiteY15-76" fmla="*/ 1551408 h 1695236"/>
              <a:gd name="connsiteX16-77" fmla="*/ 717821 w 1247975"/>
              <a:gd name="connsiteY16-78" fmla="*/ 1691825 h 1695236"/>
              <a:gd name="connsiteX17-79" fmla="*/ 717952 w 1247975"/>
              <a:gd name="connsiteY17-80" fmla="*/ 1695236 h 1695236"/>
              <a:gd name="connsiteX18-81" fmla="*/ 386445 w 1247975"/>
              <a:gd name="connsiteY18-82" fmla="*/ 1548601 h 1695236"/>
              <a:gd name="connsiteX19-83" fmla="*/ 49450 w 1247975"/>
              <a:gd name="connsiteY19-84" fmla="*/ 1436271 h 1695236"/>
              <a:gd name="connsiteX20-85" fmla="*/ 481 w 1247975"/>
              <a:gd name="connsiteY20-86" fmla="*/ 1328062 h 1695236"/>
              <a:gd name="connsiteX0-87" fmla="*/ 481 w 1247975"/>
              <a:gd name="connsiteY0-88" fmla="*/ 1328062 h 1691825"/>
              <a:gd name="connsiteX1-89" fmla="*/ 4519 w 1247975"/>
              <a:gd name="connsiteY1-90" fmla="*/ 1295855 h 1691825"/>
              <a:gd name="connsiteX2-91" fmla="*/ 69106 w 1247975"/>
              <a:gd name="connsiteY2-92" fmla="*/ 737009 h 1691825"/>
              <a:gd name="connsiteX3-93" fmla="*/ 46643 w 1247975"/>
              <a:gd name="connsiteY3-94" fmla="*/ 467414 h 1691825"/>
              <a:gd name="connsiteX4-95" fmla="*/ 321853 w 1247975"/>
              <a:gd name="connsiteY4-96" fmla="*/ 169736 h 1691825"/>
              <a:gd name="connsiteX5-97" fmla="*/ 498775 w 1247975"/>
              <a:gd name="connsiteY5-98" fmla="*/ 4049 h 1691825"/>
              <a:gd name="connsiteX6-99" fmla="*/ 498737 w 1247975"/>
              <a:gd name="connsiteY6-100" fmla="*/ 0 h 1691825"/>
              <a:gd name="connsiteX7-101" fmla="*/ 721612 w 1247975"/>
              <a:gd name="connsiteY7-102" fmla="*/ 0 h 1691825"/>
              <a:gd name="connsiteX8-103" fmla="*/ 721685 w 1247975"/>
              <a:gd name="connsiteY8-104" fmla="*/ 8260 h 1691825"/>
              <a:gd name="connsiteX9-105" fmla="*/ 720632 w 1247975"/>
              <a:gd name="connsiteY9-106" fmla="*/ 127612 h 1691825"/>
              <a:gd name="connsiteX10-107" fmla="*/ 832962 w 1247975"/>
              <a:gd name="connsiteY10-108" fmla="*/ 217475 h 1691825"/>
              <a:gd name="connsiteX11-109" fmla="*/ 950911 w 1247975"/>
              <a:gd name="connsiteY11-110" fmla="*/ 178162 h 1691825"/>
              <a:gd name="connsiteX12-111" fmla="*/ 1144682 w 1247975"/>
              <a:gd name="connsiteY12-112" fmla="*/ 239942 h 1691825"/>
              <a:gd name="connsiteX13-113" fmla="*/ 1237356 w 1247975"/>
              <a:gd name="connsiteY13-114" fmla="*/ 467414 h 1691825"/>
              <a:gd name="connsiteX14-115" fmla="*/ 1203654 w 1247975"/>
              <a:gd name="connsiteY14-116" fmla="*/ 1208800 h 1691825"/>
              <a:gd name="connsiteX15-117" fmla="*/ 903169 w 1247975"/>
              <a:gd name="connsiteY15-118" fmla="*/ 1551408 h 1691825"/>
              <a:gd name="connsiteX16-119" fmla="*/ 717821 w 1247975"/>
              <a:gd name="connsiteY16-120" fmla="*/ 1691825 h 1691825"/>
              <a:gd name="connsiteX17-121" fmla="*/ 386445 w 1247975"/>
              <a:gd name="connsiteY17-122" fmla="*/ 1548601 h 1691825"/>
              <a:gd name="connsiteX18-123" fmla="*/ 49450 w 1247975"/>
              <a:gd name="connsiteY18-124" fmla="*/ 1436271 h 1691825"/>
              <a:gd name="connsiteX19-125" fmla="*/ 481 w 1247975"/>
              <a:gd name="connsiteY19-126" fmla="*/ 1328062 h 1691825"/>
              <a:gd name="connsiteX0-127" fmla="*/ 481 w 1247975"/>
              <a:gd name="connsiteY0-128" fmla="*/ 1328062 h 1580471"/>
              <a:gd name="connsiteX1-129" fmla="*/ 4519 w 1247975"/>
              <a:gd name="connsiteY1-130" fmla="*/ 1295855 h 1580471"/>
              <a:gd name="connsiteX2-131" fmla="*/ 69106 w 1247975"/>
              <a:gd name="connsiteY2-132" fmla="*/ 737009 h 1580471"/>
              <a:gd name="connsiteX3-133" fmla="*/ 46643 w 1247975"/>
              <a:gd name="connsiteY3-134" fmla="*/ 467414 h 1580471"/>
              <a:gd name="connsiteX4-135" fmla="*/ 321853 w 1247975"/>
              <a:gd name="connsiteY4-136" fmla="*/ 169736 h 1580471"/>
              <a:gd name="connsiteX5-137" fmla="*/ 498775 w 1247975"/>
              <a:gd name="connsiteY5-138" fmla="*/ 4049 h 1580471"/>
              <a:gd name="connsiteX6-139" fmla="*/ 498737 w 1247975"/>
              <a:gd name="connsiteY6-140" fmla="*/ 0 h 1580471"/>
              <a:gd name="connsiteX7-141" fmla="*/ 721612 w 1247975"/>
              <a:gd name="connsiteY7-142" fmla="*/ 0 h 1580471"/>
              <a:gd name="connsiteX8-143" fmla="*/ 721685 w 1247975"/>
              <a:gd name="connsiteY8-144" fmla="*/ 8260 h 1580471"/>
              <a:gd name="connsiteX9-145" fmla="*/ 720632 w 1247975"/>
              <a:gd name="connsiteY9-146" fmla="*/ 127612 h 1580471"/>
              <a:gd name="connsiteX10-147" fmla="*/ 832962 w 1247975"/>
              <a:gd name="connsiteY10-148" fmla="*/ 217475 h 1580471"/>
              <a:gd name="connsiteX11-149" fmla="*/ 950911 w 1247975"/>
              <a:gd name="connsiteY11-150" fmla="*/ 178162 h 1580471"/>
              <a:gd name="connsiteX12-151" fmla="*/ 1144682 w 1247975"/>
              <a:gd name="connsiteY12-152" fmla="*/ 239942 h 1580471"/>
              <a:gd name="connsiteX13-153" fmla="*/ 1237356 w 1247975"/>
              <a:gd name="connsiteY13-154" fmla="*/ 467414 h 1580471"/>
              <a:gd name="connsiteX14-155" fmla="*/ 1203654 w 1247975"/>
              <a:gd name="connsiteY14-156" fmla="*/ 1208800 h 1580471"/>
              <a:gd name="connsiteX15-157" fmla="*/ 903169 w 1247975"/>
              <a:gd name="connsiteY15-158" fmla="*/ 1551408 h 1580471"/>
              <a:gd name="connsiteX16-159" fmla="*/ 386445 w 1247975"/>
              <a:gd name="connsiteY16-160" fmla="*/ 1548601 h 1580471"/>
              <a:gd name="connsiteX17-161" fmla="*/ 49450 w 1247975"/>
              <a:gd name="connsiteY17-162" fmla="*/ 1436271 h 1580471"/>
              <a:gd name="connsiteX18-163" fmla="*/ 481 w 1247975"/>
              <a:gd name="connsiteY18-164" fmla="*/ 1328062 h 1580471"/>
              <a:gd name="connsiteX0-165" fmla="*/ 481 w 1247975"/>
              <a:gd name="connsiteY0-166" fmla="*/ 1328062 h 1565915"/>
              <a:gd name="connsiteX1-167" fmla="*/ 4519 w 1247975"/>
              <a:gd name="connsiteY1-168" fmla="*/ 1295855 h 1565915"/>
              <a:gd name="connsiteX2-169" fmla="*/ 69106 w 1247975"/>
              <a:gd name="connsiteY2-170" fmla="*/ 737009 h 1565915"/>
              <a:gd name="connsiteX3-171" fmla="*/ 46643 w 1247975"/>
              <a:gd name="connsiteY3-172" fmla="*/ 467414 h 1565915"/>
              <a:gd name="connsiteX4-173" fmla="*/ 321853 w 1247975"/>
              <a:gd name="connsiteY4-174" fmla="*/ 169736 h 1565915"/>
              <a:gd name="connsiteX5-175" fmla="*/ 498775 w 1247975"/>
              <a:gd name="connsiteY5-176" fmla="*/ 4049 h 1565915"/>
              <a:gd name="connsiteX6-177" fmla="*/ 498737 w 1247975"/>
              <a:gd name="connsiteY6-178" fmla="*/ 0 h 1565915"/>
              <a:gd name="connsiteX7-179" fmla="*/ 721612 w 1247975"/>
              <a:gd name="connsiteY7-180" fmla="*/ 0 h 1565915"/>
              <a:gd name="connsiteX8-181" fmla="*/ 721685 w 1247975"/>
              <a:gd name="connsiteY8-182" fmla="*/ 8260 h 1565915"/>
              <a:gd name="connsiteX9-183" fmla="*/ 720632 w 1247975"/>
              <a:gd name="connsiteY9-184" fmla="*/ 127612 h 1565915"/>
              <a:gd name="connsiteX10-185" fmla="*/ 832962 w 1247975"/>
              <a:gd name="connsiteY10-186" fmla="*/ 217475 h 1565915"/>
              <a:gd name="connsiteX11-187" fmla="*/ 950911 w 1247975"/>
              <a:gd name="connsiteY11-188" fmla="*/ 178162 h 1565915"/>
              <a:gd name="connsiteX12-189" fmla="*/ 1144682 w 1247975"/>
              <a:gd name="connsiteY12-190" fmla="*/ 239942 h 1565915"/>
              <a:gd name="connsiteX13-191" fmla="*/ 1237356 w 1247975"/>
              <a:gd name="connsiteY13-192" fmla="*/ 467414 h 1565915"/>
              <a:gd name="connsiteX14-193" fmla="*/ 1203654 w 1247975"/>
              <a:gd name="connsiteY14-194" fmla="*/ 1208800 h 1565915"/>
              <a:gd name="connsiteX15-195" fmla="*/ 903169 w 1247975"/>
              <a:gd name="connsiteY15-196" fmla="*/ 1551408 h 1565915"/>
              <a:gd name="connsiteX16-197" fmla="*/ 386445 w 1247975"/>
              <a:gd name="connsiteY16-198" fmla="*/ 1548601 h 1565915"/>
              <a:gd name="connsiteX17-199" fmla="*/ 49450 w 1247975"/>
              <a:gd name="connsiteY17-200" fmla="*/ 1436271 h 1565915"/>
              <a:gd name="connsiteX18-201" fmla="*/ 481 w 1247975"/>
              <a:gd name="connsiteY18-202" fmla="*/ 1328062 h 1565915"/>
              <a:gd name="connsiteX0-203" fmla="*/ 481 w 1247975"/>
              <a:gd name="connsiteY0-204" fmla="*/ 1328062 h 1565915"/>
              <a:gd name="connsiteX1-205" fmla="*/ 4519 w 1247975"/>
              <a:gd name="connsiteY1-206" fmla="*/ 1295855 h 1565915"/>
              <a:gd name="connsiteX2-207" fmla="*/ 69106 w 1247975"/>
              <a:gd name="connsiteY2-208" fmla="*/ 737009 h 1565915"/>
              <a:gd name="connsiteX3-209" fmla="*/ 46643 w 1247975"/>
              <a:gd name="connsiteY3-210" fmla="*/ 467414 h 1565915"/>
              <a:gd name="connsiteX4-211" fmla="*/ 321853 w 1247975"/>
              <a:gd name="connsiteY4-212" fmla="*/ 169736 h 1565915"/>
              <a:gd name="connsiteX5-213" fmla="*/ 498775 w 1247975"/>
              <a:gd name="connsiteY5-214" fmla="*/ 4049 h 1565915"/>
              <a:gd name="connsiteX6-215" fmla="*/ 498737 w 1247975"/>
              <a:gd name="connsiteY6-216" fmla="*/ 0 h 1565915"/>
              <a:gd name="connsiteX7-217" fmla="*/ 721612 w 1247975"/>
              <a:gd name="connsiteY7-218" fmla="*/ 0 h 1565915"/>
              <a:gd name="connsiteX8-219" fmla="*/ 720632 w 1247975"/>
              <a:gd name="connsiteY8-220" fmla="*/ 127612 h 1565915"/>
              <a:gd name="connsiteX9-221" fmla="*/ 832962 w 1247975"/>
              <a:gd name="connsiteY9-222" fmla="*/ 217475 h 1565915"/>
              <a:gd name="connsiteX10-223" fmla="*/ 950911 w 1247975"/>
              <a:gd name="connsiteY10-224" fmla="*/ 178162 h 1565915"/>
              <a:gd name="connsiteX11-225" fmla="*/ 1144682 w 1247975"/>
              <a:gd name="connsiteY11-226" fmla="*/ 239942 h 1565915"/>
              <a:gd name="connsiteX12-227" fmla="*/ 1237356 w 1247975"/>
              <a:gd name="connsiteY12-228" fmla="*/ 467414 h 1565915"/>
              <a:gd name="connsiteX13-229" fmla="*/ 1203654 w 1247975"/>
              <a:gd name="connsiteY13-230" fmla="*/ 1208800 h 1565915"/>
              <a:gd name="connsiteX14-231" fmla="*/ 903169 w 1247975"/>
              <a:gd name="connsiteY14-232" fmla="*/ 1551408 h 1565915"/>
              <a:gd name="connsiteX15-233" fmla="*/ 386445 w 1247975"/>
              <a:gd name="connsiteY15-234" fmla="*/ 1548601 h 1565915"/>
              <a:gd name="connsiteX16-235" fmla="*/ 49450 w 1247975"/>
              <a:gd name="connsiteY16-236" fmla="*/ 1436271 h 1565915"/>
              <a:gd name="connsiteX17-237" fmla="*/ 481 w 1247975"/>
              <a:gd name="connsiteY17-238" fmla="*/ 1328062 h 1565915"/>
              <a:gd name="connsiteX0-239" fmla="*/ 481 w 1247975"/>
              <a:gd name="connsiteY0-240" fmla="*/ 1344368 h 1582221"/>
              <a:gd name="connsiteX1-241" fmla="*/ 4519 w 1247975"/>
              <a:gd name="connsiteY1-242" fmla="*/ 1312161 h 1582221"/>
              <a:gd name="connsiteX2-243" fmla="*/ 69106 w 1247975"/>
              <a:gd name="connsiteY2-244" fmla="*/ 753315 h 1582221"/>
              <a:gd name="connsiteX3-245" fmla="*/ 46643 w 1247975"/>
              <a:gd name="connsiteY3-246" fmla="*/ 483720 h 1582221"/>
              <a:gd name="connsiteX4-247" fmla="*/ 321853 w 1247975"/>
              <a:gd name="connsiteY4-248" fmla="*/ 186042 h 1582221"/>
              <a:gd name="connsiteX5-249" fmla="*/ 498775 w 1247975"/>
              <a:gd name="connsiteY5-250" fmla="*/ 20355 h 1582221"/>
              <a:gd name="connsiteX6-251" fmla="*/ 721612 w 1247975"/>
              <a:gd name="connsiteY6-252" fmla="*/ 16306 h 1582221"/>
              <a:gd name="connsiteX7-253" fmla="*/ 720632 w 1247975"/>
              <a:gd name="connsiteY7-254" fmla="*/ 143918 h 1582221"/>
              <a:gd name="connsiteX8-255" fmla="*/ 832962 w 1247975"/>
              <a:gd name="connsiteY8-256" fmla="*/ 233781 h 1582221"/>
              <a:gd name="connsiteX9-257" fmla="*/ 950911 w 1247975"/>
              <a:gd name="connsiteY9-258" fmla="*/ 194468 h 1582221"/>
              <a:gd name="connsiteX10-259" fmla="*/ 1144682 w 1247975"/>
              <a:gd name="connsiteY10-260" fmla="*/ 256248 h 1582221"/>
              <a:gd name="connsiteX11-261" fmla="*/ 1237356 w 1247975"/>
              <a:gd name="connsiteY11-262" fmla="*/ 483720 h 1582221"/>
              <a:gd name="connsiteX12-263" fmla="*/ 1203654 w 1247975"/>
              <a:gd name="connsiteY12-264" fmla="*/ 1225106 h 1582221"/>
              <a:gd name="connsiteX13-265" fmla="*/ 903169 w 1247975"/>
              <a:gd name="connsiteY13-266" fmla="*/ 1567714 h 1582221"/>
              <a:gd name="connsiteX14-267" fmla="*/ 386445 w 1247975"/>
              <a:gd name="connsiteY14-268" fmla="*/ 1564907 h 1582221"/>
              <a:gd name="connsiteX15-269" fmla="*/ 49450 w 1247975"/>
              <a:gd name="connsiteY15-270" fmla="*/ 1452577 h 1582221"/>
              <a:gd name="connsiteX16-271" fmla="*/ 481 w 1247975"/>
              <a:gd name="connsiteY16-272" fmla="*/ 1344368 h 1582221"/>
              <a:gd name="connsiteX0-273" fmla="*/ 481 w 1247975"/>
              <a:gd name="connsiteY0-274" fmla="*/ 1324383 h 1562236"/>
              <a:gd name="connsiteX1-275" fmla="*/ 4519 w 1247975"/>
              <a:gd name="connsiteY1-276" fmla="*/ 1292176 h 1562236"/>
              <a:gd name="connsiteX2-277" fmla="*/ 69106 w 1247975"/>
              <a:gd name="connsiteY2-278" fmla="*/ 733330 h 1562236"/>
              <a:gd name="connsiteX3-279" fmla="*/ 46643 w 1247975"/>
              <a:gd name="connsiteY3-280" fmla="*/ 463735 h 1562236"/>
              <a:gd name="connsiteX4-281" fmla="*/ 321853 w 1247975"/>
              <a:gd name="connsiteY4-282" fmla="*/ 166057 h 1562236"/>
              <a:gd name="connsiteX5-283" fmla="*/ 498775 w 1247975"/>
              <a:gd name="connsiteY5-284" fmla="*/ 370 h 1562236"/>
              <a:gd name="connsiteX6-285" fmla="*/ 720632 w 1247975"/>
              <a:gd name="connsiteY6-286" fmla="*/ 123933 h 1562236"/>
              <a:gd name="connsiteX7-287" fmla="*/ 832962 w 1247975"/>
              <a:gd name="connsiteY7-288" fmla="*/ 213796 h 1562236"/>
              <a:gd name="connsiteX8-289" fmla="*/ 950911 w 1247975"/>
              <a:gd name="connsiteY8-290" fmla="*/ 174483 h 1562236"/>
              <a:gd name="connsiteX9-291" fmla="*/ 1144682 w 1247975"/>
              <a:gd name="connsiteY9-292" fmla="*/ 236263 h 1562236"/>
              <a:gd name="connsiteX10-293" fmla="*/ 1237356 w 1247975"/>
              <a:gd name="connsiteY10-294" fmla="*/ 463735 h 1562236"/>
              <a:gd name="connsiteX11-295" fmla="*/ 1203654 w 1247975"/>
              <a:gd name="connsiteY11-296" fmla="*/ 1205121 h 1562236"/>
              <a:gd name="connsiteX12-297" fmla="*/ 903169 w 1247975"/>
              <a:gd name="connsiteY12-298" fmla="*/ 1547729 h 1562236"/>
              <a:gd name="connsiteX13-299" fmla="*/ 386445 w 1247975"/>
              <a:gd name="connsiteY13-300" fmla="*/ 1544922 h 1562236"/>
              <a:gd name="connsiteX14-301" fmla="*/ 49450 w 1247975"/>
              <a:gd name="connsiteY14-302" fmla="*/ 1432592 h 1562236"/>
              <a:gd name="connsiteX15-303" fmla="*/ 481 w 1247975"/>
              <a:gd name="connsiteY15-304" fmla="*/ 1324383 h 1562236"/>
              <a:gd name="connsiteX0-305" fmla="*/ 481 w 1247975"/>
              <a:gd name="connsiteY0-306" fmla="*/ 1205652 h 1443505"/>
              <a:gd name="connsiteX1-307" fmla="*/ 4519 w 1247975"/>
              <a:gd name="connsiteY1-308" fmla="*/ 1173445 h 1443505"/>
              <a:gd name="connsiteX2-309" fmla="*/ 69106 w 1247975"/>
              <a:gd name="connsiteY2-310" fmla="*/ 614599 h 1443505"/>
              <a:gd name="connsiteX3-311" fmla="*/ 46643 w 1247975"/>
              <a:gd name="connsiteY3-312" fmla="*/ 345004 h 1443505"/>
              <a:gd name="connsiteX4-313" fmla="*/ 321853 w 1247975"/>
              <a:gd name="connsiteY4-314" fmla="*/ 47326 h 1443505"/>
              <a:gd name="connsiteX5-315" fmla="*/ 720632 w 1247975"/>
              <a:gd name="connsiteY5-316" fmla="*/ 5202 h 1443505"/>
              <a:gd name="connsiteX6-317" fmla="*/ 832962 w 1247975"/>
              <a:gd name="connsiteY6-318" fmla="*/ 95065 h 1443505"/>
              <a:gd name="connsiteX7-319" fmla="*/ 950911 w 1247975"/>
              <a:gd name="connsiteY7-320" fmla="*/ 55752 h 1443505"/>
              <a:gd name="connsiteX8-321" fmla="*/ 1144682 w 1247975"/>
              <a:gd name="connsiteY8-322" fmla="*/ 117532 h 1443505"/>
              <a:gd name="connsiteX9-323" fmla="*/ 1237356 w 1247975"/>
              <a:gd name="connsiteY9-324" fmla="*/ 345004 h 1443505"/>
              <a:gd name="connsiteX10-325" fmla="*/ 1203654 w 1247975"/>
              <a:gd name="connsiteY10-326" fmla="*/ 1086390 h 1443505"/>
              <a:gd name="connsiteX11-327" fmla="*/ 903169 w 1247975"/>
              <a:gd name="connsiteY11-328" fmla="*/ 1428998 h 1443505"/>
              <a:gd name="connsiteX12-329" fmla="*/ 386445 w 1247975"/>
              <a:gd name="connsiteY12-330" fmla="*/ 1426191 h 1443505"/>
              <a:gd name="connsiteX13-331" fmla="*/ 49450 w 1247975"/>
              <a:gd name="connsiteY13-332" fmla="*/ 1313861 h 1443505"/>
              <a:gd name="connsiteX14-333" fmla="*/ 481 w 1247975"/>
              <a:gd name="connsiteY14-334" fmla="*/ 1205652 h 1443505"/>
              <a:gd name="connsiteX0-335" fmla="*/ 481 w 1247975"/>
              <a:gd name="connsiteY0-336" fmla="*/ 1201241 h 1439094"/>
              <a:gd name="connsiteX1-337" fmla="*/ 4519 w 1247975"/>
              <a:gd name="connsiteY1-338" fmla="*/ 1169034 h 1439094"/>
              <a:gd name="connsiteX2-339" fmla="*/ 69106 w 1247975"/>
              <a:gd name="connsiteY2-340" fmla="*/ 610188 h 1439094"/>
              <a:gd name="connsiteX3-341" fmla="*/ 46643 w 1247975"/>
              <a:gd name="connsiteY3-342" fmla="*/ 340593 h 1439094"/>
              <a:gd name="connsiteX4-343" fmla="*/ 321853 w 1247975"/>
              <a:gd name="connsiteY4-344" fmla="*/ 42915 h 1439094"/>
              <a:gd name="connsiteX5-345" fmla="*/ 720632 w 1247975"/>
              <a:gd name="connsiteY5-346" fmla="*/ 791 h 1439094"/>
              <a:gd name="connsiteX6-347" fmla="*/ 832962 w 1247975"/>
              <a:gd name="connsiteY6-348" fmla="*/ 90654 h 1439094"/>
              <a:gd name="connsiteX7-349" fmla="*/ 950911 w 1247975"/>
              <a:gd name="connsiteY7-350" fmla="*/ 51341 h 1439094"/>
              <a:gd name="connsiteX8-351" fmla="*/ 1144682 w 1247975"/>
              <a:gd name="connsiteY8-352" fmla="*/ 113121 h 1439094"/>
              <a:gd name="connsiteX9-353" fmla="*/ 1237356 w 1247975"/>
              <a:gd name="connsiteY9-354" fmla="*/ 340593 h 1439094"/>
              <a:gd name="connsiteX10-355" fmla="*/ 1203654 w 1247975"/>
              <a:gd name="connsiteY10-356" fmla="*/ 1081979 h 1439094"/>
              <a:gd name="connsiteX11-357" fmla="*/ 903169 w 1247975"/>
              <a:gd name="connsiteY11-358" fmla="*/ 1424587 h 1439094"/>
              <a:gd name="connsiteX12-359" fmla="*/ 386445 w 1247975"/>
              <a:gd name="connsiteY12-360" fmla="*/ 1421780 h 1439094"/>
              <a:gd name="connsiteX13-361" fmla="*/ 49450 w 1247975"/>
              <a:gd name="connsiteY13-362" fmla="*/ 1309450 h 1439094"/>
              <a:gd name="connsiteX14-363" fmla="*/ 481 w 1247975"/>
              <a:gd name="connsiteY14-364" fmla="*/ 1201241 h 1439094"/>
              <a:gd name="connsiteX0-365" fmla="*/ 481 w 1247975"/>
              <a:gd name="connsiteY0-366" fmla="*/ 1169513 h 1407366"/>
              <a:gd name="connsiteX1-367" fmla="*/ 4519 w 1247975"/>
              <a:gd name="connsiteY1-368" fmla="*/ 1137306 h 1407366"/>
              <a:gd name="connsiteX2-369" fmla="*/ 69106 w 1247975"/>
              <a:gd name="connsiteY2-370" fmla="*/ 578460 h 1407366"/>
              <a:gd name="connsiteX3-371" fmla="*/ 46643 w 1247975"/>
              <a:gd name="connsiteY3-372" fmla="*/ 308865 h 1407366"/>
              <a:gd name="connsiteX4-373" fmla="*/ 321853 w 1247975"/>
              <a:gd name="connsiteY4-374" fmla="*/ 11187 h 1407366"/>
              <a:gd name="connsiteX5-375" fmla="*/ 832962 w 1247975"/>
              <a:gd name="connsiteY5-376" fmla="*/ 58926 h 1407366"/>
              <a:gd name="connsiteX6-377" fmla="*/ 950911 w 1247975"/>
              <a:gd name="connsiteY6-378" fmla="*/ 19613 h 1407366"/>
              <a:gd name="connsiteX7-379" fmla="*/ 1144682 w 1247975"/>
              <a:gd name="connsiteY7-380" fmla="*/ 81393 h 1407366"/>
              <a:gd name="connsiteX8-381" fmla="*/ 1237356 w 1247975"/>
              <a:gd name="connsiteY8-382" fmla="*/ 308865 h 1407366"/>
              <a:gd name="connsiteX9-383" fmla="*/ 1203654 w 1247975"/>
              <a:gd name="connsiteY9-384" fmla="*/ 1050251 h 1407366"/>
              <a:gd name="connsiteX10-385" fmla="*/ 903169 w 1247975"/>
              <a:gd name="connsiteY10-386" fmla="*/ 1392859 h 1407366"/>
              <a:gd name="connsiteX11-387" fmla="*/ 386445 w 1247975"/>
              <a:gd name="connsiteY11-388" fmla="*/ 1390052 h 1407366"/>
              <a:gd name="connsiteX12-389" fmla="*/ 49450 w 1247975"/>
              <a:gd name="connsiteY12-390" fmla="*/ 1277722 h 1407366"/>
              <a:gd name="connsiteX13-391" fmla="*/ 481 w 1247975"/>
              <a:gd name="connsiteY13-392" fmla="*/ 1169513 h 1407366"/>
              <a:gd name="connsiteX0-393" fmla="*/ 481 w 1247975"/>
              <a:gd name="connsiteY0-394" fmla="*/ 1168892 h 1406745"/>
              <a:gd name="connsiteX1-395" fmla="*/ 4519 w 1247975"/>
              <a:gd name="connsiteY1-396" fmla="*/ 1136685 h 1406745"/>
              <a:gd name="connsiteX2-397" fmla="*/ 69106 w 1247975"/>
              <a:gd name="connsiteY2-398" fmla="*/ 577839 h 1406745"/>
              <a:gd name="connsiteX3-399" fmla="*/ 46643 w 1247975"/>
              <a:gd name="connsiteY3-400" fmla="*/ 308244 h 1406745"/>
              <a:gd name="connsiteX4-401" fmla="*/ 321853 w 1247975"/>
              <a:gd name="connsiteY4-402" fmla="*/ 10566 h 1406745"/>
              <a:gd name="connsiteX5-403" fmla="*/ 832962 w 1247975"/>
              <a:gd name="connsiteY5-404" fmla="*/ 58305 h 1406745"/>
              <a:gd name="connsiteX6-405" fmla="*/ 950911 w 1247975"/>
              <a:gd name="connsiteY6-406" fmla="*/ 18992 h 1406745"/>
              <a:gd name="connsiteX7-407" fmla="*/ 1144682 w 1247975"/>
              <a:gd name="connsiteY7-408" fmla="*/ 80772 h 1406745"/>
              <a:gd name="connsiteX8-409" fmla="*/ 1237356 w 1247975"/>
              <a:gd name="connsiteY8-410" fmla="*/ 308244 h 1406745"/>
              <a:gd name="connsiteX9-411" fmla="*/ 1203654 w 1247975"/>
              <a:gd name="connsiteY9-412" fmla="*/ 1049630 h 1406745"/>
              <a:gd name="connsiteX10-413" fmla="*/ 903169 w 1247975"/>
              <a:gd name="connsiteY10-414" fmla="*/ 1392238 h 1406745"/>
              <a:gd name="connsiteX11-415" fmla="*/ 386445 w 1247975"/>
              <a:gd name="connsiteY11-416" fmla="*/ 1389431 h 1406745"/>
              <a:gd name="connsiteX12-417" fmla="*/ 49450 w 1247975"/>
              <a:gd name="connsiteY12-418" fmla="*/ 1277101 h 1406745"/>
              <a:gd name="connsiteX13-419" fmla="*/ 481 w 1247975"/>
              <a:gd name="connsiteY13-420" fmla="*/ 1168892 h 1406745"/>
              <a:gd name="connsiteX0-421" fmla="*/ 481 w 1247975"/>
              <a:gd name="connsiteY0-422" fmla="*/ 1168892 h 1397722"/>
              <a:gd name="connsiteX1-423" fmla="*/ 4519 w 1247975"/>
              <a:gd name="connsiteY1-424" fmla="*/ 1136685 h 1397722"/>
              <a:gd name="connsiteX2-425" fmla="*/ 69106 w 1247975"/>
              <a:gd name="connsiteY2-426" fmla="*/ 577839 h 1397722"/>
              <a:gd name="connsiteX3-427" fmla="*/ 46643 w 1247975"/>
              <a:gd name="connsiteY3-428" fmla="*/ 308244 h 1397722"/>
              <a:gd name="connsiteX4-429" fmla="*/ 321853 w 1247975"/>
              <a:gd name="connsiteY4-430" fmla="*/ 10566 h 1397722"/>
              <a:gd name="connsiteX5-431" fmla="*/ 832962 w 1247975"/>
              <a:gd name="connsiteY5-432" fmla="*/ 58305 h 1397722"/>
              <a:gd name="connsiteX6-433" fmla="*/ 950911 w 1247975"/>
              <a:gd name="connsiteY6-434" fmla="*/ 18992 h 1397722"/>
              <a:gd name="connsiteX7-435" fmla="*/ 1144682 w 1247975"/>
              <a:gd name="connsiteY7-436" fmla="*/ 80772 h 1397722"/>
              <a:gd name="connsiteX8-437" fmla="*/ 1237356 w 1247975"/>
              <a:gd name="connsiteY8-438" fmla="*/ 308244 h 1397722"/>
              <a:gd name="connsiteX9-439" fmla="*/ 1203654 w 1247975"/>
              <a:gd name="connsiteY9-440" fmla="*/ 1049630 h 1397722"/>
              <a:gd name="connsiteX10-441" fmla="*/ 903169 w 1247975"/>
              <a:gd name="connsiteY10-442" fmla="*/ 1392238 h 1397722"/>
              <a:gd name="connsiteX11-443" fmla="*/ 386445 w 1247975"/>
              <a:gd name="connsiteY11-444" fmla="*/ 1389431 h 1397722"/>
              <a:gd name="connsiteX12-445" fmla="*/ 49450 w 1247975"/>
              <a:gd name="connsiteY12-446" fmla="*/ 1277101 h 1397722"/>
              <a:gd name="connsiteX13-447" fmla="*/ 481 w 1247975"/>
              <a:gd name="connsiteY13-448" fmla="*/ 1168892 h 1397722"/>
              <a:gd name="connsiteX0-449" fmla="*/ 481 w 1247975"/>
              <a:gd name="connsiteY0-450" fmla="*/ 1168892 h 1411498"/>
              <a:gd name="connsiteX1-451" fmla="*/ 4519 w 1247975"/>
              <a:gd name="connsiteY1-452" fmla="*/ 1136685 h 1411498"/>
              <a:gd name="connsiteX2-453" fmla="*/ 69106 w 1247975"/>
              <a:gd name="connsiteY2-454" fmla="*/ 577839 h 1411498"/>
              <a:gd name="connsiteX3-455" fmla="*/ 46643 w 1247975"/>
              <a:gd name="connsiteY3-456" fmla="*/ 308244 h 1411498"/>
              <a:gd name="connsiteX4-457" fmla="*/ 321853 w 1247975"/>
              <a:gd name="connsiteY4-458" fmla="*/ 10566 h 1411498"/>
              <a:gd name="connsiteX5-459" fmla="*/ 832962 w 1247975"/>
              <a:gd name="connsiteY5-460" fmla="*/ 58305 h 1411498"/>
              <a:gd name="connsiteX6-461" fmla="*/ 950911 w 1247975"/>
              <a:gd name="connsiteY6-462" fmla="*/ 18992 h 1411498"/>
              <a:gd name="connsiteX7-463" fmla="*/ 1144682 w 1247975"/>
              <a:gd name="connsiteY7-464" fmla="*/ 80772 h 1411498"/>
              <a:gd name="connsiteX8-465" fmla="*/ 1237356 w 1247975"/>
              <a:gd name="connsiteY8-466" fmla="*/ 308244 h 1411498"/>
              <a:gd name="connsiteX9-467" fmla="*/ 1203654 w 1247975"/>
              <a:gd name="connsiteY9-468" fmla="*/ 1049630 h 1411498"/>
              <a:gd name="connsiteX10-469" fmla="*/ 903169 w 1247975"/>
              <a:gd name="connsiteY10-470" fmla="*/ 1392238 h 1411498"/>
              <a:gd name="connsiteX11-471" fmla="*/ 386445 w 1247975"/>
              <a:gd name="connsiteY11-472" fmla="*/ 1358608 h 1411498"/>
              <a:gd name="connsiteX12-473" fmla="*/ 49450 w 1247975"/>
              <a:gd name="connsiteY12-474" fmla="*/ 1277101 h 1411498"/>
              <a:gd name="connsiteX13-475" fmla="*/ 481 w 1247975"/>
              <a:gd name="connsiteY13-476" fmla="*/ 1168892 h 1411498"/>
              <a:gd name="connsiteX0-477" fmla="*/ 481 w 1247975"/>
              <a:gd name="connsiteY0-478" fmla="*/ 1168892 h 1406413"/>
              <a:gd name="connsiteX1-479" fmla="*/ 4519 w 1247975"/>
              <a:gd name="connsiteY1-480" fmla="*/ 1136685 h 1406413"/>
              <a:gd name="connsiteX2-481" fmla="*/ 69106 w 1247975"/>
              <a:gd name="connsiteY2-482" fmla="*/ 577839 h 1406413"/>
              <a:gd name="connsiteX3-483" fmla="*/ 46643 w 1247975"/>
              <a:gd name="connsiteY3-484" fmla="*/ 308244 h 1406413"/>
              <a:gd name="connsiteX4-485" fmla="*/ 321853 w 1247975"/>
              <a:gd name="connsiteY4-486" fmla="*/ 10566 h 1406413"/>
              <a:gd name="connsiteX5-487" fmla="*/ 832962 w 1247975"/>
              <a:gd name="connsiteY5-488" fmla="*/ 58305 h 1406413"/>
              <a:gd name="connsiteX6-489" fmla="*/ 950911 w 1247975"/>
              <a:gd name="connsiteY6-490" fmla="*/ 18992 h 1406413"/>
              <a:gd name="connsiteX7-491" fmla="*/ 1144682 w 1247975"/>
              <a:gd name="connsiteY7-492" fmla="*/ 80772 h 1406413"/>
              <a:gd name="connsiteX8-493" fmla="*/ 1237356 w 1247975"/>
              <a:gd name="connsiteY8-494" fmla="*/ 308244 h 1406413"/>
              <a:gd name="connsiteX9-495" fmla="*/ 1203654 w 1247975"/>
              <a:gd name="connsiteY9-496" fmla="*/ 1049630 h 1406413"/>
              <a:gd name="connsiteX10-497" fmla="*/ 903169 w 1247975"/>
              <a:gd name="connsiteY10-498" fmla="*/ 1392238 h 1406413"/>
              <a:gd name="connsiteX11-499" fmla="*/ 386445 w 1247975"/>
              <a:gd name="connsiteY11-500" fmla="*/ 1358608 h 1406413"/>
              <a:gd name="connsiteX12-501" fmla="*/ 49450 w 1247975"/>
              <a:gd name="connsiteY12-502" fmla="*/ 1277101 h 1406413"/>
              <a:gd name="connsiteX13-503" fmla="*/ 481 w 1247975"/>
              <a:gd name="connsiteY13-504" fmla="*/ 1168892 h 14064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1247975" h="1406413">
                <a:moveTo>
                  <a:pt x="481" y="1168892"/>
                </a:moveTo>
                <a:cubicBezTo>
                  <a:pt x="-748" y="1157396"/>
                  <a:pt x="306" y="1146514"/>
                  <a:pt x="4519" y="1136685"/>
                </a:cubicBezTo>
                <a:cubicBezTo>
                  <a:pt x="77533" y="954148"/>
                  <a:pt x="7326" y="757568"/>
                  <a:pt x="69106" y="577839"/>
                </a:cubicBezTo>
                <a:cubicBezTo>
                  <a:pt x="102808" y="479550"/>
                  <a:pt x="71914" y="395299"/>
                  <a:pt x="46643" y="308244"/>
                </a:cubicBezTo>
                <a:cubicBezTo>
                  <a:pt x="-15141" y="97621"/>
                  <a:pt x="129158" y="-40246"/>
                  <a:pt x="321853" y="10566"/>
                </a:cubicBezTo>
                <a:cubicBezTo>
                  <a:pt x="454822" y="45629"/>
                  <a:pt x="728119" y="56901"/>
                  <a:pt x="832962" y="58305"/>
                </a:cubicBezTo>
                <a:cubicBezTo>
                  <a:pt x="872278" y="49882"/>
                  <a:pt x="911595" y="30222"/>
                  <a:pt x="950911" y="18992"/>
                </a:cubicBezTo>
                <a:cubicBezTo>
                  <a:pt x="1012691" y="-668"/>
                  <a:pt x="1096939" y="27415"/>
                  <a:pt x="1144682" y="80772"/>
                </a:cubicBezTo>
                <a:cubicBezTo>
                  <a:pt x="1198039" y="139745"/>
                  <a:pt x="1276672" y="240845"/>
                  <a:pt x="1237356" y="308244"/>
                </a:cubicBezTo>
                <a:cubicBezTo>
                  <a:pt x="1091324" y="566605"/>
                  <a:pt x="1161530" y="796883"/>
                  <a:pt x="1203654" y="1049630"/>
                </a:cubicBezTo>
                <a:cubicBezTo>
                  <a:pt x="1245778" y="1299565"/>
                  <a:pt x="1039371" y="1340742"/>
                  <a:pt x="903169" y="1392238"/>
                </a:cubicBezTo>
                <a:cubicBezTo>
                  <a:pt x="766968" y="1443734"/>
                  <a:pt x="549280" y="1336701"/>
                  <a:pt x="386445" y="1358608"/>
                </a:cubicBezTo>
                <a:cubicBezTo>
                  <a:pt x="233017" y="1374569"/>
                  <a:pt x="133698" y="1411899"/>
                  <a:pt x="49450" y="1277101"/>
                </a:cubicBezTo>
                <a:cubicBezTo>
                  <a:pt x="28388" y="1243400"/>
                  <a:pt x="4166" y="1203382"/>
                  <a:pt x="481" y="1168892"/>
                </a:cubicBezTo>
                <a:close/>
              </a:path>
            </a:pathLst>
          </a:custGeom>
          <a:solidFill>
            <a:schemeClr val="accent3"/>
          </a:solidFill>
          <a:ln w="741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12"/>
          <p:cNvSpPr/>
          <p:nvPr/>
        </p:nvSpPr>
        <p:spPr>
          <a:xfrm rot="5400000">
            <a:off x="10391064" y="3694297"/>
            <a:ext cx="449324" cy="421241"/>
          </a:xfrm>
          <a:custGeom>
            <a:avLst/>
            <a:gdLst>
              <a:gd name="connsiteX0" fmla="*/ 0 w 118753"/>
              <a:gd name="connsiteY0" fmla="*/ 9742 h 111331"/>
              <a:gd name="connsiteX1" fmla="*/ 103909 w 118753"/>
              <a:gd name="connsiteY1" fmla="*/ 17164 h 111331"/>
              <a:gd name="connsiteX2" fmla="*/ 118011 w 118753"/>
              <a:gd name="connsiteY2" fmla="*/ 115136 h 111331"/>
              <a:gd name="connsiteX3" fmla="*/ 89807 w 118753"/>
              <a:gd name="connsiteY3" fmla="*/ 35720 h 111331"/>
              <a:gd name="connsiteX4" fmla="*/ 0 w 118753"/>
              <a:gd name="connsiteY4" fmla="*/ 9742 h 11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753" h="111331">
                <a:moveTo>
                  <a:pt x="0" y="9742"/>
                </a:moveTo>
                <a:cubicBezTo>
                  <a:pt x="46759" y="-3617"/>
                  <a:pt x="77190" y="-5102"/>
                  <a:pt x="103909" y="17164"/>
                </a:cubicBezTo>
                <a:cubicBezTo>
                  <a:pt x="133597" y="39431"/>
                  <a:pt x="118753" y="80252"/>
                  <a:pt x="118011" y="115136"/>
                </a:cubicBezTo>
                <a:cubicBezTo>
                  <a:pt x="104651" y="106229"/>
                  <a:pt x="107620" y="57986"/>
                  <a:pt x="89807" y="35720"/>
                </a:cubicBezTo>
                <a:cubicBezTo>
                  <a:pt x="64572" y="11227"/>
                  <a:pt x="14844" y="20133"/>
                  <a:pt x="0" y="9742"/>
                </a:cubicBezTo>
                <a:close/>
              </a:path>
            </a:pathLst>
          </a:custGeom>
          <a:solidFill>
            <a:srgbClr val="FEFEFE"/>
          </a:solidFill>
          <a:ln w="74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5" name="Connector: Elbow 25"/>
          <p:cNvCxnSpPr/>
          <p:nvPr/>
        </p:nvCxnSpPr>
        <p:spPr>
          <a:xfrm rot="5400000" flipH="1" flipV="1">
            <a:off x="9876681" y="1370023"/>
            <a:ext cx="1899331" cy="1631946"/>
          </a:xfrm>
          <a:prstGeom prst="bentConnector3">
            <a:avLst>
              <a:gd name="adj1" fmla="val 16901"/>
            </a:avLst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9015060" y="1358722"/>
            <a:ext cx="2553677" cy="1455121"/>
            <a:chOff x="2752660" y="1514894"/>
            <a:chExt cx="2553677" cy="1455121"/>
          </a:xfrm>
        </p:grpSpPr>
        <p:sp>
          <p:nvSpPr>
            <p:cNvPr id="67" name="TextBox 66"/>
            <p:cNvSpPr txBox="1"/>
            <p:nvPr/>
          </p:nvSpPr>
          <p:spPr>
            <a:xfrm>
              <a:off x="3335190" y="1514894"/>
              <a:ext cx="1891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err="1" smtClean="0">
                  <a:cs typeface="Calibri" panose="020F0502020204030204" pitchFamily="34" charset="0"/>
                </a:rPr>
                <a:t>Kerja</a:t>
              </a:r>
              <a:r>
                <a:rPr lang="en-US" sz="1400" b="1" dirty="0" smtClean="0">
                  <a:cs typeface="Calibri" panose="020F0502020204030204" pitchFamily="34" charset="0"/>
                </a:rPr>
                <a:t> </a:t>
              </a:r>
              <a:r>
                <a:rPr lang="en-US" sz="1400" b="1" dirty="0" err="1" smtClean="0">
                  <a:cs typeface="Calibri" panose="020F0502020204030204" pitchFamily="34" charset="0"/>
                </a:rPr>
                <a:t>Tambahan</a:t>
              </a:r>
              <a:endParaRPr lang="en-US" sz="1400" b="1" dirty="0">
                <a:cs typeface="Calibri" panose="020F050202020403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752660" y="1769686"/>
              <a:ext cx="2553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 smtClean="0">
                  <a:cs typeface="Arial" panose="020B0604020202020204" pitchFamily="34" charset="0"/>
                </a:rPr>
                <a:t>Dengan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metode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yang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masih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menggunakan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kertas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mengakibatkan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adanya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penambahan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pekerjaan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bagi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panitia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PSB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yaitu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mengetikkan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data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calon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santri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ke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aplikasi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axcel</a:t>
              </a:r>
              <a:endParaRPr lang="en-US" altLang="ko-KR" sz="1200" dirty="0">
                <a:cs typeface="Arial" panose="020B0604020202020204" pitchFamily="34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9975242" y="3407861"/>
            <a:ext cx="7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07689"/>
                </a:solidFill>
              </a:rPr>
              <a:t>05</a:t>
            </a:r>
            <a:endParaRPr lang="en-US" sz="2800" b="1" dirty="0">
              <a:solidFill>
                <a:srgbClr val="307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115506F1-C0B8-47C6-BB85-7F8D8FBFF73C}"/>
              </a:ext>
            </a:extLst>
          </p:cNvPr>
          <p:cNvCxnSpPr>
            <a:cxnSpLocks/>
          </p:cNvCxnSpPr>
          <p:nvPr/>
        </p:nvCxnSpPr>
        <p:spPr>
          <a:xfrm>
            <a:off x="948570" y="3797468"/>
            <a:ext cx="10383716" cy="0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DBBED261-84A2-436B-9DC7-F8E0C57EB724}"/>
              </a:ext>
            </a:extLst>
          </p:cNvPr>
          <p:cNvGrpSpPr/>
          <p:nvPr/>
        </p:nvGrpSpPr>
        <p:grpSpPr>
          <a:xfrm>
            <a:off x="6714856" y="4944241"/>
            <a:ext cx="1727399" cy="523220"/>
            <a:chOff x="1715369" y="1766707"/>
            <a:chExt cx="1727399" cy="523220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4BDAEBFD-4519-4C30-B766-AED002AE601E}"/>
                </a:ext>
              </a:extLst>
            </p:cNvPr>
            <p:cNvSpPr txBox="1"/>
            <p:nvPr/>
          </p:nvSpPr>
          <p:spPr>
            <a:xfrm>
              <a:off x="1724503" y="2012928"/>
              <a:ext cx="17182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EEC316E6-1237-466C-A4CF-F26DAE1EC0C3}"/>
                </a:ext>
              </a:extLst>
            </p:cNvPr>
            <p:cNvSpPr txBox="1"/>
            <p:nvPr/>
          </p:nvSpPr>
          <p:spPr>
            <a:xfrm>
              <a:off x="1715369" y="1766707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Jumat</a:t>
              </a:r>
              <a:r>
                <a:rPr lang="en-US" altLang="ko-KR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, 12 </a:t>
              </a:r>
              <a:r>
                <a:rPr lang="en-US" altLang="ko-KR" sz="12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Juni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44086ACD-7823-47BD-B760-DBE2F09A2981}"/>
              </a:ext>
            </a:extLst>
          </p:cNvPr>
          <p:cNvGrpSpPr/>
          <p:nvPr/>
        </p:nvGrpSpPr>
        <p:grpSpPr>
          <a:xfrm>
            <a:off x="1021506" y="4937893"/>
            <a:ext cx="1727399" cy="523220"/>
            <a:chOff x="1715369" y="1766707"/>
            <a:chExt cx="1727399" cy="523220"/>
          </a:xfrm>
        </p:grpSpPr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1F0CAAC9-9241-4878-B956-C1A4E8A24806}"/>
                </a:ext>
              </a:extLst>
            </p:cNvPr>
            <p:cNvSpPr txBox="1"/>
            <p:nvPr/>
          </p:nvSpPr>
          <p:spPr>
            <a:xfrm>
              <a:off x="1724503" y="2012928"/>
              <a:ext cx="17182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AF24D16F-5857-4781-9932-C074C3018EF3}"/>
                </a:ext>
              </a:extLst>
            </p:cNvPr>
            <p:cNvSpPr txBox="1"/>
            <p:nvPr/>
          </p:nvSpPr>
          <p:spPr>
            <a:xfrm>
              <a:off x="1715369" y="1766707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Selasa</a:t>
              </a:r>
              <a:r>
                <a:rPr lang="en-US" altLang="ko-KR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, 31 </a:t>
              </a:r>
              <a:r>
                <a:rPr lang="en-US" altLang="ko-KR" sz="12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Maret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5C41D88C-C2EE-4F9D-BBDE-9C780FE0D156}"/>
              </a:ext>
            </a:extLst>
          </p:cNvPr>
          <p:cNvGrpSpPr/>
          <p:nvPr/>
        </p:nvGrpSpPr>
        <p:grpSpPr>
          <a:xfrm>
            <a:off x="3716433" y="4967526"/>
            <a:ext cx="1727399" cy="523220"/>
            <a:chOff x="1715369" y="1766707"/>
            <a:chExt cx="1727399" cy="523220"/>
          </a:xfrm>
        </p:grpSpPr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5C01D5AF-C046-4666-94DB-543DEFE4EF3A}"/>
                </a:ext>
              </a:extLst>
            </p:cNvPr>
            <p:cNvSpPr txBox="1"/>
            <p:nvPr/>
          </p:nvSpPr>
          <p:spPr>
            <a:xfrm>
              <a:off x="1724503" y="2012928"/>
              <a:ext cx="17182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E35780E8-B91C-491E-A91E-1D18F490A29D}"/>
                </a:ext>
              </a:extLst>
            </p:cNvPr>
            <p:cNvSpPr txBox="1"/>
            <p:nvPr/>
          </p:nvSpPr>
          <p:spPr>
            <a:xfrm>
              <a:off x="1715369" y="1766707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Jumat</a:t>
              </a:r>
              <a:r>
                <a:rPr lang="en-US" altLang="ko-KR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, 15 Mei 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990D0CCE-7418-4954-B046-DA62C25C3F2C}"/>
              </a:ext>
            </a:extLst>
          </p:cNvPr>
          <p:cNvSpPr txBox="1"/>
          <p:nvPr/>
        </p:nvSpPr>
        <p:spPr>
          <a:xfrm>
            <a:off x="1289758" y="2598716"/>
            <a:ext cx="11908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P1</a:t>
            </a:r>
            <a:endParaRPr lang="ko-KR" altLang="en-US" sz="28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A4F8C8F-FC9F-4F2E-977B-DE4DF58C92D5}"/>
              </a:ext>
            </a:extLst>
          </p:cNvPr>
          <p:cNvSpPr txBox="1"/>
          <p:nvPr/>
        </p:nvSpPr>
        <p:spPr>
          <a:xfrm>
            <a:off x="3958807" y="2701511"/>
            <a:ext cx="119089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P2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7FB6A0D2-7D51-4E97-A75D-122B97928234}"/>
              </a:ext>
            </a:extLst>
          </p:cNvPr>
          <p:cNvSpPr txBox="1"/>
          <p:nvPr/>
        </p:nvSpPr>
        <p:spPr>
          <a:xfrm>
            <a:off x="6682853" y="2651918"/>
            <a:ext cx="1759402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Semhas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grpSp>
        <p:nvGrpSpPr>
          <p:cNvPr id="55" name="그룹 31">
            <a:extLst>
              <a:ext uri="{FF2B5EF4-FFF2-40B4-BE49-F238E27FC236}">
                <a16:creationId xmlns="" xmlns:a16="http://schemas.microsoft.com/office/drawing/2014/main" id="{95CF4EF0-9BE5-4F75-9F01-8163DCC2327C}"/>
              </a:ext>
            </a:extLst>
          </p:cNvPr>
          <p:cNvGrpSpPr/>
          <p:nvPr/>
        </p:nvGrpSpPr>
        <p:grpSpPr>
          <a:xfrm>
            <a:off x="1623270" y="3130026"/>
            <a:ext cx="523868" cy="1301277"/>
            <a:chOff x="1459371" y="3152847"/>
            <a:chExt cx="523868" cy="1301277"/>
          </a:xfrm>
        </p:grpSpPr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21584F2E-98CC-4D5F-9325-D2C440A41361}"/>
                </a:ext>
              </a:extLst>
            </p:cNvPr>
            <p:cNvSpPr/>
            <p:nvPr/>
          </p:nvSpPr>
          <p:spPr>
            <a:xfrm>
              <a:off x="1459371" y="3558356"/>
              <a:ext cx="523868" cy="52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8AA9B03E-A281-4954-A8C4-96124D6098AB}"/>
                </a:ext>
              </a:extLst>
            </p:cNvPr>
            <p:cNvCxnSpPr/>
            <p:nvPr/>
          </p:nvCxnSpPr>
          <p:spPr>
            <a:xfrm>
              <a:off x="1721305" y="4082225"/>
              <a:ext cx="0" cy="371899"/>
            </a:xfrm>
            <a:prstGeom prst="line">
              <a:avLst/>
            </a:prstGeom>
            <a:ln w="5080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2035BA56-D7F3-4576-B69C-8CD2BD2CB1A5}"/>
                </a:ext>
              </a:extLst>
            </p:cNvPr>
            <p:cNvCxnSpPr/>
            <p:nvPr/>
          </p:nvCxnSpPr>
          <p:spPr>
            <a:xfrm>
              <a:off x="1721305" y="3152847"/>
              <a:ext cx="0" cy="371899"/>
            </a:xfrm>
            <a:prstGeom prst="line">
              <a:avLst/>
            </a:prstGeom>
            <a:ln w="50800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33">
            <a:extLst>
              <a:ext uri="{FF2B5EF4-FFF2-40B4-BE49-F238E27FC236}">
                <a16:creationId xmlns="" xmlns:a16="http://schemas.microsoft.com/office/drawing/2014/main" id="{7FD21022-5EE9-45DD-9BF1-390429182C8C}"/>
              </a:ext>
            </a:extLst>
          </p:cNvPr>
          <p:cNvGrpSpPr/>
          <p:nvPr/>
        </p:nvGrpSpPr>
        <p:grpSpPr>
          <a:xfrm>
            <a:off x="4292319" y="3172452"/>
            <a:ext cx="523868" cy="1301277"/>
            <a:chOff x="5223980" y="3165640"/>
            <a:chExt cx="523868" cy="1301277"/>
          </a:xfrm>
        </p:grpSpPr>
        <p:sp>
          <p:nvSpPr>
            <p:cNvPr id="60" name="Oval 59">
              <a:extLst>
                <a:ext uri="{FF2B5EF4-FFF2-40B4-BE49-F238E27FC236}">
                  <a16:creationId xmlns="" xmlns:a16="http://schemas.microsoft.com/office/drawing/2014/main" id="{6B921CD3-C44B-4A39-89E8-45EAEFFA77DC}"/>
                </a:ext>
              </a:extLst>
            </p:cNvPr>
            <p:cNvSpPr/>
            <p:nvPr/>
          </p:nvSpPr>
          <p:spPr>
            <a:xfrm>
              <a:off x="5223980" y="3558356"/>
              <a:ext cx="523868" cy="52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FA6E2A80-8BBB-41BE-BEB3-B2FDAED5FD38}"/>
                </a:ext>
              </a:extLst>
            </p:cNvPr>
            <p:cNvCxnSpPr/>
            <p:nvPr/>
          </p:nvCxnSpPr>
          <p:spPr>
            <a:xfrm>
              <a:off x="5485914" y="4095018"/>
              <a:ext cx="0" cy="371899"/>
            </a:xfrm>
            <a:prstGeom prst="line">
              <a:avLst/>
            </a:prstGeom>
            <a:ln w="50800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ABA5BC95-0FC9-4D7E-9B69-B5FCCADD664E}"/>
                </a:ext>
              </a:extLst>
            </p:cNvPr>
            <p:cNvCxnSpPr/>
            <p:nvPr/>
          </p:nvCxnSpPr>
          <p:spPr>
            <a:xfrm>
              <a:off x="5485914" y="3165640"/>
              <a:ext cx="0" cy="371899"/>
            </a:xfrm>
            <a:prstGeom prst="line">
              <a:avLst/>
            </a:prstGeom>
            <a:ln w="50800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35">
            <a:extLst>
              <a:ext uri="{FF2B5EF4-FFF2-40B4-BE49-F238E27FC236}">
                <a16:creationId xmlns="" xmlns:a16="http://schemas.microsoft.com/office/drawing/2014/main" id="{4F9B54F3-BBF3-404B-BFDE-284DE30BB1C7}"/>
              </a:ext>
            </a:extLst>
          </p:cNvPr>
          <p:cNvGrpSpPr/>
          <p:nvPr/>
        </p:nvGrpSpPr>
        <p:grpSpPr>
          <a:xfrm>
            <a:off x="7307487" y="3182994"/>
            <a:ext cx="523868" cy="1301277"/>
            <a:chOff x="7808344" y="3178433"/>
            <a:chExt cx="523868" cy="1301277"/>
          </a:xfrm>
        </p:grpSpPr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D6C291BD-11E0-4D1F-BBC5-DEA88D8F22B6}"/>
                </a:ext>
              </a:extLst>
            </p:cNvPr>
            <p:cNvSpPr/>
            <p:nvPr/>
          </p:nvSpPr>
          <p:spPr>
            <a:xfrm>
              <a:off x="7808344" y="3558356"/>
              <a:ext cx="523868" cy="52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7556BF2C-58DE-4C3A-9280-023A725F6A4A}"/>
                </a:ext>
              </a:extLst>
            </p:cNvPr>
            <p:cNvCxnSpPr/>
            <p:nvPr/>
          </p:nvCxnSpPr>
          <p:spPr>
            <a:xfrm>
              <a:off x="8070278" y="4107811"/>
              <a:ext cx="0" cy="371899"/>
            </a:xfrm>
            <a:prstGeom prst="line">
              <a:avLst/>
            </a:prstGeom>
            <a:ln w="5080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4EEBD919-7B99-43B7-9E0B-34AE1AA204F2}"/>
                </a:ext>
              </a:extLst>
            </p:cNvPr>
            <p:cNvCxnSpPr/>
            <p:nvPr/>
          </p:nvCxnSpPr>
          <p:spPr>
            <a:xfrm>
              <a:off x="8070278" y="3178433"/>
              <a:ext cx="0" cy="371899"/>
            </a:xfrm>
            <a:prstGeom prst="line">
              <a:avLst/>
            </a:prstGeom>
            <a:ln w="50800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16">
            <a:extLst>
              <a:ext uri="{FF2B5EF4-FFF2-40B4-BE49-F238E27FC236}">
                <a16:creationId xmlns="" xmlns:a16="http://schemas.microsoft.com/office/drawing/2014/main" id="{F7974301-D4A3-46F6-A851-55C3402A7AFC}"/>
              </a:ext>
            </a:extLst>
          </p:cNvPr>
          <p:cNvSpPr/>
          <p:nvPr/>
        </p:nvSpPr>
        <p:spPr>
          <a:xfrm rot="2700000">
            <a:off x="1797523" y="3659438"/>
            <a:ext cx="175361" cy="31438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3" name="Round Same Side Corner Rectangle 36">
            <a:extLst>
              <a:ext uri="{FF2B5EF4-FFF2-40B4-BE49-F238E27FC236}">
                <a16:creationId xmlns="" xmlns:a16="http://schemas.microsoft.com/office/drawing/2014/main" id="{29892BA3-89C4-430C-86A3-31A0F166B40F}"/>
              </a:ext>
            </a:extLst>
          </p:cNvPr>
          <p:cNvSpPr/>
          <p:nvPr/>
        </p:nvSpPr>
        <p:spPr>
          <a:xfrm>
            <a:off x="7438085" y="3709181"/>
            <a:ext cx="262672" cy="20767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4" name="Oval 21">
            <a:extLst>
              <a:ext uri="{FF2B5EF4-FFF2-40B4-BE49-F238E27FC236}">
                <a16:creationId xmlns="" xmlns:a16="http://schemas.microsoft.com/office/drawing/2014/main" id="{C4178D6A-D5A2-489D-828F-CB14F8EB569F}"/>
              </a:ext>
            </a:extLst>
          </p:cNvPr>
          <p:cNvSpPr>
            <a:spLocks noChangeAspect="1"/>
          </p:cNvSpPr>
          <p:nvPr/>
        </p:nvSpPr>
        <p:spPr>
          <a:xfrm>
            <a:off x="4406837" y="3697618"/>
            <a:ext cx="294831" cy="29729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94" name="Group 93">
            <a:extLst>
              <a:ext uri="{FF2B5EF4-FFF2-40B4-BE49-F238E27FC236}">
                <a16:creationId xmlns="" xmlns:a16="http://schemas.microsoft.com/office/drawing/2014/main" id="{5C41D88C-C2EE-4F9D-BBDE-9C780FE0D156}"/>
              </a:ext>
            </a:extLst>
          </p:cNvPr>
          <p:cNvGrpSpPr/>
          <p:nvPr/>
        </p:nvGrpSpPr>
        <p:grpSpPr>
          <a:xfrm>
            <a:off x="9550635" y="4927544"/>
            <a:ext cx="1727399" cy="523220"/>
            <a:chOff x="1715369" y="1766707"/>
            <a:chExt cx="1727399" cy="523220"/>
          </a:xfrm>
        </p:grpSpPr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5C01D5AF-C046-4666-94DB-543DEFE4EF3A}"/>
                </a:ext>
              </a:extLst>
            </p:cNvPr>
            <p:cNvSpPr txBox="1"/>
            <p:nvPr/>
          </p:nvSpPr>
          <p:spPr>
            <a:xfrm>
              <a:off x="1724503" y="2012928"/>
              <a:ext cx="17182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E35780E8-B91C-491E-A91E-1D18F490A29D}"/>
                </a:ext>
              </a:extLst>
            </p:cNvPr>
            <p:cNvSpPr txBox="1"/>
            <p:nvPr/>
          </p:nvSpPr>
          <p:spPr>
            <a:xfrm>
              <a:off x="1715369" y="1766707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Rabu</a:t>
              </a:r>
              <a:r>
                <a:rPr lang="en-US" altLang="ko-KR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, 10 </a:t>
              </a:r>
              <a:r>
                <a:rPr lang="en-US" altLang="ko-KR" sz="12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Juli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FA4F8C8F-FC9F-4F2E-977B-DE4DF58C92D5}"/>
              </a:ext>
            </a:extLst>
          </p:cNvPr>
          <p:cNvSpPr txBox="1"/>
          <p:nvPr/>
        </p:nvSpPr>
        <p:spPr>
          <a:xfrm>
            <a:off x="9818887" y="2661529"/>
            <a:ext cx="1190892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Sidang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grpSp>
        <p:nvGrpSpPr>
          <p:cNvPr id="98" name="그룹 33">
            <a:extLst>
              <a:ext uri="{FF2B5EF4-FFF2-40B4-BE49-F238E27FC236}">
                <a16:creationId xmlns="" xmlns:a16="http://schemas.microsoft.com/office/drawing/2014/main" id="{7FD21022-5EE9-45DD-9BF1-390429182C8C}"/>
              </a:ext>
            </a:extLst>
          </p:cNvPr>
          <p:cNvGrpSpPr/>
          <p:nvPr/>
        </p:nvGrpSpPr>
        <p:grpSpPr>
          <a:xfrm>
            <a:off x="10152399" y="3132470"/>
            <a:ext cx="523868" cy="1301277"/>
            <a:chOff x="5223980" y="3165640"/>
            <a:chExt cx="523868" cy="1301277"/>
          </a:xfrm>
        </p:grpSpPr>
        <p:sp>
          <p:nvSpPr>
            <p:cNvPr id="99" name="Oval 98">
              <a:extLst>
                <a:ext uri="{FF2B5EF4-FFF2-40B4-BE49-F238E27FC236}">
                  <a16:creationId xmlns="" xmlns:a16="http://schemas.microsoft.com/office/drawing/2014/main" id="{6B921CD3-C44B-4A39-89E8-45EAEFFA77DC}"/>
                </a:ext>
              </a:extLst>
            </p:cNvPr>
            <p:cNvSpPr/>
            <p:nvPr/>
          </p:nvSpPr>
          <p:spPr>
            <a:xfrm>
              <a:off x="5223980" y="3558356"/>
              <a:ext cx="523868" cy="52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="" xmlns:a16="http://schemas.microsoft.com/office/drawing/2014/main" id="{FA6E2A80-8BBB-41BE-BEB3-B2FDAED5FD38}"/>
                </a:ext>
              </a:extLst>
            </p:cNvPr>
            <p:cNvCxnSpPr/>
            <p:nvPr/>
          </p:nvCxnSpPr>
          <p:spPr>
            <a:xfrm>
              <a:off x="5485914" y="4095018"/>
              <a:ext cx="0" cy="371899"/>
            </a:xfrm>
            <a:prstGeom prst="line">
              <a:avLst/>
            </a:prstGeom>
            <a:ln w="50800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="" xmlns:a16="http://schemas.microsoft.com/office/drawing/2014/main" id="{ABA5BC95-0FC9-4D7E-9B69-B5FCCADD664E}"/>
                </a:ext>
              </a:extLst>
            </p:cNvPr>
            <p:cNvCxnSpPr/>
            <p:nvPr/>
          </p:nvCxnSpPr>
          <p:spPr>
            <a:xfrm>
              <a:off x="5485914" y="3165640"/>
              <a:ext cx="0" cy="371899"/>
            </a:xfrm>
            <a:prstGeom prst="line">
              <a:avLst/>
            </a:prstGeom>
            <a:ln w="50800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Oval 21">
            <a:extLst>
              <a:ext uri="{FF2B5EF4-FFF2-40B4-BE49-F238E27FC236}">
                <a16:creationId xmlns="" xmlns:a16="http://schemas.microsoft.com/office/drawing/2014/main" id="{C4178D6A-D5A2-489D-828F-CB14F8EB569F}"/>
              </a:ext>
            </a:extLst>
          </p:cNvPr>
          <p:cNvSpPr>
            <a:spLocks noChangeAspect="1"/>
          </p:cNvSpPr>
          <p:nvPr/>
        </p:nvSpPr>
        <p:spPr>
          <a:xfrm>
            <a:off x="10266917" y="3657636"/>
            <a:ext cx="294831" cy="29729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07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28856" y="2142364"/>
            <a:ext cx="4862985" cy="1547173"/>
            <a:chOff x="1751331" y="1442165"/>
            <a:chExt cx="4423546" cy="2546499"/>
          </a:xfrm>
        </p:grpSpPr>
        <p:sp>
          <p:nvSpPr>
            <p:cNvPr id="4" name="TextBox 3"/>
            <p:cNvSpPr txBox="1"/>
            <p:nvPr userDrawn="1"/>
          </p:nvSpPr>
          <p:spPr>
            <a:xfrm>
              <a:off x="2157259" y="2119864"/>
              <a:ext cx="4017618" cy="1165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Terima</a:t>
              </a:r>
              <a:r>
                <a:rPr lang="en-US" altLang="ko-KR" sz="40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4000" b="1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Kasih</a:t>
              </a:r>
              <a:endParaRPr lang="ko-KR" altLang="en-US" sz="40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" name="자유형: 도형 14"/>
            <p:cNvSpPr/>
            <p:nvPr userDrawn="1"/>
          </p:nvSpPr>
          <p:spPr>
            <a:xfrm rot="10800000">
              <a:off x="5081794" y="3500844"/>
              <a:ext cx="527452" cy="487820"/>
            </a:xfrm>
            <a:custGeom>
              <a:avLst/>
              <a:gdLst/>
              <a:ahLst/>
              <a:cxnLst/>
              <a:rect l="l" t="t" r="r" b="b"/>
              <a:pathLst>
                <a:path w="282415" h="261194">
                  <a:moveTo>
                    <a:pt x="258472" y="0"/>
                  </a:moveTo>
                  <a:lnTo>
                    <a:pt x="282415" y="38091"/>
                  </a:lnTo>
                  <a:cubicBezTo>
                    <a:pt x="262463" y="46435"/>
                    <a:pt x="247771" y="58859"/>
                    <a:pt x="238339" y="75365"/>
                  </a:cubicBezTo>
                  <a:cubicBezTo>
                    <a:pt x="228907" y="91871"/>
                    <a:pt x="223647" y="115905"/>
                    <a:pt x="222558" y="147466"/>
                  </a:cubicBezTo>
                  <a:lnTo>
                    <a:pt x="273709" y="147466"/>
                  </a:lnTo>
                  <a:lnTo>
                    <a:pt x="273709" y="261194"/>
                  </a:lnTo>
                  <a:lnTo>
                    <a:pt x="168687" y="261194"/>
                  </a:lnTo>
                  <a:lnTo>
                    <a:pt x="168687" y="171408"/>
                  </a:lnTo>
                  <a:cubicBezTo>
                    <a:pt x="168687" y="122797"/>
                    <a:pt x="174491" y="87609"/>
                    <a:pt x="186100" y="65843"/>
                  </a:cubicBezTo>
                  <a:cubicBezTo>
                    <a:pt x="201336" y="36821"/>
                    <a:pt x="225460" y="14874"/>
                    <a:pt x="258472" y="0"/>
                  </a:cubicBezTo>
                  <a:close/>
                  <a:moveTo>
                    <a:pt x="89785" y="0"/>
                  </a:moveTo>
                  <a:lnTo>
                    <a:pt x="113728" y="38091"/>
                  </a:lnTo>
                  <a:cubicBezTo>
                    <a:pt x="93775" y="46435"/>
                    <a:pt x="79083" y="58859"/>
                    <a:pt x="69651" y="75365"/>
                  </a:cubicBezTo>
                  <a:cubicBezTo>
                    <a:pt x="60219" y="91871"/>
                    <a:pt x="54959" y="115905"/>
                    <a:pt x="53871" y="147466"/>
                  </a:cubicBezTo>
                  <a:lnTo>
                    <a:pt x="105021" y="147466"/>
                  </a:lnTo>
                  <a:lnTo>
                    <a:pt x="105021" y="261194"/>
                  </a:lnTo>
                  <a:lnTo>
                    <a:pt x="0" y="261194"/>
                  </a:lnTo>
                  <a:lnTo>
                    <a:pt x="0" y="171408"/>
                  </a:lnTo>
                  <a:cubicBezTo>
                    <a:pt x="0" y="122797"/>
                    <a:pt x="5804" y="87609"/>
                    <a:pt x="17413" y="65843"/>
                  </a:cubicBezTo>
                  <a:cubicBezTo>
                    <a:pt x="32649" y="36821"/>
                    <a:pt x="56773" y="14874"/>
                    <a:pt x="897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Freeform: Shape 5"/>
            <p:cNvSpPr/>
            <p:nvPr userDrawn="1"/>
          </p:nvSpPr>
          <p:spPr>
            <a:xfrm>
              <a:off x="1751331" y="1442165"/>
              <a:ext cx="527452" cy="487820"/>
            </a:xfrm>
            <a:custGeom>
              <a:avLst/>
              <a:gdLst>
                <a:gd name="connsiteX0" fmla="*/ 278634 w 304444"/>
                <a:gd name="connsiteY0" fmla="*/ 0 h 281568"/>
                <a:gd name="connsiteX1" fmla="*/ 304444 w 304444"/>
                <a:gd name="connsiteY1" fmla="*/ 41062 h 281568"/>
                <a:gd name="connsiteX2" fmla="*/ 256930 w 304444"/>
                <a:gd name="connsiteY2" fmla="*/ 81244 h 281568"/>
                <a:gd name="connsiteX3" fmla="*/ 239918 w 304444"/>
                <a:gd name="connsiteY3" fmla="*/ 158969 h 281568"/>
                <a:gd name="connsiteX4" fmla="*/ 295059 w 304444"/>
                <a:gd name="connsiteY4" fmla="*/ 158969 h 281568"/>
                <a:gd name="connsiteX5" fmla="*/ 295059 w 304444"/>
                <a:gd name="connsiteY5" fmla="*/ 281568 h 281568"/>
                <a:gd name="connsiteX6" fmla="*/ 181845 w 304444"/>
                <a:gd name="connsiteY6" fmla="*/ 281568 h 281568"/>
                <a:gd name="connsiteX7" fmla="*/ 181845 w 304444"/>
                <a:gd name="connsiteY7" fmla="*/ 184778 h 281568"/>
                <a:gd name="connsiteX8" fmla="*/ 200616 w 304444"/>
                <a:gd name="connsiteY8" fmla="*/ 70979 h 281568"/>
                <a:gd name="connsiteX9" fmla="*/ 278634 w 304444"/>
                <a:gd name="connsiteY9" fmla="*/ 0 h 281568"/>
                <a:gd name="connsiteX10" fmla="*/ 96789 w 304444"/>
                <a:gd name="connsiteY10" fmla="*/ 0 h 281568"/>
                <a:gd name="connsiteX11" fmla="*/ 122599 w 304444"/>
                <a:gd name="connsiteY11" fmla="*/ 41062 h 281568"/>
                <a:gd name="connsiteX12" fmla="*/ 75084 w 304444"/>
                <a:gd name="connsiteY12" fmla="*/ 81244 h 281568"/>
                <a:gd name="connsiteX13" fmla="*/ 58073 w 304444"/>
                <a:gd name="connsiteY13" fmla="*/ 158969 h 281568"/>
                <a:gd name="connsiteX14" fmla="*/ 113213 w 304444"/>
                <a:gd name="connsiteY14" fmla="*/ 158969 h 281568"/>
                <a:gd name="connsiteX15" fmla="*/ 113213 w 304444"/>
                <a:gd name="connsiteY15" fmla="*/ 281568 h 281568"/>
                <a:gd name="connsiteX16" fmla="*/ 0 w 304444"/>
                <a:gd name="connsiteY16" fmla="*/ 281568 h 281568"/>
                <a:gd name="connsiteX17" fmla="*/ 0 w 304444"/>
                <a:gd name="connsiteY17" fmla="*/ 184778 h 281568"/>
                <a:gd name="connsiteX18" fmla="*/ 18772 w 304444"/>
                <a:gd name="connsiteY18" fmla="*/ 70979 h 281568"/>
                <a:gd name="connsiteX19" fmla="*/ 96789 w 304444"/>
                <a:gd name="connsiteY19" fmla="*/ 0 h 281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4444" h="281568">
                  <a:moveTo>
                    <a:pt x="278634" y="0"/>
                  </a:moveTo>
                  <a:lnTo>
                    <a:pt x="304444" y="41062"/>
                  </a:lnTo>
                  <a:cubicBezTo>
                    <a:pt x="282936" y="50057"/>
                    <a:pt x="267098" y="63450"/>
                    <a:pt x="256930" y="81244"/>
                  </a:cubicBezTo>
                  <a:cubicBezTo>
                    <a:pt x="246762" y="99037"/>
                    <a:pt x="241092" y="124946"/>
                    <a:pt x="239918" y="158969"/>
                  </a:cubicBezTo>
                  <a:lnTo>
                    <a:pt x="295059" y="158969"/>
                  </a:lnTo>
                  <a:lnTo>
                    <a:pt x="295059" y="281568"/>
                  </a:lnTo>
                  <a:lnTo>
                    <a:pt x="181845" y="281568"/>
                  </a:lnTo>
                  <a:lnTo>
                    <a:pt x="181845" y="184778"/>
                  </a:lnTo>
                  <a:cubicBezTo>
                    <a:pt x="181845" y="132376"/>
                    <a:pt x="188102" y="94443"/>
                    <a:pt x="200616" y="70979"/>
                  </a:cubicBezTo>
                  <a:cubicBezTo>
                    <a:pt x="217041" y="39693"/>
                    <a:pt x="243047" y="16034"/>
                    <a:pt x="278634" y="0"/>
                  </a:cubicBezTo>
                  <a:close/>
                  <a:moveTo>
                    <a:pt x="96789" y="0"/>
                  </a:moveTo>
                  <a:lnTo>
                    <a:pt x="122599" y="41062"/>
                  </a:lnTo>
                  <a:cubicBezTo>
                    <a:pt x="101090" y="50057"/>
                    <a:pt x="85252" y="63450"/>
                    <a:pt x="75084" y="81244"/>
                  </a:cubicBezTo>
                  <a:cubicBezTo>
                    <a:pt x="64916" y="99037"/>
                    <a:pt x="59246" y="124946"/>
                    <a:pt x="58073" y="158969"/>
                  </a:cubicBezTo>
                  <a:lnTo>
                    <a:pt x="113213" y="158969"/>
                  </a:lnTo>
                  <a:lnTo>
                    <a:pt x="113213" y="281568"/>
                  </a:lnTo>
                  <a:lnTo>
                    <a:pt x="0" y="281568"/>
                  </a:lnTo>
                  <a:lnTo>
                    <a:pt x="0" y="184778"/>
                  </a:lnTo>
                  <a:cubicBezTo>
                    <a:pt x="0" y="132376"/>
                    <a:pt x="6257" y="94443"/>
                    <a:pt x="18772" y="70979"/>
                  </a:cubicBezTo>
                  <a:cubicBezTo>
                    <a:pt x="35196" y="39693"/>
                    <a:pt x="61202" y="16034"/>
                    <a:pt x="96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ea typeface="Kozuka Gothic Pr6N R" panose="020B0400000000000000" charset="-128"/>
                <a:cs typeface="Calibri" panose="020F0502020204030204" pitchFamily="34" charset="0"/>
              </a:rPr>
              <a:t>Persentase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Kozuka Gothic Pr6N R" panose="020B0400000000000000" charset="-128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ea typeface="Kozuka Gothic Pr6N R" panose="020B0400000000000000" charset="-128"/>
                <a:cs typeface="Calibri" panose="020F0502020204030204" pitchFamily="34" charset="0"/>
              </a:rPr>
              <a:t>Pendaftar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Kozuka Gothic Pr6N R" panose="020B0400000000000000" charset="-128"/>
              <a:cs typeface="Calibri" panose="020F0502020204030204" pitchFamily="34" charset="0"/>
            </a:endParaRPr>
          </a:p>
        </p:txBody>
      </p:sp>
      <p:sp>
        <p:nvSpPr>
          <p:cNvPr id="3" name="Freeform 15"/>
          <p:cNvSpPr>
            <a:spLocks noEditPoints="1"/>
          </p:cNvSpPr>
          <p:nvPr/>
        </p:nvSpPr>
        <p:spPr bwMode="auto">
          <a:xfrm>
            <a:off x="1068267" y="1784903"/>
            <a:ext cx="4000629" cy="4422256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035564" y="3240372"/>
            <a:ext cx="108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5564" y="4332749"/>
            <a:ext cx="108000" cy="9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1914" y="2111291"/>
            <a:ext cx="108000" cy="90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5"/>
          <p:cNvGrpSpPr/>
          <p:nvPr/>
        </p:nvGrpSpPr>
        <p:grpSpPr>
          <a:xfrm>
            <a:off x="6512525" y="2103260"/>
            <a:ext cx="4495506" cy="537943"/>
            <a:chOff x="7036400" y="1830573"/>
            <a:chExt cx="4495506" cy="537943"/>
          </a:xfrm>
        </p:grpSpPr>
        <p:sp>
          <p:nvSpPr>
            <p:cNvPr id="9" name="TextBox 8"/>
            <p:cNvSpPr txBox="1"/>
            <p:nvPr/>
          </p:nvSpPr>
          <p:spPr>
            <a:xfrm>
              <a:off x="7036400" y="1830573"/>
              <a:ext cx="4495506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>
                  <a:cs typeface="Arial" panose="020B0604020202020204" pitchFamily="34" charset="0"/>
                </a:rPr>
                <a:t>Luar</a:t>
              </a:r>
              <a:r>
                <a:rPr lang="en-US" sz="1400" b="1" dirty="0" smtClean="0">
                  <a:cs typeface="Arial" panose="020B0604020202020204" pitchFamily="34" charset="0"/>
                </a:rPr>
                <a:t> </a:t>
              </a:r>
              <a:r>
                <a:rPr lang="en-US" sz="1400" b="1" dirty="0" err="1" smtClean="0">
                  <a:cs typeface="Arial" panose="020B0604020202020204" pitchFamily="34" charset="0"/>
                </a:rPr>
                <a:t>Pulau</a:t>
              </a:r>
              <a:endParaRPr lang="en-US" sz="1400" b="1" dirty="0"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36400" y="2091517"/>
              <a:ext cx="4495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cs typeface="Arial" panose="020B0604020202020204" pitchFamily="34" charset="0"/>
                </a:rPr>
                <a:t>Pendaftar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berasal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dari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luar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pulau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seperti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Kalimantan,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dll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.</a:t>
              </a:r>
              <a:endParaRPr lang="en-US" altLang="ko-KR" sz="12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1" name="그룹 6"/>
          <p:cNvGrpSpPr/>
          <p:nvPr/>
        </p:nvGrpSpPr>
        <p:grpSpPr>
          <a:xfrm>
            <a:off x="6512525" y="3216186"/>
            <a:ext cx="4495506" cy="722609"/>
            <a:chOff x="7036400" y="2943499"/>
            <a:chExt cx="4495506" cy="722609"/>
          </a:xfrm>
        </p:grpSpPr>
        <p:sp>
          <p:nvSpPr>
            <p:cNvPr id="12" name="TextBox 11"/>
            <p:cNvSpPr txBox="1"/>
            <p:nvPr/>
          </p:nvSpPr>
          <p:spPr>
            <a:xfrm>
              <a:off x="7036400" y="2943499"/>
              <a:ext cx="4495506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>
                  <a:cs typeface="Arial" panose="020B0604020202020204" pitchFamily="34" charset="0"/>
                </a:rPr>
                <a:t>Luar</a:t>
              </a:r>
              <a:r>
                <a:rPr lang="en-US" sz="1400" b="1" dirty="0" smtClean="0">
                  <a:cs typeface="Arial" panose="020B0604020202020204" pitchFamily="34" charset="0"/>
                </a:rPr>
                <a:t> Daerah</a:t>
              </a:r>
              <a:endParaRPr lang="en-US" sz="1400" b="1" dirty="0"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36400" y="3204443"/>
              <a:ext cx="4495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cs typeface="Arial" panose="020B0604020202020204" pitchFamily="34" charset="0"/>
                </a:rPr>
                <a:t>Pendaftar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berasal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dari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luar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daerah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seperti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Bone,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Soppeng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,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Sidrap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,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dll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.</a:t>
              </a:r>
              <a:endParaRPr lang="en-US" altLang="ko-KR" sz="12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7" name="그룹 7"/>
          <p:cNvGrpSpPr/>
          <p:nvPr/>
        </p:nvGrpSpPr>
        <p:grpSpPr>
          <a:xfrm>
            <a:off x="6512525" y="4329112"/>
            <a:ext cx="4495506" cy="537943"/>
            <a:chOff x="7036400" y="4056425"/>
            <a:chExt cx="4495506" cy="537943"/>
          </a:xfrm>
        </p:grpSpPr>
        <p:sp>
          <p:nvSpPr>
            <p:cNvPr id="18" name="TextBox 17"/>
            <p:cNvSpPr txBox="1"/>
            <p:nvPr/>
          </p:nvSpPr>
          <p:spPr>
            <a:xfrm>
              <a:off x="7036400" y="4056425"/>
              <a:ext cx="4495506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>
                  <a:cs typeface="Arial" panose="020B0604020202020204" pitchFamily="34" charset="0"/>
                </a:rPr>
                <a:t>Domisili</a:t>
              </a:r>
              <a:r>
                <a:rPr lang="en-US" sz="1400" b="1" dirty="0" smtClean="0">
                  <a:cs typeface="Arial" panose="020B0604020202020204" pitchFamily="34" charset="0"/>
                </a:rPr>
                <a:t> </a:t>
              </a:r>
              <a:r>
                <a:rPr lang="en-US" sz="1400" b="1" dirty="0" err="1" smtClean="0">
                  <a:cs typeface="Arial" panose="020B0604020202020204" pitchFamily="34" charset="0"/>
                </a:rPr>
                <a:t>Sengkang</a:t>
              </a:r>
              <a:endParaRPr lang="en-US" sz="1400" b="1" dirty="0"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36400" y="4317369"/>
              <a:ext cx="4495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cs typeface="Arial" panose="020B0604020202020204" pitchFamily="34" charset="0"/>
                </a:rPr>
                <a:t>Pendaftar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berasal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dari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Sengkang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,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tempat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sekolah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cs typeface="Arial" panose="020B0604020202020204" pitchFamily="34" charset="0"/>
                </a:rPr>
                <a:t>berada</a:t>
              </a:r>
              <a:r>
                <a:rPr lang="en-US" altLang="ko-KR" sz="1200" dirty="0" smtClean="0">
                  <a:cs typeface="Arial" panose="020B0604020202020204" pitchFamily="34" charset="0"/>
                </a:rPr>
                <a:t>.</a:t>
              </a:r>
              <a:endParaRPr lang="en-US" altLang="ko-KR" sz="1200" dirty="0">
                <a:cs typeface="Arial" panose="020B0604020202020204" pitchFamily="34" charset="0"/>
              </a:endParaRPr>
            </a:p>
          </p:txBody>
        </p:sp>
      </p:grpSp>
      <p:sp>
        <p:nvSpPr>
          <p:cNvPr id="27" name="타원 3"/>
          <p:cNvSpPr/>
          <p:nvPr/>
        </p:nvSpPr>
        <p:spPr>
          <a:xfrm>
            <a:off x="2649458" y="1995617"/>
            <a:ext cx="2112258" cy="204850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7</a:t>
            </a:r>
            <a:r>
              <a:rPr lang="en-US" altLang="ko-KR" b="1" dirty="0" smtClean="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0</a:t>
            </a:r>
            <a:r>
              <a:rPr lang="en-US" altLang="ko-KR" b="1" dirty="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%</a:t>
            </a:r>
          </a:p>
        </p:txBody>
      </p:sp>
      <p:sp>
        <p:nvSpPr>
          <p:cNvPr id="28" name="타원 110"/>
          <p:cNvSpPr/>
          <p:nvPr/>
        </p:nvSpPr>
        <p:spPr>
          <a:xfrm>
            <a:off x="1555001" y="1734459"/>
            <a:ext cx="912890" cy="909691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5%</a:t>
            </a:r>
            <a:endParaRPr lang="en-US" altLang="ko-KR" b="1" dirty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29" name="타원 111"/>
          <p:cNvSpPr/>
          <p:nvPr/>
        </p:nvSpPr>
        <p:spPr>
          <a:xfrm>
            <a:off x="2912370" y="4329112"/>
            <a:ext cx="1357705" cy="127861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25%</a:t>
            </a:r>
            <a:endParaRPr lang="en-US" altLang="ko-KR" b="1" dirty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32" name="TextBox 18"/>
          <p:cNvSpPr txBox="1"/>
          <p:nvPr/>
        </p:nvSpPr>
        <p:spPr>
          <a:xfrm>
            <a:off x="524745" y="5868181"/>
            <a:ext cx="30961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 err="1" smtClean="0">
                <a:cs typeface="Arial" panose="020B0604020202020204" pitchFamily="34" charset="0"/>
              </a:rPr>
              <a:t>Sumber</a:t>
            </a:r>
            <a:r>
              <a:rPr lang="en-US" altLang="ko-KR" sz="1100" i="1" dirty="0" smtClean="0">
                <a:cs typeface="Arial" panose="020B0604020202020204" pitchFamily="34" charset="0"/>
              </a:rPr>
              <a:t> : </a:t>
            </a:r>
            <a:r>
              <a:rPr lang="en-US" altLang="ko-KR" sz="1100" i="1" dirty="0" err="1" smtClean="0">
                <a:cs typeface="Arial" panose="020B0604020202020204" pitchFamily="34" charset="0"/>
              </a:rPr>
              <a:t>Pengurus</a:t>
            </a:r>
            <a:r>
              <a:rPr lang="en-US" altLang="ko-KR" sz="1100" i="1" dirty="0" smtClean="0">
                <a:cs typeface="Arial" panose="020B0604020202020204" pitchFamily="34" charset="0"/>
              </a:rPr>
              <a:t> PSB</a:t>
            </a:r>
            <a:endParaRPr lang="en-US" altLang="ko-KR" sz="1100" i="1" dirty="0"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5106" y="125152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i="1" dirty="0" err="1">
                <a:cs typeface="Arial" panose="020B0604020202020204" pitchFamily="34" charset="0"/>
              </a:rPr>
              <a:t>Persentase</a:t>
            </a:r>
            <a:r>
              <a:rPr lang="en-US" altLang="ko-KR" sz="1400" i="1" dirty="0">
                <a:cs typeface="Arial" panose="020B0604020202020204" pitchFamily="34" charset="0"/>
              </a:rPr>
              <a:t> </a:t>
            </a:r>
            <a:r>
              <a:rPr lang="en-US" altLang="ko-KR" sz="1400" i="1" dirty="0" err="1">
                <a:cs typeface="Arial" panose="020B0604020202020204" pitchFamily="34" charset="0"/>
              </a:rPr>
              <a:t>tahun</a:t>
            </a:r>
            <a:r>
              <a:rPr lang="en-US" altLang="ko-KR" sz="1400" i="1" dirty="0">
                <a:cs typeface="Arial" panose="020B0604020202020204" pitchFamily="34" charset="0"/>
              </a:rPr>
              <a:t> </a:t>
            </a:r>
            <a:r>
              <a:rPr lang="en-US" altLang="ko-KR" sz="1400" i="1" dirty="0" err="1">
                <a:cs typeface="Arial" panose="020B0604020202020204" pitchFamily="34" charset="0"/>
              </a:rPr>
              <a:t>pelajaran</a:t>
            </a:r>
            <a:r>
              <a:rPr lang="en-US" altLang="ko-KR" sz="1400" i="1" dirty="0">
                <a:cs typeface="Arial" panose="020B0604020202020204" pitchFamily="34" charset="0"/>
              </a:rPr>
              <a:t> </a:t>
            </a:r>
            <a:r>
              <a:rPr lang="en-US" altLang="ko-KR" sz="1400" i="1" dirty="0" smtClean="0">
                <a:cs typeface="Arial" panose="020B0604020202020204" pitchFamily="34" charset="0"/>
              </a:rPr>
              <a:t>2019/2020 :</a:t>
            </a:r>
            <a:endParaRPr lang="en-US" altLang="ko-KR" sz="1400" i="1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Teks 1"/>
          <p:cNvSpPr>
            <a:spLocks noGrp="1"/>
          </p:cNvSpPr>
          <p:nvPr>
            <p:ph type="body" sz="quarter" idx="10"/>
          </p:nvPr>
        </p:nvSpPr>
        <p:spPr>
          <a:xfrm>
            <a:off x="-520691" y="347165"/>
            <a:ext cx="7316470" cy="724535"/>
          </a:xfrm>
        </p:spPr>
        <p:txBody>
          <a:bodyPr/>
          <a:lstStyle/>
          <a:p>
            <a:r>
              <a:rPr lang="en-US" altLang="id-ID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RUMUSAN MASALAH</a:t>
            </a:r>
            <a:endParaRPr lang="en-US" altLang="id-ID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Freeform: Shape 3"/>
          <p:cNvSpPr/>
          <p:nvPr/>
        </p:nvSpPr>
        <p:spPr>
          <a:xfrm>
            <a:off x="8134708" y="1272139"/>
            <a:ext cx="4062431" cy="4328413"/>
          </a:xfrm>
          <a:custGeom>
            <a:avLst/>
            <a:gdLst>
              <a:gd name="connsiteX0" fmla="*/ 779861 w 4194628"/>
              <a:gd name="connsiteY0" fmla="*/ 0 h 4333601"/>
              <a:gd name="connsiteX1" fmla="*/ 4194628 w 4194628"/>
              <a:gd name="connsiteY1" fmla="*/ 0 h 4333601"/>
              <a:gd name="connsiteX2" fmla="*/ 4194628 w 4194628"/>
              <a:gd name="connsiteY2" fmla="*/ 4333601 h 4333601"/>
              <a:gd name="connsiteX3" fmla="*/ 0 w 4194628"/>
              <a:gd name="connsiteY3" fmla="*/ 4333601 h 4333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628" h="4333601">
                <a:moveTo>
                  <a:pt x="779861" y="0"/>
                </a:moveTo>
                <a:lnTo>
                  <a:pt x="4194628" y="0"/>
                </a:lnTo>
                <a:lnTo>
                  <a:pt x="4194628" y="4333601"/>
                </a:lnTo>
                <a:lnTo>
                  <a:pt x="0" y="43336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aphic 93"/>
          <p:cNvGrpSpPr/>
          <p:nvPr/>
        </p:nvGrpSpPr>
        <p:grpSpPr>
          <a:xfrm>
            <a:off x="9792140" y="1726762"/>
            <a:ext cx="2399860" cy="3878978"/>
            <a:chOff x="3970662" y="-150"/>
            <a:chExt cx="4247003" cy="6864577"/>
          </a:xfrm>
          <a:solidFill>
            <a:schemeClr val="bg1">
              <a:alpha val="20000"/>
            </a:schemeClr>
          </a:solidFill>
        </p:grpSpPr>
        <p:sp>
          <p:nvSpPr>
            <p:cNvPr id="49" name="Freeform: Shape 13"/>
            <p:cNvSpPr/>
            <p:nvPr/>
          </p:nvSpPr>
          <p:spPr>
            <a:xfrm>
              <a:off x="5006248" y="6650516"/>
              <a:ext cx="2185012" cy="192795"/>
            </a:xfrm>
            <a:custGeom>
              <a:avLst/>
              <a:gdLst>
                <a:gd name="connsiteX0" fmla="*/ 2085860 w 2185012"/>
                <a:gd name="connsiteY0" fmla="*/ 200140 h 192795"/>
                <a:gd name="connsiteX1" fmla="*/ 100070 w 2185012"/>
                <a:gd name="connsiteY1" fmla="*/ 200140 h 192795"/>
                <a:gd name="connsiteX2" fmla="*/ 0 w 2185012"/>
                <a:gd name="connsiteY2" fmla="*/ 100070 h 192795"/>
                <a:gd name="connsiteX3" fmla="*/ 0 w 2185012"/>
                <a:gd name="connsiteY3" fmla="*/ 100070 h 192795"/>
                <a:gd name="connsiteX4" fmla="*/ 100070 w 2185012"/>
                <a:gd name="connsiteY4" fmla="*/ 0 h 192795"/>
                <a:gd name="connsiteX5" fmla="*/ 2085860 w 2185012"/>
                <a:gd name="connsiteY5" fmla="*/ 0 h 192795"/>
                <a:gd name="connsiteX6" fmla="*/ 2185930 w 2185012"/>
                <a:gd name="connsiteY6" fmla="*/ 100070 h 192795"/>
                <a:gd name="connsiteX7" fmla="*/ 2185930 w 2185012"/>
                <a:gd name="connsiteY7" fmla="*/ 100070 h 192795"/>
                <a:gd name="connsiteX8" fmla="*/ 2085860 w 2185012"/>
                <a:gd name="connsiteY8" fmla="*/ 200140 h 1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5012" h="192795">
                  <a:moveTo>
                    <a:pt x="2085860" y="200140"/>
                  </a:moveTo>
                  <a:lnTo>
                    <a:pt x="100070" y="200140"/>
                  </a:lnTo>
                  <a:cubicBezTo>
                    <a:pt x="44985" y="200140"/>
                    <a:pt x="0" y="155154"/>
                    <a:pt x="0" y="100070"/>
                  </a:cubicBezTo>
                  <a:lnTo>
                    <a:pt x="0" y="100070"/>
                  </a:lnTo>
                  <a:cubicBezTo>
                    <a:pt x="0" y="44985"/>
                    <a:pt x="44985" y="0"/>
                    <a:pt x="100070" y="0"/>
                  </a:cubicBezTo>
                  <a:lnTo>
                    <a:pt x="2085860" y="0"/>
                  </a:lnTo>
                  <a:cubicBezTo>
                    <a:pt x="2140945" y="0"/>
                    <a:pt x="2185930" y="44985"/>
                    <a:pt x="2185930" y="100070"/>
                  </a:cubicBezTo>
                  <a:lnTo>
                    <a:pt x="2185930" y="100070"/>
                  </a:lnTo>
                  <a:cubicBezTo>
                    <a:pt x="2185930" y="155154"/>
                    <a:pt x="2140945" y="200140"/>
                    <a:pt x="2085860" y="20014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14"/>
            <p:cNvSpPr/>
            <p:nvPr/>
          </p:nvSpPr>
          <p:spPr>
            <a:xfrm>
              <a:off x="5442332" y="1762699"/>
              <a:ext cx="1285301" cy="670193"/>
            </a:xfrm>
            <a:custGeom>
              <a:avLst/>
              <a:gdLst>
                <a:gd name="connsiteX0" fmla="*/ 1228381 w 1285301"/>
                <a:gd name="connsiteY0" fmla="*/ 671111 h 670192"/>
                <a:gd name="connsiteX1" fmla="*/ 57839 w 1285301"/>
                <a:gd name="connsiteY1" fmla="*/ 671111 h 670192"/>
                <a:gd name="connsiteX2" fmla="*/ 0 w 1285301"/>
                <a:gd name="connsiteY2" fmla="*/ 613272 h 670192"/>
                <a:gd name="connsiteX3" fmla="*/ 0 w 1285301"/>
                <a:gd name="connsiteY3" fmla="*/ 57839 h 670192"/>
                <a:gd name="connsiteX4" fmla="*/ 57839 w 1285301"/>
                <a:gd name="connsiteY4" fmla="*/ 0 h 670192"/>
                <a:gd name="connsiteX5" fmla="*/ 1228381 w 1285301"/>
                <a:gd name="connsiteY5" fmla="*/ 0 h 670192"/>
                <a:gd name="connsiteX6" fmla="*/ 1286219 w 1285301"/>
                <a:gd name="connsiteY6" fmla="*/ 57839 h 670192"/>
                <a:gd name="connsiteX7" fmla="*/ 1286219 w 1285301"/>
                <a:gd name="connsiteY7" fmla="*/ 613272 h 670192"/>
                <a:gd name="connsiteX8" fmla="*/ 1228381 w 1285301"/>
                <a:gd name="connsiteY8" fmla="*/ 671111 h 67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5301" h="670192">
                  <a:moveTo>
                    <a:pt x="1228381" y="671111"/>
                  </a:moveTo>
                  <a:lnTo>
                    <a:pt x="57839" y="671111"/>
                  </a:lnTo>
                  <a:cubicBezTo>
                    <a:pt x="25706" y="671111"/>
                    <a:pt x="0" y="645405"/>
                    <a:pt x="0" y="613272"/>
                  </a:cubicBezTo>
                  <a:lnTo>
                    <a:pt x="0" y="57839"/>
                  </a:lnTo>
                  <a:cubicBezTo>
                    <a:pt x="0" y="25706"/>
                    <a:pt x="25706" y="0"/>
                    <a:pt x="57839" y="0"/>
                  </a:cubicBezTo>
                  <a:lnTo>
                    <a:pt x="1228381" y="0"/>
                  </a:lnTo>
                  <a:cubicBezTo>
                    <a:pt x="1260513" y="0"/>
                    <a:pt x="1286219" y="25706"/>
                    <a:pt x="1286219" y="57839"/>
                  </a:cubicBezTo>
                  <a:lnTo>
                    <a:pt x="1286219" y="613272"/>
                  </a:lnTo>
                  <a:cubicBezTo>
                    <a:pt x="1286219" y="645405"/>
                    <a:pt x="1260513" y="671111"/>
                    <a:pt x="1228381" y="671111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15"/>
            <p:cNvSpPr/>
            <p:nvPr/>
          </p:nvSpPr>
          <p:spPr>
            <a:xfrm>
              <a:off x="5254127" y="5529549"/>
              <a:ext cx="1689253" cy="73446"/>
            </a:xfrm>
            <a:custGeom>
              <a:avLst/>
              <a:gdLst>
                <a:gd name="connsiteX0" fmla="*/ 1658957 w 1689253"/>
                <a:gd name="connsiteY0" fmla="*/ 73446 h 73445"/>
                <a:gd name="connsiteX1" fmla="*/ 36723 w 1689253"/>
                <a:gd name="connsiteY1" fmla="*/ 73446 h 73445"/>
                <a:gd name="connsiteX2" fmla="*/ 0 w 1689253"/>
                <a:gd name="connsiteY2" fmla="*/ 36723 h 73445"/>
                <a:gd name="connsiteX3" fmla="*/ 0 w 1689253"/>
                <a:gd name="connsiteY3" fmla="*/ 36723 h 73445"/>
                <a:gd name="connsiteX4" fmla="*/ 36723 w 1689253"/>
                <a:gd name="connsiteY4" fmla="*/ 0 h 73445"/>
                <a:gd name="connsiteX5" fmla="*/ 1658039 w 1689253"/>
                <a:gd name="connsiteY5" fmla="*/ 0 h 73445"/>
                <a:gd name="connsiteX6" fmla="*/ 1694762 w 1689253"/>
                <a:gd name="connsiteY6" fmla="*/ 36723 h 73445"/>
                <a:gd name="connsiteX7" fmla="*/ 1694762 w 1689253"/>
                <a:gd name="connsiteY7" fmla="*/ 36723 h 73445"/>
                <a:gd name="connsiteX8" fmla="*/ 1658957 w 1689253"/>
                <a:gd name="connsiteY8" fmla="*/ 73446 h 7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9253" h="73445">
                  <a:moveTo>
                    <a:pt x="1658957" y="73446"/>
                  </a:moveTo>
                  <a:lnTo>
                    <a:pt x="36723" y="73446"/>
                  </a:lnTo>
                  <a:cubicBezTo>
                    <a:pt x="16525" y="73446"/>
                    <a:pt x="0" y="56921"/>
                    <a:pt x="0" y="36723"/>
                  </a:cubicBezTo>
                  <a:lnTo>
                    <a:pt x="0" y="36723"/>
                  </a:lnTo>
                  <a:cubicBezTo>
                    <a:pt x="0" y="16525"/>
                    <a:pt x="16525" y="0"/>
                    <a:pt x="36723" y="0"/>
                  </a:cubicBezTo>
                  <a:lnTo>
                    <a:pt x="1658039" y="0"/>
                  </a:lnTo>
                  <a:cubicBezTo>
                    <a:pt x="1678236" y="0"/>
                    <a:pt x="1694762" y="16525"/>
                    <a:pt x="1694762" y="36723"/>
                  </a:cubicBezTo>
                  <a:lnTo>
                    <a:pt x="1694762" y="36723"/>
                  </a:lnTo>
                  <a:cubicBezTo>
                    <a:pt x="1695680" y="57838"/>
                    <a:pt x="1679154" y="73446"/>
                    <a:pt x="1658957" y="73446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16"/>
            <p:cNvSpPr/>
            <p:nvPr/>
          </p:nvSpPr>
          <p:spPr>
            <a:xfrm>
              <a:off x="5802216" y="5389084"/>
              <a:ext cx="569205" cy="55084"/>
            </a:xfrm>
            <a:custGeom>
              <a:avLst/>
              <a:gdLst>
                <a:gd name="connsiteX0" fmla="*/ 545335 w 569204"/>
                <a:gd name="connsiteY0" fmla="*/ 62429 h 55084"/>
                <a:gd name="connsiteX1" fmla="*/ 31214 w 569204"/>
                <a:gd name="connsiteY1" fmla="*/ 62429 h 55084"/>
                <a:gd name="connsiteX2" fmla="*/ 0 w 569204"/>
                <a:gd name="connsiteY2" fmla="*/ 31215 h 55084"/>
                <a:gd name="connsiteX3" fmla="*/ 0 w 569204"/>
                <a:gd name="connsiteY3" fmla="*/ 31215 h 55084"/>
                <a:gd name="connsiteX4" fmla="*/ 31214 w 569204"/>
                <a:gd name="connsiteY4" fmla="*/ 0 h 55084"/>
                <a:gd name="connsiteX5" fmla="*/ 545335 w 569204"/>
                <a:gd name="connsiteY5" fmla="*/ 0 h 55084"/>
                <a:gd name="connsiteX6" fmla="*/ 576549 w 569204"/>
                <a:gd name="connsiteY6" fmla="*/ 31215 h 55084"/>
                <a:gd name="connsiteX7" fmla="*/ 576549 w 569204"/>
                <a:gd name="connsiteY7" fmla="*/ 31215 h 55084"/>
                <a:gd name="connsiteX8" fmla="*/ 545335 w 569204"/>
                <a:gd name="connsiteY8" fmla="*/ 62429 h 5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04" h="55084">
                  <a:moveTo>
                    <a:pt x="545335" y="62429"/>
                  </a:moveTo>
                  <a:lnTo>
                    <a:pt x="31214" y="62429"/>
                  </a:lnTo>
                  <a:cubicBezTo>
                    <a:pt x="14689" y="62429"/>
                    <a:pt x="0" y="48658"/>
                    <a:pt x="0" y="31215"/>
                  </a:cubicBezTo>
                  <a:lnTo>
                    <a:pt x="0" y="31215"/>
                  </a:lnTo>
                  <a:cubicBezTo>
                    <a:pt x="0" y="14689"/>
                    <a:pt x="13771" y="0"/>
                    <a:pt x="31214" y="0"/>
                  </a:cubicBezTo>
                  <a:lnTo>
                    <a:pt x="545335" y="0"/>
                  </a:lnTo>
                  <a:cubicBezTo>
                    <a:pt x="561860" y="0"/>
                    <a:pt x="576549" y="13771"/>
                    <a:pt x="576549" y="31215"/>
                  </a:cubicBezTo>
                  <a:lnTo>
                    <a:pt x="576549" y="31215"/>
                  </a:lnTo>
                  <a:cubicBezTo>
                    <a:pt x="575632" y="48658"/>
                    <a:pt x="561860" y="62429"/>
                    <a:pt x="545335" y="6242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17"/>
            <p:cNvSpPr/>
            <p:nvPr/>
          </p:nvSpPr>
          <p:spPr>
            <a:xfrm>
              <a:off x="5272489" y="6850987"/>
              <a:ext cx="1808603" cy="9181"/>
            </a:xfrm>
            <a:custGeom>
              <a:avLst/>
              <a:gdLst>
                <a:gd name="connsiteX0" fmla="*/ 0 w 1808602"/>
                <a:gd name="connsiteY0" fmla="*/ 4259 h 0"/>
                <a:gd name="connsiteX1" fmla="*/ 32133 w 1808602"/>
                <a:gd name="connsiteY1" fmla="*/ 587 h 0"/>
                <a:gd name="connsiteX2" fmla="*/ 1720468 w 1808602"/>
                <a:gd name="connsiteY2" fmla="*/ 587 h 0"/>
                <a:gd name="connsiteX3" fmla="*/ 1817783 w 1808602"/>
                <a:gd name="connsiteY3" fmla="*/ 587 h 0"/>
                <a:gd name="connsiteX4" fmla="*/ 1792995 w 1808602"/>
                <a:gd name="connsiteY4" fmla="*/ 5177 h 0"/>
                <a:gd name="connsiteX5" fmla="*/ 6426 w 1808602"/>
                <a:gd name="connsiteY5" fmla="*/ 5177 h 0"/>
                <a:gd name="connsiteX6" fmla="*/ 0 w 1808602"/>
                <a:gd name="connsiteY6" fmla="*/ 425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8602">
                  <a:moveTo>
                    <a:pt x="0" y="4259"/>
                  </a:moveTo>
                  <a:cubicBezTo>
                    <a:pt x="10099" y="-2167"/>
                    <a:pt x="21116" y="587"/>
                    <a:pt x="32133" y="587"/>
                  </a:cubicBezTo>
                  <a:cubicBezTo>
                    <a:pt x="594911" y="587"/>
                    <a:pt x="1157689" y="587"/>
                    <a:pt x="1720468" y="587"/>
                  </a:cubicBezTo>
                  <a:cubicBezTo>
                    <a:pt x="1752600" y="587"/>
                    <a:pt x="1785651" y="587"/>
                    <a:pt x="1817783" y="587"/>
                  </a:cubicBezTo>
                  <a:cubicBezTo>
                    <a:pt x="1810439" y="5177"/>
                    <a:pt x="1801258" y="5177"/>
                    <a:pt x="1792995" y="5177"/>
                  </a:cubicBezTo>
                  <a:cubicBezTo>
                    <a:pt x="1197166" y="5177"/>
                    <a:pt x="602255" y="5177"/>
                    <a:pt x="6426" y="5177"/>
                  </a:cubicBezTo>
                  <a:cubicBezTo>
                    <a:pt x="4590" y="4259"/>
                    <a:pt x="2754" y="4259"/>
                    <a:pt x="0" y="425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18"/>
            <p:cNvSpPr/>
            <p:nvPr/>
          </p:nvSpPr>
          <p:spPr>
            <a:xfrm>
              <a:off x="5257799" y="6641845"/>
              <a:ext cx="1744337" cy="9181"/>
            </a:xfrm>
            <a:custGeom>
              <a:avLst/>
              <a:gdLst>
                <a:gd name="connsiteX0" fmla="*/ 1746174 w 1744337"/>
                <a:gd name="connsiteY0" fmla="*/ 408 h 0"/>
                <a:gd name="connsiteX1" fmla="*/ 1683745 w 1744337"/>
                <a:gd name="connsiteY1" fmla="*/ 3162 h 0"/>
                <a:gd name="connsiteX2" fmla="*/ 636224 w 1744337"/>
                <a:gd name="connsiteY2" fmla="*/ 4080 h 0"/>
                <a:gd name="connsiteX3" fmla="*/ 27542 w 1744337"/>
                <a:gd name="connsiteY3" fmla="*/ 3162 h 0"/>
                <a:gd name="connsiteX4" fmla="*/ 0 w 1744337"/>
                <a:gd name="connsiteY4" fmla="*/ 408 h 0"/>
                <a:gd name="connsiteX5" fmla="*/ 1204511 w 1744337"/>
                <a:gd name="connsiteY5" fmla="*/ 408 h 0"/>
                <a:gd name="connsiteX6" fmla="*/ 1746174 w 1744337"/>
                <a:gd name="connsiteY6" fmla="*/ 40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4337">
                  <a:moveTo>
                    <a:pt x="1746174" y="408"/>
                  </a:moveTo>
                  <a:cubicBezTo>
                    <a:pt x="1725976" y="5916"/>
                    <a:pt x="1704860" y="3162"/>
                    <a:pt x="1683745" y="3162"/>
                  </a:cubicBezTo>
                  <a:cubicBezTo>
                    <a:pt x="1334877" y="3162"/>
                    <a:pt x="985092" y="4080"/>
                    <a:pt x="636224" y="4080"/>
                  </a:cubicBezTo>
                  <a:cubicBezTo>
                    <a:pt x="433330" y="4080"/>
                    <a:pt x="230436" y="4080"/>
                    <a:pt x="27542" y="3162"/>
                  </a:cubicBezTo>
                  <a:cubicBezTo>
                    <a:pt x="18361" y="3162"/>
                    <a:pt x="9181" y="4998"/>
                    <a:pt x="0" y="408"/>
                  </a:cubicBezTo>
                  <a:cubicBezTo>
                    <a:pt x="401198" y="408"/>
                    <a:pt x="803313" y="408"/>
                    <a:pt x="1204511" y="408"/>
                  </a:cubicBezTo>
                  <a:cubicBezTo>
                    <a:pt x="1385371" y="-510"/>
                    <a:pt x="1566231" y="408"/>
                    <a:pt x="1746174" y="408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19"/>
            <p:cNvSpPr/>
            <p:nvPr/>
          </p:nvSpPr>
          <p:spPr>
            <a:xfrm>
              <a:off x="7199523" y="552680"/>
              <a:ext cx="9181" cy="1367928"/>
            </a:xfrm>
            <a:custGeom>
              <a:avLst/>
              <a:gdLst>
                <a:gd name="connsiteX0" fmla="*/ 0 w 0"/>
                <a:gd name="connsiteY0" fmla="*/ 1371600 h 1367927"/>
                <a:gd name="connsiteX1" fmla="*/ 3672 w 0"/>
                <a:gd name="connsiteY1" fmla="*/ 1334877 h 1367927"/>
                <a:gd name="connsiteX2" fmla="*/ 3672 w 0"/>
                <a:gd name="connsiteY2" fmla="*/ 56002 h 1367927"/>
                <a:gd name="connsiteX3" fmla="*/ 2754 w 0"/>
                <a:gd name="connsiteY3" fmla="*/ 0 h 1367927"/>
                <a:gd name="connsiteX4" fmla="*/ 7344 w 0"/>
                <a:gd name="connsiteY4" fmla="*/ 29378 h 1367927"/>
                <a:gd name="connsiteX5" fmla="*/ 7344 w 0"/>
                <a:gd name="connsiteY5" fmla="*/ 1340386 h 1367927"/>
                <a:gd name="connsiteX6" fmla="*/ 0 w 0"/>
                <a:gd name="connsiteY6" fmla="*/ 1371600 h 136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h="1367927">
                  <a:moveTo>
                    <a:pt x="0" y="1371600"/>
                  </a:moveTo>
                  <a:cubicBezTo>
                    <a:pt x="4590" y="1359665"/>
                    <a:pt x="3672" y="1346812"/>
                    <a:pt x="3672" y="1334877"/>
                  </a:cubicBezTo>
                  <a:cubicBezTo>
                    <a:pt x="3672" y="908892"/>
                    <a:pt x="3672" y="482906"/>
                    <a:pt x="3672" y="56002"/>
                  </a:cubicBezTo>
                  <a:cubicBezTo>
                    <a:pt x="3672" y="37641"/>
                    <a:pt x="2754" y="19280"/>
                    <a:pt x="2754" y="0"/>
                  </a:cubicBezTo>
                  <a:cubicBezTo>
                    <a:pt x="8263" y="9181"/>
                    <a:pt x="7344" y="19280"/>
                    <a:pt x="7344" y="29378"/>
                  </a:cubicBezTo>
                  <a:cubicBezTo>
                    <a:pt x="7344" y="466381"/>
                    <a:pt x="7344" y="903383"/>
                    <a:pt x="7344" y="1340386"/>
                  </a:cubicBezTo>
                  <a:cubicBezTo>
                    <a:pt x="7344" y="1351402"/>
                    <a:pt x="9181" y="1362419"/>
                    <a:pt x="0" y="137160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20"/>
            <p:cNvSpPr/>
            <p:nvPr/>
          </p:nvSpPr>
          <p:spPr>
            <a:xfrm>
              <a:off x="4971361" y="534318"/>
              <a:ext cx="9181" cy="1331205"/>
            </a:xfrm>
            <a:custGeom>
              <a:avLst/>
              <a:gdLst>
                <a:gd name="connsiteX0" fmla="*/ 9181 w 9180"/>
                <a:gd name="connsiteY0" fmla="*/ 0 h 1331204"/>
                <a:gd name="connsiteX1" fmla="*/ 2754 w 9180"/>
                <a:gd name="connsiteY1" fmla="*/ 1239398 h 1331204"/>
                <a:gd name="connsiteX2" fmla="*/ 0 w 9180"/>
                <a:gd name="connsiteY2" fmla="*/ 1332123 h 1331204"/>
                <a:gd name="connsiteX3" fmla="*/ 0 w 9180"/>
                <a:gd name="connsiteY3" fmla="*/ 44986 h 1331204"/>
                <a:gd name="connsiteX4" fmla="*/ 9181 w 9180"/>
                <a:gd name="connsiteY4" fmla="*/ 0 h 133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0" h="1331204">
                  <a:moveTo>
                    <a:pt x="9181" y="0"/>
                  </a:moveTo>
                  <a:cubicBezTo>
                    <a:pt x="-5508" y="413133"/>
                    <a:pt x="6426" y="826265"/>
                    <a:pt x="2754" y="1239398"/>
                  </a:cubicBezTo>
                  <a:cubicBezTo>
                    <a:pt x="2754" y="1270612"/>
                    <a:pt x="6426" y="1300908"/>
                    <a:pt x="0" y="1332123"/>
                  </a:cubicBezTo>
                  <a:cubicBezTo>
                    <a:pt x="0" y="903383"/>
                    <a:pt x="0" y="473725"/>
                    <a:pt x="0" y="44986"/>
                  </a:cubicBezTo>
                  <a:cubicBezTo>
                    <a:pt x="0" y="29378"/>
                    <a:pt x="918" y="14689"/>
                    <a:pt x="9181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21"/>
            <p:cNvSpPr/>
            <p:nvPr/>
          </p:nvSpPr>
          <p:spPr>
            <a:xfrm>
              <a:off x="6969086" y="601337"/>
              <a:ext cx="9181" cy="1303663"/>
            </a:xfrm>
            <a:custGeom>
              <a:avLst/>
              <a:gdLst>
                <a:gd name="connsiteX0" fmla="*/ 918 w 0"/>
                <a:gd name="connsiteY0" fmla="*/ 0 h 1303662"/>
                <a:gd name="connsiteX1" fmla="*/ 3672 w 0"/>
                <a:gd name="connsiteY1" fmla="*/ 50494 h 1303662"/>
                <a:gd name="connsiteX2" fmla="*/ 4590 w 0"/>
                <a:gd name="connsiteY2" fmla="*/ 1137492 h 1303662"/>
                <a:gd name="connsiteX3" fmla="*/ 4590 w 0"/>
                <a:gd name="connsiteY3" fmla="*/ 1304581 h 1303662"/>
                <a:gd name="connsiteX4" fmla="*/ 0 w 0"/>
                <a:gd name="connsiteY4" fmla="*/ 1279793 h 1303662"/>
                <a:gd name="connsiteX5" fmla="*/ 918 w 0"/>
                <a:gd name="connsiteY5" fmla="*/ 0 h 1303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h="1303662">
                  <a:moveTo>
                    <a:pt x="918" y="0"/>
                  </a:moveTo>
                  <a:cubicBezTo>
                    <a:pt x="5508" y="16525"/>
                    <a:pt x="3672" y="33969"/>
                    <a:pt x="3672" y="50494"/>
                  </a:cubicBezTo>
                  <a:cubicBezTo>
                    <a:pt x="3672" y="413133"/>
                    <a:pt x="3672" y="774853"/>
                    <a:pt x="4590" y="1137492"/>
                  </a:cubicBezTo>
                  <a:cubicBezTo>
                    <a:pt x="4590" y="1193494"/>
                    <a:pt x="5508" y="1248578"/>
                    <a:pt x="4590" y="1304581"/>
                  </a:cubicBezTo>
                  <a:cubicBezTo>
                    <a:pt x="0" y="1297236"/>
                    <a:pt x="0" y="1288056"/>
                    <a:pt x="0" y="1279793"/>
                  </a:cubicBezTo>
                  <a:cubicBezTo>
                    <a:pt x="918" y="852889"/>
                    <a:pt x="918" y="426904"/>
                    <a:pt x="918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22"/>
            <p:cNvSpPr/>
            <p:nvPr/>
          </p:nvSpPr>
          <p:spPr>
            <a:xfrm>
              <a:off x="5562599" y="-150"/>
              <a:ext cx="1046602" cy="9181"/>
            </a:xfrm>
            <a:custGeom>
              <a:avLst/>
              <a:gdLst>
                <a:gd name="connsiteX0" fmla="*/ 1053947 w 1046602"/>
                <a:gd name="connsiteY0" fmla="*/ 7494 h 0"/>
                <a:gd name="connsiteX1" fmla="*/ 973157 w 1046602"/>
                <a:gd name="connsiteY1" fmla="*/ 4740 h 0"/>
                <a:gd name="connsiteX2" fmla="*/ 74364 w 1046602"/>
                <a:gd name="connsiteY2" fmla="*/ 4740 h 0"/>
                <a:gd name="connsiteX3" fmla="*/ 0 w 1046602"/>
                <a:gd name="connsiteY3" fmla="*/ 5658 h 0"/>
                <a:gd name="connsiteX4" fmla="*/ 29378 w 1046602"/>
                <a:gd name="connsiteY4" fmla="*/ 150 h 0"/>
                <a:gd name="connsiteX5" fmla="*/ 1024569 w 1046602"/>
                <a:gd name="connsiteY5" fmla="*/ 150 h 0"/>
                <a:gd name="connsiteX6" fmla="*/ 1053947 w 1046602"/>
                <a:gd name="connsiteY6" fmla="*/ 749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602">
                  <a:moveTo>
                    <a:pt x="1053947" y="7494"/>
                  </a:moveTo>
                  <a:cubicBezTo>
                    <a:pt x="1027323" y="6576"/>
                    <a:pt x="999781" y="4740"/>
                    <a:pt x="973157" y="4740"/>
                  </a:cubicBezTo>
                  <a:cubicBezTo>
                    <a:pt x="673865" y="4740"/>
                    <a:pt x="373656" y="4740"/>
                    <a:pt x="74364" y="4740"/>
                  </a:cubicBezTo>
                  <a:cubicBezTo>
                    <a:pt x="49576" y="4740"/>
                    <a:pt x="24788" y="4740"/>
                    <a:pt x="0" y="5658"/>
                  </a:cubicBezTo>
                  <a:cubicBezTo>
                    <a:pt x="9181" y="-768"/>
                    <a:pt x="19280" y="150"/>
                    <a:pt x="29378" y="150"/>
                  </a:cubicBezTo>
                  <a:cubicBezTo>
                    <a:pt x="360802" y="150"/>
                    <a:pt x="693145" y="150"/>
                    <a:pt x="1024569" y="150"/>
                  </a:cubicBezTo>
                  <a:cubicBezTo>
                    <a:pt x="1033750" y="150"/>
                    <a:pt x="1044767" y="-1686"/>
                    <a:pt x="1053947" y="7494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23"/>
            <p:cNvSpPr/>
            <p:nvPr/>
          </p:nvSpPr>
          <p:spPr>
            <a:xfrm>
              <a:off x="5198635" y="589402"/>
              <a:ext cx="9181" cy="908892"/>
            </a:xfrm>
            <a:custGeom>
              <a:avLst/>
              <a:gdLst>
                <a:gd name="connsiteX0" fmla="*/ 408 w 0"/>
                <a:gd name="connsiteY0" fmla="*/ 911646 h 908891"/>
                <a:gd name="connsiteX1" fmla="*/ 408 w 0"/>
                <a:gd name="connsiteY1" fmla="*/ 450774 h 908891"/>
                <a:gd name="connsiteX2" fmla="*/ 2244 w 0"/>
                <a:gd name="connsiteY2" fmla="*/ 11017 h 908891"/>
                <a:gd name="connsiteX3" fmla="*/ 4080 w 0"/>
                <a:gd name="connsiteY3" fmla="*/ 0 h 908891"/>
                <a:gd name="connsiteX4" fmla="*/ 4998 w 0"/>
                <a:gd name="connsiteY4" fmla="*/ 889612 h 908891"/>
                <a:gd name="connsiteX5" fmla="*/ 408 w 0"/>
                <a:gd name="connsiteY5" fmla="*/ 911646 h 908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h="908891">
                  <a:moveTo>
                    <a:pt x="408" y="911646"/>
                  </a:moveTo>
                  <a:cubicBezTo>
                    <a:pt x="408" y="758328"/>
                    <a:pt x="-510" y="604092"/>
                    <a:pt x="408" y="450774"/>
                  </a:cubicBezTo>
                  <a:cubicBezTo>
                    <a:pt x="408" y="303882"/>
                    <a:pt x="1326" y="156990"/>
                    <a:pt x="2244" y="11017"/>
                  </a:cubicBezTo>
                  <a:cubicBezTo>
                    <a:pt x="2244" y="7345"/>
                    <a:pt x="4080" y="3672"/>
                    <a:pt x="4080" y="0"/>
                  </a:cubicBezTo>
                  <a:cubicBezTo>
                    <a:pt x="4080" y="296537"/>
                    <a:pt x="4080" y="593075"/>
                    <a:pt x="4998" y="889612"/>
                  </a:cubicBezTo>
                  <a:cubicBezTo>
                    <a:pt x="4998" y="896957"/>
                    <a:pt x="4998" y="905219"/>
                    <a:pt x="408" y="911646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24"/>
            <p:cNvSpPr/>
            <p:nvPr/>
          </p:nvSpPr>
          <p:spPr>
            <a:xfrm>
              <a:off x="5198125" y="1743419"/>
              <a:ext cx="9181" cy="156072"/>
            </a:xfrm>
            <a:custGeom>
              <a:avLst/>
              <a:gdLst>
                <a:gd name="connsiteX0" fmla="*/ 918 w 0"/>
                <a:gd name="connsiteY0" fmla="*/ 162499 h 156072"/>
                <a:gd name="connsiteX1" fmla="*/ 0 w 0"/>
                <a:gd name="connsiteY1" fmla="*/ 27542 h 156072"/>
                <a:gd name="connsiteX2" fmla="*/ 918 w 0"/>
                <a:gd name="connsiteY2" fmla="*/ 0 h 156072"/>
                <a:gd name="connsiteX3" fmla="*/ 5508 w 0"/>
                <a:gd name="connsiteY3" fmla="*/ 94561 h 156072"/>
                <a:gd name="connsiteX4" fmla="*/ 918 w 0"/>
                <a:gd name="connsiteY4" fmla="*/ 162499 h 15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156072">
                  <a:moveTo>
                    <a:pt x="918" y="162499"/>
                  </a:moveTo>
                  <a:cubicBezTo>
                    <a:pt x="918" y="117513"/>
                    <a:pt x="0" y="72528"/>
                    <a:pt x="0" y="27542"/>
                  </a:cubicBezTo>
                  <a:cubicBezTo>
                    <a:pt x="0" y="18361"/>
                    <a:pt x="918" y="9181"/>
                    <a:pt x="918" y="0"/>
                  </a:cubicBezTo>
                  <a:cubicBezTo>
                    <a:pt x="11017" y="31215"/>
                    <a:pt x="4590" y="62429"/>
                    <a:pt x="5508" y="94561"/>
                  </a:cubicBezTo>
                  <a:cubicBezTo>
                    <a:pt x="5508" y="116595"/>
                    <a:pt x="10099" y="140465"/>
                    <a:pt x="918" y="16249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25"/>
            <p:cNvSpPr/>
            <p:nvPr/>
          </p:nvSpPr>
          <p:spPr>
            <a:xfrm>
              <a:off x="5199043" y="1505639"/>
              <a:ext cx="9181" cy="137711"/>
            </a:xfrm>
            <a:custGeom>
              <a:avLst/>
              <a:gdLst>
                <a:gd name="connsiteX0" fmla="*/ 0 w 0"/>
                <a:gd name="connsiteY0" fmla="*/ 144137 h 137710"/>
                <a:gd name="connsiteX1" fmla="*/ 0 w 0"/>
                <a:gd name="connsiteY1" fmla="*/ 0 h 137710"/>
                <a:gd name="connsiteX2" fmla="*/ 0 w 0"/>
                <a:gd name="connsiteY2" fmla="*/ 144137 h 137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137710">
                  <a:moveTo>
                    <a:pt x="0" y="144137"/>
                  </a:moveTo>
                  <a:cubicBezTo>
                    <a:pt x="0" y="96398"/>
                    <a:pt x="0" y="47740"/>
                    <a:pt x="0" y="0"/>
                  </a:cubicBezTo>
                  <a:cubicBezTo>
                    <a:pt x="7345" y="48658"/>
                    <a:pt x="7345" y="96398"/>
                    <a:pt x="0" y="144137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26"/>
            <p:cNvSpPr/>
            <p:nvPr/>
          </p:nvSpPr>
          <p:spPr>
            <a:xfrm>
              <a:off x="5143040" y="6855246"/>
              <a:ext cx="128530" cy="9181"/>
            </a:xfrm>
            <a:custGeom>
              <a:avLst/>
              <a:gdLst>
                <a:gd name="connsiteX0" fmla="*/ 0 w 128530"/>
                <a:gd name="connsiteY0" fmla="*/ 0 h 0"/>
                <a:gd name="connsiteX1" fmla="*/ 130366 w 128530"/>
                <a:gd name="connsiteY1" fmla="*/ 0 h 0"/>
                <a:gd name="connsiteX2" fmla="*/ 0 w 12853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530">
                  <a:moveTo>
                    <a:pt x="0" y="0"/>
                  </a:moveTo>
                  <a:cubicBezTo>
                    <a:pt x="43149" y="0"/>
                    <a:pt x="87217" y="0"/>
                    <a:pt x="130366" y="0"/>
                  </a:cubicBezTo>
                  <a:cubicBezTo>
                    <a:pt x="86299" y="8262"/>
                    <a:pt x="43149" y="8262"/>
                    <a:pt x="0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27"/>
            <p:cNvSpPr/>
            <p:nvPr/>
          </p:nvSpPr>
          <p:spPr>
            <a:xfrm>
              <a:off x="3970662" y="0"/>
              <a:ext cx="9181" cy="9181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28"/>
            <p:cNvSpPr/>
            <p:nvPr/>
          </p:nvSpPr>
          <p:spPr>
            <a:xfrm>
              <a:off x="5006923" y="6711108"/>
              <a:ext cx="9181" cy="82627"/>
            </a:xfrm>
            <a:custGeom>
              <a:avLst/>
              <a:gdLst>
                <a:gd name="connsiteX0" fmla="*/ 6669 w 9180"/>
                <a:gd name="connsiteY0" fmla="*/ 0 h 82626"/>
                <a:gd name="connsiteX1" fmla="*/ 11259 w 9180"/>
                <a:gd name="connsiteY1" fmla="*/ 88135 h 82626"/>
                <a:gd name="connsiteX2" fmla="*/ 6669 w 9180"/>
                <a:gd name="connsiteY2" fmla="*/ 0 h 8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80" h="82626">
                  <a:moveTo>
                    <a:pt x="6669" y="0"/>
                  </a:moveTo>
                  <a:cubicBezTo>
                    <a:pt x="4833" y="29378"/>
                    <a:pt x="2997" y="58757"/>
                    <a:pt x="11259" y="88135"/>
                  </a:cubicBezTo>
                  <a:cubicBezTo>
                    <a:pt x="-6184" y="59675"/>
                    <a:pt x="243" y="30296"/>
                    <a:pt x="6669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29"/>
            <p:cNvSpPr/>
            <p:nvPr/>
          </p:nvSpPr>
          <p:spPr>
            <a:xfrm>
              <a:off x="5133860" y="167089"/>
              <a:ext cx="45904" cy="45904"/>
            </a:xfrm>
            <a:custGeom>
              <a:avLst/>
              <a:gdLst>
                <a:gd name="connsiteX0" fmla="*/ 46822 w 45903"/>
                <a:gd name="connsiteY0" fmla="*/ 0 h 45903"/>
                <a:gd name="connsiteX1" fmla="*/ 0 w 45903"/>
                <a:gd name="connsiteY1" fmla="*/ 46822 h 45903"/>
                <a:gd name="connsiteX2" fmla="*/ 46822 w 45903"/>
                <a:gd name="connsiteY2" fmla="*/ 0 h 4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03" h="45903">
                  <a:moveTo>
                    <a:pt x="46822" y="0"/>
                  </a:moveTo>
                  <a:cubicBezTo>
                    <a:pt x="31215" y="15607"/>
                    <a:pt x="15607" y="31214"/>
                    <a:pt x="0" y="46822"/>
                  </a:cubicBezTo>
                  <a:cubicBezTo>
                    <a:pt x="10099" y="25706"/>
                    <a:pt x="25706" y="10099"/>
                    <a:pt x="46822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30"/>
            <p:cNvSpPr/>
            <p:nvPr/>
          </p:nvSpPr>
          <p:spPr>
            <a:xfrm>
              <a:off x="5097137" y="6641074"/>
              <a:ext cx="82627" cy="9181"/>
            </a:xfrm>
            <a:custGeom>
              <a:avLst/>
              <a:gdLst>
                <a:gd name="connsiteX0" fmla="*/ 89053 w 82626"/>
                <a:gd name="connsiteY0" fmla="*/ 1179 h 0"/>
                <a:gd name="connsiteX1" fmla="*/ 0 w 82626"/>
                <a:gd name="connsiteY1" fmla="*/ 5770 h 0"/>
                <a:gd name="connsiteX2" fmla="*/ 89053 w 82626"/>
                <a:gd name="connsiteY2" fmla="*/ 11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626">
                  <a:moveTo>
                    <a:pt x="89053" y="1179"/>
                  </a:moveTo>
                  <a:cubicBezTo>
                    <a:pt x="59675" y="6688"/>
                    <a:pt x="29378" y="3934"/>
                    <a:pt x="0" y="5770"/>
                  </a:cubicBezTo>
                  <a:cubicBezTo>
                    <a:pt x="28460" y="-4329"/>
                    <a:pt x="58757" y="2097"/>
                    <a:pt x="89053" y="117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31"/>
            <p:cNvSpPr/>
            <p:nvPr/>
          </p:nvSpPr>
          <p:spPr>
            <a:xfrm>
              <a:off x="5776395" y="4512325"/>
              <a:ext cx="642651" cy="872169"/>
            </a:xfrm>
            <a:custGeom>
              <a:avLst/>
              <a:gdLst>
                <a:gd name="connsiteX0" fmla="*/ 635422 w 642650"/>
                <a:gd name="connsiteY0" fmla="*/ 462709 h 872168"/>
                <a:gd name="connsiteX1" fmla="*/ 483940 w 642650"/>
                <a:gd name="connsiteY1" fmla="*/ 227682 h 872168"/>
                <a:gd name="connsiteX2" fmla="*/ 295735 w 642650"/>
                <a:gd name="connsiteY2" fmla="*/ 0 h 872168"/>
                <a:gd name="connsiteX3" fmla="*/ 31330 w 642650"/>
                <a:gd name="connsiteY3" fmla="*/ 476480 h 872168"/>
                <a:gd name="connsiteX4" fmla="*/ 50609 w 642650"/>
                <a:gd name="connsiteY4" fmla="*/ 752819 h 872168"/>
                <a:gd name="connsiteX5" fmla="*/ 157106 w 642650"/>
                <a:gd name="connsiteY5" fmla="*/ 832692 h 872168"/>
                <a:gd name="connsiteX6" fmla="*/ 135072 w 642650"/>
                <a:gd name="connsiteY6" fmla="*/ 877677 h 872168"/>
                <a:gd name="connsiteX7" fmla="*/ 483940 w 642650"/>
                <a:gd name="connsiteY7" fmla="*/ 877677 h 872168"/>
                <a:gd name="connsiteX8" fmla="*/ 480267 w 642650"/>
                <a:gd name="connsiteY8" fmla="*/ 821675 h 872168"/>
                <a:gd name="connsiteX9" fmla="*/ 521581 w 642650"/>
                <a:gd name="connsiteY9" fmla="*/ 795050 h 872168"/>
                <a:gd name="connsiteX10" fmla="*/ 612470 w 642650"/>
                <a:gd name="connsiteY10" fmla="*/ 693145 h 872168"/>
                <a:gd name="connsiteX11" fmla="*/ 635422 w 642650"/>
                <a:gd name="connsiteY11" fmla="*/ 462709 h 87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650" h="872168">
                  <a:moveTo>
                    <a:pt x="635422" y="462709"/>
                  </a:moveTo>
                  <a:cubicBezTo>
                    <a:pt x="612470" y="375492"/>
                    <a:pt x="574829" y="339687"/>
                    <a:pt x="483940" y="227682"/>
                  </a:cubicBezTo>
                  <a:cubicBezTo>
                    <a:pt x="473841" y="218501"/>
                    <a:pt x="336130" y="38559"/>
                    <a:pt x="295735" y="0"/>
                  </a:cubicBezTo>
                  <a:cubicBezTo>
                    <a:pt x="265438" y="142301"/>
                    <a:pt x="124055" y="290111"/>
                    <a:pt x="31330" y="476480"/>
                  </a:cubicBezTo>
                  <a:cubicBezTo>
                    <a:pt x="-4475" y="548089"/>
                    <a:pt x="-22836" y="665602"/>
                    <a:pt x="50609" y="752819"/>
                  </a:cubicBezTo>
                  <a:cubicBezTo>
                    <a:pt x="61626" y="765673"/>
                    <a:pt x="133236" y="818002"/>
                    <a:pt x="157106" y="832692"/>
                  </a:cubicBezTo>
                  <a:cubicBezTo>
                    <a:pt x="168123" y="841872"/>
                    <a:pt x="139662" y="872169"/>
                    <a:pt x="135072" y="877677"/>
                  </a:cubicBezTo>
                  <a:cubicBezTo>
                    <a:pt x="154352" y="882267"/>
                    <a:pt x="455479" y="881349"/>
                    <a:pt x="483940" y="877677"/>
                  </a:cubicBezTo>
                  <a:cubicBezTo>
                    <a:pt x="469251" y="853807"/>
                    <a:pt x="456397" y="837282"/>
                    <a:pt x="480267" y="821675"/>
                  </a:cubicBezTo>
                  <a:cubicBezTo>
                    <a:pt x="493120" y="812494"/>
                    <a:pt x="507810" y="804231"/>
                    <a:pt x="521581" y="795050"/>
                  </a:cubicBezTo>
                  <a:cubicBezTo>
                    <a:pt x="561058" y="770263"/>
                    <a:pt x="610634" y="696817"/>
                    <a:pt x="612470" y="693145"/>
                  </a:cubicBezTo>
                  <a:cubicBezTo>
                    <a:pt x="658373" y="616945"/>
                    <a:pt x="660210" y="556352"/>
                    <a:pt x="635422" y="46270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32"/>
            <p:cNvSpPr/>
            <p:nvPr/>
          </p:nvSpPr>
          <p:spPr>
            <a:xfrm>
              <a:off x="5327573" y="291029"/>
              <a:ext cx="45904" cy="36723"/>
            </a:xfrm>
            <a:custGeom>
              <a:avLst/>
              <a:gdLst>
                <a:gd name="connsiteX0" fmla="*/ 0 w 45903"/>
                <a:gd name="connsiteY0" fmla="*/ 43149 h 36722"/>
                <a:gd name="connsiteX1" fmla="*/ 47740 w 45903"/>
                <a:gd name="connsiteY1" fmla="*/ 0 h 36722"/>
                <a:gd name="connsiteX2" fmla="*/ 0 w 45903"/>
                <a:gd name="connsiteY2" fmla="*/ 43149 h 3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03" h="36722">
                  <a:moveTo>
                    <a:pt x="0" y="43149"/>
                  </a:moveTo>
                  <a:cubicBezTo>
                    <a:pt x="16525" y="29378"/>
                    <a:pt x="29378" y="11935"/>
                    <a:pt x="47740" y="0"/>
                  </a:cubicBezTo>
                  <a:cubicBezTo>
                    <a:pt x="34887" y="18361"/>
                    <a:pt x="22034" y="35805"/>
                    <a:pt x="0" y="4314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33"/>
            <p:cNvSpPr/>
            <p:nvPr/>
          </p:nvSpPr>
          <p:spPr>
            <a:xfrm>
              <a:off x="5199043" y="1654366"/>
              <a:ext cx="9181" cy="82627"/>
            </a:xfrm>
            <a:custGeom>
              <a:avLst/>
              <a:gdLst>
                <a:gd name="connsiteX0" fmla="*/ 0 w 0"/>
                <a:gd name="connsiteY0" fmla="*/ 83545 h 82626"/>
                <a:gd name="connsiteX1" fmla="*/ 0 w 0"/>
                <a:gd name="connsiteY1" fmla="*/ 0 h 82626"/>
                <a:gd name="connsiteX2" fmla="*/ 0 w 0"/>
                <a:gd name="connsiteY2" fmla="*/ 83545 h 8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82626">
                  <a:moveTo>
                    <a:pt x="0" y="83545"/>
                  </a:moveTo>
                  <a:cubicBezTo>
                    <a:pt x="0" y="56002"/>
                    <a:pt x="0" y="27542"/>
                    <a:pt x="0" y="0"/>
                  </a:cubicBezTo>
                  <a:cubicBezTo>
                    <a:pt x="7345" y="28460"/>
                    <a:pt x="7345" y="56002"/>
                    <a:pt x="0" y="83545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34"/>
            <p:cNvSpPr/>
            <p:nvPr/>
          </p:nvSpPr>
          <p:spPr>
            <a:xfrm>
              <a:off x="5132024" y="1908672"/>
              <a:ext cx="64265" cy="18361"/>
            </a:xfrm>
            <a:custGeom>
              <a:avLst/>
              <a:gdLst>
                <a:gd name="connsiteX0" fmla="*/ 0 w 64265"/>
                <a:gd name="connsiteY0" fmla="*/ 24788 h 18361"/>
                <a:gd name="connsiteX1" fmla="*/ 29378 w 64265"/>
                <a:gd name="connsiteY1" fmla="*/ 22034 h 18361"/>
                <a:gd name="connsiteX2" fmla="*/ 66101 w 64265"/>
                <a:gd name="connsiteY2" fmla="*/ 0 h 18361"/>
                <a:gd name="connsiteX3" fmla="*/ 38559 w 64265"/>
                <a:gd name="connsiteY3" fmla="*/ 24788 h 18361"/>
                <a:gd name="connsiteX4" fmla="*/ 0 w 64265"/>
                <a:gd name="connsiteY4" fmla="*/ 24788 h 18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65" h="18361">
                  <a:moveTo>
                    <a:pt x="0" y="24788"/>
                  </a:moveTo>
                  <a:cubicBezTo>
                    <a:pt x="9181" y="20198"/>
                    <a:pt x="19280" y="21116"/>
                    <a:pt x="29378" y="22034"/>
                  </a:cubicBezTo>
                  <a:cubicBezTo>
                    <a:pt x="47740" y="23870"/>
                    <a:pt x="59675" y="17443"/>
                    <a:pt x="66101" y="0"/>
                  </a:cubicBezTo>
                  <a:cubicBezTo>
                    <a:pt x="66101" y="18361"/>
                    <a:pt x="55084" y="24788"/>
                    <a:pt x="38559" y="24788"/>
                  </a:cubicBezTo>
                  <a:cubicBezTo>
                    <a:pt x="25706" y="24788"/>
                    <a:pt x="12853" y="24788"/>
                    <a:pt x="0" y="24788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35"/>
            <p:cNvSpPr/>
            <p:nvPr/>
          </p:nvSpPr>
          <p:spPr>
            <a:xfrm>
              <a:off x="5487318" y="4748"/>
              <a:ext cx="73446" cy="9181"/>
            </a:xfrm>
            <a:custGeom>
              <a:avLst/>
              <a:gdLst>
                <a:gd name="connsiteX0" fmla="*/ 75282 w 73445"/>
                <a:gd name="connsiteY0" fmla="*/ 761 h 9180"/>
                <a:gd name="connsiteX1" fmla="*/ 0 w 73445"/>
                <a:gd name="connsiteY1" fmla="*/ 9942 h 9180"/>
                <a:gd name="connsiteX2" fmla="*/ 75282 w 73445"/>
                <a:gd name="connsiteY2" fmla="*/ 761 h 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445" h="9180">
                  <a:moveTo>
                    <a:pt x="75282" y="761"/>
                  </a:moveTo>
                  <a:cubicBezTo>
                    <a:pt x="50494" y="6269"/>
                    <a:pt x="25706" y="7187"/>
                    <a:pt x="0" y="9942"/>
                  </a:cubicBezTo>
                  <a:cubicBezTo>
                    <a:pt x="23870" y="-157"/>
                    <a:pt x="49576" y="-1075"/>
                    <a:pt x="75282" y="761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36"/>
            <p:cNvSpPr/>
            <p:nvPr/>
          </p:nvSpPr>
          <p:spPr>
            <a:xfrm>
              <a:off x="7001219" y="171680"/>
              <a:ext cx="36723" cy="36723"/>
            </a:xfrm>
            <a:custGeom>
              <a:avLst/>
              <a:gdLst>
                <a:gd name="connsiteX0" fmla="*/ 42231 w 36722"/>
                <a:gd name="connsiteY0" fmla="*/ 44067 h 36722"/>
                <a:gd name="connsiteX1" fmla="*/ 0 w 36722"/>
                <a:gd name="connsiteY1" fmla="*/ 0 h 36722"/>
                <a:gd name="connsiteX2" fmla="*/ 42231 w 36722"/>
                <a:gd name="connsiteY2" fmla="*/ 44067 h 3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722" h="36722">
                  <a:moveTo>
                    <a:pt x="42231" y="44067"/>
                  </a:moveTo>
                  <a:cubicBezTo>
                    <a:pt x="25706" y="31214"/>
                    <a:pt x="9181" y="19280"/>
                    <a:pt x="0" y="0"/>
                  </a:cubicBezTo>
                  <a:cubicBezTo>
                    <a:pt x="17443" y="11935"/>
                    <a:pt x="32133" y="25706"/>
                    <a:pt x="42231" y="44067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37"/>
            <p:cNvSpPr/>
            <p:nvPr/>
          </p:nvSpPr>
          <p:spPr>
            <a:xfrm>
              <a:off x="4390221" y="3267419"/>
              <a:ext cx="9181" cy="64265"/>
            </a:xfrm>
            <a:custGeom>
              <a:avLst/>
              <a:gdLst>
                <a:gd name="connsiteX0" fmla="*/ 13771 w 9180"/>
                <a:gd name="connsiteY0" fmla="*/ 0 h 64265"/>
                <a:gd name="connsiteX1" fmla="*/ 0 w 9180"/>
                <a:gd name="connsiteY1" fmla="*/ 64265 h 64265"/>
                <a:gd name="connsiteX2" fmla="*/ 13771 w 9180"/>
                <a:gd name="connsiteY2" fmla="*/ 0 h 6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80" h="64265">
                  <a:moveTo>
                    <a:pt x="13771" y="0"/>
                  </a:moveTo>
                  <a:cubicBezTo>
                    <a:pt x="10099" y="21116"/>
                    <a:pt x="7345" y="43150"/>
                    <a:pt x="0" y="64265"/>
                  </a:cubicBezTo>
                  <a:cubicBezTo>
                    <a:pt x="0" y="41313"/>
                    <a:pt x="0" y="19280"/>
                    <a:pt x="13771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38"/>
            <p:cNvSpPr/>
            <p:nvPr/>
          </p:nvSpPr>
          <p:spPr>
            <a:xfrm>
              <a:off x="5031954" y="6651381"/>
              <a:ext cx="45904" cy="27542"/>
            </a:xfrm>
            <a:custGeom>
              <a:avLst/>
              <a:gdLst>
                <a:gd name="connsiteX0" fmla="*/ 48658 w 45903"/>
                <a:gd name="connsiteY0" fmla="*/ 53 h 27542"/>
                <a:gd name="connsiteX1" fmla="*/ 0 w 45903"/>
                <a:gd name="connsiteY1" fmla="*/ 32186 h 27542"/>
                <a:gd name="connsiteX2" fmla="*/ 48658 w 45903"/>
                <a:gd name="connsiteY2" fmla="*/ 53 h 27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03" h="27542">
                  <a:moveTo>
                    <a:pt x="48658" y="53"/>
                  </a:moveTo>
                  <a:cubicBezTo>
                    <a:pt x="29378" y="5561"/>
                    <a:pt x="13771" y="17497"/>
                    <a:pt x="0" y="32186"/>
                  </a:cubicBezTo>
                  <a:cubicBezTo>
                    <a:pt x="8263" y="10152"/>
                    <a:pt x="24788" y="-865"/>
                    <a:pt x="48658" y="53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39"/>
            <p:cNvSpPr/>
            <p:nvPr/>
          </p:nvSpPr>
          <p:spPr>
            <a:xfrm>
              <a:off x="8208484" y="5308294"/>
              <a:ext cx="9181" cy="64265"/>
            </a:xfrm>
            <a:custGeom>
              <a:avLst/>
              <a:gdLst>
                <a:gd name="connsiteX0" fmla="*/ 0 w 0"/>
                <a:gd name="connsiteY0" fmla="*/ 68855 h 64265"/>
                <a:gd name="connsiteX1" fmla="*/ 0 w 0"/>
                <a:gd name="connsiteY1" fmla="*/ 0 h 64265"/>
                <a:gd name="connsiteX2" fmla="*/ 0 w 0"/>
                <a:gd name="connsiteY2" fmla="*/ 68855 h 6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64265">
                  <a:moveTo>
                    <a:pt x="0" y="68855"/>
                  </a:moveTo>
                  <a:cubicBezTo>
                    <a:pt x="0" y="45904"/>
                    <a:pt x="0" y="22952"/>
                    <a:pt x="0" y="0"/>
                  </a:cubicBezTo>
                  <a:cubicBezTo>
                    <a:pt x="10099" y="22952"/>
                    <a:pt x="10099" y="45904"/>
                    <a:pt x="0" y="68855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40"/>
            <p:cNvSpPr/>
            <p:nvPr/>
          </p:nvSpPr>
          <p:spPr>
            <a:xfrm>
              <a:off x="5549746" y="190860"/>
              <a:ext cx="55084" cy="9181"/>
            </a:xfrm>
            <a:custGeom>
              <a:avLst/>
              <a:gdLst>
                <a:gd name="connsiteX0" fmla="*/ 0 w 55084"/>
                <a:gd name="connsiteY0" fmla="*/ 13870 h 9180"/>
                <a:gd name="connsiteX1" fmla="*/ 63347 w 55084"/>
                <a:gd name="connsiteY1" fmla="*/ 99 h 9180"/>
                <a:gd name="connsiteX2" fmla="*/ 0 w 55084"/>
                <a:gd name="connsiteY2" fmla="*/ 13870 h 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4" h="9180">
                  <a:moveTo>
                    <a:pt x="0" y="13870"/>
                  </a:moveTo>
                  <a:cubicBezTo>
                    <a:pt x="20198" y="4690"/>
                    <a:pt x="40395" y="-819"/>
                    <a:pt x="63347" y="99"/>
                  </a:cubicBezTo>
                  <a:cubicBezTo>
                    <a:pt x="42231" y="5608"/>
                    <a:pt x="22034" y="12952"/>
                    <a:pt x="0" y="1387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41"/>
            <p:cNvSpPr/>
            <p:nvPr/>
          </p:nvSpPr>
          <p:spPr>
            <a:xfrm>
              <a:off x="5318392" y="2498075"/>
              <a:ext cx="1524000" cy="110169"/>
            </a:xfrm>
            <a:custGeom>
              <a:avLst/>
              <a:gdLst>
                <a:gd name="connsiteX0" fmla="*/ 1478096 w 1524000"/>
                <a:gd name="connsiteY0" fmla="*/ 110169 h 110168"/>
                <a:gd name="connsiteX1" fmla="*/ 55084 w 1524000"/>
                <a:gd name="connsiteY1" fmla="*/ 110169 h 110168"/>
                <a:gd name="connsiteX2" fmla="*/ 0 w 1524000"/>
                <a:gd name="connsiteY2" fmla="*/ 55084 h 110168"/>
                <a:gd name="connsiteX3" fmla="*/ 0 w 1524000"/>
                <a:gd name="connsiteY3" fmla="*/ 55084 h 110168"/>
                <a:gd name="connsiteX4" fmla="*/ 55084 w 1524000"/>
                <a:gd name="connsiteY4" fmla="*/ 0 h 110168"/>
                <a:gd name="connsiteX5" fmla="*/ 1478096 w 1524000"/>
                <a:gd name="connsiteY5" fmla="*/ 0 h 110168"/>
                <a:gd name="connsiteX6" fmla="*/ 1533181 w 1524000"/>
                <a:gd name="connsiteY6" fmla="*/ 55084 h 110168"/>
                <a:gd name="connsiteX7" fmla="*/ 1533181 w 1524000"/>
                <a:gd name="connsiteY7" fmla="*/ 55084 h 110168"/>
                <a:gd name="connsiteX8" fmla="*/ 1478096 w 1524000"/>
                <a:gd name="connsiteY8" fmla="*/ 110169 h 1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0" h="110168">
                  <a:moveTo>
                    <a:pt x="1478096" y="110169"/>
                  </a:moveTo>
                  <a:lnTo>
                    <a:pt x="55084" y="110169"/>
                  </a:lnTo>
                  <a:cubicBezTo>
                    <a:pt x="24788" y="110169"/>
                    <a:pt x="0" y="85381"/>
                    <a:pt x="0" y="55084"/>
                  </a:cubicBezTo>
                  <a:lnTo>
                    <a:pt x="0" y="55084"/>
                  </a:lnTo>
                  <a:cubicBezTo>
                    <a:pt x="0" y="24788"/>
                    <a:pt x="24788" y="0"/>
                    <a:pt x="55084" y="0"/>
                  </a:cubicBezTo>
                  <a:lnTo>
                    <a:pt x="1478096" y="0"/>
                  </a:lnTo>
                  <a:cubicBezTo>
                    <a:pt x="1508393" y="0"/>
                    <a:pt x="1533181" y="24788"/>
                    <a:pt x="1533181" y="55084"/>
                  </a:cubicBezTo>
                  <a:lnTo>
                    <a:pt x="1533181" y="55084"/>
                  </a:lnTo>
                  <a:cubicBezTo>
                    <a:pt x="1533181" y="85381"/>
                    <a:pt x="1508393" y="110169"/>
                    <a:pt x="1478096" y="11016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42"/>
            <p:cNvSpPr/>
            <p:nvPr/>
          </p:nvSpPr>
          <p:spPr>
            <a:xfrm>
              <a:off x="3970809" y="1994185"/>
              <a:ext cx="4232312" cy="4581179"/>
            </a:xfrm>
            <a:custGeom>
              <a:avLst/>
              <a:gdLst>
                <a:gd name="connsiteX0" fmla="*/ 4231247 w 4232313"/>
                <a:gd name="connsiteY0" fmla="*/ 3268208 h 4581180"/>
                <a:gd name="connsiteX1" fmla="*/ 4148621 w 4232313"/>
                <a:gd name="connsiteY1" fmla="*/ 2873437 h 4581180"/>
                <a:gd name="connsiteX2" fmla="*/ 3828214 w 4232313"/>
                <a:gd name="connsiteY2" fmla="*/ 1410948 h 4581180"/>
                <a:gd name="connsiteX3" fmla="*/ 3737324 w 4232313"/>
                <a:gd name="connsiteY3" fmla="*/ 960174 h 4581180"/>
                <a:gd name="connsiteX4" fmla="*/ 3639091 w 4232313"/>
                <a:gd name="connsiteY4" fmla="*/ 513991 h 4581180"/>
                <a:gd name="connsiteX5" fmla="*/ 3460067 w 4232313"/>
                <a:gd name="connsiteY5" fmla="*/ 118302 h 4581180"/>
                <a:gd name="connsiteX6" fmla="*/ 3055197 w 4232313"/>
                <a:gd name="connsiteY6" fmla="*/ 6297 h 4581180"/>
                <a:gd name="connsiteX7" fmla="*/ 2818334 w 4232313"/>
                <a:gd name="connsiteY7" fmla="*/ 22822 h 4581180"/>
                <a:gd name="connsiteX8" fmla="*/ 2818334 w 4232313"/>
                <a:gd name="connsiteY8" fmla="*/ 264275 h 4581180"/>
                <a:gd name="connsiteX9" fmla="*/ 2978997 w 4232313"/>
                <a:gd name="connsiteY9" fmla="*/ 280801 h 4581180"/>
                <a:gd name="connsiteX10" fmla="*/ 3288387 w 4232313"/>
                <a:gd name="connsiteY10" fmla="*/ 400150 h 4581180"/>
                <a:gd name="connsiteX11" fmla="*/ 3364587 w 4232313"/>
                <a:gd name="connsiteY11" fmla="*/ 740755 h 4581180"/>
                <a:gd name="connsiteX12" fmla="*/ 3594105 w 4232313"/>
                <a:gd name="connsiteY12" fmla="*/ 1815817 h 4581180"/>
                <a:gd name="connsiteX13" fmla="*/ 3907168 w 4232313"/>
                <a:gd name="connsiteY13" fmla="*/ 3279225 h 4581180"/>
                <a:gd name="connsiteX14" fmla="*/ 3821787 w 4232313"/>
                <a:gd name="connsiteY14" fmla="*/ 3501398 h 4581180"/>
                <a:gd name="connsiteX15" fmla="*/ 3685912 w 4232313"/>
                <a:gd name="connsiteY15" fmla="*/ 3561073 h 4581180"/>
                <a:gd name="connsiteX16" fmla="*/ 3550038 w 4232313"/>
                <a:gd name="connsiteY16" fmla="*/ 3624420 h 4581180"/>
                <a:gd name="connsiteX17" fmla="*/ 2984505 w 4232313"/>
                <a:gd name="connsiteY17" fmla="*/ 3871382 h 4581180"/>
                <a:gd name="connsiteX18" fmla="*/ 2902797 w 4232313"/>
                <a:gd name="connsiteY18" fmla="*/ 3908104 h 4581180"/>
                <a:gd name="connsiteX19" fmla="*/ 2836695 w 4232313"/>
                <a:gd name="connsiteY19" fmla="*/ 3937482 h 4581180"/>
                <a:gd name="connsiteX20" fmla="*/ 2821088 w 4232313"/>
                <a:gd name="connsiteY20" fmla="*/ 3935647 h 4581180"/>
                <a:gd name="connsiteX21" fmla="*/ 2696230 w 4232313"/>
                <a:gd name="connsiteY21" fmla="*/ 3822723 h 4581180"/>
                <a:gd name="connsiteX22" fmla="*/ 2656753 w 4232313"/>
                <a:gd name="connsiteY22" fmla="*/ 3822723 h 4581180"/>
                <a:gd name="connsiteX23" fmla="*/ 2656753 w 4232313"/>
                <a:gd name="connsiteY23" fmla="*/ 3780492 h 4581180"/>
                <a:gd name="connsiteX24" fmla="*/ 2612686 w 4232313"/>
                <a:gd name="connsiteY24" fmla="*/ 3701538 h 4581180"/>
                <a:gd name="connsiteX25" fmla="*/ 2599833 w 4232313"/>
                <a:gd name="connsiteY25" fmla="*/ 3695112 h 4581180"/>
                <a:gd name="connsiteX26" fmla="*/ 2563110 w 4232313"/>
                <a:gd name="connsiteY26" fmla="*/ 3687767 h 4581180"/>
                <a:gd name="connsiteX27" fmla="*/ 1964527 w 4232313"/>
                <a:gd name="connsiteY27" fmla="*/ 3687767 h 4581180"/>
                <a:gd name="connsiteX28" fmla="*/ 1747862 w 4232313"/>
                <a:gd name="connsiteY28" fmla="*/ 3687767 h 4581180"/>
                <a:gd name="connsiteX29" fmla="*/ 1674416 w 4232313"/>
                <a:gd name="connsiteY29" fmla="*/ 3687767 h 4581180"/>
                <a:gd name="connsiteX30" fmla="*/ 1580772 w 4232313"/>
                <a:gd name="connsiteY30" fmla="*/ 3781410 h 4581180"/>
                <a:gd name="connsiteX31" fmla="*/ 1580772 w 4232313"/>
                <a:gd name="connsiteY31" fmla="*/ 3823642 h 4581180"/>
                <a:gd name="connsiteX32" fmla="*/ 1541295 w 4232313"/>
                <a:gd name="connsiteY32" fmla="*/ 3823642 h 4581180"/>
                <a:gd name="connsiteX33" fmla="*/ 1416437 w 4232313"/>
                <a:gd name="connsiteY33" fmla="*/ 3936565 h 4581180"/>
                <a:gd name="connsiteX34" fmla="*/ 1334729 w 4232313"/>
                <a:gd name="connsiteY34" fmla="*/ 3905350 h 4581180"/>
                <a:gd name="connsiteX35" fmla="*/ 906907 w 4232313"/>
                <a:gd name="connsiteY35" fmla="*/ 3709801 h 4581180"/>
                <a:gd name="connsiteX36" fmla="*/ 443281 w 4232313"/>
                <a:gd name="connsiteY36" fmla="*/ 3513333 h 4581180"/>
                <a:gd name="connsiteX37" fmla="*/ 352392 w 4232313"/>
                <a:gd name="connsiteY37" fmla="*/ 3440805 h 4581180"/>
                <a:gd name="connsiteX38" fmla="*/ 360654 w 4232313"/>
                <a:gd name="connsiteY38" fmla="*/ 3142432 h 4581180"/>
                <a:gd name="connsiteX39" fmla="*/ 363408 w 4232313"/>
                <a:gd name="connsiteY39" fmla="*/ 3127743 h 4581180"/>
                <a:gd name="connsiteX40" fmla="*/ 525907 w 4232313"/>
                <a:gd name="connsiteY40" fmla="*/ 2382268 h 4581180"/>
                <a:gd name="connsiteX41" fmla="*/ 590172 w 4232313"/>
                <a:gd name="connsiteY41" fmla="*/ 2084813 h 4581180"/>
                <a:gd name="connsiteX42" fmla="*/ 748999 w 4232313"/>
                <a:gd name="connsiteY42" fmla="*/ 1340256 h 4581180"/>
                <a:gd name="connsiteX43" fmla="*/ 887628 w 4232313"/>
                <a:gd name="connsiteY43" fmla="*/ 691179 h 4581180"/>
                <a:gd name="connsiteX44" fmla="*/ 1034519 w 4232313"/>
                <a:gd name="connsiteY44" fmla="*/ 307425 h 4581180"/>
                <a:gd name="connsiteX45" fmla="*/ 1357681 w 4232313"/>
                <a:gd name="connsiteY45" fmla="*/ 282637 h 4581180"/>
                <a:gd name="connsiteX46" fmla="*/ 1422864 w 4232313"/>
                <a:gd name="connsiteY46" fmla="*/ 254176 h 4581180"/>
                <a:gd name="connsiteX47" fmla="*/ 1432963 w 4232313"/>
                <a:gd name="connsiteY47" fmla="*/ 86169 h 4581180"/>
                <a:gd name="connsiteX48" fmla="*/ 1382469 w 4232313"/>
                <a:gd name="connsiteY48" fmla="*/ 9051 h 4581180"/>
                <a:gd name="connsiteX49" fmla="*/ 1085931 w 4232313"/>
                <a:gd name="connsiteY49" fmla="*/ 8133 h 4581180"/>
                <a:gd name="connsiteX50" fmla="*/ 786640 w 4232313"/>
                <a:gd name="connsiteY50" fmla="*/ 108203 h 4581180"/>
                <a:gd name="connsiteX51" fmla="*/ 638830 w 4232313"/>
                <a:gd name="connsiteY51" fmla="*/ 313851 h 4581180"/>
                <a:gd name="connsiteX52" fmla="*/ 524989 w 4232313"/>
                <a:gd name="connsiteY52" fmla="*/ 838989 h 4581180"/>
                <a:gd name="connsiteX53" fmla="*/ 408394 w 4232313"/>
                <a:gd name="connsiteY53" fmla="*/ 1387996 h 4581180"/>
                <a:gd name="connsiteX54" fmla="*/ 90741 w 4232313"/>
                <a:gd name="connsiteY54" fmla="*/ 2857830 h 4581180"/>
                <a:gd name="connsiteX55" fmla="*/ 4442 w 4232313"/>
                <a:gd name="connsiteY55" fmla="*/ 3413263 h 4581180"/>
                <a:gd name="connsiteX56" fmla="*/ 118283 w 4232313"/>
                <a:gd name="connsiteY56" fmla="*/ 3651044 h 4581180"/>
                <a:gd name="connsiteX57" fmla="*/ 537842 w 4232313"/>
                <a:gd name="connsiteY57" fmla="*/ 3878726 h 4581180"/>
                <a:gd name="connsiteX58" fmla="*/ 1114392 w 4232313"/>
                <a:gd name="connsiteY58" fmla="*/ 4125687 h 4581180"/>
                <a:gd name="connsiteX59" fmla="*/ 1217216 w 4232313"/>
                <a:gd name="connsiteY59" fmla="*/ 4167919 h 4581180"/>
                <a:gd name="connsiteX60" fmla="*/ 1217216 w 4232313"/>
                <a:gd name="connsiteY60" fmla="*/ 4509442 h 4581180"/>
                <a:gd name="connsiteX61" fmla="*/ 1289743 w 4232313"/>
                <a:gd name="connsiteY61" fmla="*/ 4581969 h 4581180"/>
                <a:gd name="connsiteX62" fmla="*/ 2935847 w 4232313"/>
                <a:gd name="connsiteY62" fmla="*/ 4581969 h 4581180"/>
                <a:gd name="connsiteX63" fmla="*/ 3008375 w 4232313"/>
                <a:gd name="connsiteY63" fmla="*/ 4509442 h 4581180"/>
                <a:gd name="connsiteX64" fmla="*/ 3008375 w 4232313"/>
                <a:gd name="connsiteY64" fmla="*/ 4187198 h 4581180"/>
                <a:gd name="connsiteX65" fmla="*/ 3135987 w 4232313"/>
                <a:gd name="connsiteY65" fmla="*/ 4121097 h 4581180"/>
                <a:gd name="connsiteX66" fmla="*/ 3271862 w 4232313"/>
                <a:gd name="connsiteY66" fmla="*/ 4056832 h 4581180"/>
                <a:gd name="connsiteX67" fmla="*/ 3794245 w 4232313"/>
                <a:gd name="connsiteY67" fmla="*/ 3833740 h 4581180"/>
                <a:gd name="connsiteX68" fmla="*/ 4033862 w 4232313"/>
                <a:gd name="connsiteY68" fmla="*/ 3724490 h 4581180"/>
                <a:gd name="connsiteX69" fmla="*/ 4196361 w 4232313"/>
                <a:gd name="connsiteY69" fmla="*/ 3528022 h 4581180"/>
                <a:gd name="connsiteX70" fmla="*/ 4231247 w 4232313"/>
                <a:gd name="connsiteY70" fmla="*/ 3268208 h 4581180"/>
                <a:gd name="connsiteX71" fmla="*/ 2117845 w 4232313"/>
                <a:gd name="connsiteY71" fmla="*/ 4212904 h 4581180"/>
                <a:gd name="connsiteX72" fmla="*/ 2018693 w 4232313"/>
                <a:gd name="connsiteY72" fmla="*/ 4113752 h 4581180"/>
                <a:gd name="connsiteX73" fmla="*/ 2117845 w 4232313"/>
                <a:gd name="connsiteY73" fmla="*/ 4014601 h 4581180"/>
                <a:gd name="connsiteX74" fmla="*/ 2216997 w 4232313"/>
                <a:gd name="connsiteY74" fmla="*/ 4113752 h 4581180"/>
                <a:gd name="connsiteX75" fmla="*/ 2117845 w 4232313"/>
                <a:gd name="connsiteY75" fmla="*/ 4212904 h 4581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232313" h="4581180">
                  <a:moveTo>
                    <a:pt x="4231247" y="3268208"/>
                  </a:moveTo>
                  <a:cubicBezTo>
                    <a:pt x="4208296" y="3136005"/>
                    <a:pt x="4175245" y="3005639"/>
                    <a:pt x="4148621" y="2873437"/>
                  </a:cubicBezTo>
                  <a:cubicBezTo>
                    <a:pt x="4048551" y="2385022"/>
                    <a:pt x="3937464" y="1898444"/>
                    <a:pt x="3828214" y="1410948"/>
                  </a:cubicBezTo>
                  <a:cubicBezTo>
                    <a:pt x="3795163" y="1261302"/>
                    <a:pt x="3763030" y="1111656"/>
                    <a:pt x="3737324" y="960174"/>
                  </a:cubicBezTo>
                  <a:cubicBezTo>
                    <a:pt x="3711618" y="809610"/>
                    <a:pt x="3667551" y="664555"/>
                    <a:pt x="3639091" y="513991"/>
                  </a:cubicBezTo>
                  <a:cubicBezTo>
                    <a:pt x="3610630" y="363427"/>
                    <a:pt x="3575744" y="226634"/>
                    <a:pt x="3460067" y="118302"/>
                  </a:cubicBezTo>
                  <a:cubicBezTo>
                    <a:pt x="3357243" y="21904"/>
                    <a:pt x="3189235" y="9969"/>
                    <a:pt x="3055197" y="6297"/>
                  </a:cubicBezTo>
                  <a:cubicBezTo>
                    <a:pt x="3006539" y="5379"/>
                    <a:pt x="2844040" y="-2884"/>
                    <a:pt x="2818334" y="22822"/>
                  </a:cubicBezTo>
                  <a:cubicBezTo>
                    <a:pt x="2791710" y="48528"/>
                    <a:pt x="2800891" y="238569"/>
                    <a:pt x="2818334" y="264275"/>
                  </a:cubicBezTo>
                  <a:cubicBezTo>
                    <a:pt x="2841286" y="297326"/>
                    <a:pt x="2943192" y="278964"/>
                    <a:pt x="2978997" y="280801"/>
                  </a:cubicBezTo>
                  <a:cubicBezTo>
                    <a:pt x="3100182" y="285391"/>
                    <a:pt x="3236975" y="250504"/>
                    <a:pt x="3288387" y="400150"/>
                  </a:cubicBezTo>
                  <a:cubicBezTo>
                    <a:pt x="3325110" y="506646"/>
                    <a:pt x="3340717" y="629668"/>
                    <a:pt x="3364587" y="740755"/>
                  </a:cubicBezTo>
                  <a:cubicBezTo>
                    <a:pt x="3439869" y="1098803"/>
                    <a:pt x="3516987" y="1457769"/>
                    <a:pt x="3594105" y="1815817"/>
                  </a:cubicBezTo>
                  <a:cubicBezTo>
                    <a:pt x="3699683" y="2303314"/>
                    <a:pt x="3801590" y="2791728"/>
                    <a:pt x="3907168" y="3279225"/>
                  </a:cubicBezTo>
                  <a:cubicBezTo>
                    <a:pt x="3927365" y="3373786"/>
                    <a:pt x="3908086" y="3447232"/>
                    <a:pt x="3821787" y="3501398"/>
                  </a:cubicBezTo>
                  <a:cubicBezTo>
                    <a:pt x="3779556" y="3528022"/>
                    <a:pt x="3729980" y="3539039"/>
                    <a:pt x="3685912" y="3561073"/>
                  </a:cubicBezTo>
                  <a:cubicBezTo>
                    <a:pt x="3641845" y="3584025"/>
                    <a:pt x="3595941" y="3604222"/>
                    <a:pt x="3550038" y="3624420"/>
                  </a:cubicBezTo>
                  <a:cubicBezTo>
                    <a:pt x="3361833" y="3707964"/>
                    <a:pt x="3171792" y="3786000"/>
                    <a:pt x="2984505" y="3871382"/>
                  </a:cubicBezTo>
                  <a:cubicBezTo>
                    <a:pt x="2956963" y="3883316"/>
                    <a:pt x="2930339" y="3896169"/>
                    <a:pt x="2902797" y="3908104"/>
                  </a:cubicBezTo>
                  <a:cubicBezTo>
                    <a:pt x="2884435" y="3916367"/>
                    <a:pt x="2856893" y="3937482"/>
                    <a:pt x="2836695" y="3937482"/>
                  </a:cubicBezTo>
                  <a:cubicBezTo>
                    <a:pt x="2831187" y="3937482"/>
                    <a:pt x="2826597" y="3936565"/>
                    <a:pt x="2821088" y="3935647"/>
                  </a:cubicBezTo>
                  <a:cubicBezTo>
                    <a:pt x="2814662" y="3872299"/>
                    <a:pt x="2760496" y="3822723"/>
                    <a:pt x="2696230" y="3822723"/>
                  </a:cubicBezTo>
                  <a:lnTo>
                    <a:pt x="2656753" y="3822723"/>
                  </a:lnTo>
                  <a:lnTo>
                    <a:pt x="2656753" y="3780492"/>
                  </a:lnTo>
                  <a:cubicBezTo>
                    <a:pt x="2656753" y="3747442"/>
                    <a:pt x="2639310" y="3718063"/>
                    <a:pt x="2612686" y="3701538"/>
                  </a:cubicBezTo>
                  <a:cubicBezTo>
                    <a:pt x="2609014" y="3698784"/>
                    <a:pt x="2604423" y="3696029"/>
                    <a:pt x="2599833" y="3695112"/>
                  </a:cubicBezTo>
                  <a:cubicBezTo>
                    <a:pt x="2588816" y="3690521"/>
                    <a:pt x="2575963" y="3687767"/>
                    <a:pt x="2563110" y="3687767"/>
                  </a:cubicBezTo>
                  <a:lnTo>
                    <a:pt x="1964527" y="3687767"/>
                  </a:lnTo>
                  <a:cubicBezTo>
                    <a:pt x="1891999" y="3685931"/>
                    <a:pt x="1819471" y="3684095"/>
                    <a:pt x="1747862" y="3687767"/>
                  </a:cubicBezTo>
                  <a:lnTo>
                    <a:pt x="1674416" y="3687767"/>
                  </a:lnTo>
                  <a:cubicBezTo>
                    <a:pt x="1623004" y="3687767"/>
                    <a:pt x="1580772" y="3729998"/>
                    <a:pt x="1580772" y="3781410"/>
                  </a:cubicBezTo>
                  <a:lnTo>
                    <a:pt x="1580772" y="3823642"/>
                  </a:lnTo>
                  <a:lnTo>
                    <a:pt x="1541295" y="3823642"/>
                  </a:lnTo>
                  <a:cubicBezTo>
                    <a:pt x="1477030" y="3823642"/>
                    <a:pt x="1422864" y="3873217"/>
                    <a:pt x="1416437" y="3936565"/>
                  </a:cubicBezTo>
                  <a:cubicBezTo>
                    <a:pt x="1389813" y="3939319"/>
                    <a:pt x="1354927" y="3916367"/>
                    <a:pt x="1334729" y="3905350"/>
                  </a:cubicBezTo>
                  <a:cubicBezTo>
                    <a:pt x="1197936" y="3829150"/>
                    <a:pt x="1050127" y="3772229"/>
                    <a:pt x="906907" y="3709801"/>
                  </a:cubicBezTo>
                  <a:cubicBezTo>
                    <a:pt x="752671" y="3642781"/>
                    <a:pt x="599353" y="3576680"/>
                    <a:pt x="443281" y="3513333"/>
                  </a:cubicBezTo>
                  <a:cubicBezTo>
                    <a:pt x="398295" y="3494972"/>
                    <a:pt x="382688" y="3482119"/>
                    <a:pt x="352392" y="3440805"/>
                  </a:cubicBezTo>
                  <a:cubicBezTo>
                    <a:pt x="284454" y="3348080"/>
                    <a:pt x="339539" y="3243420"/>
                    <a:pt x="360654" y="3142432"/>
                  </a:cubicBezTo>
                  <a:cubicBezTo>
                    <a:pt x="361572" y="3137842"/>
                    <a:pt x="362490" y="3132333"/>
                    <a:pt x="363408" y="3127743"/>
                  </a:cubicBezTo>
                  <a:cubicBezTo>
                    <a:pt x="415739" y="2878945"/>
                    <a:pt x="473577" y="2631066"/>
                    <a:pt x="525907" y="2382268"/>
                  </a:cubicBezTo>
                  <a:cubicBezTo>
                    <a:pt x="547023" y="2283116"/>
                    <a:pt x="569057" y="2183965"/>
                    <a:pt x="590172" y="2084813"/>
                  </a:cubicBezTo>
                  <a:cubicBezTo>
                    <a:pt x="643420" y="1836933"/>
                    <a:pt x="696669" y="1588136"/>
                    <a:pt x="748999" y="1340256"/>
                  </a:cubicBezTo>
                  <a:cubicBezTo>
                    <a:pt x="794902" y="1123591"/>
                    <a:pt x="847233" y="907844"/>
                    <a:pt x="887628" y="691179"/>
                  </a:cubicBezTo>
                  <a:cubicBezTo>
                    <a:pt x="913334" y="570911"/>
                    <a:pt x="911498" y="375362"/>
                    <a:pt x="1034519" y="307425"/>
                  </a:cubicBezTo>
                  <a:cubicBezTo>
                    <a:pt x="1125409" y="256931"/>
                    <a:pt x="1257611" y="282637"/>
                    <a:pt x="1357681" y="282637"/>
                  </a:cubicBezTo>
                  <a:cubicBezTo>
                    <a:pt x="1392568" y="282637"/>
                    <a:pt x="1409093" y="289981"/>
                    <a:pt x="1422864" y="254176"/>
                  </a:cubicBezTo>
                  <a:cubicBezTo>
                    <a:pt x="1437553" y="217453"/>
                    <a:pt x="1432963" y="126564"/>
                    <a:pt x="1432963" y="86169"/>
                  </a:cubicBezTo>
                  <a:cubicBezTo>
                    <a:pt x="1432963" y="43020"/>
                    <a:pt x="1431127" y="17314"/>
                    <a:pt x="1382469" y="9051"/>
                  </a:cubicBezTo>
                  <a:cubicBezTo>
                    <a:pt x="1281481" y="-7474"/>
                    <a:pt x="1187837" y="2625"/>
                    <a:pt x="1085931" y="8133"/>
                  </a:cubicBezTo>
                  <a:cubicBezTo>
                    <a:pt x="980353" y="14560"/>
                    <a:pt x="867430" y="34757"/>
                    <a:pt x="786640" y="108203"/>
                  </a:cubicBezTo>
                  <a:cubicBezTo>
                    <a:pt x="726047" y="162369"/>
                    <a:pt x="662700" y="233979"/>
                    <a:pt x="638830" y="313851"/>
                  </a:cubicBezTo>
                  <a:cubicBezTo>
                    <a:pt x="587418" y="484613"/>
                    <a:pt x="560794" y="664555"/>
                    <a:pt x="524989" y="838989"/>
                  </a:cubicBezTo>
                  <a:cubicBezTo>
                    <a:pt x="487348" y="1022603"/>
                    <a:pt x="448789" y="1205299"/>
                    <a:pt x="408394" y="1387996"/>
                  </a:cubicBezTo>
                  <a:cubicBezTo>
                    <a:pt x="300979" y="1877328"/>
                    <a:pt x="188975" y="2365743"/>
                    <a:pt x="90741" y="2857830"/>
                  </a:cubicBezTo>
                  <a:cubicBezTo>
                    <a:pt x="53100" y="3033181"/>
                    <a:pt x="-18510" y="3232403"/>
                    <a:pt x="4442" y="3413263"/>
                  </a:cubicBezTo>
                  <a:cubicBezTo>
                    <a:pt x="16377" y="3510579"/>
                    <a:pt x="56772" y="3578516"/>
                    <a:pt x="118283" y="3651044"/>
                  </a:cubicBezTo>
                  <a:cubicBezTo>
                    <a:pt x="223861" y="3774066"/>
                    <a:pt x="393705" y="3819051"/>
                    <a:pt x="537842" y="3878726"/>
                  </a:cubicBezTo>
                  <a:cubicBezTo>
                    <a:pt x="730637" y="3958598"/>
                    <a:pt x="922514" y="4042143"/>
                    <a:pt x="1114392" y="4125687"/>
                  </a:cubicBezTo>
                  <a:cubicBezTo>
                    <a:pt x="1141016" y="4137623"/>
                    <a:pt x="1188756" y="4147721"/>
                    <a:pt x="1217216" y="4167919"/>
                  </a:cubicBezTo>
                  <a:lnTo>
                    <a:pt x="1217216" y="4509442"/>
                  </a:lnTo>
                  <a:cubicBezTo>
                    <a:pt x="1217216" y="4548919"/>
                    <a:pt x="1249348" y="4581969"/>
                    <a:pt x="1289743" y="4581969"/>
                  </a:cubicBezTo>
                  <a:lnTo>
                    <a:pt x="2935847" y="4581969"/>
                  </a:lnTo>
                  <a:cubicBezTo>
                    <a:pt x="2975324" y="4581969"/>
                    <a:pt x="3008375" y="4549837"/>
                    <a:pt x="3008375" y="4509442"/>
                  </a:cubicBezTo>
                  <a:lnTo>
                    <a:pt x="3008375" y="4187198"/>
                  </a:lnTo>
                  <a:cubicBezTo>
                    <a:pt x="3034081" y="4148639"/>
                    <a:pt x="3095592" y="4137623"/>
                    <a:pt x="3135987" y="4121097"/>
                  </a:cubicBezTo>
                  <a:cubicBezTo>
                    <a:pt x="3182809" y="4101818"/>
                    <a:pt x="3225958" y="4077029"/>
                    <a:pt x="3271862" y="4056832"/>
                  </a:cubicBezTo>
                  <a:cubicBezTo>
                    <a:pt x="3446295" y="3981550"/>
                    <a:pt x="3618893" y="3907186"/>
                    <a:pt x="3794245" y="3833740"/>
                  </a:cubicBezTo>
                  <a:cubicBezTo>
                    <a:pt x="3872281" y="3800690"/>
                    <a:pt x="3962252" y="3770394"/>
                    <a:pt x="4033862" y="3724490"/>
                  </a:cubicBezTo>
                  <a:cubicBezTo>
                    <a:pt x="4112816" y="3674914"/>
                    <a:pt x="4152293" y="3606058"/>
                    <a:pt x="4196361" y="3528022"/>
                  </a:cubicBezTo>
                  <a:cubicBezTo>
                    <a:pt x="4240428" y="3449986"/>
                    <a:pt x="4245937" y="3355425"/>
                    <a:pt x="4231247" y="3268208"/>
                  </a:cubicBezTo>
                  <a:close/>
                  <a:moveTo>
                    <a:pt x="2117845" y="4212904"/>
                  </a:moveTo>
                  <a:cubicBezTo>
                    <a:pt x="2062760" y="4212904"/>
                    <a:pt x="2018693" y="4167919"/>
                    <a:pt x="2018693" y="4113752"/>
                  </a:cubicBezTo>
                  <a:cubicBezTo>
                    <a:pt x="2018693" y="4059586"/>
                    <a:pt x="2063678" y="4014601"/>
                    <a:pt x="2117845" y="4014601"/>
                  </a:cubicBezTo>
                  <a:cubicBezTo>
                    <a:pt x="2172929" y="4014601"/>
                    <a:pt x="2216997" y="4059586"/>
                    <a:pt x="2216997" y="4113752"/>
                  </a:cubicBezTo>
                  <a:cubicBezTo>
                    <a:pt x="2216997" y="4167919"/>
                    <a:pt x="2172929" y="4212904"/>
                    <a:pt x="2117845" y="4212904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43"/>
            <p:cNvSpPr/>
            <p:nvPr/>
          </p:nvSpPr>
          <p:spPr>
            <a:xfrm>
              <a:off x="4968607" y="1836"/>
              <a:ext cx="2230916" cy="1946313"/>
            </a:xfrm>
            <a:custGeom>
              <a:avLst/>
              <a:gdLst>
                <a:gd name="connsiteX0" fmla="*/ 229518 w 2230915"/>
                <a:gd name="connsiteY0" fmla="*/ 1948149 h 1946313"/>
                <a:gd name="connsiteX1" fmla="*/ 229518 w 2230915"/>
                <a:gd name="connsiteY1" fmla="*/ 650913 h 1946313"/>
                <a:gd name="connsiteX2" fmla="*/ 693145 w 2230915"/>
                <a:gd name="connsiteY2" fmla="*/ 187287 h 1946313"/>
                <a:gd name="connsiteX3" fmla="*/ 1542362 w 2230915"/>
                <a:gd name="connsiteY3" fmla="*/ 187287 h 1946313"/>
                <a:gd name="connsiteX4" fmla="*/ 2005988 w 2230915"/>
                <a:gd name="connsiteY4" fmla="*/ 650913 h 1946313"/>
                <a:gd name="connsiteX5" fmla="*/ 2005988 w 2230915"/>
                <a:gd name="connsiteY5" fmla="*/ 1949068 h 1946313"/>
                <a:gd name="connsiteX6" fmla="*/ 2230916 w 2230915"/>
                <a:gd name="connsiteY6" fmla="*/ 1949068 h 1946313"/>
                <a:gd name="connsiteX7" fmla="*/ 2230916 w 2230915"/>
                <a:gd name="connsiteY7" fmla="*/ 627961 h 1946313"/>
                <a:gd name="connsiteX8" fmla="*/ 1602954 w 2230915"/>
                <a:gd name="connsiteY8" fmla="*/ 0 h 1946313"/>
                <a:gd name="connsiteX9" fmla="*/ 627962 w 2230915"/>
                <a:gd name="connsiteY9" fmla="*/ 0 h 1946313"/>
                <a:gd name="connsiteX10" fmla="*/ 0 w 2230915"/>
                <a:gd name="connsiteY10" fmla="*/ 627961 h 1946313"/>
                <a:gd name="connsiteX11" fmla="*/ 0 w 2230915"/>
                <a:gd name="connsiteY11" fmla="*/ 1949068 h 1946313"/>
                <a:gd name="connsiteX12" fmla="*/ 229518 w 2230915"/>
                <a:gd name="connsiteY12" fmla="*/ 1949068 h 194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30915" h="1946313">
                  <a:moveTo>
                    <a:pt x="229518" y="1948149"/>
                  </a:moveTo>
                  <a:lnTo>
                    <a:pt x="229518" y="650913"/>
                  </a:lnTo>
                  <a:cubicBezTo>
                    <a:pt x="229518" y="395689"/>
                    <a:pt x="437921" y="187287"/>
                    <a:pt x="693145" y="187287"/>
                  </a:cubicBezTo>
                  <a:lnTo>
                    <a:pt x="1542362" y="187287"/>
                  </a:lnTo>
                  <a:cubicBezTo>
                    <a:pt x="1797586" y="187287"/>
                    <a:pt x="2005988" y="395689"/>
                    <a:pt x="2005988" y="650913"/>
                  </a:cubicBezTo>
                  <a:lnTo>
                    <a:pt x="2005988" y="1949068"/>
                  </a:lnTo>
                  <a:lnTo>
                    <a:pt x="2230916" y="1949068"/>
                  </a:lnTo>
                  <a:lnTo>
                    <a:pt x="2230916" y="627961"/>
                  </a:lnTo>
                  <a:cubicBezTo>
                    <a:pt x="2230916" y="282766"/>
                    <a:pt x="1948150" y="0"/>
                    <a:pt x="1602954" y="0"/>
                  </a:cubicBezTo>
                  <a:lnTo>
                    <a:pt x="627962" y="0"/>
                  </a:lnTo>
                  <a:cubicBezTo>
                    <a:pt x="282766" y="0"/>
                    <a:pt x="0" y="282766"/>
                    <a:pt x="0" y="627961"/>
                  </a:cubicBezTo>
                  <a:lnTo>
                    <a:pt x="0" y="1949068"/>
                  </a:lnTo>
                  <a:lnTo>
                    <a:pt x="229518" y="1949068"/>
                  </a:ln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44"/>
            <p:cNvSpPr/>
            <p:nvPr/>
          </p:nvSpPr>
          <p:spPr>
            <a:xfrm>
              <a:off x="4990985" y="2662410"/>
              <a:ext cx="2203374" cy="2781759"/>
            </a:xfrm>
            <a:custGeom>
              <a:avLst/>
              <a:gdLst>
                <a:gd name="connsiteX0" fmla="*/ 2129584 w 2203373"/>
                <a:gd name="connsiteY0" fmla="*/ 1530427 h 2781759"/>
                <a:gd name="connsiteX1" fmla="*/ 2103878 w 2203373"/>
                <a:gd name="connsiteY1" fmla="*/ 1345894 h 2781759"/>
                <a:gd name="connsiteX2" fmla="*/ 2169061 w 2203373"/>
                <a:gd name="connsiteY2" fmla="*/ 1319270 h 2781759"/>
                <a:gd name="connsiteX3" fmla="*/ 2189259 w 2203373"/>
                <a:gd name="connsiteY3" fmla="*/ 1228381 h 2781759"/>
                <a:gd name="connsiteX4" fmla="*/ 2046957 w 2203373"/>
                <a:gd name="connsiteY4" fmla="*/ 1159525 h 2781759"/>
                <a:gd name="connsiteX5" fmla="*/ 1994627 w 2203373"/>
                <a:gd name="connsiteY5" fmla="*/ 904301 h 2781759"/>
                <a:gd name="connsiteX6" fmla="*/ 1957904 w 2203373"/>
                <a:gd name="connsiteY6" fmla="*/ 717015 h 2781759"/>
                <a:gd name="connsiteX7" fmla="*/ 1923936 w 2203373"/>
                <a:gd name="connsiteY7" fmla="*/ 557270 h 2781759"/>
                <a:gd name="connsiteX8" fmla="*/ 1847735 w 2203373"/>
                <a:gd name="connsiteY8" fmla="*/ 341523 h 2781759"/>
                <a:gd name="connsiteX9" fmla="*/ 1729304 w 2203373"/>
                <a:gd name="connsiteY9" fmla="*/ 247880 h 2781759"/>
                <a:gd name="connsiteX10" fmla="*/ 1705434 w 2203373"/>
                <a:gd name="connsiteY10" fmla="*/ 185451 h 2781759"/>
                <a:gd name="connsiteX11" fmla="*/ 1656777 w 2203373"/>
                <a:gd name="connsiteY11" fmla="*/ 164335 h 2781759"/>
                <a:gd name="connsiteX12" fmla="*/ 1599856 w 2203373"/>
                <a:gd name="connsiteY12" fmla="*/ 164335 h 2781759"/>
                <a:gd name="connsiteX13" fmla="*/ 1592511 w 2203373"/>
                <a:gd name="connsiteY13" fmla="*/ 155154 h 2781759"/>
                <a:gd name="connsiteX14" fmla="*/ 1592511 w 2203373"/>
                <a:gd name="connsiteY14" fmla="*/ 67019 h 2781759"/>
                <a:gd name="connsiteX15" fmla="*/ 1525492 w 2203373"/>
                <a:gd name="connsiteY15" fmla="*/ 0 h 2781759"/>
                <a:gd name="connsiteX16" fmla="*/ 659750 w 2203373"/>
                <a:gd name="connsiteY16" fmla="*/ 0 h 2781759"/>
                <a:gd name="connsiteX17" fmla="*/ 592731 w 2203373"/>
                <a:gd name="connsiteY17" fmla="*/ 67019 h 2781759"/>
                <a:gd name="connsiteX18" fmla="*/ 592731 w 2203373"/>
                <a:gd name="connsiteY18" fmla="*/ 165253 h 2781759"/>
                <a:gd name="connsiteX19" fmla="*/ 521121 w 2203373"/>
                <a:gd name="connsiteY19" fmla="*/ 165253 h 2781759"/>
                <a:gd name="connsiteX20" fmla="*/ 454102 w 2203373"/>
                <a:gd name="connsiteY20" fmla="*/ 232272 h 2781759"/>
                <a:gd name="connsiteX21" fmla="*/ 454102 w 2203373"/>
                <a:gd name="connsiteY21" fmla="*/ 303882 h 2781759"/>
                <a:gd name="connsiteX22" fmla="*/ 397181 w 2203373"/>
                <a:gd name="connsiteY22" fmla="*/ 322243 h 2781759"/>
                <a:gd name="connsiteX23" fmla="*/ 318227 w 2203373"/>
                <a:gd name="connsiteY23" fmla="*/ 382836 h 2781759"/>
                <a:gd name="connsiteX24" fmla="*/ 235600 w 2203373"/>
                <a:gd name="connsiteY24" fmla="*/ 714260 h 2781759"/>
                <a:gd name="connsiteX25" fmla="*/ 161237 w 2203373"/>
                <a:gd name="connsiteY25" fmla="*/ 1098015 h 2781759"/>
                <a:gd name="connsiteX26" fmla="*/ 110743 w 2203373"/>
                <a:gd name="connsiteY26" fmla="*/ 1209101 h 2781759"/>
                <a:gd name="connsiteX27" fmla="*/ 5164 w 2203373"/>
                <a:gd name="connsiteY27" fmla="*/ 1236644 h 2781759"/>
                <a:gd name="connsiteX28" fmla="*/ 40969 w 2203373"/>
                <a:gd name="connsiteY28" fmla="*/ 1319270 h 2781759"/>
                <a:gd name="connsiteX29" fmla="*/ 107070 w 2203373"/>
                <a:gd name="connsiteY29" fmla="*/ 1373436 h 2781759"/>
                <a:gd name="connsiteX30" fmla="*/ 78610 w 2203373"/>
                <a:gd name="connsiteY30" fmla="*/ 1519410 h 2781759"/>
                <a:gd name="connsiteX31" fmla="*/ 204386 w 2203373"/>
                <a:gd name="connsiteY31" fmla="*/ 2662410 h 2781759"/>
                <a:gd name="connsiteX32" fmla="*/ 356786 w 2203373"/>
                <a:gd name="connsiteY32" fmla="*/ 2784513 h 2781759"/>
                <a:gd name="connsiteX33" fmla="*/ 455938 w 2203373"/>
                <a:gd name="connsiteY33" fmla="*/ 2779005 h 2781759"/>
                <a:gd name="connsiteX34" fmla="*/ 417379 w 2203373"/>
                <a:gd name="connsiteY34" fmla="*/ 2667000 h 2781759"/>
                <a:gd name="connsiteX35" fmla="*/ 513776 w 2203373"/>
                <a:gd name="connsiteY35" fmla="*/ 2161143 h 2781759"/>
                <a:gd name="connsiteX36" fmla="*/ 937926 w 2203373"/>
                <a:gd name="connsiteY36" fmla="*/ 1838899 h 2781759"/>
                <a:gd name="connsiteX37" fmla="*/ 1043504 w 2203373"/>
                <a:gd name="connsiteY37" fmla="*/ 1776470 h 2781759"/>
                <a:gd name="connsiteX38" fmla="*/ 1144492 w 2203373"/>
                <a:gd name="connsiteY38" fmla="*/ 1772798 h 2781759"/>
                <a:gd name="connsiteX39" fmla="*/ 1511721 w 2203373"/>
                <a:gd name="connsiteY39" fmla="*/ 2010578 h 2781759"/>
                <a:gd name="connsiteX40" fmla="*/ 1760519 w 2203373"/>
                <a:gd name="connsiteY40" fmla="*/ 2295181 h 2781759"/>
                <a:gd name="connsiteX41" fmla="*/ 1770617 w 2203373"/>
                <a:gd name="connsiteY41" fmla="*/ 2690870 h 2781759"/>
                <a:gd name="connsiteX42" fmla="*/ 1746748 w 2203373"/>
                <a:gd name="connsiteY42" fmla="*/ 2779005 h 2781759"/>
                <a:gd name="connsiteX43" fmla="*/ 1874360 w 2203373"/>
                <a:gd name="connsiteY43" fmla="*/ 2784513 h 2781759"/>
                <a:gd name="connsiteX44" fmla="*/ 1949642 w 2203373"/>
                <a:gd name="connsiteY44" fmla="*/ 2723002 h 2781759"/>
                <a:gd name="connsiteX45" fmla="*/ 2104796 w 2203373"/>
                <a:gd name="connsiteY45" fmla="*/ 2482468 h 2781759"/>
                <a:gd name="connsiteX46" fmla="*/ 2203948 w 2203373"/>
                <a:gd name="connsiteY46" fmla="*/ 2005070 h 2781759"/>
                <a:gd name="connsiteX47" fmla="*/ 2129584 w 2203373"/>
                <a:gd name="connsiteY47" fmla="*/ 1530427 h 2781759"/>
                <a:gd name="connsiteX48" fmla="*/ 877333 w 2203373"/>
                <a:gd name="connsiteY48" fmla="*/ 1705778 h 2781759"/>
                <a:gd name="connsiteX49" fmla="*/ 258552 w 2203373"/>
                <a:gd name="connsiteY49" fmla="*/ 2305279 h 2781759"/>
                <a:gd name="connsiteX50" fmla="*/ 235600 w 2203373"/>
                <a:gd name="connsiteY50" fmla="*/ 2494403 h 2781759"/>
                <a:gd name="connsiteX51" fmla="*/ 184188 w 2203373"/>
                <a:gd name="connsiteY51" fmla="*/ 2367709 h 2781759"/>
                <a:gd name="connsiteX52" fmla="*/ 127268 w 2203373"/>
                <a:gd name="connsiteY52" fmla="*/ 1986708 h 2781759"/>
                <a:gd name="connsiteX53" fmla="*/ 212649 w 2203373"/>
                <a:gd name="connsiteY53" fmla="*/ 1473506 h 2781759"/>
                <a:gd name="connsiteX54" fmla="*/ 265897 w 2203373"/>
                <a:gd name="connsiteY54" fmla="*/ 1393634 h 2781759"/>
                <a:gd name="connsiteX55" fmla="*/ 879169 w 2203373"/>
                <a:gd name="connsiteY55" fmla="*/ 1633251 h 2781759"/>
                <a:gd name="connsiteX56" fmla="*/ 877333 w 2203373"/>
                <a:gd name="connsiteY56" fmla="*/ 1705778 h 2781759"/>
                <a:gd name="connsiteX57" fmla="*/ 1044422 w 2203373"/>
                <a:gd name="connsiteY57" fmla="*/ 1557969 h 2781759"/>
                <a:gd name="connsiteX58" fmla="*/ 347605 w 2203373"/>
                <a:gd name="connsiteY58" fmla="*/ 1281629 h 2781759"/>
                <a:gd name="connsiteX59" fmla="*/ 285176 w 2203373"/>
                <a:gd name="connsiteY59" fmla="*/ 1179723 h 2781759"/>
                <a:gd name="connsiteX60" fmla="*/ 394427 w 2203373"/>
                <a:gd name="connsiteY60" fmla="*/ 579304 h 2781759"/>
                <a:gd name="connsiteX61" fmla="*/ 448593 w 2203373"/>
                <a:gd name="connsiteY61" fmla="*/ 475561 h 2781759"/>
                <a:gd name="connsiteX62" fmla="*/ 1742157 w 2203373"/>
                <a:gd name="connsiteY62" fmla="*/ 476479 h 2781759"/>
                <a:gd name="connsiteX63" fmla="*/ 1801832 w 2203373"/>
                <a:gd name="connsiteY63" fmla="*/ 578386 h 2781759"/>
                <a:gd name="connsiteX64" fmla="*/ 1897311 w 2203373"/>
                <a:gd name="connsiteY64" fmla="*/ 1074145 h 2781759"/>
                <a:gd name="connsiteX65" fmla="*/ 1844063 w 2203373"/>
                <a:gd name="connsiteY65" fmla="*/ 1280711 h 2781759"/>
                <a:gd name="connsiteX66" fmla="*/ 1163772 w 2203373"/>
                <a:gd name="connsiteY66" fmla="*/ 1554296 h 2781759"/>
                <a:gd name="connsiteX67" fmla="*/ 1044422 w 2203373"/>
                <a:gd name="connsiteY67" fmla="*/ 1557969 h 2781759"/>
                <a:gd name="connsiteX68" fmla="*/ 2057056 w 2203373"/>
                <a:gd name="connsiteY68" fmla="*/ 2207046 h 2781759"/>
                <a:gd name="connsiteX69" fmla="*/ 1968003 w 2203373"/>
                <a:gd name="connsiteY69" fmla="*/ 2466860 h 2781759"/>
                <a:gd name="connsiteX70" fmla="*/ 1952396 w 2203373"/>
                <a:gd name="connsiteY70" fmla="*/ 2359446 h 2781759"/>
                <a:gd name="connsiteX71" fmla="*/ 1766027 w 2203373"/>
                <a:gd name="connsiteY71" fmla="*/ 2020677 h 2781759"/>
                <a:gd name="connsiteX72" fmla="*/ 1359321 w 2203373"/>
                <a:gd name="connsiteY72" fmla="*/ 1731484 h 2781759"/>
                <a:gd name="connsiteX73" fmla="*/ 1281285 w 2203373"/>
                <a:gd name="connsiteY73" fmla="*/ 1669055 h 2781759"/>
                <a:gd name="connsiteX74" fmla="*/ 1388699 w 2203373"/>
                <a:gd name="connsiteY74" fmla="*/ 1604790 h 2781759"/>
                <a:gd name="connsiteX75" fmla="*/ 1904656 w 2203373"/>
                <a:gd name="connsiteY75" fmla="*/ 1401897 h 2781759"/>
                <a:gd name="connsiteX76" fmla="*/ 1972593 w 2203373"/>
                <a:gd name="connsiteY76" fmla="*/ 1442292 h 2781759"/>
                <a:gd name="connsiteX77" fmla="*/ 2057056 w 2203373"/>
                <a:gd name="connsiteY77" fmla="*/ 2207046 h 2781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203373" h="2781759">
                  <a:moveTo>
                    <a:pt x="2129584" y="1530427"/>
                  </a:moveTo>
                  <a:cubicBezTo>
                    <a:pt x="2117649" y="1458817"/>
                    <a:pt x="2083680" y="1374354"/>
                    <a:pt x="2103878" y="1345894"/>
                  </a:cubicBezTo>
                  <a:cubicBezTo>
                    <a:pt x="2119485" y="1323860"/>
                    <a:pt x="2147945" y="1331205"/>
                    <a:pt x="2169061" y="1319270"/>
                  </a:cubicBezTo>
                  <a:cubicBezTo>
                    <a:pt x="2199357" y="1301826"/>
                    <a:pt x="2214046" y="1256841"/>
                    <a:pt x="2189259" y="1228381"/>
                  </a:cubicBezTo>
                  <a:cubicBezTo>
                    <a:pt x="2142437" y="1175133"/>
                    <a:pt x="2077254" y="1245824"/>
                    <a:pt x="2046957" y="1159525"/>
                  </a:cubicBezTo>
                  <a:cubicBezTo>
                    <a:pt x="2017579" y="1076899"/>
                    <a:pt x="2012070" y="989682"/>
                    <a:pt x="1994627" y="904301"/>
                  </a:cubicBezTo>
                  <a:cubicBezTo>
                    <a:pt x="1981774" y="841872"/>
                    <a:pt x="1969839" y="779443"/>
                    <a:pt x="1957904" y="717015"/>
                  </a:cubicBezTo>
                  <a:cubicBezTo>
                    <a:pt x="1947805" y="668357"/>
                    <a:pt x="1923936" y="606846"/>
                    <a:pt x="1923936" y="557270"/>
                  </a:cubicBezTo>
                  <a:cubicBezTo>
                    <a:pt x="1907410" y="486578"/>
                    <a:pt x="1912919" y="390181"/>
                    <a:pt x="1847735" y="341523"/>
                  </a:cubicBezTo>
                  <a:cubicBezTo>
                    <a:pt x="1793569" y="301128"/>
                    <a:pt x="1729304" y="328670"/>
                    <a:pt x="1729304" y="247880"/>
                  </a:cubicBezTo>
                  <a:cubicBezTo>
                    <a:pt x="1729304" y="219419"/>
                    <a:pt x="1731140" y="199222"/>
                    <a:pt x="1705434" y="185451"/>
                  </a:cubicBezTo>
                  <a:cubicBezTo>
                    <a:pt x="1693499" y="172597"/>
                    <a:pt x="1676056" y="164335"/>
                    <a:pt x="1656777" y="164335"/>
                  </a:cubicBezTo>
                  <a:lnTo>
                    <a:pt x="1599856" y="164335"/>
                  </a:lnTo>
                  <a:cubicBezTo>
                    <a:pt x="1597102" y="161581"/>
                    <a:pt x="1594347" y="157909"/>
                    <a:pt x="1592511" y="155154"/>
                  </a:cubicBezTo>
                  <a:lnTo>
                    <a:pt x="1592511" y="67019"/>
                  </a:lnTo>
                  <a:cubicBezTo>
                    <a:pt x="1592511" y="30296"/>
                    <a:pt x="1562215" y="0"/>
                    <a:pt x="1525492" y="0"/>
                  </a:cubicBezTo>
                  <a:lnTo>
                    <a:pt x="659750" y="0"/>
                  </a:lnTo>
                  <a:cubicBezTo>
                    <a:pt x="623027" y="0"/>
                    <a:pt x="592731" y="30296"/>
                    <a:pt x="592731" y="67019"/>
                  </a:cubicBezTo>
                  <a:lnTo>
                    <a:pt x="592731" y="165253"/>
                  </a:lnTo>
                  <a:lnTo>
                    <a:pt x="521121" y="165253"/>
                  </a:lnTo>
                  <a:cubicBezTo>
                    <a:pt x="484398" y="165253"/>
                    <a:pt x="454102" y="195549"/>
                    <a:pt x="454102" y="232272"/>
                  </a:cubicBezTo>
                  <a:lnTo>
                    <a:pt x="454102" y="303882"/>
                  </a:lnTo>
                  <a:cubicBezTo>
                    <a:pt x="438494" y="314899"/>
                    <a:pt x="415543" y="315817"/>
                    <a:pt x="397181" y="322243"/>
                  </a:cubicBezTo>
                  <a:cubicBezTo>
                    <a:pt x="364131" y="333260"/>
                    <a:pt x="335670" y="351622"/>
                    <a:pt x="318227" y="382836"/>
                  </a:cubicBezTo>
                  <a:cubicBezTo>
                    <a:pt x="264979" y="482906"/>
                    <a:pt x="257634" y="605010"/>
                    <a:pt x="235600" y="714260"/>
                  </a:cubicBezTo>
                  <a:cubicBezTo>
                    <a:pt x="210813" y="841872"/>
                    <a:pt x="185106" y="969484"/>
                    <a:pt x="161237" y="1098015"/>
                  </a:cubicBezTo>
                  <a:cubicBezTo>
                    <a:pt x="154810" y="1133819"/>
                    <a:pt x="148384" y="1194412"/>
                    <a:pt x="110743" y="1209101"/>
                  </a:cubicBezTo>
                  <a:cubicBezTo>
                    <a:pt x="74938" y="1222872"/>
                    <a:pt x="22608" y="1190740"/>
                    <a:pt x="5164" y="1236644"/>
                  </a:cubicBezTo>
                  <a:cubicBezTo>
                    <a:pt x="-10443" y="1277039"/>
                    <a:pt x="11591" y="1303663"/>
                    <a:pt x="40969" y="1319270"/>
                  </a:cubicBezTo>
                  <a:cubicBezTo>
                    <a:pt x="69429" y="1333959"/>
                    <a:pt x="103398" y="1334877"/>
                    <a:pt x="107070" y="1373436"/>
                  </a:cubicBezTo>
                  <a:cubicBezTo>
                    <a:pt x="111661" y="1416585"/>
                    <a:pt x="88709" y="1477178"/>
                    <a:pt x="78610" y="1519410"/>
                  </a:cubicBezTo>
                  <a:cubicBezTo>
                    <a:pt x="-9525" y="1900410"/>
                    <a:pt x="-56347" y="2333740"/>
                    <a:pt x="204386" y="2662410"/>
                  </a:cubicBezTo>
                  <a:cubicBezTo>
                    <a:pt x="253962" y="2724839"/>
                    <a:pt x="266815" y="2788186"/>
                    <a:pt x="356786" y="2784513"/>
                  </a:cubicBezTo>
                  <a:cubicBezTo>
                    <a:pt x="376066" y="2783595"/>
                    <a:pt x="443085" y="2795530"/>
                    <a:pt x="455938" y="2779005"/>
                  </a:cubicBezTo>
                  <a:cubicBezTo>
                    <a:pt x="470627" y="2759725"/>
                    <a:pt x="423805" y="2690870"/>
                    <a:pt x="417379" y="2667000"/>
                  </a:cubicBezTo>
                  <a:cubicBezTo>
                    <a:pt x="370557" y="2499911"/>
                    <a:pt x="395345" y="2294263"/>
                    <a:pt x="513776" y="2161143"/>
                  </a:cubicBezTo>
                  <a:cubicBezTo>
                    <a:pt x="630372" y="2029858"/>
                    <a:pt x="783690" y="1923362"/>
                    <a:pt x="937926" y="1838899"/>
                  </a:cubicBezTo>
                  <a:cubicBezTo>
                    <a:pt x="974649" y="1818701"/>
                    <a:pt x="1008617" y="1797585"/>
                    <a:pt x="1043504" y="1776470"/>
                  </a:cubicBezTo>
                  <a:cubicBezTo>
                    <a:pt x="1086654" y="1750764"/>
                    <a:pt x="1101343" y="1748928"/>
                    <a:pt x="1144492" y="1772798"/>
                  </a:cubicBezTo>
                  <a:cubicBezTo>
                    <a:pt x="1272104" y="1843489"/>
                    <a:pt x="1392372" y="1927034"/>
                    <a:pt x="1511721" y="2010578"/>
                  </a:cubicBezTo>
                  <a:cubicBezTo>
                    <a:pt x="1617299" y="2084942"/>
                    <a:pt x="1712779" y="2171241"/>
                    <a:pt x="1760519" y="2295181"/>
                  </a:cubicBezTo>
                  <a:cubicBezTo>
                    <a:pt x="1808258" y="2419121"/>
                    <a:pt x="1820193" y="2565094"/>
                    <a:pt x="1770617" y="2690870"/>
                  </a:cubicBezTo>
                  <a:cubicBezTo>
                    <a:pt x="1763273" y="2710150"/>
                    <a:pt x="1727468" y="2758807"/>
                    <a:pt x="1746748" y="2779005"/>
                  </a:cubicBezTo>
                  <a:cubicBezTo>
                    <a:pt x="1764191" y="2797367"/>
                    <a:pt x="1850490" y="2787267"/>
                    <a:pt x="1874360" y="2784513"/>
                  </a:cubicBezTo>
                  <a:cubicBezTo>
                    <a:pt x="1915673" y="2779923"/>
                    <a:pt x="1923936" y="2753299"/>
                    <a:pt x="1949642" y="2723002"/>
                  </a:cubicBezTo>
                  <a:cubicBezTo>
                    <a:pt x="2012070" y="2649557"/>
                    <a:pt x="2064401" y="2570603"/>
                    <a:pt x="2104796" y="2482468"/>
                  </a:cubicBezTo>
                  <a:cubicBezTo>
                    <a:pt x="2172733" y="2333740"/>
                    <a:pt x="2203030" y="2167569"/>
                    <a:pt x="2203948" y="2005070"/>
                  </a:cubicBezTo>
                  <a:cubicBezTo>
                    <a:pt x="2201193" y="1931624"/>
                    <a:pt x="2133256" y="1552460"/>
                    <a:pt x="2129584" y="1530427"/>
                  </a:cubicBezTo>
                  <a:close/>
                  <a:moveTo>
                    <a:pt x="877333" y="1705778"/>
                  </a:moveTo>
                  <a:cubicBezTo>
                    <a:pt x="632208" y="1839817"/>
                    <a:pt x="344851" y="2019759"/>
                    <a:pt x="258552" y="2305279"/>
                  </a:cubicBezTo>
                  <a:cubicBezTo>
                    <a:pt x="244781" y="2349347"/>
                    <a:pt x="242027" y="2436564"/>
                    <a:pt x="235600" y="2494403"/>
                  </a:cubicBezTo>
                  <a:cubicBezTo>
                    <a:pt x="209894" y="2435646"/>
                    <a:pt x="192451" y="2390661"/>
                    <a:pt x="184188" y="2367709"/>
                  </a:cubicBezTo>
                  <a:cubicBezTo>
                    <a:pt x="139203" y="2241933"/>
                    <a:pt x="122678" y="2119829"/>
                    <a:pt x="127268" y="1986708"/>
                  </a:cubicBezTo>
                  <a:cubicBezTo>
                    <a:pt x="133694" y="1814111"/>
                    <a:pt x="178680" y="1641513"/>
                    <a:pt x="212649" y="1473506"/>
                  </a:cubicBezTo>
                  <a:cubicBezTo>
                    <a:pt x="219993" y="1437701"/>
                    <a:pt x="226420" y="1392716"/>
                    <a:pt x="265897" y="1393634"/>
                  </a:cubicBezTo>
                  <a:cubicBezTo>
                    <a:pt x="315473" y="1394552"/>
                    <a:pt x="742376" y="1551542"/>
                    <a:pt x="879169" y="1633251"/>
                  </a:cubicBezTo>
                  <a:cubicBezTo>
                    <a:pt x="922319" y="1658039"/>
                    <a:pt x="916810" y="1683745"/>
                    <a:pt x="877333" y="1705778"/>
                  </a:cubicBezTo>
                  <a:close/>
                  <a:moveTo>
                    <a:pt x="1044422" y="1557969"/>
                  </a:moveTo>
                  <a:cubicBezTo>
                    <a:pt x="814904" y="1456981"/>
                    <a:pt x="576205" y="1380781"/>
                    <a:pt x="347605" y="1281629"/>
                  </a:cubicBezTo>
                  <a:cubicBezTo>
                    <a:pt x="283340" y="1254087"/>
                    <a:pt x="295275" y="1231135"/>
                    <a:pt x="285176" y="1179723"/>
                  </a:cubicBezTo>
                  <a:cubicBezTo>
                    <a:pt x="269569" y="1100769"/>
                    <a:pt x="372393" y="683964"/>
                    <a:pt x="394427" y="579304"/>
                  </a:cubicBezTo>
                  <a:cubicBezTo>
                    <a:pt x="406362" y="521465"/>
                    <a:pt x="399935" y="484742"/>
                    <a:pt x="448593" y="475561"/>
                  </a:cubicBezTo>
                  <a:cubicBezTo>
                    <a:pt x="488070" y="467299"/>
                    <a:pt x="1675138" y="448937"/>
                    <a:pt x="1742157" y="476479"/>
                  </a:cubicBezTo>
                  <a:cubicBezTo>
                    <a:pt x="1784389" y="494841"/>
                    <a:pt x="1795406" y="537072"/>
                    <a:pt x="1801832" y="578386"/>
                  </a:cubicBezTo>
                  <a:cubicBezTo>
                    <a:pt x="1830292" y="744557"/>
                    <a:pt x="1865179" y="908892"/>
                    <a:pt x="1897311" y="1074145"/>
                  </a:cubicBezTo>
                  <a:cubicBezTo>
                    <a:pt x="1912001" y="1148509"/>
                    <a:pt x="1934952" y="1246742"/>
                    <a:pt x="1844063" y="1280711"/>
                  </a:cubicBezTo>
                  <a:cubicBezTo>
                    <a:pt x="1725632" y="1325696"/>
                    <a:pt x="1265678" y="1497376"/>
                    <a:pt x="1163772" y="1554296"/>
                  </a:cubicBezTo>
                  <a:cubicBezTo>
                    <a:pt x="1113278" y="1582757"/>
                    <a:pt x="1099507" y="1581839"/>
                    <a:pt x="1044422" y="1557969"/>
                  </a:cubicBezTo>
                  <a:close/>
                  <a:moveTo>
                    <a:pt x="2057056" y="2207046"/>
                  </a:moveTo>
                  <a:cubicBezTo>
                    <a:pt x="2038695" y="2291508"/>
                    <a:pt x="2014825" y="2393415"/>
                    <a:pt x="1968003" y="2466860"/>
                  </a:cubicBezTo>
                  <a:cubicBezTo>
                    <a:pt x="1960659" y="2424629"/>
                    <a:pt x="1962495" y="2394333"/>
                    <a:pt x="1952396" y="2359446"/>
                  </a:cubicBezTo>
                  <a:cubicBezTo>
                    <a:pt x="1915673" y="2226325"/>
                    <a:pt x="1856916" y="2106976"/>
                    <a:pt x="1766027" y="2020677"/>
                  </a:cubicBezTo>
                  <a:cubicBezTo>
                    <a:pt x="1648514" y="1909590"/>
                    <a:pt x="1503458" y="1803094"/>
                    <a:pt x="1359321" y="1731484"/>
                  </a:cubicBezTo>
                  <a:cubicBezTo>
                    <a:pt x="1335451" y="1719549"/>
                    <a:pt x="1282203" y="1699352"/>
                    <a:pt x="1281285" y="1669055"/>
                  </a:cubicBezTo>
                  <a:cubicBezTo>
                    <a:pt x="1281285" y="1643349"/>
                    <a:pt x="1361157" y="1615807"/>
                    <a:pt x="1388699" y="1604790"/>
                  </a:cubicBezTo>
                  <a:cubicBezTo>
                    <a:pt x="1562215" y="1535935"/>
                    <a:pt x="1721960" y="1466162"/>
                    <a:pt x="1904656" y="1401897"/>
                  </a:cubicBezTo>
                  <a:cubicBezTo>
                    <a:pt x="1951478" y="1385371"/>
                    <a:pt x="1960659" y="1392716"/>
                    <a:pt x="1972593" y="1442292"/>
                  </a:cubicBezTo>
                  <a:cubicBezTo>
                    <a:pt x="1984528" y="1490031"/>
                    <a:pt x="2102042" y="1998644"/>
                    <a:pt x="2057056" y="2207046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Oval 36"/>
          <p:cNvSpPr/>
          <p:nvPr/>
        </p:nvSpPr>
        <p:spPr>
          <a:xfrm>
            <a:off x="642484" y="1816002"/>
            <a:ext cx="701384" cy="685459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1355" y="1958676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07689"/>
                </a:solidFill>
              </a:rPr>
              <a:t>01</a:t>
            </a:r>
            <a:endParaRPr lang="en-US" sz="2000" b="1" dirty="0">
              <a:solidFill>
                <a:srgbClr val="30768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1196" y="1847270"/>
            <a:ext cx="6096000" cy="54316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07000"/>
              </a:lnSpc>
              <a:spcAft>
                <a:spcPts val="600"/>
              </a:spcAft>
              <a:tabLst>
                <a:tab pos="431800" algn="l"/>
                <a:tab pos="457200" algn="l"/>
              </a:tabLst>
            </a:pP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Bagaimana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hasil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analisis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Informasi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Penerimaan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Santri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Nurul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As’adiyah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Callaccu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Kota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Sengkang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63114" y="2648618"/>
            <a:ext cx="6096000" cy="54316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07000"/>
              </a:lnSpc>
              <a:spcAft>
                <a:spcPts val="600"/>
              </a:spcAft>
              <a:tabLst>
                <a:tab pos="431800" algn="l"/>
                <a:tab pos="457200" algn="l"/>
              </a:tabLst>
            </a:pP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Bagaimana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hasil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perancangan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Informasi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Penerimaan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Santri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Nurul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As’adiyah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Callaccu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Kota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Sengkang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0551" y="3625725"/>
            <a:ext cx="6096000" cy="55335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07000"/>
              </a:lnSpc>
              <a:spcAft>
                <a:spcPts val="600"/>
              </a:spcAft>
              <a:tabLst>
                <a:tab pos="431800" algn="l"/>
                <a:tab pos="457200" algn="l"/>
              </a:tabLst>
            </a:pP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Bagaimana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hasil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mengimplementasi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Informasi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Penerimaan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Santri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Nurul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As’adiyah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Callaccu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Kota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Sengkang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8499" y="4600388"/>
            <a:ext cx="6096000" cy="55335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07000"/>
              </a:lnSpc>
              <a:spcAft>
                <a:spcPts val="600"/>
              </a:spcAft>
              <a:tabLst>
                <a:tab pos="431800" algn="l"/>
                <a:tab pos="457200" algn="l"/>
              </a:tabLst>
            </a:pP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Bagaimana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hasil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pengujian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pada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Informasi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Penerimaan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Santri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Nurul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As’adiyah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Callaccu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Kota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Sengkang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654937" y="2707699"/>
            <a:ext cx="701384" cy="685459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3808" y="2850373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07689"/>
                </a:solidFill>
              </a:rPr>
              <a:t>02</a:t>
            </a:r>
            <a:endParaRPr lang="en-US" sz="2000" b="1" dirty="0">
              <a:solidFill>
                <a:srgbClr val="307689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665547" y="3607531"/>
            <a:ext cx="701384" cy="685459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94418" y="3767789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07689"/>
                </a:solidFill>
              </a:rPr>
              <a:t>03</a:t>
            </a:r>
            <a:endParaRPr lang="en-US" sz="2000" b="1" dirty="0">
              <a:solidFill>
                <a:srgbClr val="307689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665547" y="4549954"/>
            <a:ext cx="701384" cy="685459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4418" y="4737604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07689"/>
                </a:solidFill>
              </a:rPr>
              <a:t>04</a:t>
            </a:r>
            <a:endParaRPr lang="en-US" sz="2000" b="1" dirty="0">
              <a:solidFill>
                <a:srgbClr val="3076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Teks 1"/>
          <p:cNvSpPr>
            <a:spLocks noGrp="1"/>
          </p:cNvSpPr>
          <p:nvPr>
            <p:ph type="body" sz="quarter" idx="10"/>
          </p:nvPr>
        </p:nvSpPr>
        <p:spPr>
          <a:xfrm>
            <a:off x="642484" y="347165"/>
            <a:ext cx="7316470" cy="724535"/>
          </a:xfrm>
        </p:spPr>
        <p:txBody>
          <a:bodyPr/>
          <a:lstStyle/>
          <a:p>
            <a:pPr algn="l"/>
            <a:r>
              <a:rPr lang="en-US" altLang="id-ID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TUJUAN</a:t>
            </a:r>
            <a:endParaRPr lang="en-US" altLang="id-ID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Freeform: Shape 3"/>
          <p:cNvSpPr/>
          <p:nvPr/>
        </p:nvSpPr>
        <p:spPr>
          <a:xfrm>
            <a:off x="8134708" y="1272139"/>
            <a:ext cx="4062431" cy="4328413"/>
          </a:xfrm>
          <a:custGeom>
            <a:avLst/>
            <a:gdLst>
              <a:gd name="connsiteX0" fmla="*/ 779861 w 4194628"/>
              <a:gd name="connsiteY0" fmla="*/ 0 h 4333601"/>
              <a:gd name="connsiteX1" fmla="*/ 4194628 w 4194628"/>
              <a:gd name="connsiteY1" fmla="*/ 0 h 4333601"/>
              <a:gd name="connsiteX2" fmla="*/ 4194628 w 4194628"/>
              <a:gd name="connsiteY2" fmla="*/ 4333601 h 4333601"/>
              <a:gd name="connsiteX3" fmla="*/ 0 w 4194628"/>
              <a:gd name="connsiteY3" fmla="*/ 4333601 h 4333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628" h="4333601">
                <a:moveTo>
                  <a:pt x="779861" y="0"/>
                </a:moveTo>
                <a:lnTo>
                  <a:pt x="4194628" y="0"/>
                </a:lnTo>
                <a:lnTo>
                  <a:pt x="4194628" y="4333601"/>
                </a:lnTo>
                <a:lnTo>
                  <a:pt x="0" y="43336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aphic 93"/>
          <p:cNvGrpSpPr/>
          <p:nvPr/>
        </p:nvGrpSpPr>
        <p:grpSpPr>
          <a:xfrm>
            <a:off x="9792140" y="1726762"/>
            <a:ext cx="2399860" cy="3878978"/>
            <a:chOff x="3970662" y="-150"/>
            <a:chExt cx="4247003" cy="6864577"/>
          </a:xfrm>
          <a:solidFill>
            <a:schemeClr val="bg1">
              <a:alpha val="20000"/>
            </a:schemeClr>
          </a:solidFill>
        </p:grpSpPr>
        <p:sp>
          <p:nvSpPr>
            <p:cNvPr id="49" name="Freeform: Shape 13"/>
            <p:cNvSpPr/>
            <p:nvPr/>
          </p:nvSpPr>
          <p:spPr>
            <a:xfrm>
              <a:off x="5006248" y="6650516"/>
              <a:ext cx="2185012" cy="192795"/>
            </a:xfrm>
            <a:custGeom>
              <a:avLst/>
              <a:gdLst>
                <a:gd name="connsiteX0" fmla="*/ 2085860 w 2185012"/>
                <a:gd name="connsiteY0" fmla="*/ 200140 h 192795"/>
                <a:gd name="connsiteX1" fmla="*/ 100070 w 2185012"/>
                <a:gd name="connsiteY1" fmla="*/ 200140 h 192795"/>
                <a:gd name="connsiteX2" fmla="*/ 0 w 2185012"/>
                <a:gd name="connsiteY2" fmla="*/ 100070 h 192795"/>
                <a:gd name="connsiteX3" fmla="*/ 0 w 2185012"/>
                <a:gd name="connsiteY3" fmla="*/ 100070 h 192795"/>
                <a:gd name="connsiteX4" fmla="*/ 100070 w 2185012"/>
                <a:gd name="connsiteY4" fmla="*/ 0 h 192795"/>
                <a:gd name="connsiteX5" fmla="*/ 2085860 w 2185012"/>
                <a:gd name="connsiteY5" fmla="*/ 0 h 192795"/>
                <a:gd name="connsiteX6" fmla="*/ 2185930 w 2185012"/>
                <a:gd name="connsiteY6" fmla="*/ 100070 h 192795"/>
                <a:gd name="connsiteX7" fmla="*/ 2185930 w 2185012"/>
                <a:gd name="connsiteY7" fmla="*/ 100070 h 192795"/>
                <a:gd name="connsiteX8" fmla="*/ 2085860 w 2185012"/>
                <a:gd name="connsiteY8" fmla="*/ 200140 h 1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5012" h="192795">
                  <a:moveTo>
                    <a:pt x="2085860" y="200140"/>
                  </a:moveTo>
                  <a:lnTo>
                    <a:pt x="100070" y="200140"/>
                  </a:lnTo>
                  <a:cubicBezTo>
                    <a:pt x="44985" y="200140"/>
                    <a:pt x="0" y="155154"/>
                    <a:pt x="0" y="100070"/>
                  </a:cubicBezTo>
                  <a:lnTo>
                    <a:pt x="0" y="100070"/>
                  </a:lnTo>
                  <a:cubicBezTo>
                    <a:pt x="0" y="44985"/>
                    <a:pt x="44985" y="0"/>
                    <a:pt x="100070" y="0"/>
                  </a:cubicBezTo>
                  <a:lnTo>
                    <a:pt x="2085860" y="0"/>
                  </a:lnTo>
                  <a:cubicBezTo>
                    <a:pt x="2140945" y="0"/>
                    <a:pt x="2185930" y="44985"/>
                    <a:pt x="2185930" y="100070"/>
                  </a:cubicBezTo>
                  <a:lnTo>
                    <a:pt x="2185930" y="100070"/>
                  </a:lnTo>
                  <a:cubicBezTo>
                    <a:pt x="2185930" y="155154"/>
                    <a:pt x="2140945" y="200140"/>
                    <a:pt x="2085860" y="20014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14"/>
            <p:cNvSpPr/>
            <p:nvPr/>
          </p:nvSpPr>
          <p:spPr>
            <a:xfrm>
              <a:off x="5442332" y="1762699"/>
              <a:ext cx="1285301" cy="670193"/>
            </a:xfrm>
            <a:custGeom>
              <a:avLst/>
              <a:gdLst>
                <a:gd name="connsiteX0" fmla="*/ 1228381 w 1285301"/>
                <a:gd name="connsiteY0" fmla="*/ 671111 h 670192"/>
                <a:gd name="connsiteX1" fmla="*/ 57839 w 1285301"/>
                <a:gd name="connsiteY1" fmla="*/ 671111 h 670192"/>
                <a:gd name="connsiteX2" fmla="*/ 0 w 1285301"/>
                <a:gd name="connsiteY2" fmla="*/ 613272 h 670192"/>
                <a:gd name="connsiteX3" fmla="*/ 0 w 1285301"/>
                <a:gd name="connsiteY3" fmla="*/ 57839 h 670192"/>
                <a:gd name="connsiteX4" fmla="*/ 57839 w 1285301"/>
                <a:gd name="connsiteY4" fmla="*/ 0 h 670192"/>
                <a:gd name="connsiteX5" fmla="*/ 1228381 w 1285301"/>
                <a:gd name="connsiteY5" fmla="*/ 0 h 670192"/>
                <a:gd name="connsiteX6" fmla="*/ 1286219 w 1285301"/>
                <a:gd name="connsiteY6" fmla="*/ 57839 h 670192"/>
                <a:gd name="connsiteX7" fmla="*/ 1286219 w 1285301"/>
                <a:gd name="connsiteY7" fmla="*/ 613272 h 670192"/>
                <a:gd name="connsiteX8" fmla="*/ 1228381 w 1285301"/>
                <a:gd name="connsiteY8" fmla="*/ 671111 h 67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5301" h="670192">
                  <a:moveTo>
                    <a:pt x="1228381" y="671111"/>
                  </a:moveTo>
                  <a:lnTo>
                    <a:pt x="57839" y="671111"/>
                  </a:lnTo>
                  <a:cubicBezTo>
                    <a:pt x="25706" y="671111"/>
                    <a:pt x="0" y="645405"/>
                    <a:pt x="0" y="613272"/>
                  </a:cubicBezTo>
                  <a:lnTo>
                    <a:pt x="0" y="57839"/>
                  </a:lnTo>
                  <a:cubicBezTo>
                    <a:pt x="0" y="25706"/>
                    <a:pt x="25706" y="0"/>
                    <a:pt x="57839" y="0"/>
                  </a:cubicBezTo>
                  <a:lnTo>
                    <a:pt x="1228381" y="0"/>
                  </a:lnTo>
                  <a:cubicBezTo>
                    <a:pt x="1260513" y="0"/>
                    <a:pt x="1286219" y="25706"/>
                    <a:pt x="1286219" y="57839"/>
                  </a:cubicBezTo>
                  <a:lnTo>
                    <a:pt x="1286219" y="613272"/>
                  </a:lnTo>
                  <a:cubicBezTo>
                    <a:pt x="1286219" y="645405"/>
                    <a:pt x="1260513" y="671111"/>
                    <a:pt x="1228381" y="671111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15"/>
            <p:cNvSpPr/>
            <p:nvPr/>
          </p:nvSpPr>
          <p:spPr>
            <a:xfrm>
              <a:off x="5254127" y="5529549"/>
              <a:ext cx="1689253" cy="73446"/>
            </a:xfrm>
            <a:custGeom>
              <a:avLst/>
              <a:gdLst>
                <a:gd name="connsiteX0" fmla="*/ 1658957 w 1689253"/>
                <a:gd name="connsiteY0" fmla="*/ 73446 h 73445"/>
                <a:gd name="connsiteX1" fmla="*/ 36723 w 1689253"/>
                <a:gd name="connsiteY1" fmla="*/ 73446 h 73445"/>
                <a:gd name="connsiteX2" fmla="*/ 0 w 1689253"/>
                <a:gd name="connsiteY2" fmla="*/ 36723 h 73445"/>
                <a:gd name="connsiteX3" fmla="*/ 0 w 1689253"/>
                <a:gd name="connsiteY3" fmla="*/ 36723 h 73445"/>
                <a:gd name="connsiteX4" fmla="*/ 36723 w 1689253"/>
                <a:gd name="connsiteY4" fmla="*/ 0 h 73445"/>
                <a:gd name="connsiteX5" fmla="*/ 1658039 w 1689253"/>
                <a:gd name="connsiteY5" fmla="*/ 0 h 73445"/>
                <a:gd name="connsiteX6" fmla="*/ 1694762 w 1689253"/>
                <a:gd name="connsiteY6" fmla="*/ 36723 h 73445"/>
                <a:gd name="connsiteX7" fmla="*/ 1694762 w 1689253"/>
                <a:gd name="connsiteY7" fmla="*/ 36723 h 73445"/>
                <a:gd name="connsiteX8" fmla="*/ 1658957 w 1689253"/>
                <a:gd name="connsiteY8" fmla="*/ 73446 h 7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9253" h="73445">
                  <a:moveTo>
                    <a:pt x="1658957" y="73446"/>
                  </a:moveTo>
                  <a:lnTo>
                    <a:pt x="36723" y="73446"/>
                  </a:lnTo>
                  <a:cubicBezTo>
                    <a:pt x="16525" y="73446"/>
                    <a:pt x="0" y="56921"/>
                    <a:pt x="0" y="36723"/>
                  </a:cubicBezTo>
                  <a:lnTo>
                    <a:pt x="0" y="36723"/>
                  </a:lnTo>
                  <a:cubicBezTo>
                    <a:pt x="0" y="16525"/>
                    <a:pt x="16525" y="0"/>
                    <a:pt x="36723" y="0"/>
                  </a:cubicBezTo>
                  <a:lnTo>
                    <a:pt x="1658039" y="0"/>
                  </a:lnTo>
                  <a:cubicBezTo>
                    <a:pt x="1678236" y="0"/>
                    <a:pt x="1694762" y="16525"/>
                    <a:pt x="1694762" y="36723"/>
                  </a:cubicBezTo>
                  <a:lnTo>
                    <a:pt x="1694762" y="36723"/>
                  </a:lnTo>
                  <a:cubicBezTo>
                    <a:pt x="1695680" y="57838"/>
                    <a:pt x="1679154" y="73446"/>
                    <a:pt x="1658957" y="73446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16"/>
            <p:cNvSpPr/>
            <p:nvPr/>
          </p:nvSpPr>
          <p:spPr>
            <a:xfrm>
              <a:off x="5802216" y="5389084"/>
              <a:ext cx="569205" cy="55084"/>
            </a:xfrm>
            <a:custGeom>
              <a:avLst/>
              <a:gdLst>
                <a:gd name="connsiteX0" fmla="*/ 545335 w 569204"/>
                <a:gd name="connsiteY0" fmla="*/ 62429 h 55084"/>
                <a:gd name="connsiteX1" fmla="*/ 31214 w 569204"/>
                <a:gd name="connsiteY1" fmla="*/ 62429 h 55084"/>
                <a:gd name="connsiteX2" fmla="*/ 0 w 569204"/>
                <a:gd name="connsiteY2" fmla="*/ 31215 h 55084"/>
                <a:gd name="connsiteX3" fmla="*/ 0 w 569204"/>
                <a:gd name="connsiteY3" fmla="*/ 31215 h 55084"/>
                <a:gd name="connsiteX4" fmla="*/ 31214 w 569204"/>
                <a:gd name="connsiteY4" fmla="*/ 0 h 55084"/>
                <a:gd name="connsiteX5" fmla="*/ 545335 w 569204"/>
                <a:gd name="connsiteY5" fmla="*/ 0 h 55084"/>
                <a:gd name="connsiteX6" fmla="*/ 576549 w 569204"/>
                <a:gd name="connsiteY6" fmla="*/ 31215 h 55084"/>
                <a:gd name="connsiteX7" fmla="*/ 576549 w 569204"/>
                <a:gd name="connsiteY7" fmla="*/ 31215 h 55084"/>
                <a:gd name="connsiteX8" fmla="*/ 545335 w 569204"/>
                <a:gd name="connsiteY8" fmla="*/ 62429 h 5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04" h="55084">
                  <a:moveTo>
                    <a:pt x="545335" y="62429"/>
                  </a:moveTo>
                  <a:lnTo>
                    <a:pt x="31214" y="62429"/>
                  </a:lnTo>
                  <a:cubicBezTo>
                    <a:pt x="14689" y="62429"/>
                    <a:pt x="0" y="48658"/>
                    <a:pt x="0" y="31215"/>
                  </a:cubicBezTo>
                  <a:lnTo>
                    <a:pt x="0" y="31215"/>
                  </a:lnTo>
                  <a:cubicBezTo>
                    <a:pt x="0" y="14689"/>
                    <a:pt x="13771" y="0"/>
                    <a:pt x="31214" y="0"/>
                  </a:cubicBezTo>
                  <a:lnTo>
                    <a:pt x="545335" y="0"/>
                  </a:lnTo>
                  <a:cubicBezTo>
                    <a:pt x="561860" y="0"/>
                    <a:pt x="576549" y="13771"/>
                    <a:pt x="576549" y="31215"/>
                  </a:cubicBezTo>
                  <a:lnTo>
                    <a:pt x="576549" y="31215"/>
                  </a:lnTo>
                  <a:cubicBezTo>
                    <a:pt x="575632" y="48658"/>
                    <a:pt x="561860" y="62429"/>
                    <a:pt x="545335" y="6242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17"/>
            <p:cNvSpPr/>
            <p:nvPr/>
          </p:nvSpPr>
          <p:spPr>
            <a:xfrm>
              <a:off x="5272489" y="6850987"/>
              <a:ext cx="1808603" cy="9181"/>
            </a:xfrm>
            <a:custGeom>
              <a:avLst/>
              <a:gdLst>
                <a:gd name="connsiteX0" fmla="*/ 0 w 1808602"/>
                <a:gd name="connsiteY0" fmla="*/ 4259 h 0"/>
                <a:gd name="connsiteX1" fmla="*/ 32133 w 1808602"/>
                <a:gd name="connsiteY1" fmla="*/ 587 h 0"/>
                <a:gd name="connsiteX2" fmla="*/ 1720468 w 1808602"/>
                <a:gd name="connsiteY2" fmla="*/ 587 h 0"/>
                <a:gd name="connsiteX3" fmla="*/ 1817783 w 1808602"/>
                <a:gd name="connsiteY3" fmla="*/ 587 h 0"/>
                <a:gd name="connsiteX4" fmla="*/ 1792995 w 1808602"/>
                <a:gd name="connsiteY4" fmla="*/ 5177 h 0"/>
                <a:gd name="connsiteX5" fmla="*/ 6426 w 1808602"/>
                <a:gd name="connsiteY5" fmla="*/ 5177 h 0"/>
                <a:gd name="connsiteX6" fmla="*/ 0 w 1808602"/>
                <a:gd name="connsiteY6" fmla="*/ 425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8602">
                  <a:moveTo>
                    <a:pt x="0" y="4259"/>
                  </a:moveTo>
                  <a:cubicBezTo>
                    <a:pt x="10099" y="-2167"/>
                    <a:pt x="21116" y="587"/>
                    <a:pt x="32133" y="587"/>
                  </a:cubicBezTo>
                  <a:cubicBezTo>
                    <a:pt x="594911" y="587"/>
                    <a:pt x="1157689" y="587"/>
                    <a:pt x="1720468" y="587"/>
                  </a:cubicBezTo>
                  <a:cubicBezTo>
                    <a:pt x="1752600" y="587"/>
                    <a:pt x="1785651" y="587"/>
                    <a:pt x="1817783" y="587"/>
                  </a:cubicBezTo>
                  <a:cubicBezTo>
                    <a:pt x="1810439" y="5177"/>
                    <a:pt x="1801258" y="5177"/>
                    <a:pt x="1792995" y="5177"/>
                  </a:cubicBezTo>
                  <a:cubicBezTo>
                    <a:pt x="1197166" y="5177"/>
                    <a:pt x="602255" y="5177"/>
                    <a:pt x="6426" y="5177"/>
                  </a:cubicBezTo>
                  <a:cubicBezTo>
                    <a:pt x="4590" y="4259"/>
                    <a:pt x="2754" y="4259"/>
                    <a:pt x="0" y="425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18"/>
            <p:cNvSpPr/>
            <p:nvPr/>
          </p:nvSpPr>
          <p:spPr>
            <a:xfrm>
              <a:off x="5257799" y="6641845"/>
              <a:ext cx="1744337" cy="9181"/>
            </a:xfrm>
            <a:custGeom>
              <a:avLst/>
              <a:gdLst>
                <a:gd name="connsiteX0" fmla="*/ 1746174 w 1744337"/>
                <a:gd name="connsiteY0" fmla="*/ 408 h 0"/>
                <a:gd name="connsiteX1" fmla="*/ 1683745 w 1744337"/>
                <a:gd name="connsiteY1" fmla="*/ 3162 h 0"/>
                <a:gd name="connsiteX2" fmla="*/ 636224 w 1744337"/>
                <a:gd name="connsiteY2" fmla="*/ 4080 h 0"/>
                <a:gd name="connsiteX3" fmla="*/ 27542 w 1744337"/>
                <a:gd name="connsiteY3" fmla="*/ 3162 h 0"/>
                <a:gd name="connsiteX4" fmla="*/ 0 w 1744337"/>
                <a:gd name="connsiteY4" fmla="*/ 408 h 0"/>
                <a:gd name="connsiteX5" fmla="*/ 1204511 w 1744337"/>
                <a:gd name="connsiteY5" fmla="*/ 408 h 0"/>
                <a:gd name="connsiteX6" fmla="*/ 1746174 w 1744337"/>
                <a:gd name="connsiteY6" fmla="*/ 40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4337">
                  <a:moveTo>
                    <a:pt x="1746174" y="408"/>
                  </a:moveTo>
                  <a:cubicBezTo>
                    <a:pt x="1725976" y="5916"/>
                    <a:pt x="1704860" y="3162"/>
                    <a:pt x="1683745" y="3162"/>
                  </a:cubicBezTo>
                  <a:cubicBezTo>
                    <a:pt x="1334877" y="3162"/>
                    <a:pt x="985092" y="4080"/>
                    <a:pt x="636224" y="4080"/>
                  </a:cubicBezTo>
                  <a:cubicBezTo>
                    <a:pt x="433330" y="4080"/>
                    <a:pt x="230436" y="4080"/>
                    <a:pt x="27542" y="3162"/>
                  </a:cubicBezTo>
                  <a:cubicBezTo>
                    <a:pt x="18361" y="3162"/>
                    <a:pt x="9181" y="4998"/>
                    <a:pt x="0" y="408"/>
                  </a:cubicBezTo>
                  <a:cubicBezTo>
                    <a:pt x="401198" y="408"/>
                    <a:pt x="803313" y="408"/>
                    <a:pt x="1204511" y="408"/>
                  </a:cubicBezTo>
                  <a:cubicBezTo>
                    <a:pt x="1385371" y="-510"/>
                    <a:pt x="1566231" y="408"/>
                    <a:pt x="1746174" y="408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19"/>
            <p:cNvSpPr/>
            <p:nvPr/>
          </p:nvSpPr>
          <p:spPr>
            <a:xfrm>
              <a:off x="7199523" y="552680"/>
              <a:ext cx="9181" cy="1367928"/>
            </a:xfrm>
            <a:custGeom>
              <a:avLst/>
              <a:gdLst>
                <a:gd name="connsiteX0" fmla="*/ 0 w 0"/>
                <a:gd name="connsiteY0" fmla="*/ 1371600 h 1367927"/>
                <a:gd name="connsiteX1" fmla="*/ 3672 w 0"/>
                <a:gd name="connsiteY1" fmla="*/ 1334877 h 1367927"/>
                <a:gd name="connsiteX2" fmla="*/ 3672 w 0"/>
                <a:gd name="connsiteY2" fmla="*/ 56002 h 1367927"/>
                <a:gd name="connsiteX3" fmla="*/ 2754 w 0"/>
                <a:gd name="connsiteY3" fmla="*/ 0 h 1367927"/>
                <a:gd name="connsiteX4" fmla="*/ 7344 w 0"/>
                <a:gd name="connsiteY4" fmla="*/ 29378 h 1367927"/>
                <a:gd name="connsiteX5" fmla="*/ 7344 w 0"/>
                <a:gd name="connsiteY5" fmla="*/ 1340386 h 1367927"/>
                <a:gd name="connsiteX6" fmla="*/ 0 w 0"/>
                <a:gd name="connsiteY6" fmla="*/ 1371600 h 136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h="1367927">
                  <a:moveTo>
                    <a:pt x="0" y="1371600"/>
                  </a:moveTo>
                  <a:cubicBezTo>
                    <a:pt x="4590" y="1359665"/>
                    <a:pt x="3672" y="1346812"/>
                    <a:pt x="3672" y="1334877"/>
                  </a:cubicBezTo>
                  <a:cubicBezTo>
                    <a:pt x="3672" y="908892"/>
                    <a:pt x="3672" y="482906"/>
                    <a:pt x="3672" y="56002"/>
                  </a:cubicBezTo>
                  <a:cubicBezTo>
                    <a:pt x="3672" y="37641"/>
                    <a:pt x="2754" y="19280"/>
                    <a:pt x="2754" y="0"/>
                  </a:cubicBezTo>
                  <a:cubicBezTo>
                    <a:pt x="8263" y="9181"/>
                    <a:pt x="7344" y="19280"/>
                    <a:pt x="7344" y="29378"/>
                  </a:cubicBezTo>
                  <a:cubicBezTo>
                    <a:pt x="7344" y="466381"/>
                    <a:pt x="7344" y="903383"/>
                    <a:pt x="7344" y="1340386"/>
                  </a:cubicBezTo>
                  <a:cubicBezTo>
                    <a:pt x="7344" y="1351402"/>
                    <a:pt x="9181" y="1362419"/>
                    <a:pt x="0" y="137160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20"/>
            <p:cNvSpPr/>
            <p:nvPr/>
          </p:nvSpPr>
          <p:spPr>
            <a:xfrm>
              <a:off x="4971361" y="534318"/>
              <a:ext cx="9181" cy="1331205"/>
            </a:xfrm>
            <a:custGeom>
              <a:avLst/>
              <a:gdLst>
                <a:gd name="connsiteX0" fmla="*/ 9181 w 9180"/>
                <a:gd name="connsiteY0" fmla="*/ 0 h 1331204"/>
                <a:gd name="connsiteX1" fmla="*/ 2754 w 9180"/>
                <a:gd name="connsiteY1" fmla="*/ 1239398 h 1331204"/>
                <a:gd name="connsiteX2" fmla="*/ 0 w 9180"/>
                <a:gd name="connsiteY2" fmla="*/ 1332123 h 1331204"/>
                <a:gd name="connsiteX3" fmla="*/ 0 w 9180"/>
                <a:gd name="connsiteY3" fmla="*/ 44986 h 1331204"/>
                <a:gd name="connsiteX4" fmla="*/ 9181 w 9180"/>
                <a:gd name="connsiteY4" fmla="*/ 0 h 133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0" h="1331204">
                  <a:moveTo>
                    <a:pt x="9181" y="0"/>
                  </a:moveTo>
                  <a:cubicBezTo>
                    <a:pt x="-5508" y="413133"/>
                    <a:pt x="6426" y="826265"/>
                    <a:pt x="2754" y="1239398"/>
                  </a:cubicBezTo>
                  <a:cubicBezTo>
                    <a:pt x="2754" y="1270612"/>
                    <a:pt x="6426" y="1300908"/>
                    <a:pt x="0" y="1332123"/>
                  </a:cubicBezTo>
                  <a:cubicBezTo>
                    <a:pt x="0" y="903383"/>
                    <a:pt x="0" y="473725"/>
                    <a:pt x="0" y="44986"/>
                  </a:cubicBezTo>
                  <a:cubicBezTo>
                    <a:pt x="0" y="29378"/>
                    <a:pt x="918" y="14689"/>
                    <a:pt x="9181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21"/>
            <p:cNvSpPr/>
            <p:nvPr/>
          </p:nvSpPr>
          <p:spPr>
            <a:xfrm>
              <a:off x="6969086" y="601337"/>
              <a:ext cx="9181" cy="1303663"/>
            </a:xfrm>
            <a:custGeom>
              <a:avLst/>
              <a:gdLst>
                <a:gd name="connsiteX0" fmla="*/ 918 w 0"/>
                <a:gd name="connsiteY0" fmla="*/ 0 h 1303662"/>
                <a:gd name="connsiteX1" fmla="*/ 3672 w 0"/>
                <a:gd name="connsiteY1" fmla="*/ 50494 h 1303662"/>
                <a:gd name="connsiteX2" fmla="*/ 4590 w 0"/>
                <a:gd name="connsiteY2" fmla="*/ 1137492 h 1303662"/>
                <a:gd name="connsiteX3" fmla="*/ 4590 w 0"/>
                <a:gd name="connsiteY3" fmla="*/ 1304581 h 1303662"/>
                <a:gd name="connsiteX4" fmla="*/ 0 w 0"/>
                <a:gd name="connsiteY4" fmla="*/ 1279793 h 1303662"/>
                <a:gd name="connsiteX5" fmla="*/ 918 w 0"/>
                <a:gd name="connsiteY5" fmla="*/ 0 h 1303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h="1303662">
                  <a:moveTo>
                    <a:pt x="918" y="0"/>
                  </a:moveTo>
                  <a:cubicBezTo>
                    <a:pt x="5508" y="16525"/>
                    <a:pt x="3672" y="33969"/>
                    <a:pt x="3672" y="50494"/>
                  </a:cubicBezTo>
                  <a:cubicBezTo>
                    <a:pt x="3672" y="413133"/>
                    <a:pt x="3672" y="774853"/>
                    <a:pt x="4590" y="1137492"/>
                  </a:cubicBezTo>
                  <a:cubicBezTo>
                    <a:pt x="4590" y="1193494"/>
                    <a:pt x="5508" y="1248578"/>
                    <a:pt x="4590" y="1304581"/>
                  </a:cubicBezTo>
                  <a:cubicBezTo>
                    <a:pt x="0" y="1297236"/>
                    <a:pt x="0" y="1288056"/>
                    <a:pt x="0" y="1279793"/>
                  </a:cubicBezTo>
                  <a:cubicBezTo>
                    <a:pt x="918" y="852889"/>
                    <a:pt x="918" y="426904"/>
                    <a:pt x="918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22"/>
            <p:cNvSpPr/>
            <p:nvPr/>
          </p:nvSpPr>
          <p:spPr>
            <a:xfrm>
              <a:off x="5562599" y="-150"/>
              <a:ext cx="1046602" cy="9181"/>
            </a:xfrm>
            <a:custGeom>
              <a:avLst/>
              <a:gdLst>
                <a:gd name="connsiteX0" fmla="*/ 1053947 w 1046602"/>
                <a:gd name="connsiteY0" fmla="*/ 7494 h 0"/>
                <a:gd name="connsiteX1" fmla="*/ 973157 w 1046602"/>
                <a:gd name="connsiteY1" fmla="*/ 4740 h 0"/>
                <a:gd name="connsiteX2" fmla="*/ 74364 w 1046602"/>
                <a:gd name="connsiteY2" fmla="*/ 4740 h 0"/>
                <a:gd name="connsiteX3" fmla="*/ 0 w 1046602"/>
                <a:gd name="connsiteY3" fmla="*/ 5658 h 0"/>
                <a:gd name="connsiteX4" fmla="*/ 29378 w 1046602"/>
                <a:gd name="connsiteY4" fmla="*/ 150 h 0"/>
                <a:gd name="connsiteX5" fmla="*/ 1024569 w 1046602"/>
                <a:gd name="connsiteY5" fmla="*/ 150 h 0"/>
                <a:gd name="connsiteX6" fmla="*/ 1053947 w 1046602"/>
                <a:gd name="connsiteY6" fmla="*/ 749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602">
                  <a:moveTo>
                    <a:pt x="1053947" y="7494"/>
                  </a:moveTo>
                  <a:cubicBezTo>
                    <a:pt x="1027323" y="6576"/>
                    <a:pt x="999781" y="4740"/>
                    <a:pt x="973157" y="4740"/>
                  </a:cubicBezTo>
                  <a:cubicBezTo>
                    <a:pt x="673865" y="4740"/>
                    <a:pt x="373656" y="4740"/>
                    <a:pt x="74364" y="4740"/>
                  </a:cubicBezTo>
                  <a:cubicBezTo>
                    <a:pt x="49576" y="4740"/>
                    <a:pt x="24788" y="4740"/>
                    <a:pt x="0" y="5658"/>
                  </a:cubicBezTo>
                  <a:cubicBezTo>
                    <a:pt x="9181" y="-768"/>
                    <a:pt x="19280" y="150"/>
                    <a:pt x="29378" y="150"/>
                  </a:cubicBezTo>
                  <a:cubicBezTo>
                    <a:pt x="360802" y="150"/>
                    <a:pt x="693145" y="150"/>
                    <a:pt x="1024569" y="150"/>
                  </a:cubicBezTo>
                  <a:cubicBezTo>
                    <a:pt x="1033750" y="150"/>
                    <a:pt x="1044767" y="-1686"/>
                    <a:pt x="1053947" y="7494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23"/>
            <p:cNvSpPr/>
            <p:nvPr/>
          </p:nvSpPr>
          <p:spPr>
            <a:xfrm>
              <a:off x="5198635" y="589402"/>
              <a:ext cx="9181" cy="908892"/>
            </a:xfrm>
            <a:custGeom>
              <a:avLst/>
              <a:gdLst>
                <a:gd name="connsiteX0" fmla="*/ 408 w 0"/>
                <a:gd name="connsiteY0" fmla="*/ 911646 h 908891"/>
                <a:gd name="connsiteX1" fmla="*/ 408 w 0"/>
                <a:gd name="connsiteY1" fmla="*/ 450774 h 908891"/>
                <a:gd name="connsiteX2" fmla="*/ 2244 w 0"/>
                <a:gd name="connsiteY2" fmla="*/ 11017 h 908891"/>
                <a:gd name="connsiteX3" fmla="*/ 4080 w 0"/>
                <a:gd name="connsiteY3" fmla="*/ 0 h 908891"/>
                <a:gd name="connsiteX4" fmla="*/ 4998 w 0"/>
                <a:gd name="connsiteY4" fmla="*/ 889612 h 908891"/>
                <a:gd name="connsiteX5" fmla="*/ 408 w 0"/>
                <a:gd name="connsiteY5" fmla="*/ 911646 h 908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h="908891">
                  <a:moveTo>
                    <a:pt x="408" y="911646"/>
                  </a:moveTo>
                  <a:cubicBezTo>
                    <a:pt x="408" y="758328"/>
                    <a:pt x="-510" y="604092"/>
                    <a:pt x="408" y="450774"/>
                  </a:cubicBezTo>
                  <a:cubicBezTo>
                    <a:pt x="408" y="303882"/>
                    <a:pt x="1326" y="156990"/>
                    <a:pt x="2244" y="11017"/>
                  </a:cubicBezTo>
                  <a:cubicBezTo>
                    <a:pt x="2244" y="7345"/>
                    <a:pt x="4080" y="3672"/>
                    <a:pt x="4080" y="0"/>
                  </a:cubicBezTo>
                  <a:cubicBezTo>
                    <a:pt x="4080" y="296537"/>
                    <a:pt x="4080" y="593075"/>
                    <a:pt x="4998" y="889612"/>
                  </a:cubicBezTo>
                  <a:cubicBezTo>
                    <a:pt x="4998" y="896957"/>
                    <a:pt x="4998" y="905219"/>
                    <a:pt x="408" y="911646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24"/>
            <p:cNvSpPr/>
            <p:nvPr/>
          </p:nvSpPr>
          <p:spPr>
            <a:xfrm>
              <a:off x="5198125" y="1743419"/>
              <a:ext cx="9181" cy="156072"/>
            </a:xfrm>
            <a:custGeom>
              <a:avLst/>
              <a:gdLst>
                <a:gd name="connsiteX0" fmla="*/ 918 w 0"/>
                <a:gd name="connsiteY0" fmla="*/ 162499 h 156072"/>
                <a:gd name="connsiteX1" fmla="*/ 0 w 0"/>
                <a:gd name="connsiteY1" fmla="*/ 27542 h 156072"/>
                <a:gd name="connsiteX2" fmla="*/ 918 w 0"/>
                <a:gd name="connsiteY2" fmla="*/ 0 h 156072"/>
                <a:gd name="connsiteX3" fmla="*/ 5508 w 0"/>
                <a:gd name="connsiteY3" fmla="*/ 94561 h 156072"/>
                <a:gd name="connsiteX4" fmla="*/ 918 w 0"/>
                <a:gd name="connsiteY4" fmla="*/ 162499 h 15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156072">
                  <a:moveTo>
                    <a:pt x="918" y="162499"/>
                  </a:moveTo>
                  <a:cubicBezTo>
                    <a:pt x="918" y="117513"/>
                    <a:pt x="0" y="72528"/>
                    <a:pt x="0" y="27542"/>
                  </a:cubicBezTo>
                  <a:cubicBezTo>
                    <a:pt x="0" y="18361"/>
                    <a:pt x="918" y="9181"/>
                    <a:pt x="918" y="0"/>
                  </a:cubicBezTo>
                  <a:cubicBezTo>
                    <a:pt x="11017" y="31215"/>
                    <a:pt x="4590" y="62429"/>
                    <a:pt x="5508" y="94561"/>
                  </a:cubicBezTo>
                  <a:cubicBezTo>
                    <a:pt x="5508" y="116595"/>
                    <a:pt x="10099" y="140465"/>
                    <a:pt x="918" y="16249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25"/>
            <p:cNvSpPr/>
            <p:nvPr/>
          </p:nvSpPr>
          <p:spPr>
            <a:xfrm>
              <a:off x="5199043" y="1505639"/>
              <a:ext cx="9181" cy="137711"/>
            </a:xfrm>
            <a:custGeom>
              <a:avLst/>
              <a:gdLst>
                <a:gd name="connsiteX0" fmla="*/ 0 w 0"/>
                <a:gd name="connsiteY0" fmla="*/ 144137 h 137710"/>
                <a:gd name="connsiteX1" fmla="*/ 0 w 0"/>
                <a:gd name="connsiteY1" fmla="*/ 0 h 137710"/>
                <a:gd name="connsiteX2" fmla="*/ 0 w 0"/>
                <a:gd name="connsiteY2" fmla="*/ 144137 h 137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137710">
                  <a:moveTo>
                    <a:pt x="0" y="144137"/>
                  </a:moveTo>
                  <a:cubicBezTo>
                    <a:pt x="0" y="96398"/>
                    <a:pt x="0" y="47740"/>
                    <a:pt x="0" y="0"/>
                  </a:cubicBezTo>
                  <a:cubicBezTo>
                    <a:pt x="7345" y="48658"/>
                    <a:pt x="7345" y="96398"/>
                    <a:pt x="0" y="144137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26"/>
            <p:cNvSpPr/>
            <p:nvPr/>
          </p:nvSpPr>
          <p:spPr>
            <a:xfrm>
              <a:off x="5143040" y="6855246"/>
              <a:ext cx="128530" cy="9181"/>
            </a:xfrm>
            <a:custGeom>
              <a:avLst/>
              <a:gdLst>
                <a:gd name="connsiteX0" fmla="*/ 0 w 128530"/>
                <a:gd name="connsiteY0" fmla="*/ 0 h 0"/>
                <a:gd name="connsiteX1" fmla="*/ 130366 w 128530"/>
                <a:gd name="connsiteY1" fmla="*/ 0 h 0"/>
                <a:gd name="connsiteX2" fmla="*/ 0 w 12853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530">
                  <a:moveTo>
                    <a:pt x="0" y="0"/>
                  </a:moveTo>
                  <a:cubicBezTo>
                    <a:pt x="43149" y="0"/>
                    <a:pt x="87217" y="0"/>
                    <a:pt x="130366" y="0"/>
                  </a:cubicBezTo>
                  <a:cubicBezTo>
                    <a:pt x="86299" y="8262"/>
                    <a:pt x="43149" y="8262"/>
                    <a:pt x="0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27"/>
            <p:cNvSpPr/>
            <p:nvPr/>
          </p:nvSpPr>
          <p:spPr>
            <a:xfrm>
              <a:off x="3970662" y="0"/>
              <a:ext cx="9181" cy="9181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28"/>
            <p:cNvSpPr/>
            <p:nvPr/>
          </p:nvSpPr>
          <p:spPr>
            <a:xfrm>
              <a:off x="5006923" y="6711108"/>
              <a:ext cx="9181" cy="82627"/>
            </a:xfrm>
            <a:custGeom>
              <a:avLst/>
              <a:gdLst>
                <a:gd name="connsiteX0" fmla="*/ 6669 w 9180"/>
                <a:gd name="connsiteY0" fmla="*/ 0 h 82626"/>
                <a:gd name="connsiteX1" fmla="*/ 11259 w 9180"/>
                <a:gd name="connsiteY1" fmla="*/ 88135 h 82626"/>
                <a:gd name="connsiteX2" fmla="*/ 6669 w 9180"/>
                <a:gd name="connsiteY2" fmla="*/ 0 h 8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80" h="82626">
                  <a:moveTo>
                    <a:pt x="6669" y="0"/>
                  </a:moveTo>
                  <a:cubicBezTo>
                    <a:pt x="4833" y="29378"/>
                    <a:pt x="2997" y="58757"/>
                    <a:pt x="11259" y="88135"/>
                  </a:cubicBezTo>
                  <a:cubicBezTo>
                    <a:pt x="-6184" y="59675"/>
                    <a:pt x="243" y="30296"/>
                    <a:pt x="6669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29"/>
            <p:cNvSpPr/>
            <p:nvPr/>
          </p:nvSpPr>
          <p:spPr>
            <a:xfrm>
              <a:off x="5133860" y="167089"/>
              <a:ext cx="45904" cy="45904"/>
            </a:xfrm>
            <a:custGeom>
              <a:avLst/>
              <a:gdLst>
                <a:gd name="connsiteX0" fmla="*/ 46822 w 45903"/>
                <a:gd name="connsiteY0" fmla="*/ 0 h 45903"/>
                <a:gd name="connsiteX1" fmla="*/ 0 w 45903"/>
                <a:gd name="connsiteY1" fmla="*/ 46822 h 45903"/>
                <a:gd name="connsiteX2" fmla="*/ 46822 w 45903"/>
                <a:gd name="connsiteY2" fmla="*/ 0 h 4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03" h="45903">
                  <a:moveTo>
                    <a:pt x="46822" y="0"/>
                  </a:moveTo>
                  <a:cubicBezTo>
                    <a:pt x="31215" y="15607"/>
                    <a:pt x="15607" y="31214"/>
                    <a:pt x="0" y="46822"/>
                  </a:cubicBezTo>
                  <a:cubicBezTo>
                    <a:pt x="10099" y="25706"/>
                    <a:pt x="25706" y="10099"/>
                    <a:pt x="46822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30"/>
            <p:cNvSpPr/>
            <p:nvPr/>
          </p:nvSpPr>
          <p:spPr>
            <a:xfrm>
              <a:off x="5097137" y="6641074"/>
              <a:ext cx="82627" cy="9181"/>
            </a:xfrm>
            <a:custGeom>
              <a:avLst/>
              <a:gdLst>
                <a:gd name="connsiteX0" fmla="*/ 89053 w 82626"/>
                <a:gd name="connsiteY0" fmla="*/ 1179 h 0"/>
                <a:gd name="connsiteX1" fmla="*/ 0 w 82626"/>
                <a:gd name="connsiteY1" fmla="*/ 5770 h 0"/>
                <a:gd name="connsiteX2" fmla="*/ 89053 w 82626"/>
                <a:gd name="connsiteY2" fmla="*/ 11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626">
                  <a:moveTo>
                    <a:pt x="89053" y="1179"/>
                  </a:moveTo>
                  <a:cubicBezTo>
                    <a:pt x="59675" y="6688"/>
                    <a:pt x="29378" y="3934"/>
                    <a:pt x="0" y="5770"/>
                  </a:cubicBezTo>
                  <a:cubicBezTo>
                    <a:pt x="28460" y="-4329"/>
                    <a:pt x="58757" y="2097"/>
                    <a:pt x="89053" y="117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31"/>
            <p:cNvSpPr/>
            <p:nvPr/>
          </p:nvSpPr>
          <p:spPr>
            <a:xfrm>
              <a:off x="5776395" y="4512325"/>
              <a:ext cx="642651" cy="872169"/>
            </a:xfrm>
            <a:custGeom>
              <a:avLst/>
              <a:gdLst>
                <a:gd name="connsiteX0" fmla="*/ 635422 w 642650"/>
                <a:gd name="connsiteY0" fmla="*/ 462709 h 872168"/>
                <a:gd name="connsiteX1" fmla="*/ 483940 w 642650"/>
                <a:gd name="connsiteY1" fmla="*/ 227682 h 872168"/>
                <a:gd name="connsiteX2" fmla="*/ 295735 w 642650"/>
                <a:gd name="connsiteY2" fmla="*/ 0 h 872168"/>
                <a:gd name="connsiteX3" fmla="*/ 31330 w 642650"/>
                <a:gd name="connsiteY3" fmla="*/ 476480 h 872168"/>
                <a:gd name="connsiteX4" fmla="*/ 50609 w 642650"/>
                <a:gd name="connsiteY4" fmla="*/ 752819 h 872168"/>
                <a:gd name="connsiteX5" fmla="*/ 157106 w 642650"/>
                <a:gd name="connsiteY5" fmla="*/ 832692 h 872168"/>
                <a:gd name="connsiteX6" fmla="*/ 135072 w 642650"/>
                <a:gd name="connsiteY6" fmla="*/ 877677 h 872168"/>
                <a:gd name="connsiteX7" fmla="*/ 483940 w 642650"/>
                <a:gd name="connsiteY7" fmla="*/ 877677 h 872168"/>
                <a:gd name="connsiteX8" fmla="*/ 480267 w 642650"/>
                <a:gd name="connsiteY8" fmla="*/ 821675 h 872168"/>
                <a:gd name="connsiteX9" fmla="*/ 521581 w 642650"/>
                <a:gd name="connsiteY9" fmla="*/ 795050 h 872168"/>
                <a:gd name="connsiteX10" fmla="*/ 612470 w 642650"/>
                <a:gd name="connsiteY10" fmla="*/ 693145 h 872168"/>
                <a:gd name="connsiteX11" fmla="*/ 635422 w 642650"/>
                <a:gd name="connsiteY11" fmla="*/ 462709 h 87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650" h="872168">
                  <a:moveTo>
                    <a:pt x="635422" y="462709"/>
                  </a:moveTo>
                  <a:cubicBezTo>
                    <a:pt x="612470" y="375492"/>
                    <a:pt x="574829" y="339687"/>
                    <a:pt x="483940" y="227682"/>
                  </a:cubicBezTo>
                  <a:cubicBezTo>
                    <a:pt x="473841" y="218501"/>
                    <a:pt x="336130" y="38559"/>
                    <a:pt x="295735" y="0"/>
                  </a:cubicBezTo>
                  <a:cubicBezTo>
                    <a:pt x="265438" y="142301"/>
                    <a:pt x="124055" y="290111"/>
                    <a:pt x="31330" y="476480"/>
                  </a:cubicBezTo>
                  <a:cubicBezTo>
                    <a:pt x="-4475" y="548089"/>
                    <a:pt x="-22836" y="665602"/>
                    <a:pt x="50609" y="752819"/>
                  </a:cubicBezTo>
                  <a:cubicBezTo>
                    <a:pt x="61626" y="765673"/>
                    <a:pt x="133236" y="818002"/>
                    <a:pt x="157106" y="832692"/>
                  </a:cubicBezTo>
                  <a:cubicBezTo>
                    <a:pt x="168123" y="841872"/>
                    <a:pt x="139662" y="872169"/>
                    <a:pt x="135072" y="877677"/>
                  </a:cubicBezTo>
                  <a:cubicBezTo>
                    <a:pt x="154352" y="882267"/>
                    <a:pt x="455479" y="881349"/>
                    <a:pt x="483940" y="877677"/>
                  </a:cubicBezTo>
                  <a:cubicBezTo>
                    <a:pt x="469251" y="853807"/>
                    <a:pt x="456397" y="837282"/>
                    <a:pt x="480267" y="821675"/>
                  </a:cubicBezTo>
                  <a:cubicBezTo>
                    <a:pt x="493120" y="812494"/>
                    <a:pt x="507810" y="804231"/>
                    <a:pt x="521581" y="795050"/>
                  </a:cubicBezTo>
                  <a:cubicBezTo>
                    <a:pt x="561058" y="770263"/>
                    <a:pt x="610634" y="696817"/>
                    <a:pt x="612470" y="693145"/>
                  </a:cubicBezTo>
                  <a:cubicBezTo>
                    <a:pt x="658373" y="616945"/>
                    <a:pt x="660210" y="556352"/>
                    <a:pt x="635422" y="46270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32"/>
            <p:cNvSpPr/>
            <p:nvPr/>
          </p:nvSpPr>
          <p:spPr>
            <a:xfrm>
              <a:off x="5327573" y="291029"/>
              <a:ext cx="45904" cy="36723"/>
            </a:xfrm>
            <a:custGeom>
              <a:avLst/>
              <a:gdLst>
                <a:gd name="connsiteX0" fmla="*/ 0 w 45903"/>
                <a:gd name="connsiteY0" fmla="*/ 43149 h 36722"/>
                <a:gd name="connsiteX1" fmla="*/ 47740 w 45903"/>
                <a:gd name="connsiteY1" fmla="*/ 0 h 36722"/>
                <a:gd name="connsiteX2" fmla="*/ 0 w 45903"/>
                <a:gd name="connsiteY2" fmla="*/ 43149 h 3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03" h="36722">
                  <a:moveTo>
                    <a:pt x="0" y="43149"/>
                  </a:moveTo>
                  <a:cubicBezTo>
                    <a:pt x="16525" y="29378"/>
                    <a:pt x="29378" y="11935"/>
                    <a:pt x="47740" y="0"/>
                  </a:cubicBezTo>
                  <a:cubicBezTo>
                    <a:pt x="34887" y="18361"/>
                    <a:pt x="22034" y="35805"/>
                    <a:pt x="0" y="4314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33"/>
            <p:cNvSpPr/>
            <p:nvPr/>
          </p:nvSpPr>
          <p:spPr>
            <a:xfrm>
              <a:off x="5199043" y="1654366"/>
              <a:ext cx="9181" cy="82627"/>
            </a:xfrm>
            <a:custGeom>
              <a:avLst/>
              <a:gdLst>
                <a:gd name="connsiteX0" fmla="*/ 0 w 0"/>
                <a:gd name="connsiteY0" fmla="*/ 83545 h 82626"/>
                <a:gd name="connsiteX1" fmla="*/ 0 w 0"/>
                <a:gd name="connsiteY1" fmla="*/ 0 h 82626"/>
                <a:gd name="connsiteX2" fmla="*/ 0 w 0"/>
                <a:gd name="connsiteY2" fmla="*/ 83545 h 8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82626">
                  <a:moveTo>
                    <a:pt x="0" y="83545"/>
                  </a:moveTo>
                  <a:cubicBezTo>
                    <a:pt x="0" y="56002"/>
                    <a:pt x="0" y="27542"/>
                    <a:pt x="0" y="0"/>
                  </a:cubicBezTo>
                  <a:cubicBezTo>
                    <a:pt x="7345" y="28460"/>
                    <a:pt x="7345" y="56002"/>
                    <a:pt x="0" y="83545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34"/>
            <p:cNvSpPr/>
            <p:nvPr/>
          </p:nvSpPr>
          <p:spPr>
            <a:xfrm>
              <a:off x="5132024" y="1908672"/>
              <a:ext cx="64265" cy="18361"/>
            </a:xfrm>
            <a:custGeom>
              <a:avLst/>
              <a:gdLst>
                <a:gd name="connsiteX0" fmla="*/ 0 w 64265"/>
                <a:gd name="connsiteY0" fmla="*/ 24788 h 18361"/>
                <a:gd name="connsiteX1" fmla="*/ 29378 w 64265"/>
                <a:gd name="connsiteY1" fmla="*/ 22034 h 18361"/>
                <a:gd name="connsiteX2" fmla="*/ 66101 w 64265"/>
                <a:gd name="connsiteY2" fmla="*/ 0 h 18361"/>
                <a:gd name="connsiteX3" fmla="*/ 38559 w 64265"/>
                <a:gd name="connsiteY3" fmla="*/ 24788 h 18361"/>
                <a:gd name="connsiteX4" fmla="*/ 0 w 64265"/>
                <a:gd name="connsiteY4" fmla="*/ 24788 h 18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65" h="18361">
                  <a:moveTo>
                    <a:pt x="0" y="24788"/>
                  </a:moveTo>
                  <a:cubicBezTo>
                    <a:pt x="9181" y="20198"/>
                    <a:pt x="19280" y="21116"/>
                    <a:pt x="29378" y="22034"/>
                  </a:cubicBezTo>
                  <a:cubicBezTo>
                    <a:pt x="47740" y="23870"/>
                    <a:pt x="59675" y="17443"/>
                    <a:pt x="66101" y="0"/>
                  </a:cubicBezTo>
                  <a:cubicBezTo>
                    <a:pt x="66101" y="18361"/>
                    <a:pt x="55084" y="24788"/>
                    <a:pt x="38559" y="24788"/>
                  </a:cubicBezTo>
                  <a:cubicBezTo>
                    <a:pt x="25706" y="24788"/>
                    <a:pt x="12853" y="24788"/>
                    <a:pt x="0" y="24788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35"/>
            <p:cNvSpPr/>
            <p:nvPr/>
          </p:nvSpPr>
          <p:spPr>
            <a:xfrm>
              <a:off x="5487318" y="4748"/>
              <a:ext cx="73446" cy="9181"/>
            </a:xfrm>
            <a:custGeom>
              <a:avLst/>
              <a:gdLst>
                <a:gd name="connsiteX0" fmla="*/ 75282 w 73445"/>
                <a:gd name="connsiteY0" fmla="*/ 761 h 9180"/>
                <a:gd name="connsiteX1" fmla="*/ 0 w 73445"/>
                <a:gd name="connsiteY1" fmla="*/ 9942 h 9180"/>
                <a:gd name="connsiteX2" fmla="*/ 75282 w 73445"/>
                <a:gd name="connsiteY2" fmla="*/ 761 h 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445" h="9180">
                  <a:moveTo>
                    <a:pt x="75282" y="761"/>
                  </a:moveTo>
                  <a:cubicBezTo>
                    <a:pt x="50494" y="6269"/>
                    <a:pt x="25706" y="7187"/>
                    <a:pt x="0" y="9942"/>
                  </a:cubicBezTo>
                  <a:cubicBezTo>
                    <a:pt x="23870" y="-157"/>
                    <a:pt x="49576" y="-1075"/>
                    <a:pt x="75282" y="761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36"/>
            <p:cNvSpPr/>
            <p:nvPr/>
          </p:nvSpPr>
          <p:spPr>
            <a:xfrm>
              <a:off x="7001219" y="171680"/>
              <a:ext cx="36723" cy="36723"/>
            </a:xfrm>
            <a:custGeom>
              <a:avLst/>
              <a:gdLst>
                <a:gd name="connsiteX0" fmla="*/ 42231 w 36722"/>
                <a:gd name="connsiteY0" fmla="*/ 44067 h 36722"/>
                <a:gd name="connsiteX1" fmla="*/ 0 w 36722"/>
                <a:gd name="connsiteY1" fmla="*/ 0 h 36722"/>
                <a:gd name="connsiteX2" fmla="*/ 42231 w 36722"/>
                <a:gd name="connsiteY2" fmla="*/ 44067 h 3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722" h="36722">
                  <a:moveTo>
                    <a:pt x="42231" y="44067"/>
                  </a:moveTo>
                  <a:cubicBezTo>
                    <a:pt x="25706" y="31214"/>
                    <a:pt x="9181" y="19280"/>
                    <a:pt x="0" y="0"/>
                  </a:cubicBezTo>
                  <a:cubicBezTo>
                    <a:pt x="17443" y="11935"/>
                    <a:pt x="32133" y="25706"/>
                    <a:pt x="42231" y="44067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37"/>
            <p:cNvSpPr/>
            <p:nvPr/>
          </p:nvSpPr>
          <p:spPr>
            <a:xfrm>
              <a:off x="4390221" y="3267419"/>
              <a:ext cx="9181" cy="64265"/>
            </a:xfrm>
            <a:custGeom>
              <a:avLst/>
              <a:gdLst>
                <a:gd name="connsiteX0" fmla="*/ 13771 w 9180"/>
                <a:gd name="connsiteY0" fmla="*/ 0 h 64265"/>
                <a:gd name="connsiteX1" fmla="*/ 0 w 9180"/>
                <a:gd name="connsiteY1" fmla="*/ 64265 h 64265"/>
                <a:gd name="connsiteX2" fmla="*/ 13771 w 9180"/>
                <a:gd name="connsiteY2" fmla="*/ 0 h 6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80" h="64265">
                  <a:moveTo>
                    <a:pt x="13771" y="0"/>
                  </a:moveTo>
                  <a:cubicBezTo>
                    <a:pt x="10099" y="21116"/>
                    <a:pt x="7345" y="43150"/>
                    <a:pt x="0" y="64265"/>
                  </a:cubicBezTo>
                  <a:cubicBezTo>
                    <a:pt x="0" y="41313"/>
                    <a:pt x="0" y="19280"/>
                    <a:pt x="13771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38"/>
            <p:cNvSpPr/>
            <p:nvPr/>
          </p:nvSpPr>
          <p:spPr>
            <a:xfrm>
              <a:off x="5031954" y="6651381"/>
              <a:ext cx="45904" cy="27542"/>
            </a:xfrm>
            <a:custGeom>
              <a:avLst/>
              <a:gdLst>
                <a:gd name="connsiteX0" fmla="*/ 48658 w 45903"/>
                <a:gd name="connsiteY0" fmla="*/ 53 h 27542"/>
                <a:gd name="connsiteX1" fmla="*/ 0 w 45903"/>
                <a:gd name="connsiteY1" fmla="*/ 32186 h 27542"/>
                <a:gd name="connsiteX2" fmla="*/ 48658 w 45903"/>
                <a:gd name="connsiteY2" fmla="*/ 53 h 27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03" h="27542">
                  <a:moveTo>
                    <a:pt x="48658" y="53"/>
                  </a:moveTo>
                  <a:cubicBezTo>
                    <a:pt x="29378" y="5561"/>
                    <a:pt x="13771" y="17497"/>
                    <a:pt x="0" y="32186"/>
                  </a:cubicBezTo>
                  <a:cubicBezTo>
                    <a:pt x="8263" y="10152"/>
                    <a:pt x="24788" y="-865"/>
                    <a:pt x="48658" y="53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39"/>
            <p:cNvSpPr/>
            <p:nvPr/>
          </p:nvSpPr>
          <p:spPr>
            <a:xfrm>
              <a:off x="8208484" y="5308294"/>
              <a:ext cx="9181" cy="64265"/>
            </a:xfrm>
            <a:custGeom>
              <a:avLst/>
              <a:gdLst>
                <a:gd name="connsiteX0" fmla="*/ 0 w 0"/>
                <a:gd name="connsiteY0" fmla="*/ 68855 h 64265"/>
                <a:gd name="connsiteX1" fmla="*/ 0 w 0"/>
                <a:gd name="connsiteY1" fmla="*/ 0 h 64265"/>
                <a:gd name="connsiteX2" fmla="*/ 0 w 0"/>
                <a:gd name="connsiteY2" fmla="*/ 68855 h 6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64265">
                  <a:moveTo>
                    <a:pt x="0" y="68855"/>
                  </a:moveTo>
                  <a:cubicBezTo>
                    <a:pt x="0" y="45904"/>
                    <a:pt x="0" y="22952"/>
                    <a:pt x="0" y="0"/>
                  </a:cubicBezTo>
                  <a:cubicBezTo>
                    <a:pt x="10099" y="22952"/>
                    <a:pt x="10099" y="45904"/>
                    <a:pt x="0" y="68855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40"/>
            <p:cNvSpPr/>
            <p:nvPr/>
          </p:nvSpPr>
          <p:spPr>
            <a:xfrm>
              <a:off x="5549746" y="190860"/>
              <a:ext cx="55084" cy="9181"/>
            </a:xfrm>
            <a:custGeom>
              <a:avLst/>
              <a:gdLst>
                <a:gd name="connsiteX0" fmla="*/ 0 w 55084"/>
                <a:gd name="connsiteY0" fmla="*/ 13870 h 9180"/>
                <a:gd name="connsiteX1" fmla="*/ 63347 w 55084"/>
                <a:gd name="connsiteY1" fmla="*/ 99 h 9180"/>
                <a:gd name="connsiteX2" fmla="*/ 0 w 55084"/>
                <a:gd name="connsiteY2" fmla="*/ 13870 h 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4" h="9180">
                  <a:moveTo>
                    <a:pt x="0" y="13870"/>
                  </a:moveTo>
                  <a:cubicBezTo>
                    <a:pt x="20198" y="4690"/>
                    <a:pt x="40395" y="-819"/>
                    <a:pt x="63347" y="99"/>
                  </a:cubicBezTo>
                  <a:cubicBezTo>
                    <a:pt x="42231" y="5608"/>
                    <a:pt x="22034" y="12952"/>
                    <a:pt x="0" y="1387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41"/>
            <p:cNvSpPr/>
            <p:nvPr/>
          </p:nvSpPr>
          <p:spPr>
            <a:xfrm>
              <a:off x="5318392" y="2498075"/>
              <a:ext cx="1524000" cy="110169"/>
            </a:xfrm>
            <a:custGeom>
              <a:avLst/>
              <a:gdLst>
                <a:gd name="connsiteX0" fmla="*/ 1478096 w 1524000"/>
                <a:gd name="connsiteY0" fmla="*/ 110169 h 110168"/>
                <a:gd name="connsiteX1" fmla="*/ 55084 w 1524000"/>
                <a:gd name="connsiteY1" fmla="*/ 110169 h 110168"/>
                <a:gd name="connsiteX2" fmla="*/ 0 w 1524000"/>
                <a:gd name="connsiteY2" fmla="*/ 55084 h 110168"/>
                <a:gd name="connsiteX3" fmla="*/ 0 w 1524000"/>
                <a:gd name="connsiteY3" fmla="*/ 55084 h 110168"/>
                <a:gd name="connsiteX4" fmla="*/ 55084 w 1524000"/>
                <a:gd name="connsiteY4" fmla="*/ 0 h 110168"/>
                <a:gd name="connsiteX5" fmla="*/ 1478096 w 1524000"/>
                <a:gd name="connsiteY5" fmla="*/ 0 h 110168"/>
                <a:gd name="connsiteX6" fmla="*/ 1533181 w 1524000"/>
                <a:gd name="connsiteY6" fmla="*/ 55084 h 110168"/>
                <a:gd name="connsiteX7" fmla="*/ 1533181 w 1524000"/>
                <a:gd name="connsiteY7" fmla="*/ 55084 h 110168"/>
                <a:gd name="connsiteX8" fmla="*/ 1478096 w 1524000"/>
                <a:gd name="connsiteY8" fmla="*/ 110169 h 1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0" h="110168">
                  <a:moveTo>
                    <a:pt x="1478096" y="110169"/>
                  </a:moveTo>
                  <a:lnTo>
                    <a:pt x="55084" y="110169"/>
                  </a:lnTo>
                  <a:cubicBezTo>
                    <a:pt x="24788" y="110169"/>
                    <a:pt x="0" y="85381"/>
                    <a:pt x="0" y="55084"/>
                  </a:cubicBezTo>
                  <a:lnTo>
                    <a:pt x="0" y="55084"/>
                  </a:lnTo>
                  <a:cubicBezTo>
                    <a:pt x="0" y="24788"/>
                    <a:pt x="24788" y="0"/>
                    <a:pt x="55084" y="0"/>
                  </a:cubicBezTo>
                  <a:lnTo>
                    <a:pt x="1478096" y="0"/>
                  </a:lnTo>
                  <a:cubicBezTo>
                    <a:pt x="1508393" y="0"/>
                    <a:pt x="1533181" y="24788"/>
                    <a:pt x="1533181" y="55084"/>
                  </a:cubicBezTo>
                  <a:lnTo>
                    <a:pt x="1533181" y="55084"/>
                  </a:lnTo>
                  <a:cubicBezTo>
                    <a:pt x="1533181" y="85381"/>
                    <a:pt x="1508393" y="110169"/>
                    <a:pt x="1478096" y="11016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42"/>
            <p:cNvSpPr/>
            <p:nvPr/>
          </p:nvSpPr>
          <p:spPr>
            <a:xfrm>
              <a:off x="3970809" y="1994185"/>
              <a:ext cx="4232312" cy="4581179"/>
            </a:xfrm>
            <a:custGeom>
              <a:avLst/>
              <a:gdLst>
                <a:gd name="connsiteX0" fmla="*/ 4231247 w 4232313"/>
                <a:gd name="connsiteY0" fmla="*/ 3268208 h 4581180"/>
                <a:gd name="connsiteX1" fmla="*/ 4148621 w 4232313"/>
                <a:gd name="connsiteY1" fmla="*/ 2873437 h 4581180"/>
                <a:gd name="connsiteX2" fmla="*/ 3828214 w 4232313"/>
                <a:gd name="connsiteY2" fmla="*/ 1410948 h 4581180"/>
                <a:gd name="connsiteX3" fmla="*/ 3737324 w 4232313"/>
                <a:gd name="connsiteY3" fmla="*/ 960174 h 4581180"/>
                <a:gd name="connsiteX4" fmla="*/ 3639091 w 4232313"/>
                <a:gd name="connsiteY4" fmla="*/ 513991 h 4581180"/>
                <a:gd name="connsiteX5" fmla="*/ 3460067 w 4232313"/>
                <a:gd name="connsiteY5" fmla="*/ 118302 h 4581180"/>
                <a:gd name="connsiteX6" fmla="*/ 3055197 w 4232313"/>
                <a:gd name="connsiteY6" fmla="*/ 6297 h 4581180"/>
                <a:gd name="connsiteX7" fmla="*/ 2818334 w 4232313"/>
                <a:gd name="connsiteY7" fmla="*/ 22822 h 4581180"/>
                <a:gd name="connsiteX8" fmla="*/ 2818334 w 4232313"/>
                <a:gd name="connsiteY8" fmla="*/ 264275 h 4581180"/>
                <a:gd name="connsiteX9" fmla="*/ 2978997 w 4232313"/>
                <a:gd name="connsiteY9" fmla="*/ 280801 h 4581180"/>
                <a:gd name="connsiteX10" fmla="*/ 3288387 w 4232313"/>
                <a:gd name="connsiteY10" fmla="*/ 400150 h 4581180"/>
                <a:gd name="connsiteX11" fmla="*/ 3364587 w 4232313"/>
                <a:gd name="connsiteY11" fmla="*/ 740755 h 4581180"/>
                <a:gd name="connsiteX12" fmla="*/ 3594105 w 4232313"/>
                <a:gd name="connsiteY12" fmla="*/ 1815817 h 4581180"/>
                <a:gd name="connsiteX13" fmla="*/ 3907168 w 4232313"/>
                <a:gd name="connsiteY13" fmla="*/ 3279225 h 4581180"/>
                <a:gd name="connsiteX14" fmla="*/ 3821787 w 4232313"/>
                <a:gd name="connsiteY14" fmla="*/ 3501398 h 4581180"/>
                <a:gd name="connsiteX15" fmla="*/ 3685912 w 4232313"/>
                <a:gd name="connsiteY15" fmla="*/ 3561073 h 4581180"/>
                <a:gd name="connsiteX16" fmla="*/ 3550038 w 4232313"/>
                <a:gd name="connsiteY16" fmla="*/ 3624420 h 4581180"/>
                <a:gd name="connsiteX17" fmla="*/ 2984505 w 4232313"/>
                <a:gd name="connsiteY17" fmla="*/ 3871382 h 4581180"/>
                <a:gd name="connsiteX18" fmla="*/ 2902797 w 4232313"/>
                <a:gd name="connsiteY18" fmla="*/ 3908104 h 4581180"/>
                <a:gd name="connsiteX19" fmla="*/ 2836695 w 4232313"/>
                <a:gd name="connsiteY19" fmla="*/ 3937482 h 4581180"/>
                <a:gd name="connsiteX20" fmla="*/ 2821088 w 4232313"/>
                <a:gd name="connsiteY20" fmla="*/ 3935647 h 4581180"/>
                <a:gd name="connsiteX21" fmla="*/ 2696230 w 4232313"/>
                <a:gd name="connsiteY21" fmla="*/ 3822723 h 4581180"/>
                <a:gd name="connsiteX22" fmla="*/ 2656753 w 4232313"/>
                <a:gd name="connsiteY22" fmla="*/ 3822723 h 4581180"/>
                <a:gd name="connsiteX23" fmla="*/ 2656753 w 4232313"/>
                <a:gd name="connsiteY23" fmla="*/ 3780492 h 4581180"/>
                <a:gd name="connsiteX24" fmla="*/ 2612686 w 4232313"/>
                <a:gd name="connsiteY24" fmla="*/ 3701538 h 4581180"/>
                <a:gd name="connsiteX25" fmla="*/ 2599833 w 4232313"/>
                <a:gd name="connsiteY25" fmla="*/ 3695112 h 4581180"/>
                <a:gd name="connsiteX26" fmla="*/ 2563110 w 4232313"/>
                <a:gd name="connsiteY26" fmla="*/ 3687767 h 4581180"/>
                <a:gd name="connsiteX27" fmla="*/ 1964527 w 4232313"/>
                <a:gd name="connsiteY27" fmla="*/ 3687767 h 4581180"/>
                <a:gd name="connsiteX28" fmla="*/ 1747862 w 4232313"/>
                <a:gd name="connsiteY28" fmla="*/ 3687767 h 4581180"/>
                <a:gd name="connsiteX29" fmla="*/ 1674416 w 4232313"/>
                <a:gd name="connsiteY29" fmla="*/ 3687767 h 4581180"/>
                <a:gd name="connsiteX30" fmla="*/ 1580772 w 4232313"/>
                <a:gd name="connsiteY30" fmla="*/ 3781410 h 4581180"/>
                <a:gd name="connsiteX31" fmla="*/ 1580772 w 4232313"/>
                <a:gd name="connsiteY31" fmla="*/ 3823642 h 4581180"/>
                <a:gd name="connsiteX32" fmla="*/ 1541295 w 4232313"/>
                <a:gd name="connsiteY32" fmla="*/ 3823642 h 4581180"/>
                <a:gd name="connsiteX33" fmla="*/ 1416437 w 4232313"/>
                <a:gd name="connsiteY33" fmla="*/ 3936565 h 4581180"/>
                <a:gd name="connsiteX34" fmla="*/ 1334729 w 4232313"/>
                <a:gd name="connsiteY34" fmla="*/ 3905350 h 4581180"/>
                <a:gd name="connsiteX35" fmla="*/ 906907 w 4232313"/>
                <a:gd name="connsiteY35" fmla="*/ 3709801 h 4581180"/>
                <a:gd name="connsiteX36" fmla="*/ 443281 w 4232313"/>
                <a:gd name="connsiteY36" fmla="*/ 3513333 h 4581180"/>
                <a:gd name="connsiteX37" fmla="*/ 352392 w 4232313"/>
                <a:gd name="connsiteY37" fmla="*/ 3440805 h 4581180"/>
                <a:gd name="connsiteX38" fmla="*/ 360654 w 4232313"/>
                <a:gd name="connsiteY38" fmla="*/ 3142432 h 4581180"/>
                <a:gd name="connsiteX39" fmla="*/ 363408 w 4232313"/>
                <a:gd name="connsiteY39" fmla="*/ 3127743 h 4581180"/>
                <a:gd name="connsiteX40" fmla="*/ 525907 w 4232313"/>
                <a:gd name="connsiteY40" fmla="*/ 2382268 h 4581180"/>
                <a:gd name="connsiteX41" fmla="*/ 590172 w 4232313"/>
                <a:gd name="connsiteY41" fmla="*/ 2084813 h 4581180"/>
                <a:gd name="connsiteX42" fmla="*/ 748999 w 4232313"/>
                <a:gd name="connsiteY42" fmla="*/ 1340256 h 4581180"/>
                <a:gd name="connsiteX43" fmla="*/ 887628 w 4232313"/>
                <a:gd name="connsiteY43" fmla="*/ 691179 h 4581180"/>
                <a:gd name="connsiteX44" fmla="*/ 1034519 w 4232313"/>
                <a:gd name="connsiteY44" fmla="*/ 307425 h 4581180"/>
                <a:gd name="connsiteX45" fmla="*/ 1357681 w 4232313"/>
                <a:gd name="connsiteY45" fmla="*/ 282637 h 4581180"/>
                <a:gd name="connsiteX46" fmla="*/ 1422864 w 4232313"/>
                <a:gd name="connsiteY46" fmla="*/ 254176 h 4581180"/>
                <a:gd name="connsiteX47" fmla="*/ 1432963 w 4232313"/>
                <a:gd name="connsiteY47" fmla="*/ 86169 h 4581180"/>
                <a:gd name="connsiteX48" fmla="*/ 1382469 w 4232313"/>
                <a:gd name="connsiteY48" fmla="*/ 9051 h 4581180"/>
                <a:gd name="connsiteX49" fmla="*/ 1085931 w 4232313"/>
                <a:gd name="connsiteY49" fmla="*/ 8133 h 4581180"/>
                <a:gd name="connsiteX50" fmla="*/ 786640 w 4232313"/>
                <a:gd name="connsiteY50" fmla="*/ 108203 h 4581180"/>
                <a:gd name="connsiteX51" fmla="*/ 638830 w 4232313"/>
                <a:gd name="connsiteY51" fmla="*/ 313851 h 4581180"/>
                <a:gd name="connsiteX52" fmla="*/ 524989 w 4232313"/>
                <a:gd name="connsiteY52" fmla="*/ 838989 h 4581180"/>
                <a:gd name="connsiteX53" fmla="*/ 408394 w 4232313"/>
                <a:gd name="connsiteY53" fmla="*/ 1387996 h 4581180"/>
                <a:gd name="connsiteX54" fmla="*/ 90741 w 4232313"/>
                <a:gd name="connsiteY54" fmla="*/ 2857830 h 4581180"/>
                <a:gd name="connsiteX55" fmla="*/ 4442 w 4232313"/>
                <a:gd name="connsiteY55" fmla="*/ 3413263 h 4581180"/>
                <a:gd name="connsiteX56" fmla="*/ 118283 w 4232313"/>
                <a:gd name="connsiteY56" fmla="*/ 3651044 h 4581180"/>
                <a:gd name="connsiteX57" fmla="*/ 537842 w 4232313"/>
                <a:gd name="connsiteY57" fmla="*/ 3878726 h 4581180"/>
                <a:gd name="connsiteX58" fmla="*/ 1114392 w 4232313"/>
                <a:gd name="connsiteY58" fmla="*/ 4125687 h 4581180"/>
                <a:gd name="connsiteX59" fmla="*/ 1217216 w 4232313"/>
                <a:gd name="connsiteY59" fmla="*/ 4167919 h 4581180"/>
                <a:gd name="connsiteX60" fmla="*/ 1217216 w 4232313"/>
                <a:gd name="connsiteY60" fmla="*/ 4509442 h 4581180"/>
                <a:gd name="connsiteX61" fmla="*/ 1289743 w 4232313"/>
                <a:gd name="connsiteY61" fmla="*/ 4581969 h 4581180"/>
                <a:gd name="connsiteX62" fmla="*/ 2935847 w 4232313"/>
                <a:gd name="connsiteY62" fmla="*/ 4581969 h 4581180"/>
                <a:gd name="connsiteX63" fmla="*/ 3008375 w 4232313"/>
                <a:gd name="connsiteY63" fmla="*/ 4509442 h 4581180"/>
                <a:gd name="connsiteX64" fmla="*/ 3008375 w 4232313"/>
                <a:gd name="connsiteY64" fmla="*/ 4187198 h 4581180"/>
                <a:gd name="connsiteX65" fmla="*/ 3135987 w 4232313"/>
                <a:gd name="connsiteY65" fmla="*/ 4121097 h 4581180"/>
                <a:gd name="connsiteX66" fmla="*/ 3271862 w 4232313"/>
                <a:gd name="connsiteY66" fmla="*/ 4056832 h 4581180"/>
                <a:gd name="connsiteX67" fmla="*/ 3794245 w 4232313"/>
                <a:gd name="connsiteY67" fmla="*/ 3833740 h 4581180"/>
                <a:gd name="connsiteX68" fmla="*/ 4033862 w 4232313"/>
                <a:gd name="connsiteY68" fmla="*/ 3724490 h 4581180"/>
                <a:gd name="connsiteX69" fmla="*/ 4196361 w 4232313"/>
                <a:gd name="connsiteY69" fmla="*/ 3528022 h 4581180"/>
                <a:gd name="connsiteX70" fmla="*/ 4231247 w 4232313"/>
                <a:gd name="connsiteY70" fmla="*/ 3268208 h 4581180"/>
                <a:gd name="connsiteX71" fmla="*/ 2117845 w 4232313"/>
                <a:gd name="connsiteY71" fmla="*/ 4212904 h 4581180"/>
                <a:gd name="connsiteX72" fmla="*/ 2018693 w 4232313"/>
                <a:gd name="connsiteY72" fmla="*/ 4113752 h 4581180"/>
                <a:gd name="connsiteX73" fmla="*/ 2117845 w 4232313"/>
                <a:gd name="connsiteY73" fmla="*/ 4014601 h 4581180"/>
                <a:gd name="connsiteX74" fmla="*/ 2216997 w 4232313"/>
                <a:gd name="connsiteY74" fmla="*/ 4113752 h 4581180"/>
                <a:gd name="connsiteX75" fmla="*/ 2117845 w 4232313"/>
                <a:gd name="connsiteY75" fmla="*/ 4212904 h 4581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232313" h="4581180">
                  <a:moveTo>
                    <a:pt x="4231247" y="3268208"/>
                  </a:moveTo>
                  <a:cubicBezTo>
                    <a:pt x="4208296" y="3136005"/>
                    <a:pt x="4175245" y="3005639"/>
                    <a:pt x="4148621" y="2873437"/>
                  </a:cubicBezTo>
                  <a:cubicBezTo>
                    <a:pt x="4048551" y="2385022"/>
                    <a:pt x="3937464" y="1898444"/>
                    <a:pt x="3828214" y="1410948"/>
                  </a:cubicBezTo>
                  <a:cubicBezTo>
                    <a:pt x="3795163" y="1261302"/>
                    <a:pt x="3763030" y="1111656"/>
                    <a:pt x="3737324" y="960174"/>
                  </a:cubicBezTo>
                  <a:cubicBezTo>
                    <a:pt x="3711618" y="809610"/>
                    <a:pt x="3667551" y="664555"/>
                    <a:pt x="3639091" y="513991"/>
                  </a:cubicBezTo>
                  <a:cubicBezTo>
                    <a:pt x="3610630" y="363427"/>
                    <a:pt x="3575744" y="226634"/>
                    <a:pt x="3460067" y="118302"/>
                  </a:cubicBezTo>
                  <a:cubicBezTo>
                    <a:pt x="3357243" y="21904"/>
                    <a:pt x="3189235" y="9969"/>
                    <a:pt x="3055197" y="6297"/>
                  </a:cubicBezTo>
                  <a:cubicBezTo>
                    <a:pt x="3006539" y="5379"/>
                    <a:pt x="2844040" y="-2884"/>
                    <a:pt x="2818334" y="22822"/>
                  </a:cubicBezTo>
                  <a:cubicBezTo>
                    <a:pt x="2791710" y="48528"/>
                    <a:pt x="2800891" y="238569"/>
                    <a:pt x="2818334" y="264275"/>
                  </a:cubicBezTo>
                  <a:cubicBezTo>
                    <a:pt x="2841286" y="297326"/>
                    <a:pt x="2943192" y="278964"/>
                    <a:pt x="2978997" y="280801"/>
                  </a:cubicBezTo>
                  <a:cubicBezTo>
                    <a:pt x="3100182" y="285391"/>
                    <a:pt x="3236975" y="250504"/>
                    <a:pt x="3288387" y="400150"/>
                  </a:cubicBezTo>
                  <a:cubicBezTo>
                    <a:pt x="3325110" y="506646"/>
                    <a:pt x="3340717" y="629668"/>
                    <a:pt x="3364587" y="740755"/>
                  </a:cubicBezTo>
                  <a:cubicBezTo>
                    <a:pt x="3439869" y="1098803"/>
                    <a:pt x="3516987" y="1457769"/>
                    <a:pt x="3594105" y="1815817"/>
                  </a:cubicBezTo>
                  <a:cubicBezTo>
                    <a:pt x="3699683" y="2303314"/>
                    <a:pt x="3801590" y="2791728"/>
                    <a:pt x="3907168" y="3279225"/>
                  </a:cubicBezTo>
                  <a:cubicBezTo>
                    <a:pt x="3927365" y="3373786"/>
                    <a:pt x="3908086" y="3447232"/>
                    <a:pt x="3821787" y="3501398"/>
                  </a:cubicBezTo>
                  <a:cubicBezTo>
                    <a:pt x="3779556" y="3528022"/>
                    <a:pt x="3729980" y="3539039"/>
                    <a:pt x="3685912" y="3561073"/>
                  </a:cubicBezTo>
                  <a:cubicBezTo>
                    <a:pt x="3641845" y="3584025"/>
                    <a:pt x="3595941" y="3604222"/>
                    <a:pt x="3550038" y="3624420"/>
                  </a:cubicBezTo>
                  <a:cubicBezTo>
                    <a:pt x="3361833" y="3707964"/>
                    <a:pt x="3171792" y="3786000"/>
                    <a:pt x="2984505" y="3871382"/>
                  </a:cubicBezTo>
                  <a:cubicBezTo>
                    <a:pt x="2956963" y="3883316"/>
                    <a:pt x="2930339" y="3896169"/>
                    <a:pt x="2902797" y="3908104"/>
                  </a:cubicBezTo>
                  <a:cubicBezTo>
                    <a:pt x="2884435" y="3916367"/>
                    <a:pt x="2856893" y="3937482"/>
                    <a:pt x="2836695" y="3937482"/>
                  </a:cubicBezTo>
                  <a:cubicBezTo>
                    <a:pt x="2831187" y="3937482"/>
                    <a:pt x="2826597" y="3936565"/>
                    <a:pt x="2821088" y="3935647"/>
                  </a:cubicBezTo>
                  <a:cubicBezTo>
                    <a:pt x="2814662" y="3872299"/>
                    <a:pt x="2760496" y="3822723"/>
                    <a:pt x="2696230" y="3822723"/>
                  </a:cubicBezTo>
                  <a:lnTo>
                    <a:pt x="2656753" y="3822723"/>
                  </a:lnTo>
                  <a:lnTo>
                    <a:pt x="2656753" y="3780492"/>
                  </a:lnTo>
                  <a:cubicBezTo>
                    <a:pt x="2656753" y="3747442"/>
                    <a:pt x="2639310" y="3718063"/>
                    <a:pt x="2612686" y="3701538"/>
                  </a:cubicBezTo>
                  <a:cubicBezTo>
                    <a:pt x="2609014" y="3698784"/>
                    <a:pt x="2604423" y="3696029"/>
                    <a:pt x="2599833" y="3695112"/>
                  </a:cubicBezTo>
                  <a:cubicBezTo>
                    <a:pt x="2588816" y="3690521"/>
                    <a:pt x="2575963" y="3687767"/>
                    <a:pt x="2563110" y="3687767"/>
                  </a:cubicBezTo>
                  <a:lnTo>
                    <a:pt x="1964527" y="3687767"/>
                  </a:lnTo>
                  <a:cubicBezTo>
                    <a:pt x="1891999" y="3685931"/>
                    <a:pt x="1819471" y="3684095"/>
                    <a:pt x="1747862" y="3687767"/>
                  </a:cubicBezTo>
                  <a:lnTo>
                    <a:pt x="1674416" y="3687767"/>
                  </a:lnTo>
                  <a:cubicBezTo>
                    <a:pt x="1623004" y="3687767"/>
                    <a:pt x="1580772" y="3729998"/>
                    <a:pt x="1580772" y="3781410"/>
                  </a:cubicBezTo>
                  <a:lnTo>
                    <a:pt x="1580772" y="3823642"/>
                  </a:lnTo>
                  <a:lnTo>
                    <a:pt x="1541295" y="3823642"/>
                  </a:lnTo>
                  <a:cubicBezTo>
                    <a:pt x="1477030" y="3823642"/>
                    <a:pt x="1422864" y="3873217"/>
                    <a:pt x="1416437" y="3936565"/>
                  </a:cubicBezTo>
                  <a:cubicBezTo>
                    <a:pt x="1389813" y="3939319"/>
                    <a:pt x="1354927" y="3916367"/>
                    <a:pt x="1334729" y="3905350"/>
                  </a:cubicBezTo>
                  <a:cubicBezTo>
                    <a:pt x="1197936" y="3829150"/>
                    <a:pt x="1050127" y="3772229"/>
                    <a:pt x="906907" y="3709801"/>
                  </a:cubicBezTo>
                  <a:cubicBezTo>
                    <a:pt x="752671" y="3642781"/>
                    <a:pt x="599353" y="3576680"/>
                    <a:pt x="443281" y="3513333"/>
                  </a:cubicBezTo>
                  <a:cubicBezTo>
                    <a:pt x="398295" y="3494972"/>
                    <a:pt x="382688" y="3482119"/>
                    <a:pt x="352392" y="3440805"/>
                  </a:cubicBezTo>
                  <a:cubicBezTo>
                    <a:pt x="284454" y="3348080"/>
                    <a:pt x="339539" y="3243420"/>
                    <a:pt x="360654" y="3142432"/>
                  </a:cubicBezTo>
                  <a:cubicBezTo>
                    <a:pt x="361572" y="3137842"/>
                    <a:pt x="362490" y="3132333"/>
                    <a:pt x="363408" y="3127743"/>
                  </a:cubicBezTo>
                  <a:cubicBezTo>
                    <a:pt x="415739" y="2878945"/>
                    <a:pt x="473577" y="2631066"/>
                    <a:pt x="525907" y="2382268"/>
                  </a:cubicBezTo>
                  <a:cubicBezTo>
                    <a:pt x="547023" y="2283116"/>
                    <a:pt x="569057" y="2183965"/>
                    <a:pt x="590172" y="2084813"/>
                  </a:cubicBezTo>
                  <a:cubicBezTo>
                    <a:pt x="643420" y="1836933"/>
                    <a:pt x="696669" y="1588136"/>
                    <a:pt x="748999" y="1340256"/>
                  </a:cubicBezTo>
                  <a:cubicBezTo>
                    <a:pt x="794902" y="1123591"/>
                    <a:pt x="847233" y="907844"/>
                    <a:pt x="887628" y="691179"/>
                  </a:cubicBezTo>
                  <a:cubicBezTo>
                    <a:pt x="913334" y="570911"/>
                    <a:pt x="911498" y="375362"/>
                    <a:pt x="1034519" y="307425"/>
                  </a:cubicBezTo>
                  <a:cubicBezTo>
                    <a:pt x="1125409" y="256931"/>
                    <a:pt x="1257611" y="282637"/>
                    <a:pt x="1357681" y="282637"/>
                  </a:cubicBezTo>
                  <a:cubicBezTo>
                    <a:pt x="1392568" y="282637"/>
                    <a:pt x="1409093" y="289981"/>
                    <a:pt x="1422864" y="254176"/>
                  </a:cubicBezTo>
                  <a:cubicBezTo>
                    <a:pt x="1437553" y="217453"/>
                    <a:pt x="1432963" y="126564"/>
                    <a:pt x="1432963" y="86169"/>
                  </a:cubicBezTo>
                  <a:cubicBezTo>
                    <a:pt x="1432963" y="43020"/>
                    <a:pt x="1431127" y="17314"/>
                    <a:pt x="1382469" y="9051"/>
                  </a:cubicBezTo>
                  <a:cubicBezTo>
                    <a:pt x="1281481" y="-7474"/>
                    <a:pt x="1187837" y="2625"/>
                    <a:pt x="1085931" y="8133"/>
                  </a:cubicBezTo>
                  <a:cubicBezTo>
                    <a:pt x="980353" y="14560"/>
                    <a:pt x="867430" y="34757"/>
                    <a:pt x="786640" y="108203"/>
                  </a:cubicBezTo>
                  <a:cubicBezTo>
                    <a:pt x="726047" y="162369"/>
                    <a:pt x="662700" y="233979"/>
                    <a:pt x="638830" y="313851"/>
                  </a:cubicBezTo>
                  <a:cubicBezTo>
                    <a:pt x="587418" y="484613"/>
                    <a:pt x="560794" y="664555"/>
                    <a:pt x="524989" y="838989"/>
                  </a:cubicBezTo>
                  <a:cubicBezTo>
                    <a:pt x="487348" y="1022603"/>
                    <a:pt x="448789" y="1205299"/>
                    <a:pt x="408394" y="1387996"/>
                  </a:cubicBezTo>
                  <a:cubicBezTo>
                    <a:pt x="300979" y="1877328"/>
                    <a:pt x="188975" y="2365743"/>
                    <a:pt x="90741" y="2857830"/>
                  </a:cubicBezTo>
                  <a:cubicBezTo>
                    <a:pt x="53100" y="3033181"/>
                    <a:pt x="-18510" y="3232403"/>
                    <a:pt x="4442" y="3413263"/>
                  </a:cubicBezTo>
                  <a:cubicBezTo>
                    <a:pt x="16377" y="3510579"/>
                    <a:pt x="56772" y="3578516"/>
                    <a:pt x="118283" y="3651044"/>
                  </a:cubicBezTo>
                  <a:cubicBezTo>
                    <a:pt x="223861" y="3774066"/>
                    <a:pt x="393705" y="3819051"/>
                    <a:pt x="537842" y="3878726"/>
                  </a:cubicBezTo>
                  <a:cubicBezTo>
                    <a:pt x="730637" y="3958598"/>
                    <a:pt x="922514" y="4042143"/>
                    <a:pt x="1114392" y="4125687"/>
                  </a:cubicBezTo>
                  <a:cubicBezTo>
                    <a:pt x="1141016" y="4137623"/>
                    <a:pt x="1188756" y="4147721"/>
                    <a:pt x="1217216" y="4167919"/>
                  </a:cubicBezTo>
                  <a:lnTo>
                    <a:pt x="1217216" y="4509442"/>
                  </a:lnTo>
                  <a:cubicBezTo>
                    <a:pt x="1217216" y="4548919"/>
                    <a:pt x="1249348" y="4581969"/>
                    <a:pt x="1289743" y="4581969"/>
                  </a:cubicBezTo>
                  <a:lnTo>
                    <a:pt x="2935847" y="4581969"/>
                  </a:lnTo>
                  <a:cubicBezTo>
                    <a:pt x="2975324" y="4581969"/>
                    <a:pt x="3008375" y="4549837"/>
                    <a:pt x="3008375" y="4509442"/>
                  </a:cubicBezTo>
                  <a:lnTo>
                    <a:pt x="3008375" y="4187198"/>
                  </a:lnTo>
                  <a:cubicBezTo>
                    <a:pt x="3034081" y="4148639"/>
                    <a:pt x="3095592" y="4137623"/>
                    <a:pt x="3135987" y="4121097"/>
                  </a:cubicBezTo>
                  <a:cubicBezTo>
                    <a:pt x="3182809" y="4101818"/>
                    <a:pt x="3225958" y="4077029"/>
                    <a:pt x="3271862" y="4056832"/>
                  </a:cubicBezTo>
                  <a:cubicBezTo>
                    <a:pt x="3446295" y="3981550"/>
                    <a:pt x="3618893" y="3907186"/>
                    <a:pt x="3794245" y="3833740"/>
                  </a:cubicBezTo>
                  <a:cubicBezTo>
                    <a:pt x="3872281" y="3800690"/>
                    <a:pt x="3962252" y="3770394"/>
                    <a:pt x="4033862" y="3724490"/>
                  </a:cubicBezTo>
                  <a:cubicBezTo>
                    <a:pt x="4112816" y="3674914"/>
                    <a:pt x="4152293" y="3606058"/>
                    <a:pt x="4196361" y="3528022"/>
                  </a:cubicBezTo>
                  <a:cubicBezTo>
                    <a:pt x="4240428" y="3449986"/>
                    <a:pt x="4245937" y="3355425"/>
                    <a:pt x="4231247" y="3268208"/>
                  </a:cubicBezTo>
                  <a:close/>
                  <a:moveTo>
                    <a:pt x="2117845" y="4212904"/>
                  </a:moveTo>
                  <a:cubicBezTo>
                    <a:pt x="2062760" y="4212904"/>
                    <a:pt x="2018693" y="4167919"/>
                    <a:pt x="2018693" y="4113752"/>
                  </a:cubicBezTo>
                  <a:cubicBezTo>
                    <a:pt x="2018693" y="4059586"/>
                    <a:pt x="2063678" y="4014601"/>
                    <a:pt x="2117845" y="4014601"/>
                  </a:cubicBezTo>
                  <a:cubicBezTo>
                    <a:pt x="2172929" y="4014601"/>
                    <a:pt x="2216997" y="4059586"/>
                    <a:pt x="2216997" y="4113752"/>
                  </a:cubicBezTo>
                  <a:cubicBezTo>
                    <a:pt x="2216997" y="4167919"/>
                    <a:pt x="2172929" y="4212904"/>
                    <a:pt x="2117845" y="4212904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43"/>
            <p:cNvSpPr/>
            <p:nvPr/>
          </p:nvSpPr>
          <p:spPr>
            <a:xfrm>
              <a:off x="4968607" y="1836"/>
              <a:ext cx="2230916" cy="1946313"/>
            </a:xfrm>
            <a:custGeom>
              <a:avLst/>
              <a:gdLst>
                <a:gd name="connsiteX0" fmla="*/ 229518 w 2230915"/>
                <a:gd name="connsiteY0" fmla="*/ 1948149 h 1946313"/>
                <a:gd name="connsiteX1" fmla="*/ 229518 w 2230915"/>
                <a:gd name="connsiteY1" fmla="*/ 650913 h 1946313"/>
                <a:gd name="connsiteX2" fmla="*/ 693145 w 2230915"/>
                <a:gd name="connsiteY2" fmla="*/ 187287 h 1946313"/>
                <a:gd name="connsiteX3" fmla="*/ 1542362 w 2230915"/>
                <a:gd name="connsiteY3" fmla="*/ 187287 h 1946313"/>
                <a:gd name="connsiteX4" fmla="*/ 2005988 w 2230915"/>
                <a:gd name="connsiteY4" fmla="*/ 650913 h 1946313"/>
                <a:gd name="connsiteX5" fmla="*/ 2005988 w 2230915"/>
                <a:gd name="connsiteY5" fmla="*/ 1949068 h 1946313"/>
                <a:gd name="connsiteX6" fmla="*/ 2230916 w 2230915"/>
                <a:gd name="connsiteY6" fmla="*/ 1949068 h 1946313"/>
                <a:gd name="connsiteX7" fmla="*/ 2230916 w 2230915"/>
                <a:gd name="connsiteY7" fmla="*/ 627961 h 1946313"/>
                <a:gd name="connsiteX8" fmla="*/ 1602954 w 2230915"/>
                <a:gd name="connsiteY8" fmla="*/ 0 h 1946313"/>
                <a:gd name="connsiteX9" fmla="*/ 627962 w 2230915"/>
                <a:gd name="connsiteY9" fmla="*/ 0 h 1946313"/>
                <a:gd name="connsiteX10" fmla="*/ 0 w 2230915"/>
                <a:gd name="connsiteY10" fmla="*/ 627961 h 1946313"/>
                <a:gd name="connsiteX11" fmla="*/ 0 w 2230915"/>
                <a:gd name="connsiteY11" fmla="*/ 1949068 h 1946313"/>
                <a:gd name="connsiteX12" fmla="*/ 229518 w 2230915"/>
                <a:gd name="connsiteY12" fmla="*/ 1949068 h 194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30915" h="1946313">
                  <a:moveTo>
                    <a:pt x="229518" y="1948149"/>
                  </a:moveTo>
                  <a:lnTo>
                    <a:pt x="229518" y="650913"/>
                  </a:lnTo>
                  <a:cubicBezTo>
                    <a:pt x="229518" y="395689"/>
                    <a:pt x="437921" y="187287"/>
                    <a:pt x="693145" y="187287"/>
                  </a:cubicBezTo>
                  <a:lnTo>
                    <a:pt x="1542362" y="187287"/>
                  </a:lnTo>
                  <a:cubicBezTo>
                    <a:pt x="1797586" y="187287"/>
                    <a:pt x="2005988" y="395689"/>
                    <a:pt x="2005988" y="650913"/>
                  </a:cubicBezTo>
                  <a:lnTo>
                    <a:pt x="2005988" y="1949068"/>
                  </a:lnTo>
                  <a:lnTo>
                    <a:pt x="2230916" y="1949068"/>
                  </a:lnTo>
                  <a:lnTo>
                    <a:pt x="2230916" y="627961"/>
                  </a:lnTo>
                  <a:cubicBezTo>
                    <a:pt x="2230916" y="282766"/>
                    <a:pt x="1948150" y="0"/>
                    <a:pt x="1602954" y="0"/>
                  </a:cubicBezTo>
                  <a:lnTo>
                    <a:pt x="627962" y="0"/>
                  </a:lnTo>
                  <a:cubicBezTo>
                    <a:pt x="282766" y="0"/>
                    <a:pt x="0" y="282766"/>
                    <a:pt x="0" y="627961"/>
                  </a:cubicBezTo>
                  <a:lnTo>
                    <a:pt x="0" y="1949068"/>
                  </a:lnTo>
                  <a:lnTo>
                    <a:pt x="229518" y="1949068"/>
                  </a:ln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44"/>
            <p:cNvSpPr/>
            <p:nvPr/>
          </p:nvSpPr>
          <p:spPr>
            <a:xfrm>
              <a:off x="4990985" y="2662410"/>
              <a:ext cx="2203374" cy="2781759"/>
            </a:xfrm>
            <a:custGeom>
              <a:avLst/>
              <a:gdLst>
                <a:gd name="connsiteX0" fmla="*/ 2129584 w 2203373"/>
                <a:gd name="connsiteY0" fmla="*/ 1530427 h 2781759"/>
                <a:gd name="connsiteX1" fmla="*/ 2103878 w 2203373"/>
                <a:gd name="connsiteY1" fmla="*/ 1345894 h 2781759"/>
                <a:gd name="connsiteX2" fmla="*/ 2169061 w 2203373"/>
                <a:gd name="connsiteY2" fmla="*/ 1319270 h 2781759"/>
                <a:gd name="connsiteX3" fmla="*/ 2189259 w 2203373"/>
                <a:gd name="connsiteY3" fmla="*/ 1228381 h 2781759"/>
                <a:gd name="connsiteX4" fmla="*/ 2046957 w 2203373"/>
                <a:gd name="connsiteY4" fmla="*/ 1159525 h 2781759"/>
                <a:gd name="connsiteX5" fmla="*/ 1994627 w 2203373"/>
                <a:gd name="connsiteY5" fmla="*/ 904301 h 2781759"/>
                <a:gd name="connsiteX6" fmla="*/ 1957904 w 2203373"/>
                <a:gd name="connsiteY6" fmla="*/ 717015 h 2781759"/>
                <a:gd name="connsiteX7" fmla="*/ 1923936 w 2203373"/>
                <a:gd name="connsiteY7" fmla="*/ 557270 h 2781759"/>
                <a:gd name="connsiteX8" fmla="*/ 1847735 w 2203373"/>
                <a:gd name="connsiteY8" fmla="*/ 341523 h 2781759"/>
                <a:gd name="connsiteX9" fmla="*/ 1729304 w 2203373"/>
                <a:gd name="connsiteY9" fmla="*/ 247880 h 2781759"/>
                <a:gd name="connsiteX10" fmla="*/ 1705434 w 2203373"/>
                <a:gd name="connsiteY10" fmla="*/ 185451 h 2781759"/>
                <a:gd name="connsiteX11" fmla="*/ 1656777 w 2203373"/>
                <a:gd name="connsiteY11" fmla="*/ 164335 h 2781759"/>
                <a:gd name="connsiteX12" fmla="*/ 1599856 w 2203373"/>
                <a:gd name="connsiteY12" fmla="*/ 164335 h 2781759"/>
                <a:gd name="connsiteX13" fmla="*/ 1592511 w 2203373"/>
                <a:gd name="connsiteY13" fmla="*/ 155154 h 2781759"/>
                <a:gd name="connsiteX14" fmla="*/ 1592511 w 2203373"/>
                <a:gd name="connsiteY14" fmla="*/ 67019 h 2781759"/>
                <a:gd name="connsiteX15" fmla="*/ 1525492 w 2203373"/>
                <a:gd name="connsiteY15" fmla="*/ 0 h 2781759"/>
                <a:gd name="connsiteX16" fmla="*/ 659750 w 2203373"/>
                <a:gd name="connsiteY16" fmla="*/ 0 h 2781759"/>
                <a:gd name="connsiteX17" fmla="*/ 592731 w 2203373"/>
                <a:gd name="connsiteY17" fmla="*/ 67019 h 2781759"/>
                <a:gd name="connsiteX18" fmla="*/ 592731 w 2203373"/>
                <a:gd name="connsiteY18" fmla="*/ 165253 h 2781759"/>
                <a:gd name="connsiteX19" fmla="*/ 521121 w 2203373"/>
                <a:gd name="connsiteY19" fmla="*/ 165253 h 2781759"/>
                <a:gd name="connsiteX20" fmla="*/ 454102 w 2203373"/>
                <a:gd name="connsiteY20" fmla="*/ 232272 h 2781759"/>
                <a:gd name="connsiteX21" fmla="*/ 454102 w 2203373"/>
                <a:gd name="connsiteY21" fmla="*/ 303882 h 2781759"/>
                <a:gd name="connsiteX22" fmla="*/ 397181 w 2203373"/>
                <a:gd name="connsiteY22" fmla="*/ 322243 h 2781759"/>
                <a:gd name="connsiteX23" fmla="*/ 318227 w 2203373"/>
                <a:gd name="connsiteY23" fmla="*/ 382836 h 2781759"/>
                <a:gd name="connsiteX24" fmla="*/ 235600 w 2203373"/>
                <a:gd name="connsiteY24" fmla="*/ 714260 h 2781759"/>
                <a:gd name="connsiteX25" fmla="*/ 161237 w 2203373"/>
                <a:gd name="connsiteY25" fmla="*/ 1098015 h 2781759"/>
                <a:gd name="connsiteX26" fmla="*/ 110743 w 2203373"/>
                <a:gd name="connsiteY26" fmla="*/ 1209101 h 2781759"/>
                <a:gd name="connsiteX27" fmla="*/ 5164 w 2203373"/>
                <a:gd name="connsiteY27" fmla="*/ 1236644 h 2781759"/>
                <a:gd name="connsiteX28" fmla="*/ 40969 w 2203373"/>
                <a:gd name="connsiteY28" fmla="*/ 1319270 h 2781759"/>
                <a:gd name="connsiteX29" fmla="*/ 107070 w 2203373"/>
                <a:gd name="connsiteY29" fmla="*/ 1373436 h 2781759"/>
                <a:gd name="connsiteX30" fmla="*/ 78610 w 2203373"/>
                <a:gd name="connsiteY30" fmla="*/ 1519410 h 2781759"/>
                <a:gd name="connsiteX31" fmla="*/ 204386 w 2203373"/>
                <a:gd name="connsiteY31" fmla="*/ 2662410 h 2781759"/>
                <a:gd name="connsiteX32" fmla="*/ 356786 w 2203373"/>
                <a:gd name="connsiteY32" fmla="*/ 2784513 h 2781759"/>
                <a:gd name="connsiteX33" fmla="*/ 455938 w 2203373"/>
                <a:gd name="connsiteY33" fmla="*/ 2779005 h 2781759"/>
                <a:gd name="connsiteX34" fmla="*/ 417379 w 2203373"/>
                <a:gd name="connsiteY34" fmla="*/ 2667000 h 2781759"/>
                <a:gd name="connsiteX35" fmla="*/ 513776 w 2203373"/>
                <a:gd name="connsiteY35" fmla="*/ 2161143 h 2781759"/>
                <a:gd name="connsiteX36" fmla="*/ 937926 w 2203373"/>
                <a:gd name="connsiteY36" fmla="*/ 1838899 h 2781759"/>
                <a:gd name="connsiteX37" fmla="*/ 1043504 w 2203373"/>
                <a:gd name="connsiteY37" fmla="*/ 1776470 h 2781759"/>
                <a:gd name="connsiteX38" fmla="*/ 1144492 w 2203373"/>
                <a:gd name="connsiteY38" fmla="*/ 1772798 h 2781759"/>
                <a:gd name="connsiteX39" fmla="*/ 1511721 w 2203373"/>
                <a:gd name="connsiteY39" fmla="*/ 2010578 h 2781759"/>
                <a:gd name="connsiteX40" fmla="*/ 1760519 w 2203373"/>
                <a:gd name="connsiteY40" fmla="*/ 2295181 h 2781759"/>
                <a:gd name="connsiteX41" fmla="*/ 1770617 w 2203373"/>
                <a:gd name="connsiteY41" fmla="*/ 2690870 h 2781759"/>
                <a:gd name="connsiteX42" fmla="*/ 1746748 w 2203373"/>
                <a:gd name="connsiteY42" fmla="*/ 2779005 h 2781759"/>
                <a:gd name="connsiteX43" fmla="*/ 1874360 w 2203373"/>
                <a:gd name="connsiteY43" fmla="*/ 2784513 h 2781759"/>
                <a:gd name="connsiteX44" fmla="*/ 1949642 w 2203373"/>
                <a:gd name="connsiteY44" fmla="*/ 2723002 h 2781759"/>
                <a:gd name="connsiteX45" fmla="*/ 2104796 w 2203373"/>
                <a:gd name="connsiteY45" fmla="*/ 2482468 h 2781759"/>
                <a:gd name="connsiteX46" fmla="*/ 2203948 w 2203373"/>
                <a:gd name="connsiteY46" fmla="*/ 2005070 h 2781759"/>
                <a:gd name="connsiteX47" fmla="*/ 2129584 w 2203373"/>
                <a:gd name="connsiteY47" fmla="*/ 1530427 h 2781759"/>
                <a:gd name="connsiteX48" fmla="*/ 877333 w 2203373"/>
                <a:gd name="connsiteY48" fmla="*/ 1705778 h 2781759"/>
                <a:gd name="connsiteX49" fmla="*/ 258552 w 2203373"/>
                <a:gd name="connsiteY49" fmla="*/ 2305279 h 2781759"/>
                <a:gd name="connsiteX50" fmla="*/ 235600 w 2203373"/>
                <a:gd name="connsiteY50" fmla="*/ 2494403 h 2781759"/>
                <a:gd name="connsiteX51" fmla="*/ 184188 w 2203373"/>
                <a:gd name="connsiteY51" fmla="*/ 2367709 h 2781759"/>
                <a:gd name="connsiteX52" fmla="*/ 127268 w 2203373"/>
                <a:gd name="connsiteY52" fmla="*/ 1986708 h 2781759"/>
                <a:gd name="connsiteX53" fmla="*/ 212649 w 2203373"/>
                <a:gd name="connsiteY53" fmla="*/ 1473506 h 2781759"/>
                <a:gd name="connsiteX54" fmla="*/ 265897 w 2203373"/>
                <a:gd name="connsiteY54" fmla="*/ 1393634 h 2781759"/>
                <a:gd name="connsiteX55" fmla="*/ 879169 w 2203373"/>
                <a:gd name="connsiteY55" fmla="*/ 1633251 h 2781759"/>
                <a:gd name="connsiteX56" fmla="*/ 877333 w 2203373"/>
                <a:gd name="connsiteY56" fmla="*/ 1705778 h 2781759"/>
                <a:gd name="connsiteX57" fmla="*/ 1044422 w 2203373"/>
                <a:gd name="connsiteY57" fmla="*/ 1557969 h 2781759"/>
                <a:gd name="connsiteX58" fmla="*/ 347605 w 2203373"/>
                <a:gd name="connsiteY58" fmla="*/ 1281629 h 2781759"/>
                <a:gd name="connsiteX59" fmla="*/ 285176 w 2203373"/>
                <a:gd name="connsiteY59" fmla="*/ 1179723 h 2781759"/>
                <a:gd name="connsiteX60" fmla="*/ 394427 w 2203373"/>
                <a:gd name="connsiteY60" fmla="*/ 579304 h 2781759"/>
                <a:gd name="connsiteX61" fmla="*/ 448593 w 2203373"/>
                <a:gd name="connsiteY61" fmla="*/ 475561 h 2781759"/>
                <a:gd name="connsiteX62" fmla="*/ 1742157 w 2203373"/>
                <a:gd name="connsiteY62" fmla="*/ 476479 h 2781759"/>
                <a:gd name="connsiteX63" fmla="*/ 1801832 w 2203373"/>
                <a:gd name="connsiteY63" fmla="*/ 578386 h 2781759"/>
                <a:gd name="connsiteX64" fmla="*/ 1897311 w 2203373"/>
                <a:gd name="connsiteY64" fmla="*/ 1074145 h 2781759"/>
                <a:gd name="connsiteX65" fmla="*/ 1844063 w 2203373"/>
                <a:gd name="connsiteY65" fmla="*/ 1280711 h 2781759"/>
                <a:gd name="connsiteX66" fmla="*/ 1163772 w 2203373"/>
                <a:gd name="connsiteY66" fmla="*/ 1554296 h 2781759"/>
                <a:gd name="connsiteX67" fmla="*/ 1044422 w 2203373"/>
                <a:gd name="connsiteY67" fmla="*/ 1557969 h 2781759"/>
                <a:gd name="connsiteX68" fmla="*/ 2057056 w 2203373"/>
                <a:gd name="connsiteY68" fmla="*/ 2207046 h 2781759"/>
                <a:gd name="connsiteX69" fmla="*/ 1968003 w 2203373"/>
                <a:gd name="connsiteY69" fmla="*/ 2466860 h 2781759"/>
                <a:gd name="connsiteX70" fmla="*/ 1952396 w 2203373"/>
                <a:gd name="connsiteY70" fmla="*/ 2359446 h 2781759"/>
                <a:gd name="connsiteX71" fmla="*/ 1766027 w 2203373"/>
                <a:gd name="connsiteY71" fmla="*/ 2020677 h 2781759"/>
                <a:gd name="connsiteX72" fmla="*/ 1359321 w 2203373"/>
                <a:gd name="connsiteY72" fmla="*/ 1731484 h 2781759"/>
                <a:gd name="connsiteX73" fmla="*/ 1281285 w 2203373"/>
                <a:gd name="connsiteY73" fmla="*/ 1669055 h 2781759"/>
                <a:gd name="connsiteX74" fmla="*/ 1388699 w 2203373"/>
                <a:gd name="connsiteY74" fmla="*/ 1604790 h 2781759"/>
                <a:gd name="connsiteX75" fmla="*/ 1904656 w 2203373"/>
                <a:gd name="connsiteY75" fmla="*/ 1401897 h 2781759"/>
                <a:gd name="connsiteX76" fmla="*/ 1972593 w 2203373"/>
                <a:gd name="connsiteY76" fmla="*/ 1442292 h 2781759"/>
                <a:gd name="connsiteX77" fmla="*/ 2057056 w 2203373"/>
                <a:gd name="connsiteY77" fmla="*/ 2207046 h 2781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203373" h="2781759">
                  <a:moveTo>
                    <a:pt x="2129584" y="1530427"/>
                  </a:moveTo>
                  <a:cubicBezTo>
                    <a:pt x="2117649" y="1458817"/>
                    <a:pt x="2083680" y="1374354"/>
                    <a:pt x="2103878" y="1345894"/>
                  </a:cubicBezTo>
                  <a:cubicBezTo>
                    <a:pt x="2119485" y="1323860"/>
                    <a:pt x="2147945" y="1331205"/>
                    <a:pt x="2169061" y="1319270"/>
                  </a:cubicBezTo>
                  <a:cubicBezTo>
                    <a:pt x="2199357" y="1301826"/>
                    <a:pt x="2214046" y="1256841"/>
                    <a:pt x="2189259" y="1228381"/>
                  </a:cubicBezTo>
                  <a:cubicBezTo>
                    <a:pt x="2142437" y="1175133"/>
                    <a:pt x="2077254" y="1245824"/>
                    <a:pt x="2046957" y="1159525"/>
                  </a:cubicBezTo>
                  <a:cubicBezTo>
                    <a:pt x="2017579" y="1076899"/>
                    <a:pt x="2012070" y="989682"/>
                    <a:pt x="1994627" y="904301"/>
                  </a:cubicBezTo>
                  <a:cubicBezTo>
                    <a:pt x="1981774" y="841872"/>
                    <a:pt x="1969839" y="779443"/>
                    <a:pt x="1957904" y="717015"/>
                  </a:cubicBezTo>
                  <a:cubicBezTo>
                    <a:pt x="1947805" y="668357"/>
                    <a:pt x="1923936" y="606846"/>
                    <a:pt x="1923936" y="557270"/>
                  </a:cubicBezTo>
                  <a:cubicBezTo>
                    <a:pt x="1907410" y="486578"/>
                    <a:pt x="1912919" y="390181"/>
                    <a:pt x="1847735" y="341523"/>
                  </a:cubicBezTo>
                  <a:cubicBezTo>
                    <a:pt x="1793569" y="301128"/>
                    <a:pt x="1729304" y="328670"/>
                    <a:pt x="1729304" y="247880"/>
                  </a:cubicBezTo>
                  <a:cubicBezTo>
                    <a:pt x="1729304" y="219419"/>
                    <a:pt x="1731140" y="199222"/>
                    <a:pt x="1705434" y="185451"/>
                  </a:cubicBezTo>
                  <a:cubicBezTo>
                    <a:pt x="1693499" y="172597"/>
                    <a:pt x="1676056" y="164335"/>
                    <a:pt x="1656777" y="164335"/>
                  </a:cubicBezTo>
                  <a:lnTo>
                    <a:pt x="1599856" y="164335"/>
                  </a:lnTo>
                  <a:cubicBezTo>
                    <a:pt x="1597102" y="161581"/>
                    <a:pt x="1594347" y="157909"/>
                    <a:pt x="1592511" y="155154"/>
                  </a:cubicBezTo>
                  <a:lnTo>
                    <a:pt x="1592511" y="67019"/>
                  </a:lnTo>
                  <a:cubicBezTo>
                    <a:pt x="1592511" y="30296"/>
                    <a:pt x="1562215" y="0"/>
                    <a:pt x="1525492" y="0"/>
                  </a:cubicBezTo>
                  <a:lnTo>
                    <a:pt x="659750" y="0"/>
                  </a:lnTo>
                  <a:cubicBezTo>
                    <a:pt x="623027" y="0"/>
                    <a:pt x="592731" y="30296"/>
                    <a:pt x="592731" y="67019"/>
                  </a:cubicBezTo>
                  <a:lnTo>
                    <a:pt x="592731" y="165253"/>
                  </a:lnTo>
                  <a:lnTo>
                    <a:pt x="521121" y="165253"/>
                  </a:lnTo>
                  <a:cubicBezTo>
                    <a:pt x="484398" y="165253"/>
                    <a:pt x="454102" y="195549"/>
                    <a:pt x="454102" y="232272"/>
                  </a:cubicBezTo>
                  <a:lnTo>
                    <a:pt x="454102" y="303882"/>
                  </a:lnTo>
                  <a:cubicBezTo>
                    <a:pt x="438494" y="314899"/>
                    <a:pt x="415543" y="315817"/>
                    <a:pt x="397181" y="322243"/>
                  </a:cubicBezTo>
                  <a:cubicBezTo>
                    <a:pt x="364131" y="333260"/>
                    <a:pt x="335670" y="351622"/>
                    <a:pt x="318227" y="382836"/>
                  </a:cubicBezTo>
                  <a:cubicBezTo>
                    <a:pt x="264979" y="482906"/>
                    <a:pt x="257634" y="605010"/>
                    <a:pt x="235600" y="714260"/>
                  </a:cubicBezTo>
                  <a:cubicBezTo>
                    <a:pt x="210813" y="841872"/>
                    <a:pt x="185106" y="969484"/>
                    <a:pt x="161237" y="1098015"/>
                  </a:cubicBezTo>
                  <a:cubicBezTo>
                    <a:pt x="154810" y="1133819"/>
                    <a:pt x="148384" y="1194412"/>
                    <a:pt x="110743" y="1209101"/>
                  </a:cubicBezTo>
                  <a:cubicBezTo>
                    <a:pt x="74938" y="1222872"/>
                    <a:pt x="22608" y="1190740"/>
                    <a:pt x="5164" y="1236644"/>
                  </a:cubicBezTo>
                  <a:cubicBezTo>
                    <a:pt x="-10443" y="1277039"/>
                    <a:pt x="11591" y="1303663"/>
                    <a:pt x="40969" y="1319270"/>
                  </a:cubicBezTo>
                  <a:cubicBezTo>
                    <a:pt x="69429" y="1333959"/>
                    <a:pt x="103398" y="1334877"/>
                    <a:pt x="107070" y="1373436"/>
                  </a:cubicBezTo>
                  <a:cubicBezTo>
                    <a:pt x="111661" y="1416585"/>
                    <a:pt x="88709" y="1477178"/>
                    <a:pt x="78610" y="1519410"/>
                  </a:cubicBezTo>
                  <a:cubicBezTo>
                    <a:pt x="-9525" y="1900410"/>
                    <a:pt x="-56347" y="2333740"/>
                    <a:pt x="204386" y="2662410"/>
                  </a:cubicBezTo>
                  <a:cubicBezTo>
                    <a:pt x="253962" y="2724839"/>
                    <a:pt x="266815" y="2788186"/>
                    <a:pt x="356786" y="2784513"/>
                  </a:cubicBezTo>
                  <a:cubicBezTo>
                    <a:pt x="376066" y="2783595"/>
                    <a:pt x="443085" y="2795530"/>
                    <a:pt x="455938" y="2779005"/>
                  </a:cubicBezTo>
                  <a:cubicBezTo>
                    <a:pt x="470627" y="2759725"/>
                    <a:pt x="423805" y="2690870"/>
                    <a:pt x="417379" y="2667000"/>
                  </a:cubicBezTo>
                  <a:cubicBezTo>
                    <a:pt x="370557" y="2499911"/>
                    <a:pt x="395345" y="2294263"/>
                    <a:pt x="513776" y="2161143"/>
                  </a:cubicBezTo>
                  <a:cubicBezTo>
                    <a:pt x="630372" y="2029858"/>
                    <a:pt x="783690" y="1923362"/>
                    <a:pt x="937926" y="1838899"/>
                  </a:cubicBezTo>
                  <a:cubicBezTo>
                    <a:pt x="974649" y="1818701"/>
                    <a:pt x="1008617" y="1797585"/>
                    <a:pt x="1043504" y="1776470"/>
                  </a:cubicBezTo>
                  <a:cubicBezTo>
                    <a:pt x="1086654" y="1750764"/>
                    <a:pt x="1101343" y="1748928"/>
                    <a:pt x="1144492" y="1772798"/>
                  </a:cubicBezTo>
                  <a:cubicBezTo>
                    <a:pt x="1272104" y="1843489"/>
                    <a:pt x="1392372" y="1927034"/>
                    <a:pt x="1511721" y="2010578"/>
                  </a:cubicBezTo>
                  <a:cubicBezTo>
                    <a:pt x="1617299" y="2084942"/>
                    <a:pt x="1712779" y="2171241"/>
                    <a:pt x="1760519" y="2295181"/>
                  </a:cubicBezTo>
                  <a:cubicBezTo>
                    <a:pt x="1808258" y="2419121"/>
                    <a:pt x="1820193" y="2565094"/>
                    <a:pt x="1770617" y="2690870"/>
                  </a:cubicBezTo>
                  <a:cubicBezTo>
                    <a:pt x="1763273" y="2710150"/>
                    <a:pt x="1727468" y="2758807"/>
                    <a:pt x="1746748" y="2779005"/>
                  </a:cubicBezTo>
                  <a:cubicBezTo>
                    <a:pt x="1764191" y="2797367"/>
                    <a:pt x="1850490" y="2787267"/>
                    <a:pt x="1874360" y="2784513"/>
                  </a:cubicBezTo>
                  <a:cubicBezTo>
                    <a:pt x="1915673" y="2779923"/>
                    <a:pt x="1923936" y="2753299"/>
                    <a:pt x="1949642" y="2723002"/>
                  </a:cubicBezTo>
                  <a:cubicBezTo>
                    <a:pt x="2012070" y="2649557"/>
                    <a:pt x="2064401" y="2570603"/>
                    <a:pt x="2104796" y="2482468"/>
                  </a:cubicBezTo>
                  <a:cubicBezTo>
                    <a:pt x="2172733" y="2333740"/>
                    <a:pt x="2203030" y="2167569"/>
                    <a:pt x="2203948" y="2005070"/>
                  </a:cubicBezTo>
                  <a:cubicBezTo>
                    <a:pt x="2201193" y="1931624"/>
                    <a:pt x="2133256" y="1552460"/>
                    <a:pt x="2129584" y="1530427"/>
                  </a:cubicBezTo>
                  <a:close/>
                  <a:moveTo>
                    <a:pt x="877333" y="1705778"/>
                  </a:moveTo>
                  <a:cubicBezTo>
                    <a:pt x="632208" y="1839817"/>
                    <a:pt x="344851" y="2019759"/>
                    <a:pt x="258552" y="2305279"/>
                  </a:cubicBezTo>
                  <a:cubicBezTo>
                    <a:pt x="244781" y="2349347"/>
                    <a:pt x="242027" y="2436564"/>
                    <a:pt x="235600" y="2494403"/>
                  </a:cubicBezTo>
                  <a:cubicBezTo>
                    <a:pt x="209894" y="2435646"/>
                    <a:pt x="192451" y="2390661"/>
                    <a:pt x="184188" y="2367709"/>
                  </a:cubicBezTo>
                  <a:cubicBezTo>
                    <a:pt x="139203" y="2241933"/>
                    <a:pt x="122678" y="2119829"/>
                    <a:pt x="127268" y="1986708"/>
                  </a:cubicBezTo>
                  <a:cubicBezTo>
                    <a:pt x="133694" y="1814111"/>
                    <a:pt x="178680" y="1641513"/>
                    <a:pt x="212649" y="1473506"/>
                  </a:cubicBezTo>
                  <a:cubicBezTo>
                    <a:pt x="219993" y="1437701"/>
                    <a:pt x="226420" y="1392716"/>
                    <a:pt x="265897" y="1393634"/>
                  </a:cubicBezTo>
                  <a:cubicBezTo>
                    <a:pt x="315473" y="1394552"/>
                    <a:pt x="742376" y="1551542"/>
                    <a:pt x="879169" y="1633251"/>
                  </a:cubicBezTo>
                  <a:cubicBezTo>
                    <a:pt x="922319" y="1658039"/>
                    <a:pt x="916810" y="1683745"/>
                    <a:pt x="877333" y="1705778"/>
                  </a:cubicBezTo>
                  <a:close/>
                  <a:moveTo>
                    <a:pt x="1044422" y="1557969"/>
                  </a:moveTo>
                  <a:cubicBezTo>
                    <a:pt x="814904" y="1456981"/>
                    <a:pt x="576205" y="1380781"/>
                    <a:pt x="347605" y="1281629"/>
                  </a:cubicBezTo>
                  <a:cubicBezTo>
                    <a:pt x="283340" y="1254087"/>
                    <a:pt x="295275" y="1231135"/>
                    <a:pt x="285176" y="1179723"/>
                  </a:cubicBezTo>
                  <a:cubicBezTo>
                    <a:pt x="269569" y="1100769"/>
                    <a:pt x="372393" y="683964"/>
                    <a:pt x="394427" y="579304"/>
                  </a:cubicBezTo>
                  <a:cubicBezTo>
                    <a:pt x="406362" y="521465"/>
                    <a:pt x="399935" y="484742"/>
                    <a:pt x="448593" y="475561"/>
                  </a:cubicBezTo>
                  <a:cubicBezTo>
                    <a:pt x="488070" y="467299"/>
                    <a:pt x="1675138" y="448937"/>
                    <a:pt x="1742157" y="476479"/>
                  </a:cubicBezTo>
                  <a:cubicBezTo>
                    <a:pt x="1784389" y="494841"/>
                    <a:pt x="1795406" y="537072"/>
                    <a:pt x="1801832" y="578386"/>
                  </a:cubicBezTo>
                  <a:cubicBezTo>
                    <a:pt x="1830292" y="744557"/>
                    <a:pt x="1865179" y="908892"/>
                    <a:pt x="1897311" y="1074145"/>
                  </a:cubicBezTo>
                  <a:cubicBezTo>
                    <a:pt x="1912001" y="1148509"/>
                    <a:pt x="1934952" y="1246742"/>
                    <a:pt x="1844063" y="1280711"/>
                  </a:cubicBezTo>
                  <a:cubicBezTo>
                    <a:pt x="1725632" y="1325696"/>
                    <a:pt x="1265678" y="1497376"/>
                    <a:pt x="1163772" y="1554296"/>
                  </a:cubicBezTo>
                  <a:cubicBezTo>
                    <a:pt x="1113278" y="1582757"/>
                    <a:pt x="1099507" y="1581839"/>
                    <a:pt x="1044422" y="1557969"/>
                  </a:cubicBezTo>
                  <a:close/>
                  <a:moveTo>
                    <a:pt x="2057056" y="2207046"/>
                  </a:moveTo>
                  <a:cubicBezTo>
                    <a:pt x="2038695" y="2291508"/>
                    <a:pt x="2014825" y="2393415"/>
                    <a:pt x="1968003" y="2466860"/>
                  </a:cubicBezTo>
                  <a:cubicBezTo>
                    <a:pt x="1960659" y="2424629"/>
                    <a:pt x="1962495" y="2394333"/>
                    <a:pt x="1952396" y="2359446"/>
                  </a:cubicBezTo>
                  <a:cubicBezTo>
                    <a:pt x="1915673" y="2226325"/>
                    <a:pt x="1856916" y="2106976"/>
                    <a:pt x="1766027" y="2020677"/>
                  </a:cubicBezTo>
                  <a:cubicBezTo>
                    <a:pt x="1648514" y="1909590"/>
                    <a:pt x="1503458" y="1803094"/>
                    <a:pt x="1359321" y="1731484"/>
                  </a:cubicBezTo>
                  <a:cubicBezTo>
                    <a:pt x="1335451" y="1719549"/>
                    <a:pt x="1282203" y="1699352"/>
                    <a:pt x="1281285" y="1669055"/>
                  </a:cubicBezTo>
                  <a:cubicBezTo>
                    <a:pt x="1281285" y="1643349"/>
                    <a:pt x="1361157" y="1615807"/>
                    <a:pt x="1388699" y="1604790"/>
                  </a:cubicBezTo>
                  <a:cubicBezTo>
                    <a:pt x="1562215" y="1535935"/>
                    <a:pt x="1721960" y="1466162"/>
                    <a:pt x="1904656" y="1401897"/>
                  </a:cubicBezTo>
                  <a:cubicBezTo>
                    <a:pt x="1951478" y="1385371"/>
                    <a:pt x="1960659" y="1392716"/>
                    <a:pt x="1972593" y="1442292"/>
                  </a:cubicBezTo>
                  <a:cubicBezTo>
                    <a:pt x="1984528" y="1490031"/>
                    <a:pt x="2102042" y="1998644"/>
                    <a:pt x="2057056" y="2207046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Oval 36"/>
          <p:cNvSpPr/>
          <p:nvPr/>
        </p:nvSpPr>
        <p:spPr>
          <a:xfrm>
            <a:off x="642484" y="1816002"/>
            <a:ext cx="701384" cy="685459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1355" y="1958676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07689"/>
                </a:solidFill>
              </a:rPr>
              <a:t>01</a:t>
            </a:r>
            <a:endParaRPr lang="en-US" sz="2000" b="1" dirty="0">
              <a:solidFill>
                <a:srgbClr val="30768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1196" y="1882438"/>
            <a:ext cx="6096000" cy="55335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07000"/>
              </a:lnSpc>
              <a:spcAft>
                <a:spcPts val="600"/>
              </a:spcAft>
              <a:tabLst>
                <a:tab pos="431800" algn="l"/>
                <a:tab pos="457200" algn="l"/>
              </a:tabLst>
            </a:pPr>
            <a:r>
              <a:rPr lang="id-ID" sz="1400" dirty="0">
                <a:latin typeface="Calibri" panose="020F0502020204030204" pitchFamily="34" charset="0"/>
                <a:cs typeface="Calibri" panose="020F0502020204030204" pitchFamily="34" charset="0"/>
              </a:rPr>
              <a:t>Menganalisis </a:t>
            </a:r>
            <a:r>
              <a:rPr lang="id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Informasi</a:t>
            </a:r>
            <a:r>
              <a:rPr lang="id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sz="1400" dirty="0">
                <a:latin typeface="Calibri" panose="020F0502020204030204" pitchFamily="34" charset="0"/>
                <a:cs typeface="Calibri" panose="020F0502020204030204" pitchFamily="34" charset="0"/>
              </a:rPr>
              <a:t>Penerimaan Santri Baru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id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ada </a:t>
            </a:r>
            <a:r>
              <a:rPr lang="id-ID" sz="1400" dirty="0">
                <a:latin typeface="Calibri" panose="020F0502020204030204" pitchFamily="34" charset="0"/>
                <a:cs typeface="Calibri" panose="020F0502020204030204" pitchFamily="34" charset="0"/>
              </a:rPr>
              <a:t>MAS Nurul As’adiyah Callaccu Kota Sengkang.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63114" y="2683786"/>
            <a:ext cx="6096000" cy="55335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07000"/>
              </a:lnSpc>
              <a:spcAft>
                <a:spcPts val="600"/>
              </a:spcAft>
              <a:tabLst>
                <a:tab pos="431800" algn="l"/>
                <a:tab pos="457200" algn="l"/>
              </a:tabLst>
            </a:pPr>
            <a:r>
              <a:rPr lang="id-ID" sz="1400" dirty="0">
                <a:latin typeface="Calibri" panose="020F0502020204030204" pitchFamily="34" charset="0"/>
                <a:cs typeface="Calibri" panose="020F0502020204030204" pitchFamily="34" charset="0"/>
              </a:rPr>
              <a:t>Merancang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Informasi</a:t>
            </a:r>
            <a:r>
              <a:rPr lang="id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sz="1400" dirty="0">
                <a:latin typeface="Calibri" panose="020F0502020204030204" pitchFamily="34" charset="0"/>
                <a:cs typeface="Calibri" panose="020F0502020204030204" pitchFamily="34" charset="0"/>
              </a:rPr>
              <a:t>Penerimaan Santri Baru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id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ada </a:t>
            </a:r>
            <a:r>
              <a:rPr lang="id-ID" sz="1400" dirty="0">
                <a:latin typeface="Calibri" panose="020F0502020204030204" pitchFamily="34" charset="0"/>
                <a:cs typeface="Calibri" panose="020F0502020204030204" pitchFamily="34" charset="0"/>
              </a:rPr>
              <a:t>MAS Nurul As’adiyah Callaccu Kota </a:t>
            </a:r>
            <a:r>
              <a:rPr lang="id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Sengkang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0551" y="345103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Mengimplementasikan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Informasi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Penerimaan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Santri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MAS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Nurul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As’adiyah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Callaccu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Kota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Sengkang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8499" y="423082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pengujian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Informasi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Penerimaan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Santri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MAS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Nurul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As’adiyah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Callaccu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Kota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Sengkang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1" name="Oval 80"/>
          <p:cNvSpPr/>
          <p:nvPr/>
        </p:nvSpPr>
        <p:spPr>
          <a:xfrm>
            <a:off x="654937" y="2617759"/>
            <a:ext cx="701384" cy="685459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3808" y="2760433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07689"/>
                </a:solidFill>
              </a:rPr>
              <a:t>02</a:t>
            </a:r>
            <a:endParaRPr lang="en-US" sz="2000" b="1" dirty="0">
              <a:solidFill>
                <a:srgbClr val="307689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665547" y="3397671"/>
            <a:ext cx="701384" cy="685459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94418" y="3557929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07689"/>
                </a:solidFill>
              </a:rPr>
              <a:t>03</a:t>
            </a:r>
            <a:endParaRPr lang="en-US" sz="2000" b="1" dirty="0">
              <a:solidFill>
                <a:srgbClr val="307689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665547" y="4190194"/>
            <a:ext cx="701384" cy="685459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4418" y="4332868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07689"/>
                </a:solidFill>
              </a:rPr>
              <a:t>04</a:t>
            </a:r>
            <a:endParaRPr lang="en-US" sz="2000" b="1" dirty="0">
              <a:solidFill>
                <a:srgbClr val="3076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Teks 1"/>
          <p:cNvSpPr>
            <a:spLocks noGrp="1"/>
          </p:cNvSpPr>
          <p:nvPr>
            <p:ph type="body" sz="quarter" idx="10"/>
          </p:nvPr>
        </p:nvSpPr>
        <p:spPr>
          <a:xfrm>
            <a:off x="642484" y="347165"/>
            <a:ext cx="7316470" cy="724535"/>
          </a:xfrm>
        </p:spPr>
        <p:txBody>
          <a:bodyPr/>
          <a:lstStyle/>
          <a:p>
            <a:pPr algn="l"/>
            <a:r>
              <a:rPr lang="en-US" altLang="id-ID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BATASAN MASALAH</a:t>
            </a:r>
            <a:endParaRPr lang="en-US" altLang="id-ID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Freeform: Shape 3"/>
          <p:cNvSpPr/>
          <p:nvPr/>
        </p:nvSpPr>
        <p:spPr>
          <a:xfrm>
            <a:off x="8134708" y="1272139"/>
            <a:ext cx="4062431" cy="4328413"/>
          </a:xfrm>
          <a:custGeom>
            <a:avLst/>
            <a:gdLst>
              <a:gd name="connsiteX0" fmla="*/ 779861 w 4194628"/>
              <a:gd name="connsiteY0" fmla="*/ 0 h 4333601"/>
              <a:gd name="connsiteX1" fmla="*/ 4194628 w 4194628"/>
              <a:gd name="connsiteY1" fmla="*/ 0 h 4333601"/>
              <a:gd name="connsiteX2" fmla="*/ 4194628 w 4194628"/>
              <a:gd name="connsiteY2" fmla="*/ 4333601 h 4333601"/>
              <a:gd name="connsiteX3" fmla="*/ 0 w 4194628"/>
              <a:gd name="connsiteY3" fmla="*/ 4333601 h 4333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628" h="4333601">
                <a:moveTo>
                  <a:pt x="779861" y="0"/>
                </a:moveTo>
                <a:lnTo>
                  <a:pt x="4194628" y="0"/>
                </a:lnTo>
                <a:lnTo>
                  <a:pt x="4194628" y="4333601"/>
                </a:lnTo>
                <a:lnTo>
                  <a:pt x="0" y="43336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aphic 93"/>
          <p:cNvGrpSpPr/>
          <p:nvPr/>
        </p:nvGrpSpPr>
        <p:grpSpPr>
          <a:xfrm>
            <a:off x="9792140" y="1726762"/>
            <a:ext cx="2399860" cy="3878978"/>
            <a:chOff x="3970662" y="-150"/>
            <a:chExt cx="4247003" cy="6864577"/>
          </a:xfrm>
          <a:solidFill>
            <a:schemeClr val="bg1">
              <a:alpha val="20000"/>
            </a:schemeClr>
          </a:solidFill>
        </p:grpSpPr>
        <p:sp>
          <p:nvSpPr>
            <p:cNvPr id="49" name="Freeform: Shape 13"/>
            <p:cNvSpPr/>
            <p:nvPr/>
          </p:nvSpPr>
          <p:spPr>
            <a:xfrm>
              <a:off x="5006248" y="6650516"/>
              <a:ext cx="2185012" cy="192795"/>
            </a:xfrm>
            <a:custGeom>
              <a:avLst/>
              <a:gdLst>
                <a:gd name="connsiteX0" fmla="*/ 2085860 w 2185012"/>
                <a:gd name="connsiteY0" fmla="*/ 200140 h 192795"/>
                <a:gd name="connsiteX1" fmla="*/ 100070 w 2185012"/>
                <a:gd name="connsiteY1" fmla="*/ 200140 h 192795"/>
                <a:gd name="connsiteX2" fmla="*/ 0 w 2185012"/>
                <a:gd name="connsiteY2" fmla="*/ 100070 h 192795"/>
                <a:gd name="connsiteX3" fmla="*/ 0 w 2185012"/>
                <a:gd name="connsiteY3" fmla="*/ 100070 h 192795"/>
                <a:gd name="connsiteX4" fmla="*/ 100070 w 2185012"/>
                <a:gd name="connsiteY4" fmla="*/ 0 h 192795"/>
                <a:gd name="connsiteX5" fmla="*/ 2085860 w 2185012"/>
                <a:gd name="connsiteY5" fmla="*/ 0 h 192795"/>
                <a:gd name="connsiteX6" fmla="*/ 2185930 w 2185012"/>
                <a:gd name="connsiteY6" fmla="*/ 100070 h 192795"/>
                <a:gd name="connsiteX7" fmla="*/ 2185930 w 2185012"/>
                <a:gd name="connsiteY7" fmla="*/ 100070 h 192795"/>
                <a:gd name="connsiteX8" fmla="*/ 2085860 w 2185012"/>
                <a:gd name="connsiteY8" fmla="*/ 200140 h 1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5012" h="192795">
                  <a:moveTo>
                    <a:pt x="2085860" y="200140"/>
                  </a:moveTo>
                  <a:lnTo>
                    <a:pt x="100070" y="200140"/>
                  </a:lnTo>
                  <a:cubicBezTo>
                    <a:pt x="44985" y="200140"/>
                    <a:pt x="0" y="155154"/>
                    <a:pt x="0" y="100070"/>
                  </a:cubicBezTo>
                  <a:lnTo>
                    <a:pt x="0" y="100070"/>
                  </a:lnTo>
                  <a:cubicBezTo>
                    <a:pt x="0" y="44985"/>
                    <a:pt x="44985" y="0"/>
                    <a:pt x="100070" y="0"/>
                  </a:cubicBezTo>
                  <a:lnTo>
                    <a:pt x="2085860" y="0"/>
                  </a:lnTo>
                  <a:cubicBezTo>
                    <a:pt x="2140945" y="0"/>
                    <a:pt x="2185930" y="44985"/>
                    <a:pt x="2185930" y="100070"/>
                  </a:cubicBezTo>
                  <a:lnTo>
                    <a:pt x="2185930" y="100070"/>
                  </a:lnTo>
                  <a:cubicBezTo>
                    <a:pt x="2185930" y="155154"/>
                    <a:pt x="2140945" y="200140"/>
                    <a:pt x="2085860" y="20014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14"/>
            <p:cNvSpPr/>
            <p:nvPr/>
          </p:nvSpPr>
          <p:spPr>
            <a:xfrm>
              <a:off x="5442332" y="1762699"/>
              <a:ext cx="1285301" cy="670193"/>
            </a:xfrm>
            <a:custGeom>
              <a:avLst/>
              <a:gdLst>
                <a:gd name="connsiteX0" fmla="*/ 1228381 w 1285301"/>
                <a:gd name="connsiteY0" fmla="*/ 671111 h 670192"/>
                <a:gd name="connsiteX1" fmla="*/ 57839 w 1285301"/>
                <a:gd name="connsiteY1" fmla="*/ 671111 h 670192"/>
                <a:gd name="connsiteX2" fmla="*/ 0 w 1285301"/>
                <a:gd name="connsiteY2" fmla="*/ 613272 h 670192"/>
                <a:gd name="connsiteX3" fmla="*/ 0 w 1285301"/>
                <a:gd name="connsiteY3" fmla="*/ 57839 h 670192"/>
                <a:gd name="connsiteX4" fmla="*/ 57839 w 1285301"/>
                <a:gd name="connsiteY4" fmla="*/ 0 h 670192"/>
                <a:gd name="connsiteX5" fmla="*/ 1228381 w 1285301"/>
                <a:gd name="connsiteY5" fmla="*/ 0 h 670192"/>
                <a:gd name="connsiteX6" fmla="*/ 1286219 w 1285301"/>
                <a:gd name="connsiteY6" fmla="*/ 57839 h 670192"/>
                <a:gd name="connsiteX7" fmla="*/ 1286219 w 1285301"/>
                <a:gd name="connsiteY7" fmla="*/ 613272 h 670192"/>
                <a:gd name="connsiteX8" fmla="*/ 1228381 w 1285301"/>
                <a:gd name="connsiteY8" fmla="*/ 671111 h 67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5301" h="670192">
                  <a:moveTo>
                    <a:pt x="1228381" y="671111"/>
                  </a:moveTo>
                  <a:lnTo>
                    <a:pt x="57839" y="671111"/>
                  </a:lnTo>
                  <a:cubicBezTo>
                    <a:pt x="25706" y="671111"/>
                    <a:pt x="0" y="645405"/>
                    <a:pt x="0" y="613272"/>
                  </a:cubicBezTo>
                  <a:lnTo>
                    <a:pt x="0" y="57839"/>
                  </a:lnTo>
                  <a:cubicBezTo>
                    <a:pt x="0" y="25706"/>
                    <a:pt x="25706" y="0"/>
                    <a:pt x="57839" y="0"/>
                  </a:cubicBezTo>
                  <a:lnTo>
                    <a:pt x="1228381" y="0"/>
                  </a:lnTo>
                  <a:cubicBezTo>
                    <a:pt x="1260513" y="0"/>
                    <a:pt x="1286219" y="25706"/>
                    <a:pt x="1286219" y="57839"/>
                  </a:cubicBezTo>
                  <a:lnTo>
                    <a:pt x="1286219" y="613272"/>
                  </a:lnTo>
                  <a:cubicBezTo>
                    <a:pt x="1286219" y="645405"/>
                    <a:pt x="1260513" y="671111"/>
                    <a:pt x="1228381" y="671111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15"/>
            <p:cNvSpPr/>
            <p:nvPr/>
          </p:nvSpPr>
          <p:spPr>
            <a:xfrm>
              <a:off x="5254127" y="5529549"/>
              <a:ext cx="1689253" cy="73446"/>
            </a:xfrm>
            <a:custGeom>
              <a:avLst/>
              <a:gdLst>
                <a:gd name="connsiteX0" fmla="*/ 1658957 w 1689253"/>
                <a:gd name="connsiteY0" fmla="*/ 73446 h 73445"/>
                <a:gd name="connsiteX1" fmla="*/ 36723 w 1689253"/>
                <a:gd name="connsiteY1" fmla="*/ 73446 h 73445"/>
                <a:gd name="connsiteX2" fmla="*/ 0 w 1689253"/>
                <a:gd name="connsiteY2" fmla="*/ 36723 h 73445"/>
                <a:gd name="connsiteX3" fmla="*/ 0 w 1689253"/>
                <a:gd name="connsiteY3" fmla="*/ 36723 h 73445"/>
                <a:gd name="connsiteX4" fmla="*/ 36723 w 1689253"/>
                <a:gd name="connsiteY4" fmla="*/ 0 h 73445"/>
                <a:gd name="connsiteX5" fmla="*/ 1658039 w 1689253"/>
                <a:gd name="connsiteY5" fmla="*/ 0 h 73445"/>
                <a:gd name="connsiteX6" fmla="*/ 1694762 w 1689253"/>
                <a:gd name="connsiteY6" fmla="*/ 36723 h 73445"/>
                <a:gd name="connsiteX7" fmla="*/ 1694762 w 1689253"/>
                <a:gd name="connsiteY7" fmla="*/ 36723 h 73445"/>
                <a:gd name="connsiteX8" fmla="*/ 1658957 w 1689253"/>
                <a:gd name="connsiteY8" fmla="*/ 73446 h 7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9253" h="73445">
                  <a:moveTo>
                    <a:pt x="1658957" y="73446"/>
                  </a:moveTo>
                  <a:lnTo>
                    <a:pt x="36723" y="73446"/>
                  </a:lnTo>
                  <a:cubicBezTo>
                    <a:pt x="16525" y="73446"/>
                    <a:pt x="0" y="56921"/>
                    <a:pt x="0" y="36723"/>
                  </a:cubicBezTo>
                  <a:lnTo>
                    <a:pt x="0" y="36723"/>
                  </a:lnTo>
                  <a:cubicBezTo>
                    <a:pt x="0" y="16525"/>
                    <a:pt x="16525" y="0"/>
                    <a:pt x="36723" y="0"/>
                  </a:cubicBezTo>
                  <a:lnTo>
                    <a:pt x="1658039" y="0"/>
                  </a:lnTo>
                  <a:cubicBezTo>
                    <a:pt x="1678236" y="0"/>
                    <a:pt x="1694762" y="16525"/>
                    <a:pt x="1694762" y="36723"/>
                  </a:cubicBezTo>
                  <a:lnTo>
                    <a:pt x="1694762" y="36723"/>
                  </a:lnTo>
                  <a:cubicBezTo>
                    <a:pt x="1695680" y="57838"/>
                    <a:pt x="1679154" y="73446"/>
                    <a:pt x="1658957" y="73446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16"/>
            <p:cNvSpPr/>
            <p:nvPr/>
          </p:nvSpPr>
          <p:spPr>
            <a:xfrm>
              <a:off x="5802216" y="5389084"/>
              <a:ext cx="569205" cy="55084"/>
            </a:xfrm>
            <a:custGeom>
              <a:avLst/>
              <a:gdLst>
                <a:gd name="connsiteX0" fmla="*/ 545335 w 569204"/>
                <a:gd name="connsiteY0" fmla="*/ 62429 h 55084"/>
                <a:gd name="connsiteX1" fmla="*/ 31214 w 569204"/>
                <a:gd name="connsiteY1" fmla="*/ 62429 h 55084"/>
                <a:gd name="connsiteX2" fmla="*/ 0 w 569204"/>
                <a:gd name="connsiteY2" fmla="*/ 31215 h 55084"/>
                <a:gd name="connsiteX3" fmla="*/ 0 w 569204"/>
                <a:gd name="connsiteY3" fmla="*/ 31215 h 55084"/>
                <a:gd name="connsiteX4" fmla="*/ 31214 w 569204"/>
                <a:gd name="connsiteY4" fmla="*/ 0 h 55084"/>
                <a:gd name="connsiteX5" fmla="*/ 545335 w 569204"/>
                <a:gd name="connsiteY5" fmla="*/ 0 h 55084"/>
                <a:gd name="connsiteX6" fmla="*/ 576549 w 569204"/>
                <a:gd name="connsiteY6" fmla="*/ 31215 h 55084"/>
                <a:gd name="connsiteX7" fmla="*/ 576549 w 569204"/>
                <a:gd name="connsiteY7" fmla="*/ 31215 h 55084"/>
                <a:gd name="connsiteX8" fmla="*/ 545335 w 569204"/>
                <a:gd name="connsiteY8" fmla="*/ 62429 h 5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04" h="55084">
                  <a:moveTo>
                    <a:pt x="545335" y="62429"/>
                  </a:moveTo>
                  <a:lnTo>
                    <a:pt x="31214" y="62429"/>
                  </a:lnTo>
                  <a:cubicBezTo>
                    <a:pt x="14689" y="62429"/>
                    <a:pt x="0" y="48658"/>
                    <a:pt x="0" y="31215"/>
                  </a:cubicBezTo>
                  <a:lnTo>
                    <a:pt x="0" y="31215"/>
                  </a:lnTo>
                  <a:cubicBezTo>
                    <a:pt x="0" y="14689"/>
                    <a:pt x="13771" y="0"/>
                    <a:pt x="31214" y="0"/>
                  </a:cubicBezTo>
                  <a:lnTo>
                    <a:pt x="545335" y="0"/>
                  </a:lnTo>
                  <a:cubicBezTo>
                    <a:pt x="561860" y="0"/>
                    <a:pt x="576549" y="13771"/>
                    <a:pt x="576549" y="31215"/>
                  </a:cubicBezTo>
                  <a:lnTo>
                    <a:pt x="576549" y="31215"/>
                  </a:lnTo>
                  <a:cubicBezTo>
                    <a:pt x="575632" y="48658"/>
                    <a:pt x="561860" y="62429"/>
                    <a:pt x="545335" y="6242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17"/>
            <p:cNvSpPr/>
            <p:nvPr/>
          </p:nvSpPr>
          <p:spPr>
            <a:xfrm>
              <a:off x="5272489" y="6850987"/>
              <a:ext cx="1808603" cy="9181"/>
            </a:xfrm>
            <a:custGeom>
              <a:avLst/>
              <a:gdLst>
                <a:gd name="connsiteX0" fmla="*/ 0 w 1808602"/>
                <a:gd name="connsiteY0" fmla="*/ 4259 h 0"/>
                <a:gd name="connsiteX1" fmla="*/ 32133 w 1808602"/>
                <a:gd name="connsiteY1" fmla="*/ 587 h 0"/>
                <a:gd name="connsiteX2" fmla="*/ 1720468 w 1808602"/>
                <a:gd name="connsiteY2" fmla="*/ 587 h 0"/>
                <a:gd name="connsiteX3" fmla="*/ 1817783 w 1808602"/>
                <a:gd name="connsiteY3" fmla="*/ 587 h 0"/>
                <a:gd name="connsiteX4" fmla="*/ 1792995 w 1808602"/>
                <a:gd name="connsiteY4" fmla="*/ 5177 h 0"/>
                <a:gd name="connsiteX5" fmla="*/ 6426 w 1808602"/>
                <a:gd name="connsiteY5" fmla="*/ 5177 h 0"/>
                <a:gd name="connsiteX6" fmla="*/ 0 w 1808602"/>
                <a:gd name="connsiteY6" fmla="*/ 425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8602">
                  <a:moveTo>
                    <a:pt x="0" y="4259"/>
                  </a:moveTo>
                  <a:cubicBezTo>
                    <a:pt x="10099" y="-2167"/>
                    <a:pt x="21116" y="587"/>
                    <a:pt x="32133" y="587"/>
                  </a:cubicBezTo>
                  <a:cubicBezTo>
                    <a:pt x="594911" y="587"/>
                    <a:pt x="1157689" y="587"/>
                    <a:pt x="1720468" y="587"/>
                  </a:cubicBezTo>
                  <a:cubicBezTo>
                    <a:pt x="1752600" y="587"/>
                    <a:pt x="1785651" y="587"/>
                    <a:pt x="1817783" y="587"/>
                  </a:cubicBezTo>
                  <a:cubicBezTo>
                    <a:pt x="1810439" y="5177"/>
                    <a:pt x="1801258" y="5177"/>
                    <a:pt x="1792995" y="5177"/>
                  </a:cubicBezTo>
                  <a:cubicBezTo>
                    <a:pt x="1197166" y="5177"/>
                    <a:pt x="602255" y="5177"/>
                    <a:pt x="6426" y="5177"/>
                  </a:cubicBezTo>
                  <a:cubicBezTo>
                    <a:pt x="4590" y="4259"/>
                    <a:pt x="2754" y="4259"/>
                    <a:pt x="0" y="425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18"/>
            <p:cNvSpPr/>
            <p:nvPr/>
          </p:nvSpPr>
          <p:spPr>
            <a:xfrm>
              <a:off x="5257799" y="6641845"/>
              <a:ext cx="1744337" cy="9181"/>
            </a:xfrm>
            <a:custGeom>
              <a:avLst/>
              <a:gdLst>
                <a:gd name="connsiteX0" fmla="*/ 1746174 w 1744337"/>
                <a:gd name="connsiteY0" fmla="*/ 408 h 0"/>
                <a:gd name="connsiteX1" fmla="*/ 1683745 w 1744337"/>
                <a:gd name="connsiteY1" fmla="*/ 3162 h 0"/>
                <a:gd name="connsiteX2" fmla="*/ 636224 w 1744337"/>
                <a:gd name="connsiteY2" fmla="*/ 4080 h 0"/>
                <a:gd name="connsiteX3" fmla="*/ 27542 w 1744337"/>
                <a:gd name="connsiteY3" fmla="*/ 3162 h 0"/>
                <a:gd name="connsiteX4" fmla="*/ 0 w 1744337"/>
                <a:gd name="connsiteY4" fmla="*/ 408 h 0"/>
                <a:gd name="connsiteX5" fmla="*/ 1204511 w 1744337"/>
                <a:gd name="connsiteY5" fmla="*/ 408 h 0"/>
                <a:gd name="connsiteX6" fmla="*/ 1746174 w 1744337"/>
                <a:gd name="connsiteY6" fmla="*/ 40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4337">
                  <a:moveTo>
                    <a:pt x="1746174" y="408"/>
                  </a:moveTo>
                  <a:cubicBezTo>
                    <a:pt x="1725976" y="5916"/>
                    <a:pt x="1704860" y="3162"/>
                    <a:pt x="1683745" y="3162"/>
                  </a:cubicBezTo>
                  <a:cubicBezTo>
                    <a:pt x="1334877" y="3162"/>
                    <a:pt x="985092" y="4080"/>
                    <a:pt x="636224" y="4080"/>
                  </a:cubicBezTo>
                  <a:cubicBezTo>
                    <a:pt x="433330" y="4080"/>
                    <a:pt x="230436" y="4080"/>
                    <a:pt x="27542" y="3162"/>
                  </a:cubicBezTo>
                  <a:cubicBezTo>
                    <a:pt x="18361" y="3162"/>
                    <a:pt x="9181" y="4998"/>
                    <a:pt x="0" y="408"/>
                  </a:cubicBezTo>
                  <a:cubicBezTo>
                    <a:pt x="401198" y="408"/>
                    <a:pt x="803313" y="408"/>
                    <a:pt x="1204511" y="408"/>
                  </a:cubicBezTo>
                  <a:cubicBezTo>
                    <a:pt x="1385371" y="-510"/>
                    <a:pt x="1566231" y="408"/>
                    <a:pt x="1746174" y="408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19"/>
            <p:cNvSpPr/>
            <p:nvPr/>
          </p:nvSpPr>
          <p:spPr>
            <a:xfrm>
              <a:off x="7199523" y="552680"/>
              <a:ext cx="9181" cy="1367928"/>
            </a:xfrm>
            <a:custGeom>
              <a:avLst/>
              <a:gdLst>
                <a:gd name="connsiteX0" fmla="*/ 0 w 0"/>
                <a:gd name="connsiteY0" fmla="*/ 1371600 h 1367927"/>
                <a:gd name="connsiteX1" fmla="*/ 3672 w 0"/>
                <a:gd name="connsiteY1" fmla="*/ 1334877 h 1367927"/>
                <a:gd name="connsiteX2" fmla="*/ 3672 w 0"/>
                <a:gd name="connsiteY2" fmla="*/ 56002 h 1367927"/>
                <a:gd name="connsiteX3" fmla="*/ 2754 w 0"/>
                <a:gd name="connsiteY3" fmla="*/ 0 h 1367927"/>
                <a:gd name="connsiteX4" fmla="*/ 7344 w 0"/>
                <a:gd name="connsiteY4" fmla="*/ 29378 h 1367927"/>
                <a:gd name="connsiteX5" fmla="*/ 7344 w 0"/>
                <a:gd name="connsiteY5" fmla="*/ 1340386 h 1367927"/>
                <a:gd name="connsiteX6" fmla="*/ 0 w 0"/>
                <a:gd name="connsiteY6" fmla="*/ 1371600 h 136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h="1367927">
                  <a:moveTo>
                    <a:pt x="0" y="1371600"/>
                  </a:moveTo>
                  <a:cubicBezTo>
                    <a:pt x="4590" y="1359665"/>
                    <a:pt x="3672" y="1346812"/>
                    <a:pt x="3672" y="1334877"/>
                  </a:cubicBezTo>
                  <a:cubicBezTo>
                    <a:pt x="3672" y="908892"/>
                    <a:pt x="3672" y="482906"/>
                    <a:pt x="3672" y="56002"/>
                  </a:cubicBezTo>
                  <a:cubicBezTo>
                    <a:pt x="3672" y="37641"/>
                    <a:pt x="2754" y="19280"/>
                    <a:pt x="2754" y="0"/>
                  </a:cubicBezTo>
                  <a:cubicBezTo>
                    <a:pt x="8263" y="9181"/>
                    <a:pt x="7344" y="19280"/>
                    <a:pt x="7344" y="29378"/>
                  </a:cubicBezTo>
                  <a:cubicBezTo>
                    <a:pt x="7344" y="466381"/>
                    <a:pt x="7344" y="903383"/>
                    <a:pt x="7344" y="1340386"/>
                  </a:cubicBezTo>
                  <a:cubicBezTo>
                    <a:pt x="7344" y="1351402"/>
                    <a:pt x="9181" y="1362419"/>
                    <a:pt x="0" y="137160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20"/>
            <p:cNvSpPr/>
            <p:nvPr/>
          </p:nvSpPr>
          <p:spPr>
            <a:xfrm>
              <a:off x="4971361" y="534318"/>
              <a:ext cx="9181" cy="1331205"/>
            </a:xfrm>
            <a:custGeom>
              <a:avLst/>
              <a:gdLst>
                <a:gd name="connsiteX0" fmla="*/ 9181 w 9180"/>
                <a:gd name="connsiteY0" fmla="*/ 0 h 1331204"/>
                <a:gd name="connsiteX1" fmla="*/ 2754 w 9180"/>
                <a:gd name="connsiteY1" fmla="*/ 1239398 h 1331204"/>
                <a:gd name="connsiteX2" fmla="*/ 0 w 9180"/>
                <a:gd name="connsiteY2" fmla="*/ 1332123 h 1331204"/>
                <a:gd name="connsiteX3" fmla="*/ 0 w 9180"/>
                <a:gd name="connsiteY3" fmla="*/ 44986 h 1331204"/>
                <a:gd name="connsiteX4" fmla="*/ 9181 w 9180"/>
                <a:gd name="connsiteY4" fmla="*/ 0 h 133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0" h="1331204">
                  <a:moveTo>
                    <a:pt x="9181" y="0"/>
                  </a:moveTo>
                  <a:cubicBezTo>
                    <a:pt x="-5508" y="413133"/>
                    <a:pt x="6426" y="826265"/>
                    <a:pt x="2754" y="1239398"/>
                  </a:cubicBezTo>
                  <a:cubicBezTo>
                    <a:pt x="2754" y="1270612"/>
                    <a:pt x="6426" y="1300908"/>
                    <a:pt x="0" y="1332123"/>
                  </a:cubicBezTo>
                  <a:cubicBezTo>
                    <a:pt x="0" y="903383"/>
                    <a:pt x="0" y="473725"/>
                    <a:pt x="0" y="44986"/>
                  </a:cubicBezTo>
                  <a:cubicBezTo>
                    <a:pt x="0" y="29378"/>
                    <a:pt x="918" y="14689"/>
                    <a:pt x="9181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21"/>
            <p:cNvSpPr/>
            <p:nvPr/>
          </p:nvSpPr>
          <p:spPr>
            <a:xfrm>
              <a:off x="6969086" y="601337"/>
              <a:ext cx="9181" cy="1303663"/>
            </a:xfrm>
            <a:custGeom>
              <a:avLst/>
              <a:gdLst>
                <a:gd name="connsiteX0" fmla="*/ 918 w 0"/>
                <a:gd name="connsiteY0" fmla="*/ 0 h 1303662"/>
                <a:gd name="connsiteX1" fmla="*/ 3672 w 0"/>
                <a:gd name="connsiteY1" fmla="*/ 50494 h 1303662"/>
                <a:gd name="connsiteX2" fmla="*/ 4590 w 0"/>
                <a:gd name="connsiteY2" fmla="*/ 1137492 h 1303662"/>
                <a:gd name="connsiteX3" fmla="*/ 4590 w 0"/>
                <a:gd name="connsiteY3" fmla="*/ 1304581 h 1303662"/>
                <a:gd name="connsiteX4" fmla="*/ 0 w 0"/>
                <a:gd name="connsiteY4" fmla="*/ 1279793 h 1303662"/>
                <a:gd name="connsiteX5" fmla="*/ 918 w 0"/>
                <a:gd name="connsiteY5" fmla="*/ 0 h 1303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h="1303662">
                  <a:moveTo>
                    <a:pt x="918" y="0"/>
                  </a:moveTo>
                  <a:cubicBezTo>
                    <a:pt x="5508" y="16525"/>
                    <a:pt x="3672" y="33969"/>
                    <a:pt x="3672" y="50494"/>
                  </a:cubicBezTo>
                  <a:cubicBezTo>
                    <a:pt x="3672" y="413133"/>
                    <a:pt x="3672" y="774853"/>
                    <a:pt x="4590" y="1137492"/>
                  </a:cubicBezTo>
                  <a:cubicBezTo>
                    <a:pt x="4590" y="1193494"/>
                    <a:pt x="5508" y="1248578"/>
                    <a:pt x="4590" y="1304581"/>
                  </a:cubicBezTo>
                  <a:cubicBezTo>
                    <a:pt x="0" y="1297236"/>
                    <a:pt x="0" y="1288056"/>
                    <a:pt x="0" y="1279793"/>
                  </a:cubicBezTo>
                  <a:cubicBezTo>
                    <a:pt x="918" y="852889"/>
                    <a:pt x="918" y="426904"/>
                    <a:pt x="918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22"/>
            <p:cNvSpPr/>
            <p:nvPr/>
          </p:nvSpPr>
          <p:spPr>
            <a:xfrm>
              <a:off x="5562599" y="-150"/>
              <a:ext cx="1046602" cy="9181"/>
            </a:xfrm>
            <a:custGeom>
              <a:avLst/>
              <a:gdLst>
                <a:gd name="connsiteX0" fmla="*/ 1053947 w 1046602"/>
                <a:gd name="connsiteY0" fmla="*/ 7494 h 0"/>
                <a:gd name="connsiteX1" fmla="*/ 973157 w 1046602"/>
                <a:gd name="connsiteY1" fmla="*/ 4740 h 0"/>
                <a:gd name="connsiteX2" fmla="*/ 74364 w 1046602"/>
                <a:gd name="connsiteY2" fmla="*/ 4740 h 0"/>
                <a:gd name="connsiteX3" fmla="*/ 0 w 1046602"/>
                <a:gd name="connsiteY3" fmla="*/ 5658 h 0"/>
                <a:gd name="connsiteX4" fmla="*/ 29378 w 1046602"/>
                <a:gd name="connsiteY4" fmla="*/ 150 h 0"/>
                <a:gd name="connsiteX5" fmla="*/ 1024569 w 1046602"/>
                <a:gd name="connsiteY5" fmla="*/ 150 h 0"/>
                <a:gd name="connsiteX6" fmla="*/ 1053947 w 1046602"/>
                <a:gd name="connsiteY6" fmla="*/ 749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602">
                  <a:moveTo>
                    <a:pt x="1053947" y="7494"/>
                  </a:moveTo>
                  <a:cubicBezTo>
                    <a:pt x="1027323" y="6576"/>
                    <a:pt x="999781" y="4740"/>
                    <a:pt x="973157" y="4740"/>
                  </a:cubicBezTo>
                  <a:cubicBezTo>
                    <a:pt x="673865" y="4740"/>
                    <a:pt x="373656" y="4740"/>
                    <a:pt x="74364" y="4740"/>
                  </a:cubicBezTo>
                  <a:cubicBezTo>
                    <a:pt x="49576" y="4740"/>
                    <a:pt x="24788" y="4740"/>
                    <a:pt x="0" y="5658"/>
                  </a:cubicBezTo>
                  <a:cubicBezTo>
                    <a:pt x="9181" y="-768"/>
                    <a:pt x="19280" y="150"/>
                    <a:pt x="29378" y="150"/>
                  </a:cubicBezTo>
                  <a:cubicBezTo>
                    <a:pt x="360802" y="150"/>
                    <a:pt x="693145" y="150"/>
                    <a:pt x="1024569" y="150"/>
                  </a:cubicBezTo>
                  <a:cubicBezTo>
                    <a:pt x="1033750" y="150"/>
                    <a:pt x="1044767" y="-1686"/>
                    <a:pt x="1053947" y="7494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23"/>
            <p:cNvSpPr/>
            <p:nvPr/>
          </p:nvSpPr>
          <p:spPr>
            <a:xfrm>
              <a:off x="5198635" y="589402"/>
              <a:ext cx="9181" cy="908892"/>
            </a:xfrm>
            <a:custGeom>
              <a:avLst/>
              <a:gdLst>
                <a:gd name="connsiteX0" fmla="*/ 408 w 0"/>
                <a:gd name="connsiteY0" fmla="*/ 911646 h 908891"/>
                <a:gd name="connsiteX1" fmla="*/ 408 w 0"/>
                <a:gd name="connsiteY1" fmla="*/ 450774 h 908891"/>
                <a:gd name="connsiteX2" fmla="*/ 2244 w 0"/>
                <a:gd name="connsiteY2" fmla="*/ 11017 h 908891"/>
                <a:gd name="connsiteX3" fmla="*/ 4080 w 0"/>
                <a:gd name="connsiteY3" fmla="*/ 0 h 908891"/>
                <a:gd name="connsiteX4" fmla="*/ 4998 w 0"/>
                <a:gd name="connsiteY4" fmla="*/ 889612 h 908891"/>
                <a:gd name="connsiteX5" fmla="*/ 408 w 0"/>
                <a:gd name="connsiteY5" fmla="*/ 911646 h 908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h="908891">
                  <a:moveTo>
                    <a:pt x="408" y="911646"/>
                  </a:moveTo>
                  <a:cubicBezTo>
                    <a:pt x="408" y="758328"/>
                    <a:pt x="-510" y="604092"/>
                    <a:pt x="408" y="450774"/>
                  </a:cubicBezTo>
                  <a:cubicBezTo>
                    <a:pt x="408" y="303882"/>
                    <a:pt x="1326" y="156990"/>
                    <a:pt x="2244" y="11017"/>
                  </a:cubicBezTo>
                  <a:cubicBezTo>
                    <a:pt x="2244" y="7345"/>
                    <a:pt x="4080" y="3672"/>
                    <a:pt x="4080" y="0"/>
                  </a:cubicBezTo>
                  <a:cubicBezTo>
                    <a:pt x="4080" y="296537"/>
                    <a:pt x="4080" y="593075"/>
                    <a:pt x="4998" y="889612"/>
                  </a:cubicBezTo>
                  <a:cubicBezTo>
                    <a:pt x="4998" y="896957"/>
                    <a:pt x="4998" y="905219"/>
                    <a:pt x="408" y="911646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24"/>
            <p:cNvSpPr/>
            <p:nvPr/>
          </p:nvSpPr>
          <p:spPr>
            <a:xfrm>
              <a:off x="5198125" y="1743419"/>
              <a:ext cx="9181" cy="156072"/>
            </a:xfrm>
            <a:custGeom>
              <a:avLst/>
              <a:gdLst>
                <a:gd name="connsiteX0" fmla="*/ 918 w 0"/>
                <a:gd name="connsiteY0" fmla="*/ 162499 h 156072"/>
                <a:gd name="connsiteX1" fmla="*/ 0 w 0"/>
                <a:gd name="connsiteY1" fmla="*/ 27542 h 156072"/>
                <a:gd name="connsiteX2" fmla="*/ 918 w 0"/>
                <a:gd name="connsiteY2" fmla="*/ 0 h 156072"/>
                <a:gd name="connsiteX3" fmla="*/ 5508 w 0"/>
                <a:gd name="connsiteY3" fmla="*/ 94561 h 156072"/>
                <a:gd name="connsiteX4" fmla="*/ 918 w 0"/>
                <a:gd name="connsiteY4" fmla="*/ 162499 h 15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156072">
                  <a:moveTo>
                    <a:pt x="918" y="162499"/>
                  </a:moveTo>
                  <a:cubicBezTo>
                    <a:pt x="918" y="117513"/>
                    <a:pt x="0" y="72528"/>
                    <a:pt x="0" y="27542"/>
                  </a:cubicBezTo>
                  <a:cubicBezTo>
                    <a:pt x="0" y="18361"/>
                    <a:pt x="918" y="9181"/>
                    <a:pt x="918" y="0"/>
                  </a:cubicBezTo>
                  <a:cubicBezTo>
                    <a:pt x="11017" y="31215"/>
                    <a:pt x="4590" y="62429"/>
                    <a:pt x="5508" y="94561"/>
                  </a:cubicBezTo>
                  <a:cubicBezTo>
                    <a:pt x="5508" y="116595"/>
                    <a:pt x="10099" y="140465"/>
                    <a:pt x="918" y="16249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25"/>
            <p:cNvSpPr/>
            <p:nvPr/>
          </p:nvSpPr>
          <p:spPr>
            <a:xfrm>
              <a:off x="5199043" y="1505639"/>
              <a:ext cx="9181" cy="137711"/>
            </a:xfrm>
            <a:custGeom>
              <a:avLst/>
              <a:gdLst>
                <a:gd name="connsiteX0" fmla="*/ 0 w 0"/>
                <a:gd name="connsiteY0" fmla="*/ 144137 h 137710"/>
                <a:gd name="connsiteX1" fmla="*/ 0 w 0"/>
                <a:gd name="connsiteY1" fmla="*/ 0 h 137710"/>
                <a:gd name="connsiteX2" fmla="*/ 0 w 0"/>
                <a:gd name="connsiteY2" fmla="*/ 144137 h 137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137710">
                  <a:moveTo>
                    <a:pt x="0" y="144137"/>
                  </a:moveTo>
                  <a:cubicBezTo>
                    <a:pt x="0" y="96398"/>
                    <a:pt x="0" y="47740"/>
                    <a:pt x="0" y="0"/>
                  </a:cubicBezTo>
                  <a:cubicBezTo>
                    <a:pt x="7345" y="48658"/>
                    <a:pt x="7345" y="96398"/>
                    <a:pt x="0" y="144137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26"/>
            <p:cNvSpPr/>
            <p:nvPr/>
          </p:nvSpPr>
          <p:spPr>
            <a:xfrm>
              <a:off x="5143040" y="6855246"/>
              <a:ext cx="128530" cy="9181"/>
            </a:xfrm>
            <a:custGeom>
              <a:avLst/>
              <a:gdLst>
                <a:gd name="connsiteX0" fmla="*/ 0 w 128530"/>
                <a:gd name="connsiteY0" fmla="*/ 0 h 0"/>
                <a:gd name="connsiteX1" fmla="*/ 130366 w 128530"/>
                <a:gd name="connsiteY1" fmla="*/ 0 h 0"/>
                <a:gd name="connsiteX2" fmla="*/ 0 w 12853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530">
                  <a:moveTo>
                    <a:pt x="0" y="0"/>
                  </a:moveTo>
                  <a:cubicBezTo>
                    <a:pt x="43149" y="0"/>
                    <a:pt x="87217" y="0"/>
                    <a:pt x="130366" y="0"/>
                  </a:cubicBezTo>
                  <a:cubicBezTo>
                    <a:pt x="86299" y="8262"/>
                    <a:pt x="43149" y="8262"/>
                    <a:pt x="0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27"/>
            <p:cNvSpPr/>
            <p:nvPr/>
          </p:nvSpPr>
          <p:spPr>
            <a:xfrm>
              <a:off x="3970662" y="0"/>
              <a:ext cx="9181" cy="9181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28"/>
            <p:cNvSpPr/>
            <p:nvPr/>
          </p:nvSpPr>
          <p:spPr>
            <a:xfrm>
              <a:off x="5006923" y="6711108"/>
              <a:ext cx="9181" cy="82627"/>
            </a:xfrm>
            <a:custGeom>
              <a:avLst/>
              <a:gdLst>
                <a:gd name="connsiteX0" fmla="*/ 6669 w 9180"/>
                <a:gd name="connsiteY0" fmla="*/ 0 h 82626"/>
                <a:gd name="connsiteX1" fmla="*/ 11259 w 9180"/>
                <a:gd name="connsiteY1" fmla="*/ 88135 h 82626"/>
                <a:gd name="connsiteX2" fmla="*/ 6669 w 9180"/>
                <a:gd name="connsiteY2" fmla="*/ 0 h 8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80" h="82626">
                  <a:moveTo>
                    <a:pt x="6669" y="0"/>
                  </a:moveTo>
                  <a:cubicBezTo>
                    <a:pt x="4833" y="29378"/>
                    <a:pt x="2997" y="58757"/>
                    <a:pt x="11259" y="88135"/>
                  </a:cubicBezTo>
                  <a:cubicBezTo>
                    <a:pt x="-6184" y="59675"/>
                    <a:pt x="243" y="30296"/>
                    <a:pt x="6669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29"/>
            <p:cNvSpPr/>
            <p:nvPr/>
          </p:nvSpPr>
          <p:spPr>
            <a:xfrm>
              <a:off x="5133860" y="167089"/>
              <a:ext cx="45904" cy="45904"/>
            </a:xfrm>
            <a:custGeom>
              <a:avLst/>
              <a:gdLst>
                <a:gd name="connsiteX0" fmla="*/ 46822 w 45903"/>
                <a:gd name="connsiteY0" fmla="*/ 0 h 45903"/>
                <a:gd name="connsiteX1" fmla="*/ 0 w 45903"/>
                <a:gd name="connsiteY1" fmla="*/ 46822 h 45903"/>
                <a:gd name="connsiteX2" fmla="*/ 46822 w 45903"/>
                <a:gd name="connsiteY2" fmla="*/ 0 h 4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03" h="45903">
                  <a:moveTo>
                    <a:pt x="46822" y="0"/>
                  </a:moveTo>
                  <a:cubicBezTo>
                    <a:pt x="31215" y="15607"/>
                    <a:pt x="15607" y="31214"/>
                    <a:pt x="0" y="46822"/>
                  </a:cubicBezTo>
                  <a:cubicBezTo>
                    <a:pt x="10099" y="25706"/>
                    <a:pt x="25706" y="10099"/>
                    <a:pt x="46822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30"/>
            <p:cNvSpPr/>
            <p:nvPr/>
          </p:nvSpPr>
          <p:spPr>
            <a:xfrm>
              <a:off x="5097137" y="6641074"/>
              <a:ext cx="82627" cy="9181"/>
            </a:xfrm>
            <a:custGeom>
              <a:avLst/>
              <a:gdLst>
                <a:gd name="connsiteX0" fmla="*/ 89053 w 82626"/>
                <a:gd name="connsiteY0" fmla="*/ 1179 h 0"/>
                <a:gd name="connsiteX1" fmla="*/ 0 w 82626"/>
                <a:gd name="connsiteY1" fmla="*/ 5770 h 0"/>
                <a:gd name="connsiteX2" fmla="*/ 89053 w 82626"/>
                <a:gd name="connsiteY2" fmla="*/ 11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626">
                  <a:moveTo>
                    <a:pt x="89053" y="1179"/>
                  </a:moveTo>
                  <a:cubicBezTo>
                    <a:pt x="59675" y="6688"/>
                    <a:pt x="29378" y="3934"/>
                    <a:pt x="0" y="5770"/>
                  </a:cubicBezTo>
                  <a:cubicBezTo>
                    <a:pt x="28460" y="-4329"/>
                    <a:pt x="58757" y="2097"/>
                    <a:pt x="89053" y="117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31"/>
            <p:cNvSpPr/>
            <p:nvPr/>
          </p:nvSpPr>
          <p:spPr>
            <a:xfrm>
              <a:off x="5776395" y="4512325"/>
              <a:ext cx="642651" cy="872169"/>
            </a:xfrm>
            <a:custGeom>
              <a:avLst/>
              <a:gdLst>
                <a:gd name="connsiteX0" fmla="*/ 635422 w 642650"/>
                <a:gd name="connsiteY0" fmla="*/ 462709 h 872168"/>
                <a:gd name="connsiteX1" fmla="*/ 483940 w 642650"/>
                <a:gd name="connsiteY1" fmla="*/ 227682 h 872168"/>
                <a:gd name="connsiteX2" fmla="*/ 295735 w 642650"/>
                <a:gd name="connsiteY2" fmla="*/ 0 h 872168"/>
                <a:gd name="connsiteX3" fmla="*/ 31330 w 642650"/>
                <a:gd name="connsiteY3" fmla="*/ 476480 h 872168"/>
                <a:gd name="connsiteX4" fmla="*/ 50609 w 642650"/>
                <a:gd name="connsiteY4" fmla="*/ 752819 h 872168"/>
                <a:gd name="connsiteX5" fmla="*/ 157106 w 642650"/>
                <a:gd name="connsiteY5" fmla="*/ 832692 h 872168"/>
                <a:gd name="connsiteX6" fmla="*/ 135072 w 642650"/>
                <a:gd name="connsiteY6" fmla="*/ 877677 h 872168"/>
                <a:gd name="connsiteX7" fmla="*/ 483940 w 642650"/>
                <a:gd name="connsiteY7" fmla="*/ 877677 h 872168"/>
                <a:gd name="connsiteX8" fmla="*/ 480267 w 642650"/>
                <a:gd name="connsiteY8" fmla="*/ 821675 h 872168"/>
                <a:gd name="connsiteX9" fmla="*/ 521581 w 642650"/>
                <a:gd name="connsiteY9" fmla="*/ 795050 h 872168"/>
                <a:gd name="connsiteX10" fmla="*/ 612470 w 642650"/>
                <a:gd name="connsiteY10" fmla="*/ 693145 h 872168"/>
                <a:gd name="connsiteX11" fmla="*/ 635422 w 642650"/>
                <a:gd name="connsiteY11" fmla="*/ 462709 h 87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650" h="872168">
                  <a:moveTo>
                    <a:pt x="635422" y="462709"/>
                  </a:moveTo>
                  <a:cubicBezTo>
                    <a:pt x="612470" y="375492"/>
                    <a:pt x="574829" y="339687"/>
                    <a:pt x="483940" y="227682"/>
                  </a:cubicBezTo>
                  <a:cubicBezTo>
                    <a:pt x="473841" y="218501"/>
                    <a:pt x="336130" y="38559"/>
                    <a:pt x="295735" y="0"/>
                  </a:cubicBezTo>
                  <a:cubicBezTo>
                    <a:pt x="265438" y="142301"/>
                    <a:pt x="124055" y="290111"/>
                    <a:pt x="31330" y="476480"/>
                  </a:cubicBezTo>
                  <a:cubicBezTo>
                    <a:pt x="-4475" y="548089"/>
                    <a:pt x="-22836" y="665602"/>
                    <a:pt x="50609" y="752819"/>
                  </a:cubicBezTo>
                  <a:cubicBezTo>
                    <a:pt x="61626" y="765673"/>
                    <a:pt x="133236" y="818002"/>
                    <a:pt x="157106" y="832692"/>
                  </a:cubicBezTo>
                  <a:cubicBezTo>
                    <a:pt x="168123" y="841872"/>
                    <a:pt x="139662" y="872169"/>
                    <a:pt x="135072" y="877677"/>
                  </a:cubicBezTo>
                  <a:cubicBezTo>
                    <a:pt x="154352" y="882267"/>
                    <a:pt x="455479" y="881349"/>
                    <a:pt x="483940" y="877677"/>
                  </a:cubicBezTo>
                  <a:cubicBezTo>
                    <a:pt x="469251" y="853807"/>
                    <a:pt x="456397" y="837282"/>
                    <a:pt x="480267" y="821675"/>
                  </a:cubicBezTo>
                  <a:cubicBezTo>
                    <a:pt x="493120" y="812494"/>
                    <a:pt x="507810" y="804231"/>
                    <a:pt x="521581" y="795050"/>
                  </a:cubicBezTo>
                  <a:cubicBezTo>
                    <a:pt x="561058" y="770263"/>
                    <a:pt x="610634" y="696817"/>
                    <a:pt x="612470" y="693145"/>
                  </a:cubicBezTo>
                  <a:cubicBezTo>
                    <a:pt x="658373" y="616945"/>
                    <a:pt x="660210" y="556352"/>
                    <a:pt x="635422" y="46270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32"/>
            <p:cNvSpPr/>
            <p:nvPr/>
          </p:nvSpPr>
          <p:spPr>
            <a:xfrm>
              <a:off x="5327573" y="291029"/>
              <a:ext cx="45904" cy="36723"/>
            </a:xfrm>
            <a:custGeom>
              <a:avLst/>
              <a:gdLst>
                <a:gd name="connsiteX0" fmla="*/ 0 w 45903"/>
                <a:gd name="connsiteY0" fmla="*/ 43149 h 36722"/>
                <a:gd name="connsiteX1" fmla="*/ 47740 w 45903"/>
                <a:gd name="connsiteY1" fmla="*/ 0 h 36722"/>
                <a:gd name="connsiteX2" fmla="*/ 0 w 45903"/>
                <a:gd name="connsiteY2" fmla="*/ 43149 h 3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03" h="36722">
                  <a:moveTo>
                    <a:pt x="0" y="43149"/>
                  </a:moveTo>
                  <a:cubicBezTo>
                    <a:pt x="16525" y="29378"/>
                    <a:pt x="29378" y="11935"/>
                    <a:pt x="47740" y="0"/>
                  </a:cubicBezTo>
                  <a:cubicBezTo>
                    <a:pt x="34887" y="18361"/>
                    <a:pt x="22034" y="35805"/>
                    <a:pt x="0" y="4314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33"/>
            <p:cNvSpPr/>
            <p:nvPr/>
          </p:nvSpPr>
          <p:spPr>
            <a:xfrm>
              <a:off x="5199043" y="1654366"/>
              <a:ext cx="9181" cy="82627"/>
            </a:xfrm>
            <a:custGeom>
              <a:avLst/>
              <a:gdLst>
                <a:gd name="connsiteX0" fmla="*/ 0 w 0"/>
                <a:gd name="connsiteY0" fmla="*/ 83545 h 82626"/>
                <a:gd name="connsiteX1" fmla="*/ 0 w 0"/>
                <a:gd name="connsiteY1" fmla="*/ 0 h 82626"/>
                <a:gd name="connsiteX2" fmla="*/ 0 w 0"/>
                <a:gd name="connsiteY2" fmla="*/ 83545 h 8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82626">
                  <a:moveTo>
                    <a:pt x="0" y="83545"/>
                  </a:moveTo>
                  <a:cubicBezTo>
                    <a:pt x="0" y="56002"/>
                    <a:pt x="0" y="27542"/>
                    <a:pt x="0" y="0"/>
                  </a:cubicBezTo>
                  <a:cubicBezTo>
                    <a:pt x="7345" y="28460"/>
                    <a:pt x="7345" y="56002"/>
                    <a:pt x="0" y="83545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34"/>
            <p:cNvSpPr/>
            <p:nvPr/>
          </p:nvSpPr>
          <p:spPr>
            <a:xfrm>
              <a:off x="5132024" y="1908672"/>
              <a:ext cx="64265" cy="18361"/>
            </a:xfrm>
            <a:custGeom>
              <a:avLst/>
              <a:gdLst>
                <a:gd name="connsiteX0" fmla="*/ 0 w 64265"/>
                <a:gd name="connsiteY0" fmla="*/ 24788 h 18361"/>
                <a:gd name="connsiteX1" fmla="*/ 29378 w 64265"/>
                <a:gd name="connsiteY1" fmla="*/ 22034 h 18361"/>
                <a:gd name="connsiteX2" fmla="*/ 66101 w 64265"/>
                <a:gd name="connsiteY2" fmla="*/ 0 h 18361"/>
                <a:gd name="connsiteX3" fmla="*/ 38559 w 64265"/>
                <a:gd name="connsiteY3" fmla="*/ 24788 h 18361"/>
                <a:gd name="connsiteX4" fmla="*/ 0 w 64265"/>
                <a:gd name="connsiteY4" fmla="*/ 24788 h 18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65" h="18361">
                  <a:moveTo>
                    <a:pt x="0" y="24788"/>
                  </a:moveTo>
                  <a:cubicBezTo>
                    <a:pt x="9181" y="20198"/>
                    <a:pt x="19280" y="21116"/>
                    <a:pt x="29378" y="22034"/>
                  </a:cubicBezTo>
                  <a:cubicBezTo>
                    <a:pt x="47740" y="23870"/>
                    <a:pt x="59675" y="17443"/>
                    <a:pt x="66101" y="0"/>
                  </a:cubicBezTo>
                  <a:cubicBezTo>
                    <a:pt x="66101" y="18361"/>
                    <a:pt x="55084" y="24788"/>
                    <a:pt x="38559" y="24788"/>
                  </a:cubicBezTo>
                  <a:cubicBezTo>
                    <a:pt x="25706" y="24788"/>
                    <a:pt x="12853" y="24788"/>
                    <a:pt x="0" y="24788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35"/>
            <p:cNvSpPr/>
            <p:nvPr/>
          </p:nvSpPr>
          <p:spPr>
            <a:xfrm>
              <a:off x="5487318" y="4748"/>
              <a:ext cx="73446" cy="9181"/>
            </a:xfrm>
            <a:custGeom>
              <a:avLst/>
              <a:gdLst>
                <a:gd name="connsiteX0" fmla="*/ 75282 w 73445"/>
                <a:gd name="connsiteY0" fmla="*/ 761 h 9180"/>
                <a:gd name="connsiteX1" fmla="*/ 0 w 73445"/>
                <a:gd name="connsiteY1" fmla="*/ 9942 h 9180"/>
                <a:gd name="connsiteX2" fmla="*/ 75282 w 73445"/>
                <a:gd name="connsiteY2" fmla="*/ 761 h 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445" h="9180">
                  <a:moveTo>
                    <a:pt x="75282" y="761"/>
                  </a:moveTo>
                  <a:cubicBezTo>
                    <a:pt x="50494" y="6269"/>
                    <a:pt x="25706" y="7187"/>
                    <a:pt x="0" y="9942"/>
                  </a:cubicBezTo>
                  <a:cubicBezTo>
                    <a:pt x="23870" y="-157"/>
                    <a:pt x="49576" y="-1075"/>
                    <a:pt x="75282" y="761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36"/>
            <p:cNvSpPr/>
            <p:nvPr/>
          </p:nvSpPr>
          <p:spPr>
            <a:xfrm>
              <a:off x="7001219" y="171680"/>
              <a:ext cx="36723" cy="36723"/>
            </a:xfrm>
            <a:custGeom>
              <a:avLst/>
              <a:gdLst>
                <a:gd name="connsiteX0" fmla="*/ 42231 w 36722"/>
                <a:gd name="connsiteY0" fmla="*/ 44067 h 36722"/>
                <a:gd name="connsiteX1" fmla="*/ 0 w 36722"/>
                <a:gd name="connsiteY1" fmla="*/ 0 h 36722"/>
                <a:gd name="connsiteX2" fmla="*/ 42231 w 36722"/>
                <a:gd name="connsiteY2" fmla="*/ 44067 h 3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722" h="36722">
                  <a:moveTo>
                    <a:pt x="42231" y="44067"/>
                  </a:moveTo>
                  <a:cubicBezTo>
                    <a:pt x="25706" y="31214"/>
                    <a:pt x="9181" y="19280"/>
                    <a:pt x="0" y="0"/>
                  </a:cubicBezTo>
                  <a:cubicBezTo>
                    <a:pt x="17443" y="11935"/>
                    <a:pt x="32133" y="25706"/>
                    <a:pt x="42231" y="44067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37"/>
            <p:cNvSpPr/>
            <p:nvPr/>
          </p:nvSpPr>
          <p:spPr>
            <a:xfrm>
              <a:off x="4390221" y="3267419"/>
              <a:ext cx="9181" cy="64265"/>
            </a:xfrm>
            <a:custGeom>
              <a:avLst/>
              <a:gdLst>
                <a:gd name="connsiteX0" fmla="*/ 13771 w 9180"/>
                <a:gd name="connsiteY0" fmla="*/ 0 h 64265"/>
                <a:gd name="connsiteX1" fmla="*/ 0 w 9180"/>
                <a:gd name="connsiteY1" fmla="*/ 64265 h 64265"/>
                <a:gd name="connsiteX2" fmla="*/ 13771 w 9180"/>
                <a:gd name="connsiteY2" fmla="*/ 0 h 6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80" h="64265">
                  <a:moveTo>
                    <a:pt x="13771" y="0"/>
                  </a:moveTo>
                  <a:cubicBezTo>
                    <a:pt x="10099" y="21116"/>
                    <a:pt x="7345" y="43150"/>
                    <a:pt x="0" y="64265"/>
                  </a:cubicBezTo>
                  <a:cubicBezTo>
                    <a:pt x="0" y="41313"/>
                    <a:pt x="0" y="19280"/>
                    <a:pt x="13771" y="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38"/>
            <p:cNvSpPr/>
            <p:nvPr/>
          </p:nvSpPr>
          <p:spPr>
            <a:xfrm>
              <a:off x="5031954" y="6651381"/>
              <a:ext cx="45904" cy="27542"/>
            </a:xfrm>
            <a:custGeom>
              <a:avLst/>
              <a:gdLst>
                <a:gd name="connsiteX0" fmla="*/ 48658 w 45903"/>
                <a:gd name="connsiteY0" fmla="*/ 53 h 27542"/>
                <a:gd name="connsiteX1" fmla="*/ 0 w 45903"/>
                <a:gd name="connsiteY1" fmla="*/ 32186 h 27542"/>
                <a:gd name="connsiteX2" fmla="*/ 48658 w 45903"/>
                <a:gd name="connsiteY2" fmla="*/ 53 h 27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03" h="27542">
                  <a:moveTo>
                    <a:pt x="48658" y="53"/>
                  </a:moveTo>
                  <a:cubicBezTo>
                    <a:pt x="29378" y="5561"/>
                    <a:pt x="13771" y="17497"/>
                    <a:pt x="0" y="32186"/>
                  </a:cubicBezTo>
                  <a:cubicBezTo>
                    <a:pt x="8263" y="10152"/>
                    <a:pt x="24788" y="-865"/>
                    <a:pt x="48658" y="53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39"/>
            <p:cNvSpPr/>
            <p:nvPr/>
          </p:nvSpPr>
          <p:spPr>
            <a:xfrm>
              <a:off x="8208484" y="5308294"/>
              <a:ext cx="9181" cy="64265"/>
            </a:xfrm>
            <a:custGeom>
              <a:avLst/>
              <a:gdLst>
                <a:gd name="connsiteX0" fmla="*/ 0 w 0"/>
                <a:gd name="connsiteY0" fmla="*/ 68855 h 64265"/>
                <a:gd name="connsiteX1" fmla="*/ 0 w 0"/>
                <a:gd name="connsiteY1" fmla="*/ 0 h 64265"/>
                <a:gd name="connsiteX2" fmla="*/ 0 w 0"/>
                <a:gd name="connsiteY2" fmla="*/ 68855 h 6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64265">
                  <a:moveTo>
                    <a:pt x="0" y="68855"/>
                  </a:moveTo>
                  <a:cubicBezTo>
                    <a:pt x="0" y="45904"/>
                    <a:pt x="0" y="22952"/>
                    <a:pt x="0" y="0"/>
                  </a:cubicBezTo>
                  <a:cubicBezTo>
                    <a:pt x="10099" y="22952"/>
                    <a:pt x="10099" y="45904"/>
                    <a:pt x="0" y="68855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40"/>
            <p:cNvSpPr/>
            <p:nvPr/>
          </p:nvSpPr>
          <p:spPr>
            <a:xfrm>
              <a:off x="5549746" y="190860"/>
              <a:ext cx="55084" cy="9181"/>
            </a:xfrm>
            <a:custGeom>
              <a:avLst/>
              <a:gdLst>
                <a:gd name="connsiteX0" fmla="*/ 0 w 55084"/>
                <a:gd name="connsiteY0" fmla="*/ 13870 h 9180"/>
                <a:gd name="connsiteX1" fmla="*/ 63347 w 55084"/>
                <a:gd name="connsiteY1" fmla="*/ 99 h 9180"/>
                <a:gd name="connsiteX2" fmla="*/ 0 w 55084"/>
                <a:gd name="connsiteY2" fmla="*/ 13870 h 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4" h="9180">
                  <a:moveTo>
                    <a:pt x="0" y="13870"/>
                  </a:moveTo>
                  <a:cubicBezTo>
                    <a:pt x="20198" y="4690"/>
                    <a:pt x="40395" y="-819"/>
                    <a:pt x="63347" y="99"/>
                  </a:cubicBezTo>
                  <a:cubicBezTo>
                    <a:pt x="42231" y="5608"/>
                    <a:pt x="22034" y="12952"/>
                    <a:pt x="0" y="13870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41"/>
            <p:cNvSpPr/>
            <p:nvPr/>
          </p:nvSpPr>
          <p:spPr>
            <a:xfrm>
              <a:off x="5318392" y="2498075"/>
              <a:ext cx="1524000" cy="110169"/>
            </a:xfrm>
            <a:custGeom>
              <a:avLst/>
              <a:gdLst>
                <a:gd name="connsiteX0" fmla="*/ 1478096 w 1524000"/>
                <a:gd name="connsiteY0" fmla="*/ 110169 h 110168"/>
                <a:gd name="connsiteX1" fmla="*/ 55084 w 1524000"/>
                <a:gd name="connsiteY1" fmla="*/ 110169 h 110168"/>
                <a:gd name="connsiteX2" fmla="*/ 0 w 1524000"/>
                <a:gd name="connsiteY2" fmla="*/ 55084 h 110168"/>
                <a:gd name="connsiteX3" fmla="*/ 0 w 1524000"/>
                <a:gd name="connsiteY3" fmla="*/ 55084 h 110168"/>
                <a:gd name="connsiteX4" fmla="*/ 55084 w 1524000"/>
                <a:gd name="connsiteY4" fmla="*/ 0 h 110168"/>
                <a:gd name="connsiteX5" fmla="*/ 1478096 w 1524000"/>
                <a:gd name="connsiteY5" fmla="*/ 0 h 110168"/>
                <a:gd name="connsiteX6" fmla="*/ 1533181 w 1524000"/>
                <a:gd name="connsiteY6" fmla="*/ 55084 h 110168"/>
                <a:gd name="connsiteX7" fmla="*/ 1533181 w 1524000"/>
                <a:gd name="connsiteY7" fmla="*/ 55084 h 110168"/>
                <a:gd name="connsiteX8" fmla="*/ 1478096 w 1524000"/>
                <a:gd name="connsiteY8" fmla="*/ 110169 h 1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0" h="110168">
                  <a:moveTo>
                    <a:pt x="1478096" y="110169"/>
                  </a:moveTo>
                  <a:lnTo>
                    <a:pt x="55084" y="110169"/>
                  </a:lnTo>
                  <a:cubicBezTo>
                    <a:pt x="24788" y="110169"/>
                    <a:pt x="0" y="85381"/>
                    <a:pt x="0" y="55084"/>
                  </a:cubicBezTo>
                  <a:lnTo>
                    <a:pt x="0" y="55084"/>
                  </a:lnTo>
                  <a:cubicBezTo>
                    <a:pt x="0" y="24788"/>
                    <a:pt x="24788" y="0"/>
                    <a:pt x="55084" y="0"/>
                  </a:cubicBezTo>
                  <a:lnTo>
                    <a:pt x="1478096" y="0"/>
                  </a:lnTo>
                  <a:cubicBezTo>
                    <a:pt x="1508393" y="0"/>
                    <a:pt x="1533181" y="24788"/>
                    <a:pt x="1533181" y="55084"/>
                  </a:cubicBezTo>
                  <a:lnTo>
                    <a:pt x="1533181" y="55084"/>
                  </a:lnTo>
                  <a:cubicBezTo>
                    <a:pt x="1533181" y="85381"/>
                    <a:pt x="1508393" y="110169"/>
                    <a:pt x="1478096" y="110169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42"/>
            <p:cNvSpPr/>
            <p:nvPr/>
          </p:nvSpPr>
          <p:spPr>
            <a:xfrm>
              <a:off x="3970809" y="1994185"/>
              <a:ext cx="4232312" cy="4581179"/>
            </a:xfrm>
            <a:custGeom>
              <a:avLst/>
              <a:gdLst>
                <a:gd name="connsiteX0" fmla="*/ 4231247 w 4232313"/>
                <a:gd name="connsiteY0" fmla="*/ 3268208 h 4581180"/>
                <a:gd name="connsiteX1" fmla="*/ 4148621 w 4232313"/>
                <a:gd name="connsiteY1" fmla="*/ 2873437 h 4581180"/>
                <a:gd name="connsiteX2" fmla="*/ 3828214 w 4232313"/>
                <a:gd name="connsiteY2" fmla="*/ 1410948 h 4581180"/>
                <a:gd name="connsiteX3" fmla="*/ 3737324 w 4232313"/>
                <a:gd name="connsiteY3" fmla="*/ 960174 h 4581180"/>
                <a:gd name="connsiteX4" fmla="*/ 3639091 w 4232313"/>
                <a:gd name="connsiteY4" fmla="*/ 513991 h 4581180"/>
                <a:gd name="connsiteX5" fmla="*/ 3460067 w 4232313"/>
                <a:gd name="connsiteY5" fmla="*/ 118302 h 4581180"/>
                <a:gd name="connsiteX6" fmla="*/ 3055197 w 4232313"/>
                <a:gd name="connsiteY6" fmla="*/ 6297 h 4581180"/>
                <a:gd name="connsiteX7" fmla="*/ 2818334 w 4232313"/>
                <a:gd name="connsiteY7" fmla="*/ 22822 h 4581180"/>
                <a:gd name="connsiteX8" fmla="*/ 2818334 w 4232313"/>
                <a:gd name="connsiteY8" fmla="*/ 264275 h 4581180"/>
                <a:gd name="connsiteX9" fmla="*/ 2978997 w 4232313"/>
                <a:gd name="connsiteY9" fmla="*/ 280801 h 4581180"/>
                <a:gd name="connsiteX10" fmla="*/ 3288387 w 4232313"/>
                <a:gd name="connsiteY10" fmla="*/ 400150 h 4581180"/>
                <a:gd name="connsiteX11" fmla="*/ 3364587 w 4232313"/>
                <a:gd name="connsiteY11" fmla="*/ 740755 h 4581180"/>
                <a:gd name="connsiteX12" fmla="*/ 3594105 w 4232313"/>
                <a:gd name="connsiteY12" fmla="*/ 1815817 h 4581180"/>
                <a:gd name="connsiteX13" fmla="*/ 3907168 w 4232313"/>
                <a:gd name="connsiteY13" fmla="*/ 3279225 h 4581180"/>
                <a:gd name="connsiteX14" fmla="*/ 3821787 w 4232313"/>
                <a:gd name="connsiteY14" fmla="*/ 3501398 h 4581180"/>
                <a:gd name="connsiteX15" fmla="*/ 3685912 w 4232313"/>
                <a:gd name="connsiteY15" fmla="*/ 3561073 h 4581180"/>
                <a:gd name="connsiteX16" fmla="*/ 3550038 w 4232313"/>
                <a:gd name="connsiteY16" fmla="*/ 3624420 h 4581180"/>
                <a:gd name="connsiteX17" fmla="*/ 2984505 w 4232313"/>
                <a:gd name="connsiteY17" fmla="*/ 3871382 h 4581180"/>
                <a:gd name="connsiteX18" fmla="*/ 2902797 w 4232313"/>
                <a:gd name="connsiteY18" fmla="*/ 3908104 h 4581180"/>
                <a:gd name="connsiteX19" fmla="*/ 2836695 w 4232313"/>
                <a:gd name="connsiteY19" fmla="*/ 3937482 h 4581180"/>
                <a:gd name="connsiteX20" fmla="*/ 2821088 w 4232313"/>
                <a:gd name="connsiteY20" fmla="*/ 3935647 h 4581180"/>
                <a:gd name="connsiteX21" fmla="*/ 2696230 w 4232313"/>
                <a:gd name="connsiteY21" fmla="*/ 3822723 h 4581180"/>
                <a:gd name="connsiteX22" fmla="*/ 2656753 w 4232313"/>
                <a:gd name="connsiteY22" fmla="*/ 3822723 h 4581180"/>
                <a:gd name="connsiteX23" fmla="*/ 2656753 w 4232313"/>
                <a:gd name="connsiteY23" fmla="*/ 3780492 h 4581180"/>
                <a:gd name="connsiteX24" fmla="*/ 2612686 w 4232313"/>
                <a:gd name="connsiteY24" fmla="*/ 3701538 h 4581180"/>
                <a:gd name="connsiteX25" fmla="*/ 2599833 w 4232313"/>
                <a:gd name="connsiteY25" fmla="*/ 3695112 h 4581180"/>
                <a:gd name="connsiteX26" fmla="*/ 2563110 w 4232313"/>
                <a:gd name="connsiteY26" fmla="*/ 3687767 h 4581180"/>
                <a:gd name="connsiteX27" fmla="*/ 1964527 w 4232313"/>
                <a:gd name="connsiteY27" fmla="*/ 3687767 h 4581180"/>
                <a:gd name="connsiteX28" fmla="*/ 1747862 w 4232313"/>
                <a:gd name="connsiteY28" fmla="*/ 3687767 h 4581180"/>
                <a:gd name="connsiteX29" fmla="*/ 1674416 w 4232313"/>
                <a:gd name="connsiteY29" fmla="*/ 3687767 h 4581180"/>
                <a:gd name="connsiteX30" fmla="*/ 1580772 w 4232313"/>
                <a:gd name="connsiteY30" fmla="*/ 3781410 h 4581180"/>
                <a:gd name="connsiteX31" fmla="*/ 1580772 w 4232313"/>
                <a:gd name="connsiteY31" fmla="*/ 3823642 h 4581180"/>
                <a:gd name="connsiteX32" fmla="*/ 1541295 w 4232313"/>
                <a:gd name="connsiteY32" fmla="*/ 3823642 h 4581180"/>
                <a:gd name="connsiteX33" fmla="*/ 1416437 w 4232313"/>
                <a:gd name="connsiteY33" fmla="*/ 3936565 h 4581180"/>
                <a:gd name="connsiteX34" fmla="*/ 1334729 w 4232313"/>
                <a:gd name="connsiteY34" fmla="*/ 3905350 h 4581180"/>
                <a:gd name="connsiteX35" fmla="*/ 906907 w 4232313"/>
                <a:gd name="connsiteY35" fmla="*/ 3709801 h 4581180"/>
                <a:gd name="connsiteX36" fmla="*/ 443281 w 4232313"/>
                <a:gd name="connsiteY36" fmla="*/ 3513333 h 4581180"/>
                <a:gd name="connsiteX37" fmla="*/ 352392 w 4232313"/>
                <a:gd name="connsiteY37" fmla="*/ 3440805 h 4581180"/>
                <a:gd name="connsiteX38" fmla="*/ 360654 w 4232313"/>
                <a:gd name="connsiteY38" fmla="*/ 3142432 h 4581180"/>
                <a:gd name="connsiteX39" fmla="*/ 363408 w 4232313"/>
                <a:gd name="connsiteY39" fmla="*/ 3127743 h 4581180"/>
                <a:gd name="connsiteX40" fmla="*/ 525907 w 4232313"/>
                <a:gd name="connsiteY40" fmla="*/ 2382268 h 4581180"/>
                <a:gd name="connsiteX41" fmla="*/ 590172 w 4232313"/>
                <a:gd name="connsiteY41" fmla="*/ 2084813 h 4581180"/>
                <a:gd name="connsiteX42" fmla="*/ 748999 w 4232313"/>
                <a:gd name="connsiteY42" fmla="*/ 1340256 h 4581180"/>
                <a:gd name="connsiteX43" fmla="*/ 887628 w 4232313"/>
                <a:gd name="connsiteY43" fmla="*/ 691179 h 4581180"/>
                <a:gd name="connsiteX44" fmla="*/ 1034519 w 4232313"/>
                <a:gd name="connsiteY44" fmla="*/ 307425 h 4581180"/>
                <a:gd name="connsiteX45" fmla="*/ 1357681 w 4232313"/>
                <a:gd name="connsiteY45" fmla="*/ 282637 h 4581180"/>
                <a:gd name="connsiteX46" fmla="*/ 1422864 w 4232313"/>
                <a:gd name="connsiteY46" fmla="*/ 254176 h 4581180"/>
                <a:gd name="connsiteX47" fmla="*/ 1432963 w 4232313"/>
                <a:gd name="connsiteY47" fmla="*/ 86169 h 4581180"/>
                <a:gd name="connsiteX48" fmla="*/ 1382469 w 4232313"/>
                <a:gd name="connsiteY48" fmla="*/ 9051 h 4581180"/>
                <a:gd name="connsiteX49" fmla="*/ 1085931 w 4232313"/>
                <a:gd name="connsiteY49" fmla="*/ 8133 h 4581180"/>
                <a:gd name="connsiteX50" fmla="*/ 786640 w 4232313"/>
                <a:gd name="connsiteY50" fmla="*/ 108203 h 4581180"/>
                <a:gd name="connsiteX51" fmla="*/ 638830 w 4232313"/>
                <a:gd name="connsiteY51" fmla="*/ 313851 h 4581180"/>
                <a:gd name="connsiteX52" fmla="*/ 524989 w 4232313"/>
                <a:gd name="connsiteY52" fmla="*/ 838989 h 4581180"/>
                <a:gd name="connsiteX53" fmla="*/ 408394 w 4232313"/>
                <a:gd name="connsiteY53" fmla="*/ 1387996 h 4581180"/>
                <a:gd name="connsiteX54" fmla="*/ 90741 w 4232313"/>
                <a:gd name="connsiteY54" fmla="*/ 2857830 h 4581180"/>
                <a:gd name="connsiteX55" fmla="*/ 4442 w 4232313"/>
                <a:gd name="connsiteY55" fmla="*/ 3413263 h 4581180"/>
                <a:gd name="connsiteX56" fmla="*/ 118283 w 4232313"/>
                <a:gd name="connsiteY56" fmla="*/ 3651044 h 4581180"/>
                <a:gd name="connsiteX57" fmla="*/ 537842 w 4232313"/>
                <a:gd name="connsiteY57" fmla="*/ 3878726 h 4581180"/>
                <a:gd name="connsiteX58" fmla="*/ 1114392 w 4232313"/>
                <a:gd name="connsiteY58" fmla="*/ 4125687 h 4581180"/>
                <a:gd name="connsiteX59" fmla="*/ 1217216 w 4232313"/>
                <a:gd name="connsiteY59" fmla="*/ 4167919 h 4581180"/>
                <a:gd name="connsiteX60" fmla="*/ 1217216 w 4232313"/>
                <a:gd name="connsiteY60" fmla="*/ 4509442 h 4581180"/>
                <a:gd name="connsiteX61" fmla="*/ 1289743 w 4232313"/>
                <a:gd name="connsiteY61" fmla="*/ 4581969 h 4581180"/>
                <a:gd name="connsiteX62" fmla="*/ 2935847 w 4232313"/>
                <a:gd name="connsiteY62" fmla="*/ 4581969 h 4581180"/>
                <a:gd name="connsiteX63" fmla="*/ 3008375 w 4232313"/>
                <a:gd name="connsiteY63" fmla="*/ 4509442 h 4581180"/>
                <a:gd name="connsiteX64" fmla="*/ 3008375 w 4232313"/>
                <a:gd name="connsiteY64" fmla="*/ 4187198 h 4581180"/>
                <a:gd name="connsiteX65" fmla="*/ 3135987 w 4232313"/>
                <a:gd name="connsiteY65" fmla="*/ 4121097 h 4581180"/>
                <a:gd name="connsiteX66" fmla="*/ 3271862 w 4232313"/>
                <a:gd name="connsiteY66" fmla="*/ 4056832 h 4581180"/>
                <a:gd name="connsiteX67" fmla="*/ 3794245 w 4232313"/>
                <a:gd name="connsiteY67" fmla="*/ 3833740 h 4581180"/>
                <a:gd name="connsiteX68" fmla="*/ 4033862 w 4232313"/>
                <a:gd name="connsiteY68" fmla="*/ 3724490 h 4581180"/>
                <a:gd name="connsiteX69" fmla="*/ 4196361 w 4232313"/>
                <a:gd name="connsiteY69" fmla="*/ 3528022 h 4581180"/>
                <a:gd name="connsiteX70" fmla="*/ 4231247 w 4232313"/>
                <a:gd name="connsiteY70" fmla="*/ 3268208 h 4581180"/>
                <a:gd name="connsiteX71" fmla="*/ 2117845 w 4232313"/>
                <a:gd name="connsiteY71" fmla="*/ 4212904 h 4581180"/>
                <a:gd name="connsiteX72" fmla="*/ 2018693 w 4232313"/>
                <a:gd name="connsiteY72" fmla="*/ 4113752 h 4581180"/>
                <a:gd name="connsiteX73" fmla="*/ 2117845 w 4232313"/>
                <a:gd name="connsiteY73" fmla="*/ 4014601 h 4581180"/>
                <a:gd name="connsiteX74" fmla="*/ 2216997 w 4232313"/>
                <a:gd name="connsiteY74" fmla="*/ 4113752 h 4581180"/>
                <a:gd name="connsiteX75" fmla="*/ 2117845 w 4232313"/>
                <a:gd name="connsiteY75" fmla="*/ 4212904 h 4581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232313" h="4581180">
                  <a:moveTo>
                    <a:pt x="4231247" y="3268208"/>
                  </a:moveTo>
                  <a:cubicBezTo>
                    <a:pt x="4208296" y="3136005"/>
                    <a:pt x="4175245" y="3005639"/>
                    <a:pt x="4148621" y="2873437"/>
                  </a:cubicBezTo>
                  <a:cubicBezTo>
                    <a:pt x="4048551" y="2385022"/>
                    <a:pt x="3937464" y="1898444"/>
                    <a:pt x="3828214" y="1410948"/>
                  </a:cubicBezTo>
                  <a:cubicBezTo>
                    <a:pt x="3795163" y="1261302"/>
                    <a:pt x="3763030" y="1111656"/>
                    <a:pt x="3737324" y="960174"/>
                  </a:cubicBezTo>
                  <a:cubicBezTo>
                    <a:pt x="3711618" y="809610"/>
                    <a:pt x="3667551" y="664555"/>
                    <a:pt x="3639091" y="513991"/>
                  </a:cubicBezTo>
                  <a:cubicBezTo>
                    <a:pt x="3610630" y="363427"/>
                    <a:pt x="3575744" y="226634"/>
                    <a:pt x="3460067" y="118302"/>
                  </a:cubicBezTo>
                  <a:cubicBezTo>
                    <a:pt x="3357243" y="21904"/>
                    <a:pt x="3189235" y="9969"/>
                    <a:pt x="3055197" y="6297"/>
                  </a:cubicBezTo>
                  <a:cubicBezTo>
                    <a:pt x="3006539" y="5379"/>
                    <a:pt x="2844040" y="-2884"/>
                    <a:pt x="2818334" y="22822"/>
                  </a:cubicBezTo>
                  <a:cubicBezTo>
                    <a:pt x="2791710" y="48528"/>
                    <a:pt x="2800891" y="238569"/>
                    <a:pt x="2818334" y="264275"/>
                  </a:cubicBezTo>
                  <a:cubicBezTo>
                    <a:pt x="2841286" y="297326"/>
                    <a:pt x="2943192" y="278964"/>
                    <a:pt x="2978997" y="280801"/>
                  </a:cubicBezTo>
                  <a:cubicBezTo>
                    <a:pt x="3100182" y="285391"/>
                    <a:pt x="3236975" y="250504"/>
                    <a:pt x="3288387" y="400150"/>
                  </a:cubicBezTo>
                  <a:cubicBezTo>
                    <a:pt x="3325110" y="506646"/>
                    <a:pt x="3340717" y="629668"/>
                    <a:pt x="3364587" y="740755"/>
                  </a:cubicBezTo>
                  <a:cubicBezTo>
                    <a:pt x="3439869" y="1098803"/>
                    <a:pt x="3516987" y="1457769"/>
                    <a:pt x="3594105" y="1815817"/>
                  </a:cubicBezTo>
                  <a:cubicBezTo>
                    <a:pt x="3699683" y="2303314"/>
                    <a:pt x="3801590" y="2791728"/>
                    <a:pt x="3907168" y="3279225"/>
                  </a:cubicBezTo>
                  <a:cubicBezTo>
                    <a:pt x="3927365" y="3373786"/>
                    <a:pt x="3908086" y="3447232"/>
                    <a:pt x="3821787" y="3501398"/>
                  </a:cubicBezTo>
                  <a:cubicBezTo>
                    <a:pt x="3779556" y="3528022"/>
                    <a:pt x="3729980" y="3539039"/>
                    <a:pt x="3685912" y="3561073"/>
                  </a:cubicBezTo>
                  <a:cubicBezTo>
                    <a:pt x="3641845" y="3584025"/>
                    <a:pt x="3595941" y="3604222"/>
                    <a:pt x="3550038" y="3624420"/>
                  </a:cubicBezTo>
                  <a:cubicBezTo>
                    <a:pt x="3361833" y="3707964"/>
                    <a:pt x="3171792" y="3786000"/>
                    <a:pt x="2984505" y="3871382"/>
                  </a:cubicBezTo>
                  <a:cubicBezTo>
                    <a:pt x="2956963" y="3883316"/>
                    <a:pt x="2930339" y="3896169"/>
                    <a:pt x="2902797" y="3908104"/>
                  </a:cubicBezTo>
                  <a:cubicBezTo>
                    <a:pt x="2884435" y="3916367"/>
                    <a:pt x="2856893" y="3937482"/>
                    <a:pt x="2836695" y="3937482"/>
                  </a:cubicBezTo>
                  <a:cubicBezTo>
                    <a:pt x="2831187" y="3937482"/>
                    <a:pt x="2826597" y="3936565"/>
                    <a:pt x="2821088" y="3935647"/>
                  </a:cubicBezTo>
                  <a:cubicBezTo>
                    <a:pt x="2814662" y="3872299"/>
                    <a:pt x="2760496" y="3822723"/>
                    <a:pt x="2696230" y="3822723"/>
                  </a:cubicBezTo>
                  <a:lnTo>
                    <a:pt x="2656753" y="3822723"/>
                  </a:lnTo>
                  <a:lnTo>
                    <a:pt x="2656753" y="3780492"/>
                  </a:lnTo>
                  <a:cubicBezTo>
                    <a:pt x="2656753" y="3747442"/>
                    <a:pt x="2639310" y="3718063"/>
                    <a:pt x="2612686" y="3701538"/>
                  </a:cubicBezTo>
                  <a:cubicBezTo>
                    <a:pt x="2609014" y="3698784"/>
                    <a:pt x="2604423" y="3696029"/>
                    <a:pt x="2599833" y="3695112"/>
                  </a:cubicBezTo>
                  <a:cubicBezTo>
                    <a:pt x="2588816" y="3690521"/>
                    <a:pt x="2575963" y="3687767"/>
                    <a:pt x="2563110" y="3687767"/>
                  </a:cubicBezTo>
                  <a:lnTo>
                    <a:pt x="1964527" y="3687767"/>
                  </a:lnTo>
                  <a:cubicBezTo>
                    <a:pt x="1891999" y="3685931"/>
                    <a:pt x="1819471" y="3684095"/>
                    <a:pt x="1747862" y="3687767"/>
                  </a:cubicBezTo>
                  <a:lnTo>
                    <a:pt x="1674416" y="3687767"/>
                  </a:lnTo>
                  <a:cubicBezTo>
                    <a:pt x="1623004" y="3687767"/>
                    <a:pt x="1580772" y="3729998"/>
                    <a:pt x="1580772" y="3781410"/>
                  </a:cubicBezTo>
                  <a:lnTo>
                    <a:pt x="1580772" y="3823642"/>
                  </a:lnTo>
                  <a:lnTo>
                    <a:pt x="1541295" y="3823642"/>
                  </a:lnTo>
                  <a:cubicBezTo>
                    <a:pt x="1477030" y="3823642"/>
                    <a:pt x="1422864" y="3873217"/>
                    <a:pt x="1416437" y="3936565"/>
                  </a:cubicBezTo>
                  <a:cubicBezTo>
                    <a:pt x="1389813" y="3939319"/>
                    <a:pt x="1354927" y="3916367"/>
                    <a:pt x="1334729" y="3905350"/>
                  </a:cubicBezTo>
                  <a:cubicBezTo>
                    <a:pt x="1197936" y="3829150"/>
                    <a:pt x="1050127" y="3772229"/>
                    <a:pt x="906907" y="3709801"/>
                  </a:cubicBezTo>
                  <a:cubicBezTo>
                    <a:pt x="752671" y="3642781"/>
                    <a:pt x="599353" y="3576680"/>
                    <a:pt x="443281" y="3513333"/>
                  </a:cubicBezTo>
                  <a:cubicBezTo>
                    <a:pt x="398295" y="3494972"/>
                    <a:pt x="382688" y="3482119"/>
                    <a:pt x="352392" y="3440805"/>
                  </a:cubicBezTo>
                  <a:cubicBezTo>
                    <a:pt x="284454" y="3348080"/>
                    <a:pt x="339539" y="3243420"/>
                    <a:pt x="360654" y="3142432"/>
                  </a:cubicBezTo>
                  <a:cubicBezTo>
                    <a:pt x="361572" y="3137842"/>
                    <a:pt x="362490" y="3132333"/>
                    <a:pt x="363408" y="3127743"/>
                  </a:cubicBezTo>
                  <a:cubicBezTo>
                    <a:pt x="415739" y="2878945"/>
                    <a:pt x="473577" y="2631066"/>
                    <a:pt x="525907" y="2382268"/>
                  </a:cubicBezTo>
                  <a:cubicBezTo>
                    <a:pt x="547023" y="2283116"/>
                    <a:pt x="569057" y="2183965"/>
                    <a:pt x="590172" y="2084813"/>
                  </a:cubicBezTo>
                  <a:cubicBezTo>
                    <a:pt x="643420" y="1836933"/>
                    <a:pt x="696669" y="1588136"/>
                    <a:pt x="748999" y="1340256"/>
                  </a:cubicBezTo>
                  <a:cubicBezTo>
                    <a:pt x="794902" y="1123591"/>
                    <a:pt x="847233" y="907844"/>
                    <a:pt x="887628" y="691179"/>
                  </a:cubicBezTo>
                  <a:cubicBezTo>
                    <a:pt x="913334" y="570911"/>
                    <a:pt x="911498" y="375362"/>
                    <a:pt x="1034519" y="307425"/>
                  </a:cubicBezTo>
                  <a:cubicBezTo>
                    <a:pt x="1125409" y="256931"/>
                    <a:pt x="1257611" y="282637"/>
                    <a:pt x="1357681" y="282637"/>
                  </a:cubicBezTo>
                  <a:cubicBezTo>
                    <a:pt x="1392568" y="282637"/>
                    <a:pt x="1409093" y="289981"/>
                    <a:pt x="1422864" y="254176"/>
                  </a:cubicBezTo>
                  <a:cubicBezTo>
                    <a:pt x="1437553" y="217453"/>
                    <a:pt x="1432963" y="126564"/>
                    <a:pt x="1432963" y="86169"/>
                  </a:cubicBezTo>
                  <a:cubicBezTo>
                    <a:pt x="1432963" y="43020"/>
                    <a:pt x="1431127" y="17314"/>
                    <a:pt x="1382469" y="9051"/>
                  </a:cubicBezTo>
                  <a:cubicBezTo>
                    <a:pt x="1281481" y="-7474"/>
                    <a:pt x="1187837" y="2625"/>
                    <a:pt x="1085931" y="8133"/>
                  </a:cubicBezTo>
                  <a:cubicBezTo>
                    <a:pt x="980353" y="14560"/>
                    <a:pt x="867430" y="34757"/>
                    <a:pt x="786640" y="108203"/>
                  </a:cubicBezTo>
                  <a:cubicBezTo>
                    <a:pt x="726047" y="162369"/>
                    <a:pt x="662700" y="233979"/>
                    <a:pt x="638830" y="313851"/>
                  </a:cubicBezTo>
                  <a:cubicBezTo>
                    <a:pt x="587418" y="484613"/>
                    <a:pt x="560794" y="664555"/>
                    <a:pt x="524989" y="838989"/>
                  </a:cubicBezTo>
                  <a:cubicBezTo>
                    <a:pt x="487348" y="1022603"/>
                    <a:pt x="448789" y="1205299"/>
                    <a:pt x="408394" y="1387996"/>
                  </a:cubicBezTo>
                  <a:cubicBezTo>
                    <a:pt x="300979" y="1877328"/>
                    <a:pt x="188975" y="2365743"/>
                    <a:pt x="90741" y="2857830"/>
                  </a:cubicBezTo>
                  <a:cubicBezTo>
                    <a:pt x="53100" y="3033181"/>
                    <a:pt x="-18510" y="3232403"/>
                    <a:pt x="4442" y="3413263"/>
                  </a:cubicBezTo>
                  <a:cubicBezTo>
                    <a:pt x="16377" y="3510579"/>
                    <a:pt x="56772" y="3578516"/>
                    <a:pt x="118283" y="3651044"/>
                  </a:cubicBezTo>
                  <a:cubicBezTo>
                    <a:pt x="223861" y="3774066"/>
                    <a:pt x="393705" y="3819051"/>
                    <a:pt x="537842" y="3878726"/>
                  </a:cubicBezTo>
                  <a:cubicBezTo>
                    <a:pt x="730637" y="3958598"/>
                    <a:pt x="922514" y="4042143"/>
                    <a:pt x="1114392" y="4125687"/>
                  </a:cubicBezTo>
                  <a:cubicBezTo>
                    <a:pt x="1141016" y="4137623"/>
                    <a:pt x="1188756" y="4147721"/>
                    <a:pt x="1217216" y="4167919"/>
                  </a:cubicBezTo>
                  <a:lnTo>
                    <a:pt x="1217216" y="4509442"/>
                  </a:lnTo>
                  <a:cubicBezTo>
                    <a:pt x="1217216" y="4548919"/>
                    <a:pt x="1249348" y="4581969"/>
                    <a:pt x="1289743" y="4581969"/>
                  </a:cubicBezTo>
                  <a:lnTo>
                    <a:pt x="2935847" y="4581969"/>
                  </a:lnTo>
                  <a:cubicBezTo>
                    <a:pt x="2975324" y="4581969"/>
                    <a:pt x="3008375" y="4549837"/>
                    <a:pt x="3008375" y="4509442"/>
                  </a:cubicBezTo>
                  <a:lnTo>
                    <a:pt x="3008375" y="4187198"/>
                  </a:lnTo>
                  <a:cubicBezTo>
                    <a:pt x="3034081" y="4148639"/>
                    <a:pt x="3095592" y="4137623"/>
                    <a:pt x="3135987" y="4121097"/>
                  </a:cubicBezTo>
                  <a:cubicBezTo>
                    <a:pt x="3182809" y="4101818"/>
                    <a:pt x="3225958" y="4077029"/>
                    <a:pt x="3271862" y="4056832"/>
                  </a:cubicBezTo>
                  <a:cubicBezTo>
                    <a:pt x="3446295" y="3981550"/>
                    <a:pt x="3618893" y="3907186"/>
                    <a:pt x="3794245" y="3833740"/>
                  </a:cubicBezTo>
                  <a:cubicBezTo>
                    <a:pt x="3872281" y="3800690"/>
                    <a:pt x="3962252" y="3770394"/>
                    <a:pt x="4033862" y="3724490"/>
                  </a:cubicBezTo>
                  <a:cubicBezTo>
                    <a:pt x="4112816" y="3674914"/>
                    <a:pt x="4152293" y="3606058"/>
                    <a:pt x="4196361" y="3528022"/>
                  </a:cubicBezTo>
                  <a:cubicBezTo>
                    <a:pt x="4240428" y="3449986"/>
                    <a:pt x="4245937" y="3355425"/>
                    <a:pt x="4231247" y="3268208"/>
                  </a:cubicBezTo>
                  <a:close/>
                  <a:moveTo>
                    <a:pt x="2117845" y="4212904"/>
                  </a:moveTo>
                  <a:cubicBezTo>
                    <a:pt x="2062760" y="4212904"/>
                    <a:pt x="2018693" y="4167919"/>
                    <a:pt x="2018693" y="4113752"/>
                  </a:cubicBezTo>
                  <a:cubicBezTo>
                    <a:pt x="2018693" y="4059586"/>
                    <a:pt x="2063678" y="4014601"/>
                    <a:pt x="2117845" y="4014601"/>
                  </a:cubicBezTo>
                  <a:cubicBezTo>
                    <a:pt x="2172929" y="4014601"/>
                    <a:pt x="2216997" y="4059586"/>
                    <a:pt x="2216997" y="4113752"/>
                  </a:cubicBezTo>
                  <a:cubicBezTo>
                    <a:pt x="2216997" y="4167919"/>
                    <a:pt x="2172929" y="4212904"/>
                    <a:pt x="2117845" y="4212904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43"/>
            <p:cNvSpPr/>
            <p:nvPr/>
          </p:nvSpPr>
          <p:spPr>
            <a:xfrm>
              <a:off x="4968607" y="1836"/>
              <a:ext cx="2230916" cy="1946313"/>
            </a:xfrm>
            <a:custGeom>
              <a:avLst/>
              <a:gdLst>
                <a:gd name="connsiteX0" fmla="*/ 229518 w 2230915"/>
                <a:gd name="connsiteY0" fmla="*/ 1948149 h 1946313"/>
                <a:gd name="connsiteX1" fmla="*/ 229518 w 2230915"/>
                <a:gd name="connsiteY1" fmla="*/ 650913 h 1946313"/>
                <a:gd name="connsiteX2" fmla="*/ 693145 w 2230915"/>
                <a:gd name="connsiteY2" fmla="*/ 187287 h 1946313"/>
                <a:gd name="connsiteX3" fmla="*/ 1542362 w 2230915"/>
                <a:gd name="connsiteY3" fmla="*/ 187287 h 1946313"/>
                <a:gd name="connsiteX4" fmla="*/ 2005988 w 2230915"/>
                <a:gd name="connsiteY4" fmla="*/ 650913 h 1946313"/>
                <a:gd name="connsiteX5" fmla="*/ 2005988 w 2230915"/>
                <a:gd name="connsiteY5" fmla="*/ 1949068 h 1946313"/>
                <a:gd name="connsiteX6" fmla="*/ 2230916 w 2230915"/>
                <a:gd name="connsiteY6" fmla="*/ 1949068 h 1946313"/>
                <a:gd name="connsiteX7" fmla="*/ 2230916 w 2230915"/>
                <a:gd name="connsiteY7" fmla="*/ 627961 h 1946313"/>
                <a:gd name="connsiteX8" fmla="*/ 1602954 w 2230915"/>
                <a:gd name="connsiteY8" fmla="*/ 0 h 1946313"/>
                <a:gd name="connsiteX9" fmla="*/ 627962 w 2230915"/>
                <a:gd name="connsiteY9" fmla="*/ 0 h 1946313"/>
                <a:gd name="connsiteX10" fmla="*/ 0 w 2230915"/>
                <a:gd name="connsiteY10" fmla="*/ 627961 h 1946313"/>
                <a:gd name="connsiteX11" fmla="*/ 0 w 2230915"/>
                <a:gd name="connsiteY11" fmla="*/ 1949068 h 1946313"/>
                <a:gd name="connsiteX12" fmla="*/ 229518 w 2230915"/>
                <a:gd name="connsiteY12" fmla="*/ 1949068 h 194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30915" h="1946313">
                  <a:moveTo>
                    <a:pt x="229518" y="1948149"/>
                  </a:moveTo>
                  <a:lnTo>
                    <a:pt x="229518" y="650913"/>
                  </a:lnTo>
                  <a:cubicBezTo>
                    <a:pt x="229518" y="395689"/>
                    <a:pt x="437921" y="187287"/>
                    <a:pt x="693145" y="187287"/>
                  </a:cubicBezTo>
                  <a:lnTo>
                    <a:pt x="1542362" y="187287"/>
                  </a:lnTo>
                  <a:cubicBezTo>
                    <a:pt x="1797586" y="187287"/>
                    <a:pt x="2005988" y="395689"/>
                    <a:pt x="2005988" y="650913"/>
                  </a:cubicBezTo>
                  <a:lnTo>
                    <a:pt x="2005988" y="1949068"/>
                  </a:lnTo>
                  <a:lnTo>
                    <a:pt x="2230916" y="1949068"/>
                  </a:lnTo>
                  <a:lnTo>
                    <a:pt x="2230916" y="627961"/>
                  </a:lnTo>
                  <a:cubicBezTo>
                    <a:pt x="2230916" y="282766"/>
                    <a:pt x="1948150" y="0"/>
                    <a:pt x="1602954" y="0"/>
                  </a:cubicBezTo>
                  <a:lnTo>
                    <a:pt x="627962" y="0"/>
                  </a:lnTo>
                  <a:cubicBezTo>
                    <a:pt x="282766" y="0"/>
                    <a:pt x="0" y="282766"/>
                    <a:pt x="0" y="627961"/>
                  </a:cubicBezTo>
                  <a:lnTo>
                    <a:pt x="0" y="1949068"/>
                  </a:lnTo>
                  <a:lnTo>
                    <a:pt x="229518" y="1949068"/>
                  </a:ln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44"/>
            <p:cNvSpPr/>
            <p:nvPr/>
          </p:nvSpPr>
          <p:spPr>
            <a:xfrm>
              <a:off x="4990985" y="2662410"/>
              <a:ext cx="2203374" cy="2781759"/>
            </a:xfrm>
            <a:custGeom>
              <a:avLst/>
              <a:gdLst>
                <a:gd name="connsiteX0" fmla="*/ 2129584 w 2203373"/>
                <a:gd name="connsiteY0" fmla="*/ 1530427 h 2781759"/>
                <a:gd name="connsiteX1" fmla="*/ 2103878 w 2203373"/>
                <a:gd name="connsiteY1" fmla="*/ 1345894 h 2781759"/>
                <a:gd name="connsiteX2" fmla="*/ 2169061 w 2203373"/>
                <a:gd name="connsiteY2" fmla="*/ 1319270 h 2781759"/>
                <a:gd name="connsiteX3" fmla="*/ 2189259 w 2203373"/>
                <a:gd name="connsiteY3" fmla="*/ 1228381 h 2781759"/>
                <a:gd name="connsiteX4" fmla="*/ 2046957 w 2203373"/>
                <a:gd name="connsiteY4" fmla="*/ 1159525 h 2781759"/>
                <a:gd name="connsiteX5" fmla="*/ 1994627 w 2203373"/>
                <a:gd name="connsiteY5" fmla="*/ 904301 h 2781759"/>
                <a:gd name="connsiteX6" fmla="*/ 1957904 w 2203373"/>
                <a:gd name="connsiteY6" fmla="*/ 717015 h 2781759"/>
                <a:gd name="connsiteX7" fmla="*/ 1923936 w 2203373"/>
                <a:gd name="connsiteY7" fmla="*/ 557270 h 2781759"/>
                <a:gd name="connsiteX8" fmla="*/ 1847735 w 2203373"/>
                <a:gd name="connsiteY8" fmla="*/ 341523 h 2781759"/>
                <a:gd name="connsiteX9" fmla="*/ 1729304 w 2203373"/>
                <a:gd name="connsiteY9" fmla="*/ 247880 h 2781759"/>
                <a:gd name="connsiteX10" fmla="*/ 1705434 w 2203373"/>
                <a:gd name="connsiteY10" fmla="*/ 185451 h 2781759"/>
                <a:gd name="connsiteX11" fmla="*/ 1656777 w 2203373"/>
                <a:gd name="connsiteY11" fmla="*/ 164335 h 2781759"/>
                <a:gd name="connsiteX12" fmla="*/ 1599856 w 2203373"/>
                <a:gd name="connsiteY12" fmla="*/ 164335 h 2781759"/>
                <a:gd name="connsiteX13" fmla="*/ 1592511 w 2203373"/>
                <a:gd name="connsiteY13" fmla="*/ 155154 h 2781759"/>
                <a:gd name="connsiteX14" fmla="*/ 1592511 w 2203373"/>
                <a:gd name="connsiteY14" fmla="*/ 67019 h 2781759"/>
                <a:gd name="connsiteX15" fmla="*/ 1525492 w 2203373"/>
                <a:gd name="connsiteY15" fmla="*/ 0 h 2781759"/>
                <a:gd name="connsiteX16" fmla="*/ 659750 w 2203373"/>
                <a:gd name="connsiteY16" fmla="*/ 0 h 2781759"/>
                <a:gd name="connsiteX17" fmla="*/ 592731 w 2203373"/>
                <a:gd name="connsiteY17" fmla="*/ 67019 h 2781759"/>
                <a:gd name="connsiteX18" fmla="*/ 592731 w 2203373"/>
                <a:gd name="connsiteY18" fmla="*/ 165253 h 2781759"/>
                <a:gd name="connsiteX19" fmla="*/ 521121 w 2203373"/>
                <a:gd name="connsiteY19" fmla="*/ 165253 h 2781759"/>
                <a:gd name="connsiteX20" fmla="*/ 454102 w 2203373"/>
                <a:gd name="connsiteY20" fmla="*/ 232272 h 2781759"/>
                <a:gd name="connsiteX21" fmla="*/ 454102 w 2203373"/>
                <a:gd name="connsiteY21" fmla="*/ 303882 h 2781759"/>
                <a:gd name="connsiteX22" fmla="*/ 397181 w 2203373"/>
                <a:gd name="connsiteY22" fmla="*/ 322243 h 2781759"/>
                <a:gd name="connsiteX23" fmla="*/ 318227 w 2203373"/>
                <a:gd name="connsiteY23" fmla="*/ 382836 h 2781759"/>
                <a:gd name="connsiteX24" fmla="*/ 235600 w 2203373"/>
                <a:gd name="connsiteY24" fmla="*/ 714260 h 2781759"/>
                <a:gd name="connsiteX25" fmla="*/ 161237 w 2203373"/>
                <a:gd name="connsiteY25" fmla="*/ 1098015 h 2781759"/>
                <a:gd name="connsiteX26" fmla="*/ 110743 w 2203373"/>
                <a:gd name="connsiteY26" fmla="*/ 1209101 h 2781759"/>
                <a:gd name="connsiteX27" fmla="*/ 5164 w 2203373"/>
                <a:gd name="connsiteY27" fmla="*/ 1236644 h 2781759"/>
                <a:gd name="connsiteX28" fmla="*/ 40969 w 2203373"/>
                <a:gd name="connsiteY28" fmla="*/ 1319270 h 2781759"/>
                <a:gd name="connsiteX29" fmla="*/ 107070 w 2203373"/>
                <a:gd name="connsiteY29" fmla="*/ 1373436 h 2781759"/>
                <a:gd name="connsiteX30" fmla="*/ 78610 w 2203373"/>
                <a:gd name="connsiteY30" fmla="*/ 1519410 h 2781759"/>
                <a:gd name="connsiteX31" fmla="*/ 204386 w 2203373"/>
                <a:gd name="connsiteY31" fmla="*/ 2662410 h 2781759"/>
                <a:gd name="connsiteX32" fmla="*/ 356786 w 2203373"/>
                <a:gd name="connsiteY32" fmla="*/ 2784513 h 2781759"/>
                <a:gd name="connsiteX33" fmla="*/ 455938 w 2203373"/>
                <a:gd name="connsiteY33" fmla="*/ 2779005 h 2781759"/>
                <a:gd name="connsiteX34" fmla="*/ 417379 w 2203373"/>
                <a:gd name="connsiteY34" fmla="*/ 2667000 h 2781759"/>
                <a:gd name="connsiteX35" fmla="*/ 513776 w 2203373"/>
                <a:gd name="connsiteY35" fmla="*/ 2161143 h 2781759"/>
                <a:gd name="connsiteX36" fmla="*/ 937926 w 2203373"/>
                <a:gd name="connsiteY36" fmla="*/ 1838899 h 2781759"/>
                <a:gd name="connsiteX37" fmla="*/ 1043504 w 2203373"/>
                <a:gd name="connsiteY37" fmla="*/ 1776470 h 2781759"/>
                <a:gd name="connsiteX38" fmla="*/ 1144492 w 2203373"/>
                <a:gd name="connsiteY38" fmla="*/ 1772798 h 2781759"/>
                <a:gd name="connsiteX39" fmla="*/ 1511721 w 2203373"/>
                <a:gd name="connsiteY39" fmla="*/ 2010578 h 2781759"/>
                <a:gd name="connsiteX40" fmla="*/ 1760519 w 2203373"/>
                <a:gd name="connsiteY40" fmla="*/ 2295181 h 2781759"/>
                <a:gd name="connsiteX41" fmla="*/ 1770617 w 2203373"/>
                <a:gd name="connsiteY41" fmla="*/ 2690870 h 2781759"/>
                <a:gd name="connsiteX42" fmla="*/ 1746748 w 2203373"/>
                <a:gd name="connsiteY42" fmla="*/ 2779005 h 2781759"/>
                <a:gd name="connsiteX43" fmla="*/ 1874360 w 2203373"/>
                <a:gd name="connsiteY43" fmla="*/ 2784513 h 2781759"/>
                <a:gd name="connsiteX44" fmla="*/ 1949642 w 2203373"/>
                <a:gd name="connsiteY44" fmla="*/ 2723002 h 2781759"/>
                <a:gd name="connsiteX45" fmla="*/ 2104796 w 2203373"/>
                <a:gd name="connsiteY45" fmla="*/ 2482468 h 2781759"/>
                <a:gd name="connsiteX46" fmla="*/ 2203948 w 2203373"/>
                <a:gd name="connsiteY46" fmla="*/ 2005070 h 2781759"/>
                <a:gd name="connsiteX47" fmla="*/ 2129584 w 2203373"/>
                <a:gd name="connsiteY47" fmla="*/ 1530427 h 2781759"/>
                <a:gd name="connsiteX48" fmla="*/ 877333 w 2203373"/>
                <a:gd name="connsiteY48" fmla="*/ 1705778 h 2781759"/>
                <a:gd name="connsiteX49" fmla="*/ 258552 w 2203373"/>
                <a:gd name="connsiteY49" fmla="*/ 2305279 h 2781759"/>
                <a:gd name="connsiteX50" fmla="*/ 235600 w 2203373"/>
                <a:gd name="connsiteY50" fmla="*/ 2494403 h 2781759"/>
                <a:gd name="connsiteX51" fmla="*/ 184188 w 2203373"/>
                <a:gd name="connsiteY51" fmla="*/ 2367709 h 2781759"/>
                <a:gd name="connsiteX52" fmla="*/ 127268 w 2203373"/>
                <a:gd name="connsiteY52" fmla="*/ 1986708 h 2781759"/>
                <a:gd name="connsiteX53" fmla="*/ 212649 w 2203373"/>
                <a:gd name="connsiteY53" fmla="*/ 1473506 h 2781759"/>
                <a:gd name="connsiteX54" fmla="*/ 265897 w 2203373"/>
                <a:gd name="connsiteY54" fmla="*/ 1393634 h 2781759"/>
                <a:gd name="connsiteX55" fmla="*/ 879169 w 2203373"/>
                <a:gd name="connsiteY55" fmla="*/ 1633251 h 2781759"/>
                <a:gd name="connsiteX56" fmla="*/ 877333 w 2203373"/>
                <a:gd name="connsiteY56" fmla="*/ 1705778 h 2781759"/>
                <a:gd name="connsiteX57" fmla="*/ 1044422 w 2203373"/>
                <a:gd name="connsiteY57" fmla="*/ 1557969 h 2781759"/>
                <a:gd name="connsiteX58" fmla="*/ 347605 w 2203373"/>
                <a:gd name="connsiteY58" fmla="*/ 1281629 h 2781759"/>
                <a:gd name="connsiteX59" fmla="*/ 285176 w 2203373"/>
                <a:gd name="connsiteY59" fmla="*/ 1179723 h 2781759"/>
                <a:gd name="connsiteX60" fmla="*/ 394427 w 2203373"/>
                <a:gd name="connsiteY60" fmla="*/ 579304 h 2781759"/>
                <a:gd name="connsiteX61" fmla="*/ 448593 w 2203373"/>
                <a:gd name="connsiteY61" fmla="*/ 475561 h 2781759"/>
                <a:gd name="connsiteX62" fmla="*/ 1742157 w 2203373"/>
                <a:gd name="connsiteY62" fmla="*/ 476479 h 2781759"/>
                <a:gd name="connsiteX63" fmla="*/ 1801832 w 2203373"/>
                <a:gd name="connsiteY63" fmla="*/ 578386 h 2781759"/>
                <a:gd name="connsiteX64" fmla="*/ 1897311 w 2203373"/>
                <a:gd name="connsiteY64" fmla="*/ 1074145 h 2781759"/>
                <a:gd name="connsiteX65" fmla="*/ 1844063 w 2203373"/>
                <a:gd name="connsiteY65" fmla="*/ 1280711 h 2781759"/>
                <a:gd name="connsiteX66" fmla="*/ 1163772 w 2203373"/>
                <a:gd name="connsiteY66" fmla="*/ 1554296 h 2781759"/>
                <a:gd name="connsiteX67" fmla="*/ 1044422 w 2203373"/>
                <a:gd name="connsiteY67" fmla="*/ 1557969 h 2781759"/>
                <a:gd name="connsiteX68" fmla="*/ 2057056 w 2203373"/>
                <a:gd name="connsiteY68" fmla="*/ 2207046 h 2781759"/>
                <a:gd name="connsiteX69" fmla="*/ 1968003 w 2203373"/>
                <a:gd name="connsiteY69" fmla="*/ 2466860 h 2781759"/>
                <a:gd name="connsiteX70" fmla="*/ 1952396 w 2203373"/>
                <a:gd name="connsiteY70" fmla="*/ 2359446 h 2781759"/>
                <a:gd name="connsiteX71" fmla="*/ 1766027 w 2203373"/>
                <a:gd name="connsiteY71" fmla="*/ 2020677 h 2781759"/>
                <a:gd name="connsiteX72" fmla="*/ 1359321 w 2203373"/>
                <a:gd name="connsiteY72" fmla="*/ 1731484 h 2781759"/>
                <a:gd name="connsiteX73" fmla="*/ 1281285 w 2203373"/>
                <a:gd name="connsiteY73" fmla="*/ 1669055 h 2781759"/>
                <a:gd name="connsiteX74" fmla="*/ 1388699 w 2203373"/>
                <a:gd name="connsiteY74" fmla="*/ 1604790 h 2781759"/>
                <a:gd name="connsiteX75" fmla="*/ 1904656 w 2203373"/>
                <a:gd name="connsiteY75" fmla="*/ 1401897 h 2781759"/>
                <a:gd name="connsiteX76" fmla="*/ 1972593 w 2203373"/>
                <a:gd name="connsiteY76" fmla="*/ 1442292 h 2781759"/>
                <a:gd name="connsiteX77" fmla="*/ 2057056 w 2203373"/>
                <a:gd name="connsiteY77" fmla="*/ 2207046 h 2781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203373" h="2781759">
                  <a:moveTo>
                    <a:pt x="2129584" y="1530427"/>
                  </a:moveTo>
                  <a:cubicBezTo>
                    <a:pt x="2117649" y="1458817"/>
                    <a:pt x="2083680" y="1374354"/>
                    <a:pt x="2103878" y="1345894"/>
                  </a:cubicBezTo>
                  <a:cubicBezTo>
                    <a:pt x="2119485" y="1323860"/>
                    <a:pt x="2147945" y="1331205"/>
                    <a:pt x="2169061" y="1319270"/>
                  </a:cubicBezTo>
                  <a:cubicBezTo>
                    <a:pt x="2199357" y="1301826"/>
                    <a:pt x="2214046" y="1256841"/>
                    <a:pt x="2189259" y="1228381"/>
                  </a:cubicBezTo>
                  <a:cubicBezTo>
                    <a:pt x="2142437" y="1175133"/>
                    <a:pt x="2077254" y="1245824"/>
                    <a:pt x="2046957" y="1159525"/>
                  </a:cubicBezTo>
                  <a:cubicBezTo>
                    <a:pt x="2017579" y="1076899"/>
                    <a:pt x="2012070" y="989682"/>
                    <a:pt x="1994627" y="904301"/>
                  </a:cubicBezTo>
                  <a:cubicBezTo>
                    <a:pt x="1981774" y="841872"/>
                    <a:pt x="1969839" y="779443"/>
                    <a:pt x="1957904" y="717015"/>
                  </a:cubicBezTo>
                  <a:cubicBezTo>
                    <a:pt x="1947805" y="668357"/>
                    <a:pt x="1923936" y="606846"/>
                    <a:pt x="1923936" y="557270"/>
                  </a:cubicBezTo>
                  <a:cubicBezTo>
                    <a:pt x="1907410" y="486578"/>
                    <a:pt x="1912919" y="390181"/>
                    <a:pt x="1847735" y="341523"/>
                  </a:cubicBezTo>
                  <a:cubicBezTo>
                    <a:pt x="1793569" y="301128"/>
                    <a:pt x="1729304" y="328670"/>
                    <a:pt x="1729304" y="247880"/>
                  </a:cubicBezTo>
                  <a:cubicBezTo>
                    <a:pt x="1729304" y="219419"/>
                    <a:pt x="1731140" y="199222"/>
                    <a:pt x="1705434" y="185451"/>
                  </a:cubicBezTo>
                  <a:cubicBezTo>
                    <a:pt x="1693499" y="172597"/>
                    <a:pt x="1676056" y="164335"/>
                    <a:pt x="1656777" y="164335"/>
                  </a:cubicBezTo>
                  <a:lnTo>
                    <a:pt x="1599856" y="164335"/>
                  </a:lnTo>
                  <a:cubicBezTo>
                    <a:pt x="1597102" y="161581"/>
                    <a:pt x="1594347" y="157909"/>
                    <a:pt x="1592511" y="155154"/>
                  </a:cubicBezTo>
                  <a:lnTo>
                    <a:pt x="1592511" y="67019"/>
                  </a:lnTo>
                  <a:cubicBezTo>
                    <a:pt x="1592511" y="30296"/>
                    <a:pt x="1562215" y="0"/>
                    <a:pt x="1525492" y="0"/>
                  </a:cubicBezTo>
                  <a:lnTo>
                    <a:pt x="659750" y="0"/>
                  </a:lnTo>
                  <a:cubicBezTo>
                    <a:pt x="623027" y="0"/>
                    <a:pt x="592731" y="30296"/>
                    <a:pt x="592731" y="67019"/>
                  </a:cubicBezTo>
                  <a:lnTo>
                    <a:pt x="592731" y="165253"/>
                  </a:lnTo>
                  <a:lnTo>
                    <a:pt x="521121" y="165253"/>
                  </a:lnTo>
                  <a:cubicBezTo>
                    <a:pt x="484398" y="165253"/>
                    <a:pt x="454102" y="195549"/>
                    <a:pt x="454102" y="232272"/>
                  </a:cubicBezTo>
                  <a:lnTo>
                    <a:pt x="454102" y="303882"/>
                  </a:lnTo>
                  <a:cubicBezTo>
                    <a:pt x="438494" y="314899"/>
                    <a:pt x="415543" y="315817"/>
                    <a:pt x="397181" y="322243"/>
                  </a:cubicBezTo>
                  <a:cubicBezTo>
                    <a:pt x="364131" y="333260"/>
                    <a:pt x="335670" y="351622"/>
                    <a:pt x="318227" y="382836"/>
                  </a:cubicBezTo>
                  <a:cubicBezTo>
                    <a:pt x="264979" y="482906"/>
                    <a:pt x="257634" y="605010"/>
                    <a:pt x="235600" y="714260"/>
                  </a:cubicBezTo>
                  <a:cubicBezTo>
                    <a:pt x="210813" y="841872"/>
                    <a:pt x="185106" y="969484"/>
                    <a:pt x="161237" y="1098015"/>
                  </a:cubicBezTo>
                  <a:cubicBezTo>
                    <a:pt x="154810" y="1133819"/>
                    <a:pt x="148384" y="1194412"/>
                    <a:pt x="110743" y="1209101"/>
                  </a:cubicBezTo>
                  <a:cubicBezTo>
                    <a:pt x="74938" y="1222872"/>
                    <a:pt x="22608" y="1190740"/>
                    <a:pt x="5164" y="1236644"/>
                  </a:cubicBezTo>
                  <a:cubicBezTo>
                    <a:pt x="-10443" y="1277039"/>
                    <a:pt x="11591" y="1303663"/>
                    <a:pt x="40969" y="1319270"/>
                  </a:cubicBezTo>
                  <a:cubicBezTo>
                    <a:pt x="69429" y="1333959"/>
                    <a:pt x="103398" y="1334877"/>
                    <a:pt x="107070" y="1373436"/>
                  </a:cubicBezTo>
                  <a:cubicBezTo>
                    <a:pt x="111661" y="1416585"/>
                    <a:pt x="88709" y="1477178"/>
                    <a:pt x="78610" y="1519410"/>
                  </a:cubicBezTo>
                  <a:cubicBezTo>
                    <a:pt x="-9525" y="1900410"/>
                    <a:pt x="-56347" y="2333740"/>
                    <a:pt x="204386" y="2662410"/>
                  </a:cubicBezTo>
                  <a:cubicBezTo>
                    <a:pt x="253962" y="2724839"/>
                    <a:pt x="266815" y="2788186"/>
                    <a:pt x="356786" y="2784513"/>
                  </a:cubicBezTo>
                  <a:cubicBezTo>
                    <a:pt x="376066" y="2783595"/>
                    <a:pt x="443085" y="2795530"/>
                    <a:pt x="455938" y="2779005"/>
                  </a:cubicBezTo>
                  <a:cubicBezTo>
                    <a:pt x="470627" y="2759725"/>
                    <a:pt x="423805" y="2690870"/>
                    <a:pt x="417379" y="2667000"/>
                  </a:cubicBezTo>
                  <a:cubicBezTo>
                    <a:pt x="370557" y="2499911"/>
                    <a:pt x="395345" y="2294263"/>
                    <a:pt x="513776" y="2161143"/>
                  </a:cubicBezTo>
                  <a:cubicBezTo>
                    <a:pt x="630372" y="2029858"/>
                    <a:pt x="783690" y="1923362"/>
                    <a:pt x="937926" y="1838899"/>
                  </a:cubicBezTo>
                  <a:cubicBezTo>
                    <a:pt x="974649" y="1818701"/>
                    <a:pt x="1008617" y="1797585"/>
                    <a:pt x="1043504" y="1776470"/>
                  </a:cubicBezTo>
                  <a:cubicBezTo>
                    <a:pt x="1086654" y="1750764"/>
                    <a:pt x="1101343" y="1748928"/>
                    <a:pt x="1144492" y="1772798"/>
                  </a:cubicBezTo>
                  <a:cubicBezTo>
                    <a:pt x="1272104" y="1843489"/>
                    <a:pt x="1392372" y="1927034"/>
                    <a:pt x="1511721" y="2010578"/>
                  </a:cubicBezTo>
                  <a:cubicBezTo>
                    <a:pt x="1617299" y="2084942"/>
                    <a:pt x="1712779" y="2171241"/>
                    <a:pt x="1760519" y="2295181"/>
                  </a:cubicBezTo>
                  <a:cubicBezTo>
                    <a:pt x="1808258" y="2419121"/>
                    <a:pt x="1820193" y="2565094"/>
                    <a:pt x="1770617" y="2690870"/>
                  </a:cubicBezTo>
                  <a:cubicBezTo>
                    <a:pt x="1763273" y="2710150"/>
                    <a:pt x="1727468" y="2758807"/>
                    <a:pt x="1746748" y="2779005"/>
                  </a:cubicBezTo>
                  <a:cubicBezTo>
                    <a:pt x="1764191" y="2797367"/>
                    <a:pt x="1850490" y="2787267"/>
                    <a:pt x="1874360" y="2784513"/>
                  </a:cubicBezTo>
                  <a:cubicBezTo>
                    <a:pt x="1915673" y="2779923"/>
                    <a:pt x="1923936" y="2753299"/>
                    <a:pt x="1949642" y="2723002"/>
                  </a:cubicBezTo>
                  <a:cubicBezTo>
                    <a:pt x="2012070" y="2649557"/>
                    <a:pt x="2064401" y="2570603"/>
                    <a:pt x="2104796" y="2482468"/>
                  </a:cubicBezTo>
                  <a:cubicBezTo>
                    <a:pt x="2172733" y="2333740"/>
                    <a:pt x="2203030" y="2167569"/>
                    <a:pt x="2203948" y="2005070"/>
                  </a:cubicBezTo>
                  <a:cubicBezTo>
                    <a:pt x="2201193" y="1931624"/>
                    <a:pt x="2133256" y="1552460"/>
                    <a:pt x="2129584" y="1530427"/>
                  </a:cubicBezTo>
                  <a:close/>
                  <a:moveTo>
                    <a:pt x="877333" y="1705778"/>
                  </a:moveTo>
                  <a:cubicBezTo>
                    <a:pt x="632208" y="1839817"/>
                    <a:pt x="344851" y="2019759"/>
                    <a:pt x="258552" y="2305279"/>
                  </a:cubicBezTo>
                  <a:cubicBezTo>
                    <a:pt x="244781" y="2349347"/>
                    <a:pt x="242027" y="2436564"/>
                    <a:pt x="235600" y="2494403"/>
                  </a:cubicBezTo>
                  <a:cubicBezTo>
                    <a:pt x="209894" y="2435646"/>
                    <a:pt x="192451" y="2390661"/>
                    <a:pt x="184188" y="2367709"/>
                  </a:cubicBezTo>
                  <a:cubicBezTo>
                    <a:pt x="139203" y="2241933"/>
                    <a:pt x="122678" y="2119829"/>
                    <a:pt x="127268" y="1986708"/>
                  </a:cubicBezTo>
                  <a:cubicBezTo>
                    <a:pt x="133694" y="1814111"/>
                    <a:pt x="178680" y="1641513"/>
                    <a:pt x="212649" y="1473506"/>
                  </a:cubicBezTo>
                  <a:cubicBezTo>
                    <a:pt x="219993" y="1437701"/>
                    <a:pt x="226420" y="1392716"/>
                    <a:pt x="265897" y="1393634"/>
                  </a:cubicBezTo>
                  <a:cubicBezTo>
                    <a:pt x="315473" y="1394552"/>
                    <a:pt x="742376" y="1551542"/>
                    <a:pt x="879169" y="1633251"/>
                  </a:cubicBezTo>
                  <a:cubicBezTo>
                    <a:pt x="922319" y="1658039"/>
                    <a:pt x="916810" y="1683745"/>
                    <a:pt x="877333" y="1705778"/>
                  </a:cubicBezTo>
                  <a:close/>
                  <a:moveTo>
                    <a:pt x="1044422" y="1557969"/>
                  </a:moveTo>
                  <a:cubicBezTo>
                    <a:pt x="814904" y="1456981"/>
                    <a:pt x="576205" y="1380781"/>
                    <a:pt x="347605" y="1281629"/>
                  </a:cubicBezTo>
                  <a:cubicBezTo>
                    <a:pt x="283340" y="1254087"/>
                    <a:pt x="295275" y="1231135"/>
                    <a:pt x="285176" y="1179723"/>
                  </a:cubicBezTo>
                  <a:cubicBezTo>
                    <a:pt x="269569" y="1100769"/>
                    <a:pt x="372393" y="683964"/>
                    <a:pt x="394427" y="579304"/>
                  </a:cubicBezTo>
                  <a:cubicBezTo>
                    <a:pt x="406362" y="521465"/>
                    <a:pt x="399935" y="484742"/>
                    <a:pt x="448593" y="475561"/>
                  </a:cubicBezTo>
                  <a:cubicBezTo>
                    <a:pt x="488070" y="467299"/>
                    <a:pt x="1675138" y="448937"/>
                    <a:pt x="1742157" y="476479"/>
                  </a:cubicBezTo>
                  <a:cubicBezTo>
                    <a:pt x="1784389" y="494841"/>
                    <a:pt x="1795406" y="537072"/>
                    <a:pt x="1801832" y="578386"/>
                  </a:cubicBezTo>
                  <a:cubicBezTo>
                    <a:pt x="1830292" y="744557"/>
                    <a:pt x="1865179" y="908892"/>
                    <a:pt x="1897311" y="1074145"/>
                  </a:cubicBezTo>
                  <a:cubicBezTo>
                    <a:pt x="1912001" y="1148509"/>
                    <a:pt x="1934952" y="1246742"/>
                    <a:pt x="1844063" y="1280711"/>
                  </a:cubicBezTo>
                  <a:cubicBezTo>
                    <a:pt x="1725632" y="1325696"/>
                    <a:pt x="1265678" y="1497376"/>
                    <a:pt x="1163772" y="1554296"/>
                  </a:cubicBezTo>
                  <a:cubicBezTo>
                    <a:pt x="1113278" y="1582757"/>
                    <a:pt x="1099507" y="1581839"/>
                    <a:pt x="1044422" y="1557969"/>
                  </a:cubicBezTo>
                  <a:close/>
                  <a:moveTo>
                    <a:pt x="2057056" y="2207046"/>
                  </a:moveTo>
                  <a:cubicBezTo>
                    <a:pt x="2038695" y="2291508"/>
                    <a:pt x="2014825" y="2393415"/>
                    <a:pt x="1968003" y="2466860"/>
                  </a:cubicBezTo>
                  <a:cubicBezTo>
                    <a:pt x="1960659" y="2424629"/>
                    <a:pt x="1962495" y="2394333"/>
                    <a:pt x="1952396" y="2359446"/>
                  </a:cubicBezTo>
                  <a:cubicBezTo>
                    <a:pt x="1915673" y="2226325"/>
                    <a:pt x="1856916" y="2106976"/>
                    <a:pt x="1766027" y="2020677"/>
                  </a:cubicBezTo>
                  <a:cubicBezTo>
                    <a:pt x="1648514" y="1909590"/>
                    <a:pt x="1503458" y="1803094"/>
                    <a:pt x="1359321" y="1731484"/>
                  </a:cubicBezTo>
                  <a:cubicBezTo>
                    <a:pt x="1335451" y="1719549"/>
                    <a:pt x="1282203" y="1699352"/>
                    <a:pt x="1281285" y="1669055"/>
                  </a:cubicBezTo>
                  <a:cubicBezTo>
                    <a:pt x="1281285" y="1643349"/>
                    <a:pt x="1361157" y="1615807"/>
                    <a:pt x="1388699" y="1604790"/>
                  </a:cubicBezTo>
                  <a:cubicBezTo>
                    <a:pt x="1562215" y="1535935"/>
                    <a:pt x="1721960" y="1466162"/>
                    <a:pt x="1904656" y="1401897"/>
                  </a:cubicBezTo>
                  <a:cubicBezTo>
                    <a:pt x="1951478" y="1385371"/>
                    <a:pt x="1960659" y="1392716"/>
                    <a:pt x="1972593" y="1442292"/>
                  </a:cubicBezTo>
                  <a:cubicBezTo>
                    <a:pt x="1984528" y="1490031"/>
                    <a:pt x="2102042" y="1998644"/>
                    <a:pt x="2057056" y="2207046"/>
                  </a:cubicBezTo>
                  <a:close/>
                </a:path>
              </a:pathLst>
            </a:custGeom>
            <a:grpFill/>
            <a:ln w="9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Oval 36"/>
          <p:cNvSpPr/>
          <p:nvPr/>
        </p:nvSpPr>
        <p:spPr>
          <a:xfrm>
            <a:off x="642484" y="1816002"/>
            <a:ext cx="701384" cy="685459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1355" y="1958676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07689"/>
                </a:solidFill>
              </a:rPr>
              <a:t>01</a:t>
            </a:r>
            <a:endParaRPr lang="en-US" sz="2000" b="1" dirty="0">
              <a:solidFill>
                <a:srgbClr val="30768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1196" y="1882438"/>
            <a:ext cx="6096000" cy="55335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07000"/>
              </a:lnSpc>
              <a:spcAft>
                <a:spcPts val="600"/>
              </a:spcAft>
              <a:tabLst>
                <a:tab pos="431800" algn="l"/>
                <a:tab pos="457200" algn="l"/>
              </a:tabLst>
            </a:pP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hanya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proses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penerimaan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siswa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sz="1400" dirty="0">
                <a:latin typeface="Calibri" panose="020F0502020204030204" pitchFamily="34" charset="0"/>
                <a:cs typeface="Calibri" panose="020F0502020204030204" pitchFamily="34" charset="0"/>
              </a:rPr>
              <a:t>MAS Nurul As’adiyah Callaccu Sengkang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63114" y="2683786"/>
            <a:ext cx="6096000" cy="55335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07000"/>
              </a:lnSpc>
              <a:spcAft>
                <a:spcPts val="600"/>
              </a:spcAft>
              <a:tabLst>
                <a:tab pos="431800" algn="l"/>
                <a:tab pos="457200" algn="l"/>
              </a:tabLst>
            </a:pP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hanya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mengelola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proses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pendaftaran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pembayaran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seleksi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masuk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pengumuman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pembayaran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SPP.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0551" y="345103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berbasis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website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framework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Codeigniter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CSS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Bootstrap.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3247" y="437830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database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MongoDB.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654937" y="2617759"/>
            <a:ext cx="701384" cy="685459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3808" y="2760433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07689"/>
                </a:solidFill>
              </a:rPr>
              <a:t>02</a:t>
            </a:r>
            <a:endParaRPr lang="en-US" sz="2000" b="1" dirty="0">
              <a:solidFill>
                <a:srgbClr val="307689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665547" y="3397671"/>
            <a:ext cx="701384" cy="685459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94418" y="3557929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07689"/>
                </a:solidFill>
              </a:rPr>
              <a:t>03</a:t>
            </a:r>
            <a:endParaRPr lang="en-US" sz="2000" b="1" dirty="0">
              <a:solidFill>
                <a:srgbClr val="307689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665547" y="4190194"/>
            <a:ext cx="701384" cy="685459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4418" y="4332868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07689"/>
                </a:solidFill>
              </a:rPr>
              <a:t>04</a:t>
            </a:r>
            <a:endParaRPr lang="en-US" sz="2000" b="1" dirty="0">
              <a:solidFill>
                <a:srgbClr val="3076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0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7822" y="255494"/>
            <a:ext cx="11573197" cy="724247"/>
          </a:xfrm>
        </p:spPr>
        <p:txBody>
          <a:bodyPr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28E3354-8EDE-4C67-8B74-5D2139FFF236}"/>
              </a:ext>
            </a:extLst>
          </p:cNvPr>
          <p:cNvSpPr/>
          <p:nvPr/>
        </p:nvSpPr>
        <p:spPr>
          <a:xfrm>
            <a:off x="-13200" y="5256416"/>
            <a:ext cx="4542013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45A5523-10F4-421C-98A4-2EEDC7B2938A}"/>
              </a:ext>
            </a:extLst>
          </p:cNvPr>
          <p:cNvSpPr/>
          <p:nvPr/>
        </p:nvSpPr>
        <p:spPr>
          <a:xfrm>
            <a:off x="0" y="4401497"/>
            <a:ext cx="4176346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F423322-8F1F-4799-BF89-6F3C16DAA9E6}"/>
              </a:ext>
            </a:extLst>
          </p:cNvPr>
          <p:cNvSpPr/>
          <p:nvPr/>
        </p:nvSpPr>
        <p:spPr>
          <a:xfrm>
            <a:off x="2" y="3546579"/>
            <a:ext cx="3903784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978CF96-ED43-48F2-8FB0-FF1F643550B4}"/>
              </a:ext>
            </a:extLst>
          </p:cNvPr>
          <p:cNvSpPr/>
          <p:nvPr/>
        </p:nvSpPr>
        <p:spPr>
          <a:xfrm>
            <a:off x="-13200" y="2691661"/>
            <a:ext cx="3574085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E096669-4796-4D6B-B51B-893569F463C7}"/>
              </a:ext>
            </a:extLst>
          </p:cNvPr>
          <p:cNvSpPr/>
          <p:nvPr/>
        </p:nvSpPr>
        <p:spPr>
          <a:xfrm>
            <a:off x="-13199" y="1836743"/>
            <a:ext cx="3228629" cy="7200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0D4E6DC-86F3-4E47-9277-8720B22C6694}"/>
              </a:ext>
            </a:extLst>
          </p:cNvPr>
          <p:cNvSpPr txBox="1"/>
          <p:nvPr/>
        </p:nvSpPr>
        <p:spPr>
          <a:xfrm>
            <a:off x="4635877" y="5270707"/>
            <a:ext cx="653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cs typeface="Arial" pitchFamily="34" charset="0"/>
              </a:rPr>
              <a:t>Pengujian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dalam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penelitian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ini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akan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menggunakan</a:t>
            </a:r>
            <a:r>
              <a:rPr lang="en-US" altLang="ko-KR" sz="1200" dirty="0" smtClean="0">
                <a:cs typeface="Arial" pitchFamily="34" charset="0"/>
              </a:rPr>
              <a:t> white-box </a:t>
            </a:r>
            <a:r>
              <a:rPr lang="en-US" altLang="ko-KR" sz="1200" dirty="0" err="1" smtClean="0">
                <a:cs typeface="Arial" pitchFamily="34" charset="0"/>
              </a:rPr>
              <a:t>untuk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mengetahui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apakah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sistem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telah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berjalan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sebagaimana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mestinya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dan</a:t>
            </a:r>
            <a:r>
              <a:rPr lang="en-US" altLang="ko-KR" sz="1200" dirty="0" smtClean="0">
                <a:cs typeface="Arial" pitchFamily="34" charset="0"/>
              </a:rPr>
              <a:t> black-box </a:t>
            </a:r>
            <a:r>
              <a:rPr lang="en-US" altLang="ko-KR" sz="1200" dirty="0" err="1" smtClean="0">
                <a:cs typeface="Arial" pitchFamily="34" charset="0"/>
              </a:rPr>
              <a:t>lebih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berfokus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pada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pengujian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fungsional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dari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sistem</a:t>
            </a:r>
            <a:r>
              <a:rPr lang="en-US" altLang="ko-KR" sz="1200" dirty="0" smtClean="0">
                <a:cs typeface="Arial" pitchFamily="34" charset="0"/>
              </a:rPr>
              <a:t>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87EAE7C-F93E-49D1-885D-3D7CF6DA27E6}"/>
              </a:ext>
            </a:extLst>
          </p:cNvPr>
          <p:cNvSpPr txBox="1"/>
          <p:nvPr/>
        </p:nvSpPr>
        <p:spPr>
          <a:xfrm>
            <a:off x="4318107" y="4390066"/>
            <a:ext cx="7489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cs typeface="Arial" pitchFamily="34" charset="0"/>
              </a:rPr>
              <a:t>Dalam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menggambarkan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arsitektur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sistem</a:t>
            </a:r>
            <a:r>
              <a:rPr lang="en-US" altLang="ko-KR" sz="1200" dirty="0" smtClean="0">
                <a:cs typeface="Arial" pitchFamily="34" charset="0"/>
              </a:rPr>
              <a:t>, </a:t>
            </a:r>
            <a:r>
              <a:rPr lang="en-US" altLang="ko-KR" sz="1200" dirty="0" err="1" smtClean="0">
                <a:cs typeface="Arial" pitchFamily="34" charset="0"/>
              </a:rPr>
              <a:t>peneliti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akan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menggunakan</a:t>
            </a:r>
            <a:r>
              <a:rPr lang="en-US" altLang="ko-KR" sz="1200" dirty="0" smtClean="0">
                <a:cs typeface="Arial" pitchFamily="34" charset="0"/>
              </a:rPr>
              <a:t> sequence diagram </a:t>
            </a:r>
            <a:r>
              <a:rPr lang="en-US" altLang="ko-KR" sz="1200" dirty="0" err="1" smtClean="0">
                <a:cs typeface="Arial" pitchFamily="34" charset="0"/>
              </a:rPr>
              <a:t>untuk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menggabarkan</a:t>
            </a:r>
            <a:r>
              <a:rPr lang="en-US" altLang="ko-KR" sz="1200" dirty="0" smtClean="0">
                <a:cs typeface="Arial" pitchFamily="34" charset="0"/>
              </a:rPr>
              <a:t> object-object yang </a:t>
            </a:r>
            <a:r>
              <a:rPr lang="en-US" altLang="ko-KR" sz="1200" dirty="0" err="1" smtClean="0">
                <a:cs typeface="Arial" pitchFamily="34" charset="0"/>
              </a:rPr>
              <a:t>akan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berhubungan</a:t>
            </a:r>
            <a:r>
              <a:rPr lang="en-US" altLang="ko-KR" sz="1200" dirty="0" smtClean="0">
                <a:cs typeface="Arial" pitchFamily="34" charset="0"/>
              </a:rPr>
              <a:t> denga </a:t>
            </a:r>
            <a:r>
              <a:rPr lang="en-US" altLang="ko-KR" sz="1200" dirty="0" err="1" smtClean="0">
                <a:cs typeface="Arial" pitchFamily="34" charset="0"/>
              </a:rPr>
              <a:t>sistem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dan</a:t>
            </a:r>
            <a:r>
              <a:rPr lang="en-US" altLang="ko-KR" sz="1200" dirty="0" smtClean="0">
                <a:cs typeface="Arial" pitchFamily="34" charset="0"/>
              </a:rPr>
              <a:t> class diagram </a:t>
            </a:r>
            <a:r>
              <a:rPr lang="en-US" altLang="ko-KR" sz="1200" dirty="0" err="1" smtClean="0">
                <a:cs typeface="Arial" pitchFamily="34" charset="0"/>
              </a:rPr>
              <a:t>untuk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menggambarkan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struktur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kelas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pada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sistem</a:t>
            </a:r>
            <a:r>
              <a:rPr lang="en-US" altLang="ko-KR" sz="1200" dirty="0" smtClean="0">
                <a:cs typeface="Arial" pitchFamily="34" charset="0"/>
              </a:rPr>
              <a:t> PSB </a:t>
            </a:r>
            <a:r>
              <a:rPr lang="en-US" altLang="ko-KR" sz="1200" dirty="0" err="1" smtClean="0">
                <a:cs typeface="Arial" pitchFamily="34" charset="0"/>
              </a:rPr>
              <a:t>nantinya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2C72CE7-5EF2-4C61-862F-1C208354CE23}"/>
              </a:ext>
            </a:extLst>
          </p:cNvPr>
          <p:cNvSpPr txBox="1"/>
          <p:nvPr/>
        </p:nvSpPr>
        <p:spPr>
          <a:xfrm>
            <a:off x="3699815" y="2717439"/>
            <a:ext cx="7466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cs typeface="Arial" pitchFamily="34" charset="0"/>
              </a:rPr>
              <a:t>Dalam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menggambarkan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daftar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kebutuhan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sistem</a:t>
            </a:r>
            <a:r>
              <a:rPr lang="en-US" altLang="ko-KR" sz="1200" dirty="0" smtClean="0">
                <a:cs typeface="Arial" pitchFamily="34" charset="0"/>
              </a:rPr>
              <a:t>, </a:t>
            </a:r>
            <a:r>
              <a:rPr lang="en-US" altLang="ko-KR" sz="1200" dirty="0" err="1" smtClean="0">
                <a:cs typeface="Arial" pitchFamily="34" charset="0"/>
              </a:rPr>
              <a:t>peneliti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akan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menggunakan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usecase</a:t>
            </a:r>
            <a:r>
              <a:rPr lang="en-US" altLang="ko-KR" sz="1200" dirty="0" smtClean="0">
                <a:cs typeface="Arial" pitchFamily="34" charset="0"/>
              </a:rPr>
              <a:t> diagram </a:t>
            </a:r>
            <a:r>
              <a:rPr lang="en-US" altLang="ko-KR" sz="1200" dirty="0" err="1" smtClean="0">
                <a:cs typeface="Arial" pitchFamily="34" charset="0"/>
              </a:rPr>
              <a:t>untuk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menggambarkan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daftar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kebutuhan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fungsional</a:t>
            </a:r>
            <a:r>
              <a:rPr lang="en-US" altLang="ko-KR" sz="1200" dirty="0" smtClean="0">
                <a:cs typeface="Arial" pitchFamily="34" charset="0"/>
              </a:rPr>
              <a:t> yang </a:t>
            </a:r>
            <a:r>
              <a:rPr lang="en-US" altLang="ko-KR" sz="1200" dirty="0" err="1" smtClean="0">
                <a:cs typeface="Arial" pitchFamily="34" charset="0"/>
              </a:rPr>
              <a:t>dibutuhkan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sistem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dan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usecase</a:t>
            </a:r>
            <a:r>
              <a:rPr lang="en-US" altLang="ko-KR" sz="1200" dirty="0" smtClean="0">
                <a:cs typeface="Arial" pitchFamily="34" charset="0"/>
              </a:rPr>
              <a:t> scenario </a:t>
            </a:r>
            <a:r>
              <a:rPr lang="en-US" altLang="ko-KR" sz="1200" dirty="0" err="1" smtClean="0">
                <a:cs typeface="Arial" pitchFamily="34" charset="0"/>
              </a:rPr>
              <a:t>untuk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menggambarkan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alur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tiap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fungsional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sistem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203A8F8-25AD-4E5B-BBF0-612A2C7E2932}"/>
              </a:ext>
            </a:extLst>
          </p:cNvPr>
          <p:cNvSpPr txBox="1"/>
          <p:nvPr/>
        </p:nvSpPr>
        <p:spPr>
          <a:xfrm>
            <a:off x="3973983" y="3671833"/>
            <a:ext cx="676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cs typeface="Arial" pitchFamily="34" charset="0"/>
              </a:rPr>
              <a:t>Pemodelan</a:t>
            </a:r>
            <a:r>
              <a:rPr lang="en-US" altLang="ko-KR" sz="1200" dirty="0" smtClean="0">
                <a:cs typeface="Arial" pitchFamily="34" charset="0"/>
              </a:rPr>
              <a:t> UML </a:t>
            </a:r>
            <a:r>
              <a:rPr lang="en-US" altLang="ko-KR" sz="1200" dirty="0" err="1" smtClean="0">
                <a:cs typeface="Arial" pitchFamily="34" charset="0"/>
              </a:rPr>
              <a:t>dalam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menggambarkan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sistem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nantinya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terdiri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atas</a:t>
            </a:r>
            <a:r>
              <a:rPr lang="en-US" altLang="ko-KR" sz="1200" dirty="0" smtClean="0">
                <a:cs typeface="Arial" pitchFamily="34" charset="0"/>
              </a:rPr>
              <a:t> sequence diagram, class diagram </a:t>
            </a:r>
            <a:r>
              <a:rPr lang="en-US" altLang="ko-KR" sz="1200" dirty="0" err="1" smtClean="0">
                <a:cs typeface="Arial" pitchFamily="34" charset="0"/>
              </a:rPr>
              <a:t>dan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usecase</a:t>
            </a:r>
            <a:r>
              <a:rPr lang="en-US" altLang="ko-KR" sz="1200" dirty="0" smtClean="0">
                <a:cs typeface="Arial" pitchFamily="34" charset="0"/>
              </a:rPr>
              <a:t> diagram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C35CC58-A77A-4040-9660-5CFED58EC7B9}"/>
              </a:ext>
            </a:extLst>
          </p:cNvPr>
          <p:cNvSpPr txBox="1"/>
          <p:nvPr/>
        </p:nvSpPr>
        <p:spPr>
          <a:xfrm>
            <a:off x="3369936" y="1848590"/>
            <a:ext cx="788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cs typeface="Arial" pitchFamily="34" charset="0"/>
              </a:rPr>
              <a:t>Metode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pengembangan</a:t>
            </a:r>
            <a:r>
              <a:rPr lang="en-US" altLang="ko-KR" sz="1200" dirty="0" smtClean="0">
                <a:cs typeface="Arial" pitchFamily="34" charset="0"/>
              </a:rPr>
              <a:t> PL yang </a:t>
            </a:r>
            <a:r>
              <a:rPr lang="en-US" altLang="ko-KR" sz="1200" dirty="0" err="1" smtClean="0">
                <a:cs typeface="Arial" pitchFamily="34" charset="0"/>
              </a:rPr>
              <a:t>digunakan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adalah</a:t>
            </a:r>
            <a:r>
              <a:rPr lang="en-US" altLang="ko-KR" sz="1200" dirty="0" smtClean="0">
                <a:cs typeface="Arial" pitchFamily="34" charset="0"/>
              </a:rPr>
              <a:t> Waterfall, waterfall </a:t>
            </a:r>
            <a:r>
              <a:rPr lang="en-US" altLang="ko-KR" sz="1200" dirty="0" err="1" smtClean="0">
                <a:cs typeface="Arial" pitchFamily="34" charset="0"/>
              </a:rPr>
              <a:t>menggunakan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pendekatan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sistematis</a:t>
            </a:r>
            <a:r>
              <a:rPr lang="en-US" altLang="ko-KR" sz="1200" dirty="0" smtClean="0">
                <a:cs typeface="Arial" pitchFamily="34" charset="0"/>
              </a:rPr>
              <a:t>, yang </a:t>
            </a:r>
            <a:r>
              <a:rPr lang="en-US" altLang="ko-KR" sz="1200" dirty="0" err="1" smtClean="0">
                <a:cs typeface="Arial" pitchFamily="34" charset="0"/>
              </a:rPr>
              <a:t>artinya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satu</a:t>
            </a:r>
            <a:r>
              <a:rPr lang="en-US" altLang="ko-KR" sz="1200" dirty="0" smtClean="0">
                <a:cs typeface="Arial" pitchFamily="34" charset="0"/>
              </a:rPr>
              <a:t> proses </a:t>
            </a:r>
            <a:r>
              <a:rPr lang="en-US" altLang="ko-KR" sz="1200" dirty="0" err="1" smtClean="0">
                <a:cs typeface="Arial" pitchFamily="34" charset="0"/>
              </a:rPr>
              <a:t>harus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diselesaikan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terlebih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dahulu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sebelum</a:t>
            </a:r>
            <a:r>
              <a:rPr lang="en-US" altLang="ko-KR" sz="1200" dirty="0" smtClean="0">
                <a:cs typeface="Arial" pitchFamily="34" charset="0"/>
              </a:rPr>
              <a:t> proses </a:t>
            </a:r>
            <a:r>
              <a:rPr lang="en-US" altLang="ko-KR" sz="1200" dirty="0" err="1" smtClean="0">
                <a:cs typeface="Arial" pitchFamily="34" charset="0"/>
              </a:rPr>
              <a:t>selanjutnya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dikerjakan</a:t>
            </a:r>
            <a:r>
              <a:rPr lang="en-US" altLang="ko-KR" sz="1200" dirty="0" smtClean="0">
                <a:cs typeface="Arial" pitchFamily="34" charset="0"/>
              </a:rPr>
              <a:t>. </a:t>
            </a:r>
            <a:r>
              <a:rPr lang="en-US" altLang="ko-KR" sz="1200" dirty="0" err="1" smtClean="0">
                <a:cs typeface="Arial" pitchFamily="34" charset="0"/>
              </a:rPr>
              <a:t>Metode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ini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cocok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digunakan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apabila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kebutuhan</a:t>
            </a:r>
            <a:r>
              <a:rPr lang="en-US" altLang="ko-KR" sz="1200" dirty="0" smtClean="0">
                <a:cs typeface="Arial" pitchFamily="34" charset="0"/>
              </a:rPr>
              <a:t> PL </a:t>
            </a:r>
            <a:r>
              <a:rPr lang="en-US" altLang="ko-KR" sz="1200" dirty="0" err="1" smtClean="0">
                <a:cs typeface="Arial" pitchFamily="34" charset="0"/>
              </a:rPr>
              <a:t>sudah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dapat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didefenisikan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sejak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r>
              <a:rPr lang="en-US" altLang="ko-KR" sz="1200" dirty="0" err="1" smtClean="0">
                <a:cs typeface="Arial" pitchFamily="34" charset="0"/>
              </a:rPr>
              <a:t>awal</a:t>
            </a:r>
            <a:r>
              <a:rPr lang="en-US" altLang="ko-KR" sz="1200" dirty="0" smtClean="0">
                <a:cs typeface="Arial" pitchFamily="34" charset="0"/>
              </a:rPr>
              <a:t>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B1B5F05-CA05-4C93-A316-6F5C8631AE50}"/>
              </a:ext>
            </a:extLst>
          </p:cNvPr>
          <p:cNvSpPr txBox="1"/>
          <p:nvPr/>
        </p:nvSpPr>
        <p:spPr>
          <a:xfrm>
            <a:off x="-167706" y="2026847"/>
            <a:ext cx="3383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Metode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Pengembangan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PL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2B5DFEC-494F-4F49-94CB-6190AC7CD42F}"/>
              </a:ext>
            </a:extLst>
          </p:cNvPr>
          <p:cNvSpPr txBox="1"/>
          <p:nvPr/>
        </p:nvSpPr>
        <p:spPr>
          <a:xfrm>
            <a:off x="-70195" y="3697279"/>
            <a:ext cx="2264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Pemodelan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UML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20674A5-20BB-4639-955D-9ADC3D009B8F}"/>
              </a:ext>
            </a:extLst>
          </p:cNvPr>
          <p:cNvSpPr txBox="1"/>
          <p:nvPr/>
        </p:nvSpPr>
        <p:spPr>
          <a:xfrm>
            <a:off x="0" y="4541255"/>
            <a:ext cx="2814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Perancangan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Arsitektur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EDBF274-7C5F-4E0D-B788-21B798D032D9}"/>
              </a:ext>
            </a:extLst>
          </p:cNvPr>
          <p:cNvSpPr txBox="1"/>
          <p:nvPr/>
        </p:nvSpPr>
        <p:spPr>
          <a:xfrm>
            <a:off x="-128256" y="2898189"/>
            <a:ext cx="297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Pemodelan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Kebutuhan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F9DCD17-4E0E-4C07-973D-CD6C258CDA18}"/>
              </a:ext>
            </a:extLst>
          </p:cNvPr>
          <p:cNvSpPr txBox="1"/>
          <p:nvPr/>
        </p:nvSpPr>
        <p:spPr>
          <a:xfrm>
            <a:off x="180212" y="5447178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Pengujian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48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 Waterfall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50" y="1925937"/>
            <a:ext cx="5953125" cy="36099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55036" y="2029449"/>
            <a:ext cx="5604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Pelayanan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batasan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tujuan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ditentukan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melalui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diskusi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user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persyaratan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kemudian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didefinisikan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secara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rinci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berfungsi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spesifikasi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042912" y="268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Proses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perancangan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membagi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persyaratan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perangkat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perangkat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lunak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Kegiatan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menetukan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arsitektur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secara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keseluruhan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Perancangan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antar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muka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algoritma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struktur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data, 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dll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126966" y="34017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Pada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tahap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perancangan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perangkat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lunak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direalisasikan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serangkaian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program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unit program.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Pengujian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unit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melibatkan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verifikasi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bahwa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setiap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unit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memenuhi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spesifikasinya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6001110" y="4084147"/>
            <a:ext cx="5679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Unit program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program individual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diintegrasikan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diuji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lengkap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menjamin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bahwa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persyaratan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dipenuhi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Pengujian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white-box </a:t>
            </a: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black-box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6921260" y="4783784"/>
            <a:ext cx="4758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 tahap </a:t>
            </a:r>
            <a:r>
              <a:rPr lang="id-ID" sz="12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Operation and Maintenance</a:t>
            </a:r>
            <a:r>
              <a:rPr lang="id-ID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ini, sistem diinstal dan mulai digunakan. Selain itu juga memperbaiki </a:t>
            </a:r>
            <a:r>
              <a:rPr lang="id-ID" sz="12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id-ID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tidak ditemukan pada tahap pembuatan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54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9965" y="418847"/>
            <a:ext cx="11573197" cy="724247"/>
          </a:xfrm>
        </p:spPr>
        <p:txBody>
          <a:bodyPr/>
          <a:lstStyle/>
          <a:p>
            <a:r>
              <a:rPr lang="en-US" sz="4400" dirty="0" smtClean="0"/>
              <a:t>METODOLOGI PENELITIAN</a:t>
            </a:r>
            <a:endParaRPr lang="en-US" sz="4400" dirty="0"/>
          </a:p>
        </p:txBody>
      </p:sp>
      <p:sp>
        <p:nvSpPr>
          <p:cNvPr id="23" name="Right Brace 22"/>
          <p:cNvSpPr/>
          <p:nvPr/>
        </p:nvSpPr>
        <p:spPr>
          <a:xfrm>
            <a:off x="3531259" y="2999190"/>
            <a:ext cx="308380" cy="174774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04387" y="3672869"/>
            <a:ext cx="943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cs typeface="Calibri" panose="020F0502020204030204" pitchFamily="34" charset="0"/>
              </a:rPr>
              <a:t>Metode</a:t>
            </a:r>
            <a:r>
              <a:rPr lang="en-US" sz="1400" b="1" dirty="0" smtClean="0"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sz="1400" b="1" i="1" dirty="0" smtClean="0">
                <a:cs typeface="Calibri" panose="020F0502020204030204" pitchFamily="34" charset="0"/>
              </a:rPr>
              <a:t>Waterfall</a:t>
            </a:r>
            <a:endParaRPr lang="en-US" sz="1400" b="1" i="1" dirty="0">
              <a:cs typeface="Calibri" panose="020F050202020403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964316" y="1708078"/>
            <a:ext cx="717838" cy="701570"/>
          </a:xfrm>
          <a:prstGeom prst="ellipse">
            <a:avLst/>
          </a:prstGeom>
          <a:solidFill>
            <a:schemeClr val="accent6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>
            <a:stCxn id="25" idx="6"/>
          </p:cNvCxnSpPr>
          <p:nvPr/>
        </p:nvCxnSpPr>
        <p:spPr>
          <a:xfrm>
            <a:off x="6682154" y="2058863"/>
            <a:ext cx="22030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964316" y="2888503"/>
            <a:ext cx="717838" cy="701570"/>
          </a:xfrm>
          <a:prstGeom prst="ellipse">
            <a:avLst/>
          </a:prstGeom>
          <a:solidFill>
            <a:schemeClr val="accent6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682154" y="3269268"/>
            <a:ext cx="22030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46997" y="2087651"/>
            <a:ext cx="499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cs typeface="Arial" panose="020B0604020202020204" pitchFamily="34" charset="0"/>
              </a:rPr>
              <a:t>Pencarian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teori-teori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dasar</a:t>
            </a:r>
            <a:r>
              <a:rPr lang="en-US" altLang="ko-KR" sz="1200" dirty="0" smtClean="0">
                <a:cs typeface="Arial" panose="020B0604020202020204" pitchFamily="34" charset="0"/>
              </a:rPr>
              <a:t> yang </a:t>
            </a:r>
            <a:r>
              <a:rPr lang="en-US" altLang="ko-KR" sz="1200" dirty="0" err="1" smtClean="0">
                <a:cs typeface="Arial" panose="020B0604020202020204" pitchFamily="34" charset="0"/>
              </a:rPr>
              <a:t>akan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digunakan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selama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pengembangan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dan</a:t>
            </a:r>
            <a:r>
              <a:rPr lang="en-US" altLang="ko-KR" sz="1200" dirty="0"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cs typeface="Arial" panose="020B0604020202020204" pitchFamily="34" charset="0"/>
              </a:rPr>
              <a:t>penelitian</a:t>
            </a:r>
            <a:r>
              <a:rPr lang="en-US" altLang="ko-KR" sz="1200" dirty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sebelumnya</a:t>
            </a:r>
            <a:r>
              <a:rPr lang="en-US" altLang="ko-KR" sz="1200" dirty="0" smtClean="0">
                <a:cs typeface="Arial" panose="020B0604020202020204" pitchFamily="34" charset="0"/>
              </a:rPr>
              <a:t> yang </a:t>
            </a:r>
            <a:r>
              <a:rPr lang="en-US" altLang="ko-KR" sz="1200" dirty="0" err="1" smtClean="0">
                <a:cs typeface="Arial" panose="020B0604020202020204" pitchFamily="34" charset="0"/>
              </a:rPr>
              <a:t>relevan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dengan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penelitian</a:t>
            </a:r>
            <a:r>
              <a:rPr lang="en-US" altLang="ko-KR" sz="1200" dirty="0" smtClean="0">
                <a:cs typeface="Arial" panose="020B0604020202020204" pitchFamily="34" charset="0"/>
              </a:rPr>
              <a:t>.</a:t>
            </a:r>
            <a:endParaRPr lang="en-US" altLang="ko-KR" sz="1200" dirty="0"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06563" y="1855378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47758"/>
                </a:solidFill>
              </a:rPr>
              <a:t>01</a:t>
            </a:r>
            <a:endParaRPr lang="en-US" sz="2000" b="1" dirty="0">
              <a:solidFill>
                <a:srgbClr val="F47758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00971" y="3024243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47758"/>
                </a:solidFill>
              </a:rPr>
              <a:t>02</a:t>
            </a:r>
            <a:endParaRPr lang="en-US" sz="2000" b="1" dirty="0">
              <a:solidFill>
                <a:srgbClr val="F47758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46997" y="1684515"/>
            <a:ext cx="2436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cs typeface="Calibri" panose="020F0502020204030204" pitchFamily="34" charset="0"/>
              </a:rPr>
              <a:t>Studi</a:t>
            </a:r>
            <a:r>
              <a:rPr lang="en-US" sz="1400" b="1" dirty="0" smtClean="0">
                <a:cs typeface="Calibri" panose="020F0502020204030204" pitchFamily="34" charset="0"/>
              </a:rPr>
              <a:t> </a:t>
            </a:r>
            <a:r>
              <a:rPr lang="en-US" sz="1400" b="1" dirty="0" err="1" smtClean="0">
                <a:cs typeface="Calibri" panose="020F0502020204030204" pitchFamily="34" charset="0"/>
              </a:rPr>
              <a:t>Pustaka</a:t>
            </a:r>
            <a:endParaRPr lang="en-US" sz="1400" b="1" i="1" dirty="0">
              <a:cs typeface="Calibri" panose="020F0502020204030204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974825" y="4974749"/>
            <a:ext cx="717838" cy="701570"/>
          </a:xfrm>
          <a:prstGeom prst="ellipse">
            <a:avLst/>
          </a:prstGeom>
          <a:solidFill>
            <a:schemeClr val="accent6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anose="020B0604020202020204" pitchFamily="34" charset="0"/>
            </a:endParaRPr>
          </a:p>
        </p:txBody>
      </p:sp>
      <p:cxnSp>
        <p:nvCxnSpPr>
          <p:cNvPr id="39" name="Straight Arrow Connector 38"/>
          <p:cNvCxnSpPr>
            <a:stCxn id="38" idx="6"/>
          </p:cNvCxnSpPr>
          <p:nvPr/>
        </p:nvCxnSpPr>
        <p:spPr>
          <a:xfrm>
            <a:off x="6692663" y="5325534"/>
            <a:ext cx="22030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674761" y="3294353"/>
            <a:ext cx="50805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i="1" dirty="0" err="1" smtClean="0">
                <a:cs typeface="Arial" panose="020B0604020202020204" pitchFamily="34" charset="0"/>
              </a:rPr>
              <a:t>Elisitasi</a:t>
            </a:r>
            <a:r>
              <a:rPr lang="en-US" altLang="ko-KR" sz="1200" i="1" dirty="0" smtClean="0">
                <a:cs typeface="Arial" panose="020B0604020202020204" pitchFamily="34" charset="0"/>
              </a:rPr>
              <a:t> </a:t>
            </a:r>
            <a:r>
              <a:rPr lang="en-US" altLang="ko-KR" sz="1200" i="1" dirty="0" err="1" smtClean="0">
                <a:cs typeface="Arial" panose="020B0604020202020204" pitchFamily="34" charset="0"/>
              </a:rPr>
              <a:t>kebutuhan</a:t>
            </a:r>
            <a:r>
              <a:rPr lang="en-US" altLang="ko-KR" sz="1200" dirty="0" smtClean="0">
                <a:cs typeface="Arial" panose="020B0604020202020204" pitchFamily="34" charset="0"/>
              </a:rPr>
              <a:t>, </a:t>
            </a:r>
            <a:r>
              <a:rPr lang="en-US" altLang="ko-KR" sz="1200" dirty="0" err="1" smtClean="0">
                <a:cs typeface="Arial" panose="020B0604020202020204" pitchFamily="34" charset="0"/>
              </a:rPr>
              <a:t>melakukan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wawancara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dengan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pihak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sekolah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yaitu</a:t>
            </a:r>
            <a:r>
              <a:rPr lang="en-US" altLang="ko-KR" sz="1200" dirty="0" smtClean="0">
                <a:cs typeface="Arial" panose="020B0604020202020204" pitchFamily="34" charset="0"/>
              </a:rPr>
              <a:t> Muhammad </a:t>
            </a:r>
            <a:r>
              <a:rPr lang="en-US" altLang="ko-KR" sz="1200" dirty="0" err="1" smtClean="0">
                <a:cs typeface="Arial" panose="020B0604020202020204" pitchFamily="34" charset="0"/>
              </a:rPr>
              <a:t>Akis</a:t>
            </a:r>
            <a:r>
              <a:rPr lang="en-US" altLang="ko-KR" sz="1200" dirty="0" smtClean="0">
                <a:cs typeface="Arial" panose="020B0604020202020204" pitchFamily="34" charset="0"/>
              </a:rPr>
              <a:t> yang </a:t>
            </a:r>
            <a:r>
              <a:rPr lang="en-US" altLang="ko-KR" sz="1200" dirty="0" err="1" smtClean="0">
                <a:cs typeface="Arial" panose="020B0604020202020204" pitchFamily="34" charset="0"/>
              </a:rPr>
              <a:t>biasanya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mengurus</a:t>
            </a:r>
            <a:r>
              <a:rPr lang="en-US" altLang="ko-KR" sz="1200" dirty="0" smtClean="0">
                <a:cs typeface="Arial" panose="020B0604020202020204" pitchFamily="34" charset="0"/>
              </a:rPr>
              <a:t> proses PSB.</a:t>
            </a:r>
          </a:p>
          <a:p>
            <a:pPr marL="228600" indent="-228600">
              <a:buAutoNum type="arabicPeriod"/>
            </a:pPr>
            <a:r>
              <a:rPr lang="en-US" altLang="ko-KR" sz="1200" i="1" dirty="0" err="1" smtClean="0">
                <a:cs typeface="Arial" panose="020B0604020202020204" pitchFamily="34" charset="0"/>
              </a:rPr>
              <a:t>Spesifikasi</a:t>
            </a:r>
            <a:r>
              <a:rPr lang="en-US" altLang="ko-KR" sz="1200" i="1" dirty="0" smtClean="0">
                <a:cs typeface="Arial" panose="020B0604020202020204" pitchFamily="34" charset="0"/>
              </a:rPr>
              <a:t> </a:t>
            </a:r>
            <a:r>
              <a:rPr lang="en-US" altLang="ko-KR" sz="1200" i="1" dirty="0" err="1" smtClean="0">
                <a:cs typeface="Arial" panose="020B0604020202020204" pitchFamily="34" charset="0"/>
              </a:rPr>
              <a:t>kebutuhan</a:t>
            </a:r>
            <a:r>
              <a:rPr lang="en-US" altLang="ko-KR" sz="1200" dirty="0" smtClean="0">
                <a:cs typeface="Arial" panose="020B0604020202020204" pitchFamily="34" charset="0"/>
              </a:rPr>
              <a:t>, </a:t>
            </a:r>
            <a:r>
              <a:rPr lang="en-US" altLang="ko-KR" sz="1200" dirty="0" err="1" smtClean="0">
                <a:cs typeface="Arial" panose="020B0604020202020204" pitchFamily="34" charset="0"/>
              </a:rPr>
              <a:t>melakukan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identifikasi</a:t>
            </a:r>
            <a:r>
              <a:rPr lang="en-US" altLang="ko-KR" sz="1200" dirty="0" smtClean="0">
                <a:cs typeface="Arial" panose="020B0604020202020204" pitchFamily="34" charset="0"/>
              </a:rPr>
              <a:t> actor yang </a:t>
            </a:r>
            <a:r>
              <a:rPr lang="en-US" altLang="ko-KR" sz="1200" dirty="0" err="1" smtClean="0">
                <a:cs typeface="Arial" panose="020B0604020202020204" pitchFamily="34" charset="0"/>
              </a:rPr>
              <a:t>akan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berinteraksi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dengan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sisstem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dan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mendefinisakan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daftar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kebutuhan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fungsional</a:t>
            </a:r>
            <a:r>
              <a:rPr lang="en-US" altLang="ko-KR" sz="1200" dirty="0" smtClean="0">
                <a:cs typeface="Arial" panose="020B0604020202020204" pitchFamily="34" charset="0"/>
              </a:rPr>
              <a:t> yang </a:t>
            </a:r>
            <a:r>
              <a:rPr lang="en-US" altLang="ko-KR" sz="1200" dirty="0" err="1" smtClean="0">
                <a:cs typeface="Arial" panose="020B0604020202020204" pitchFamily="34" charset="0"/>
              </a:rPr>
              <a:t>akan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dimiliki</a:t>
            </a:r>
            <a:r>
              <a:rPr lang="en-US" altLang="ko-KR" sz="1200" dirty="0" smtClean="0">
                <a:cs typeface="Arial" panose="020B0604020202020204" pitchFamily="34" charset="0"/>
              </a:rPr>
              <a:t> </a:t>
            </a:r>
            <a:r>
              <a:rPr lang="en-US" altLang="ko-KR" sz="1200" dirty="0" err="1" smtClean="0">
                <a:cs typeface="Arial" panose="020B0604020202020204" pitchFamily="34" charset="0"/>
              </a:rPr>
              <a:t>sistem</a:t>
            </a:r>
            <a:r>
              <a:rPr lang="en-US" altLang="ko-KR" sz="1200" dirty="0" smtClean="0">
                <a:cs typeface="Arial" panose="020B0604020202020204" pitchFamily="34" charset="0"/>
              </a:rPr>
              <a:t>.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altLang="ko-KR" sz="1200" i="1" dirty="0" err="1" smtClean="0">
                <a:cs typeface="Arial" panose="020B0604020202020204" pitchFamily="34" charset="0"/>
              </a:rPr>
              <a:t>Pemodelan</a:t>
            </a:r>
            <a:r>
              <a:rPr lang="en-US" altLang="ko-KR" sz="1200" i="1" dirty="0" smtClean="0">
                <a:cs typeface="Arial" panose="020B0604020202020204" pitchFamily="34" charset="0"/>
              </a:rPr>
              <a:t> </a:t>
            </a:r>
            <a:r>
              <a:rPr lang="en-US" altLang="ko-KR" sz="1200" i="1" dirty="0" err="1" smtClean="0">
                <a:cs typeface="Arial" panose="020B0604020202020204" pitchFamily="34" charset="0"/>
              </a:rPr>
              <a:t>Kebutuhan</a:t>
            </a:r>
            <a:r>
              <a:rPr lang="en-US" altLang="ko-KR" sz="1200" dirty="0" smtClean="0">
                <a:cs typeface="Arial" panose="020B0604020202020204" pitchFamily="34" charset="0"/>
              </a:rPr>
              <a:t>, </a:t>
            </a:r>
            <a:r>
              <a:rPr lang="en-US" sz="1200" dirty="0" err="1" smtClean="0"/>
              <a:t>setelah</a:t>
            </a:r>
            <a:r>
              <a:rPr lang="en-US" sz="1200" dirty="0" smtClean="0"/>
              <a:t> </a:t>
            </a:r>
            <a:r>
              <a:rPr lang="en-US" sz="1200" dirty="0" err="1" smtClean="0"/>
              <a:t>daftar</a:t>
            </a:r>
            <a:r>
              <a:rPr lang="en-US" sz="1200" dirty="0" smtClean="0"/>
              <a:t> </a:t>
            </a:r>
            <a:r>
              <a:rPr lang="en-US" sz="1200" dirty="0" err="1" smtClean="0"/>
              <a:t>kebutuhan</a:t>
            </a:r>
            <a:r>
              <a:rPr lang="en-US" sz="1200" dirty="0" smtClean="0"/>
              <a:t> </a:t>
            </a:r>
            <a:r>
              <a:rPr lang="en-US" sz="1200" dirty="0" err="1" smtClean="0"/>
              <a:t>didefinisakan</a:t>
            </a:r>
            <a:r>
              <a:rPr lang="en-US" sz="1200" dirty="0" smtClean="0"/>
              <a:t> </a:t>
            </a:r>
            <a:r>
              <a:rPr lang="en-US" sz="1200" dirty="0" err="1" smtClean="0"/>
              <a:t>selanjutkan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dilakukan</a:t>
            </a:r>
            <a:r>
              <a:rPr lang="en-US" sz="1200" dirty="0" smtClean="0"/>
              <a:t> </a:t>
            </a:r>
            <a:r>
              <a:rPr lang="en-US" sz="1200" dirty="0" err="1" smtClean="0"/>
              <a:t>pemodelan</a:t>
            </a:r>
            <a:r>
              <a:rPr lang="en-US" sz="1200" dirty="0" smtClean="0"/>
              <a:t> </a:t>
            </a:r>
            <a:r>
              <a:rPr lang="en-US" sz="1200" dirty="0" err="1" smtClean="0"/>
              <a:t>kedalam</a:t>
            </a:r>
            <a:r>
              <a:rPr lang="en-US" sz="1200" dirty="0" smtClean="0"/>
              <a:t> </a:t>
            </a:r>
            <a:r>
              <a:rPr lang="en-US" sz="1200" dirty="0" err="1" smtClean="0"/>
              <a:t>bentuk</a:t>
            </a:r>
            <a:r>
              <a:rPr lang="en-US" sz="1200" dirty="0" smtClean="0"/>
              <a:t> </a:t>
            </a:r>
            <a:r>
              <a:rPr lang="en-US" sz="1200" dirty="0" err="1" smtClean="0"/>
              <a:t>usecase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usecase</a:t>
            </a:r>
            <a:r>
              <a:rPr lang="en-US" sz="1200" dirty="0" smtClean="0"/>
              <a:t> scenario.</a:t>
            </a:r>
            <a:endParaRPr lang="en-US" altLang="ko-KR" sz="1200" dirty="0"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11480" y="5125479"/>
            <a:ext cx="67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47758"/>
                </a:solidFill>
              </a:rPr>
              <a:t>03</a:t>
            </a:r>
            <a:endParaRPr lang="en-US" sz="2000" b="1" dirty="0">
              <a:solidFill>
                <a:srgbClr val="F47758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46997" y="2886839"/>
            <a:ext cx="2436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cs typeface="Calibri" panose="020F0502020204030204" pitchFamily="34" charset="0"/>
              </a:rPr>
              <a:t>Rekayasa</a:t>
            </a:r>
            <a:r>
              <a:rPr lang="en-US" sz="1400" b="1" dirty="0" smtClean="0">
                <a:cs typeface="Calibri" panose="020F0502020204030204" pitchFamily="34" charset="0"/>
              </a:rPr>
              <a:t> </a:t>
            </a:r>
            <a:r>
              <a:rPr lang="en-US" sz="1400" b="1" dirty="0" err="1" smtClean="0">
                <a:cs typeface="Calibri" panose="020F0502020204030204" pitchFamily="34" charset="0"/>
              </a:rPr>
              <a:t>Kebutuhan</a:t>
            </a:r>
            <a:endParaRPr lang="en-US" sz="1400" b="1" i="1" dirty="0">
              <a:cs typeface="Calibri" panose="020F050202020403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67" y="1396378"/>
            <a:ext cx="2326593" cy="507620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646997" y="4912826"/>
            <a:ext cx="2436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cs typeface="Calibri" panose="020F0502020204030204" pitchFamily="34" charset="0"/>
              </a:rPr>
              <a:t>Perancangan</a:t>
            </a:r>
            <a:r>
              <a:rPr lang="en-US" sz="1400" b="1" dirty="0" smtClean="0">
                <a:cs typeface="Calibri" panose="020F0502020204030204" pitchFamily="34" charset="0"/>
              </a:rPr>
              <a:t> </a:t>
            </a:r>
            <a:r>
              <a:rPr lang="en-US" sz="1400" b="1" dirty="0" err="1" smtClean="0">
                <a:cs typeface="Calibri" panose="020F0502020204030204" pitchFamily="34" charset="0"/>
              </a:rPr>
              <a:t>Sistem</a:t>
            </a:r>
            <a:endParaRPr lang="en-US" sz="1400" b="1" i="1" dirty="0">
              <a:cs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57506" y="5344779"/>
            <a:ext cx="499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K</a:t>
            </a:r>
            <a:r>
              <a:rPr lang="en-US" sz="1200" dirty="0" err="1" smtClean="0"/>
              <a:t>ebutuhan</a:t>
            </a:r>
            <a:r>
              <a:rPr lang="en-US" sz="1200" dirty="0" smtClean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diubah</a:t>
            </a:r>
            <a:r>
              <a:rPr lang="en-US" sz="1200" dirty="0"/>
              <a:t> </a:t>
            </a:r>
            <a:r>
              <a:rPr lang="en-US" sz="1200" dirty="0" err="1"/>
              <a:t>kedalam</a:t>
            </a:r>
            <a:r>
              <a:rPr lang="en-US" sz="1200" dirty="0"/>
              <a:t> sequence diagram, class diagram, </a:t>
            </a:r>
            <a:r>
              <a:rPr lang="en-US" sz="1200" dirty="0" err="1"/>
              <a:t>perancangan</a:t>
            </a:r>
            <a:r>
              <a:rPr lang="en-US" sz="1200" dirty="0"/>
              <a:t> </a:t>
            </a:r>
            <a:r>
              <a:rPr lang="en-US" sz="1200" dirty="0" err="1"/>
              <a:t>basisdata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perancangan</a:t>
            </a:r>
            <a:r>
              <a:rPr lang="en-US" sz="1200" dirty="0"/>
              <a:t> </a:t>
            </a:r>
            <a:r>
              <a:rPr lang="en-US" sz="1200" dirty="0" err="1"/>
              <a:t>antarmuka</a:t>
            </a:r>
            <a:endParaRPr lang="en-US" altLang="ko-KR" sz="1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0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1269</Words>
  <Application>Microsoft Office PowerPoint</Application>
  <PresentationFormat>Widescreen</PresentationFormat>
  <Paragraphs>160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 Unicode MS</vt:lpstr>
      <vt:lpstr>Kozuka Gothic Pr6N R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nurulinayah.a@gmail.com</cp:lastModifiedBy>
  <cp:revision>181</cp:revision>
  <dcterms:created xsi:type="dcterms:W3CDTF">2019-01-14T06:35:00Z</dcterms:created>
  <dcterms:modified xsi:type="dcterms:W3CDTF">2020-04-22T15:10:59Z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1057-11.2.0.9144</vt:lpwstr>
  </property>
</Properties>
</file>