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1720" r:id="rId2"/>
    <p:sldId id="263" r:id="rId3"/>
    <p:sldId id="2147469831" r:id="rId4"/>
    <p:sldId id="2147469830" r:id="rId5"/>
    <p:sldId id="2147469826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788" autoAdjust="0"/>
  </p:normalViewPr>
  <p:slideViewPr>
    <p:cSldViewPr snapToGrid="0">
      <p:cViewPr varScale="1">
        <p:scale>
          <a:sx n="74" d="100"/>
          <a:sy n="74" d="100"/>
        </p:scale>
        <p:origin x="19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Saha" userId="0b73c51b-a164-4de2-9371-e77a234fa350" providerId="ADAL" clId="{B63D5FF0-61C4-468A-8119-03F2F96E466B}"/>
    <pc:docChg chg="custSel modSld">
      <pc:chgData name="Rishabh Saha" userId="0b73c51b-a164-4de2-9371-e77a234fa350" providerId="ADAL" clId="{B63D5FF0-61C4-468A-8119-03F2F96E466B}" dt="2022-05-06T14:16:50.323" v="101" actId="20577"/>
      <pc:docMkLst>
        <pc:docMk/>
      </pc:docMkLst>
      <pc:sldChg chg="modSp mod modNotesTx">
        <pc:chgData name="Rishabh Saha" userId="0b73c51b-a164-4de2-9371-e77a234fa350" providerId="ADAL" clId="{B63D5FF0-61C4-468A-8119-03F2F96E466B}" dt="2022-05-06T14:16:50.323" v="101" actId="20577"/>
        <pc:sldMkLst>
          <pc:docMk/>
          <pc:sldMk cId="63710766" sldId="263"/>
        </pc:sldMkLst>
        <pc:spChg chg="mod">
          <ac:chgData name="Rishabh Saha" userId="0b73c51b-a164-4de2-9371-e77a234fa350" providerId="ADAL" clId="{B63D5FF0-61C4-468A-8119-03F2F96E466B}" dt="2022-04-15T19:59:29.309" v="6" actId="255"/>
          <ac:spMkLst>
            <pc:docMk/>
            <pc:sldMk cId="63710766" sldId="263"/>
            <ac:spMk id="2" creationId="{64F9BC9D-2774-4A02-A6BC-B507DACC7F64}"/>
          </ac:spMkLst>
        </pc:spChg>
      </pc:sldChg>
      <pc:sldChg chg="addSp delSp modSp mod">
        <pc:chgData name="Rishabh Saha" userId="0b73c51b-a164-4de2-9371-e77a234fa350" providerId="ADAL" clId="{B63D5FF0-61C4-468A-8119-03F2F96E466B}" dt="2022-04-15T19:56:26.523" v="1" actId="478"/>
        <pc:sldMkLst>
          <pc:docMk/>
          <pc:sldMk cId="3182288875" sldId="1720"/>
        </pc:sldMkLst>
        <pc:spChg chg="del">
          <ac:chgData name="Rishabh Saha" userId="0b73c51b-a164-4de2-9371-e77a234fa350" providerId="ADAL" clId="{B63D5FF0-61C4-468A-8119-03F2F96E466B}" dt="2022-04-15T19:56:22.764" v="0" actId="478"/>
          <ac:spMkLst>
            <pc:docMk/>
            <pc:sldMk cId="3182288875" sldId="1720"/>
            <ac:spMk id="5" creationId="{00000000-0000-0000-0000-000000000000}"/>
          </ac:spMkLst>
        </pc:spChg>
        <pc:spChg chg="add del mod">
          <ac:chgData name="Rishabh Saha" userId="0b73c51b-a164-4de2-9371-e77a234fa350" providerId="ADAL" clId="{B63D5FF0-61C4-468A-8119-03F2F96E466B}" dt="2022-04-15T19:56:26.523" v="1" actId="478"/>
          <ac:spMkLst>
            <pc:docMk/>
            <pc:sldMk cId="3182288875" sldId="1720"/>
            <ac:spMk id="8" creationId="{EAF196B2-0BE7-03FF-D523-B3858BCFF77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B0E16-5D5D-4F38-BA0F-0E8D1BFB9AE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93C052A-E0B9-4658-B3B8-1EC8B5A0F48B}">
      <dgm:prSet phldrT="[Text]"/>
      <dgm:spPr/>
      <dgm:t>
        <a:bodyPr/>
        <a:lstStyle/>
        <a:p>
          <a:r>
            <a:rPr lang="en-US"/>
            <a:t>Setup Git</a:t>
          </a:r>
        </a:p>
      </dgm:t>
    </dgm:pt>
    <dgm:pt modelId="{7F77F4EF-D2C9-4413-A230-7B6C36E127A1}" type="parTrans" cxnId="{A2AB786E-C7E3-4A18-BACC-1F8A462762F5}">
      <dgm:prSet/>
      <dgm:spPr/>
      <dgm:t>
        <a:bodyPr/>
        <a:lstStyle/>
        <a:p>
          <a:endParaRPr lang="en-US"/>
        </a:p>
      </dgm:t>
    </dgm:pt>
    <dgm:pt modelId="{13D21099-CB2D-4193-B47E-C07079617340}" type="sibTrans" cxnId="{A2AB786E-C7E3-4A18-BACC-1F8A462762F5}">
      <dgm:prSet/>
      <dgm:spPr/>
      <dgm:t>
        <a:bodyPr/>
        <a:lstStyle/>
        <a:p>
          <a:endParaRPr lang="en-US"/>
        </a:p>
      </dgm:t>
    </dgm:pt>
    <dgm:pt modelId="{C78D06E3-B070-40D1-8263-52C08824C943}">
      <dgm:prSet phldrT="[Text]"/>
      <dgm:spPr/>
      <dgm:t>
        <a:bodyPr/>
        <a:lstStyle/>
        <a:p>
          <a:r>
            <a:rPr lang="en-US"/>
            <a:t>Commit/Push</a:t>
          </a:r>
        </a:p>
      </dgm:t>
    </dgm:pt>
    <dgm:pt modelId="{29926D3D-06CB-464B-B631-7E2C7465DBEE}" type="parTrans" cxnId="{ADF41241-E92B-4D08-BAF9-8C3E6355E17E}">
      <dgm:prSet/>
      <dgm:spPr/>
      <dgm:t>
        <a:bodyPr/>
        <a:lstStyle/>
        <a:p>
          <a:endParaRPr lang="en-US"/>
        </a:p>
      </dgm:t>
    </dgm:pt>
    <dgm:pt modelId="{CF5E112A-9C2E-4834-B6A2-21D834716F36}" type="sibTrans" cxnId="{ADF41241-E92B-4D08-BAF9-8C3E6355E17E}">
      <dgm:prSet/>
      <dgm:spPr/>
      <dgm:t>
        <a:bodyPr/>
        <a:lstStyle/>
        <a:p>
          <a:endParaRPr lang="en-US"/>
        </a:p>
      </dgm:t>
    </dgm:pt>
    <dgm:pt modelId="{10BF1FAB-D4E7-4D4F-920C-4CCE118ACDE5}">
      <dgm:prSet phldrT="[Text]"/>
      <dgm:spPr/>
      <dgm:t>
        <a:bodyPr/>
        <a:lstStyle/>
        <a:p>
          <a:r>
            <a:rPr lang="en-US"/>
            <a:t>Deploy</a:t>
          </a:r>
        </a:p>
      </dgm:t>
    </dgm:pt>
    <dgm:pt modelId="{396A25E5-2D2E-40E8-B8EB-4D0898C90465}" type="parTrans" cxnId="{F987B71F-D60F-4D2A-A5AA-F28A2A24CCFF}">
      <dgm:prSet/>
      <dgm:spPr/>
      <dgm:t>
        <a:bodyPr/>
        <a:lstStyle/>
        <a:p>
          <a:endParaRPr lang="en-US"/>
        </a:p>
      </dgm:t>
    </dgm:pt>
    <dgm:pt modelId="{EDA7AD73-4AE8-433D-9F6B-F5DAB627B6A7}" type="sibTrans" cxnId="{F987B71F-D60F-4D2A-A5AA-F28A2A24CCFF}">
      <dgm:prSet/>
      <dgm:spPr/>
      <dgm:t>
        <a:bodyPr/>
        <a:lstStyle/>
        <a:p>
          <a:endParaRPr lang="en-US"/>
        </a:p>
      </dgm:t>
    </dgm:pt>
    <dgm:pt modelId="{BF1DE9D1-9414-4269-AC1C-871B67AD36EE}">
      <dgm:prSet phldrT="[Text]"/>
      <dgm:spPr/>
      <dgm:t>
        <a:bodyPr/>
        <a:lstStyle/>
        <a:p>
          <a:r>
            <a:rPr lang="en-US"/>
            <a:t>Run Pipelines</a:t>
          </a:r>
        </a:p>
      </dgm:t>
    </dgm:pt>
    <dgm:pt modelId="{567B5B17-6985-493C-B46F-E22DF4751375}" type="parTrans" cxnId="{90234FF1-5A17-45B1-A8D3-6C75C3F17F72}">
      <dgm:prSet/>
      <dgm:spPr/>
      <dgm:t>
        <a:bodyPr/>
        <a:lstStyle/>
        <a:p>
          <a:endParaRPr lang="en-US"/>
        </a:p>
      </dgm:t>
    </dgm:pt>
    <dgm:pt modelId="{D3912425-0D35-495F-A43E-6D54FA2DD7E8}" type="sibTrans" cxnId="{90234FF1-5A17-45B1-A8D3-6C75C3F17F72}">
      <dgm:prSet/>
      <dgm:spPr/>
      <dgm:t>
        <a:bodyPr/>
        <a:lstStyle/>
        <a:p>
          <a:endParaRPr lang="en-US"/>
        </a:p>
      </dgm:t>
    </dgm:pt>
    <dgm:pt modelId="{A97E871A-A739-45E9-AEF5-A667E651F7E3}">
      <dgm:prSet phldrT="[Text]"/>
      <dgm:spPr/>
      <dgm:t>
        <a:bodyPr/>
        <a:lstStyle/>
        <a:p>
          <a:r>
            <a:rPr lang="en-US"/>
            <a:t>Test</a:t>
          </a:r>
        </a:p>
      </dgm:t>
    </dgm:pt>
    <dgm:pt modelId="{EBB03EDF-071A-4AA7-B0D5-37B715603147}" type="parTrans" cxnId="{744C4A17-5C8E-4261-A658-637A5CE43E81}">
      <dgm:prSet/>
      <dgm:spPr/>
      <dgm:t>
        <a:bodyPr/>
        <a:lstStyle/>
        <a:p>
          <a:endParaRPr lang="en-US"/>
        </a:p>
      </dgm:t>
    </dgm:pt>
    <dgm:pt modelId="{B1FCF71D-CE09-4BD3-864A-AE4D0D2B3787}" type="sibTrans" cxnId="{744C4A17-5C8E-4261-A658-637A5CE43E81}">
      <dgm:prSet/>
      <dgm:spPr/>
      <dgm:t>
        <a:bodyPr/>
        <a:lstStyle/>
        <a:p>
          <a:endParaRPr lang="en-US"/>
        </a:p>
      </dgm:t>
    </dgm:pt>
    <dgm:pt modelId="{3821077A-5438-4C97-A1EF-5E286983C704}">
      <dgm:prSet phldrT="[Text]"/>
      <dgm:spPr/>
      <dgm:t>
        <a:bodyPr/>
        <a:lstStyle/>
        <a:p>
          <a:r>
            <a:rPr lang="en-US"/>
            <a:t>Create Design Spec</a:t>
          </a:r>
        </a:p>
      </dgm:t>
    </dgm:pt>
    <dgm:pt modelId="{5D0AA015-3D10-47A1-8422-CBDEBC6E3687}" type="parTrans" cxnId="{89F5428E-8B87-4DC3-8C9A-E628CEEB455F}">
      <dgm:prSet/>
      <dgm:spPr/>
      <dgm:t>
        <a:bodyPr/>
        <a:lstStyle/>
        <a:p>
          <a:endParaRPr lang="en-US"/>
        </a:p>
      </dgm:t>
    </dgm:pt>
    <dgm:pt modelId="{612EBB09-6D66-45CA-9A6F-5AB335A1A484}" type="sibTrans" cxnId="{89F5428E-8B87-4DC3-8C9A-E628CEEB455F}">
      <dgm:prSet/>
      <dgm:spPr/>
      <dgm:t>
        <a:bodyPr/>
        <a:lstStyle/>
        <a:p>
          <a:endParaRPr lang="en-US"/>
        </a:p>
      </dgm:t>
    </dgm:pt>
    <dgm:pt modelId="{850A9953-4C58-4691-87BB-E8761D3D28BA}" type="pres">
      <dgm:prSet presAssocID="{314B0E16-5D5D-4F38-BA0F-0E8D1BFB9AEF}" presName="Name0" presStyleCnt="0">
        <dgm:presLayoutVars>
          <dgm:dir/>
          <dgm:resizeHandles val="exact"/>
        </dgm:presLayoutVars>
      </dgm:prSet>
      <dgm:spPr/>
    </dgm:pt>
    <dgm:pt modelId="{821C21F6-1476-4F01-8CBD-0B9CE4381609}" type="pres">
      <dgm:prSet presAssocID="{793C052A-E0B9-4658-B3B8-1EC8B5A0F48B}" presName="node" presStyleLbl="node1" presStyleIdx="0" presStyleCnt="6">
        <dgm:presLayoutVars>
          <dgm:bulletEnabled val="1"/>
        </dgm:presLayoutVars>
      </dgm:prSet>
      <dgm:spPr/>
    </dgm:pt>
    <dgm:pt modelId="{E2C5D577-7128-410A-A476-45678548EC8E}" type="pres">
      <dgm:prSet presAssocID="{13D21099-CB2D-4193-B47E-C07079617340}" presName="sibTrans" presStyleLbl="sibTrans2D1" presStyleIdx="0" presStyleCnt="5"/>
      <dgm:spPr/>
    </dgm:pt>
    <dgm:pt modelId="{F5A75BFB-A3E1-4A07-8A74-9561DFDC7578}" type="pres">
      <dgm:prSet presAssocID="{13D21099-CB2D-4193-B47E-C07079617340}" presName="connectorText" presStyleLbl="sibTrans2D1" presStyleIdx="0" presStyleCnt="5"/>
      <dgm:spPr/>
    </dgm:pt>
    <dgm:pt modelId="{9D5477F0-7AD1-481B-9FD5-A658C36C874C}" type="pres">
      <dgm:prSet presAssocID="{3821077A-5438-4C97-A1EF-5E286983C704}" presName="node" presStyleLbl="node1" presStyleIdx="1" presStyleCnt="6">
        <dgm:presLayoutVars>
          <dgm:bulletEnabled val="1"/>
        </dgm:presLayoutVars>
      </dgm:prSet>
      <dgm:spPr/>
    </dgm:pt>
    <dgm:pt modelId="{905C1FD9-E995-4228-9A62-84D9D00138C3}" type="pres">
      <dgm:prSet presAssocID="{612EBB09-6D66-45CA-9A6F-5AB335A1A484}" presName="sibTrans" presStyleLbl="sibTrans2D1" presStyleIdx="1" presStyleCnt="5"/>
      <dgm:spPr/>
    </dgm:pt>
    <dgm:pt modelId="{0B3C9B65-7D1E-434D-B494-4FD1F2874D46}" type="pres">
      <dgm:prSet presAssocID="{612EBB09-6D66-45CA-9A6F-5AB335A1A484}" presName="connectorText" presStyleLbl="sibTrans2D1" presStyleIdx="1" presStyleCnt="5"/>
      <dgm:spPr/>
    </dgm:pt>
    <dgm:pt modelId="{01CAC7AD-78DA-43C7-9574-29C2F11BA4D8}" type="pres">
      <dgm:prSet presAssocID="{C78D06E3-B070-40D1-8263-52C08824C943}" presName="node" presStyleLbl="node1" presStyleIdx="2" presStyleCnt="6">
        <dgm:presLayoutVars>
          <dgm:bulletEnabled val="1"/>
        </dgm:presLayoutVars>
      </dgm:prSet>
      <dgm:spPr/>
    </dgm:pt>
    <dgm:pt modelId="{1CDFC3E1-0203-48D9-90E8-489F4D79806D}" type="pres">
      <dgm:prSet presAssocID="{CF5E112A-9C2E-4834-B6A2-21D834716F36}" presName="sibTrans" presStyleLbl="sibTrans2D1" presStyleIdx="2" presStyleCnt="5"/>
      <dgm:spPr/>
    </dgm:pt>
    <dgm:pt modelId="{8E2C3AAC-5F46-44A9-B1D1-72F991CC8E70}" type="pres">
      <dgm:prSet presAssocID="{CF5E112A-9C2E-4834-B6A2-21D834716F36}" presName="connectorText" presStyleLbl="sibTrans2D1" presStyleIdx="2" presStyleCnt="5"/>
      <dgm:spPr/>
    </dgm:pt>
    <dgm:pt modelId="{F853EE57-BCFA-49B3-9169-EC3A933F0C14}" type="pres">
      <dgm:prSet presAssocID="{A97E871A-A739-45E9-AEF5-A667E651F7E3}" presName="node" presStyleLbl="node1" presStyleIdx="3" presStyleCnt="6">
        <dgm:presLayoutVars>
          <dgm:bulletEnabled val="1"/>
        </dgm:presLayoutVars>
      </dgm:prSet>
      <dgm:spPr/>
    </dgm:pt>
    <dgm:pt modelId="{C5F9A423-AA4C-4CF8-9275-1B8AC7826B80}" type="pres">
      <dgm:prSet presAssocID="{B1FCF71D-CE09-4BD3-864A-AE4D0D2B3787}" presName="sibTrans" presStyleLbl="sibTrans2D1" presStyleIdx="3" presStyleCnt="5"/>
      <dgm:spPr/>
    </dgm:pt>
    <dgm:pt modelId="{B31C2F5C-9047-41E2-9EBD-9A38AE848277}" type="pres">
      <dgm:prSet presAssocID="{B1FCF71D-CE09-4BD3-864A-AE4D0D2B3787}" presName="connectorText" presStyleLbl="sibTrans2D1" presStyleIdx="3" presStyleCnt="5"/>
      <dgm:spPr/>
    </dgm:pt>
    <dgm:pt modelId="{FEF2FAF1-788B-44DF-BC6D-EFCCFFC5A8DA}" type="pres">
      <dgm:prSet presAssocID="{BF1DE9D1-9414-4269-AC1C-871B67AD36EE}" presName="node" presStyleLbl="node1" presStyleIdx="4" presStyleCnt="6">
        <dgm:presLayoutVars>
          <dgm:bulletEnabled val="1"/>
        </dgm:presLayoutVars>
      </dgm:prSet>
      <dgm:spPr/>
    </dgm:pt>
    <dgm:pt modelId="{F5F3555C-1BAB-4B46-BF58-F6E1E15EA422}" type="pres">
      <dgm:prSet presAssocID="{D3912425-0D35-495F-A43E-6D54FA2DD7E8}" presName="sibTrans" presStyleLbl="sibTrans2D1" presStyleIdx="4" presStyleCnt="5"/>
      <dgm:spPr/>
    </dgm:pt>
    <dgm:pt modelId="{4F77CC1A-59FC-44D5-B92F-A41536ADF2CE}" type="pres">
      <dgm:prSet presAssocID="{D3912425-0D35-495F-A43E-6D54FA2DD7E8}" presName="connectorText" presStyleLbl="sibTrans2D1" presStyleIdx="4" presStyleCnt="5"/>
      <dgm:spPr/>
    </dgm:pt>
    <dgm:pt modelId="{C7FCDB9D-2C8E-4856-9D02-1AA1D7FBB907}" type="pres">
      <dgm:prSet presAssocID="{10BF1FAB-D4E7-4D4F-920C-4CCE118ACDE5}" presName="node" presStyleLbl="node1" presStyleIdx="5" presStyleCnt="6">
        <dgm:presLayoutVars>
          <dgm:bulletEnabled val="1"/>
        </dgm:presLayoutVars>
      </dgm:prSet>
      <dgm:spPr/>
    </dgm:pt>
  </dgm:ptLst>
  <dgm:cxnLst>
    <dgm:cxn modelId="{80D51C03-E0C3-4B86-B5D0-BB181F255E99}" type="presOf" srcId="{13D21099-CB2D-4193-B47E-C07079617340}" destId="{E2C5D577-7128-410A-A476-45678548EC8E}" srcOrd="0" destOrd="0" presId="urn:microsoft.com/office/officeart/2005/8/layout/process1"/>
    <dgm:cxn modelId="{45DA4F05-E964-43E2-892F-6C34A881C432}" type="presOf" srcId="{BF1DE9D1-9414-4269-AC1C-871B67AD36EE}" destId="{FEF2FAF1-788B-44DF-BC6D-EFCCFFC5A8DA}" srcOrd="0" destOrd="0" presId="urn:microsoft.com/office/officeart/2005/8/layout/process1"/>
    <dgm:cxn modelId="{FC817110-0980-4FF2-BD04-9D1A92C6CDA9}" type="presOf" srcId="{612EBB09-6D66-45CA-9A6F-5AB335A1A484}" destId="{0B3C9B65-7D1E-434D-B494-4FD1F2874D46}" srcOrd="1" destOrd="0" presId="urn:microsoft.com/office/officeart/2005/8/layout/process1"/>
    <dgm:cxn modelId="{744C4A17-5C8E-4261-A658-637A5CE43E81}" srcId="{314B0E16-5D5D-4F38-BA0F-0E8D1BFB9AEF}" destId="{A97E871A-A739-45E9-AEF5-A667E651F7E3}" srcOrd="3" destOrd="0" parTransId="{EBB03EDF-071A-4AA7-B0D5-37B715603147}" sibTransId="{B1FCF71D-CE09-4BD3-864A-AE4D0D2B3787}"/>
    <dgm:cxn modelId="{F987B71F-D60F-4D2A-A5AA-F28A2A24CCFF}" srcId="{314B0E16-5D5D-4F38-BA0F-0E8D1BFB9AEF}" destId="{10BF1FAB-D4E7-4D4F-920C-4CCE118ACDE5}" srcOrd="5" destOrd="0" parTransId="{396A25E5-2D2E-40E8-B8EB-4D0898C90465}" sibTransId="{EDA7AD73-4AE8-433D-9F6B-F5DAB627B6A7}"/>
    <dgm:cxn modelId="{18FB6C3D-7472-415D-8CE0-90687C5BCB22}" type="presOf" srcId="{793C052A-E0B9-4658-B3B8-1EC8B5A0F48B}" destId="{821C21F6-1476-4F01-8CBD-0B9CE4381609}" srcOrd="0" destOrd="0" presId="urn:microsoft.com/office/officeart/2005/8/layout/process1"/>
    <dgm:cxn modelId="{1E91D35B-3D47-44E9-AD34-D0BD0B596222}" type="presOf" srcId="{CF5E112A-9C2E-4834-B6A2-21D834716F36}" destId="{8E2C3AAC-5F46-44A9-B1D1-72F991CC8E70}" srcOrd="1" destOrd="0" presId="urn:microsoft.com/office/officeart/2005/8/layout/process1"/>
    <dgm:cxn modelId="{591F795D-1F70-412D-81CD-205089A279EF}" type="presOf" srcId="{D3912425-0D35-495F-A43E-6D54FA2DD7E8}" destId="{F5F3555C-1BAB-4B46-BF58-F6E1E15EA422}" srcOrd="0" destOrd="0" presId="urn:microsoft.com/office/officeart/2005/8/layout/process1"/>
    <dgm:cxn modelId="{ADF41241-E92B-4D08-BAF9-8C3E6355E17E}" srcId="{314B0E16-5D5D-4F38-BA0F-0E8D1BFB9AEF}" destId="{C78D06E3-B070-40D1-8263-52C08824C943}" srcOrd="2" destOrd="0" parTransId="{29926D3D-06CB-464B-B631-7E2C7465DBEE}" sibTransId="{CF5E112A-9C2E-4834-B6A2-21D834716F36}"/>
    <dgm:cxn modelId="{A3BECE61-D1F8-47C5-8967-64ECC3478992}" type="presOf" srcId="{A97E871A-A739-45E9-AEF5-A667E651F7E3}" destId="{F853EE57-BCFA-49B3-9169-EC3A933F0C14}" srcOrd="0" destOrd="0" presId="urn:microsoft.com/office/officeart/2005/8/layout/process1"/>
    <dgm:cxn modelId="{A2AB786E-C7E3-4A18-BACC-1F8A462762F5}" srcId="{314B0E16-5D5D-4F38-BA0F-0E8D1BFB9AEF}" destId="{793C052A-E0B9-4658-B3B8-1EC8B5A0F48B}" srcOrd="0" destOrd="0" parTransId="{7F77F4EF-D2C9-4413-A230-7B6C36E127A1}" sibTransId="{13D21099-CB2D-4193-B47E-C07079617340}"/>
    <dgm:cxn modelId="{F2E73C72-C887-45ED-BAD8-C8890A0B289C}" type="presOf" srcId="{314B0E16-5D5D-4F38-BA0F-0E8D1BFB9AEF}" destId="{850A9953-4C58-4691-87BB-E8761D3D28BA}" srcOrd="0" destOrd="0" presId="urn:microsoft.com/office/officeart/2005/8/layout/process1"/>
    <dgm:cxn modelId="{FA0C4A81-442A-40B7-AE03-A488F4591032}" type="presOf" srcId="{C78D06E3-B070-40D1-8263-52C08824C943}" destId="{01CAC7AD-78DA-43C7-9574-29C2F11BA4D8}" srcOrd="0" destOrd="0" presId="urn:microsoft.com/office/officeart/2005/8/layout/process1"/>
    <dgm:cxn modelId="{FA3B1186-E81A-4B60-9427-E88022A17D0A}" type="presOf" srcId="{B1FCF71D-CE09-4BD3-864A-AE4D0D2B3787}" destId="{B31C2F5C-9047-41E2-9EBD-9A38AE848277}" srcOrd="1" destOrd="0" presId="urn:microsoft.com/office/officeart/2005/8/layout/process1"/>
    <dgm:cxn modelId="{C34D1E8A-7417-4C03-A097-15744134BCB8}" type="presOf" srcId="{3821077A-5438-4C97-A1EF-5E286983C704}" destId="{9D5477F0-7AD1-481B-9FD5-A658C36C874C}" srcOrd="0" destOrd="0" presId="urn:microsoft.com/office/officeart/2005/8/layout/process1"/>
    <dgm:cxn modelId="{89F5428E-8B87-4DC3-8C9A-E628CEEB455F}" srcId="{314B0E16-5D5D-4F38-BA0F-0E8D1BFB9AEF}" destId="{3821077A-5438-4C97-A1EF-5E286983C704}" srcOrd="1" destOrd="0" parTransId="{5D0AA015-3D10-47A1-8422-CBDEBC6E3687}" sibTransId="{612EBB09-6D66-45CA-9A6F-5AB335A1A484}"/>
    <dgm:cxn modelId="{6D97D7BE-2A11-412F-8998-D3E37B7C26FB}" type="presOf" srcId="{10BF1FAB-D4E7-4D4F-920C-4CCE118ACDE5}" destId="{C7FCDB9D-2C8E-4856-9D02-1AA1D7FBB907}" srcOrd="0" destOrd="0" presId="urn:microsoft.com/office/officeart/2005/8/layout/process1"/>
    <dgm:cxn modelId="{63D8C0C3-5EAC-4CA7-8E7B-3D696850BB5E}" type="presOf" srcId="{CF5E112A-9C2E-4834-B6A2-21D834716F36}" destId="{1CDFC3E1-0203-48D9-90E8-489F4D79806D}" srcOrd="0" destOrd="0" presId="urn:microsoft.com/office/officeart/2005/8/layout/process1"/>
    <dgm:cxn modelId="{800642C6-8217-48AF-A50B-86C87A9551BA}" type="presOf" srcId="{D3912425-0D35-495F-A43E-6D54FA2DD7E8}" destId="{4F77CC1A-59FC-44D5-B92F-A41536ADF2CE}" srcOrd="1" destOrd="0" presId="urn:microsoft.com/office/officeart/2005/8/layout/process1"/>
    <dgm:cxn modelId="{78328EC6-DA7B-49FC-B6D5-DDF088448286}" type="presOf" srcId="{612EBB09-6D66-45CA-9A6F-5AB335A1A484}" destId="{905C1FD9-E995-4228-9A62-84D9D00138C3}" srcOrd="0" destOrd="0" presId="urn:microsoft.com/office/officeart/2005/8/layout/process1"/>
    <dgm:cxn modelId="{4CAC1FC8-4518-4FC1-BB8C-1841AC45DE6C}" type="presOf" srcId="{13D21099-CB2D-4193-B47E-C07079617340}" destId="{F5A75BFB-A3E1-4A07-8A74-9561DFDC7578}" srcOrd="1" destOrd="0" presId="urn:microsoft.com/office/officeart/2005/8/layout/process1"/>
    <dgm:cxn modelId="{3815F2DA-0C2F-47D1-BEDB-F2EB2B7A3953}" type="presOf" srcId="{B1FCF71D-CE09-4BD3-864A-AE4D0D2B3787}" destId="{C5F9A423-AA4C-4CF8-9275-1B8AC7826B80}" srcOrd="0" destOrd="0" presId="urn:microsoft.com/office/officeart/2005/8/layout/process1"/>
    <dgm:cxn modelId="{90234FF1-5A17-45B1-A8D3-6C75C3F17F72}" srcId="{314B0E16-5D5D-4F38-BA0F-0E8D1BFB9AEF}" destId="{BF1DE9D1-9414-4269-AC1C-871B67AD36EE}" srcOrd="4" destOrd="0" parTransId="{567B5B17-6985-493C-B46F-E22DF4751375}" sibTransId="{D3912425-0D35-495F-A43E-6D54FA2DD7E8}"/>
    <dgm:cxn modelId="{EBFDA68C-5F9A-4A7D-B6F1-99CF9E863495}" type="presParOf" srcId="{850A9953-4C58-4691-87BB-E8761D3D28BA}" destId="{821C21F6-1476-4F01-8CBD-0B9CE4381609}" srcOrd="0" destOrd="0" presId="urn:microsoft.com/office/officeart/2005/8/layout/process1"/>
    <dgm:cxn modelId="{F487F4FF-B6D6-448D-A604-947585B5ED30}" type="presParOf" srcId="{850A9953-4C58-4691-87BB-E8761D3D28BA}" destId="{E2C5D577-7128-410A-A476-45678548EC8E}" srcOrd="1" destOrd="0" presId="urn:microsoft.com/office/officeart/2005/8/layout/process1"/>
    <dgm:cxn modelId="{64692867-B4B4-4FA1-89BA-A113ED29C113}" type="presParOf" srcId="{E2C5D577-7128-410A-A476-45678548EC8E}" destId="{F5A75BFB-A3E1-4A07-8A74-9561DFDC7578}" srcOrd="0" destOrd="0" presId="urn:microsoft.com/office/officeart/2005/8/layout/process1"/>
    <dgm:cxn modelId="{81358C57-E571-4BC9-B0FA-62F50AB7E602}" type="presParOf" srcId="{850A9953-4C58-4691-87BB-E8761D3D28BA}" destId="{9D5477F0-7AD1-481B-9FD5-A658C36C874C}" srcOrd="2" destOrd="0" presId="urn:microsoft.com/office/officeart/2005/8/layout/process1"/>
    <dgm:cxn modelId="{9E99844E-F5AC-47F0-822E-26B919874904}" type="presParOf" srcId="{850A9953-4C58-4691-87BB-E8761D3D28BA}" destId="{905C1FD9-E995-4228-9A62-84D9D00138C3}" srcOrd="3" destOrd="0" presId="urn:microsoft.com/office/officeart/2005/8/layout/process1"/>
    <dgm:cxn modelId="{C5B88A76-2F42-42D3-A413-3B1ED632B22A}" type="presParOf" srcId="{905C1FD9-E995-4228-9A62-84D9D00138C3}" destId="{0B3C9B65-7D1E-434D-B494-4FD1F2874D46}" srcOrd="0" destOrd="0" presId="urn:microsoft.com/office/officeart/2005/8/layout/process1"/>
    <dgm:cxn modelId="{D5A1EF9D-93CC-43EF-A36C-7DB3E434B4D3}" type="presParOf" srcId="{850A9953-4C58-4691-87BB-E8761D3D28BA}" destId="{01CAC7AD-78DA-43C7-9574-29C2F11BA4D8}" srcOrd="4" destOrd="0" presId="urn:microsoft.com/office/officeart/2005/8/layout/process1"/>
    <dgm:cxn modelId="{8951205C-7E75-46E9-971C-53927795B269}" type="presParOf" srcId="{850A9953-4C58-4691-87BB-E8761D3D28BA}" destId="{1CDFC3E1-0203-48D9-90E8-489F4D79806D}" srcOrd="5" destOrd="0" presId="urn:microsoft.com/office/officeart/2005/8/layout/process1"/>
    <dgm:cxn modelId="{BBD7D054-C0C9-4618-9DE3-C6A878BD4814}" type="presParOf" srcId="{1CDFC3E1-0203-48D9-90E8-489F4D79806D}" destId="{8E2C3AAC-5F46-44A9-B1D1-72F991CC8E70}" srcOrd="0" destOrd="0" presId="urn:microsoft.com/office/officeart/2005/8/layout/process1"/>
    <dgm:cxn modelId="{5CFE81D7-912E-4339-908E-79D72BE38B4A}" type="presParOf" srcId="{850A9953-4C58-4691-87BB-E8761D3D28BA}" destId="{F853EE57-BCFA-49B3-9169-EC3A933F0C14}" srcOrd="6" destOrd="0" presId="urn:microsoft.com/office/officeart/2005/8/layout/process1"/>
    <dgm:cxn modelId="{EEAAC88E-F5A0-45B7-8859-D14EFD0E08DA}" type="presParOf" srcId="{850A9953-4C58-4691-87BB-E8761D3D28BA}" destId="{C5F9A423-AA4C-4CF8-9275-1B8AC7826B80}" srcOrd="7" destOrd="0" presId="urn:microsoft.com/office/officeart/2005/8/layout/process1"/>
    <dgm:cxn modelId="{85FA61B2-7992-4517-83D7-CBC97CA7DC20}" type="presParOf" srcId="{C5F9A423-AA4C-4CF8-9275-1B8AC7826B80}" destId="{B31C2F5C-9047-41E2-9EBD-9A38AE848277}" srcOrd="0" destOrd="0" presId="urn:microsoft.com/office/officeart/2005/8/layout/process1"/>
    <dgm:cxn modelId="{2F4BFD84-BBBD-4D46-8132-9583E2DFED30}" type="presParOf" srcId="{850A9953-4C58-4691-87BB-E8761D3D28BA}" destId="{FEF2FAF1-788B-44DF-BC6D-EFCCFFC5A8DA}" srcOrd="8" destOrd="0" presId="urn:microsoft.com/office/officeart/2005/8/layout/process1"/>
    <dgm:cxn modelId="{696EC0DD-EE18-449F-9F20-70F1377EB53A}" type="presParOf" srcId="{850A9953-4C58-4691-87BB-E8761D3D28BA}" destId="{F5F3555C-1BAB-4B46-BF58-F6E1E15EA422}" srcOrd="9" destOrd="0" presId="urn:microsoft.com/office/officeart/2005/8/layout/process1"/>
    <dgm:cxn modelId="{1BC1387E-F6C3-42E5-9B70-871678DBCEDE}" type="presParOf" srcId="{F5F3555C-1BAB-4B46-BF58-F6E1E15EA422}" destId="{4F77CC1A-59FC-44D5-B92F-A41536ADF2CE}" srcOrd="0" destOrd="0" presId="urn:microsoft.com/office/officeart/2005/8/layout/process1"/>
    <dgm:cxn modelId="{67B25994-617A-43CE-9850-EC68C3C8ACA0}" type="presParOf" srcId="{850A9953-4C58-4691-87BB-E8761D3D28BA}" destId="{C7FCDB9D-2C8E-4856-9D02-1AA1D7FBB90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4B0E16-5D5D-4F38-BA0F-0E8D1BFB9AE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D2B2728-D2DE-454D-AFD0-973675C2BDA9}">
      <dgm:prSet phldrT="[Text]" custT="1"/>
      <dgm:spPr/>
      <dgm:t>
        <a:bodyPr/>
        <a:lstStyle/>
        <a:p>
          <a:r>
            <a:rPr lang="en-US" sz="2000"/>
            <a:t>Extract</a:t>
          </a:r>
        </a:p>
      </dgm:t>
    </dgm:pt>
    <dgm:pt modelId="{6AE3199E-E17E-45CB-A18D-1A8253343EA0}" type="parTrans" cxnId="{AD090104-34D6-4A95-9EFE-79AB6CD0CB07}">
      <dgm:prSet/>
      <dgm:spPr/>
      <dgm:t>
        <a:bodyPr/>
        <a:lstStyle/>
        <a:p>
          <a:endParaRPr lang="en-US"/>
        </a:p>
      </dgm:t>
    </dgm:pt>
    <dgm:pt modelId="{7B475276-4E26-4FF6-8EEA-48A670AC4C63}" type="sibTrans" cxnId="{AD090104-34D6-4A95-9EFE-79AB6CD0CB07}">
      <dgm:prSet/>
      <dgm:spPr/>
      <dgm:t>
        <a:bodyPr/>
        <a:lstStyle/>
        <a:p>
          <a:endParaRPr lang="en-US"/>
        </a:p>
      </dgm:t>
    </dgm:pt>
    <dgm:pt modelId="{793C052A-E0B9-4658-B3B8-1EC8B5A0F48B}">
      <dgm:prSet phldrT="[Text]" custT="1"/>
      <dgm:spPr/>
      <dgm:t>
        <a:bodyPr/>
        <a:lstStyle/>
        <a:p>
          <a:r>
            <a:rPr lang="en-US" sz="2000"/>
            <a:t>Update</a:t>
          </a:r>
        </a:p>
      </dgm:t>
    </dgm:pt>
    <dgm:pt modelId="{7F77F4EF-D2C9-4413-A230-7B6C36E127A1}" type="parTrans" cxnId="{A2AB786E-C7E3-4A18-BACC-1F8A462762F5}">
      <dgm:prSet/>
      <dgm:spPr/>
      <dgm:t>
        <a:bodyPr/>
        <a:lstStyle/>
        <a:p>
          <a:endParaRPr lang="en-US"/>
        </a:p>
      </dgm:t>
    </dgm:pt>
    <dgm:pt modelId="{13D21099-CB2D-4193-B47E-C07079617340}" type="sibTrans" cxnId="{A2AB786E-C7E3-4A18-BACC-1F8A462762F5}">
      <dgm:prSet/>
      <dgm:spPr/>
      <dgm:t>
        <a:bodyPr/>
        <a:lstStyle/>
        <a:p>
          <a:endParaRPr lang="en-US"/>
        </a:p>
      </dgm:t>
    </dgm:pt>
    <dgm:pt modelId="{C78D06E3-B070-40D1-8263-52C08824C943}">
      <dgm:prSet phldrT="[Text]" custT="1"/>
      <dgm:spPr/>
      <dgm:t>
        <a:bodyPr/>
        <a:lstStyle/>
        <a:p>
          <a:r>
            <a:rPr lang="en-US" sz="2000"/>
            <a:t>Compare/ Review</a:t>
          </a:r>
        </a:p>
      </dgm:t>
    </dgm:pt>
    <dgm:pt modelId="{29926D3D-06CB-464B-B631-7E2C7465DBEE}" type="parTrans" cxnId="{ADF41241-E92B-4D08-BAF9-8C3E6355E17E}">
      <dgm:prSet/>
      <dgm:spPr/>
      <dgm:t>
        <a:bodyPr/>
        <a:lstStyle/>
        <a:p>
          <a:endParaRPr lang="en-US"/>
        </a:p>
      </dgm:t>
    </dgm:pt>
    <dgm:pt modelId="{CF5E112A-9C2E-4834-B6A2-21D834716F36}" type="sibTrans" cxnId="{ADF41241-E92B-4D08-BAF9-8C3E6355E17E}">
      <dgm:prSet/>
      <dgm:spPr/>
      <dgm:t>
        <a:bodyPr/>
        <a:lstStyle/>
        <a:p>
          <a:endParaRPr lang="en-US"/>
        </a:p>
      </dgm:t>
    </dgm:pt>
    <dgm:pt modelId="{10BF1FAB-D4E7-4D4F-920C-4CCE118ACDE5}">
      <dgm:prSet phldrT="[Text]" custT="1"/>
      <dgm:spPr/>
      <dgm:t>
        <a:bodyPr/>
        <a:lstStyle/>
        <a:p>
          <a:r>
            <a:rPr lang="en-US" sz="2000"/>
            <a:t>Deploy</a:t>
          </a:r>
        </a:p>
      </dgm:t>
    </dgm:pt>
    <dgm:pt modelId="{396A25E5-2D2E-40E8-B8EB-4D0898C90465}" type="parTrans" cxnId="{F987B71F-D60F-4D2A-A5AA-F28A2A24CCFF}">
      <dgm:prSet/>
      <dgm:spPr/>
      <dgm:t>
        <a:bodyPr/>
        <a:lstStyle/>
        <a:p>
          <a:endParaRPr lang="en-US"/>
        </a:p>
      </dgm:t>
    </dgm:pt>
    <dgm:pt modelId="{EDA7AD73-4AE8-433D-9F6B-F5DAB627B6A7}" type="sibTrans" cxnId="{F987B71F-D60F-4D2A-A5AA-F28A2A24CCFF}">
      <dgm:prSet/>
      <dgm:spPr/>
      <dgm:t>
        <a:bodyPr/>
        <a:lstStyle/>
        <a:p>
          <a:endParaRPr lang="en-US"/>
        </a:p>
      </dgm:t>
    </dgm:pt>
    <dgm:pt modelId="{92CCB19B-9136-4A45-A661-34934E8C0416}" type="pres">
      <dgm:prSet presAssocID="{314B0E16-5D5D-4F38-BA0F-0E8D1BFB9AEF}" presName="Name0" presStyleCnt="0">
        <dgm:presLayoutVars>
          <dgm:dir/>
          <dgm:resizeHandles val="exact"/>
        </dgm:presLayoutVars>
      </dgm:prSet>
      <dgm:spPr/>
    </dgm:pt>
    <dgm:pt modelId="{09DB8204-F7C6-4543-B346-EFDC6AD6CBAD}" type="pres">
      <dgm:prSet presAssocID="{9D2B2728-D2DE-454D-AFD0-973675C2BDA9}" presName="node" presStyleLbl="node1" presStyleIdx="0" presStyleCnt="4">
        <dgm:presLayoutVars>
          <dgm:bulletEnabled val="1"/>
        </dgm:presLayoutVars>
      </dgm:prSet>
      <dgm:spPr/>
    </dgm:pt>
    <dgm:pt modelId="{F8C3699E-F225-4C38-9CF0-595C6DCE88B4}" type="pres">
      <dgm:prSet presAssocID="{7B475276-4E26-4FF6-8EEA-48A670AC4C63}" presName="sibTrans" presStyleLbl="sibTrans2D1" presStyleIdx="0" presStyleCnt="3"/>
      <dgm:spPr/>
    </dgm:pt>
    <dgm:pt modelId="{26655885-5F2B-44AF-A052-B3B457438ACB}" type="pres">
      <dgm:prSet presAssocID="{7B475276-4E26-4FF6-8EEA-48A670AC4C63}" presName="connectorText" presStyleLbl="sibTrans2D1" presStyleIdx="0" presStyleCnt="3"/>
      <dgm:spPr/>
    </dgm:pt>
    <dgm:pt modelId="{2DE7C5CC-82A2-4B49-AF40-A925C94AA4D9}" type="pres">
      <dgm:prSet presAssocID="{793C052A-E0B9-4658-B3B8-1EC8B5A0F48B}" presName="node" presStyleLbl="node1" presStyleIdx="1" presStyleCnt="4">
        <dgm:presLayoutVars>
          <dgm:bulletEnabled val="1"/>
        </dgm:presLayoutVars>
      </dgm:prSet>
      <dgm:spPr/>
    </dgm:pt>
    <dgm:pt modelId="{F069FA6C-FBB0-4906-AB12-4C90A426254E}" type="pres">
      <dgm:prSet presAssocID="{13D21099-CB2D-4193-B47E-C07079617340}" presName="sibTrans" presStyleLbl="sibTrans2D1" presStyleIdx="1" presStyleCnt="3"/>
      <dgm:spPr/>
    </dgm:pt>
    <dgm:pt modelId="{C72F5E54-066D-406F-BCB4-115BD3C0FAF1}" type="pres">
      <dgm:prSet presAssocID="{13D21099-CB2D-4193-B47E-C07079617340}" presName="connectorText" presStyleLbl="sibTrans2D1" presStyleIdx="1" presStyleCnt="3"/>
      <dgm:spPr/>
    </dgm:pt>
    <dgm:pt modelId="{E290EB7D-8ABB-495B-BAD8-54362F5F6188}" type="pres">
      <dgm:prSet presAssocID="{C78D06E3-B070-40D1-8263-52C08824C943}" presName="node" presStyleLbl="node1" presStyleIdx="2" presStyleCnt="4">
        <dgm:presLayoutVars>
          <dgm:bulletEnabled val="1"/>
        </dgm:presLayoutVars>
      </dgm:prSet>
      <dgm:spPr/>
    </dgm:pt>
    <dgm:pt modelId="{E71AFEA9-A1FE-46F2-9E9B-A38C46F67D20}" type="pres">
      <dgm:prSet presAssocID="{CF5E112A-9C2E-4834-B6A2-21D834716F36}" presName="sibTrans" presStyleLbl="sibTrans2D1" presStyleIdx="2" presStyleCnt="3"/>
      <dgm:spPr/>
    </dgm:pt>
    <dgm:pt modelId="{6D8BD807-BA81-48C9-B918-15A3724B0767}" type="pres">
      <dgm:prSet presAssocID="{CF5E112A-9C2E-4834-B6A2-21D834716F36}" presName="connectorText" presStyleLbl="sibTrans2D1" presStyleIdx="2" presStyleCnt="3"/>
      <dgm:spPr/>
    </dgm:pt>
    <dgm:pt modelId="{9F33773E-7345-416A-AAEB-E0E42AC38A94}" type="pres">
      <dgm:prSet presAssocID="{10BF1FAB-D4E7-4D4F-920C-4CCE118ACDE5}" presName="node" presStyleLbl="node1" presStyleIdx="3" presStyleCnt="4">
        <dgm:presLayoutVars>
          <dgm:bulletEnabled val="1"/>
        </dgm:presLayoutVars>
      </dgm:prSet>
      <dgm:spPr/>
    </dgm:pt>
  </dgm:ptLst>
  <dgm:cxnLst>
    <dgm:cxn modelId="{66FBBB02-A091-431B-A937-312095840EE8}" type="presOf" srcId="{7B475276-4E26-4FF6-8EEA-48A670AC4C63}" destId="{26655885-5F2B-44AF-A052-B3B457438ACB}" srcOrd="1" destOrd="0" presId="urn:microsoft.com/office/officeart/2005/8/layout/process1"/>
    <dgm:cxn modelId="{AD090104-34D6-4A95-9EFE-79AB6CD0CB07}" srcId="{314B0E16-5D5D-4F38-BA0F-0E8D1BFB9AEF}" destId="{9D2B2728-D2DE-454D-AFD0-973675C2BDA9}" srcOrd="0" destOrd="0" parTransId="{6AE3199E-E17E-45CB-A18D-1A8253343EA0}" sibTransId="{7B475276-4E26-4FF6-8EEA-48A670AC4C63}"/>
    <dgm:cxn modelId="{B59E8813-3373-457E-A743-2BB6C7C09F53}" type="presOf" srcId="{CF5E112A-9C2E-4834-B6A2-21D834716F36}" destId="{E71AFEA9-A1FE-46F2-9E9B-A38C46F67D20}" srcOrd="0" destOrd="0" presId="urn:microsoft.com/office/officeart/2005/8/layout/process1"/>
    <dgm:cxn modelId="{F987B71F-D60F-4D2A-A5AA-F28A2A24CCFF}" srcId="{314B0E16-5D5D-4F38-BA0F-0E8D1BFB9AEF}" destId="{10BF1FAB-D4E7-4D4F-920C-4CCE118ACDE5}" srcOrd="3" destOrd="0" parTransId="{396A25E5-2D2E-40E8-B8EB-4D0898C90465}" sibTransId="{EDA7AD73-4AE8-433D-9F6B-F5DAB627B6A7}"/>
    <dgm:cxn modelId="{0DCEED1F-3E04-41E4-9197-2D0A37C07920}" type="presOf" srcId="{CF5E112A-9C2E-4834-B6A2-21D834716F36}" destId="{6D8BD807-BA81-48C9-B918-15A3724B0767}" srcOrd="1" destOrd="0" presId="urn:microsoft.com/office/officeart/2005/8/layout/process1"/>
    <dgm:cxn modelId="{2271F22C-18B6-46B0-B85F-9206BFF6BF4C}" type="presOf" srcId="{9D2B2728-D2DE-454D-AFD0-973675C2BDA9}" destId="{09DB8204-F7C6-4543-B346-EFDC6AD6CBAD}" srcOrd="0" destOrd="0" presId="urn:microsoft.com/office/officeart/2005/8/layout/process1"/>
    <dgm:cxn modelId="{ADF41241-E92B-4D08-BAF9-8C3E6355E17E}" srcId="{314B0E16-5D5D-4F38-BA0F-0E8D1BFB9AEF}" destId="{C78D06E3-B070-40D1-8263-52C08824C943}" srcOrd="2" destOrd="0" parTransId="{29926D3D-06CB-464B-B631-7E2C7465DBEE}" sibTransId="{CF5E112A-9C2E-4834-B6A2-21D834716F36}"/>
    <dgm:cxn modelId="{A2AB786E-C7E3-4A18-BACC-1F8A462762F5}" srcId="{314B0E16-5D5D-4F38-BA0F-0E8D1BFB9AEF}" destId="{793C052A-E0B9-4658-B3B8-1EC8B5A0F48B}" srcOrd="1" destOrd="0" parTransId="{7F77F4EF-D2C9-4413-A230-7B6C36E127A1}" sibTransId="{13D21099-CB2D-4193-B47E-C07079617340}"/>
    <dgm:cxn modelId="{34E30452-5D2F-468E-BA0E-93C4EF79B474}" type="presOf" srcId="{793C052A-E0B9-4658-B3B8-1EC8B5A0F48B}" destId="{2DE7C5CC-82A2-4B49-AF40-A925C94AA4D9}" srcOrd="0" destOrd="0" presId="urn:microsoft.com/office/officeart/2005/8/layout/process1"/>
    <dgm:cxn modelId="{5060B48B-4457-4350-868B-80A699CB7BBD}" type="presOf" srcId="{7B475276-4E26-4FF6-8EEA-48A670AC4C63}" destId="{F8C3699E-F225-4C38-9CF0-595C6DCE88B4}" srcOrd="0" destOrd="0" presId="urn:microsoft.com/office/officeart/2005/8/layout/process1"/>
    <dgm:cxn modelId="{B1303599-6010-4A4B-A93F-12128B287151}" type="presOf" srcId="{314B0E16-5D5D-4F38-BA0F-0E8D1BFB9AEF}" destId="{92CCB19B-9136-4A45-A661-34934E8C0416}" srcOrd="0" destOrd="0" presId="urn:microsoft.com/office/officeart/2005/8/layout/process1"/>
    <dgm:cxn modelId="{F49A3FA4-E804-4ADC-9578-A1BD09960C17}" type="presOf" srcId="{C78D06E3-B070-40D1-8263-52C08824C943}" destId="{E290EB7D-8ABB-495B-BAD8-54362F5F6188}" srcOrd="0" destOrd="0" presId="urn:microsoft.com/office/officeart/2005/8/layout/process1"/>
    <dgm:cxn modelId="{9FF50AB3-70B5-4D93-A3F3-DDA8E3B6B880}" type="presOf" srcId="{13D21099-CB2D-4193-B47E-C07079617340}" destId="{C72F5E54-066D-406F-BCB4-115BD3C0FAF1}" srcOrd="1" destOrd="0" presId="urn:microsoft.com/office/officeart/2005/8/layout/process1"/>
    <dgm:cxn modelId="{1BFB24BD-018A-43CC-8912-129AAD73963B}" type="presOf" srcId="{10BF1FAB-D4E7-4D4F-920C-4CCE118ACDE5}" destId="{9F33773E-7345-416A-AAEB-E0E42AC38A94}" srcOrd="0" destOrd="0" presId="urn:microsoft.com/office/officeart/2005/8/layout/process1"/>
    <dgm:cxn modelId="{7B6A24D3-E5E7-49E5-909B-70F603BC99B2}" type="presOf" srcId="{13D21099-CB2D-4193-B47E-C07079617340}" destId="{F069FA6C-FBB0-4906-AB12-4C90A426254E}" srcOrd="0" destOrd="0" presId="urn:microsoft.com/office/officeart/2005/8/layout/process1"/>
    <dgm:cxn modelId="{82B0EBA3-0EFE-4690-BA24-2095F9860F19}" type="presParOf" srcId="{92CCB19B-9136-4A45-A661-34934E8C0416}" destId="{09DB8204-F7C6-4543-B346-EFDC6AD6CBAD}" srcOrd="0" destOrd="0" presId="urn:microsoft.com/office/officeart/2005/8/layout/process1"/>
    <dgm:cxn modelId="{C88EE928-8AA0-48F3-BE4A-FA3A554BBD5A}" type="presParOf" srcId="{92CCB19B-9136-4A45-A661-34934E8C0416}" destId="{F8C3699E-F225-4C38-9CF0-595C6DCE88B4}" srcOrd="1" destOrd="0" presId="urn:microsoft.com/office/officeart/2005/8/layout/process1"/>
    <dgm:cxn modelId="{BFBB4502-9B1C-4CBC-AB1F-A801DB807244}" type="presParOf" srcId="{F8C3699E-F225-4C38-9CF0-595C6DCE88B4}" destId="{26655885-5F2B-44AF-A052-B3B457438ACB}" srcOrd="0" destOrd="0" presId="urn:microsoft.com/office/officeart/2005/8/layout/process1"/>
    <dgm:cxn modelId="{DE713BBE-23E7-412F-AD2C-727702C1682F}" type="presParOf" srcId="{92CCB19B-9136-4A45-A661-34934E8C0416}" destId="{2DE7C5CC-82A2-4B49-AF40-A925C94AA4D9}" srcOrd="2" destOrd="0" presId="urn:microsoft.com/office/officeart/2005/8/layout/process1"/>
    <dgm:cxn modelId="{6E5015BF-4135-4972-AC25-5BDE8F984712}" type="presParOf" srcId="{92CCB19B-9136-4A45-A661-34934E8C0416}" destId="{F069FA6C-FBB0-4906-AB12-4C90A426254E}" srcOrd="3" destOrd="0" presId="urn:microsoft.com/office/officeart/2005/8/layout/process1"/>
    <dgm:cxn modelId="{1CD6352C-FC1F-403C-8A20-765D73B27C7D}" type="presParOf" srcId="{F069FA6C-FBB0-4906-AB12-4C90A426254E}" destId="{C72F5E54-066D-406F-BCB4-115BD3C0FAF1}" srcOrd="0" destOrd="0" presId="urn:microsoft.com/office/officeart/2005/8/layout/process1"/>
    <dgm:cxn modelId="{D0F673A2-01DD-4A1C-8648-10848696CDF3}" type="presParOf" srcId="{92CCB19B-9136-4A45-A661-34934E8C0416}" destId="{E290EB7D-8ABB-495B-BAD8-54362F5F6188}" srcOrd="4" destOrd="0" presId="urn:microsoft.com/office/officeart/2005/8/layout/process1"/>
    <dgm:cxn modelId="{965F68C3-3DDA-469F-97E5-35B2160061B3}" type="presParOf" srcId="{92CCB19B-9136-4A45-A661-34934E8C0416}" destId="{E71AFEA9-A1FE-46F2-9E9B-A38C46F67D20}" srcOrd="5" destOrd="0" presId="urn:microsoft.com/office/officeart/2005/8/layout/process1"/>
    <dgm:cxn modelId="{E8955B36-CCBB-42BC-BF64-E958B3D50FA3}" type="presParOf" srcId="{E71AFEA9-A1FE-46F2-9E9B-A38C46F67D20}" destId="{6D8BD807-BA81-48C9-B918-15A3724B0767}" srcOrd="0" destOrd="0" presId="urn:microsoft.com/office/officeart/2005/8/layout/process1"/>
    <dgm:cxn modelId="{E5DF486E-A599-4B49-B44C-FF7F64F62DB8}" type="presParOf" srcId="{92CCB19B-9136-4A45-A661-34934E8C0416}" destId="{9F33773E-7345-416A-AAEB-E0E42AC38A9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C21F6-1476-4F01-8CBD-0B9CE4381609}">
      <dsp:nvSpPr>
        <dsp:cNvPr id="0" name=""/>
        <dsp:cNvSpPr/>
      </dsp:nvSpPr>
      <dsp:spPr>
        <a:xfrm>
          <a:off x="0" y="1798975"/>
          <a:ext cx="1377354" cy="826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Setup Git</a:t>
          </a:r>
        </a:p>
      </dsp:txBody>
      <dsp:txXfrm>
        <a:off x="24205" y="1823180"/>
        <a:ext cx="1328944" cy="778002"/>
      </dsp:txXfrm>
    </dsp:sp>
    <dsp:sp modelId="{E2C5D577-7128-410A-A476-45678548EC8E}">
      <dsp:nvSpPr>
        <dsp:cNvPr id="0" name=""/>
        <dsp:cNvSpPr/>
      </dsp:nvSpPr>
      <dsp:spPr>
        <a:xfrm>
          <a:off x="1515090" y="2041389"/>
          <a:ext cx="291999" cy="341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515090" y="2109706"/>
        <a:ext cx="204399" cy="204949"/>
      </dsp:txXfrm>
    </dsp:sp>
    <dsp:sp modelId="{9D5477F0-7AD1-481B-9FD5-A658C36C874C}">
      <dsp:nvSpPr>
        <dsp:cNvPr id="0" name=""/>
        <dsp:cNvSpPr/>
      </dsp:nvSpPr>
      <dsp:spPr>
        <a:xfrm>
          <a:off x="1928296" y="1798975"/>
          <a:ext cx="1377354" cy="826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Design Spec</a:t>
          </a:r>
        </a:p>
      </dsp:txBody>
      <dsp:txXfrm>
        <a:off x="1952501" y="1823180"/>
        <a:ext cx="1328944" cy="778002"/>
      </dsp:txXfrm>
    </dsp:sp>
    <dsp:sp modelId="{905C1FD9-E995-4228-9A62-84D9D00138C3}">
      <dsp:nvSpPr>
        <dsp:cNvPr id="0" name=""/>
        <dsp:cNvSpPr/>
      </dsp:nvSpPr>
      <dsp:spPr>
        <a:xfrm>
          <a:off x="3443386" y="2041389"/>
          <a:ext cx="291999" cy="341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386" y="2109706"/>
        <a:ext cx="204399" cy="204949"/>
      </dsp:txXfrm>
    </dsp:sp>
    <dsp:sp modelId="{01CAC7AD-78DA-43C7-9574-29C2F11BA4D8}">
      <dsp:nvSpPr>
        <dsp:cNvPr id="0" name=""/>
        <dsp:cNvSpPr/>
      </dsp:nvSpPr>
      <dsp:spPr>
        <a:xfrm>
          <a:off x="3856593" y="1798975"/>
          <a:ext cx="1377354" cy="826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Commit/Push</a:t>
          </a:r>
        </a:p>
      </dsp:txBody>
      <dsp:txXfrm>
        <a:off x="3880798" y="1823180"/>
        <a:ext cx="1328944" cy="778002"/>
      </dsp:txXfrm>
    </dsp:sp>
    <dsp:sp modelId="{1CDFC3E1-0203-48D9-90E8-489F4D79806D}">
      <dsp:nvSpPr>
        <dsp:cNvPr id="0" name=""/>
        <dsp:cNvSpPr/>
      </dsp:nvSpPr>
      <dsp:spPr>
        <a:xfrm>
          <a:off x="5371683" y="2041389"/>
          <a:ext cx="291999" cy="341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371683" y="2109706"/>
        <a:ext cx="204399" cy="204949"/>
      </dsp:txXfrm>
    </dsp:sp>
    <dsp:sp modelId="{F853EE57-BCFA-49B3-9169-EC3A933F0C14}">
      <dsp:nvSpPr>
        <dsp:cNvPr id="0" name=""/>
        <dsp:cNvSpPr/>
      </dsp:nvSpPr>
      <dsp:spPr>
        <a:xfrm>
          <a:off x="5784889" y="1798975"/>
          <a:ext cx="1377354" cy="826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</a:t>
          </a:r>
        </a:p>
      </dsp:txBody>
      <dsp:txXfrm>
        <a:off x="5809094" y="1823180"/>
        <a:ext cx="1328944" cy="778002"/>
      </dsp:txXfrm>
    </dsp:sp>
    <dsp:sp modelId="{C5F9A423-AA4C-4CF8-9275-1B8AC7826B80}">
      <dsp:nvSpPr>
        <dsp:cNvPr id="0" name=""/>
        <dsp:cNvSpPr/>
      </dsp:nvSpPr>
      <dsp:spPr>
        <a:xfrm>
          <a:off x="7299980" y="2041389"/>
          <a:ext cx="291999" cy="341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299980" y="2109706"/>
        <a:ext cx="204399" cy="204949"/>
      </dsp:txXfrm>
    </dsp:sp>
    <dsp:sp modelId="{FEF2FAF1-788B-44DF-BC6D-EFCCFFC5A8DA}">
      <dsp:nvSpPr>
        <dsp:cNvPr id="0" name=""/>
        <dsp:cNvSpPr/>
      </dsp:nvSpPr>
      <dsp:spPr>
        <a:xfrm>
          <a:off x="7713186" y="1798975"/>
          <a:ext cx="1377354" cy="826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Run Pipelines</a:t>
          </a:r>
        </a:p>
      </dsp:txBody>
      <dsp:txXfrm>
        <a:off x="7737391" y="1823180"/>
        <a:ext cx="1328944" cy="778002"/>
      </dsp:txXfrm>
    </dsp:sp>
    <dsp:sp modelId="{F5F3555C-1BAB-4B46-BF58-F6E1E15EA422}">
      <dsp:nvSpPr>
        <dsp:cNvPr id="0" name=""/>
        <dsp:cNvSpPr/>
      </dsp:nvSpPr>
      <dsp:spPr>
        <a:xfrm>
          <a:off x="9228276" y="2041389"/>
          <a:ext cx="291999" cy="341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228276" y="2109706"/>
        <a:ext cx="204399" cy="204949"/>
      </dsp:txXfrm>
    </dsp:sp>
    <dsp:sp modelId="{C7FCDB9D-2C8E-4856-9D02-1AA1D7FBB907}">
      <dsp:nvSpPr>
        <dsp:cNvPr id="0" name=""/>
        <dsp:cNvSpPr/>
      </dsp:nvSpPr>
      <dsp:spPr>
        <a:xfrm>
          <a:off x="9641483" y="1798975"/>
          <a:ext cx="1377354" cy="826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Deploy</a:t>
          </a:r>
        </a:p>
      </dsp:txBody>
      <dsp:txXfrm>
        <a:off x="9665688" y="1823180"/>
        <a:ext cx="1328944" cy="77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B8204-F7C6-4543-B346-EFDC6AD6CBAD}">
      <dsp:nvSpPr>
        <dsp:cNvPr id="0" name=""/>
        <dsp:cNvSpPr/>
      </dsp:nvSpPr>
      <dsp:spPr>
        <a:xfrm>
          <a:off x="4842" y="1577038"/>
          <a:ext cx="2117144" cy="1270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Extract</a:t>
          </a:r>
        </a:p>
      </dsp:txBody>
      <dsp:txXfrm>
        <a:off x="42047" y="1614243"/>
        <a:ext cx="2042734" cy="1195876"/>
      </dsp:txXfrm>
    </dsp:sp>
    <dsp:sp modelId="{F8C3699E-F225-4C38-9CF0-595C6DCE88B4}">
      <dsp:nvSpPr>
        <dsp:cNvPr id="0" name=""/>
        <dsp:cNvSpPr/>
      </dsp:nvSpPr>
      <dsp:spPr>
        <a:xfrm>
          <a:off x="2333701" y="1949655"/>
          <a:ext cx="448834" cy="525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333701" y="2054665"/>
        <a:ext cx="314184" cy="315031"/>
      </dsp:txXfrm>
    </dsp:sp>
    <dsp:sp modelId="{2DE7C5CC-82A2-4B49-AF40-A925C94AA4D9}">
      <dsp:nvSpPr>
        <dsp:cNvPr id="0" name=""/>
        <dsp:cNvSpPr/>
      </dsp:nvSpPr>
      <dsp:spPr>
        <a:xfrm>
          <a:off x="2968845" y="1577038"/>
          <a:ext cx="2117144" cy="1270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Update</a:t>
          </a:r>
        </a:p>
      </dsp:txBody>
      <dsp:txXfrm>
        <a:off x="3006050" y="1614243"/>
        <a:ext cx="2042734" cy="1195876"/>
      </dsp:txXfrm>
    </dsp:sp>
    <dsp:sp modelId="{F069FA6C-FBB0-4906-AB12-4C90A426254E}">
      <dsp:nvSpPr>
        <dsp:cNvPr id="0" name=""/>
        <dsp:cNvSpPr/>
      </dsp:nvSpPr>
      <dsp:spPr>
        <a:xfrm>
          <a:off x="5297704" y="1949655"/>
          <a:ext cx="448834" cy="525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297704" y="2054665"/>
        <a:ext cx="314184" cy="315031"/>
      </dsp:txXfrm>
    </dsp:sp>
    <dsp:sp modelId="{E290EB7D-8ABB-495B-BAD8-54362F5F6188}">
      <dsp:nvSpPr>
        <dsp:cNvPr id="0" name=""/>
        <dsp:cNvSpPr/>
      </dsp:nvSpPr>
      <dsp:spPr>
        <a:xfrm>
          <a:off x="5932847" y="1577038"/>
          <a:ext cx="2117144" cy="1270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Compare/ Review</a:t>
          </a:r>
        </a:p>
      </dsp:txBody>
      <dsp:txXfrm>
        <a:off x="5970052" y="1614243"/>
        <a:ext cx="2042734" cy="1195876"/>
      </dsp:txXfrm>
    </dsp:sp>
    <dsp:sp modelId="{E71AFEA9-A1FE-46F2-9E9B-A38C46F67D20}">
      <dsp:nvSpPr>
        <dsp:cNvPr id="0" name=""/>
        <dsp:cNvSpPr/>
      </dsp:nvSpPr>
      <dsp:spPr>
        <a:xfrm>
          <a:off x="8261707" y="1949655"/>
          <a:ext cx="448834" cy="525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261707" y="2054665"/>
        <a:ext cx="314184" cy="315031"/>
      </dsp:txXfrm>
    </dsp:sp>
    <dsp:sp modelId="{9F33773E-7345-416A-AAEB-E0E42AC38A94}">
      <dsp:nvSpPr>
        <dsp:cNvPr id="0" name=""/>
        <dsp:cNvSpPr/>
      </dsp:nvSpPr>
      <dsp:spPr>
        <a:xfrm>
          <a:off x="8896850" y="1577038"/>
          <a:ext cx="2117144" cy="1270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Deploy</a:t>
          </a:r>
        </a:p>
      </dsp:txBody>
      <dsp:txXfrm>
        <a:off x="8934055" y="1614243"/>
        <a:ext cx="2042734" cy="1195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300C8-998C-4965-BDDE-65F4E12B423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A2CE-9989-4A0D-9143-4468773A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0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ops.tech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devop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5/6/2022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DevOps is where the rubber meets the road. This means that you can create great APIs and microservices but to successfully deliver digital experiences </a:t>
            </a:r>
          </a:p>
          <a:p>
            <a:pPr algn="l" rtl="0"/>
            <a:endParaRPr lang="en-US" b="0" i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pPr algn="l" rtl="0"/>
            <a:r>
              <a:rPr lang="en-US" b="0" i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those 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solutions are prone to failure if DevOps cannot successfully deploy them.</a:t>
            </a:r>
          </a:p>
          <a:p>
            <a:pPr algn="l" rtl="0"/>
            <a:endParaRPr lang="en-US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pPr algn="l" rtl="0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When introducing new API designs, the impact on DevOps engineers is often forgotten. </a:t>
            </a:r>
          </a:p>
          <a:p>
            <a:pPr algn="l" rtl="0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DevOps engineers need to understand and support this design to guarantee the project’s success.</a:t>
            </a:r>
          </a:p>
          <a:p>
            <a:pPr algn="l" rtl="0"/>
            <a:endParaRPr lang="en-US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pPr algn="l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Fortunately, all components of APIM can leverage a declarative approach, storing all aspects of the services and configuration in a git-based repository. </a:t>
            </a:r>
          </a:p>
          <a:p>
            <a:pPr algn="l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Successful designs do not stop there since the testing, deployment, and maintenance aspects are just as crucial as the declarative design.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Let’s dive in to understand how we can make applying DevOps to API development easy.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59BD8-AEC5-47C6-BC85-A7D7744F97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7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APIOps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applies the concepts of </a:t>
            </a:r>
            <a:r>
              <a:rPr lang="en-US" b="0" i="0" u="none" strike="noStrike" err="1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GitOps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and </a:t>
            </a:r>
            <a:r>
              <a:rPr lang="en-US" b="0" i="0" u="none" strike="noStrike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DevOps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to API deployment. </a:t>
            </a:r>
          </a:p>
          <a:p>
            <a:pPr algn="l"/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By using practices from these two methodologies, </a:t>
            </a:r>
            <a:r>
              <a:rPr lang="en-US" b="0" i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APIOps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can enable everyone involved in the lifecycle of API design, development, and deployment with self-service and automated tools </a:t>
            </a:r>
          </a:p>
          <a:p>
            <a:pPr algn="l"/>
            <a:r>
              <a:rPr lang="en-US">
                <a:solidFill>
                  <a:srgbClr val="171717"/>
                </a:solidFill>
                <a:latin typeface="Segoe UI" panose="020B0502040204020203" pitchFamily="34" charset="0"/>
              </a:rPr>
              <a:t>E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nsure the quality of the specifications and APIs that they're building.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59BD8-AEC5-47C6-BC85-A7D7744F9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69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3E42B6-D571-4481-9766-7969CFF588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86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41F8F-628E-4F52-9E31-C338BC36CC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02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46057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18366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820506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776035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3977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4DAD3-D8E8-40BB-A807-C930A634E4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6294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77D8-3704-4A90-A132-A1A211A4F5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0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70265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68561-6145-4C18-ADBD-C9686E1EF4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67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BC4A69-176F-4E97-92AA-F310983DC18D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B1F219-5DAC-4E1E-B7BA-036F6585BD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5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6555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518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31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0810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0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533719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Backgroun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109616-29F5-2A48-AD26-C036688E660A}"/>
              </a:ext>
            </a:extLst>
          </p:cNvPr>
          <p:cNvSpPr/>
          <p:nvPr userDrawn="1"/>
        </p:nvSpPr>
        <p:spPr bwMode="auto">
          <a:xfrm>
            <a:off x="1" y="0"/>
            <a:ext cx="12192000" cy="143969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anchor="ctr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844675"/>
            <a:ext cx="11018838" cy="442436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7073206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16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864C-3E66-4CBF-AF64-0140638C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5B50-45CA-4DF5-9BE8-6BFE4D2B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A31C-AA8A-44C7-A3DD-A8F671CA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2E7E-1AA7-42D8-97A2-0ED61597438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01F7-6CE7-4C62-AC9E-43EF8A04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5869-D8A5-4AEC-8D0E-58772F46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C964-3F92-4EA1-AC9F-50AA3BC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CDAF00-7E68-46E6-80D5-DF550A6D860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63B03-BF83-4F8D-B0A2-66C895FA3F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84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06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3356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7498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822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372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982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09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evo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gitops.tech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 err="1"/>
              <a:t>APIOps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497038-D751-47E0-8F2A-F217538C7377}"/>
              </a:ext>
            </a:extLst>
          </p:cNvPr>
          <p:cNvGrpSpPr/>
          <p:nvPr/>
        </p:nvGrpSpPr>
        <p:grpSpPr>
          <a:xfrm>
            <a:off x="9063318" y="1147322"/>
            <a:ext cx="2225488" cy="1774185"/>
            <a:chOff x="9063318" y="1147322"/>
            <a:chExt cx="2225488" cy="17741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B3C35F-2F8B-4527-BD4C-662E0206D4B6}"/>
                </a:ext>
              </a:extLst>
            </p:cNvPr>
            <p:cNvSpPr/>
            <p:nvPr/>
          </p:nvSpPr>
          <p:spPr bwMode="auto">
            <a:xfrm>
              <a:off x="9063318" y="1147322"/>
              <a:ext cx="2225488" cy="1586753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68C99813-8819-43D5-9980-680744D1C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26656" y="1222695"/>
              <a:ext cx="1698812" cy="1698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BC9D-2774-4A02-A6BC-B507DACC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66" y="2728031"/>
            <a:ext cx="6604689" cy="2034092"/>
          </a:xfrm>
        </p:spPr>
        <p:txBody>
          <a:bodyPr>
            <a:normAutofit/>
          </a:bodyPr>
          <a:lstStyle/>
          <a:p>
            <a:r>
              <a:rPr lang="en-US" sz="2800" dirty="0"/>
              <a:t>How does adoption of APIM impact DevOps?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4CB7A1-B574-4CF3-B53E-43FC95C9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2355" y="559837"/>
            <a:ext cx="4486275" cy="57383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84551D-D9BC-AF92-21A5-944FBC281FD1}"/>
              </a:ext>
            </a:extLst>
          </p:cNvPr>
          <p:cNvSpPr txBox="1">
            <a:spLocks/>
          </p:cNvSpPr>
          <p:nvPr/>
        </p:nvSpPr>
        <p:spPr>
          <a:xfrm>
            <a:off x="0" y="1579563"/>
            <a:ext cx="11934334" cy="50133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BC9D-2774-4A02-A6BC-B507DACC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4CA6B-9716-4DA8-BE26-49E226666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0" err="1">
                <a:solidFill>
                  <a:schemeClr val="tx1"/>
                </a:solidFill>
                <a:effectLst/>
              </a:rPr>
              <a:t>APIOps</a:t>
            </a:r>
            <a:r>
              <a:rPr lang="en-US" sz="2400" b="0" i="0">
                <a:solidFill>
                  <a:schemeClr val="tx1"/>
                </a:solidFill>
                <a:effectLst/>
              </a:rPr>
              <a:t> = </a:t>
            </a:r>
            <a:r>
              <a:rPr lang="en-US" sz="2400" b="0" i="0" u="none" strike="noStrike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DevOps</a:t>
            </a:r>
            <a:r>
              <a:rPr lang="en-US" sz="2400" b="0" i="0">
                <a:solidFill>
                  <a:schemeClr val="tx1"/>
                </a:solidFill>
                <a:effectLst/>
              </a:rPr>
              <a:t> + </a:t>
            </a:r>
            <a:r>
              <a:rPr lang="en-US" sz="2400" b="0" i="0" u="none" strike="noStrike" err="1">
                <a:solidFill>
                  <a:srgbClr val="00BCF2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GitOps</a:t>
            </a:r>
            <a:r>
              <a:rPr lang="en-US" sz="2400" b="0" i="0" u="none" strike="noStrike">
                <a:solidFill>
                  <a:schemeClr val="tx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400" b="0" i="0">
                <a:solidFill>
                  <a:schemeClr val="tx1"/>
                </a:solidFill>
                <a:effectLst/>
              </a:rPr>
              <a:t>to API deployment.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400">
                <a:solidFill>
                  <a:schemeClr val="tx1"/>
                </a:solidFill>
              </a:rPr>
              <a:t>E</a:t>
            </a:r>
            <a:r>
              <a:rPr lang="en-US" sz="2400" b="0" i="0">
                <a:solidFill>
                  <a:schemeClr val="tx1"/>
                </a:solidFill>
                <a:effectLst/>
              </a:rPr>
              <a:t>nable everyone involved with self-service and automated tools.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400">
                <a:solidFill>
                  <a:schemeClr val="tx1"/>
                </a:solidFill>
              </a:rPr>
              <a:t>Increase speed</a:t>
            </a:r>
            <a:r>
              <a:rPr lang="en-US" sz="2400" b="0" i="0">
                <a:solidFill>
                  <a:schemeClr val="tx1"/>
                </a:solidFill>
                <a:effectLst/>
              </a:rPr>
              <a:t>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400">
                <a:solidFill>
                  <a:schemeClr val="tx1"/>
                </a:solidFill>
              </a:rPr>
              <a:t>Increase quality.</a:t>
            </a:r>
            <a:endParaRPr lang="en-US" sz="2400" b="0" i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81742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6FB796A-58DF-45E2-A47C-3D893A3E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b="0" kern="1200" cap="none" spc="-50" baseline="0">
                <a:ln w="3175">
                  <a:noFill/>
                </a:ln>
                <a:effectLst/>
                <a:ea typeface="Segoe UI" pitchFamily="34" charset="0"/>
                <a:cs typeface="Segoe UI" pitchFamily="34" charset="0"/>
              </a:rPr>
              <a:t>Considerations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3866BD9-5640-4C62-BC31-10C6B539D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155457" tIns="77729" rIns="155457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endParaRPr lang="en-US" sz="3100" kern="1200" spc="-51" baseline="0">
              <a:effectLst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90000"/>
              </a:lnSpc>
            </a:pPr>
            <a:endParaRPr lang="en-US" sz="3100" kern="1200" spc="-51" baseline="0">
              <a:effectLst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89C459-FB86-4A32-9440-16053825A7F0}"/>
              </a:ext>
            </a:extLst>
          </p:cNvPr>
          <p:cNvSpPr txBox="1">
            <a:spLocks/>
          </p:cNvSpPr>
          <p:nvPr/>
        </p:nvSpPr>
        <p:spPr bwMode="white">
          <a:xfrm>
            <a:off x="584200" y="1436688"/>
            <a:ext cx="11018838" cy="404971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Design and testing</a:t>
            </a:r>
          </a:p>
          <a:p>
            <a:pPr marL="0" marR="0" lvl="0" indent="0" algn="l" defTabSz="932742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Deployment</a:t>
            </a:r>
          </a:p>
          <a:p>
            <a:pPr marL="0" marR="0" lvl="0" indent="0" algn="l" defTabSz="932742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Maintenance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9099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50E3-B6A5-46EE-AF25-9981072C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/>
              <a:t>Design, testing, and deployment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5E59E7-EACC-454C-9848-19E2DC45DAB2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86581" y="1368425"/>
          <a:ext cx="11018838" cy="442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3226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50E3-B6A5-46EE-AF25-9981072C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Maintenance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5E59E7-EACC-454C-9848-19E2DC45DAB2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457200" y="1682750"/>
          <a:ext cx="11018838" cy="442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5883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5B5ACC-03CD-1AAD-D01D-DC6850FA6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6" y="759330"/>
            <a:ext cx="11886543" cy="549368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33261935"/>
      </p:ext>
    </p:extLst>
  </p:cSld>
  <p:clrMapOvr>
    <a:masterClrMapping/>
  </p:clrMapOvr>
</p:sld>
</file>

<file path=ppt/theme/theme1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9D3F049C-5F0D-41CA-8220-6D6A07C6D7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284</Words>
  <Application>Microsoft Office PowerPoint</Application>
  <PresentationFormat>Widescreen</PresentationFormat>
  <Paragraphs>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</vt:lpstr>
      <vt:lpstr>Consolas</vt:lpstr>
      <vt:lpstr>Segoe UI</vt:lpstr>
      <vt:lpstr>Segoe UI Semibold</vt:lpstr>
      <vt:lpstr>Segoe UI Semilight</vt:lpstr>
      <vt:lpstr>Wingdings</vt:lpstr>
      <vt:lpstr>SOFT BLACK TEMPLATE</vt:lpstr>
      <vt:lpstr>APIOps</vt:lpstr>
      <vt:lpstr>How does adoption of APIM impact DevOps?</vt:lpstr>
      <vt:lpstr>What?</vt:lpstr>
      <vt:lpstr>Considerations</vt:lpstr>
      <vt:lpstr>Design, testing, and deployment</vt:lpstr>
      <vt:lpstr>Maintenance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APIOps</dc:title>
  <dc:creator>Rishabh Saha</dc:creator>
  <cp:lastModifiedBy>Rishabh Saha</cp:lastModifiedBy>
  <cp:revision>1</cp:revision>
  <dcterms:created xsi:type="dcterms:W3CDTF">2022-04-15T19:47:54Z</dcterms:created>
  <dcterms:modified xsi:type="dcterms:W3CDTF">2022-05-06T14:16:59Z</dcterms:modified>
</cp:coreProperties>
</file>