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2" r:id="rId5"/>
    <p:sldId id="263" r:id="rId6"/>
    <p:sldId id="270" r:id="rId7"/>
    <p:sldId id="271" r:id="rId8"/>
    <p:sldId id="273" r:id="rId9"/>
    <p:sldId id="267" r:id="rId10"/>
    <p:sldId id="272" r:id="rId11"/>
    <p:sldId id="268" r:id="rId12"/>
    <p:sldId id="269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60"/>
  </p:normalViewPr>
  <p:slideViewPr>
    <p:cSldViewPr>
      <p:cViewPr varScale="1">
        <p:scale>
          <a:sx n="72" d="100"/>
          <a:sy n="72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C52750-4C3A-4492-AB9C-8C6E7ABE59E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908481EC-9797-409A-9051-1454E56A00B2}">
      <dgm:prSet phldrT="[Metin]"/>
      <dgm:spPr/>
      <dgm:t>
        <a:bodyPr/>
        <a:lstStyle/>
        <a:p>
          <a:r>
            <a:rPr lang="tr-TR" err="1"/>
            <a:t>Introduction</a:t>
          </a:r>
          <a:endParaRPr lang="tr-TR"/>
        </a:p>
      </dgm:t>
    </dgm:pt>
    <dgm:pt modelId="{19668AFA-A062-4734-B01A-65B7845259E8}" type="parTrans" cxnId="{8EF04FBD-B706-4F78-A9A3-26457166C9A8}">
      <dgm:prSet/>
      <dgm:spPr/>
      <dgm:t>
        <a:bodyPr/>
        <a:lstStyle/>
        <a:p>
          <a:endParaRPr lang="tr-TR"/>
        </a:p>
      </dgm:t>
    </dgm:pt>
    <dgm:pt modelId="{514A2089-9355-4408-8A11-E4D8CB4B7F57}" type="sibTrans" cxnId="{8EF04FBD-B706-4F78-A9A3-26457166C9A8}">
      <dgm:prSet/>
      <dgm:spPr/>
      <dgm:t>
        <a:bodyPr/>
        <a:lstStyle/>
        <a:p>
          <a:endParaRPr lang="tr-TR"/>
        </a:p>
      </dgm:t>
    </dgm:pt>
    <dgm:pt modelId="{2384D6FA-F4E0-4DEA-9288-C17F7315961E}">
      <dgm:prSet phldrT="[Metin]"/>
      <dgm:spPr/>
      <dgm:t>
        <a:bodyPr/>
        <a:lstStyle/>
        <a:p>
          <a:r>
            <a:rPr lang="tr-TR"/>
            <a:t>Quantum </a:t>
          </a:r>
          <a:r>
            <a:rPr lang="tr-TR" err="1"/>
            <a:t>Key</a:t>
          </a:r>
          <a:r>
            <a:rPr lang="tr-TR"/>
            <a:t> Distribution</a:t>
          </a:r>
        </a:p>
      </dgm:t>
    </dgm:pt>
    <dgm:pt modelId="{281D28EA-C6FF-4D33-9798-21524C4283C7}" type="parTrans" cxnId="{B9F2F36C-43C1-4DF7-AE93-AE601590266A}">
      <dgm:prSet/>
      <dgm:spPr/>
      <dgm:t>
        <a:bodyPr/>
        <a:lstStyle/>
        <a:p>
          <a:endParaRPr lang="tr-TR"/>
        </a:p>
      </dgm:t>
    </dgm:pt>
    <dgm:pt modelId="{E54887C8-A898-4EBD-BF62-86DCEE622101}" type="sibTrans" cxnId="{B9F2F36C-43C1-4DF7-AE93-AE601590266A}">
      <dgm:prSet/>
      <dgm:spPr/>
      <dgm:t>
        <a:bodyPr/>
        <a:lstStyle/>
        <a:p>
          <a:endParaRPr lang="tr-TR"/>
        </a:p>
      </dgm:t>
    </dgm:pt>
    <dgm:pt modelId="{D3740B97-447A-46D1-9B76-0D975C0463A0}">
      <dgm:prSet phldrT="[Metin]"/>
      <dgm:spPr/>
      <dgm:t>
        <a:bodyPr/>
        <a:lstStyle/>
        <a:p>
          <a:r>
            <a:rPr lang="tr-TR" err="1"/>
            <a:t>Properties</a:t>
          </a:r>
          <a:endParaRPr lang="tr-TR"/>
        </a:p>
      </dgm:t>
    </dgm:pt>
    <dgm:pt modelId="{224043EB-0886-406E-A747-80928FF65C2E}" type="parTrans" cxnId="{8ABE3B1D-31EA-4D79-B570-393954D38D1E}">
      <dgm:prSet/>
      <dgm:spPr/>
      <dgm:t>
        <a:bodyPr/>
        <a:lstStyle/>
        <a:p>
          <a:endParaRPr lang="tr-TR"/>
        </a:p>
      </dgm:t>
    </dgm:pt>
    <dgm:pt modelId="{08E93986-5615-43D6-AB3B-0802E76C6A76}" type="sibTrans" cxnId="{8ABE3B1D-31EA-4D79-B570-393954D38D1E}">
      <dgm:prSet/>
      <dgm:spPr/>
      <dgm:t>
        <a:bodyPr/>
        <a:lstStyle/>
        <a:p>
          <a:endParaRPr lang="tr-TR"/>
        </a:p>
      </dgm:t>
    </dgm:pt>
    <dgm:pt modelId="{02876C68-FF25-4AB0-B210-4ACE5BA7257F}">
      <dgm:prSet phldrT="[Metin]"/>
      <dgm:spPr/>
      <dgm:t>
        <a:bodyPr/>
        <a:lstStyle/>
        <a:p>
          <a:r>
            <a:rPr lang="tr-TR"/>
            <a:t>Example</a:t>
          </a:r>
        </a:p>
      </dgm:t>
    </dgm:pt>
    <dgm:pt modelId="{F82EA9D2-1A34-4C9E-9D15-27995CB786C2}" type="parTrans" cxnId="{183559A4-D50D-4FE1-B976-6DCF0D9AA8B8}">
      <dgm:prSet/>
      <dgm:spPr/>
      <dgm:t>
        <a:bodyPr/>
        <a:lstStyle/>
        <a:p>
          <a:endParaRPr lang="tr-TR"/>
        </a:p>
      </dgm:t>
    </dgm:pt>
    <dgm:pt modelId="{C0E04EE4-6938-444A-AF74-5DCF9C1893D8}" type="sibTrans" cxnId="{183559A4-D50D-4FE1-B976-6DCF0D9AA8B8}">
      <dgm:prSet/>
      <dgm:spPr/>
      <dgm:t>
        <a:bodyPr/>
        <a:lstStyle/>
        <a:p>
          <a:endParaRPr lang="tr-TR"/>
        </a:p>
      </dgm:t>
    </dgm:pt>
    <dgm:pt modelId="{3EA993CB-B5A8-4436-8EF6-65DA0B007DB9}">
      <dgm:prSet/>
      <dgm:spPr/>
      <dgm:t>
        <a:bodyPr/>
        <a:lstStyle/>
        <a:p>
          <a:r>
            <a:rPr lang="tr-TR" err="1"/>
            <a:t>Challanges</a:t>
          </a:r>
          <a:r>
            <a:rPr lang="tr-TR"/>
            <a:t> </a:t>
          </a:r>
          <a:r>
            <a:rPr lang="tr-TR" err="1"/>
            <a:t>and</a:t>
          </a:r>
          <a:r>
            <a:rPr lang="tr-TR"/>
            <a:t> </a:t>
          </a:r>
          <a:r>
            <a:rPr lang="tr-TR" err="1"/>
            <a:t>Future</a:t>
          </a:r>
          <a:r>
            <a:rPr lang="tr-TR"/>
            <a:t> </a:t>
          </a:r>
          <a:r>
            <a:rPr lang="tr-TR" err="1"/>
            <a:t>Plans</a:t>
          </a:r>
          <a:endParaRPr lang="tr-TR"/>
        </a:p>
      </dgm:t>
    </dgm:pt>
    <dgm:pt modelId="{B746EE04-50ED-4373-86FA-E1BE6A840236}" type="parTrans" cxnId="{0FC9882D-DBDB-491C-85E5-FBDD8E1A31E0}">
      <dgm:prSet/>
      <dgm:spPr/>
      <dgm:t>
        <a:bodyPr/>
        <a:lstStyle/>
        <a:p>
          <a:endParaRPr lang="tr-TR"/>
        </a:p>
      </dgm:t>
    </dgm:pt>
    <dgm:pt modelId="{9DFDBFF7-3FEE-4AED-9D95-D8B02A362BB9}" type="sibTrans" cxnId="{0FC9882D-DBDB-491C-85E5-FBDD8E1A31E0}">
      <dgm:prSet/>
      <dgm:spPr/>
      <dgm:t>
        <a:bodyPr/>
        <a:lstStyle/>
        <a:p>
          <a:endParaRPr lang="tr-TR"/>
        </a:p>
      </dgm:t>
    </dgm:pt>
    <dgm:pt modelId="{D0DBA29C-DD2E-4298-BB41-AC18BAF2EA9F}" type="pres">
      <dgm:prSet presAssocID="{11C52750-4C3A-4492-AB9C-8C6E7ABE59E0}" presName="diagram" presStyleCnt="0">
        <dgm:presLayoutVars>
          <dgm:dir/>
          <dgm:resizeHandles val="exact"/>
        </dgm:presLayoutVars>
      </dgm:prSet>
      <dgm:spPr/>
    </dgm:pt>
    <dgm:pt modelId="{A1FD197A-21B0-488B-91C4-22431A2118ED}" type="pres">
      <dgm:prSet presAssocID="{908481EC-9797-409A-9051-1454E56A00B2}" presName="node" presStyleLbl="node1" presStyleIdx="0" presStyleCnt="5">
        <dgm:presLayoutVars>
          <dgm:bulletEnabled val="1"/>
        </dgm:presLayoutVars>
      </dgm:prSet>
      <dgm:spPr/>
    </dgm:pt>
    <dgm:pt modelId="{85224F31-E885-4BA2-8EC7-78B197806B56}" type="pres">
      <dgm:prSet presAssocID="{514A2089-9355-4408-8A11-E4D8CB4B7F57}" presName="sibTrans" presStyleCnt="0"/>
      <dgm:spPr/>
    </dgm:pt>
    <dgm:pt modelId="{E8871EE5-56D3-4285-A66A-1912D0B34427}" type="pres">
      <dgm:prSet presAssocID="{2384D6FA-F4E0-4DEA-9288-C17F7315961E}" presName="node" presStyleLbl="node1" presStyleIdx="1" presStyleCnt="5">
        <dgm:presLayoutVars>
          <dgm:bulletEnabled val="1"/>
        </dgm:presLayoutVars>
      </dgm:prSet>
      <dgm:spPr/>
    </dgm:pt>
    <dgm:pt modelId="{58FF20B8-5BEA-4A86-8F5E-8CD63D3D188F}" type="pres">
      <dgm:prSet presAssocID="{E54887C8-A898-4EBD-BF62-86DCEE622101}" presName="sibTrans" presStyleCnt="0"/>
      <dgm:spPr/>
    </dgm:pt>
    <dgm:pt modelId="{41F872BE-4FC8-44E1-BC7E-E079D9453514}" type="pres">
      <dgm:prSet presAssocID="{D3740B97-447A-46D1-9B76-0D975C0463A0}" presName="node" presStyleLbl="node1" presStyleIdx="2" presStyleCnt="5">
        <dgm:presLayoutVars>
          <dgm:bulletEnabled val="1"/>
        </dgm:presLayoutVars>
      </dgm:prSet>
      <dgm:spPr/>
    </dgm:pt>
    <dgm:pt modelId="{E4E9F654-5FA8-4223-8AA5-3B614E8838D0}" type="pres">
      <dgm:prSet presAssocID="{08E93986-5615-43D6-AB3B-0802E76C6A76}" presName="sibTrans" presStyleCnt="0"/>
      <dgm:spPr/>
    </dgm:pt>
    <dgm:pt modelId="{B4DD78A6-E3CA-4E99-94FE-FBF55EA48CE6}" type="pres">
      <dgm:prSet presAssocID="{02876C68-FF25-4AB0-B210-4ACE5BA7257F}" presName="node" presStyleLbl="node1" presStyleIdx="3" presStyleCnt="5">
        <dgm:presLayoutVars>
          <dgm:bulletEnabled val="1"/>
        </dgm:presLayoutVars>
      </dgm:prSet>
      <dgm:spPr/>
    </dgm:pt>
    <dgm:pt modelId="{AABFD9B0-D41C-41B8-8F81-FC20CB7C99A9}" type="pres">
      <dgm:prSet presAssocID="{C0E04EE4-6938-444A-AF74-5DCF9C1893D8}" presName="sibTrans" presStyleCnt="0"/>
      <dgm:spPr/>
    </dgm:pt>
    <dgm:pt modelId="{695FEE36-BACC-42A5-BE23-067A753540CB}" type="pres">
      <dgm:prSet presAssocID="{3EA993CB-B5A8-4436-8EF6-65DA0B007DB9}" presName="node" presStyleLbl="node1" presStyleIdx="4" presStyleCnt="5">
        <dgm:presLayoutVars>
          <dgm:bulletEnabled val="1"/>
        </dgm:presLayoutVars>
      </dgm:prSet>
      <dgm:spPr/>
    </dgm:pt>
  </dgm:ptLst>
  <dgm:cxnLst>
    <dgm:cxn modelId="{6AB70B09-8B29-4443-9E17-D1AA975F8B13}" type="presOf" srcId="{2384D6FA-F4E0-4DEA-9288-C17F7315961E}" destId="{E8871EE5-56D3-4285-A66A-1912D0B34427}" srcOrd="0" destOrd="0" presId="urn:microsoft.com/office/officeart/2005/8/layout/default"/>
    <dgm:cxn modelId="{8ABE3B1D-31EA-4D79-B570-393954D38D1E}" srcId="{11C52750-4C3A-4492-AB9C-8C6E7ABE59E0}" destId="{D3740B97-447A-46D1-9B76-0D975C0463A0}" srcOrd="2" destOrd="0" parTransId="{224043EB-0886-406E-A747-80928FF65C2E}" sibTransId="{08E93986-5615-43D6-AB3B-0802E76C6A76}"/>
    <dgm:cxn modelId="{0FC9882D-DBDB-491C-85E5-FBDD8E1A31E0}" srcId="{11C52750-4C3A-4492-AB9C-8C6E7ABE59E0}" destId="{3EA993CB-B5A8-4436-8EF6-65DA0B007DB9}" srcOrd="4" destOrd="0" parTransId="{B746EE04-50ED-4373-86FA-E1BE6A840236}" sibTransId="{9DFDBFF7-3FEE-4AED-9D95-D8B02A362BB9}"/>
    <dgm:cxn modelId="{B9F2F36C-43C1-4DF7-AE93-AE601590266A}" srcId="{11C52750-4C3A-4492-AB9C-8C6E7ABE59E0}" destId="{2384D6FA-F4E0-4DEA-9288-C17F7315961E}" srcOrd="1" destOrd="0" parTransId="{281D28EA-C6FF-4D33-9798-21524C4283C7}" sibTransId="{E54887C8-A898-4EBD-BF62-86DCEE622101}"/>
    <dgm:cxn modelId="{183559A4-D50D-4FE1-B976-6DCF0D9AA8B8}" srcId="{11C52750-4C3A-4492-AB9C-8C6E7ABE59E0}" destId="{02876C68-FF25-4AB0-B210-4ACE5BA7257F}" srcOrd="3" destOrd="0" parTransId="{F82EA9D2-1A34-4C9E-9D15-27995CB786C2}" sibTransId="{C0E04EE4-6938-444A-AF74-5DCF9C1893D8}"/>
    <dgm:cxn modelId="{345CE0B6-FB96-45F8-AD24-85479682A7B2}" type="presOf" srcId="{D3740B97-447A-46D1-9B76-0D975C0463A0}" destId="{41F872BE-4FC8-44E1-BC7E-E079D9453514}" srcOrd="0" destOrd="0" presId="urn:microsoft.com/office/officeart/2005/8/layout/default"/>
    <dgm:cxn modelId="{8EF04FBD-B706-4F78-A9A3-26457166C9A8}" srcId="{11C52750-4C3A-4492-AB9C-8C6E7ABE59E0}" destId="{908481EC-9797-409A-9051-1454E56A00B2}" srcOrd="0" destOrd="0" parTransId="{19668AFA-A062-4734-B01A-65B7845259E8}" sibTransId="{514A2089-9355-4408-8A11-E4D8CB4B7F57}"/>
    <dgm:cxn modelId="{419011C0-E126-4857-BDDF-CEFF13CF4F59}" type="presOf" srcId="{3EA993CB-B5A8-4436-8EF6-65DA0B007DB9}" destId="{695FEE36-BACC-42A5-BE23-067A753540CB}" srcOrd="0" destOrd="0" presId="urn:microsoft.com/office/officeart/2005/8/layout/default"/>
    <dgm:cxn modelId="{857D2FD4-CB85-4271-AB7E-F0C248166084}" type="presOf" srcId="{908481EC-9797-409A-9051-1454E56A00B2}" destId="{A1FD197A-21B0-488B-91C4-22431A2118ED}" srcOrd="0" destOrd="0" presId="urn:microsoft.com/office/officeart/2005/8/layout/default"/>
    <dgm:cxn modelId="{34F565D5-C044-40D8-B380-F996D678901B}" type="presOf" srcId="{02876C68-FF25-4AB0-B210-4ACE5BA7257F}" destId="{B4DD78A6-E3CA-4E99-94FE-FBF55EA48CE6}" srcOrd="0" destOrd="0" presId="urn:microsoft.com/office/officeart/2005/8/layout/default"/>
    <dgm:cxn modelId="{0359EADF-F511-46D4-8DA9-2FFA0F834F61}" type="presOf" srcId="{11C52750-4C3A-4492-AB9C-8C6E7ABE59E0}" destId="{D0DBA29C-DD2E-4298-BB41-AC18BAF2EA9F}" srcOrd="0" destOrd="0" presId="urn:microsoft.com/office/officeart/2005/8/layout/default"/>
    <dgm:cxn modelId="{FA8C57F8-7246-4DF1-807C-771F6A85E6E8}" type="presParOf" srcId="{D0DBA29C-DD2E-4298-BB41-AC18BAF2EA9F}" destId="{A1FD197A-21B0-488B-91C4-22431A2118ED}" srcOrd="0" destOrd="0" presId="urn:microsoft.com/office/officeart/2005/8/layout/default"/>
    <dgm:cxn modelId="{C544337C-16AB-48B7-BA25-63A24EED290A}" type="presParOf" srcId="{D0DBA29C-DD2E-4298-BB41-AC18BAF2EA9F}" destId="{85224F31-E885-4BA2-8EC7-78B197806B56}" srcOrd="1" destOrd="0" presId="urn:microsoft.com/office/officeart/2005/8/layout/default"/>
    <dgm:cxn modelId="{BD984BE8-BE70-4EDB-8BDE-8A3B36D37694}" type="presParOf" srcId="{D0DBA29C-DD2E-4298-BB41-AC18BAF2EA9F}" destId="{E8871EE5-56D3-4285-A66A-1912D0B34427}" srcOrd="2" destOrd="0" presId="urn:microsoft.com/office/officeart/2005/8/layout/default"/>
    <dgm:cxn modelId="{9C77DA1B-5907-4749-8A20-3B7A8136999C}" type="presParOf" srcId="{D0DBA29C-DD2E-4298-BB41-AC18BAF2EA9F}" destId="{58FF20B8-5BEA-4A86-8F5E-8CD63D3D188F}" srcOrd="3" destOrd="0" presId="urn:microsoft.com/office/officeart/2005/8/layout/default"/>
    <dgm:cxn modelId="{78341EE4-751F-45D4-A920-31757400994A}" type="presParOf" srcId="{D0DBA29C-DD2E-4298-BB41-AC18BAF2EA9F}" destId="{41F872BE-4FC8-44E1-BC7E-E079D9453514}" srcOrd="4" destOrd="0" presId="urn:microsoft.com/office/officeart/2005/8/layout/default"/>
    <dgm:cxn modelId="{446D033A-7778-4053-A502-CFDCD24A2592}" type="presParOf" srcId="{D0DBA29C-DD2E-4298-BB41-AC18BAF2EA9F}" destId="{E4E9F654-5FA8-4223-8AA5-3B614E8838D0}" srcOrd="5" destOrd="0" presId="urn:microsoft.com/office/officeart/2005/8/layout/default"/>
    <dgm:cxn modelId="{BEC2BFDE-583F-44A8-B5EA-32B77C557C60}" type="presParOf" srcId="{D0DBA29C-DD2E-4298-BB41-AC18BAF2EA9F}" destId="{B4DD78A6-E3CA-4E99-94FE-FBF55EA48CE6}" srcOrd="6" destOrd="0" presId="urn:microsoft.com/office/officeart/2005/8/layout/default"/>
    <dgm:cxn modelId="{D660CD10-3274-44F9-B644-A72F01D38B58}" type="presParOf" srcId="{D0DBA29C-DD2E-4298-BB41-AC18BAF2EA9F}" destId="{AABFD9B0-D41C-41B8-8F81-FC20CB7C99A9}" srcOrd="7" destOrd="0" presId="urn:microsoft.com/office/officeart/2005/8/layout/default"/>
    <dgm:cxn modelId="{758389AC-BF91-4CB1-8711-EB165B5A06A4}" type="presParOf" srcId="{D0DBA29C-DD2E-4298-BB41-AC18BAF2EA9F}" destId="{695FEE36-BACC-42A5-BE23-067A753540C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EB9B3E-2246-4252-B66B-05DE0D66D4C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A5A5AF4C-5AB6-4C7A-9542-D9A58679FFDC}">
      <dgm:prSet phldrT="[Text]"/>
      <dgm:spPr/>
      <dgm:t>
        <a:bodyPr/>
        <a:lstStyle/>
        <a:p>
          <a:r>
            <a:rPr lang="tr-TR"/>
            <a:t>Superposition</a:t>
          </a:r>
        </a:p>
      </dgm:t>
    </dgm:pt>
    <dgm:pt modelId="{258793F7-78E2-45DD-A0B6-332A79134361}" type="parTrans" cxnId="{DD3C5A26-6627-4116-8E50-AC354AEEEEDC}">
      <dgm:prSet/>
      <dgm:spPr/>
      <dgm:t>
        <a:bodyPr/>
        <a:lstStyle/>
        <a:p>
          <a:endParaRPr lang="tr-TR"/>
        </a:p>
      </dgm:t>
    </dgm:pt>
    <dgm:pt modelId="{6210E7B5-E4A8-4EB3-A40B-DA0D393DB707}" type="sibTrans" cxnId="{DD3C5A26-6627-4116-8E50-AC354AEEEEDC}">
      <dgm:prSet/>
      <dgm:spPr/>
      <dgm:t>
        <a:bodyPr/>
        <a:lstStyle/>
        <a:p>
          <a:endParaRPr lang="tr-TR"/>
        </a:p>
      </dgm:t>
    </dgm:pt>
    <dgm:pt modelId="{A08BA794-7D31-4432-8593-1156056526D8}">
      <dgm:prSet phldrT="[Text]"/>
      <dgm:spPr/>
      <dgm:t>
        <a:bodyPr/>
        <a:lstStyle/>
        <a:p>
          <a:r>
            <a:rPr lang="tr-TR"/>
            <a:t>Quantum Measurement</a:t>
          </a:r>
        </a:p>
      </dgm:t>
    </dgm:pt>
    <dgm:pt modelId="{48129C34-2114-4CFF-8F7E-2C7E425E8474}" type="parTrans" cxnId="{2D51B11B-0C12-4330-A3C9-D68710E85FAD}">
      <dgm:prSet/>
      <dgm:spPr/>
      <dgm:t>
        <a:bodyPr/>
        <a:lstStyle/>
        <a:p>
          <a:endParaRPr lang="tr-TR"/>
        </a:p>
      </dgm:t>
    </dgm:pt>
    <dgm:pt modelId="{D9BA8194-2E47-4CD5-BAAD-75ED96709074}" type="sibTrans" cxnId="{2D51B11B-0C12-4330-A3C9-D68710E85FAD}">
      <dgm:prSet/>
      <dgm:spPr/>
      <dgm:t>
        <a:bodyPr/>
        <a:lstStyle/>
        <a:p>
          <a:endParaRPr lang="tr-TR"/>
        </a:p>
      </dgm:t>
    </dgm:pt>
    <dgm:pt modelId="{88F85BF6-A401-4B74-A9FB-DFF626B8904E}">
      <dgm:prSet phldrT="[Text]"/>
      <dgm:spPr/>
      <dgm:t>
        <a:bodyPr/>
        <a:lstStyle/>
        <a:p>
          <a:r>
            <a:rPr lang="tr-TR"/>
            <a:t>Uncertainty Principle</a:t>
          </a:r>
        </a:p>
      </dgm:t>
    </dgm:pt>
    <dgm:pt modelId="{D482E5AE-1EC5-47C5-8E67-137B736EE8D2}" type="parTrans" cxnId="{F4A1C905-B4F2-4F2C-8D22-CBE68EED76EC}">
      <dgm:prSet/>
      <dgm:spPr/>
      <dgm:t>
        <a:bodyPr/>
        <a:lstStyle/>
        <a:p>
          <a:endParaRPr lang="tr-TR"/>
        </a:p>
      </dgm:t>
    </dgm:pt>
    <dgm:pt modelId="{25CF05BC-5D23-41BA-AECE-BFA23BD42D43}" type="sibTrans" cxnId="{F4A1C905-B4F2-4F2C-8D22-CBE68EED76EC}">
      <dgm:prSet/>
      <dgm:spPr/>
      <dgm:t>
        <a:bodyPr/>
        <a:lstStyle/>
        <a:p>
          <a:endParaRPr lang="tr-TR"/>
        </a:p>
      </dgm:t>
    </dgm:pt>
    <dgm:pt modelId="{5F07E195-ACC3-4C54-9E60-C2257CA5D807}">
      <dgm:prSet phldrT="[Text]"/>
      <dgm:spPr/>
      <dgm:t>
        <a:bodyPr/>
        <a:lstStyle/>
        <a:p>
          <a:r>
            <a:rPr lang="tr-TR"/>
            <a:t>No-Cloning Theorem</a:t>
          </a:r>
        </a:p>
      </dgm:t>
    </dgm:pt>
    <dgm:pt modelId="{34E0E453-6F7E-4422-A1E0-1CB2BB7759C1}" type="parTrans" cxnId="{BD237D3D-5D9B-42A1-BEB6-8512CDC0E1BE}">
      <dgm:prSet/>
      <dgm:spPr/>
      <dgm:t>
        <a:bodyPr/>
        <a:lstStyle/>
        <a:p>
          <a:endParaRPr lang="tr-TR"/>
        </a:p>
      </dgm:t>
    </dgm:pt>
    <dgm:pt modelId="{3CD17A94-800A-4520-B033-BFAC3A41C0D0}" type="sibTrans" cxnId="{BD237D3D-5D9B-42A1-BEB6-8512CDC0E1BE}">
      <dgm:prSet/>
      <dgm:spPr/>
      <dgm:t>
        <a:bodyPr/>
        <a:lstStyle/>
        <a:p>
          <a:endParaRPr lang="tr-TR"/>
        </a:p>
      </dgm:t>
    </dgm:pt>
    <dgm:pt modelId="{3B717FD2-A1B7-47C5-ACC9-26D4CF3859AE}">
      <dgm:prSet phldrT="[Text]"/>
      <dgm:spPr/>
      <dgm:t>
        <a:bodyPr/>
        <a:lstStyle/>
        <a:p>
          <a:r>
            <a:rPr lang="tr-TR"/>
            <a:t>Entanglement</a:t>
          </a:r>
        </a:p>
      </dgm:t>
    </dgm:pt>
    <dgm:pt modelId="{66030929-4AB8-4381-AA0F-E376AA4F36B0}" type="parTrans" cxnId="{4730CAB8-7591-4A56-B7AB-BAF2690E599F}">
      <dgm:prSet/>
      <dgm:spPr/>
      <dgm:t>
        <a:bodyPr/>
        <a:lstStyle/>
        <a:p>
          <a:endParaRPr lang="tr-TR"/>
        </a:p>
      </dgm:t>
    </dgm:pt>
    <dgm:pt modelId="{E1F7E203-1278-43A2-B28D-09C6D59268B2}" type="sibTrans" cxnId="{4730CAB8-7591-4A56-B7AB-BAF2690E599F}">
      <dgm:prSet/>
      <dgm:spPr/>
      <dgm:t>
        <a:bodyPr/>
        <a:lstStyle/>
        <a:p>
          <a:endParaRPr lang="tr-TR"/>
        </a:p>
      </dgm:t>
    </dgm:pt>
    <dgm:pt modelId="{C015EDA2-C395-4260-B888-634ECD98504B}" type="pres">
      <dgm:prSet presAssocID="{88EB9B3E-2246-4252-B66B-05DE0D66D4C8}" presName="diagram" presStyleCnt="0">
        <dgm:presLayoutVars>
          <dgm:dir/>
          <dgm:resizeHandles val="exact"/>
        </dgm:presLayoutVars>
      </dgm:prSet>
      <dgm:spPr/>
    </dgm:pt>
    <dgm:pt modelId="{381EFDFB-4E26-4477-9CE0-38158B860458}" type="pres">
      <dgm:prSet presAssocID="{A5A5AF4C-5AB6-4C7A-9542-D9A58679FFDC}" presName="node" presStyleLbl="node1" presStyleIdx="0" presStyleCnt="5">
        <dgm:presLayoutVars>
          <dgm:bulletEnabled val="1"/>
        </dgm:presLayoutVars>
      </dgm:prSet>
      <dgm:spPr/>
    </dgm:pt>
    <dgm:pt modelId="{12A12FBB-A9D5-4FBE-A385-3503F789CF7D}" type="pres">
      <dgm:prSet presAssocID="{6210E7B5-E4A8-4EB3-A40B-DA0D393DB707}" presName="sibTrans" presStyleCnt="0"/>
      <dgm:spPr/>
    </dgm:pt>
    <dgm:pt modelId="{76EDC1C3-0A02-41A1-8CD3-84301BDB1431}" type="pres">
      <dgm:prSet presAssocID="{A08BA794-7D31-4432-8593-1156056526D8}" presName="node" presStyleLbl="node1" presStyleIdx="1" presStyleCnt="5">
        <dgm:presLayoutVars>
          <dgm:bulletEnabled val="1"/>
        </dgm:presLayoutVars>
      </dgm:prSet>
      <dgm:spPr/>
    </dgm:pt>
    <dgm:pt modelId="{D5E3746E-2F05-438F-87AD-60A3D91C2934}" type="pres">
      <dgm:prSet presAssocID="{D9BA8194-2E47-4CD5-BAAD-75ED96709074}" presName="sibTrans" presStyleCnt="0"/>
      <dgm:spPr/>
    </dgm:pt>
    <dgm:pt modelId="{21CE8F0A-5745-4AA3-84A6-3EBB90BACBE0}" type="pres">
      <dgm:prSet presAssocID="{88F85BF6-A401-4B74-A9FB-DFF626B8904E}" presName="node" presStyleLbl="node1" presStyleIdx="2" presStyleCnt="5">
        <dgm:presLayoutVars>
          <dgm:bulletEnabled val="1"/>
        </dgm:presLayoutVars>
      </dgm:prSet>
      <dgm:spPr/>
    </dgm:pt>
    <dgm:pt modelId="{0A161B12-F14D-4C16-87CC-41F1A7486AC8}" type="pres">
      <dgm:prSet presAssocID="{25CF05BC-5D23-41BA-AECE-BFA23BD42D43}" presName="sibTrans" presStyleCnt="0"/>
      <dgm:spPr/>
    </dgm:pt>
    <dgm:pt modelId="{7CEA0885-7097-4A97-BCEE-28445F5A25C6}" type="pres">
      <dgm:prSet presAssocID="{5F07E195-ACC3-4C54-9E60-C2257CA5D807}" presName="node" presStyleLbl="node1" presStyleIdx="3" presStyleCnt="5">
        <dgm:presLayoutVars>
          <dgm:bulletEnabled val="1"/>
        </dgm:presLayoutVars>
      </dgm:prSet>
      <dgm:spPr/>
    </dgm:pt>
    <dgm:pt modelId="{4A769E8D-E26D-43BC-AA5F-3836CA414682}" type="pres">
      <dgm:prSet presAssocID="{3CD17A94-800A-4520-B033-BFAC3A41C0D0}" presName="sibTrans" presStyleCnt="0"/>
      <dgm:spPr/>
    </dgm:pt>
    <dgm:pt modelId="{93A3FAB9-9909-4188-8839-FEDC1ECBEB49}" type="pres">
      <dgm:prSet presAssocID="{3B717FD2-A1B7-47C5-ACC9-26D4CF3859AE}" presName="node" presStyleLbl="node1" presStyleIdx="4" presStyleCnt="5">
        <dgm:presLayoutVars>
          <dgm:bulletEnabled val="1"/>
        </dgm:presLayoutVars>
      </dgm:prSet>
      <dgm:spPr/>
    </dgm:pt>
  </dgm:ptLst>
  <dgm:cxnLst>
    <dgm:cxn modelId="{F4A1C905-B4F2-4F2C-8D22-CBE68EED76EC}" srcId="{88EB9B3E-2246-4252-B66B-05DE0D66D4C8}" destId="{88F85BF6-A401-4B74-A9FB-DFF626B8904E}" srcOrd="2" destOrd="0" parTransId="{D482E5AE-1EC5-47C5-8E67-137B736EE8D2}" sibTransId="{25CF05BC-5D23-41BA-AECE-BFA23BD42D43}"/>
    <dgm:cxn modelId="{E2CD790E-B510-4761-883A-3F2702DC1DCF}" type="presOf" srcId="{3B717FD2-A1B7-47C5-ACC9-26D4CF3859AE}" destId="{93A3FAB9-9909-4188-8839-FEDC1ECBEB49}" srcOrd="0" destOrd="0" presId="urn:microsoft.com/office/officeart/2005/8/layout/default"/>
    <dgm:cxn modelId="{08A62216-71A6-43B2-A334-3F9A6B3F0EE7}" type="presOf" srcId="{88F85BF6-A401-4B74-A9FB-DFF626B8904E}" destId="{21CE8F0A-5745-4AA3-84A6-3EBB90BACBE0}" srcOrd="0" destOrd="0" presId="urn:microsoft.com/office/officeart/2005/8/layout/default"/>
    <dgm:cxn modelId="{2D51B11B-0C12-4330-A3C9-D68710E85FAD}" srcId="{88EB9B3E-2246-4252-B66B-05DE0D66D4C8}" destId="{A08BA794-7D31-4432-8593-1156056526D8}" srcOrd="1" destOrd="0" parTransId="{48129C34-2114-4CFF-8F7E-2C7E425E8474}" sibTransId="{D9BA8194-2E47-4CD5-BAAD-75ED96709074}"/>
    <dgm:cxn modelId="{DD3C5A26-6627-4116-8E50-AC354AEEEEDC}" srcId="{88EB9B3E-2246-4252-B66B-05DE0D66D4C8}" destId="{A5A5AF4C-5AB6-4C7A-9542-D9A58679FFDC}" srcOrd="0" destOrd="0" parTransId="{258793F7-78E2-45DD-A0B6-332A79134361}" sibTransId="{6210E7B5-E4A8-4EB3-A40B-DA0D393DB707}"/>
    <dgm:cxn modelId="{1804FB3C-9968-42BE-8D5B-01B58091A688}" type="presOf" srcId="{88EB9B3E-2246-4252-B66B-05DE0D66D4C8}" destId="{C015EDA2-C395-4260-B888-634ECD98504B}" srcOrd="0" destOrd="0" presId="urn:microsoft.com/office/officeart/2005/8/layout/default"/>
    <dgm:cxn modelId="{BD237D3D-5D9B-42A1-BEB6-8512CDC0E1BE}" srcId="{88EB9B3E-2246-4252-B66B-05DE0D66D4C8}" destId="{5F07E195-ACC3-4C54-9E60-C2257CA5D807}" srcOrd="3" destOrd="0" parTransId="{34E0E453-6F7E-4422-A1E0-1CB2BB7759C1}" sibTransId="{3CD17A94-800A-4520-B033-BFAC3A41C0D0}"/>
    <dgm:cxn modelId="{280BF7A3-DC9A-49A5-AF9C-E31FBAC8886C}" type="presOf" srcId="{A5A5AF4C-5AB6-4C7A-9542-D9A58679FFDC}" destId="{381EFDFB-4E26-4477-9CE0-38158B860458}" srcOrd="0" destOrd="0" presId="urn:microsoft.com/office/officeart/2005/8/layout/default"/>
    <dgm:cxn modelId="{4730CAB8-7591-4A56-B7AB-BAF2690E599F}" srcId="{88EB9B3E-2246-4252-B66B-05DE0D66D4C8}" destId="{3B717FD2-A1B7-47C5-ACC9-26D4CF3859AE}" srcOrd="4" destOrd="0" parTransId="{66030929-4AB8-4381-AA0F-E376AA4F36B0}" sibTransId="{E1F7E203-1278-43A2-B28D-09C6D59268B2}"/>
    <dgm:cxn modelId="{0443ECD2-D40E-483E-BACC-425F17E94AE4}" type="presOf" srcId="{5F07E195-ACC3-4C54-9E60-C2257CA5D807}" destId="{7CEA0885-7097-4A97-BCEE-28445F5A25C6}" srcOrd="0" destOrd="0" presId="urn:microsoft.com/office/officeart/2005/8/layout/default"/>
    <dgm:cxn modelId="{9AEB54FC-0F53-4C2A-8B07-528855C4A181}" type="presOf" srcId="{A08BA794-7D31-4432-8593-1156056526D8}" destId="{76EDC1C3-0A02-41A1-8CD3-84301BDB1431}" srcOrd="0" destOrd="0" presId="urn:microsoft.com/office/officeart/2005/8/layout/default"/>
    <dgm:cxn modelId="{7D18F3D5-E4BD-4261-BCCC-3B7082A44D55}" type="presParOf" srcId="{C015EDA2-C395-4260-B888-634ECD98504B}" destId="{381EFDFB-4E26-4477-9CE0-38158B860458}" srcOrd="0" destOrd="0" presId="urn:microsoft.com/office/officeart/2005/8/layout/default"/>
    <dgm:cxn modelId="{A7768344-84C0-43F5-806D-11986816DB38}" type="presParOf" srcId="{C015EDA2-C395-4260-B888-634ECD98504B}" destId="{12A12FBB-A9D5-4FBE-A385-3503F789CF7D}" srcOrd="1" destOrd="0" presId="urn:microsoft.com/office/officeart/2005/8/layout/default"/>
    <dgm:cxn modelId="{B78B88A4-C164-482D-9025-8623789708DA}" type="presParOf" srcId="{C015EDA2-C395-4260-B888-634ECD98504B}" destId="{76EDC1C3-0A02-41A1-8CD3-84301BDB1431}" srcOrd="2" destOrd="0" presId="urn:microsoft.com/office/officeart/2005/8/layout/default"/>
    <dgm:cxn modelId="{051B55BD-1D2C-4858-973E-3845B75B155B}" type="presParOf" srcId="{C015EDA2-C395-4260-B888-634ECD98504B}" destId="{D5E3746E-2F05-438F-87AD-60A3D91C2934}" srcOrd="3" destOrd="0" presId="urn:microsoft.com/office/officeart/2005/8/layout/default"/>
    <dgm:cxn modelId="{EC91CCE0-7219-4598-988A-D512958243FE}" type="presParOf" srcId="{C015EDA2-C395-4260-B888-634ECD98504B}" destId="{21CE8F0A-5745-4AA3-84A6-3EBB90BACBE0}" srcOrd="4" destOrd="0" presId="urn:microsoft.com/office/officeart/2005/8/layout/default"/>
    <dgm:cxn modelId="{C5F03CB8-5395-490B-8096-75A037635DE8}" type="presParOf" srcId="{C015EDA2-C395-4260-B888-634ECD98504B}" destId="{0A161B12-F14D-4C16-87CC-41F1A7486AC8}" srcOrd="5" destOrd="0" presId="urn:microsoft.com/office/officeart/2005/8/layout/default"/>
    <dgm:cxn modelId="{4BF12BA0-D4AE-47EB-9172-3BDC5BA20676}" type="presParOf" srcId="{C015EDA2-C395-4260-B888-634ECD98504B}" destId="{7CEA0885-7097-4A97-BCEE-28445F5A25C6}" srcOrd="6" destOrd="0" presId="urn:microsoft.com/office/officeart/2005/8/layout/default"/>
    <dgm:cxn modelId="{CF0AB98F-BF04-426F-B765-90250B8F5BE5}" type="presParOf" srcId="{C015EDA2-C395-4260-B888-634ECD98504B}" destId="{4A769E8D-E26D-43BC-AA5F-3836CA414682}" srcOrd="7" destOrd="0" presId="urn:microsoft.com/office/officeart/2005/8/layout/default"/>
    <dgm:cxn modelId="{CF780035-DCB6-4051-A5E3-90C765F97D35}" type="presParOf" srcId="{C015EDA2-C395-4260-B888-634ECD98504B}" destId="{93A3FAB9-9909-4188-8839-FEDC1ECBEB4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A9E743-504E-4709-A4FC-776178CA7BD6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A6DC62E6-F359-4383-90E5-4E5B009E68CF}">
      <dgm:prSet phldrT="[Text]"/>
      <dgm:spPr/>
      <dgm:t>
        <a:bodyPr/>
        <a:lstStyle/>
        <a:p>
          <a:r>
            <a:rPr lang="en-US"/>
            <a:t>Quantum Key Generation</a:t>
          </a:r>
          <a:endParaRPr lang="tr-TR"/>
        </a:p>
      </dgm:t>
    </dgm:pt>
    <dgm:pt modelId="{0B2EFF36-7AB4-4EEC-9387-29412D53EF7B}" type="parTrans" cxnId="{19F0E2C2-0DB5-44A6-A016-538A481FFF6A}">
      <dgm:prSet/>
      <dgm:spPr/>
      <dgm:t>
        <a:bodyPr/>
        <a:lstStyle/>
        <a:p>
          <a:endParaRPr lang="tr-TR"/>
        </a:p>
      </dgm:t>
    </dgm:pt>
    <dgm:pt modelId="{F178ED8B-9767-4441-BFFE-3FC9BE444C3C}" type="sibTrans" cxnId="{19F0E2C2-0DB5-44A6-A016-538A481FFF6A}">
      <dgm:prSet/>
      <dgm:spPr/>
      <dgm:t>
        <a:bodyPr/>
        <a:lstStyle/>
        <a:p>
          <a:endParaRPr lang="tr-TR"/>
        </a:p>
      </dgm:t>
    </dgm:pt>
    <dgm:pt modelId="{7BF42771-D3A2-409E-ADA1-07D9E5E20025}">
      <dgm:prSet phldrT="[Text]"/>
      <dgm:spPr/>
      <dgm:t>
        <a:bodyPr/>
        <a:lstStyle/>
        <a:p>
          <a:r>
            <a:rPr lang="en-US"/>
            <a:t>Alice randomly encodes quantum bits and sends them to Bob.</a:t>
          </a:r>
          <a:endParaRPr lang="tr-TR"/>
        </a:p>
      </dgm:t>
    </dgm:pt>
    <dgm:pt modelId="{BE86D13B-74D8-4A85-85BB-7CD6D6A17D03}" type="parTrans" cxnId="{AF984CBD-221B-4B84-8743-845438A4B96F}">
      <dgm:prSet/>
      <dgm:spPr/>
      <dgm:t>
        <a:bodyPr/>
        <a:lstStyle/>
        <a:p>
          <a:endParaRPr lang="tr-TR"/>
        </a:p>
      </dgm:t>
    </dgm:pt>
    <dgm:pt modelId="{2FD78B4A-5F64-4918-B01D-66E7854CEDED}" type="sibTrans" cxnId="{AF984CBD-221B-4B84-8743-845438A4B96F}">
      <dgm:prSet/>
      <dgm:spPr/>
      <dgm:t>
        <a:bodyPr/>
        <a:lstStyle/>
        <a:p>
          <a:endParaRPr lang="tr-TR"/>
        </a:p>
      </dgm:t>
    </dgm:pt>
    <dgm:pt modelId="{D608F24D-B62C-4A50-80B3-43FE9548D827}">
      <dgm:prSet phldrT="[Text]"/>
      <dgm:spPr/>
      <dgm:t>
        <a:bodyPr/>
        <a:lstStyle/>
        <a:p>
          <a:r>
            <a:rPr lang="tr-TR"/>
            <a:t>Quantum Channel</a:t>
          </a:r>
        </a:p>
      </dgm:t>
    </dgm:pt>
    <dgm:pt modelId="{1C6C0CF1-6FF4-4806-9ED8-F7499337E308}" type="parTrans" cxnId="{F1DDEADB-B822-4CEF-A0FD-371347B2A0D8}">
      <dgm:prSet/>
      <dgm:spPr/>
      <dgm:t>
        <a:bodyPr/>
        <a:lstStyle/>
        <a:p>
          <a:endParaRPr lang="tr-TR"/>
        </a:p>
      </dgm:t>
    </dgm:pt>
    <dgm:pt modelId="{7A4BDBC0-A65F-4021-AA31-8B11CFB54B8C}" type="sibTrans" cxnId="{F1DDEADB-B822-4CEF-A0FD-371347B2A0D8}">
      <dgm:prSet/>
      <dgm:spPr/>
      <dgm:t>
        <a:bodyPr/>
        <a:lstStyle/>
        <a:p>
          <a:endParaRPr lang="tr-TR"/>
        </a:p>
      </dgm:t>
    </dgm:pt>
    <dgm:pt modelId="{77B63CA8-CF37-4F02-B811-71C6514D1EF2}">
      <dgm:prSet phldrT="[Text]"/>
      <dgm:spPr/>
      <dgm:t>
        <a:bodyPr/>
        <a:lstStyle/>
        <a:p>
          <a:r>
            <a:rPr lang="en-US"/>
            <a:t>Quantum channel must be secure to prevent </a:t>
          </a:r>
          <a:r>
            <a:rPr lang="tr-TR"/>
            <a:t>eavesdropping (</a:t>
          </a:r>
          <a:r>
            <a:rPr lang="en-US"/>
            <a:t>overhear</a:t>
          </a:r>
          <a:r>
            <a:rPr lang="tr-TR"/>
            <a:t>)</a:t>
          </a:r>
          <a:r>
            <a:rPr lang="en-US"/>
            <a:t>.</a:t>
          </a:r>
          <a:endParaRPr lang="tr-TR"/>
        </a:p>
      </dgm:t>
    </dgm:pt>
    <dgm:pt modelId="{A3FD8E6B-CFFA-4A0D-BA5D-8B1216DA9AC6}" type="parTrans" cxnId="{ADB95B58-7B2B-44E8-ADA6-6909E299362C}">
      <dgm:prSet/>
      <dgm:spPr/>
      <dgm:t>
        <a:bodyPr/>
        <a:lstStyle/>
        <a:p>
          <a:endParaRPr lang="tr-TR"/>
        </a:p>
      </dgm:t>
    </dgm:pt>
    <dgm:pt modelId="{E581B1F7-3D72-44DA-9F01-079B9FFADDA7}" type="sibTrans" cxnId="{ADB95B58-7B2B-44E8-ADA6-6909E299362C}">
      <dgm:prSet/>
      <dgm:spPr/>
      <dgm:t>
        <a:bodyPr/>
        <a:lstStyle/>
        <a:p>
          <a:endParaRPr lang="tr-TR"/>
        </a:p>
      </dgm:t>
    </dgm:pt>
    <dgm:pt modelId="{F1F06952-1134-4D26-A765-F652B39ADD20}">
      <dgm:prSet phldrT="[Text]"/>
      <dgm:spPr/>
      <dgm:t>
        <a:bodyPr/>
        <a:lstStyle/>
        <a:p>
          <a:r>
            <a:rPr lang="en-US"/>
            <a:t>Qubit Measurement</a:t>
          </a:r>
          <a:endParaRPr lang="tr-TR"/>
        </a:p>
      </dgm:t>
    </dgm:pt>
    <dgm:pt modelId="{67D85D42-9A6A-4F5F-B8DF-7F2DBBE3E4B6}" type="parTrans" cxnId="{14848325-1AD8-4B34-A4A4-04604E485088}">
      <dgm:prSet/>
      <dgm:spPr/>
      <dgm:t>
        <a:bodyPr/>
        <a:lstStyle/>
        <a:p>
          <a:endParaRPr lang="tr-TR"/>
        </a:p>
      </dgm:t>
    </dgm:pt>
    <dgm:pt modelId="{AF45E9DE-0643-4E07-9995-52A756F9DFFF}" type="sibTrans" cxnId="{14848325-1AD8-4B34-A4A4-04604E485088}">
      <dgm:prSet/>
      <dgm:spPr/>
      <dgm:t>
        <a:bodyPr/>
        <a:lstStyle/>
        <a:p>
          <a:endParaRPr lang="tr-TR"/>
        </a:p>
      </dgm:t>
    </dgm:pt>
    <dgm:pt modelId="{48C4D307-D1E5-4978-9F1F-5C0DFDAA2C38}">
      <dgm:prSet/>
      <dgm:spPr/>
      <dgm:t>
        <a:bodyPr/>
        <a:lstStyle/>
        <a:p>
          <a:r>
            <a:rPr lang="en-US"/>
            <a:t>Bob randomly chooses a measurement </a:t>
          </a:r>
          <a:r>
            <a:rPr lang="tr-TR"/>
            <a:t>bases</a:t>
          </a:r>
          <a:r>
            <a:rPr lang="en-US"/>
            <a:t> and records it.</a:t>
          </a:r>
          <a:endParaRPr lang="tr-TR"/>
        </a:p>
      </dgm:t>
    </dgm:pt>
    <dgm:pt modelId="{552B2E60-E742-4DA5-80EB-35BADA0278E9}" type="parTrans" cxnId="{B380C870-3530-4AE6-B525-79B2BCDE1DCE}">
      <dgm:prSet/>
      <dgm:spPr/>
      <dgm:t>
        <a:bodyPr/>
        <a:lstStyle/>
        <a:p>
          <a:endParaRPr lang="tr-TR"/>
        </a:p>
      </dgm:t>
    </dgm:pt>
    <dgm:pt modelId="{6C5840EE-A3B0-4C0A-9777-C8E4DF8B9A62}" type="sibTrans" cxnId="{B380C870-3530-4AE6-B525-79B2BCDE1DCE}">
      <dgm:prSet/>
      <dgm:spPr/>
      <dgm:t>
        <a:bodyPr/>
        <a:lstStyle/>
        <a:p>
          <a:endParaRPr lang="tr-TR"/>
        </a:p>
      </dgm:t>
    </dgm:pt>
    <dgm:pt modelId="{FE90277D-1901-47CC-ACA5-D4743F7DE1EF}" type="pres">
      <dgm:prSet presAssocID="{39A9E743-504E-4709-A4FC-776178CA7BD6}" presName="Name0" presStyleCnt="0">
        <dgm:presLayoutVars>
          <dgm:dir/>
          <dgm:animLvl val="lvl"/>
          <dgm:resizeHandles/>
        </dgm:presLayoutVars>
      </dgm:prSet>
      <dgm:spPr/>
    </dgm:pt>
    <dgm:pt modelId="{7291A96F-3CB0-42A6-A5D6-12A909D7B2FF}" type="pres">
      <dgm:prSet presAssocID="{A6DC62E6-F359-4383-90E5-4E5B009E68CF}" presName="linNode" presStyleCnt="0"/>
      <dgm:spPr/>
    </dgm:pt>
    <dgm:pt modelId="{D2A63429-6459-4937-9255-5D76ED14E23D}" type="pres">
      <dgm:prSet presAssocID="{A6DC62E6-F359-4383-90E5-4E5B009E68CF}" presName="parentShp" presStyleLbl="node1" presStyleIdx="0" presStyleCnt="3">
        <dgm:presLayoutVars>
          <dgm:bulletEnabled val="1"/>
        </dgm:presLayoutVars>
      </dgm:prSet>
      <dgm:spPr/>
    </dgm:pt>
    <dgm:pt modelId="{188C203C-07A3-4B06-8F6A-1D422A752257}" type="pres">
      <dgm:prSet presAssocID="{A6DC62E6-F359-4383-90E5-4E5B009E68CF}" presName="childShp" presStyleLbl="bgAccFollowNode1" presStyleIdx="0" presStyleCnt="3">
        <dgm:presLayoutVars>
          <dgm:bulletEnabled val="1"/>
        </dgm:presLayoutVars>
      </dgm:prSet>
      <dgm:spPr/>
    </dgm:pt>
    <dgm:pt modelId="{B5EA8FFC-2372-4224-85ED-E00D00EB89CA}" type="pres">
      <dgm:prSet presAssocID="{F178ED8B-9767-4441-BFFE-3FC9BE444C3C}" presName="spacing" presStyleCnt="0"/>
      <dgm:spPr/>
    </dgm:pt>
    <dgm:pt modelId="{AEA075FB-E4E1-45B2-A486-F596815DA310}" type="pres">
      <dgm:prSet presAssocID="{D608F24D-B62C-4A50-80B3-43FE9548D827}" presName="linNode" presStyleCnt="0"/>
      <dgm:spPr/>
    </dgm:pt>
    <dgm:pt modelId="{F53A7CFB-5514-40EE-BBE5-A938E33A6D1A}" type="pres">
      <dgm:prSet presAssocID="{D608F24D-B62C-4A50-80B3-43FE9548D827}" presName="parentShp" presStyleLbl="node1" presStyleIdx="1" presStyleCnt="3">
        <dgm:presLayoutVars>
          <dgm:bulletEnabled val="1"/>
        </dgm:presLayoutVars>
      </dgm:prSet>
      <dgm:spPr/>
    </dgm:pt>
    <dgm:pt modelId="{A6F866C6-4F6A-4DE7-9BED-908E15088762}" type="pres">
      <dgm:prSet presAssocID="{D608F24D-B62C-4A50-80B3-43FE9548D827}" presName="childShp" presStyleLbl="bgAccFollowNode1" presStyleIdx="1" presStyleCnt="3">
        <dgm:presLayoutVars>
          <dgm:bulletEnabled val="1"/>
        </dgm:presLayoutVars>
      </dgm:prSet>
      <dgm:spPr/>
    </dgm:pt>
    <dgm:pt modelId="{D2930C11-4410-4070-BDA6-203FD410C4A4}" type="pres">
      <dgm:prSet presAssocID="{7A4BDBC0-A65F-4021-AA31-8B11CFB54B8C}" presName="spacing" presStyleCnt="0"/>
      <dgm:spPr/>
    </dgm:pt>
    <dgm:pt modelId="{BED9C8FE-75B5-4AD1-8349-24B70B19F54A}" type="pres">
      <dgm:prSet presAssocID="{F1F06952-1134-4D26-A765-F652B39ADD20}" presName="linNode" presStyleCnt="0"/>
      <dgm:spPr/>
    </dgm:pt>
    <dgm:pt modelId="{8A294DDF-79D3-43B4-B86B-C222CF453314}" type="pres">
      <dgm:prSet presAssocID="{F1F06952-1134-4D26-A765-F652B39ADD20}" presName="parentShp" presStyleLbl="node1" presStyleIdx="2" presStyleCnt="3">
        <dgm:presLayoutVars>
          <dgm:bulletEnabled val="1"/>
        </dgm:presLayoutVars>
      </dgm:prSet>
      <dgm:spPr/>
    </dgm:pt>
    <dgm:pt modelId="{7FEF3F2A-2F24-4C35-A677-D058C5E69622}" type="pres">
      <dgm:prSet presAssocID="{F1F06952-1134-4D26-A765-F652B39ADD20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21D4BE0A-9D03-4C17-BEF2-98031A413BA5}" type="presOf" srcId="{A6DC62E6-F359-4383-90E5-4E5B009E68CF}" destId="{D2A63429-6459-4937-9255-5D76ED14E23D}" srcOrd="0" destOrd="0" presId="urn:microsoft.com/office/officeart/2005/8/layout/vList6"/>
    <dgm:cxn modelId="{93558818-18C9-4870-82C9-8FCF8F598D1D}" type="presOf" srcId="{39A9E743-504E-4709-A4FC-776178CA7BD6}" destId="{FE90277D-1901-47CC-ACA5-D4743F7DE1EF}" srcOrd="0" destOrd="0" presId="urn:microsoft.com/office/officeart/2005/8/layout/vList6"/>
    <dgm:cxn modelId="{14848325-1AD8-4B34-A4A4-04604E485088}" srcId="{39A9E743-504E-4709-A4FC-776178CA7BD6}" destId="{F1F06952-1134-4D26-A765-F652B39ADD20}" srcOrd="2" destOrd="0" parTransId="{67D85D42-9A6A-4F5F-B8DF-7F2DBBE3E4B6}" sibTransId="{AF45E9DE-0643-4E07-9995-52A756F9DFFF}"/>
    <dgm:cxn modelId="{84FFE327-704B-4099-A435-8510A1CB9627}" type="presOf" srcId="{F1F06952-1134-4D26-A765-F652B39ADD20}" destId="{8A294DDF-79D3-43B4-B86B-C222CF453314}" srcOrd="0" destOrd="0" presId="urn:microsoft.com/office/officeart/2005/8/layout/vList6"/>
    <dgm:cxn modelId="{0ECF6E2E-24A7-44A2-9317-D0729F4E8161}" type="presOf" srcId="{D608F24D-B62C-4A50-80B3-43FE9548D827}" destId="{F53A7CFB-5514-40EE-BBE5-A938E33A6D1A}" srcOrd="0" destOrd="0" presId="urn:microsoft.com/office/officeart/2005/8/layout/vList6"/>
    <dgm:cxn modelId="{F6F02860-A44F-4114-91C3-2032D263327C}" type="presOf" srcId="{77B63CA8-CF37-4F02-B811-71C6514D1EF2}" destId="{A6F866C6-4F6A-4DE7-9BED-908E15088762}" srcOrd="0" destOrd="0" presId="urn:microsoft.com/office/officeart/2005/8/layout/vList6"/>
    <dgm:cxn modelId="{B380C870-3530-4AE6-B525-79B2BCDE1DCE}" srcId="{F1F06952-1134-4D26-A765-F652B39ADD20}" destId="{48C4D307-D1E5-4978-9F1F-5C0DFDAA2C38}" srcOrd="0" destOrd="0" parTransId="{552B2E60-E742-4DA5-80EB-35BADA0278E9}" sibTransId="{6C5840EE-A3B0-4C0A-9777-C8E4DF8B9A62}"/>
    <dgm:cxn modelId="{3F120558-2B97-462E-BE1A-D7482808045E}" type="presOf" srcId="{48C4D307-D1E5-4978-9F1F-5C0DFDAA2C38}" destId="{7FEF3F2A-2F24-4C35-A677-D058C5E69622}" srcOrd="0" destOrd="0" presId="urn:microsoft.com/office/officeart/2005/8/layout/vList6"/>
    <dgm:cxn modelId="{ADB95B58-7B2B-44E8-ADA6-6909E299362C}" srcId="{D608F24D-B62C-4A50-80B3-43FE9548D827}" destId="{77B63CA8-CF37-4F02-B811-71C6514D1EF2}" srcOrd="0" destOrd="0" parTransId="{A3FD8E6B-CFFA-4A0D-BA5D-8B1216DA9AC6}" sibTransId="{E581B1F7-3D72-44DA-9F01-079B9FFADDA7}"/>
    <dgm:cxn modelId="{AF984CBD-221B-4B84-8743-845438A4B96F}" srcId="{A6DC62E6-F359-4383-90E5-4E5B009E68CF}" destId="{7BF42771-D3A2-409E-ADA1-07D9E5E20025}" srcOrd="0" destOrd="0" parTransId="{BE86D13B-74D8-4A85-85BB-7CD6D6A17D03}" sibTransId="{2FD78B4A-5F64-4918-B01D-66E7854CEDED}"/>
    <dgm:cxn modelId="{19F0E2C2-0DB5-44A6-A016-538A481FFF6A}" srcId="{39A9E743-504E-4709-A4FC-776178CA7BD6}" destId="{A6DC62E6-F359-4383-90E5-4E5B009E68CF}" srcOrd="0" destOrd="0" parTransId="{0B2EFF36-7AB4-4EEC-9387-29412D53EF7B}" sibTransId="{F178ED8B-9767-4441-BFFE-3FC9BE444C3C}"/>
    <dgm:cxn modelId="{F1DDEADB-B822-4CEF-A0FD-371347B2A0D8}" srcId="{39A9E743-504E-4709-A4FC-776178CA7BD6}" destId="{D608F24D-B62C-4A50-80B3-43FE9548D827}" srcOrd="1" destOrd="0" parTransId="{1C6C0CF1-6FF4-4806-9ED8-F7499337E308}" sibTransId="{7A4BDBC0-A65F-4021-AA31-8B11CFB54B8C}"/>
    <dgm:cxn modelId="{D41D22F3-D4E7-448C-B020-25C62009789D}" type="presOf" srcId="{7BF42771-D3A2-409E-ADA1-07D9E5E20025}" destId="{188C203C-07A3-4B06-8F6A-1D422A752257}" srcOrd="0" destOrd="0" presId="urn:microsoft.com/office/officeart/2005/8/layout/vList6"/>
    <dgm:cxn modelId="{C8C594E0-0D87-4D96-A070-3ACFC61350AB}" type="presParOf" srcId="{FE90277D-1901-47CC-ACA5-D4743F7DE1EF}" destId="{7291A96F-3CB0-42A6-A5D6-12A909D7B2FF}" srcOrd="0" destOrd="0" presId="urn:microsoft.com/office/officeart/2005/8/layout/vList6"/>
    <dgm:cxn modelId="{BF690A97-C976-457A-A1F0-E6857408138A}" type="presParOf" srcId="{7291A96F-3CB0-42A6-A5D6-12A909D7B2FF}" destId="{D2A63429-6459-4937-9255-5D76ED14E23D}" srcOrd="0" destOrd="0" presId="urn:microsoft.com/office/officeart/2005/8/layout/vList6"/>
    <dgm:cxn modelId="{EF163910-0879-4749-903F-B5A5FDDA29F0}" type="presParOf" srcId="{7291A96F-3CB0-42A6-A5D6-12A909D7B2FF}" destId="{188C203C-07A3-4B06-8F6A-1D422A752257}" srcOrd="1" destOrd="0" presId="urn:microsoft.com/office/officeart/2005/8/layout/vList6"/>
    <dgm:cxn modelId="{9DCA2B64-9FD5-4CB2-B5F4-4BB88FC8D253}" type="presParOf" srcId="{FE90277D-1901-47CC-ACA5-D4743F7DE1EF}" destId="{B5EA8FFC-2372-4224-85ED-E00D00EB89CA}" srcOrd="1" destOrd="0" presId="urn:microsoft.com/office/officeart/2005/8/layout/vList6"/>
    <dgm:cxn modelId="{029903AD-10BE-4927-9E78-625B45809431}" type="presParOf" srcId="{FE90277D-1901-47CC-ACA5-D4743F7DE1EF}" destId="{AEA075FB-E4E1-45B2-A486-F596815DA310}" srcOrd="2" destOrd="0" presId="urn:microsoft.com/office/officeart/2005/8/layout/vList6"/>
    <dgm:cxn modelId="{BF3A95BD-7073-40E5-ADE5-6C685E3B5F9C}" type="presParOf" srcId="{AEA075FB-E4E1-45B2-A486-F596815DA310}" destId="{F53A7CFB-5514-40EE-BBE5-A938E33A6D1A}" srcOrd="0" destOrd="0" presId="urn:microsoft.com/office/officeart/2005/8/layout/vList6"/>
    <dgm:cxn modelId="{F3CCA048-A01F-402D-A11B-C72B68F0EC27}" type="presParOf" srcId="{AEA075FB-E4E1-45B2-A486-F596815DA310}" destId="{A6F866C6-4F6A-4DE7-9BED-908E15088762}" srcOrd="1" destOrd="0" presId="urn:microsoft.com/office/officeart/2005/8/layout/vList6"/>
    <dgm:cxn modelId="{7C4114DF-4B8A-40C3-BFA3-E0DE6F104400}" type="presParOf" srcId="{FE90277D-1901-47CC-ACA5-D4743F7DE1EF}" destId="{D2930C11-4410-4070-BDA6-203FD410C4A4}" srcOrd="3" destOrd="0" presId="urn:microsoft.com/office/officeart/2005/8/layout/vList6"/>
    <dgm:cxn modelId="{4C70FBDC-0693-45B8-94FD-20A1C70885A2}" type="presParOf" srcId="{FE90277D-1901-47CC-ACA5-D4743F7DE1EF}" destId="{BED9C8FE-75B5-4AD1-8349-24B70B19F54A}" srcOrd="4" destOrd="0" presId="urn:microsoft.com/office/officeart/2005/8/layout/vList6"/>
    <dgm:cxn modelId="{D3AFC5AA-7058-4651-81DB-2BE4519A7E67}" type="presParOf" srcId="{BED9C8FE-75B5-4AD1-8349-24B70B19F54A}" destId="{8A294DDF-79D3-43B4-B86B-C222CF453314}" srcOrd="0" destOrd="0" presId="urn:microsoft.com/office/officeart/2005/8/layout/vList6"/>
    <dgm:cxn modelId="{D8D3F6DE-5932-490F-8C36-C31D080BA7CA}" type="presParOf" srcId="{BED9C8FE-75B5-4AD1-8349-24B70B19F54A}" destId="{7FEF3F2A-2F24-4C35-A677-D058C5E6962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A9E743-504E-4709-A4FC-776178CA7BD6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A6DC62E6-F359-4383-90E5-4E5B009E68CF}">
      <dgm:prSet phldrT="[Text]"/>
      <dgm:spPr/>
      <dgm:t>
        <a:bodyPr/>
        <a:lstStyle/>
        <a:p>
          <a:r>
            <a:rPr lang="tr-TR"/>
            <a:t>Public Communication</a:t>
          </a:r>
        </a:p>
      </dgm:t>
    </dgm:pt>
    <dgm:pt modelId="{0B2EFF36-7AB4-4EEC-9387-29412D53EF7B}" type="parTrans" cxnId="{19F0E2C2-0DB5-44A6-A016-538A481FFF6A}">
      <dgm:prSet/>
      <dgm:spPr/>
      <dgm:t>
        <a:bodyPr/>
        <a:lstStyle/>
        <a:p>
          <a:endParaRPr lang="tr-TR"/>
        </a:p>
      </dgm:t>
    </dgm:pt>
    <dgm:pt modelId="{F178ED8B-9767-4441-BFFE-3FC9BE444C3C}" type="sibTrans" cxnId="{19F0E2C2-0DB5-44A6-A016-538A481FFF6A}">
      <dgm:prSet/>
      <dgm:spPr/>
      <dgm:t>
        <a:bodyPr/>
        <a:lstStyle/>
        <a:p>
          <a:endParaRPr lang="tr-TR"/>
        </a:p>
      </dgm:t>
    </dgm:pt>
    <dgm:pt modelId="{7BF42771-D3A2-409E-ADA1-07D9E5E20025}">
      <dgm:prSet phldrT="[Text]"/>
      <dgm:spPr/>
      <dgm:t>
        <a:bodyPr/>
        <a:lstStyle/>
        <a:p>
          <a:r>
            <a:rPr lang="en-US"/>
            <a:t>Public communication over classical channel can be insecure.</a:t>
          </a:r>
          <a:endParaRPr lang="tr-TR"/>
        </a:p>
      </dgm:t>
    </dgm:pt>
    <dgm:pt modelId="{BE86D13B-74D8-4A85-85BB-7CD6D6A17D03}" type="parTrans" cxnId="{AF984CBD-221B-4B84-8743-845438A4B96F}">
      <dgm:prSet/>
      <dgm:spPr/>
      <dgm:t>
        <a:bodyPr/>
        <a:lstStyle/>
        <a:p>
          <a:endParaRPr lang="tr-TR"/>
        </a:p>
      </dgm:t>
    </dgm:pt>
    <dgm:pt modelId="{2FD78B4A-5F64-4918-B01D-66E7854CEDED}" type="sibTrans" cxnId="{AF984CBD-221B-4B84-8743-845438A4B96F}">
      <dgm:prSet/>
      <dgm:spPr/>
      <dgm:t>
        <a:bodyPr/>
        <a:lstStyle/>
        <a:p>
          <a:endParaRPr lang="tr-TR"/>
        </a:p>
      </dgm:t>
    </dgm:pt>
    <dgm:pt modelId="{D608F24D-B62C-4A50-80B3-43FE9548D827}">
      <dgm:prSet phldrT="[Text]"/>
      <dgm:spPr/>
      <dgm:t>
        <a:bodyPr/>
        <a:lstStyle/>
        <a:p>
          <a:r>
            <a:rPr lang="en-US"/>
            <a:t>Key Distillation</a:t>
          </a:r>
          <a:endParaRPr lang="tr-TR"/>
        </a:p>
      </dgm:t>
    </dgm:pt>
    <dgm:pt modelId="{1C6C0CF1-6FF4-4806-9ED8-F7499337E308}" type="parTrans" cxnId="{F1DDEADB-B822-4CEF-A0FD-371347B2A0D8}">
      <dgm:prSet/>
      <dgm:spPr/>
      <dgm:t>
        <a:bodyPr/>
        <a:lstStyle/>
        <a:p>
          <a:endParaRPr lang="tr-TR"/>
        </a:p>
      </dgm:t>
    </dgm:pt>
    <dgm:pt modelId="{7A4BDBC0-A65F-4021-AA31-8B11CFB54B8C}" type="sibTrans" cxnId="{F1DDEADB-B822-4CEF-A0FD-371347B2A0D8}">
      <dgm:prSet/>
      <dgm:spPr/>
      <dgm:t>
        <a:bodyPr/>
        <a:lstStyle/>
        <a:p>
          <a:endParaRPr lang="tr-TR"/>
        </a:p>
      </dgm:t>
    </dgm:pt>
    <dgm:pt modelId="{77B63CA8-CF37-4F02-B811-71C6514D1EF2}">
      <dgm:prSet phldrT="[Text]"/>
      <dgm:spPr/>
      <dgm:t>
        <a:bodyPr/>
        <a:lstStyle/>
        <a:p>
          <a:r>
            <a:rPr lang="en-US"/>
            <a:t>Alice and Bob </a:t>
          </a:r>
          <a:r>
            <a:rPr lang="tr-TR"/>
            <a:t>extract</a:t>
          </a:r>
          <a:r>
            <a:rPr lang="en-US"/>
            <a:t> a secure cryptographic key using protocols.</a:t>
          </a:r>
          <a:endParaRPr lang="tr-TR"/>
        </a:p>
      </dgm:t>
    </dgm:pt>
    <dgm:pt modelId="{A3FD8E6B-CFFA-4A0D-BA5D-8B1216DA9AC6}" type="parTrans" cxnId="{ADB95B58-7B2B-44E8-ADA6-6909E299362C}">
      <dgm:prSet/>
      <dgm:spPr/>
      <dgm:t>
        <a:bodyPr/>
        <a:lstStyle/>
        <a:p>
          <a:endParaRPr lang="tr-TR"/>
        </a:p>
      </dgm:t>
    </dgm:pt>
    <dgm:pt modelId="{E581B1F7-3D72-44DA-9F01-079B9FFADDA7}" type="sibTrans" cxnId="{ADB95B58-7B2B-44E8-ADA6-6909E299362C}">
      <dgm:prSet/>
      <dgm:spPr/>
      <dgm:t>
        <a:bodyPr/>
        <a:lstStyle/>
        <a:p>
          <a:endParaRPr lang="tr-TR"/>
        </a:p>
      </dgm:t>
    </dgm:pt>
    <dgm:pt modelId="{F1F06952-1134-4D26-A765-F652B39ADD20}">
      <dgm:prSet phldrT="[Text]"/>
      <dgm:spPr/>
      <dgm:t>
        <a:bodyPr/>
        <a:lstStyle/>
        <a:p>
          <a:r>
            <a:rPr lang="en-US"/>
            <a:t>Secure</a:t>
          </a:r>
          <a:r>
            <a:rPr lang="tr-TR"/>
            <a:t> </a:t>
          </a:r>
          <a:r>
            <a:rPr lang="en-US"/>
            <a:t>Key Establishment</a:t>
          </a:r>
          <a:endParaRPr lang="tr-TR"/>
        </a:p>
      </dgm:t>
    </dgm:pt>
    <dgm:pt modelId="{67D85D42-9A6A-4F5F-B8DF-7F2DBBE3E4B6}" type="parTrans" cxnId="{14848325-1AD8-4B34-A4A4-04604E485088}">
      <dgm:prSet/>
      <dgm:spPr/>
      <dgm:t>
        <a:bodyPr/>
        <a:lstStyle/>
        <a:p>
          <a:endParaRPr lang="tr-TR"/>
        </a:p>
      </dgm:t>
    </dgm:pt>
    <dgm:pt modelId="{AF45E9DE-0643-4E07-9995-52A756F9DFFF}" type="sibTrans" cxnId="{14848325-1AD8-4B34-A4A4-04604E485088}">
      <dgm:prSet/>
      <dgm:spPr/>
      <dgm:t>
        <a:bodyPr/>
        <a:lstStyle/>
        <a:p>
          <a:endParaRPr lang="tr-TR"/>
        </a:p>
      </dgm:t>
    </dgm:pt>
    <dgm:pt modelId="{48C4D307-D1E5-4978-9F1F-5C0DFDAA2C38}">
      <dgm:prSet/>
      <dgm:spPr/>
      <dgm:t>
        <a:bodyPr/>
        <a:lstStyle/>
        <a:p>
          <a:r>
            <a:rPr lang="en-US"/>
            <a:t>Distilled key</a:t>
          </a:r>
          <a:r>
            <a:rPr lang="tr-TR"/>
            <a:t> </a:t>
          </a:r>
          <a:r>
            <a:rPr lang="en-US"/>
            <a:t>provides secure communication between Alice and Bob.</a:t>
          </a:r>
          <a:endParaRPr lang="tr-TR"/>
        </a:p>
      </dgm:t>
    </dgm:pt>
    <dgm:pt modelId="{552B2E60-E742-4DA5-80EB-35BADA0278E9}" type="parTrans" cxnId="{B380C870-3530-4AE6-B525-79B2BCDE1DCE}">
      <dgm:prSet/>
      <dgm:spPr/>
      <dgm:t>
        <a:bodyPr/>
        <a:lstStyle/>
        <a:p>
          <a:endParaRPr lang="tr-TR"/>
        </a:p>
      </dgm:t>
    </dgm:pt>
    <dgm:pt modelId="{6C5840EE-A3B0-4C0A-9777-C8E4DF8B9A62}" type="sibTrans" cxnId="{B380C870-3530-4AE6-B525-79B2BCDE1DCE}">
      <dgm:prSet/>
      <dgm:spPr/>
      <dgm:t>
        <a:bodyPr/>
        <a:lstStyle/>
        <a:p>
          <a:endParaRPr lang="tr-TR"/>
        </a:p>
      </dgm:t>
    </dgm:pt>
    <dgm:pt modelId="{FE90277D-1901-47CC-ACA5-D4743F7DE1EF}" type="pres">
      <dgm:prSet presAssocID="{39A9E743-504E-4709-A4FC-776178CA7BD6}" presName="Name0" presStyleCnt="0">
        <dgm:presLayoutVars>
          <dgm:dir/>
          <dgm:animLvl val="lvl"/>
          <dgm:resizeHandles/>
        </dgm:presLayoutVars>
      </dgm:prSet>
      <dgm:spPr/>
    </dgm:pt>
    <dgm:pt modelId="{7291A96F-3CB0-42A6-A5D6-12A909D7B2FF}" type="pres">
      <dgm:prSet presAssocID="{A6DC62E6-F359-4383-90E5-4E5B009E68CF}" presName="linNode" presStyleCnt="0"/>
      <dgm:spPr/>
    </dgm:pt>
    <dgm:pt modelId="{D2A63429-6459-4937-9255-5D76ED14E23D}" type="pres">
      <dgm:prSet presAssocID="{A6DC62E6-F359-4383-90E5-4E5B009E68CF}" presName="parentShp" presStyleLbl="node1" presStyleIdx="0" presStyleCnt="3">
        <dgm:presLayoutVars>
          <dgm:bulletEnabled val="1"/>
        </dgm:presLayoutVars>
      </dgm:prSet>
      <dgm:spPr/>
    </dgm:pt>
    <dgm:pt modelId="{188C203C-07A3-4B06-8F6A-1D422A752257}" type="pres">
      <dgm:prSet presAssocID="{A6DC62E6-F359-4383-90E5-4E5B009E68CF}" presName="childShp" presStyleLbl="bgAccFollowNode1" presStyleIdx="0" presStyleCnt="3">
        <dgm:presLayoutVars>
          <dgm:bulletEnabled val="1"/>
        </dgm:presLayoutVars>
      </dgm:prSet>
      <dgm:spPr/>
    </dgm:pt>
    <dgm:pt modelId="{B5EA8FFC-2372-4224-85ED-E00D00EB89CA}" type="pres">
      <dgm:prSet presAssocID="{F178ED8B-9767-4441-BFFE-3FC9BE444C3C}" presName="spacing" presStyleCnt="0"/>
      <dgm:spPr/>
    </dgm:pt>
    <dgm:pt modelId="{AEA075FB-E4E1-45B2-A486-F596815DA310}" type="pres">
      <dgm:prSet presAssocID="{D608F24D-B62C-4A50-80B3-43FE9548D827}" presName="linNode" presStyleCnt="0"/>
      <dgm:spPr/>
    </dgm:pt>
    <dgm:pt modelId="{F53A7CFB-5514-40EE-BBE5-A938E33A6D1A}" type="pres">
      <dgm:prSet presAssocID="{D608F24D-B62C-4A50-80B3-43FE9548D827}" presName="parentShp" presStyleLbl="node1" presStyleIdx="1" presStyleCnt="3">
        <dgm:presLayoutVars>
          <dgm:bulletEnabled val="1"/>
        </dgm:presLayoutVars>
      </dgm:prSet>
      <dgm:spPr/>
    </dgm:pt>
    <dgm:pt modelId="{A6F866C6-4F6A-4DE7-9BED-908E15088762}" type="pres">
      <dgm:prSet presAssocID="{D608F24D-B62C-4A50-80B3-43FE9548D827}" presName="childShp" presStyleLbl="bgAccFollowNode1" presStyleIdx="1" presStyleCnt="3">
        <dgm:presLayoutVars>
          <dgm:bulletEnabled val="1"/>
        </dgm:presLayoutVars>
      </dgm:prSet>
      <dgm:spPr/>
    </dgm:pt>
    <dgm:pt modelId="{D2930C11-4410-4070-BDA6-203FD410C4A4}" type="pres">
      <dgm:prSet presAssocID="{7A4BDBC0-A65F-4021-AA31-8B11CFB54B8C}" presName="spacing" presStyleCnt="0"/>
      <dgm:spPr/>
    </dgm:pt>
    <dgm:pt modelId="{BED9C8FE-75B5-4AD1-8349-24B70B19F54A}" type="pres">
      <dgm:prSet presAssocID="{F1F06952-1134-4D26-A765-F652B39ADD20}" presName="linNode" presStyleCnt="0"/>
      <dgm:spPr/>
    </dgm:pt>
    <dgm:pt modelId="{8A294DDF-79D3-43B4-B86B-C222CF453314}" type="pres">
      <dgm:prSet presAssocID="{F1F06952-1134-4D26-A765-F652B39ADD20}" presName="parentShp" presStyleLbl="node1" presStyleIdx="2" presStyleCnt="3">
        <dgm:presLayoutVars>
          <dgm:bulletEnabled val="1"/>
        </dgm:presLayoutVars>
      </dgm:prSet>
      <dgm:spPr/>
    </dgm:pt>
    <dgm:pt modelId="{7FEF3F2A-2F24-4C35-A677-D058C5E69622}" type="pres">
      <dgm:prSet presAssocID="{F1F06952-1134-4D26-A765-F652B39ADD20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21D4BE0A-9D03-4C17-BEF2-98031A413BA5}" type="presOf" srcId="{A6DC62E6-F359-4383-90E5-4E5B009E68CF}" destId="{D2A63429-6459-4937-9255-5D76ED14E23D}" srcOrd="0" destOrd="0" presId="urn:microsoft.com/office/officeart/2005/8/layout/vList6"/>
    <dgm:cxn modelId="{93558818-18C9-4870-82C9-8FCF8F598D1D}" type="presOf" srcId="{39A9E743-504E-4709-A4FC-776178CA7BD6}" destId="{FE90277D-1901-47CC-ACA5-D4743F7DE1EF}" srcOrd="0" destOrd="0" presId="urn:microsoft.com/office/officeart/2005/8/layout/vList6"/>
    <dgm:cxn modelId="{14848325-1AD8-4B34-A4A4-04604E485088}" srcId="{39A9E743-504E-4709-A4FC-776178CA7BD6}" destId="{F1F06952-1134-4D26-A765-F652B39ADD20}" srcOrd="2" destOrd="0" parTransId="{67D85D42-9A6A-4F5F-B8DF-7F2DBBE3E4B6}" sibTransId="{AF45E9DE-0643-4E07-9995-52A756F9DFFF}"/>
    <dgm:cxn modelId="{84FFE327-704B-4099-A435-8510A1CB9627}" type="presOf" srcId="{F1F06952-1134-4D26-A765-F652B39ADD20}" destId="{8A294DDF-79D3-43B4-B86B-C222CF453314}" srcOrd="0" destOrd="0" presId="urn:microsoft.com/office/officeart/2005/8/layout/vList6"/>
    <dgm:cxn modelId="{0ECF6E2E-24A7-44A2-9317-D0729F4E8161}" type="presOf" srcId="{D608F24D-B62C-4A50-80B3-43FE9548D827}" destId="{F53A7CFB-5514-40EE-BBE5-A938E33A6D1A}" srcOrd="0" destOrd="0" presId="urn:microsoft.com/office/officeart/2005/8/layout/vList6"/>
    <dgm:cxn modelId="{F6F02860-A44F-4114-91C3-2032D263327C}" type="presOf" srcId="{77B63CA8-CF37-4F02-B811-71C6514D1EF2}" destId="{A6F866C6-4F6A-4DE7-9BED-908E15088762}" srcOrd="0" destOrd="0" presId="urn:microsoft.com/office/officeart/2005/8/layout/vList6"/>
    <dgm:cxn modelId="{B380C870-3530-4AE6-B525-79B2BCDE1DCE}" srcId="{F1F06952-1134-4D26-A765-F652B39ADD20}" destId="{48C4D307-D1E5-4978-9F1F-5C0DFDAA2C38}" srcOrd="0" destOrd="0" parTransId="{552B2E60-E742-4DA5-80EB-35BADA0278E9}" sibTransId="{6C5840EE-A3B0-4C0A-9777-C8E4DF8B9A62}"/>
    <dgm:cxn modelId="{3F120558-2B97-462E-BE1A-D7482808045E}" type="presOf" srcId="{48C4D307-D1E5-4978-9F1F-5C0DFDAA2C38}" destId="{7FEF3F2A-2F24-4C35-A677-D058C5E69622}" srcOrd="0" destOrd="0" presId="urn:microsoft.com/office/officeart/2005/8/layout/vList6"/>
    <dgm:cxn modelId="{ADB95B58-7B2B-44E8-ADA6-6909E299362C}" srcId="{D608F24D-B62C-4A50-80B3-43FE9548D827}" destId="{77B63CA8-CF37-4F02-B811-71C6514D1EF2}" srcOrd="0" destOrd="0" parTransId="{A3FD8E6B-CFFA-4A0D-BA5D-8B1216DA9AC6}" sibTransId="{E581B1F7-3D72-44DA-9F01-079B9FFADDA7}"/>
    <dgm:cxn modelId="{AF984CBD-221B-4B84-8743-845438A4B96F}" srcId="{A6DC62E6-F359-4383-90E5-4E5B009E68CF}" destId="{7BF42771-D3A2-409E-ADA1-07D9E5E20025}" srcOrd="0" destOrd="0" parTransId="{BE86D13B-74D8-4A85-85BB-7CD6D6A17D03}" sibTransId="{2FD78B4A-5F64-4918-B01D-66E7854CEDED}"/>
    <dgm:cxn modelId="{19F0E2C2-0DB5-44A6-A016-538A481FFF6A}" srcId="{39A9E743-504E-4709-A4FC-776178CA7BD6}" destId="{A6DC62E6-F359-4383-90E5-4E5B009E68CF}" srcOrd="0" destOrd="0" parTransId="{0B2EFF36-7AB4-4EEC-9387-29412D53EF7B}" sibTransId="{F178ED8B-9767-4441-BFFE-3FC9BE444C3C}"/>
    <dgm:cxn modelId="{F1DDEADB-B822-4CEF-A0FD-371347B2A0D8}" srcId="{39A9E743-504E-4709-A4FC-776178CA7BD6}" destId="{D608F24D-B62C-4A50-80B3-43FE9548D827}" srcOrd="1" destOrd="0" parTransId="{1C6C0CF1-6FF4-4806-9ED8-F7499337E308}" sibTransId="{7A4BDBC0-A65F-4021-AA31-8B11CFB54B8C}"/>
    <dgm:cxn modelId="{D41D22F3-D4E7-448C-B020-25C62009789D}" type="presOf" srcId="{7BF42771-D3A2-409E-ADA1-07D9E5E20025}" destId="{188C203C-07A3-4B06-8F6A-1D422A752257}" srcOrd="0" destOrd="0" presId="urn:microsoft.com/office/officeart/2005/8/layout/vList6"/>
    <dgm:cxn modelId="{C8C594E0-0D87-4D96-A070-3ACFC61350AB}" type="presParOf" srcId="{FE90277D-1901-47CC-ACA5-D4743F7DE1EF}" destId="{7291A96F-3CB0-42A6-A5D6-12A909D7B2FF}" srcOrd="0" destOrd="0" presId="urn:microsoft.com/office/officeart/2005/8/layout/vList6"/>
    <dgm:cxn modelId="{BF690A97-C976-457A-A1F0-E6857408138A}" type="presParOf" srcId="{7291A96F-3CB0-42A6-A5D6-12A909D7B2FF}" destId="{D2A63429-6459-4937-9255-5D76ED14E23D}" srcOrd="0" destOrd="0" presId="urn:microsoft.com/office/officeart/2005/8/layout/vList6"/>
    <dgm:cxn modelId="{EF163910-0879-4749-903F-B5A5FDDA29F0}" type="presParOf" srcId="{7291A96F-3CB0-42A6-A5D6-12A909D7B2FF}" destId="{188C203C-07A3-4B06-8F6A-1D422A752257}" srcOrd="1" destOrd="0" presId="urn:microsoft.com/office/officeart/2005/8/layout/vList6"/>
    <dgm:cxn modelId="{9DCA2B64-9FD5-4CB2-B5F4-4BB88FC8D253}" type="presParOf" srcId="{FE90277D-1901-47CC-ACA5-D4743F7DE1EF}" destId="{B5EA8FFC-2372-4224-85ED-E00D00EB89CA}" srcOrd="1" destOrd="0" presId="urn:microsoft.com/office/officeart/2005/8/layout/vList6"/>
    <dgm:cxn modelId="{029903AD-10BE-4927-9E78-625B45809431}" type="presParOf" srcId="{FE90277D-1901-47CC-ACA5-D4743F7DE1EF}" destId="{AEA075FB-E4E1-45B2-A486-F596815DA310}" srcOrd="2" destOrd="0" presId="urn:microsoft.com/office/officeart/2005/8/layout/vList6"/>
    <dgm:cxn modelId="{BF3A95BD-7073-40E5-ADE5-6C685E3B5F9C}" type="presParOf" srcId="{AEA075FB-E4E1-45B2-A486-F596815DA310}" destId="{F53A7CFB-5514-40EE-BBE5-A938E33A6D1A}" srcOrd="0" destOrd="0" presId="urn:microsoft.com/office/officeart/2005/8/layout/vList6"/>
    <dgm:cxn modelId="{F3CCA048-A01F-402D-A11B-C72B68F0EC27}" type="presParOf" srcId="{AEA075FB-E4E1-45B2-A486-F596815DA310}" destId="{A6F866C6-4F6A-4DE7-9BED-908E15088762}" srcOrd="1" destOrd="0" presId="urn:microsoft.com/office/officeart/2005/8/layout/vList6"/>
    <dgm:cxn modelId="{7C4114DF-4B8A-40C3-BFA3-E0DE6F104400}" type="presParOf" srcId="{FE90277D-1901-47CC-ACA5-D4743F7DE1EF}" destId="{D2930C11-4410-4070-BDA6-203FD410C4A4}" srcOrd="3" destOrd="0" presId="urn:microsoft.com/office/officeart/2005/8/layout/vList6"/>
    <dgm:cxn modelId="{4C70FBDC-0693-45B8-94FD-20A1C70885A2}" type="presParOf" srcId="{FE90277D-1901-47CC-ACA5-D4743F7DE1EF}" destId="{BED9C8FE-75B5-4AD1-8349-24B70B19F54A}" srcOrd="4" destOrd="0" presId="urn:microsoft.com/office/officeart/2005/8/layout/vList6"/>
    <dgm:cxn modelId="{D3AFC5AA-7058-4651-81DB-2BE4519A7E67}" type="presParOf" srcId="{BED9C8FE-75B5-4AD1-8349-24B70B19F54A}" destId="{8A294DDF-79D3-43B4-B86B-C222CF453314}" srcOrd="0" destOrd="0" presId="urn:microsoft.com/office/officeart/2005/8/layout/vList6"/>
    <dgm:cxn modelId="{D8D3F6DE-5932-490F-8C36-C31D080BA7CA}" type="presParOf" srcId="{BED9C8FE-75B5-4AD1-8349-24B70B19F54A}" destId="{7FEF3F2A-2F24-4C35-A677-D058C5E6962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689F74-195A-4E9B-ADE9-B8D77947FCC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01E72636-B865-4346-8507-522FBDF1475B}">
      <dgm:prSet phldrT="[Metin]"/>
      <dgm:spPr/>
      <dgm:t>
        <a:bodyPr/>
        <a:lstStyle/>
        <a:p>
          <a:r>
            <a:rPr lang="en-US"/>
            <a:t>Distance Limitations</a:t>
          </a:r>
        </a:p>
      </dgm:t>
    </dgm:pt>
    <dgm:pt modelId="{580FE652-2B48-472D-8465-BA116A0D8B81}" type="parTrans" cxnId="{F124F052-B2FF-4446-B0CD-E6E01A6131B9}">
      <dgm:prSet/>
      <dgm:spPr/>
      <dgm:t>
        <a:bodyPr/>
        <a:lstStyle/>
        <a:p>
          <a:endParaRPr lang="tr-TR"/>
        </a:p>
      </dgm:t>
    </dgm:pt>
    <dgm:pt modelId="{86E9E2FD-228C-4DCD-B017-82830E5AB762}" type="sibTrans" cxnId="{F124F052-B2FF-4446-B0CD-E6E01A6131B9}">
      <dgm:prSet/>
      <dgm:spPr/>
      <dgm:t>
        <a:bodyPr/>
        <a:lstStyle/>
        <a:p>
          <a:endParaRPr lang="tr-TR"/>
        </a:p>
      </dgm:t>
    </dgm:pt>
    <dgm:pt modelId="{FD5645AB-609B-45D1-9011-65FCD2A21845}">
      <dgm:prSet phldrT="[Metin]"/>
      <dgm:spPr/>
      <dgm:t>
        <a:bodyPr/>
        <a:lstStyle/>
        <a:p>
          <a:r>
            <a:rPr lang="en-US"/>
            <a:t>Practicality</a:t>
          </a:r>
          <a:r>
            <a:rPr lang="tr-TR"/>
            <a:t> and Cost</a:t>
          </a:r>
        </a:p>
      </dgm:t>
    </dgm:pt>
    <dgm:pt modelId="{9DDCE9E5-8810-4F60-BEEC-4C85FE1089C1}" type="parTrans" cxnId="{6C0A270F-4BB7-4D2B-B8E4-5EBA0EFA3A1E}">
      <dgm:prSet/>
      <dgm:spPr/>
      <dgm:t>
        <a:bodyPr/>
        <a:lstStyle/>
        <a:p>
          <a:endParaRPr lang="tr-TR"/>
        </a:p>
      </dgm:t>
    </dgm:pt>
    <dgm:pt modelId="{17D627BB-4B51-4748-8DED-9ADA9205B533}" type="sibTrans" cxnId="{6C0A270F-4BB7-4D2B-B8E4-5EBA0EFA3A1E}">
      <dgm:prSet/>
      <dgm:spPr/>
      <dgm:t>
        <a:bodyPr/>
        <a:lstStyle/>
        <a:p>
          <a:endParaRPr lang="tr-TR"/>
        </a:p>
      </dgm:t>
    </dgm:pt>
    <dgm:pt modelId="{F60D3B3A-D86B-4F8B-A619-F94BF950C7A7}">
      <dgm:prSet phldrT="[Metin]"/>
      <dgm:spPr/>
      <dgm:t>
        <a:bodyPr/>
        <a:lstStyle/>
        <a:p>
          <a:r>
            <a:rPr lang="en-US"/>
            <a:t>Scalability</a:t>
          </a:r>
          <a:endParaRPr lang="tr-TR"/>
        </a:p>
      </dgm:t>
    </dgm:pt>
    <dgm:pt modelId="{7B25965B-71BE-4A2E-AE54-8E4FCD932FF0}" type="parTrans" cxnId="{C902B722-9A33-4A5B-B645-06E4C3BD7CF7}">
      <dgm:prSet/>
      <dgm:spPr/>
      <dgm:t>
        <a:bodyPr/>
        <a:lstStyle/>
        <a:p>
          <a:endParaRPr lang="tr-TR"/>
        </a:p>
      </dgm:t>
    </dgm:pt>
    <dgm:pt modelId="{E5A3F76C-0D75-4743-AE63-42751121ECBE}" type="sibTrans" cxnId="{C902B722-9A33-4A5B-B645-06E4C3BD7CF7}">
      <dgm:prSet/>
      <dgm:spPr/>
      <dgm:t>
        <a:bodyPr/>
        <a:lstStyle/>
        <a:p>
          <a:endParaRPr lang="tr-TR"/>
        </a:p>
      </dgm:t>
    </dgm:pt>
    <dgm:pt modelId="{AB5CD086-4602-4825-962B-18668D9DAE0D}">
      <dgm:prSet phldrT="[Metin]"/>
      <dgm:spPr/>
      <dgm:t>
        <a:bodyPr/>
        <a:lstStyle/>
        <a:p>
          <a:r>
            <a:rPr lang="en-US"/>
            <a:t>Quantum-Resistant Algorithms</a:t>
          </a:r>
          <a:endParaRPr lang="tr-TR"/>
        </a:p>
      </dgm:t>
    </dgm:pt>
    <dgm:pt modelId="{478206B8-1697-434D-99FE-04C7B0C7F8DE}" type="parTrans" cxnId="{13CF6FA8-8D52-4476-B1C5-92D9AF639BC8}">
      <dgm:prSet/>
      <dgm:spPr/>
      <dgm:t>
        <a:bodyPr/>
        <a:lstStyle/>
        <a:p>
          <a:endParaRPr lang="tr-TR"/>
        </a:p>
      </dgm:t>
    </dgm:pt>
    <dgm:pt modelId="{4DF2BCAC-A338-4F6E-88F2-7F8C48A4F74E}" type="sibTrans" cxnId="{13CF6FA8-8D52-4476-B1C5-92D9AF639BC8}">
      <dgm:prSet/>
      <dgm:spPr/>
      <dgm:t>
        <a:bodyPr/>
        <a:lstStyle/>
        <a:p>
          <a:endParaRPr lang="tr-TR"/>
        </a:p>
      </dgm:t>
    </dgm:pt>
    <dgm:pt modelId="{D239423F-C388-493D-88BF-BEC96632443A}">
      <dgm:prSet phldrT="[Metin]"/>
      <dgm:spPr/>
      <dgm:t>
        <a:bodyPr/>
        <a:lstStyle/>
        <a:p>
          <a:r>
            <a:rPr lang="en-US"/>
            <a:t>Standardization</a:t>
          </a:r>
          <a:endParaRPr lang="tr-TR"/>
        </a:p>
      </dgm:t>
    </dgm:pt>
    <dgm:pt modelId="{E12089E1-7EA2-4095-9469-8B51A8F04F2D}" type="parTrans" cxnId="{EBB9C71E-BA3D-467E-B6D4-F63E1F763002}">
      <dgm:prSet/>
      <dgm:spPr/>
      <dgm:t>
        <a:bodyPr/>
        <a:lstStyle/>
        <a:p>
          <a:endParaRPr lang="tr-TR"/>
        </a:p>
      </dgm:t>
    </dgm:pt>
    <dgm:pt modelId="{FC01FDE1-27B4-4163-8730-A769B629151E}" type="sibTrans" cxnId="{EBB9C71E-BA3D-467E-B6D4-F63E1F763002}">
      <dgm:prSet/>
      <dgm:spPr/>
      <dgm:t>
        <a:bodyPr/>
        <a:lstStyle/>
        <a:p>
          <a:endParaRPr lang="tr-TR"/>
        </a:p>
      </dgm:t>
    </dgm:pt>
    <dgm:pt modelId="{8D9D79E3-7BB3-41C6-8BD0-2DF9C057B0AE}">
      <dgm:prSet phldrT="[Metin]"/>
      <dgm:spPr/>
      <dgm:t>
        <a:bodyPr/>
        <a:lstStyle/>
        <a:p>
          <a:r>
            <a:rPr lang="en-US"/>
            <a:t>Interoperability</a:t>
          </a:r>
          <a:endParaRPr lang="tr-TR"/>
        </a:p>
      </dgm:t>
    </dgm:pt>
    <dgm:pt modelId="{BE6BBB41-30B5-4882-816E-9A9F76E273BB}" type="parTrans" cxnId="{1C5CAD44-C26C-46B2-BB0F-5A2F16082E6E}">
      <dgm:prSet/>
      <dgm:spPr/>
      <dgm:t>
        <a:bodyPr/>
        <a:lstStyle/>
        <a:p>
          <a:endParaRPr lang="tr-TR"/>
        </a:p>
      </dgm:t>
    </dgm:pt>
    <dgm:pt modelId="{6937598C-F0D4-453F-ABD3-28E2B99A0B22}" type="sibTrans" cxnId="{1C5CAD44-C26C-46B2-BB0F-5A2F16082E6E}">
      <dgm:prSet/>
      <dgm:spPr/>
      <dgm:t>
        <a:bodyPr/>
        <a:lstStyle/>
        <a:p>
          <a:endParaRPr lang="tr-TR"/>
        </a:p>
      </dgm:t>
    </dgm:pt>
    <dgm:pt modelId="{74DA0E2B-B530-425D-9E43-CDFF139A9936}" type="pres">
      <dgm:prSet presAssocID="{2F689F74-195A-4E9B-ADE9-B8D77947FCC0}" presName="diagram" presStyleCnt="0">
        <dgm:presLayoutVars>
          <dgm:dir/>
          <dgm:resizeHandles val="exact"/>
        </dgm:presLayoutVars>
      </dgm:prSet>
      <dgm:spPr/>
    </dgm:pt>
    <dgm:pt modelId="{C79A2650-8766-4F1B-838D-522F66E92E48}" type="pres">
      <dgm:prSet presAssocID="{01E72636-B865-4346-8507-522FBDF1475B}" presName="node" presStyleLbl="node1" presStyleIdx="0" presStyleCnt="6">
        <dgm:presLayoutVars>
          <dgm:bulletEnabled val="1"/>
        </dgm:presLayoutVars>
      </dgm:prSet>
      <dgm:spPr/>
    </dgm:pt>
    <dgm:pt modelId="{611EBF69-CFB4-40FE-A93D-610D3ABB2863}" type="pres">
      <dgm:prSet presAssocID="{86E9E2FD-228C-4DCD-B017-82830E5AB762}" presName="sibTrans" presStyleCnt="0"/>
      <dgm:spPr/>
    </dgm:pt>
    <dgm:pt modelId="{17E0ECDA-75B6-42E5-A685-729B3D4546BF}" type="pres">
      <dgm:prSet presAssocID="{FD5645AB-609B-45D1-9011-65FCD2A21845}" presName="node" presStyleLbl="node1" presStyleIdx="1" presStyleCnt="6">
        <dgm:presLayoutVars>
          <dgm:bulletEnabled val="1"/>
        </dgm:presLayoutVars>
      </dgm:prSet>
      <dgm:spPr/>
    </dgm:pt>
    <dgm:pt modelId="{8AB15D23-E320-45B0-BD21-3789FA8A358A}" type="pres">
      <dgm:prSet presAssocID="{17D627BB-4B51-4748-8DED-9ADA9205B533}" presName="sibTrans" presStyleCnt="0"/>
      <dgm:spPr/>
    </dgm:pt>
    <dgm:pt modelId="{C4522A2E-57A6-4C7F-91E2-8035D54BE4A4}" type="pres">
      <dgm:prSet presAssocID="{F60D3B3A-D86B-4F8B-A619-F94BF950C7A7}" presName="node" presStyleLbl="node1" presStyleIdx="2" presStyleCnt="6">
        <dgm:presLayoutVars>
          <dgm:bulletEnabled val="1"/>
        </dgm:presLayoutVars>
      </dgm:prSet>
      <dgm:spPr/>
    </dgm:pt>
    <dgm:pt modelId="{B59F29E1-2A2A-47C1-8072-3867D28DE96F}" type="pres">
      <dgm:prSet presAssocID="{E5A3F76C-0D75-4743-AE63-42751121ECBE}" presName="sibTrans" presStyleCnt="0"/>
      <dgm:spPr/>
    </dgm:pt>
    <dgm:pt modelId="{B8494084-3E52-4C33-B2F3-63B1233D4BE5}" type="pres">
      <dgm:prSet presAssocID="{AB5CD086-4602-4825-962B-18668D9DAE0D}" presName="node" presStyleLbl="node1" presStyleIdx="3" presStyleCnt="6">
        <dgm:presLayoutVars>
          <dgm:bulletEnabled val="1"/>
        </dgm:presLayoutVars>
      </dgm:prSet>
      <dgm:spPr/>
    </dgm:pt>
    <dgm:pt modelId="{2E8F048F-008F-4B6E-8EBB-CEE2487C9AC4}" type="pres">
      <dgm:prSet presAssocID="{4DF2BCAC-A338-4F6E-88F2-7F8C48A4F74E}" presName="sibTrans" presStyleCnt="0"/>
      <dgm:spPr/>
    </dgm:pt>
    <dgm:pt modelId="{CB065B73-9AD3-47FC-ACD2-5BE311394235}" type="pres">
      <dgm:prSet presAssocID="{D239423F-C388-493D-88BF-BEC96632443A}" presName="node" presStyleLbl="node1" presStyleIdx="4" presStyleCnt="6">
        <dgm:presLayoutVars>
          <dgm:bulletEnabled val="1"/>
        </dgm:presLayoutVars>
      </dgm:prSet>
      <dgm:spPr/>
    </dgm:pt>
    <dgm:pt modelId="{296BE9A0-784F-45BB-99C8-5727BB710505}" type="pres">
      <dgm:prSet presAssocID="{FC01FDE1-27B4-4163-8730-A769B629151E}" presName="sibTrans" presStyleCnt="0"/>
      <dgm:spPr/>
    </dgm:pt>
    <dgm:pt modelId="{82F03DB5-2727-473F-B6AC-C11A2A2CE5DF}" type="pres">
      <dgm:prSet presAssocID="{8D9D79E3-7BB3-41C6-8BD0-2DF9C057B0AE}" presName="node" presStyleLbl="node1" presStyleIdx="5" presStyleCnt="6">
        <dgm:presLayoutVars>
          <dgm:bulletEnabled val="1"/>
        </dgm:presLayoutVars>
      </dgm:prSet>
      <dgm:spPr/>
    </dgm:pt>
  </dgm:ptLst>
  <dgm:cxnLst>
    <dgm:cxn modelId="{6C0A270F-4BB7-4D2B-B8E4-5EBA0EFA3A1E}" srcId="{2F689F74-195A-4E9B-ADE9-B8D77947FCC0}" destId="{FD5645AB-609B-45D1-9011-65FCD2A21845}" srcOrd="1" destOrd="0" parTransId="{9DDCE9E5-8810-4F60-BEEC-4C85FE1089C1}" sibTransId="{17D627BB-4B51-4748-8DED-9ADA9205B533}"/>
    <dgm:cxn modelId="{EBB9C71E-BA3D-467E-B6D4-F63E1F763002}" srcId="{2F689F74-195A-4E9B-ADE9-B8D77947FCC0}" destId="{D239423F-C388-493D-88BF-BEC96632443A}" srcOrd="4" destOrd="0" parTransId="{E12089E1-7EA2-4095-9469-8B51A8F04F2D}" sibTransId="{FC01FDE1-27B4-4163-8730-A769B629151E}"/>
    <dgm:cxn modelId="{C902B722-9A33-4A5B-B645-06E4C3BD7CF7}" srcId="{2F689F74-195A-4E9B-ADE9-B8D77947FCC0}" destId="{F60D3B3A-D86B-4F8B-A619-F94BF950C7A7}" srcOrd="2" destOrd="0" parTransId="{7B25965B-71BE-4A2E-AE54-8E4FCD932FF0}" sibTransId="{E5A3F76C-0D75-4743-AE63-42751121ECBE}"/>
    <dgm:cxn modelId="{1C5CAD44-C26C-46B2-BB0F-5A2F16082E6E}" srcId="{2F689F74-195A-4E9B-ADE9-B8D77947FCC0}" destId="{8D9D79E3-7BB3-41C6-8BD0-2DF9C057B0AE}" srcOrd="5" destOrd="0" parTransId="{BE6BBB41-30B5-4882-816E-9A9F76E273BB}" sibTransId="{6937598C-F0D4-453F-ABD3-28E2B99A0B22}"/>
    <dgm:cxn modelId="{B9C8EE64-F2F2-4161-9CB3-3A330757B062}" type="presOf" srcId="{D239423F-C388-493D-88BF-BEC96632443A}" destId="{CB065B73-9AD3-47FC-ACD2-5BE311394235}" srcOrd="0" destOrd="0" presId="urn:microsoft.com/office/officeart/2005/8/layout/default"/>
    <dgm:cxn modelId="{0FE77849-93C3-4260-A322-D881C1F85475}" type="presOf" srcId="{01E72636-B865-4346-8507-522FBDF1475B}" destId="{C79A2650-8766-4F1B-838D-522F66E92E48}" srcOrd="0" destOrd="0" presId="urn:microsoft.com/office/officeart/2005/8/layout/default"/>
    <dgm:cxn modelId="{F124F052-B2FF-4446-B0CD-E6E01A6131B9}" srcId="{2F689F74-195A-4E9B-ADE9-B8D77947FCC0}" destId="{01E72636-B865-4346-8507-522FBDF1475B}" srcOrd="0" destOrd="0" parTransId="{580FE652-2B48-472D-8465-BA116A0D8B81}" sibTransId="{86E9E2FD-228C-4DCD-B017-82830E5AB762}"/>
    <dgm:cxn modelId="{32DED47D-888A-4D26-A599-40C177773C6B}" type="presOf" srcId="{2F689F74-195A-4E9B-ADE9-B8D77947FCC0}" destId="{74DA0E2B-B530-425D-9E43-CDFF139A9936}" srcOrd="0" destOrd="0" presId="urn:microsoft.com/office/officeart/2005/8/layout/default"/>
    <dgm:cxn modelId="{0A581A91-5BC5-4B4E-ABBC-952CCE0193BE}" type="presOf" srcId="{8D9D79E3-7BB3-41C6-8BD0-2DF9C057B0AE}" destId="{82F03DB5-2727-473F-B6AC-C11A2A2CE5DF}" srcOrd="0" destOrd="0" presId="urn:microsoft.com/office/officeart/2005/8/layout/default"/>
    <dgm:cxn modelId="{36C1CC98-1F0F-424F-BF32-D69611017B60}" type="presOf" srcId="{AB5CD086-4602-4825-962B-18668D9DAE0D}" destId="{B8494084-3E52-4C33-B2F3-63B1233D4BE5}" srcOrd="0" destOrd="0" presId="urn:microsoft.com/office/officeart/2005/8/layout/default"/>
    <dgm:cxn modelId="{13CF6FA8-8D52-4476-B1C5-92D9AF639BC8}" srcId="{2F689F74-195A-4E9B-ADE9-B8D77947FCC0}" destId="{AB5CD086-4602-4825-962B-18668D9DAE0D}" srcOrd="3" destOrd="0" parTransId="{478206B8-1697-434D-99FE-04C7B0C7F8DE}" sibTransId="{4DF2BCAC-A338-4F6E-88F2-7F8C48A4F74E}"/>
    <dgm:cxn modelId="{14E326B1-B159-486F-A065-B67943B0DFFC}" type="presOf" srcId="{F60D3B3A-D86B-4F8B-A619-F94BF950C7A7}" destId="{C4522A2E-57A6-4C7F-91E2-8035D54BE4A4}" srcOrd="0" destOrd="0" presId="urn:microsoft.com/office/officeart/2005/8/layout/default"/>
    <dgm:cxn modelId="{5F100AC8-AE1F-4085-9E0E-979C683479A1}" type="presOf" srcId="{FD5645AB-609B-45D1-9011-65FCD2A21845}" destId="{17E0ECDA-75B6-42E5-A685-729B3D4546BF}" srcOrd="0" destOrd="0" presId="urn:microsoft.com/office/officeart/2005/8/layout/default"/>
    <dgm:cxn modelId="{35913A1B-11F5-4DEF-91CB-8A7B70E56F5D}" type="presParOf" srcId="{74DA0E2B-B530-425D-9E43-CDFF139A9936}" destId="{C79A2650-8766-4F1B-838D-522F66E92E48}" srcOrd="0" destOrd="0" presId="urn:microsoft.com/office/officeart/2005/8/layout/default"/>
    <dgm:cxn modelId="{86120265-285E-40BE-9E96-AAEED3E06287}" type="presParOf" srcId="{74DA0E2B-B530-425D-9E43-CDFF139A9936}" destId="{611EBF69-CFB4-40FE-A93D-610D3ABB2863}" srcOrd="1" destOrd="0" presId="urn:microsoft.com/office/officeart/2005/8/layout/default"/>
    <dgm:cxn modelId="{118C10F5-B987-47F7-B0E8-16609ADF714B}" type="presParOf" srcId="{74DA0E2B-B530-425D-9E43-CDFF139A9936}" destId="{17E0ECDA-75B6-42E5-A685-729B3D4546BF}" srcOrd="2" destOrd="0" presId="urn:microsoft.com/office/officeart/2005/8/layout/default"/>
    <dgm:cxn modelId="{81206E2B-B1A5-4640-B398-D19B52B0AA99}" type="presParOf" srcId="{74DA0E2B-B530-425D-9E43-CDFF139A9936}" destId="{8AB15D23-E320-45B0-BD21-3789FA8A358A}" srcOrd="3" destOrd="0" presId="urn:microsoft.com/office/officeart/2005/8/layout/default"/>
    <dgm:cxn modelId="{3C86716A-3D67-47B7-9C49-04AD167D49A8}" type="presParOf" srcId="{74DA0E2B-B530-425D-9E43-CDFF139A9936}" destId="{C4522A2E-57A6-4C7F-91E2-8035D54BE4A4}" srcOrd="4" destOrd="0" presId="urn:microsoft.com/office/officeart/2005/8/layout/default"/>
    <dgm:cxn modelId="{3B788D31-FE54-4DD0-9BDB-D15FDD838DF4}" type="presParOf" srcId="{74DA0E2B-B530-425D-9E43-CDFF139A9936}" destId="{B59F29E1-2A2A-47C1-8072-3867D28DE96F}" srcOrd="5" destOrd="0" presId="urn:microsoft.com/office/officeart/2005/8/layout/default"/>
    <dgm:cxn modelId="{116EDB5A-4834-48F5-9C24-49FAB5FE80DD}" type="presParOf" srcId="{74DA0E2B-B530-425D-9E43-CDFF139A9936}" destId="{B8494084-3E52-4C33-B2F3-63B1233D4BE5}" srcOrd="6" destOrd="0" presId="urn:microsoft.com/office/officeart/2005/8/layout/default"/>
    <dgm:cxn modelId="{ED23BB02-BF62-4137-B1B4-2B6EB30A754A}" type="presParOf" srcId="{74DA0E2B-B530-425D-9E43-CDFF139A9936}" destId="{2E8F048F-008F-4B6E-8EBB-CEE2487C9AC4}" srcOrd="7" destOrd="0" presId="urn:microsoft.com/office/officeart/2005/8/layout/default"/>
    <dgm:cxn modelId="{D7BB978B-4F66-42D3-8455-7CE6C6E3C920}" type="presParOf" srcId="{74DA0E2B-B530-425D-9E43-CDFF139A9936}" destId="{CB065B73-9AD3-47FC-ACD2-5BE311394235}" srcOrd="8" destOrd="0" presId="urn:microsoft.com/office/officeart/2005/8/layout/default"/>
    <dgm:cxn modelId="{7636688F-F273-4728-95B4-F3D3C8169835}" type="presParOf" srcId="{74DA0E2B-B530-425D-9E43-CDFF139A9936}" destId="{296BE9A0-784F-45BB-99C8-5727BB710505}" srcOrd="9" destOrd="0" presId="urn:microsoft.com/office/officeart/2005/8/layout/default"/>
    <dgm:cxn modelId="{CF072E15-B4FA-435B-A580-081E50BCB78E}" type="presParOf" srcId="{74DA0E2B-B530-425D-9E43-CDFF139A9936}" destId="{82F03DB5-2727-473F-B6AC-C11A2A2CE5D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D197A-21B0-488B-91C4-22431A2118ED}">
      <dsp:nvSpPr>
        <dsp:cNvPr id="0" name=""/>
        <dsp:cNvSpPr/>
      </dsp:nvSpPr>
      <dsp:spPr>
        <a:xfrm>
          <a:off x="225924" y="1396"/>
          <a:ext cx="2369067" cy="1421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err="1"/>
            <a:t>Introduction</a:t>
          </a:r>
          <a:endParaRPr lang="tr-TR" sz="2800" kern="1200"/>
        </a:p>
      </dsp:txBody>
      <dsp:txXfrm>
        <a:off x="225924" y="1396"/>
        <a:ext cx="2369067" cy="1421440"/>
      </dsp:txXfrm>
    </dsp:sp>
    <dsp:sp modelId="{E8871EE5-56D3-4285-A66A-1912D0B34427}">
      <dsp:nvSpPr>
        <dsp:cNvPr id="0" name=""/>
        <dsp:cNvSpPr/>
      </dsp:nvSpPr>
      <dsp:spPr>
        <a:xfrm>
          <a:off x="2831898" y="1396"/>
          <a:ext cx="2369067" cy="1421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Quantum </a:t>
          </a:r>
          <a:r>
            <a:rPr lang="tr-TR" sz="2800" kern="1200" err="1"/>
            <a:t>Key</a:t>
          </a:r>
          <a:r>
            <a:rPr lang="tr-TR" sz="2800" kern="1200"/>
            <a:t> Distribution</a:t>
          </a:r>
        </a:p>
      </dsp:txBody>
      <dsp:txXfrm>
        <a:off x="2831898" y="1396"/>
        <a:ext cx="2369067" cy="1421440"/>
      </dsp:txXfrm>
    </dsp:sp>
    <dsp:sp modelId="{41F872BE-4FC8-44E1-BC7E-E079D9453514}">
      <dsp:nvSpPr>
        <dsp:cNvPr id="0" name=""/>
        <dsp:cNvSpPr/>
      </dsp:nvSpPr>
      <dsp:spPr>
        <a:xfrm>
          <a:off x="5437873" y="1396"/>
          <a:ext cx="2369067" cy="1421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err="1"/>
            <a:t>Properties</a:t>
          </a:r>
          <a:endParaRPr lang="tr-TR" sz="2800" kern="1200"/>
        </a:p>
      </dsp:txBody>
      <dsp:txXfrm>
        <a:off x="5437873" y="1396"/>
        <a:ext cx="2369067" cy="1421440"/>
      </dsp:txXfrm>
    </dsp:sp>
    <dsp:sp modelId="{B4DD78A6-E3CA-4E99-94FE-FBF55EA48CE6}">
      <dsp:nvSpPr>
        <dsp:cNvPr id="0" name=""/>
        <dsp:cNvSpPr/>
      </dsp:nvSpPr>
      <dsp:spPr>
        <a:xfrm>
          <a:off x="1528911" y="1659743"/>
          <a:ext cx="2369067" cy="1421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Example</a:t>
          </a:r>
        </a:p>
      </dsp:txBody>
      <dsp:txXfrm>
        <a:off x="1528911" y="1659743"/>
        <a:ext cx="2369067" cy="1421440"/>
      </dsp:txXfrm>
    </dsp:sp>
    <dsp:sp modelId="{695FEE36-BACC-42A5-BE23-067A753540CB}">
      <dsp:nvSpPr>
        <dsp:cNvPr id="0" name=""/>
        <dsp:cNvSpPr/>
      </dsp:nvSpPr>
      <dsp:spPr>
        <a:xfrm>
          <a:off x="4134885" y="1659743"/>
          <a:ext cx="2369067" cy="1421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 err="1"/>
            <a:t>Challanges</a:t>
          </a:r>
          <a:r>
            <a:rPr lang="tr-TR" sz="2800" kern="1200"/>
            <a:t> </a:t>
          </a:r>
          <a:r>
            <a:rPr lang="tr-TR" sz="2800" kern="1200" err="1"/>
            <a:t>and</a:t>
          </a:r>
          <a:r>
            <a:rPr lang="tr-TR" sz="2800" kern="1200"/>
            <a:t> </a:t>
          </a:r>
          <a:r>
            <a:rPr lang="tr-TR" sz="2800" kern="1200" err="1"/>
            <a:t>Future</a:t>
          </a:r>
          <a:r>
            <a:rPr lang="tr-TR" sz="2800" kern="1200"/>
            <a:t> </a:t>
          </a:r>
          <a:r>
            <a:rPr lang="tr-TR" sz="2800" kern="1200" err="1"/>
            <a:t>Plans</a:t>
          </a:r>
          <a:endParaRPr lang="tr-TR" sz="2800" kern="1200"/>
        </a:p>
      </dsp:txBody>
      <dsp:txXfrm>
        <a:off x="4134885" y="1659743"/>
        <a:ext cx="2369067" cy="1421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EFDFB-4E26-4477-9CE0-38158B860458}">
      <dsp:nvSpPr>
        <dsp:cNvPr id="0" name=""/>
        <dsp:cNvSpPr/>
      </dsp:nvSpPr>
      <dsp:spPr>
        <a:xfrm>
          <a:off x="2719" y="235572"/>
          <a:ext cx="1472192" cy="883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Superposition</a:t>
          </a:r>
        </a:p>
      </dsp:txBody>
      <dsp:txXfrm>
        <a:off x="2719" y="235572"/>
        <a:ext cx="1472192" cy="883315"/>
      </dsp:txXfrm>
    </dsp:sp>
    <dsp:sp modelId="{76EDC1C3-0A02-41A1-8CD3-84301BDB1431}">
      <dsp:nvSpPr>
        <dsp:cNvPr id="0" name=""/>
        <dsp:cNvSpPr/>
      </dsp:nvSpPr>
      <dsp:spPr>
        <a:xfrm>
          <a:off x="1622131" y="235572"/>
          <a:ext cx="1472192" cy="883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Quantum Measurement</a:t>
          </a:r>
        </a:p>
      </dsp:txBody>
      <dsp:txXfrm>
        <a:off x="1622131" y="235572"/>
        <a:ext cx="1472192" cy="883315"/>
      </dsp:txXfrm>
    </dsp:sp>
    <dsp:sp modelId="{21CE8F0A-5745-4AA3-84A6-3EBB90BACBE0}">
      <dsp:nvSpPr>
        <dsp:cNvPr id="0" name=""/>
        <dsp:cNvSpPr/>
      </dsp:nvSpPr>
      <dsp:spPr>
        <a:xfrm>
          <a:off x="3241543" y="235572"/>
          <a:ext cx="1472192" cy="883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Uncertainty Principle</a:t>
          </a:r>
        </a:p>
      </dsp:txBody>
      <dsp:txXfrm>
        <a:off x="3241543" y="235572"/>
        <a:ext cx="1472192" cy="883315"/>
      </dsp:txXfrm>
    </dsp:sp>
    <dsp:sp modelId="{7CEA0885-7097-4A97-BCEE-28445F5A25C6}">
      <dsp:nvSpPr>
        <dsp:cNvPr id="0" name=""/>
        <dsp:cNvSpPr/>
      </dsp:nvSpPr>
      <dsp:spPr>
        <a:xfrm>
          <a:off x="4860955" y="235572"/>
          <a:ext cx="1472192" cy="883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No-Cloning Theorem</a:t>
          </a:r>
        </a:p>
      </dsp:txBody>
      <dsp:txXfrm>
        <a:off x="4860955" y="235572"/>
        <a:ext cx="1472192" cy="883315"/>
      </dsp:txXfrm>
    </dsp:sp>
    <dsp:sp modelId="{93A3FAB9-9909-4188-8839-FEDC1ECBEB49}">
      <dsp:nvSpPr>
        <dsp:cNvPr id="0" name=""/>
        <dsp:cNvSpPr/>
      </dsp:nvSpPr>
      <dsp:spPr>
        <a:xfrm>
          <a:off x="6480367" y="235572"/>
          <a:ext cx="1472192" cy="883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Entanglement</a:t>
          </a:r>
        </a:p>
      </dsp:txBody>
      <dsp:txXfrm>
        <a:off x="6480367" y="235572"/>
        <a:ext cx="1472192" cy="8833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C203C-07A3-4B06-8F6A-1D422A752257}">
      <dsp:nvSpPr>
        <dsp:cNvPr id="0" name=""/>
        <dsp:cNvSpPr/>
      </dsp:nvSpPr>
      <dsp:spPr>
        <a:xfrm>
          <a:off x="3182620" y="0"/>
          <a:ext cx="4773930" cy="9217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Alice randomly encodes quantum bits and sends them to Bob.</a:t>
          </a:r>
          <a:endParaRPr lang="tr-TR" sz="1800" kern="1200"/>
        </a:p>
      </dsp:txBody>
      <dsp:txXfrm>
        <a:off x="3182620" y="115218"/>
        <a:ext cx="4428277" cy="691306"/>
      </dsp:txXfrm>
    </dsp:sp>
    <dsp:sp modelId="{D2A63429-6459-4937-9255-5D76ED14E23D}">
      <dsp:nvSpPr>
        <dsp:cNvPr id="0" name=""/>
        <dsp:cNvSpPr/>
      </dsp:nvSpPr>
      <dsp:spPr>
        <a:xfrm>
          <a:off x="0" y="0"/>
          <a:ext cx="3182620" cy="921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Quantum Key Generation</a:t>
          </a:r>
          <a:endParaRPr lang="tr-TR" sz="2600" kern="1200"/>
        </a:p>
      </dsp:txBody>
      <dsp:txXfrm>
        <a:off x="44996" y="44996"/>
        <a:ext cx="3092628" cy="831750"/>
      </dsp:txXfrm>
    </dsp:sp>
    <dsp:sp modelId="{A6F866C6-4F6A-4DE7-9BED-908E15088762}">
      <dsp:nvSpPr>
        <dsp:cNvPr id="0" name=""/>
        <dsp:cNvSpPr/>
      </dsp:nvSpPr>
      <dsp:spPr>
        <a:xfrm>
          <a:off x="3182620" y="1013916"/>
          <a:ext cx="4773930" cy="9217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Quantum channel must be secure to prevent </a:t>
          </a:r>
          <a:r>
            <a:rPr lang="tr-TR" sz="1800" kern="1200"/>
            <a:t>eavesdropping (</a:t>
          </a:r>
          <a:r>
            <a:rPr lang="en-US" sz="1800" kern="1200"/>
            <a:t>overhear</a:t>
          </a:r>
          <a:r>
            <a:rPr lang="tr-TR" sz="1800" kern="1200"/>
            <a:t>)</a:t>
          </a:r>
          <a:r>
            <a:rPr lang="en-US" sz="1800" kern="1200"/>
            <a:t>.</a:t>
          </a:r>
          <a:endParaRPr lang="tr-TR" sz="1800" kern="1200"/>
        </a:p>
      </dsp:txBody>
      <dsp:txXfrm>
        <a:off x="3182620" y="1129134"/>
        <a:ext cx="4428277" cy="691306"/>
      </dsp:txXfrm>
    </dsp:sp>
    <dsp:sp modelId="{F53A7CFB-5514-40EE-BBE5-A938E33A6D1A}">
      <dsp:nvSpPr>
        <dsp:cNvPr id="0" name=""/>
        <dsp:cNvSpPr/>
      </dsp:nvSpPr>
      <dsp:spPr>
        <a:xfrm>
          <a:off x="0" y="1013916"/>
          <a:ext cx="3182620" cy="921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/>
            <a:t>Quantum Channel</a:t>
          </a:r>
        </a:p>
      </dsp:txBody>
      <dsp:txXfrm>
        <a:off x="44996" y="1058912"/>
        <a:ext cx="3092628" cy="831750"/>
      </dsp:txXfrm>
    </dsp:sp>
    <dsp:sp modelId="{7FEF3F2A-2F24-4C35-A677-D058C5E69622}">
      <dsp:nvSpPr>
        <dsp:cNvPr id="0" name=""/>
        <dsp:cNvSpPr/>
      </dsp:nvSpPr>
      <dsp:spPr>
        <a:xfrm>
          <a:off x="3182620" y="2027832"/>
          <a:ext cx="4773930" cy="92174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Bob randomly chooses a measurement </a:t>
          </a:r>
          <a:r>
            <a:rPr lang="tr-TR" sz="1800" kern="1200"/>
            <a:t>bases</a:t>
          </a:r>
          <a:r>
            <a:rPr lang="en-US" sz="1800" kern="1200"/>
            <a:t> and records it.</a:t>
          </a:r>
          <a:endParaRPr lang="tr-TR" sz="1800" kern="1200"/>
        </a:p>
      </dsp:txBody>
      <dsp:txXfrm>
        <a:off x="3182620" y="2143050"/>
        <a:ext cx="4428277" cy="691306"/>
      </dsp:txXfrm>
    </dsp:sp>
    <dsp:sp modelId="{8A294DDF-79D3-43B4-B86B-C222CF453314}">
      <dsp:nvSpPr>
        <dsp:cNvPr id="0" name=""/>
        <dsp:cNvSpPr/>
      </dsp:nvSpPr>
      <dsp:spPr>
        <a:xfrm>
          <a:off x="0" y="2027832"/>
          <a:ext cx="3182620" cy="921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Qubit Measurement</a:t>
          </a:r>
          <a:endParaRPr lang="tr-TR" sz="2600" kern="1200"/>
        </a:p>
      </dsp:txBody>
      <dsp:txXfrm>
        <a:off x="44996" y="2072828"/>
        <a:ext cx="3092628" cy="831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C203C-07A3-4B06-8F6A-1D422A752257}">
      <dsp:nvSpPr>
        <dsp:cNvPr id="0" name=""/>
        <dsp:cNvSpPr/>
      </dsp:nvSpPr>
      <dsp:spPr>
        <a:xfrm>
          <a:off x="3182620" y="0"/>
          <a:ext cx="4773930" cy="96440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Public communication over classical channel can be insecure.</a:t>
          </a:r>
          <a:endParaRPr lang="tr-TR" sz="1600" kern="1200"/>
        </a:p>
      </dsp:txBody>
      <dsp:txXfrm>
        <a:off x="3182620" y="120551"/>
        <a:ext cx="4412278" cy="723303"/>
      </dsp:txXfrm>
    </dsp:sp>
    <dsp:sp modelId="{D2A63429-6459-4937-9255-5D76ED14E23D}">
      <dsp:nvSpPr>
        <dsp:cNvPr id="0" name=""/>
        <dsp:cNvSpPr/>
      </dsp:nvSpPr>
      <dsp:spPr>
        <a:xfrm>
          <a:off x="0" y="0"/>
          <a:ext cx="3182620" cy="964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/>
            <a:t>Public Communication</a:t>
          </a:r>
        </a:p>
      </dsp:txBody>
      <dsp:txXfrm>
        <a:off x="47078" y="47078"/>
        <a:ext cx="3088464" cy="870249"/>
      </dsp:txXfrm>
    </dsp:sp>
    <dsp:sp modelId="{A6F866C6-4F6A-4DE7-9BED-908E15088762}">
      <dsp:nvSpPr>
        <dsp:cNvPr id="0" name=""/>
        <dsp:cNvSpPr/>
      </dsp:nvSpPr>
      <dsp:spPr>
        <a:xfrm>
          <a:off x="3182620" y="1060846"/>
          <a:ext cx="4773930" cy="96440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Alice and Bob </a:t>
          </a:r>
          <a:r>
            <a:rPr lang="tr-TR" sz="1600" kern="1200"/>
            <a:t>extract</a:t>
          </a:r>
          <a:r>
            <a:rPr lang="en-US" sz="1600" kern="1200"/>
            <a:t> a secure cryptographic key using protocols.</a:t>
          </a:r>
          <a:endParaRPr lang="tr-TR" sz="1600" kern="1200"/>
        </a:p>
      </dsp:txBody>
      <dsp:txXfrm>
        <a:off x="3182620" y="1181397"/>
        <a:ext cx="4412278" cy="723303"/>
      </dsp:txXfrm>
    </dsp:sp>
    <dsp:sp modelId="{F53A7CFB-5514-40EE-BBE5-A938E33A6D1A}">
      <dsp:nvSpPr>
        <dsp:cNvPr id="0" name=""/>
        <dsp:cNvSpPr/>
      </dsp:nvSpPr>
      <dsp:spPr>
        <a:xfrm>
          <a:off x="0" y="1060846"/>
          <a:ext cx="3182620" cy="964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Key Distillation</a:t>
          </a:r>
          <a:endParaRPr lang="tr-TR" sz="2600" kern="1200"/>
        </a:p>
      </dsp:txBody>
      <dsp:txXfrm>
        <a:off x="47078" y="1107924"/>
        <a:ext cx="3088464" cy="870249"/>
      </dsp:txXfrm>
    </dsp:sp>
    <dsp:sp modelId="{7FEF3F2A-2F24-4C35-A677-D058C5E69622}">
      <dsp:nvSpPr>
        <dsp:cNvPr id="0" name=""/>
        <dsp:cNvSpPr/>
      </dsp:nvSpPr>
      <dsp:spPr>
        <a:xfrm>
          <a:off x="3182620" y="2121693"/>
          <a:ext cx="4773930" cy="96440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Distilled key</a:t>
          </a:r>
          <a:r>
            <a:rPr lang="tr-TR" sz="1600" kern="1200"/>
            <a:t> </a:t>
          </a:r>
          <a:r>
            <a:rPr lang="en-US" sz="1600" kern="1200"/>
            <a:t>provides secure communication between Alice and Bob.</a:t>
          </a:r>
          <a:endParaRPr lang="tr-TR" sz="1600" kern="1200"/>
        </a:p>
      </dsp:txBody>
      <dsp:txXfrm>
        <a:off x="3182620" y="2242244"/>
        <a:ext cx="4412278" cy="723303"/>
      </dsp:txXfrm>
    </dsp:sp>
    <dsp:sp modelId="{8A294DDF-79D3-43B4-B86B-C222CF453314}">
      <dsp:nvSpPr>
        <dsp:cNvPr id="0" name=""/>
        <dsp:cNvSpPr/>
      </dsp:nvSpPr>
      <dsp:spPr>
        <a:xfrm>
          <a:off x="0" y="2121693"/>
          <a:ext cx="3182620" cy="964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Secure</a:t>
          </a:r>
          <a:r>
            <a:rPr lang="tr-TR" sz="2600" kern="1200"/>
            <a:t> </a:t>
          </a:r>
          <a:r>
            <a:rPr lang="en-US" sz="2600" kern="1200"/>
            <a:t>Key Establishment</a:t>
          </a:r>
          <a:endParaRPr lang="tr-TR" sz="2600" kern="1200"/>
        </a:p>
      </dsp:txBody>
      <dsp:txXfrm>
        <a:off x="47078" y="2168771"/>
        <a:ext cx="3088464" cy="8702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A2650-8766-4F1B-838D-522F66E92E48}">
      <dsp:nvSpPr>
        <dsp:cNvPr id="0" name=""/>
        <dsp:cNvSpPr/>
      </dsp:nvSpPr>
      <dsp:spPr>
        <a:xfrm>
          <a:off x="348099" y="28"/>
          <a:ext cx="2268859" cy="1361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Distance Limitations</a:t>
          </a:r>
        </a:p>
      </dsp:txBody>
      <dsp:txXfrm>
        <a:off x="348099" y="28"/>
        <a:ext cx="2268859" cy="1361315"/>
      </dsp:txXfrm>
    </dsp:sp>
    <dsp:sp modelId="{17E0ECDA-75B6-42E5-A685-729B3D4546BF}">
      <dsp:nvSpPr>
        <dsp:cNvPr id="0" name=""/>
        <dsp:cNvSpPr/>
      </dsp:nvSpPr>
      <dsp:spPr>
        <a:xfrm>
          <a:off x="2843845" y="28"/>
          <a:ext cx="2268859" cy="1361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Practicality</a:t>
          </a:r>
          <a:r>
            <a:rPr lang="tr-TR" sz="2100" kern="1200"/>
            <a:t> and Cost</a:t>
          </a:r>
        </a:p>
      </dsp:txBody>
      <dsp:txXfrm>
        <a:off x="2843845" y="28"/>
        <a:ext cx="2268859" cy="1361315"/>
      </dsp:txXfrm>
    </dsp:sp>
    <dsp:sp modelId="{C4522A2E-57A6-4C7F-91E2-8035D54BE4A4}">
      <dsp:nvSpPr>
        <dsp:cNvPr id="0" name=""/>
        <dsp:cNvSpPr/>
      </dsp:nvSpPr>
      <dsp:spPr>
        <a:xfrm>
          <a:off x="5339590" y="28"/>
          <a:ext cx="2268859" cy="1361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Scalability</a:t>
          </a:r>
          <a:endParaRPr lang="tr-TR" sz="2100" kern="1200"/>
        </a:p>
      </dsp:txBody>
      <dsp:txXfrm>
        <a:off x="5339590" y="28"/>
        <a:ext cx="2268859" cy="1361315"/>
      </dsp:txXfrm>
    </dsp:sp>
    <dsp:sp modelId="{B8494084-3E52-4C33-B2F3-63B1233D4BE5}">
      <dsp:nvSpPr>
        <dsp:cNvPr id="0" name=""/>
        <dsp:cNvSpPr/>
      </dsp:nvSpPr>
      <dsp:spPr>
        <a:xfrm>
          <a:off x="348099" y="1588230"/>
          <a:ext cx="2268859" cy="1361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Quantum-Resistant Algorithms</a:t>
          </a:r>
          <a:endParaRPr lang="tr-TR" sz="2100" kern="1200"/>
        </a:p>
      </dsp:txBody>
      <dsp:txXfrm>
        <a:off x="348099" y="1588230"/>
        <a:ext cx="2268859" cy="1361315"/>
      </dsp:txXfrm>
    </dsp:sp>
    <dsp:sp modelId="{CB065B73-9AD3-47FC-ACD2-5BE311394235}">
      <dsp:nvSpPr>
        <dsp:cNvPr id="0" name=""/>
        <dsp:cNvSpPr/>
      </dsp:nvSpPr>
      <dsp:spPr>
        <a:xfrm>
          <a:off x="2843845" y="1588230"/>
          <a:ext cx="2268859" cy="1361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Standardization</a:t>
          </a:r>
          <a:endParaRPr lang="tr-TR" sz="2100" kern="1200"/>
        </a:p>
      </dsp:txBody>
      <dsp:txXfrm>
        <a:off x="2843845" y="1588230"/>
        <a:ext cx="2268859" cy="1361315"/>
      </dsp:txXfrm>
    </dsp:sp>
    <dsp:sp modelId="{82F03DB5-2727-473F-B6AC-C11A2A2CE5DF}">
      <dsp:nvSpPr>
        <dsp:cNvPr id="0" name=""/>
        <dsp:cNvSpPr/>
      </dsp:nvSpPr>
      <dsp:spPr>
        <a:xfrm>
          <a:off x="5339590" y="1588230"/>
          <a:ext cx="2268859" cy="1361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Interoperability</a:t>
          </a:r>
          <a:endParaRPr lang="tr-TR" sz="2100" kern="1200"/>
        </a:p>
      </dsp:txBody>
      <dsp:txXfrm>
        <a:off x="5339590" y="1588230"/>
        <a:ext cx="2268859" cy="1361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92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095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9629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7710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7647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4293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530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8203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828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32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950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242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639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297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748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847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77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1462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nadu.com/quantum-cryptography/36374/" TargetMode="External"/><Relationship Id="rId2" Type="http://schemas.openxmlformats.org/officeDocument/2006/relationships/hyperlink" Target="https://en.wikipedia.org/wiki/Quantum_cryptograph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stanford.edu/people/adityaj/QuantumCryptography.pdf" TargetMode="External"/><Relationship Id="rId5" Type="http://schemas.openxmlformats.org/officeDocument/2006/relationships/hyperlink" Target="https://www.ibm.com/topics/quantum-computing" TargetMode="External"/><Relationship Id="rId4" Type="http://schemas.openxmlformats.org/officeDocument/2006/relationships/hyperlink" Target="https://sectigo.com/resource-library/quantum-cryptography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822C91-5E5B-B676-CA79-2B70BB374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>
                <a:latin typeface="Algerian" panose="04020705040A02060702" pitchFamily="82" charset="0"/>
              </a:rPr>
              <a:t>Quantum </a:t>
            </a:r>
            <a:r>
              <a:rPr lang="tr-TR" err="1">
                <a:latin typeface="Algerian" panose="04020705040A02060702" pitchFamily="82" charset="0"/>
              </a:rPr>
              <a:t>cryptograpy</a:t>
            </a:r>
            <a:endParaRPr lang="tr-TR">
              <a:latin typeface="Algerian" panose="04020705040A02060702" pitchFamily="82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8EE8A82-6110-A847-BC18-E02DD884E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18250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/>
              <a:t>Presenter:	Nurullah MERTEL - 18290219</a:t>
            </a:r>
          </a:p>
          <a:p>
            <a:pPr>
              <a:lnSpc>
                <a:spcPct val="150000"/>
              </a:lnSpc>
            </a:pPr>
            <a:r>
              <a:rPr lang="tr-TR"/>
              <a:t>Lecturer: 	Dr. Ahmet UNUTULMAZ</a:t>
            </a:r>
          </a:p>
          <a:p>
            <a:endParaRPr lang="tr-TR"/>
          </a:p>
          <a:p>
            <a:endParaRPr lang="tr-TR"/>
          </a:p>
        </p:txBody>
      </p:sp>
      <p:pic>
        <p:nvPicPr>
          <p:cNvPr id="4" name="Resim 3" descr="indir (2)">
            <a:extLst>
              <a:ext uri="{FF2B5EF4-FFF2-40B4-BE49-F238E27FC236}">
                <a16:creationId xmlns:a16="http://schemas.microsoft.com/office/drawing/2014/main" id="{02026B28-129B-DBE0-9DFC-F6F141496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804289"/>
            <a:ext cx="942975" cy="942975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920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83"/>
    </mc:Choice>
    <mc:Fallback xmlns="">
      <p:transition advTm="68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2534-4D54-2842-60EB-3965362F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Algerian" panose="04020705040A02060702" pitchFamily="82" charset="0"/>
              </a:rPr>
              <a:t>Challenges and future PLANS</a:t>
            </a:r>
            <a:endParaRPr lang="tr-TR"/>
          </a:p>
        </p:txBody>
      </p:sp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A5714CAB-3AA2-3D0A-7871-EAEF4F784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930819"/>
              </p:ext>
            </p:extLst>
          </p:nvPr>
        </p:nvGraphicFramePr>
        <p:xfrm>
          <a:off x="593725" y="2193925"/>
          <a:ext cx="7956550" cy="2949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10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21"/>
    </mc:Choice>
    <mc:Fallback xmlns="">
      <p:transition advTm="442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9E62E-71E8-6A07-F71D-8ECFE9DC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>
                <a:latin typeface="Algerian" panose="04020705040A02060702" pitchFamily="82" charset="0"/>
              </a:rPr>
              <a:t>conclusıon</a:t>
            </a:r>
            <a:endParaRPr lang="tr-TR">
              <a:latin typeface="Algerian" panose="04020705040A02060702" pitchFamily="82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2FE3AB-E5D5-88C5-ECE6-9E5C5A331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Quantum cryptography offers significant advantages and potential for secure communication</a:t>
            </a:r>
            <a:r>
              <a:rPr lang="tr-TR"/>
              <a:t>.</a:t>
            </a:r>
          </a:p>
          <a:p>
            <a:r>
              <a:rPr lang="tr-TR"/>
              <a:t>It </a:t>
            </a:r>
            <a:r>
              <a:rPr lang="en-US"/>
              <a:t>play</a:t>
            </a:r>
            <a:r>
              <a:rPr lang="tr-TR"/>
              <a:t>s</a:t>
            </a:r>
            <a:r>
              <a:rPr lang="en-US"/>
              <a:t> a </a:t>
            </a:r>
            <a:r>
              <a:rPr lang="tr-TR"/>
              <a:t>forward</a:t>
            </a:r>
            <a:r>
              <a:rPr lang="en-US"/>
              <a:t> role in establishing secure communication systems in the quantum computing era. </a:t>
            </a:r>
            <a:endParaRPr lang="tr-TR"/>
          </a:p>
          <a:p>
            <a:r>
              <a:rPr lang="en-US"/>
              <a:t>Continued research and development is key to realizing its full potential.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20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469"/>
    </mc:Choice>
    <mc:Fallback xmlns="">
      <p:transition advTm="346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10FE10-49C3-9116-E225-89222B02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>
                <a:latin typeface="Algerian" panose="04020705040A02060702" pitchFamily="82" charset="0"/>
              </a:rPr>
              <a:t>references</a:t>
            </a:r>
            <a:endParaRPr lang="tr-TR">
              <a:latin typeface="Algerian" panose="04020705040A02060702" pitchFamily="82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28904B-6298-7E9E-14D0-922B681D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>
                <a:hlinkClick r:id="rId2"/>
              </a:rPr>
              <a:t>https://en.wikipedia.org/wiki/Quantum_cryptography</a:t>
            </a:r>
            <a:endParaRPr lang="tr-TR"/>
          </a:p>
          <a:p>
            <a:r>
              <a:rPr lang="tr-TR">
                <a:hlinkClick r:id="rId3"/>
              </a:rPr>
              <a:t>https://www.technadu.com/quantum-cryptography/36374/</a:t>
            </a:r>
            <a:endParaRPr lang="tr-TR"/>
          </a:p>
          <a:p>
            <a:r>
              <a:rPr lang="tr-TR">
                <a:hlinkClick r:id="rId4"/>
              </a:rPr>
              <a:t>https://sectigo.com/resource-library/quantum-cryptography</a:t>
            </a:r>
            <a:endParaRPr lang="tr-TR"/>
          </a:p>
          <a:p>
            <a:r>
              <a:rPr lang="tr-TR">
                <a:hlinkClick r:id="rId5"/>
              </a:rPr>
              <a:t>https://www.ibm.com/topics/quantum-computing</a:t>
            </a:r>
            <a:endParaRPr lang="tr-TR"/>
          </a:p>
          <a:p>
            <a:r>
              <a:rPr lang="tr-TR">
                <a:hlinkClick r:id="rId6"/>
              </a:rPr>
              <a:t>https://cs.stanford.edu/people/adityaj/QuantumCryptography.pdf</a:t>
            </a:r>
            <a:endParaRPr lang="tr-TR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470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91"/>
    </mc:Choice>
    <mc:Fallback xmlns="">
      <p:transition advTm="109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47A707-C2CC-0A3C-E807-3BAEE08CE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516452"/>
            <a:ext cx="7315200" cy="1825096"/>
          </a:xfrm>
        </p:spPr>
        <p:txBody>
          <a:bodyPr/>
          <a:lstStyle/>
          <a:p>
            <a:pPr algn="ctr"/>
            <a:r>
              <a:rPr lang="tr-TR" err="1">
                <a:latin typeface="Algerian" panose="04020705040A02060702" pitchFamily="82" charset="0"/>
              </a:rPr>
              <a:t>Thank</a:t>
            </a:r>
            <a:r>
              <a:rPr lang="tr-TR">
                <a:latin typeface="Algerian" panose="04020705040A02060702" pitchFamily="82" charset="0"/>
              </a:rPr>
              <a:t> </a:t>
            </a:r>
            <a:r>
              <a:rPr lang="tr-TR" err="1">
                <a:latin typeface="Algerian" panose="04020705040A02060702" pitchFamily="82" charset="0"/>
              </a:rPr>
              <a:t>you</a:t>
            </a:r>
            <a:r>
              <a:rPr lang="tr-TR">
                <a:latin typeface="Algerian" panose="04020705040A02060702" pitchFamily="82" charset="0"/>
              </a:rPr>
              <a:t> </a:t>
            </a:r>
            <a:r>
              <a:rPr lang="tr-TR" err="1">
                <a:latin typeface="Algerian" panose="04020705040A02060702" pitchFamily="82" charset="0"/>
              </a:rPr>
              <a:t>for</a:t>
            </a:r>
            <a:r>
              <a:rPr lang="tr-TR">
                <a:latin typeface="Algerian" panose="04020705040A02060702" pitchFamily="82" charset="0"/>
              </a:rPr>
              <a:t> </a:t>
            </a:r>
            <a:r>
              <a:rPr lang="tr-TR" err="1">
                <a:latin typeface="Algerian" panose="04020705040A02060702" pitchFamily="82" charset="0"/>
              </a:rPr>
              <a:t>lıstenıng</a:t>
            </a:r>
            <a:endParaRPr lang="tr-TR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8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0"/>
    </mc:Choice>
    <mc:Fallback xmlns="">
      <p:transition spd="slow" advTm="254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5ED7C1-40F2-0175-A0CE-8AAAAA36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>
                <a:latin typeface="Algerian" panose="04020705040A02060702" pitchFamily="82" charset="0"/>
              </a:rPr>
              <a:t>contents</a:t>
            </a:r>
            <a:endParaRPr lang="tr-TR"/>
          </a:p>
        </p:txBody>
      </p:sp>
      <p:graphicFrame>
        <p:nvGraphicFramePr>
          <p:cNvPr id="6" name="Diyagram 5">
            <a:extLst>
              <a:ext uri="{FF2B5EF4-FFF2-40B4-BE49-F238E27FC236}">
                <a16:creationId xmlns:a16="http://schemas.microsoft.com/office/drawing/2014/main" id="{B47B18BC-C93B-8AA6-AAFA-1E61124E0E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8679322"/>
              </p:ext>
            </p:extLst>
          </p:nvPr>
        </p:nvGraphicFramePr>
        <p:xfrm>
          <a:off x="516775" y="2060919"/>
          <a:ext cx="8032865" cy="3082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771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41"/>
    </mc:Choice>
    <mc:Fallback xmlns="">
      <p:transition advTm="384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40317A-C41B-8CA1-3F6A-0E4EA23E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err="1">
                <a:latin typeface="Algerian" panose="04020705040A02060702" pitchFamily="82" charset="0"/>
              </a:rPr>
              <a:t>Introductıon</a:t>
            </a:r>
            <a:r>
              <a:rPr lang="tr-TR">
                <a:latin typeface="Algerian" panose="04020705040A02060702" pitchFamily="82" charset="0"/>
              </a:rPr>
              <a:t> </a:t>
            </a:r>
            <a:r>
              <a:rPr lang="tr-TR" err="1">
                <a:latin typeface="Algerian" panose="04020705040A02060702" pitchFamily="82" charset="0"/>
              </a:rPr>
              <a:t>to</a:t>
            </a:r>
            <a:r>
              <a:rPr lang="tr-TR">
                <a:latin typeface="Algerian" panose="04020705040A02060702" pitchFamily="82" charset="0"/>
              </a:rPr>
              <a:t> </a:t>
            </a:r>
            <a:r>
              <a:rPr lang="tr-TR" err="1">
                <a:latin typeface="Algerian" panose="04020705040A02060702" pitchFamily="82" charset="0"/>
              </a:rPr>
              <a:t>quantum</a:t>
            </a:r>
            <a:r>
              <a:rPr lang="tr-TR">
                <a:latin typeface="Algerian" panose="04020705040A02060702" pitchFamily="82" charset="0"/>
              </a:rPr>
              <a:t> </a:t>
            </a:r>
            <a:r>
              <a:rPr lang="tr-TR" err="1">
                <a:latin typeface="Algerian" panose="04020705040A02060702" pitchFamily="82" charset="0"/>
              </a:rPr>
              <a:t>cryptograpy</a:t>
            </a:r>
            <a:endParaRPr lang="tr-TR">
              <a:latin typeface="Algerian" panose="04020705040A02060702" pitchFamily="82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FBEB0A-ED5C-B8F3-1D7F-8136F63BF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Secure communication is crucial in various fields, such as government, </a:t>
            </a:r>
            <a:r>
              <a:rPr lang="tr-TR"/>
              <a:t>military </a:t>
            </a:r>
            <a:r>
              <a:rPr lang="en-US"/>
              <a:t>finance, healthcare, and e-commerce, where the </a:t>
            </a:r>
            <a:r>
              <a:rPr lang="tr-TR"/>
              <a:t>unity and privacy </a:t>
            </a:r>
            <a:r>
              <a:rPr lang="en-US"/>
              <a:t>of information are </a:t>
            </a:r>
            <a:r>
              <a:rPr lang="tr-TR"/>
              <a:t>priority</a:t>
            </a:r>
            <a:r>
              <a:rPr lang="en-US"/>
              <a:t>. </a:t>
            </a:r>
            <a:endParaRPr lang="tr-TR"/>
          </a:p>
          <a:p>
            <a:r>
              <a:rPr lang="en-US"/>
              <a:t>Classic cryptographic methods rely on computational complexity and difficulty of mathematical problems to ensure secure communication, while quantum computers require the development of quantum techniques to address potential </a:t>
            </a:r>
            <a:r>
              <a:rPr lang="tr-TR" err="1"/>
              <a:t>security</a:t>
            </a:r>
            <a:r>
              <a:rPr lang="tr-TR"/>
              <a:t> </a:t>
            </a:r>
            <a:r>
              <a:rPr lang="tr-TR" err="1"/>
              <a:t>gaps</a:t>
            </a:r>
            <a:r>
              <a:rPr lang="en-US"/>
              <a:t>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198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64"/>
    </mc:Choice>
    <mc:Fallback xmlns="">
      <p:transition advTm="256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CB106F-AB3C-A675-ACEC-C341B478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Algerian" panose="04020705040A02060702" pitchFamily="82" charset="0"/>
              </a:rPr>
              <a:t>Quantum </a:t>
            </a:r>
            <a:r>
              <a:rPr lang="tr-TR" err="1">
                <a:latin typeface="Algerian" panose="04020705040A02060702" pitchFamily="82" charset="0"/>
              </a:rPr>
              <a:t>key</a:t>
            </a:r>
            <a:r>
              <a:rPr lang="tr-TR">
                <a:latin typeface="Algerian" panose="04020705040A02060702" pitchFamily="82" charset="0"/>
              </a:rPr>
              <a:t> </a:t>
            </a:r>
            <a:r>
              <a:rPr lang="tr-TR" err="1">
                <a:latin typeface="Algerian" panose="04020705040A02060702" pitchFamily="82" charset="0"/>
              </a:rPr>
              <a:t>dıstrıbutıon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205AC8-1A96-2076-9792-4CB5E523A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QKD is a cryptographic method used to establish secure communication channels between two parties, typically Alice and Bob. It uses quantum mechanics to ensure the </a:t>
            </a:r>
            <a:r>
              <a:rPr lang="tr-TR"/>
              <a:t>unity and privacy </a:t>
            </a:r>
            <a:r>
              <a:rPr lang="en-US"/>
              <a:t>of the exchanged cryptographic keys. It is one of the common techniques within quantum cryptography.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94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790"/>
    </mc:Choice>
    <mc:Fallback xmlns="">
      <p:transition advTm="279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A009B9-0D32-8DB1-4E58-0F2FE9A8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Algerian" panose="04020705040A02060702" pitchFamily="82" charset="0"/>
              </a:rPr>
              <a:t>Quantum </a:t>
            </a:r>
            <a:r>
              <a:rPr lang="tr-TR" err="1">
                <a:latin typeface="Algerian" panose="04020705040A02060702" pitchFamily="82" charset="0"/>
              </a:rPr>
              <a:t>propertıes</a:t>
            </a:r>
            <a:r>
              <a:rPr lang="tr-TR">
                <a:latin typeface="Algerian" panose="04020705040A02060702" pitchFamily="82" charset="0"/>
              </a:rPr>
              <a:t> </a:t>
            </a:r>
            <a:r>
              <a:rPr lang="tr-TR" err="1">
                <a:latin typeface="Algerian" panose="04020705040A02060702" pitchFamily="82" charset="0"/>
              </a:rPr>
              <a:t>exploıted</a:t>
            </a:r>
            <a:r>
              <a:rPr lang="tr-TR">
                <a:latin typeface="Algerian" panose="04020705040A02060702" pitchFamily="82" charset="0"/>
              </a:rPr>
              <a:t> </a:t>
            </a:r>
            <a:r>
              <a:rPr lang="tr-TR" err="1">
                <a:latin typeface="Algerian" panose="04020705040A02060702" pitchFamily="82" charset="0"/>
              </a:rPr>
              <a:t>ın</a:t>
            </a:r>
            <a:r>
              <a:rPr lang="tr-TR">
                <a:latin typeface="Algerian" panose="04020705040A02060702" pitchFamily="82" charset="0"/>
              </a:rPr>
              <a:t> </a:t>
            </a:r>
            <a:r>
              <a:rPr lang="tr-TR" err="1">
                <a:latin typeface="Algerian" panose="04020705040A02060702" pitchFamily="82" charset="0"/>
              </a:rPr>
              <a:t>qkd</a:t>
            </a:r>
            <a:endParaRPr lang="tr-TR">
              <a:latin typeface="Algerian" panose="04020705040A02060702" pitchFamily="82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924559-DF3F-FA22-5E95-52BC1947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Quantum Key Distribution (QKD) exploits several fundamental properties of quantum mechanics to enable secure key exchange between two parties. Here are the basic quantum properties that </a:t>
            </a:r>
            <a:r>
              <a:rPr lang="tr-TR"/>
              <a:t>QKD</a:t>
            </a:r>
            <a:r>
              <a:rPr lang="en-US"/>
              <a:t> uses:</a:t>
            </a:r>
            <a:endParaRPr lang="tr-TR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A199272-9653-506F-676E-CC4F029770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006892"/>
              </p:ext>
            </p:extLst>
          </p:nvPr>
        </p:nvGraphicFramePr>
        <p:xfrm>
          <a:off x="594360" y="3789040"/>
          <a:ext cx="7955280" cy="1354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70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40"/>
    </mc:Choice>
    <mc:Fallback xmlns="">
      <p:transition advTm="254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1804-C09A-36EC-10CA-40602AE2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Algerian" panose="04020705040A02060702" pitchFamily="82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C823-BDF2-DCBC-BDDF-1877E74F9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Here's a simplified explanation of how QKD works: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874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51"/>
    </mc:Choice>
    <mc:Fallback xmlns="">
      <p:transition advTm="175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0CB7-6FDC-CD28-44C2-83773C53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Algerian" panose="04020705040A02060702" pitchFamily="82" charset="0"/>
              </a:rPr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F50039-93A1-19C8-BFE2-4AF9A3160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010448"/>
              </p:ext>
            </p:extLst>
          </p:nvPr>
        </p:nvGraphicFramePr>
        <p:xfrm>
          <a:off x="593725" y="2193925"/>
          <a:ext cx="7956550" cy="2949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641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90"/>
    </mc:Choice>
    <mc:Fallback xmlns="">
      <p:transition advTm="189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4B13-1A78-1B7E-5F4D-479A9EC5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Algerian" panose="04020705040A02060702" pitchFamily="82" charset="0"/>
              </a:rPr>
              <a:t>Example</a:t>
            </a:r>
            <a:endParaRPr lang="tr-TR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780AF43-3C3B-5979-B60F-9E9A3A3224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003190"/>
              </p:ext>
            </p:extLst>
          </p:nvPr>
        </p:nvGraphicFramePr>
        <p:xfrm>
          <a:off x="603502" y="2057401"/>
          <a:ext cx="7956550" cy="3086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45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7"/>
    </mc:Choice>
    <mc:Fallback xmlns="">
      <p:transition spd="slow" advTm="3237"/>
    </mc:Fallback>
  </mc:AlternateContent>
  <p:extLst>
    <p:ext uri="{E180D4A7-C9FB-4DFB-919C-405C955672EB}">
      <p14:showEvtLst xmlns:p14="http://schemas.microsoft.com/office/powerpoint/2010/main">
        <p14:playEvt time="24" objId="9"/>
        <p14:stopEvt time="1150" objId="9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6D910A-62B8-0377-ADC2-745F0E2A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>
                <a:latin typeface="Algerian" panose="04020705040A02060702" pitchFamily="82" charset="0"/>
              </a:rPr>
              <a:t>Challenges</a:t>
            </a:r>
            <a:r>
              <a:rPr lang="tr-TR">
                <a:latin typeface="Algerian" panose="04020705040A02060702" pitchFamily="82" charset="0"/>
              </a:rPr>
              <a:t> </a:t>
            </a:r>
            <a:r>
              <a:rPr lang="tr-TR" err="1">
                <a:latin typeface="Algerian" panose="04020705040A02060702" pitchFamily="82" charset="0"/>
              </a:rPr>
              <a:t>and</a:t>
            </a:r>
            <a:r>
              <a:rPr lang="tr-TR">
                <a:latin typeface="Algerian" panose="04020705040A02060702" pitchFamily="82" charset="0"/>
              </a:rPr>
              <a:t> </a:t>
            </a:r>
            <a:r>
              <a:rPr lang="tr-TR" err="1">
                <a:latin typeface="Algerian" panose="04020705040A02060702" pitchFamily="82" charset="0"/>
              </a:rPr>
              <a:t>future</a:t>
            </a:r>
            <a:r>
              <a:rPr lang="tr-TR">
                <a:latin typeface="Algerian" panose="04020705040A02060702" pitchFamily="82" charset="0"/>
              </a:rPr>
              <a:t> PLANS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09E5E2-ECB1-E752-5C4B-E45558A0B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Implementing quantum cryptography faces several challenges that need to be addressed for widespread adoption. Here are some of the current challenges and potential future directions in the field:</a:t>
            </a:r>
            <a:endParaRPr lang="tr-TR"/>
          </a:p>
          <a:p>
            <a:endParaRPr lang="tr-TR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3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68"/>
    </mc:Choice>
    <mc:Fallback xmlns="">
      <p:transition advTm="4468"/>
    </mc:Fallback>
  </mc:AlternateContent>
</p:sld>
</file>

<file path=ppt/theme/theme1.xml><?xml version="1.0" encoding="utf-8"?>
<a:theme xmlns:a="http://schemas.openxmlformats.org/drawingml/2006/main" name="Uçak İzi">
  <a:themeElements>
    <a:clrScheme name="Uçak İzi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Uçak İzi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çak İzi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TM04033937[[fn=Uçak İzi]]</Template>
  <TotalTime>651</TotalTime>
  <Words>431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Algerian</vt:lpstr>
      <vt:lpstr>Arial</vt:lpstr>
      <vt:lpstr>Century Gothic</vt:lpstr>
      <vt:lpstr>Uçak İzi</vt:lpstr>
      <vt:lpstr>Quantum cryptograpy</vt:lpstr>
      <vt:lpstr>contents</vt:lpstr>
      <vt:lpstr>Introductıon to quantum cryptograpy</vt:lpstr>
      <vt:lpstr>Quantum key dıstrıbutıon</vt:lpstr>
      <vt:lpstr>Quantum propertıes exploıted ın qkd</vt:lpstr>
      <vt:lpstr>example</vt:lpstr>
      <vt:lpstr>Example</vt:lpstr>
      <vt:lpstr>Example</vt:lpstr>
      <vt:lpstr>Challenges and future PLANS</vt:lpstr>
      <vt:lpstr>Challenges and future PLANS</vt:lpstr>
      <vt:lpstr>conclusıon</vt:lpstr>
      <vt:lpstr>references</vt:lpstr>
      <vt:lpstr>Thank you for lıstenıng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cryptograpy</dc:title>
  <dc:creator>Asus</dc:creator>
  <cp:lastModifiedBy>Nurullah.Mertel</cp:lastModifiedBy>
  <cp:revision>8</cp:revision>
  <dcterms:created xsi:type="dcterms:W3CDTF">2023-05-22T08:22:22Z</dcterms:created>
  <dcterms:modified xsi:type="dcterms:W3CDTF">2023-06-07T18:27:02Z</dcterms:modified>
</cp:coreProperties>
</file>