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0" autoAdjust="0"/>
    <p:restoredTop sz="94660"/>
  </p:normalViewPr>
  <p:slideViewPr>
    <p:cSldViewPr snapToGrid="0">
      <p:cViewPr>
        <p:scale>
          <a:sx n="71" d="100"/>
          <a:sy n="7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8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38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38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4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2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0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9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2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7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9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DC175A-0BFC-44C4-8C5B-6B78CB92B5D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E4C78-47A9-4D9A-B90F-C1DDCC68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8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7B406E-DEE6-EF03-7037-83820826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5070">
            <a:off x="1696296" y="482323"/>
            <a:ext cx="7877942" cy="3840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A6789-1541-A8C9-4A25-A8A27489E9C5}"/>
              </a:ext>
            </a:extLst>
          </p:cNvPr>
          <p:cNvSpPr txBox="1"/>
          <p:nvPr/>
        </p:nvSpPr>
        <p:spPr>
          <a:xfrm rot="21439035">
            <a:off x="3246193" y="4894302"/>
            <a:ext cx="5699613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SMALL PROJECT 3 : API TESTING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D182D-951F-EC1F-36C8-CEC9FDFC4464}"/>
              </a:ext>
            </a:extLst>
          </p:cNvPr>
          <p:cNvSpPr txBox="1"/>
          <p:nvPr/>
        </p:nvSpPr>
        <p:spPr>
          <a:xfrm rot="21438751">
            <a:off x="5235250" y="5568553"/>
            <a:ext cx="172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Created by: Nurul </a:t>
            </a:r>
            <a:r>
              <a:rPr lang="en-US" sz="1200" dirty="0" err="1"/>
              <a:t>Izzanni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098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B5AD-1EF0-1229-27CF-EF8B0706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66483" y="1761565"/>
            <a:ext cx="1613646" cy="252804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TesT</a:t>
            </a:r>
            <a:r>
              <a:rPr lang="en-US" dirty="0"/>
              <a:t> Case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E27FD7-5BE9-EA54-DA1B-8B2A9FA3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68837"/>
              </p:ext>
            </p:extLst>
          </p:nvPr>
        </p:nvGraphicFramePr>
        <p:xfrm>
          <a:off x="3079377" y="112956"/>
          <a:ext cx="8630431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446">
                  <a:extLst>
                    <a:ext uri="{9D8B030D-6E8A-4147-A177-3AD203B41FA5}">
                      <a16:colId xmlns:a16="http://schemas.microsoft.com/office/drawing/2014/main" val="1981941591"/>
                    </a:ext>
                  </a:extLst>
                </a:gridCol>
                <a:gridCol w="2507147">
                  <a:extLst>
                    <a:ext uri="{9D8B030D-6E8A-4147-A177-3AD203B41FA5}">
                      <a16:colId xmlns:a16="http://schemas.microsoft.com/office/drawing/2014/main" val="2237069144"/>
                    </a:ext>
                  </a:extLst>
                </a:gridCol>
                <a:gridCol w="3823838">
                  <a:extLst>
                    <a:ext uri="{9D8B030D-6E8A-4147-A177-3AD203B41FA5}">
                      <a16:colId xmlns:a16="http://schemas.microsoft.com/office/drawing/2014/main" val="8026139"/>
                    </a:ext>
                  </a:extLst>
                </a:gridCol>
              </a:tblGrid>
              <a:tr h="34569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Admin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Attendance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Employee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75193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1. Create Token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1. Punch In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[ valid &amp; invalid ] 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1. Save Employee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25809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2. Get User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2. Punch Out</a:t>
                      </a:r>
                    </a:p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[ valid &amp; invalid ] 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2. Employee Detail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91322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3. User login  </a:t>
                      </a:r>
                    </a:p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 valid &amp; invalid ]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3. Update Employee Detail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56877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4. Get Organization Information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4. Terminate Employment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0235"/>
                  </a:ext>
                </a:extLst>
              </a:tr>
              <a:tr h="345690"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5. Employee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57409"/>
                  </a:ext>
                </a:extLst>
              </a:tr>
              <a:tr h="345690">
                <a:tc>
                  <a:txBody>
                    <a:bodyPr/>
                    <a:lstStyle/>
                    <a:p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6. Save Employee Contact Detail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369587"/>
                  </a:ext>
                </a:extLst>
              </a:tr>
              <a:tr h="345690"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7. Employee Contact Detail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13747"/>
                  </a:ext>
                </a:extLst>
              </a:tr>
              <a:tr h="345690"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8. Update Employee Contact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39152"/>
                  </a:ext>
                </a:extLst>
              </a:tr>
              <a:tr h="345690"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9. Save Employee Dependent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9572"/>
                  </a:ext>
                </a:extLst>
              </a:tr>
              <a:tr h="345690"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10. Delete Employee Dependent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1837"/>
                  </a:ext>
                </a:extLst>
              </a:tr>
              <a:tr h="345690"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11. Save Employee Education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47193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endParaRPr lang="en-GB" b="1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12. Employee Education</a:t>
                      </a:r>
                    </a:p>
                    <a:p>
                      <a:r>
                        <a:rPr lang="en-US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[ valid &amp; invalid ]</a:t>
                      </a:r>
                      <a:endParaRPr lang="en-GB" b="1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513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0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AF0-E4E4-8637-3B55-708A8B2F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6176"/>
            <a:ext cx="10396882" cy="797615"/>
          </a:xfrm>
        </p:spPr>
        <p:txBody>
          <a:bodyPr>
            <a:normAutofit/>
          </a:bodyPr>
          <a:lstStyle/>
          <a:p>
            <a:r>
              <a:rPr lang="en-US" sz="4900" dirty="0"/>
              <a:t>API RESULT - </a:t>
            </a:r>
            <a:r>
              <a:rPr lang="en-US" sz="4900" dirty="0">
                <a:solidFill>
                  <a:schemeClr val="tx1"/>
                </a:solidFill>
              </a:rPr>
              <a:t>admin</a:t>
            </a:r>
            <a:endParaRPr lang="en-GB" sz="49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81FD4-AECE-CC92-2D73-DCB28578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0" y="1255163"/>
            <a:ext cx="10972802" cy="48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AF0-E4E4-8637-3B55-708A8B2F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6176"/>
            <a:ext cx="10396882" cy="797615"/>
          </a:xfrm>
        </p:spPr>
        <p:txBody>
          <a:bodyPr>
            <a:normAutofit/>
          </a:bodyPr>
          <a:lstStyle/>
          <a:p>
            <a:r>
              <a:rPr lang="en-US" sz="4900" dirty="0"/>
              <a:t>API RESULT - </a:t>
            </a:r>
            <a:r>
              <a:rPr lang="en-US" sz="4900" dirty="0">
                <a:solidFill>
                  <a:schemeClr val="tx1"/>
                </a:solidFill>
              </a:rPr>
              <a:t>attendance</a:t>
            </a:r>
            <a:endParaRPr lang="en-GB" sz="49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08DE4-3472-6813-2DF0-DE49C196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1" y="1295155"/>
            <a:ext cx="11127310" cy="37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1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AF0-E4E4-8637-3B55-708A8B2F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6176"/>
            <a:ext cx="10396882" cy="797615"/>
          </a:xfrm>
        </p:spPr>
        <p:txBody>
          <a:bodyPr>
            <a:normAutofit/>
          </a:bodyPr>
          <a:lstStyle/>
          <a:p>
            <a:r>
              <a:rPr lang="en-US" sz="4900" dirty="0" err="1"/>
              <a:t>Api</a:t>
            </a:r>
            <a:r>
              <a:rPr lang="en-US" sz="4900" dirty="0"/>
              <a:t> RESULT - </a:t>
            </a:r>
            <a:r>
              <a:rPr lang="en-US" sz="4900" dirty="0">
                <a:solidFill>
                  <a:schemeClr val="tx1"/>
                </a:solidFill>
              </a:rPr>
              <a:t>EMPLOYEE</a:t>
            </a:r>
            <a:endParaRPr lang="en-GB" sz="49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D0FF6-6E9D-0387-3FFB-70AB3E6C9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6" y="1133791"/>
            <a:ext cx="108218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AF0-E4E4-8637-3B55-708A8B2F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6176"/>
            <a:ext cx="10396882" cy="797615"/>
          </a:xfrm>
        </p:spPr>
        <p:txBody>
          <a:bodyPr>
            <a:normAutofit/>
          </a:bodyPr>
          <a:lstStyle/>
          <a:p>
            <a:r>
              <a:rPr lang="en-US" sz="4900" dirty="0" err="1"/>
              <a:t>Api</a:t>
            </a:r>
            <a:r>
              <a:rPr lang="en-US" sz="4900" dirty="0"/>
              <a:t> RESULT - </a:t>
            </a:r>
            <a:r>
              <a:rPr lang="en-US" sz="4900" dirty="0">
                <a:solidFill>
                  <a:schemeClr val="tx1"/>
                </a:solidFill>
              </a:rPr>
              <a:t>EMPLOYEE</a:t>
            </a:r>
            <a:endParaRPr lang="en-GB" sz="49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33274-3AAD-911B-525A-83EF62E2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74" y="1133791"/>
            <a:ext cx="10720967" cy="50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986520-CE63-D385-8466-108D6DF7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6176"/>
            <a:ext cx="2812610" cy="797615"/>
          </a:xfrm>
        </p:spPr>
        <p:txBody>
          <a:bodyPr>
            <a:normAutofit/>
          </a:bodyPr>
          <a:lstStyle/>
          <a:p>
            <a:r>
              <a:rPr lang="en-US" sz="4900" dirty="0"/>
              <a:t>SQL ERROR </a:t>
            </a:r>
            <a:endParaRPr lang="en-GB" sz="49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B37B7-3221-994B-A3C4-EB8C6A83C45C}"/>
              </a:ext>
            </a:extLst>
          </p:cNvPr>
          <p:cNvSpPr txBox="1"/>
          <p:nvPr/>
        </p:nvSpPr>
        <p:spPr>
          <a:xfrm>
            <a:off x="1385048" y="1468310"/>
            <a:ext cx="33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03. ( PUT ) Update Employee Detail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EA577-62BD-0BEF-C3DA-10E5CD42A91E}"/>
              </a:ext>
            </a:extLst>
          </p:cNvPr>
          <p:cNvSpPr txBox="1"/>
          <p:nvPr/>
        </p:nvSpPr>
        <p:spPr>
          <a:xfrm>
            <a:off x="1385047" y="3570657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08. ( PUT ) Update Employee Contact Detail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1D069B-7376-EB1D-89A0-1D635E75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70" y="1979299"/>
            <a:ext cx="3362434" cy="745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E27D27-97E6-A580-5448-6E6151F0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70" y="4085238"/>
            <a:ext cx="3362434" cy="745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216C73-DFD6-B2AB-301D-51FD01E81B5F}"/>
              </a:ext>
            </a:extLst>
          </p:cNvPr>
          <p:cNvSpPr txBox="1"/>
          <p:nvPr/>
        </p:nvSpPr>
        <p:spPr>
          <a:xfrm>
            <a:off x="6275294" y="1468310"/>
            <a:ext cx="33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02. ( GET ) Employee Detail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A9CD3-3626-AB23-C49F-93B127D8E29C}"/>
              </a:ext>
            </a:extLst>
          </p:cNvPr>
          <p:cNvSpPr txBox="1"/>
          <p:nvPr/>
        </p:nvSpPr>
        <p:spPr>
          <a:xfrm>
            <a:off x="6275294" y="3604738"/>
            <a:ext cx="36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06. ( GET ) Employee Contact Detail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7FF23-CF49-D8F1-3064-071B718BA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27" b="-1116"/>
          <a:stretch/>
        </p:blipFill>
        <p:spPr>
          <a:xfrm>
            <a:off x="6680441" y="1897971"/>
            <a:ext cx="2552139" cy="1646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0DEA8A-3D4B-DD74-84AC-CACC8B4C0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72" y="4099610"/>
            <a:ext cx="245240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190</TotalTime>
  <Words>169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</vt:lpstr>
      <vt:lpstr>Impact</vt:lpstr>
      <vt:lpstr>Main Event</vt:lpstr>
      <vt:lpstr>PowerPoint Presentation</vt:lpstr>
      <vt:lpstr>TesT Case</vt:lpstr>
      <vt:lpstr>API RESULT - admin</vt:lpstr>
      <vt:lpstr>API RESULT - attendance</vt:lpstr>
      <vt:lpstr>Api RESULT - EMPLOYEE</vt:lpstr>
      <vt:lpstr>Api RESULT - EMPLOYEE</vt:lpstr>
      <vt:lpstr>SQL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</dc:creator>
  <cp:lastModifiedBy>Unknown</cp:lastModifiedBy>
  <cp:revision>3</cp:revision>
  <dcterms:created xsi:type="dcterms:W3CDTF">2022-07-18T10:29:44Z</dcterms:created>
  <dcterms:modified xsi:type="dcterms:W3CDTF">2022-07-18T13:40:31Z</dcterms:modified>
</cp:coreProperties>
</file>