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772A-6889-4912-960E-F67DE7777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A4AEE-0E64-416B-A1AC-9D02A4B7F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31FF-1088-456D-AB9D-F6FA72B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645B5-AD6A-448A-B7D3-35749F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A788-95DB-4554-B334-1FBCBF73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EAFA-405E-4F42-8CA2-73C78FB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B6360-63C2-4352-9E5C-6B19A190E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1AEC-BB56-4C50-A156-86B31799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7C4C-5A8E-4888-86A4-DE975BEB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2FD6-05C5-4C02-B685-DC669EDB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8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81E8D-E012-4385-AF3D-036DB5CA2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5A5E8-B217-49B5-AEBB-42DE0FAED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4811-98F4-4D84-A41A-FE8C8342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6CEB-AEC7-497C-8D39-E72CA650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D2E1-6233-4B1E-90A9-B7E77131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9FDA-FB75-48F1-8971-60F75498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ABCD-9A30-4D42-B00B-9BADC134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F0B5-D39A-446F-86B8-968132D3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D24B-01E3-495A-B519-F9B96E35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9447F-CEF7-4A8B-9748-B4B7FD89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6ED7-16DD-4402-98EC-A05C1429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EEB4-5D53-4229-B059-946FE103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FB6F-91F7-4B14-885A-DF39C8B4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AE31-3926-4AE6-9A00-0BA2750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53A2B-A9F4-4BA2-ABA1-2ED5A591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7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AE5D-CAD0-46A3-91F1-AEFADB18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10E6-63FA-49D2-B9C5-070150485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CFCE4-9485-4FBA-8A9E-3642956CA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A0CE-60E5-46F5-98FD-8CE73706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6EBD6-8F65-47EB-9791-1EC76DAB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E3F9-BE4A-4371-A3E3-F61FB818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D6B4-B4AE-40CE-93D7-BC9E37C5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4516D-0516-43D6-B9FF-DB59548A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B5061-1783-41AF-A8F0-CD8E83D62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81BAE-CA6B-4470-B265-C2CC28D17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9AE65-87F6-4075-A8B2-369325EF0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A910A-F035-452A-AC4D-39EA83C2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2C711-65F9-4A13-9F41-CFA16146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C57F2-4330-44D7-B164-FC3A3FB2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212E-FC17-4E1B-9E7A-A127BC7B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4A007-03EF-4143-8C0C-63C3AEAA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D84E2-E120-48A8-ABF6-29C923C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20AB-168B-4231-B8B6-43B229F1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0F1BD-6EC4-4637-9F6B-B04E89B8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A3483-4E8D-4AAB-B2B2-F1559CE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DC003-6A26-4173-BAC3-515A9CB5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058E-147E-4BDC-9EEF-20C0B46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9493-81D8-4C66-89C6-D97EDAE5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7F39C-57D5-4B45-AB8F-3B5044B98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B8FE-384D-43D6-8FD4-6C581028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D5351-82B0-4CBD-9925-C7A5ED4B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4172-BEC5-4C7A-A64B-5CE5C6EA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2EF0-5D88-49C3-B97A-6EB35FF0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DFB1A-97DC-420F-9BAA-FD5E7E834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3927C-760A-40B8-A558-7FE9C64AF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248F-6671-439E-B40F-0101A992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5C1C8-8F84-414C-BF47-CA769194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0F364-4144-4F71-B5BA-ACAC9AE0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78FD0-5A51-4466-BCB9-9D7BEC85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BC716-C308-49D9-B9CC-DE644944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6476-54DC-4591-B5EB-8A710ECAA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0E1F-E846-496B-BFD0-57C0A6BC8B29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5507-17E3-4901-8244-BEEAD8145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E4B2-D53F-491C-9676-80E2236EE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49C-B471-4EE8-A9B4-1F073D23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0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BE6A5EBA-E455-4731-8E90-009E91EBCEB3}"/>
              </a:ext>
            </a:extLst>
          </p:cNvPr>
          <p:cNvSpPr/>
          <p:nvPr/>
        </p:nvSpPr>
        <p:spPr>
          <a:xfrm>
            <a:off x="2004292" y="1921165"/>
            <a:ext cx="757382" cy="369453"/>
          </a:xfrm>
          <a:prstGeom prst="snip2Diag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</a:rPr>
              <a:t>HOME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68784A8F-B22E-4EF6-B321-FD636EDAE898}"/>
              </a:ext>
            </a:extLst>
          </p:cNvPr>
          <p:cNvSpPr/>
          <p:nvPr/>
        </p:nvSpPr>
        <p:spPr>
          <a:xfrm>
            <a:off x="3066473" y="1921164"/>
            <a:ext cx="967509" cy="369453"/>
          </a:xfrm>
          <a:prstGeom prst="snip2Diag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</a:rPr>
              <a:t>BIODATA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BD5E38D-90D4-4B25-A963-97304CA0CF3F}"/>
              </a:ext>
            </a:extLst>
          </p:cNvPr>
          <p:cNvSpPr/>
          <p:nvPr/>
        </p:nvSpPr>
        <p:spPr>
          <a:xfrm>
            <a:off x="4221018" y="1921164"/>
            <a:ext cx="1281546" cy="369453"/>
          </a:xfrm>
          <a:prstGeom prst="snip2Diag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</a:rPr>
              <a:t>EXPERIENCE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BE9F8547-BAF9-446E-8E85-F4122363EF9E}"/>
              </a:ext>
            </a:extLst>
          </p:cNvPr>
          <p:cNvSpPr/>
          <p:nvPr/>
        </p:nvSpPr>
        <p:spPr>
          <a:xfrm>
            <a:off x="5689600" y="1921164"/>
            <a:ext cx="1200727" cy="369453"/>
          </a:xfrm>
          <a:prstGeom prst="snip2Diag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</a:rPr>
              <a:t>EDUCATION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36EA9A24-D898-45D7-80B0-2AED8BE3E946}"/>
              </a:ext>
            </a:extLst>
          </p:cNvPr>
          <p:cNvSpPr/>
          <p:nvPr/>
        </p:nvSpPr>
        <p:spPr>
          <a:xfrm>
            <a:off x="6948054" y="1921164"/>
            <a:ext cx="847437" cy="369453"/>
          </a:xfrm>
          <a:prstGeom prst="snip2Diag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</a:rPr>
              <a:t>FAMILY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0A04667-81E9-4029-9C0A-7045B398E677}"/>
              </a:ext>
            </a:extLst>
          </p:cNvPr>
          <p:cNvSpPr/>
          <p:nvPr/>
        </p:nvSpPr>
        <p:spPr>
          <a:xfrm>
            <a:off x="7931727" y="1925781"/>
            <a:ext cx="967509" cy="369453"/>
          </a:xfrm>
          <a:prstGeom prst="snip2Diag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</a:rPr>
              <a:t>GALLERY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1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Zairie</dc:creator>
  <cp:lastModifiedBy>Ahmad Zairie</cp:lastModifiedBy>
  <cp:revision>1</cp:revision>
  <dcterms:created xsi:type="dcterms:W3CDTF">2021-12-30T19:33:17Z</dcterms:created>
  <dcterms:modified xsi:type="dcterms:W3CDTF">2021-12-30T20:27:24Z</dcterms:modified>
</cp:coreProperties>
</file>