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-1" descr=""/>
          <p:cNvPicPr/>
          <p:nvPr/>
        </p:nvPicPr>
        <p:blipFill>
          <a:blip r:embed="rId2"/>
          <a:stretch/>
        </p:blipFill>
        <p:spPr>
          <a:xfrm>
            <a:off x="0" y="0"/>
            <a:ext cx="10085040" cy="566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-1" descr=""/>
          <p:cNvPicPr/>
          <p:nvPr/>
        </p:nvPicPr>
        <p:blipFill>
          <a:blip r:embed="rId2"/>
          <a:stretch/>
        </p:blipFill>
        <p:spPr>
          <a:xfrm>
            <a:off x="0" y="0"/>
            <a:ext cx="10085040" cy="56692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-1" descr=""/>
          <p:cNvPicPr/>
          <p:nvPr/>
        </p:nvPicPr>
        <p:blipFill>
          <a:blip r:embed="rId2"/>
          <a:stretch/>
        </p:blipFill>
        <p:spPr>
          <a:xfrm>
            <a:off x="0" y="0"/>
            <a:ext cx="10085040" cy="56692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Nunito"/>
                <a:ea typeface="DejaVu Sans"/>
              </a:rPr>
              <a:t>Koneksi ke mongodb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8" name="Text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Picture 1" descr=""/>
          <p:cNvPicPr/>
          <p:nvPr/>
        </p:nvPicPr>
        <p:blipFill>
          <a:blip r:embed="rId1"/>
          <a:stretch/>
        </p:blipFill>
        <p:spPr>
          <a:xfrm>
            <a:off x="1872000" y="1179360"/>
            <a:ext cx="7619400" cy="38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controllers  ==&gt; get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7" name="TextShape 2"/>
          <p:cNvSpPr/>
          <p:nvPr/>
        </p:nvSpPr>
        <p:spPr>
          <a:xfrm>
            <a:off x="1655280" y="100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./controllers/mahasiswa.js ketik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105280" y="1737360"/>
            <a:ext cx="5919120" cy="19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controllers  ==&gt; getByNim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0" name="TextShape 2"/>
          <p:cNvSpPr/>
          <p:nvPr/>
        </p:nvSpPr>
        <p:spPr>
          <a:xfrm>
            <a:off x="1655280" y="100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./controllers/mahasiswa.js ketik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042640" y="1645920"/>
            <a:ext cx="6976440" cy="21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8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controllers  ==&gt; update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3" name="TextShape 9"/>
          <p:cNvSpPr/>
          <p:nvPr/>
        </p:nvSpPr>
        <p:spPr>
          <a:xfrm>
            <a:off x="1655280" y="100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./controllers/mahasiswa.js tambahkan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107440" y="1812240"/>
            <a:ext cx="6487920" cy="37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0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controllers  ==&gt; delete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6" name="TextShape 11"/>
          <p:cNvSpPr/>
          <p:nvPr/>
        </p:nvSpPr>
        <p:spPr>
          <a:xfrm>
            <a:off x="1655280" y="100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./controllers/mahasiswa.js tambahkan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49920" y="1951200"/>
            <a:ext cx="643680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2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routes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59" name="TextShape 13"/>
          <p:cNvSpPr/>
          <p:nvPr/>
        </p:nvSpPr>
        <p:spPr>
          <a:xfrm>
            <a:off x="1655280" y="100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./routes/mahasiswa.js tambahkan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041200" y="1550160"/>
            <a:ext cx="7155000" cy="31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Install Library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1" name="Text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Install mongoose</a:t>
            </a:r>
            <a:endParaRPr b="0" lang="en-US" sz="24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d7"/>
                </a:solidFill>
                <a:highlight>
                  <a:srgbClr val="000000"/>
                </a:highlight>
                <a:latin typeface="Nuni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d7"/>
                </a:solidFill>
                <a:highlight>
                  <a:srgbClr val="000000"/>
                </a:highlight>
                <a:latin typeface="Nunito"/>
                <a:ea typeface="DejaVu Sans"/>
              </a:rPr>
              <a:t>npm install mongoose --save</a:t>
            </a:r>
            <a:endParaRPr b="0" lang="en-US" sz="20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Nunito"/>
                <a:ea typeface="DejaVu Sans"/>
              </a:rPr>
              <a:t>Install dotenv</a:t>
            </a:r>
            <a:endParaRPr b="0" lang="en-US" sz="20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d7"/>
                </a:solidFill>
                <a:highlight>
                  <a:srgbClr val="000000"/>
                </a:highlight>
                <a:latin typeface="Nunito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d7"/>
                </a:solidFill>
                <a:highlight>
                  <a:srgbClr val="000000"/>
                </a:highlight>
                <a:latin typeface="Nunito"/>
                <a:ea typeface="DejaVu Sans"/>
              </a:rPr>
              <a:t>npm install dotenv --save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.env File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3" name="Text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Buat file .env pada folder project</a:t>
            </a:r>
            <a:endParaRPr b="0" lang="en-US" sz="24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ketik kode berikut</a:t>
            </a:r>
            <a:endParaRPr b="0" lang="en-US" sz="24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d7"/>
                </a:solidFill>
                <a:highlight>
                  <a:srgbClr val="000000"/>
                </a:highlight>
                <a:latin typeface="Nunito"/>
                <a:ea typeface="DejaVu Sans"/>
              </a:rPr>
              <a:t>DATABASE_URL = mongodb://localhost:27017/siakad</a:t>
            </a:r>
            <a:endParaRPr b="0" lang="en-US" sz="18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657600" y="3017520"/>
            <a:ext cx="4484880" cy="65628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842840" y="2947680"/>
            <a:ext cx="1722960" cy="198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Buat koneksi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1655280" y="693360"/>
            <a:ext cx="8099280" cy="49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</a:t>
            </a:r>
            <a:r>
              <a:rPr b="0" lang="en-US" sz="2400" spc="-1" strike="noStrike">
                <a:solidFill>
                  <a:srgbClr val="050505"/>
                </a:solidFill>
                <a:latin typeface="Courier New"/>
                <a:ea typeface="DejaVu Sans"/>
              </a:rPr>
              <a:t>index.js </a:t>
            </a: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tambahkan kode berikut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19160" y="1188720"/>
            <a:ext cx="6130080" cy="429732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309360" y="1188720"/>
            <a:ext cx="3565800" cy="11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/>
          <p:nvPr/>
        </p:nvSpPr>
        <p:spPr>
          <a:xfrm>
            <a:off x="1583640" y="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models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1" name="TextShape 2"/>
          <p:cNvSpPr/>
          <p:nvPr/>
        </p:nvSpPr>
        <p:spPr>
          <a:xfrm>
            <a:off x="1655280" y="693360"/>
            <a:ext cx="7835040" cy="49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./models/mahasiswa.js ketik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108960" y="1188720"/>
            <a:ext cx="5846760" cy="42372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005840" y="1195200"/>
            <a:ext cx="1960920" cy="23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/>
          <p:nvPr/>
        </p:nvSpPr>
        <p:spPr>
          <a:xfrm>
            <a:off x="1583640" y="-108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controllers ==&gt; post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5" name="TextShape 2"/>
          <p:cNvSpPr/>
          <p:nvPr/>
        </p:nvSpPr>
        <p:spPr>
          <a:xfrm>
            <a:off x="1619280" y="64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./controllers/mahasiswa.js ketik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308680" y="1055880"/>
            <a:ext cx="6300000" cy="424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3"/>
          <p:cNvSpPr/>
          <p:nvPr/>
        </p:nvSpPr>
        <p:spPr>
          <a:xfrm>
            <a:off x="1583640" y="-108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routes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8" name="TextShape 4"/>
          <p:cNvSpPr/>
          <p:nvPr/>
        </p:nvSpPr>
        <p:spPr>
          <a:xfrm>
            <a:off x="1619280" y="64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./routes/mahasiswa.js ketik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83320" y="1188720"/>
            <a:ext cx="5780160" cy="18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5"/>
          <p:cNvSpPr/>
          <p:nvPr/>
        </p:nvSpPr>
        <p:spPr>
          <a:xfrm>
            <a:off x="1583640" y="-108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Index.js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1" name="TextShape 6"/>
          <p:cNvSpPr/>
          <p:nvPr/>
        </p:nvSpPr>
        <p:spPr>
          <a:xfrm>
            <a:off x="1619280" y="645840"/>
            <a:ext cx="783504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Nunito"/>
                <a:ea typeface="DejaVu Sans"/>
              </a:rPr>
              <a:t>Pada ./index.js tambahkan kode berikut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03120" y="1263960"/>
            <a:ext cx="6182280" cy="25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7"/>
          <p:cNvSpPr/>
          <p:nvPr/>
        </p:nvSpPr>
        <p:spPr>
          <a:xfrm>
            <a:off x="1583640" y="-1080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r>
              <a:rPr b="1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Uji Coba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3200" y="623520"/>
            <a:ext cx="10037160" cy="30373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355120" y="3768480"/>
            <a:ext cx="4808520" cy="17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LibreOffice/7.3.7.2$Linux_X86_64 LibreOffice_project/30$Build-2</Application>
  <AppVersion>15.0000</AppVersion>
  <Words>882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2022-05-16T17:08:22Z</dcterms:created>
  <dc:creator/>
  <dc:description/>
  <dc:language>en-US</dc:language>
  <cp:lastModifiedBy/>
  <dcterms:modified xsi:type="dcterms:W3CDTF">2023-05-30T10:23:05Z</dcterms:modified>
  <cp:revision>23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  <property fmtid="{D5CDD505-2E9C-101B-9397-08002B2CF9AE}" pid="3" name="Slides">
    <vt:i4>8</vt:i4>
  </property>
</Properties>
</file>