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9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0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60102-5218-4460-8A59-3545544A5589}" type="datetimeFigureOut">
              <a:rPr lang="en-US" smtClean="0"/>
              <a:t>23-Aug-17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91FB-EEEB-4EB5-A00A-FF269E6EE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9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2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308953" y="112732"/>
            <a:ext cx="1302706" cy="88934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09161" y="326727"/>
            <a:ext cx="111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08954" y="1410735"/>
            <a:ext cx="1277654" cy="5765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09161" y="1498417"/>
            <a:ext cx="1302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8953" y="2381319"/>
            <a:ext cx="1277654" cy="5765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09161" y="2469001"/>
            <a:ext cx="111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INIT(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3394" y="3252569"/>
            <a:ext cx="1590805" cy="5765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23603" y="3340251"/>
            <a:ext cx="1388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Border (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71838" y="4206634"/>
            <a:ext cx="1590805" cy="5765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22188" y="5333565"/>
            <a:ext cx="1388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 (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1868" y="4165187"/>
            <a:ext cx="1728591" cy="5765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12077" y="4252869"/>
            <a:ext cx="1628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71839" y="5208328"/>
            <a:ext cx="1751555" cy="6938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11869" y="5208328"/>
            <a:ext cx="1866378" cy="6938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11868" y="5413831"/>
            <a:ext cx="196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Feature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8902" y="4303555"/>
            <a:ext cx="1388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 (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3212" y="5398283"/>
            <a:ext cx="193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Button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409161" y="6175332"/>
            <a:ext cx="989557" cy="6826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597052" y="6316787"/>
            <a:ext cx="111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4" idx="4"/>
            <a:endCxn id="6" idx="0"/>
          </p:cNvCxnSpPr>
          <p:nvPr/>
        </p:nvCxnSpPr>
        <p:spPr>
          <a:xfrm flipH="1">
            <a:off x="4947781" y="1002081"/>
            <a:ext cx="12525" cy="408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922726" y="1979961"/>
            <a:ext cx="12525" cy="408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0" idx="0"/>
          </p:cNvCxnSpPr>
          <p:nvPr/>
        </p:nvCxnSpPr>
        <p:spPr>
          <a:xfrm flipH="1">
            <a:off x="4918797" y="2957840"/>
            <a:ext cx="5097" cy="294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837504" y="3845900"/>
            <a:ext cx="250277" cy="349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11868" y="3782005"/>
            <a:ext cx="338203" cy="386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247616" y="4848200"/>
            <a:ext cx="12525" cy="408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427937" y="4799857"/>
            <a:ext cx="12525" cy="408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75381" y="5955213"/>
            <a:ext cx="733572" cy="39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36297" y="5955213"/>
            <a:ext cx="751560" cy="461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3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Nuruzzaman Himel</dc:creator>
  <cp:lastModifiedBy>Nuruzzaman Himel</cp:lastModifiedBy>
  <cp:revision>2</cp:revision>
  <dcterms:created xsi:type="dcterms:W3CDTF">2017-08-24T05:34:44Z</dcterms:created>
  <dcterms:modified xsi:type="dcterms:W3CDTF">2017-08-24T05:47:42Z</dcterms:modified>
</cp:coreProperties>
</file>