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310" r:id="rId3"/>
    <p:sldId id="309" r:id="rId4"/>
    <p:sldId id="313" r:id="rId5"/>
    <p:sldId id="314" r:id="rId6"/>
    <p:sldId id="257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Karla" pitchFamily="2" charset="0"/>
      <p:regular r:id="rId10"/>
      <p:bold r:id="rId11"/>
      <p:italic r:id="rId12"/>
      <p:boldItalic r:id="rId13"/>
    </p:embeddedFont>
    <p:embeddedFont>
      <p:font typeface="Karla Medium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8A322-26A1-4F79-AB6F-7DFC574E5BAC}">
  <a:tblStyle styleId="{2568A322-26A1-4F79-AB6F-7DFC574E5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b0ed20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b0ed20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6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09f6a330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09f6a330b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1d3c097be0_8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1d3c097be0_8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27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11dd18c0d2a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11dd18c0d2a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32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d4f3bf4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d4f3bf4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name="adj" fmla="val 4754"/>
              </a:avLst>
            </a:prstGeom>
            <a:solidFill>
              <a:schemeClr val="accent4"/>
            </a:solidFill>
            <a:ln>
              <a:noFill/>
            </a:ln>
            <a:effectLst>
              <a:outerShdw dist="66675" dir="252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name="adj" fmla="val 3132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 rot="5400000">
            <a:off x="89857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-5400000">
            <a:off x="5728732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"/>
          </p:nvPr>
        </p:nvSpPr>
        <p:spPr>
          <a:xfrm>
            <a:off x="2117612" y="2225083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title" idx="2"/>
          </p:nvPr>
        </p:nvSpPr>
        <p:spPr>
          <a:xfrm>
            <a:off x="2120114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3"/>
          </p:nvPr>
        </p:nvSpPr>
        <p:spPr>
          <a:xfrm>
            <a:off x="2117600" y="3669901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 idx="4"/>
          </p:nvPr>
        </p:nvSpPr>
        <p:spPr>
          <a:xfrm>
            <a:off x="2117600" y="3352018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5"/>
          </p:nvPr>
        </p:nvSpPr>
        <p:spPr>
          <a:xfrm>
            <a:off x="5638875" y="2225075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 idx="6"/>
          </p:nvPr>
        </p:nvSpPr>
        <p:spPr>
          <a:xfrm>
            <a:off x="5641388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7"/>
          </p:nvPr>
        </p:nvSpPr>
        <p:spPr>
          <a:xfrm>
            <a:off x="5638875" y="3669900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8"/>
          </p:nvPr>
        </p:nvSpPr>
        <p:spPr>
          <a:xfrm>
            <a:off x="5638874" y="335202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26462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675197" y="4643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0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sp>
          <p:nvSpPr>
            <p:cNvPr id="446" name="Google Shape;446;p36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952694" y="3188882"/>
            <a:ext cx="7241813" cy="1104900"/>
            <a:chOff x="908176" y="3090407"/>
            <a:chExt cx="7241813" cy="1104900"/>
          </a:xfrm>
        </p:grpSpPr>
        <p:sp>
          <p:nvSpPr>
            <p:cNvPr id="449" name="Google Shape;449;p36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3844819" y="1256679"/>
            <a:ext cx="1457561" cy="134244"/>
            <a:chOff x="3599100" y="1158250"/>
            <a:chExt cx="1726150" cy="159000"/>
          </a:xfrm>
        </p:grpSpPr>
        <p:sp>
          <p:nvSpPr>
            <p:cNvPr id="460" name="Google Shape;460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187947" y="421025"/>
            <a:ext cx="1256977" cy="1227202"/>
            <a:chOff x="2180272" y="-464800"/>
            <a:chExt cx="1256977" cy="1227202"/>
          </a:xfrm>
        </p:grpSpPr>
        <p:sp>
          <p:nvSpPr>
            <p:cNvPr id="464" name="Google Shape;464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 txBox="1">
            <a:spLocks noGrp="1"/>
          </p:cNvSpPr>
          <p:nvPr>
            <p:ph type="ctrTitle"/>
          </p:nvPr>
        </p:nvSpPr>
        <p:spPr>
          <a:xfrm>
            <a:off x="784444" y="1909012"/>
            <a:ext cx="7453500" cy="911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Online</a:t>
            </a:r>
            <a:endParaRPr dirty="0"/>
          </a:p>
        </p:txBody>
      </p:sp>
      <p:grpSp>
        <p:nvGrpSpPr>
          <p:cNvPr id="471" name="Google Shape;471;p36"/>
          <p:cNvGrpSpPr/>
          <p:nvPr/>
        </p:nvGrpSpPr>
        <p:grpSpPr>
          <a:xfrm rot="1124476">
            <a:off x="-178587" y="3937548"/>
            <a:ext cx="3002061" cy="1104891"/>
            <a:chOff x="419375" y="2109025"/>
            <a:chExt cx="1137975" cy="418825"/>
          </a:xfrm>
        </p:grpSpPr>
        <p:sp>
          <p:nvSpPr>
            <p:cNvPr id="472" name="Google Shape;472;p36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 flipH="1">
            <a:off x="7744172" y="3783875"/>
            <a:ext cx="1256977" cy="1227202"/>
            <a:chOff x="2180272" y="-464800"/>
            <a:chExt cx="1256977" cy="1227202"/>
          </a:xfrm>
        </p:grpSpPr>
        <p:sp>
          <p:nvSpPr>
            <p:cNvPr id="563" name="Google Shape;563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6"/>
          <p:cNvGrpSpPr/>
          <p:nvPr/>
        </p:nvGrpSpPr>
        <p:grpSpPr>
          <a:xfrm rot="-2700000" flipH="1">
            <a:off x="7599152" y="258927"/>
            <a:ext cx="1139797" cy="1617797"/>
            <a:chOff x="1801400" y="1718664"/>
            <a:chExt cx="640972" cy="909778"/>
          </a:xfrm>
        </p:grpSpPr>
        <p:sp>
          <p:nvSpPr>
            <p:cNvPr id="566" name="Google Shape;566;p36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3"/>
          <p:cNvGrpSpPr/>
          <p:nvPr/>
        </p:nvGrpSpPr>
        <p:grpSpPr>
          <a:xfrm>
            <a:off x="2733150" y="1246531"/>
            <a:ext cx="3271707" cy="2995381"/>
            <a:chOff x="1083450" y="1217401"/>
            <a:chExt cx="3271707" cy="2995381"/>
          </a:xfrm>
        </p:grpSpPr>
        <p:grpSp>
          <p:nvGrpSpPr>
            <p:cNvPr id="740" name="Google Shape;740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41" name="Google Shape;741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44" name="Google Shape;744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" name="Google Shape;755;p43"/>
          <p:cNvGrpSpPr/>
          <p:nvPr/>
        </p:nvGrpSpPr>
        <p:grpSpPr>
          <a:xfrm>
            <a:off x="2988450" y="1486806"/>
            <a:ext cx="3271707" cy="2995381"/>
            <a:chOff x="1083450" y="1217401"/>
            <a:chExt cx="3271707" cy="2995381"/>
          </a:xfrm>
        </p:grpSpPr>
        <p:grpSp>
          <p:nvGrpSpPr>
            <p:cNvPr id="756" name="Google Shape;756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57" name="Google Shape;757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764" name="Google Shape;764;p43"/>
          <p:cNvSpPr txBox="1">
            <a:spLocks noGrp="1"/>
          </p:cNvSpPr>
          <p:nvPr>
            <p:ph type="subTitle" idx="1"/>
          </p:nvPr>
        </p:nvSpPr>
        <p:spPr>
          <a:xfrm>
            <a:off x="3150100" y="344836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Mastering Java Spring Boot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E</a:t>
            </a:r>
            <a:endParaRPr dirty="0"/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 idx="3"/>
          </p:nvPr>
        </p:nvSpPr>
        <p:spPr>
          <a:xfrm>
            <a:off x="3151600" y="313048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 Yudha Kurnia</a:t>
            </a:r>
            <a:endParaRPr dirty="0"/>
          </a:p>
        </p:txBody>
      </p:sp>
      <p:grpSp>
        <p:nvGrpSpPr>
          <p:cNvPr id="768" name="Google Shape;768;p43"/>
          <p:cNvGrpSpPr/>
          <p:nvPr/>
        </p:nvGrpSpPr>
        <p:grpSpPr>
          <a:xfrm flipH="1">
            <a:off x="7481519" y="356992"/>
            <a:ext cx="1206195" cy="1177623"/>
            <a:chOff x="2180272" y="-464800"/>
            <a:chExt cx="1256977" cy="1227202"/>
          </a:xfrm>
        </p:grpSpPr>
        <p:sp>
          <p:nvSpPr>
            <p:cNvPr id="769" name="Google Shape;769;p4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3"/>
          <p:cNvSpPr/>
          <p:nvPr/>
        </p:nvSpPr>
        <p:spPr>
          <a:xfrm>
            <a:off x="8255775" y="21694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3"/>
          <p:cNvGrpSpPr/>
          <p:nvPr/>
        </p:nvGrpSpPr>
        <p:grpSpPr>
          <a:xfrm>
            <a:off x="4286350" y="2127480"/>
            <a:ext cx="675900" cy="809700"/>
            <a:chOff x="1970600" y="969525"/>
            <a:chExt cx="675900" cy="809700"/>
          </a:xfrm>
        </p:grpSpPr>
        <p:sp>
          <p:nvSpPr>
            <p:cNvPr id="773" name="Google Shape;773;p43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54" name="Google Shape;10173;p81">
            <a:extLst>
              <a:ext uri="{FF2B5EF4-FFF2-40B4-BE49-F238E27FC236}">
                <a16:creationId xmlns:a16="http://schemas.microsoft.com/office/drawing/2014/main" id="{26C6E4B1-50DF-2090-AAA0-9A092A445BC8}"/>
              </a:ext>
            </a:extLst>
          </p:cNvPr>
          <p:cNvGrpSpPr/>
          <p:nvPr/>
        </p:nvGrpSpPr>
        <p:grpSpPr>
          <a:xfrm>
            <a:off x="4440372" y="2237877"/>
            <a:ext cx="375468" cy="463943"/>
            <a:chOff x="3316000" y="4399325"/>
            <a:chExt cx="392325" cy="483100"/>
          </a:xfrm>
          <a:solidFill>
            <a:schemeClr val="bg1"/>
          </a:solidFill>
        </p:grpSpPr>
        <p:sp>
          <p:nvSpPr>
            <p:cNvPr id="55" name="Google Shape;10174;p81">
              <a:extLst>
                <a:ext uri="{FF2B5EF4-FFF2-40B4-BE49-F238E27FC236}">
                  <a16:creationId xmlns:a16="http://schemas.microsoft.com/office/drawing/2014/main" id="{F35FC1CE-BD60-0F66-58DA-C63D89179B29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10175;p81">
              <a:extLst>
                <a:ext uri="{FF2B5EF4-FFF2-40B4-BE49-F238E27FC236}">
                  <a16:creationId xmlns:a16="http://schemas.microsoft.com/office/drawing/2014/main" id="{4A530660-4B24-6A7C-3AB1-BEDF7646BCE9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1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Project</a:t>
            </a:r>
            <a:endParaRPr dirty="0"/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ini berfungsi untuk memanggil montir dimana pun dan kapanpun selama masih tersedia. Fitur-fitur yang ada , berguna untuk menyelesaikan masalah yang ada dijalan dan dirumah.</a:t>
            </a:r>
            <a:endParaRPr dirty="0"/>
          </a:p>
        </p:txBody>
      </p:sp>
      <p:grpSp>
        <p:nvGrpSpPr>
          <p:cNvPr id="666" name="Google Shape;666;p40"/>
          <p:cNvGrpSpPr/>
          <p:nvPr/>
        </p:nvGrpSpPr>
        <p:grpSpPr>
          <a:xfrm flipH="1">
            <a:off x="1761219" y="274192"/>
            <a:ext cx="1206195" cy="1177623"/>
            <a:chOff x="2180272" y="-464800"/>
            <a:chExt cx="1256977" cy="1227202"/>
          </a:xfrm>
        </p:grpSpPr>
        <p:sp>
          <p:nvSpPr>
            <p:cNvPr id="667" name="Google Shape;667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120689" y="2903155"/>
            <a:ext cx="1475314" cy="1440367"/>
            <a:chOff x="2180272" y="-464800"/>
            <a:chExt cx="1256977" cy="1227202"/>
          </a:xfrm>
        </p:grpSpPr>
        <p:sp>
          <p:nvSpPr>
            <p:cNvPr id="670" name="Google Shape;670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7827794" y="3295092"/>
            <a:ext cx="1206195" cy="1177623"/>
            <a:chOff x="2180272" y="-464800"/>
            <a:chExt cx="1256977" cy="1227202"/>
          </a:xfrm>
        </p:grpSpPr>
        <p:sp>
          <p:nvSpPr>
            <p:cNvPr id="673" name="Google Shape;673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7478003" y="729844"/>
            <a:ext cx="784907" cy="155297"/>
            <a:chOff x="7189925" y="928775"/>
            <a:chExt cx="699000" cy="138300"/>
          </a:xfrm>
        </p:grpSpPr>
        <p:sp>
          <p:nvSpPr>
            <p:cNvPr id="676" name="Google Shape;676;p40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844819" y="1281104"/>
            <a:ext cx="1457561" cy="134244"/>
            <a:chOff x="3599100" y="1158250"/>
            <a:chExt cx="1726150" cy="159000"/>
          </a:xfrm>
        </p:grpSpPr>
        <p:sp>
          <p:nvSpPr>
            <p:cNvPr id="680" name="Google Shape;680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3844819" y="4008854"/>
            <a:ext cx="1457561" cy="134244"/>
            <a:chOff x="3599100" y="1158250"/>
            <a:chExt cx="1726150" cy="159000"/>
          </a:xfrm>
        </p:grpSpPr>
        <p:sp>
          <p:nvSpPr>
            <p:cNvPr id="684" name="Google Shape;684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18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50"/>
          <p:cNvGrpSpPr/>
          <p:nvPr/>
        </p:nvGrpSpPr>
        <p:grpSpPr>
          <a:xfrm>
            <a:off x="716650" y="1275600"/>
            <a:ext cx="7714350" cy="3520800"/>
            <a:chOff x="716650" y="637800"/>
            <a:chExt cx="7714350" cy="3520800"/>
          </a:xfrm>
        </p:grpSpPr>
        <p:grpSp>
          <p:nvGrpSpPr>
            <p:cNvPr id="1061" name="Google Shape;1061;p50"/>
            <p:cNvGrpSpPr/>
            <p:nvPr/>
          </p:nvGrpSpPr>
          <p:grpSpPr>
            <a:xfrm>
              <a:off x="716650" y="637800"/>
              <a:ext cx="7714350" cy="3520800"/>
              <a:chOff x="716650" y="637800"/>
              <a:chExt cx="7714350" cy="3520800"/>
            </a:xfrm>
          </p:grpSpPr>
          <p:sp>
            <p:nvSpPr>
              <p:cNvPr id="1062" name="Google Shape;1062;p50"/>
              <p:cNvSpPr/>
              <p:nvPr/>
            </p:nvSpPr>
            <p:spPr>
              <a:xfrm>
                <a:off x="716650" y="963600"/>
                <a:ext cx="7713900" cy="31950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50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1065" name="Google Shape;1065;p50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8" name="Google Shape;1068;p50"/>
          <p:cNvSpPr txBox="1">
            <a:spLocks noGrp="1"/>
          </p:cNvSpPr>
          <p:nvPr>
            <p:ph type="subTitle" idx="3"/>
          </p:nvPr>
        </p:nvSpPr>
        <p:spPr>
          <a:xfrm>
            <a:off x="5669521" y="2884864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gas giant, and also the biggest planet in the Solar System</a:t>
            </a:r>
            <a:endParaRPr/>
          </a:p>
        </p:txBody>
      </p:sp>
      <p:sp>
        <p:nvSpPr>
          <p:cNvPr id="1069" name="Google Shape;1069;p5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MVP Project</a:t>
            </a:r>
            <a:endParaRPr dirty="0"/>
          </a:p>
        </p:txBody>
      </p:sp>
      <p:sp>
        <p:nvSpPr>
          <p:cNvPr id="1070" name="Google Shape;1070;p50"/>
          <p:cNvSpPr txBox="1">
            <a:spLocks noGrp="1"/>
          </p:cNvSpPr>
          <p:nvPr>
            <p:ph type="title" idx="4"/>
          </p:nvPr>
        </p:nvSpPr>
        <p:spPr>
          <a:xfrm>
            <a:off x="5669521" y="2566981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Membeli Produk</a:t>
            </a:r>
            <a:endParaRPr dirty="0"/>
          </a:p>
        </p:txBody>
      </p:sp>
      <p:sp>
        <p:nvSpPr>
          <p:cNvPr id="1071" name="Google Shape;1071;p50"/>
          <p:cNvSpPr txBox="1">
            <a:spLocks noGrp="1"/>
          </p:cNvSpPr>
          <p:nvPr>
            <p:ph type="subTitle" idx="1"/>
          </p:nvPr>
        </p:nvSpPr>
        <p:spPr>
          <a:xfrm>
            <a:off x="2090439" y="2836157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It’s full of iron oxide dust</a:t>
            </a:r>
            <a:endParaRPr/>
          </a:p>
        </p:txBody>
      </p:sp>
      <p:sp>
        <p:nvSpPr>
          <p:cNvPr id="1072" name="Google Shape;1072;p50"/>
          <p:cNvSpPr txBox="1">
            <a:spLocks noGrp="1"/>
          </p:cNvSpPr>
          <p:nvPr>
            <p:ph type="title" idx="2"/>
          </p:nvPr>
        </p:nvSpPr>
        <p:spPr>
          <a:xfrm>
            <a:off x="2092940" y="2518274"/>
            <a:ext cx="2516883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Memanggil Montir</a:t>
            </a:r>
            <a:endParaRPr dirty="0"/>
          </a:p>
        </p:txBody>
      </p:sp>
      <p:grpSp>
        <p:nvGrpSpPr>
          <p:cNvPr id="1077" name="Google Shape;1077;p50"/>
          <p:cNvGrpSpPr/>
          <p:nvPr/>
        </p:nvGrpSpPr>
        <p:grpSpPr>
          <a:xfrm>
            <a:off x="1178318" y="2696118"/>
            <a:ext cx="692236" cy="779696"/>
            <a:chOff x="1440544" y="1661609"/>
            <a:chExt cx="1026600" cy="1156304"/>
          </a:xfrm>
        </p:grpSpPr>
        <p:sp>
          <p:nvSpPr>
            <p:cNvPr id="1078" name="Google Shape;1078;p50"/>
            <p:cNvSpPr/>
            <p:nvPr/>
          </p:nvSpPr>
          <p:spPr>
            <a:xfrm>
              <a:off x="1440544" y="1791313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440544" y="1661609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4757412" y="2749388"/>
            <a:ext cx="692236" cy="779696"/>
            <a:chOff x="1440544" y="1661609"/>
            <a:chExt cx="1026600" cy="1156304"/>
          </a:xfrm>
        </p:grpSpPr>
        <p:sp>
          <p:nvSpPr>
            <p:cNvPr id="1081" name="Google Shape;1081;p50"/>
            <p:cNvSpPr/>
            <p:nvPr/>
          </p:nvSpPr>
          <p:spPr>
            <a:xfrm>
              <a:off x="1440544" y="1791313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440544" y="1661609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104" name="Google Shape;1104;p50"/>
          <p:cNvSpPr/>
          <p:nvPr/>
        </p:nvSpPr>
        <p:spPr>
          <a:xfrm>
            <a:off x="7360747" y="6431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50"/>
          <p:cNvGrpSpPr/>
          <p:nvPr/>
        </p:nvGrpSpPr>
        <p:grpSpPr>
          <a:xfrm>
            <a:off x="6102944" y="584742"/>
            <a:ext cx="1206195" cy="1177623"/>
            <a:chOff x="2180272" y="-464800"/>
            <a:chExt cx="1256977" cy="1227202"/>
          </a:xfrm>
        </p:grpSpPr>
        <p:sp>
          <p:nvSpPr>
            <p:cNvPr id="1106" name="Google Shape;1106;p5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0"/>
          <p:cNvGrpSpPr/>
          <p:nvPr/>
        </p:nvGrpSpPr>
        <p:grpSpPr>
          <a:xfrm flipH="1">
            <a:off x="7757819" y="2735017"/>
            <a:ext cx="1206195" cy="1177623"/>
            <a:chOff x="2180272" y="-464800"/>
            <a:chExt cx="1256977" cy="1227202"/>
          </a:xfrm>
        </p:grpSpPr>
        <p:sp>
          <p:nvSpPr>
            <p:cNvPr id="1109" name="Google Shape;1109;p5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0515;p83">
            <a:extLst>
              <a:ext uri="{FF2B5EF4-FFF2-40B4-BE49-F238E27FC236}">
                <a16:creationId xmlns:a16="http://schemas.microsoft.com/office/drawing/2014/main" id="{59C645C1-C640-C1E7-534B-F4FC00D2614B}"/>
              </a:ext>
            </a:extLst>
          </p:cNvPr>
          <p:cNvGrpSpPr/>
          <p:nvPr/>
        </p:nvGrpSpPr>
        <p:grpSpPr>
          <a:xfrm>
            <a:off x="4934235" y="2907571"/>
            <a:ext cx="366269" cy="366240"/>
            <a:chOff x="-65131525" y="1914325"/>
            <a:chExt cx="316650" cy="316625"/>
          </a:xfrm>
          <a:solidFill>
            <a:schemeClr val="bg1"/>
          </a:solidFill>
        </p:grpSpPr>
        <p:sp>
          <p:nvSpPr>
            <p:cNvPr id="64" name="Google Shape;10516;p83">
              <a:extLst>
                <a:ext uri="{FF2B5EF4-FFF2-40B4-BE49-F238E27FC236}">
                  <a16:creationId xmlns:a16="http://schemas.microsoft.com/office/drawing/2014/main" id="{283C3E76-367A-BD7E-A1D4-39BBECD738A6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517;p83">
              <a:extLst>
                <a:ext uri="{FF2B5EF4-FFF2-40B4-BE49-F238E27FC236}">
                  <a16:creationId xmlns:a16="http://schemas.microsoft.com/office/drawing/2014/main" id="{B4826FAA-41CA-7150-C767-BD339F7F4F1B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10007;p81">
            <a:extLst>
              <a:ext uri="{FF2B5EF4-FFF2-40B4-BE49-F238E27FC236}">
                <a16:creationId xmlns:a16="http://schemas.microsoft.com/office/drawing/2014/main" id="{4C9E9AF2-CF21-C516-B5FD-D6C232EE10B3}"/>
              </a:ext>
            </a:extLst>
          </p:cNvPr>
          <p:cNvSpPr/>
          <p:nvPr/>
        </p:nvSpPr>
        <p:spPr>
          <a:xfrm>
            <a:off x="1347788" y="2855677"/>
            <a:ext cx="353617" cy="340133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3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7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DFD00633-CC0D-AD53-8DBC-5706094B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45" y="387434"/>
            <a:ext cx="4208780" cy="43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Rest API</a:t>
            </a:r>
            <a:endParaRPr dirty="0"/>
          </a:p>
        </p:txBody>
      </p:sp>
      <p:graphicFrame>
        <p:nvGraphicFramePr>
          <p:cNvPr id="576" name="Google Shape;576;p37"/>
          <p:cNvGraphicFramePr/>
          <p:nvPr>
            <p:extLst>
              <p:ext uri="{D42A27DB-BD31-4B8C-83A1-F6EECF244321}">
                <p14:modId xmlns:p14="http://schemas.microsoft.com/office/powerpoint/2010/main" val="2860970362"/>
              </p:ext>
            </p:extLst>
          </p:nvPr>
        </p:nvGraphicFramePr>
        <p:xfrm>
          <a:off x="726725" y="1552470"/>
          <a:ext cx="7704000" cy="1957462"/>
        </p:xfrm>
        <a:graphic>
          <a:graphicData uri="http://schemas.openxmlformats.org/drawingml/2006/table">
            <a:tbl>
              <a:tblPr>
                <a:noFill/>
                <a:tableStyleId>{2568A322-26A1-4F79-AB6F-7DFC574E5BAC}</a:tableStyleId>
              </a:tblPr>
              <a:tblGrid>
                <a:gridCol w="10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595">
                  <a:extLst>
                    <a:ext uri="{9D8B030D-6E8A-4147-A177-3AD203B41FA5}">
                      <a16:colId xmlns:a16="http://schemas.microsoft.com/office/drawing/2014/main" val="1082849123"/>
                    </a:ext>
                  </a:extLst>
                </a:gridCol>
              </a:tblGrid>
              <a:tr h="3878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Method</a:t>
                      </a:r>
                      <a:endParaRPr sz="1100" b="1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Endpoint</a:t>
                      </a:r>
                      <a:endParaRPr sz="11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Usage</a:t>
                      </a:r>
                      <a:endParaRPr sz="11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GET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api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statusperjalanan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Menampilkan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status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perjalanan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montir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api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/service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Menginput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service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dipesan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DELETE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api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/product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Delete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produk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dibeli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1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api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/payment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Menginput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metode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dibayarkan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79" name="Google Shape;579;p37"/>
          <p:cNvGrpSpPr/>
          <p:nvPr/>
        </p:nvGrpSpPr>
        <p:grpSpPr>
          <a:xfrm>
            <a:off x="6799622" y="-270500"/>
            <a:ext cx="1256977" cy="1227202"/>
            <a:chOff x="2180272" y="-464800"/>
            <a:chExt cx="1256977" cy="1227202"/>
          </a:xfrm>
        </p:grpSpPr>
        <p:sp>
          <p:nvSpPr>
            <p:cNvPr id="580" name="Google Shape;580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7"/>
          <p:cNvGrpSpPr/>
          <p:nvPr/>
        </p:nvGrpSpPr>
        <p:grpSpPr>
          <a:xfrm flipH="1">
            <a:off x="7880039" y="398067"/>
            <a:ext cx="897481" cy="876222"/>
            <a:chOff x="2180272" y="-464800"/>
            <a:chExt cx="1256977" cy="1227202"/>
          </a:xfrm>
        </p:grpSpPr>
        <p:sp>
          <p:nvSpPr>
            <p:cNvPr id="583" name="Google Shape;583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use &amp; Keyboard Efficient Use Workshop by Slidesgo">
  <a:themeElements>
    <a:clrScheme name="Biru Hangat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Peragaan Layar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2" baseType="lpstr">
      <vt:lpstr>Karla</vt:lpstr>
      <vt:lpstr>Arial</vt:lpstr>
      <vt:lpstr>Fredoka One</vt:lpstr>
      <vt:lpstr>Karla Medium</vt:lpstr>
      <vt:lpstr>Roboto Condensed Light</vt:lpstr>
      <vt:lpstr>Mouse &amp; Keyboard Efficient Use Workshop by Slidesgo</vt:lpstr>
      <vt:lpstr>Service Online</vt:lpstr>
      <vt:lpstr>Developer</vt:lpstr>
      <vt:lpstr>Deskripsi Project</vt:lpstr>
      <vt:lpstr>MVP Project</vt:lpstr>
      <vt:lpstr>ERD</vt:lpstr>
      <vt:lpstr>Design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Online</dc:title>
  <dc:creator>Nur Yudha Kurnia Ramadhan</dc:creator>
  <cp:lastModifiedBy>Bismillah</cp:lastModifiedBy>
  <cp:revision>4</cp:revision>
  <dcterms:modified xsi:type="dcterms:W3CDTF">2022-05-03T12:09:52Z</dcterms:modified>
</cp:coreProperties>
</file>