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Arimo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</p:embeddedFont>
    <p:embeddedFont>
      <p:font typeface="Open Sans Extra Bold" panose="020B0604020202020204" charset="0"/>
      <p:regular r:id="rId18"/>
    </p:embeddedFont>
    <p:embeddedFont>
      <p:font typeface="Open Sans Light" panose="020B0306030504020204" pitchFamily="34" charset="0"/>
      <p:regular r:id="rId19"/>
      <p:italic r:id="rId20"/>
    </p:embeddedFont>
    <p:embeddedFont>
      <p:font typeface="Open Sans Light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3768" y="8753409"/>
            <a:ext cx="1229865" cy="122986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34000" y="190500"/>
            <a:ext cx="8442720" cy="15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OUR-KAHOOT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81333" y="7277100"/>
            <a:ext cx="3892899" cy="2531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98"/>
              </a:lnSpc>
            </a:pPr>
            <a:r>
              <a:rPr lang="en-US" sz="2856" dirty="0" err="1">
                <a:solidFill>
                  <a:srgbClr val="5271FF"/>
                </a:solidFill>
                <a:latin typeface="Open Sans Light Bold"/>
              </a:rPr>
              <a:t>Atentayev</a:t>
            </a:r>
            <a:r>
              <a:rPr lang="en-US" sz="2856" dirty="0">
                <a:solidFill>
                  <a:srgbClr val="5271FF"/>
                </a:solidFill>
                <a:latin typeface="Open Sans Light Bold"/>
              </a:rPr>
              <a:t> Abdulla</a:t>
            </a:r>
          </a:p>
          <a:p>
            <a:pPr algn="ctr">
              <a:lnSpc>
                <a:spcPts val="3998"/>
              </a:lnSpc>
            </a:pPr>
            <a:r>
              <a:rPr lang="en-US" sz="2856" dirty="0" err="1">
                <a:solidFill>
                  <a:srgbClr val="5271FF"/>
                </a:solidFill>
                <a:latin typeface="Open Sans Light Bold"/>
              </a:rPr>
              <a:t>Abdykerov</a:t>
            </a:r>
            <a:r>
              <a:rPr lang="en-US" sz="2856" dirty="0">
                <a:solidFill>
                  <a:srgbClr val="5271FF"/>
                </a:solidFill>
                <a:latin typeface="Open Sans Light Bold"/>
              </a:rPr>
              <a:t> </a:t>
            </a:r>
            <a:r>
              <a:rPr lang="en-US" sz="2856" dirty="0" err="1">
                <a:solidFill>
                  <a:srgbClr val="5271FF"/>
                </a:solidFill>
                <a:latin typeface="Open Sans Light Bold"/>
              </a:rPr>
              <a:t>Aisultan</a:t>
            </a:r>
            <a:endParaRPr lang="en-US" sz="2856" dirty="0">
              <a:solidFill>
                <a:srgbClr val="5271FF"/>
              </a:solidFill>
              <a:latin typeface="Open Sans Light Bold"/>
            </a:endParaRPr>
          </a:p>
          <a:p>
            <a:pPr algn="ctr">
              <a:lnSpc>
                <a:spcPts val="3998"/>
              </a:lnSpc>
            </a:pPr>
            <a:r>
              <a:rPr lang="en-US" sz="2856" dirty="0" err="1">
                <a:solidFill>
                  <a:srgbClr val="5271FF"/>
                </a:solidFill>
                <a:latin typeface="Open Sans Light Bold"/>
              </a:rPr>
              <a:t>Momynkul</a:t>
            </a:r>
            <a:r>
              <a:rPr lang="en-US" sz="2856" dirty="0">
                <a:solidFill>
                  <a:srgbClr val="5271FF"/>
                </a:solidFill>
                <a:latin typeface="Open Sans Light Bold"/>
              </a:rPr>
              <a:t> Nurzhan</a:t>
            </a:r>
          </a:p>
          <a:p>
            <a:pPr algn="ctr">
              <a:lnSpc>
                <a:spcPts val="3998"/>
              </a:lnSpc>
            </a:pPr>
            <a:r>
              <a:rPr lang="en-US" sz="2856" dirty="0" err="1">
                <a:solidFill>
                  <a:srgbClr val="5271FF"/>
                </a:solidFill>
                <a:latin typeface="Open Sans Light Bold"/>
              </a:rPr>
              <a:t>Seitkulov</a:t>
            </a:r>
            <a:r>
              <a:rPr lang="en-US" sz="2856" dirty="0">
                <a:solidFill>
                  <a:srgbClr val="5271FF"/>
                </a:solidFill>
                <a:latin typeface="Open Sans Light Bold"/>
              </a:rPr>
              <a:t> </a:t>
            </a:r>
            <a:r>
              <a:rPr lang="en-US" sz="2856" dirty="0" err="1">
                <a:solidFill>
                  <a:srgbClr val="5271FF"/>
                </a:solidFill>
                <a:latin typeface="Open Sans Light Bold"/>
              </a:rPr>
              <a:t>Nurdaulet</a:t>
            </a:r>
            <a:endParaRPr lang="en-US" sz="2856" dirty="0">
              <a:solidFill>
                <a:srgbClr val="5271FF"/>
              </a:solidFill>
              <a:latin typeface="Open Sans Light Bold"/>
            </a:endParaRPr>
          </a:p>
          <a:p>
            <a:pPr algn="ctr">
              <a:lnSpc>
                <a:spcPts val="3998"/>
              </a:lnSpc>
            </a:pPr>
            <a:r>
              <a:rPr lang="en-US" sz="2856" dirty="0">
                <a:solidFill>
                  <a:srgbClr val="5271FF"/>
                </a:solidFill>
                <a:latin typeface="Open Sans Light Bold"/>
              </a:rPr>
              <a:t>Sergey </a:t>
            </a:r>
            <a:r>
              <a:rPr lang="en-US" sz="2856" dirty="0" err="1">
                <a:solidFill>
                  <a:srgbClr val="5271FF"/>
                </a:solidFill>
                <a:latin typeface="Open Sans Light Bold"/>
              </a:rPr>
              <a:t>Grichik</a:t>
            </a:r>
            <a:endParaRPr lang="en-US" sz="2856" dirty="0">
              <a:solidFill>
                <a:srgbClr val="5271FF"/>
              </a:solidFill>
              <a:latin typeface="Open Sans Light Bold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BD34D2-82DF-41A2-AF9E-A5F0B5FE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05100"/>
            <a:ext cx="6343650" cy="6343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416" b="2416"/>
          <a:stretch>
            <a:fillRect/>
          </a:stretch>
        </p:blipFill>
        <p:spPr>
          <a:xfrm>
            <a:off x="561600" y="1927832"/>
            <a:ext cx="4099614" cy="815502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000422" y="535038"/>
            <a:ext cx="2785588" cy="278558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605380" y="3668310"/>
            <a:ext cx="11213037" cy="388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5"/>
              </a:lnSpc>
            </a:pPr>
            <a:r>
              <a:rPr lang="en-US" sz="5518">
                <a:solidFill>
                  <a:srgbClr val="000000"/>
                </a:solidFill>
                <a:latin typeface="Open Sans Extra Bold"/>
              </a:rPr>
              <a:t>These were the options which are available for user as player and after finishing score is shown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61600" y="180975"/>
            <a:ext cx="7799636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08575" y="7744955"/>
            <a:ext cx="10369282" cy="179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4"/>
              </a:lnSpc>
            </a:pPr>
            <a:r>
              <a:rPr lang="en-US" sz="3424">
                <a:solidFill>
                  <a:srgbClr val="000000"/>
                </a:solidFill>
                <a:latin typeface="Open Sans"/>
              </a:rPr>
              <a:t>To conclude, this app is very helpful for education goals or own purposes to examine the knowledge in some area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238" t="5137" r="4238"/>
          <a:stretch>
            <a:fillRect/>
          </a:stretch>
        </p:blipFill>
        <p:spPr>
          <a:xfrm>
            <a:off x="4306014" y="5843674"/>
            <a:ext cx="10015800" cy="415247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306014" y="633328"/>
            <a:ext cx="10248186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PURPOSE OF APP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831991"/>
            <a:ext cx="18288000" cy="2473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>
                <a:solidFill>
                  <a:srgbClr val="000000"/>
                </a:solidFill>
                <a:latin typeface="Open Sans Light"/>
              </a:rPr>
              <a:t>Our-kahoot is a game-based learning platform used to review students' knowledge, for formative assessment or as a break from traditional classroom activities.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48738" y="397170"/>
            <a:ext cx="15584963" cy="949265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188100" y="180975"/>
            <a:ext cx="4241899" cy="153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GOALS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54299" y="3453872"/>
            <a:ext cx="15046551" cy="4301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1873" lvl="1" indent="-290936" algn="ctr">
              <a:lnSpc>
                <a:spcPts val="3773"/>
              </a:lnSpc>
              <a:buFont typeface="Arial"/>
              <a:buChar char="•"/>
            </a:pPr>
            <a:r>
              <a:rPr lang="en-US" sz="2695" dirty="0">
                <a:solidFill>
                  <a:srgbClr val="000000"/>
                </a:solidFill>
                <a:latin typeface="Open Sans Light Bold"/>
              </a:rPr>
              <a:t>Using the knowledge of Flutter we got on course</a:t>
            </a:r>
          </a:p>
          <a:p>
            <a:pPr algn="ctr">
              <a:lnSpc>
                <a:spcPts val="3773"/>
              </a:lnSpc>
            </a:pPr>
            <a:endParaRPr lang="en-US" sz="2695" dirty="0">
              <a:solidFill>
                <a:srgbClr val="000000"/>
              </a:solidFill>
              <a:latin typeface="Open Sans Light Bold"/>
            </a:endParaRPr>
          </a:p>
          <a:p>
            <a:pPr marL="581873" lvl="1" indent="-290936" algn="ctr">
              <a:lnSpc>
                <a:spcPts val="3773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mo Bold"/>
              </a:rPr>
              <a:t>Understanding the basics of mobile development</a:t>
            </a:r>
          </a:p>
          <a:p>
            <a:pPr algn="ctr">
              <a:lnSpc>
                <a:spcPts val="3773"/>
              </a:lnSpc>
            </a:pPr>
            <a:endParaRPr lang="en-US" sz="2700" dirty="0">
              <a:solidFill>
                <a:srgbClr val="000000"/>
              </a:solidFill>
              <a:latin typeface="Arimo Bold"/>
            </a:endParaRPr>
          </a:p>
          <a:p>
            <a:pPr marL="581873" lvl="1" indent="-290936" algn="ctr">
              <a:lnSpc>
                <a:spcPts val="3773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mo Bold"/>
              </a:rPr>
              <a:t>The goal of Kahoot! is to increase engagement, motivation, enjoyment, and concentration to improve learning performance and classroom dynamics.</a:t>
            </a:r>
          </a:p>
          <a:p>
            <a:pPr algn="ctr">
              <a:lnSpc>
                <a:spcPts val="3773"/>
              </a:lnSpc>
            </a:pPr>
            <a:endParaRPr lang="en-US" sz="2700" dirty="0">
              <a:solidFill>
                <a:srgbClr val="000000"/>
              </a:solidFill>
              <a:latin typeface="Arimo Bold"/>
            </a:endParaRPr>
          </a:p>
          <a:p>
            <a:pPr marL="581873" lvl="1" indent="-290936" algn="ctr">
              <a:lnSpc>
                <a:spcPts val="3773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mo Bold"/>
              </a:rPr>
              <a:t>Create an application that will help in our further development in this area</a:t>
            </a:r>
          </a:p>
          <a:p>
            <a:pPr algn="ctr">
              <a:lnSpc>
                <a:spcPts val="3773"/>
              </a:lnSpc>
            </a:pPr>
            <a:endParaRPr lang="en-US" sz="1232" dirty="0">
              <a:solidFill>
                <a:srgbClr val="000000"/>
              </a:solidFill>
              <a:latin typeface="Arimo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9341" y="4754919"/>
            <a:ext cx="4471273" cy="700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dirty="0">
                <a:solidFill>
                  <a:srgbClr val="8E62EC"/>
                </a:solidFill>
                <a:latin typeface="Open Sans Light Bold"/>
              </a:rPr>
              <a:t>CONTENT OF APP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31303" y="2400300"/>
            <a:ext cx="11462384" cy="7128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ctr">
              <a:lnSpc>
                <a:spcPts val="5149"/>
              </a:lnSpc>
              <a:buFont typeface="Arial"/>
              <a:buChar char="•"/>
            </a:pPr>
            <a:r>
              <a:rPr lang="en-US" sz="2499" spc="-157" dirty="0">
                <a:solidFill>
                  <a:srgbClr val="000000"/>
                </a:solidFill>
                <a:latin typeface="Open Sans Light Bold"/>
              </a:rPr>
              <a:t>- Complete self-paced challenges</a:t>
            </a:r>
          </a:p>
          <a:p>
            <a:pPr algn="ctr">
              <a:lnSpc>
                <a:spcPts val="5149"/>
              </a:lnSpc>
            </a:pPr>
            <a:endParaRPr lang="en-US" sz="2499" spc="-157" dirty="0">
              <a:solidFill>
                <a:srgbClr val="000000"/>
              </a:solidFill>
              <a:latin typeface="Open Sans Light Bold"/>
            </a:endParaRPr>
          </a:p>
          <a:p>
            <a:pPr marL="539748" lvl="1" indent="-269874" algn="ctr">
              <a:lnSpc>
                <a:spcPts val="5149"/>
              </a:lnSpc>
              <a:buFont typeface="Arial"/>
              <a:buChar char="•"/>
            </a:pPr>
            <a:r>
              <a:rPr lang="en-US" sz="2499" spc="-157" dirty="0">
                <a:solidFill>
                  <a:srgbClr val="000000"/>
                </a:solidFill>
                <a:latin typeface="Open Sans Light Bold"/>
              </a:rPr>
              <a:t>Create or edit your own </a:t>
            </a:r>
            <a:r>
              <a:rPr lang="en-US" sz="2499" spc="-157" dirty="0" err="1">
                <a:solidFill>
                  <a:srgbClr val="000000"/>
                </a:solidFill>
                <a:latin typeface="Open Sans Light Bold"/>
              </a:rPr>
              <a:t>kahoots</a:t>
            </a:r>
            <a:r>
              <a:rPr lang="en-US" sz="2499" spc="-157" dirty="0">
                <a:solidFill>
                  <a:srgbClr val="000000"/>
                </a:solidFill>
                <a:latin typeface="Open Sans Light Bold"/>
              </a:rPr>
              <a:t> in minutes</a:t>
            </a:r>
          </a:p>
          <a:p>
            <a:pPr algn="ctr">
              <a:lnSpc>
                <a:spcPts val="5149"/>
              </a:lnSpc>
            </a:pPr>
            <a:endParaRPr lang="en-US" sz="2499" spc="-157" dirty="0">
              <a:solidFill>
                <a:srgbClr val="000000"/>
              </a:solidFill>
              <a:latin typeface="Open Sans Light Bold"/>
            </a:endParaRPr>
          </a:p>
          <a:p>
            <a:pPr marL="539748" lvl="1" indent="-269874" algn="ctr">
              <a:lnSpc>
                <a:spcPts val="5149"/>
              </a:lnSpc>
              <a:buFont typeface="Arial"/>
              <a:buChar char="•"/>
            </a:pPr>
            <a:r>
              <a:rPr lang="en-US" sz="2499" spc="-157" dirty="0">
                <a:solidFill>
                  <a:srgbClr val="000000"/>
                </a:solidFill>
                <a:latin typeface="Arimo Bold"/>
              </a:rPr>
              <a:t>- Challenge your friends with </a:t>
            </a:r>
            <a:r>
              <a:rPr lang="en-US" sz="2499" spc="-157" dirty="0" err="1">
                <a:solidFill>
                  <a:srgbClr val="000000"/>
                </a:solidFill>
                <a:latin typeface="Arimo Bold"/>
              </a:rPr>
              <a:t>kahoots</a:t>
            </a:r>
            <a:r>
              <a:rPr lang="en-US" sz="2499" spc="-157" dirty="0">
                <a:solidFill>
                  <a:srgbClr val="000000"/>
                </a:solidFill>
                <a:latin typeface="Arimo Bold"/>
              </a:rPr>
              <a:t> you found</a:t>
            </a:r>
            <a:r>
              <a:rPr lang="en-US" sz="2499" spc="-157" dirty="0">
                <a:solidFill>
                  <a:srgbClr val="000000"/>
                </a:solidFill>
                <a:latin typeface="Open Sans Light Bold"/>
              </a:rPr>
              <a:t> or created</a:t>
            </a:r>
          </a:p>
          <a:p>
            <a:pPr algn="ctr">
              <a:lnSpc>
                <a:spcPts val="5149"/>
              </a:lnSpc>
            </a:pPr>
            <a:endParaRPr lang="en-US" sz="2499" spc="-157" dirty="0">
              <a:solidFill>
                <a:srgbClr val="000000"/>
              </a:solidFill>
              <a:latin typeface="Open Sans Light Bold"/>
            </a:endParaRPr>
          </a:p>
          <a:p>
            <a:pPr marL="539748" lvl="1" indent="-269874" algn="ctr">
              <a:lnSpc>
                <a:spcPts val="5149"/>
              </a:lnSpc>
              <a:buFont typeface="Arial"/>
              <a:buChar char="•"/>
            </a:pPr>
            <a:r>
              <a:rPr lang="en-US" sz="2499" spc="-157" dirty="0">
                <a:solidFill>
                  <a:srgbClr val="000000"/>
                </a:solidFill>
                <a:latin typeface="Open Sans Light Bold"/>
              </a:rPr>
              <a:t> Host a </a:t>
            </a:r>
            <a:r>
              <a:rPr lang="en-US" sz="2499" spc="-157" dirty="0" err="1">
                <a:solidFill>
                  <a:srgbClr val="000000"/>
                </a:solidFill>
                <a:latin typeface="Open Sans Light Bold"/>
              </a:rPr>
              <a:t>kahoot</a:t>
            </a:r>
            <a:r>
              <a:rPr lang="en-US" sz="2499" spc="-157" dirty="0">
                <a:solidFill>
                  <a:srgbClr val="000000"/>
                </a:solidFill>
                <a:latin typeface="Open Sans Light Bold"/>
              </a:rPr>
              <a:t> live by sharing your screen to Apple TV or via video conferencing apps</a:t>
            </a:r>
          </a:p>
          <a:p>
            <a:pPr marL="539748" lvl="1" indent="-269874" algn="ctr">
              <a:lnSpc>
                <a:spcPts val="5149"/>
              </a:lnSpc>
              <a:buFont typeface="Arial"/>
              <a:buChar char="•"/>
            </a:pPr>
            <a:r>
              <a:rPr lang="en-US" sz="2499" spc="-157" dirty="0">
                <a:solidFill>
                  <a:srgbClr val="000000"/>
                </a:solidFill>
                <a:latin typeface="Open Sans Light Bold"/>
              </a:rPr>
              <a:t>Assess progress and results with reports</a:t>
            </a:r>
          </a:p>
          <a:p>
            <a:pPr algn="ctr">
              <a:lnSpc>
                <a:spcPts val="5149"/>
              </a:lnSpc>
            </a:pPr>
            <a:endParaRPr lang="en-US" sz="2499" spc="-157" dirty="0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5149"/>
              </a:lnSpc>
            </a:pPr>
            <a:endParaRPr lang="en-US" sz="2499" spc="-157" dirty="0">
              <a:solidFill>
                <a:srgbClr val="000000"/>
              </a:solidFill>
              <a:latin typeface="Open Sans Light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130F97-4CC2-47E5-81F1-C042B85A3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86610"/>
            <a:ext cx="8782050" cy="102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7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413" b="4413"/>
          <a:stretch>
            <a:fillRect/>
          </a:stretch>
        </p:blipFill>
        <p:spPr>
          <a:xfrm>
            <a:off x="508408" y="183869"/>
            <a:ext cx="5186893" cy="991926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049821" y="4652030"/>
            <a:ext cx="9525" cy="887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6976230" y="180975"/>
            <a:ext cx="918757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WELCOME PAGE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10739" y="3661470"/>
            <a:ext cx="11895783" cy="3661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When user launches OUR-KAHOOT, user comes to the Welcome Page where you can log in or create an account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4811264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530866" y="0"/>
            <a:ext cx="4757134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139238" y="4817765"/>
            <a:ext cx="9525" cy="58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4779437" y="114333"/>
            <a:ext cx="8719602" cy="2444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Open Sans Extra Bold"/>
              </a:rPr>
              <a:t>Registration and Login Page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79437" y="4162425"/>
            <a:ext cx="8552745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Open Sans Light"/>
              </a:rPr>
              <a:t>Registration and Login page where new user can create an account or enter into account. Data is saved locally.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17452" y="2548007"/>
            <a:ext cx="3559982" cy="73375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2952" b="2952"/>
          <a:stretch>
            <a:fillRect/>
          </a:stretch>
        </p:blipFill>
        <p:spPr>
          <a:xfrm>
            <a:off x="10585262" y="2548007"/>
            <a:ext cx="3635799" cy="73375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491583" y="2548007"/>
            <a:ext cx="3448656" cy="733756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635216" y="180975"/>
            <a:ext cx="11017568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Quiz creation Page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2975" y="2746930"/>
            <a:ext cx="4974434" cy="6511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Open Sans Light"/>
              </a:rPr>
              <a:t>After authorization as a quiz creator, the user can add a game in minutes for different topics, questions and answers to these questions.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114" b="4114"/>
          <a:stretch>
            <a:fillRect/>
          </a:stretch>
        </p:blipFill>
        <p:spPr>
          <a:xfrm>
            <a:off x="136741" y="2164194"/>
            <a:ext cx="3843467" cy="7587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57356" y="2164194"/>
            <a:ext cx="3720976" cy="75687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372149" y="2164194"/>
            <a:ext cx="3737046" cy="756870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859962" y="2164194"/>
            <a:ext cx="3736988" cy="760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521452" y="1201544"/>
            <a:ext cx="1924407" cy="68578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181797" y="1201544"/>
            <a:ext cx="1924407" cy="68578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752974" y="1201544"/>
            <a:ext cx="1924407" cy="68578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03094" y="-59250"/>
            <a:ext cx="7950478" cy="108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6"/>
              </a:lnSpc>
            </a:pPr>
            <a:r>
              <a:rPr lang="en-US" sz="6326">
                <a:solidFill>
                  <a:srgbClr val="000000"/>
                </a:solidFill>
                <a:latin typeface="Open Sans Extra Bold"/>
              </a:rPr>
              <a:t>GAME USER SCREEN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258</Words>
  <Application>Microsoft Office PowerPoint</Application>
  <PresentationFormat>Произвольный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Open Sans Light Bold</vt:lpstr>
      <vt:lpstr>Arimo Bold</vt:lpstr>
      <vt:lpstr>Open Sans Extra Bold</vt:lpstr>
      <vt:lpstr>Arial</vt:lpstr>
      <vt:lpstr>Open Sans</vt:lpstr>
      <vt:lpstr>Open Sans Light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OUR-KAHOOT</dc:title>
  <cp:lastModifiedBy>Айсултан Абдыкеров</cp:lastModifiedBy>
  <cp:revision>3</cp:revision>
  <dcterms:created xsi:type="dcterms:W3CDTF">2006-08-16T00:00:00Z</dcterms:created>
  <dcterms:modified xsi:type="dcterms:W3CDTF">2021-12-21T10:50:54Z</dcterms:modified>
  <dc:identifier>DAEzJoHJzT0</dc:identifier>
</cp:coreProperties>
</file>