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06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1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923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808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692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2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5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111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6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5B19B-9236-4109-BD79-236BA1B34464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CBCBB2-2B09-4047-9EB5-3709BE31DFF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7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2" y="982274"/>
            <a:ext cx="10318418" cy="439498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ML Project</a:t>
            </a:r>
            <a:endParaRPr lang="ru-RU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21126" y="5950169"/>
            <a:ext cx="12917714" cy="7422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   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Aru  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Nazym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nurzhaussyn</a:t>
            </a:r>
            <a:endParaRPr lang="ru-RU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513" y="353357"/>
            <a:ext cx="10682515" cy="1492132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IDEA: Find a diagnosis by different symptoms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2281237"/>
            <a:ext cx="6040664" cy="3764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47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564" y="454956"/>
            <a:ext cx="10178322" cy="1492132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>
                <a:latin typeface="Arial Black" panose="020B0A04020102020204" pitchFamily="34" charset="0"/>
              </a:rPr>
              <a:t>Our AIMs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9829" y="1306286"/>
            <a:ext cx="10181771" cy="52831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TO LEARN A MACHINE </a:t>
            </a:r>
            <a:r>
              <a:rPr lang="en-US" sz="2800" dirty="0" smtClean="0">
                <a:latin typeface="Arial Black" panose="020B0A04020102020204" pitchFamily="34" charset="0"/>
              </a:rPr>
              <a:t>TO SUGGEST THE RIGHT DIAGNOSIS BY LISTING SYMPTOMS.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</a:t>
            </a:r>
            <a:r>
              <a:rPr lang="en-US" sz="2800" dirty="0">
                <a:latin typeface="Arial Black" panose="020B0A04020102020204" pitchFamily="34" charset="0"/>
              </a:rPr>
              <a:t>TO SHOW THE RESULTS </a:t>
            </a:r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IN A SHORT TIME</a:t>
            </a:r>
            <a:r>
              <a:rPr lang="en-US" sz="2800" dirty="0" smtClean="0">
                <a:latin typeface="Arial Black" panose="020B0A04020102020204" pitchFamily="34" charset="0"/>
              </a:rPr>
              <a:t>.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TO SHOW ANSWERS BY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LITTLE AMOUNT OF INPUTS   </a:t>
            </a:r>
            <a:r>
              <a:rPr lang="en-US" sz="2800" dirty="0" smtClean="0">
                <a:latin typeface="Arial Black" panose="020B0A04020102020204" pitchFamily="34" charset="0"/>
              </a:rPr>
              <a:t>(SYMPTOMS).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HELP TO SOLVE THE PROBLEMS OF DOCTORS </a:t>
            </a:r>
            <a:r>
              <a:rPr lang="en-US" sz="2800" dirty="0" smtClean="0">
                <a:latin typeface="Arial Black" panose="020B0A04020102020204" pitchFamily="34" charset="0"/>
              </a:rPr>
              <a:t>(SERVE MANY PATIENTS IN A DAY, TO SERVE THEM QUICKLY).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TO SAVE A TIME </a:t>
            </a:r>
            <a:r>
              <a:rPr lang="en-US" sz="2800" dirty="0" smtClean="0">
                <a:latin typeface="Arial Black" panose="020B0A04020102020204" pitchFamily="34" charset="0"/>
              </a:rPr>
              <a:t>(PATIENTS MAY NOT COME TO THE HOSPITAL, TO THE DOCTOR TO FIND DIANOSIS OF THEIR PAIN).</a:t>
            </a:r>
          </a:p>
        </p:txBody>
      </p:sp>
    </p:spTree>
    <p:extLst>
      <p:ext uri="{BB962C8B-B14F-4D97-AF65-F5344CB8AC3E}">
        <p14:creationId xmlns:p14="http://schemas.microsoft.com/office/powerpoint/2010/main" val="26224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		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527562"/>
            <a:ext cx="10178322" cy="3593591"/>
          </a:xfrm>
        </p:spPr>
        <p:txBody>
          <a:bodyPr/>
          <a:lstStyle/>
          <a:p>
            <a:endParaRPr lang="en-US" dirty="0" smtClean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FIELD 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OF USAGE: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MEDICINE.</a:t>
            </a: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65" y="20768"/>
            <a:ext cx="2476500" cy="2486025"/>
          </a:xfrm>
          <a:prstGeom prst="rect">
            <a:avLst/>
          </a:prstGeom>
        </p:spPr>
      </p:pic>
      <p:sp>
        <p:nvSpPr>
          <p:cNvPr id="6" name="AutoShape 2" descr="Картинки по запросу depression symptoms l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78007" y="42392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TO LEARN A MACHINE </a:t>
            </a:r>
            <a:r>
              <a:rPr lang="en-US" sz="3200" dirty="0" smtClean="0">
                <a:latin typeface="Arial Black" panose="020B0A04020102020204" pitchFamily="34" charset="0"/>
              </a:rPr>
              <a:t>TO SUGGEST THE RIGHT DIAGNOSIS BY LISTING SYMPTOMS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734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048" t="22421" r="11071" b="9398"/>
          <a:stretch/>
        </p:blipFill>
        <p:spPr>
          <a:xfrm>
            <a:off x="1478464" y="865437"/>
            <a:ext cx="10002335" cy="51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428" y="-177616"/>
            <a:ext cx="2938543" cy="29498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718" y="2437095"/>
            <a:ext cx="3816710" cy="36667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2264228" y="758698"/>
            <a:ext cx="63862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TO SHOW THE RESULTS </a:t>
            </a:r>
            <a:r>
              <a:rPr lang="en-US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 A SHORT TIME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цифровой 3 красный, красный, красный цифровой, цифровой 3 PNG и векто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01" y="260349"/>
            <a:ext cx="228249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94" y="1465517"/>
            <a:ext cx="3952059" cy="4077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91" y="2546350"/>
            <a:ext cx="4393457" cy="3081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AutoShape 4" descr="Картинки по запросу depression symptoms list"/>
          <p:cNvSpPr>
            <a:spLocks noChangeAspect="1" noChangeArrowheads="1"/>
          </p:cNvSpPr>
          <p:nvPr/>
        </p:nvSpPr>
        <p:spPr bwMode="auto">
          <a:xfrm>
            <a:off x="1582020" y="3244110"/>
            <a:ext cx="4069095" cy="406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For example: 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user enters</a:t>
            </a:r>
            <a:r>
              <a:rPr lang="en-US" sz="2800" dirty="0" smtClean="0">
                <a:latin typeface="Arial Black" panose="020B0A040201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fatigue, insomnia, pale skin</a:t>
            </a:r>
            <a:r>
              <a:rPr lang="en-US" sz="2800" dirty="0" smtClean="0">
                <a:latin typeface="Arial Black" panose="020B0A04020102020204" pitchFamily="34" charset="0"/>
              </a:rPr>
              <a:t>, then output will be -&gt; </a:t>
            </a:r>
            <a:r>
              <a:rPr lang="en-US" sz="28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anemia </a:t>
            </a:r>
          </a:p>
        </p:txBody>
      </p:sp>
      <p:sp>
        <p:nvSpPr>
          <p:cNvPr id="10" name="AutoShape 6" descr="Картинки по запросу depression symptoms list"/>
          <p:cNvSpPr>
            <a:spLocks noChangeAspect="1" noChangeArrowheads="1"/>
          </p:cNvSpPr>
          <p:nvPr/>
        </p:nvSpPr>
        <p:spPr bwMode="auto">
          <a:xfrm>
            <a:off x="1469117" y="36893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110" y="4062695"/>
            <a:ext cx="4727933" cy="2431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Прямоугольник 11"/>
          <p:cNvSpPr/>
          <p:nvPr/>
        </p:nvSpPr>
        <p:spPr>
          <a:xfrm>
            <a:off x="3215917" y="682171"/>
            <a:ext cx="4258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TO SHOW ANSWERS BY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LITTLE AMOUNT OF INPUTS   </a:t>
            </a:r>
            <a:r>
              <a:rPr lang="en-US" sz="2800" dirty="0" smtClean="0">
                <a:latin typeface="Arial Black" panose="020B0A04020102020204" pitchFamily="34" charset="0"/>
              </a:rPr>
              <a:t>(SYMPTOMS).</a:t>
            </a:r>
            <a:endParaRPr lang="en-US" sz="28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расный цифровой четыре, красный, красный цифровой, цифровой четыре PNG и векто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46" y="160790"/>
            <a:ext cx="2368987" cy="23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4761608" y="3429093"/>
            <a:ext cx="2409371" cy="1117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16" y="2595335"/>
            <a:ext cx="4238935" cy="25433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10882" y="2576472"/>
            <a:ext cx="2645087" cy="2957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Прямоугольник 8"/>
          <p:cNvSpPr/>
          <p:nvPr/>
        </p:nvSpPr>
        <p:spPr>
          <a:xfrm>
            <a:off x="3738333" y="492422"/>
            <a:ext cx="5220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HELP TO SOLVE THE PROBLEMS OF DOCTORS </a:t>
            </a:r>
            <a:r>
              <a:rPr lang="en-US" sz="2400" dirty="0" smtClean="0">
                <a:latin typeface="Arial Black" panose="020B0A04020102020204" pitchFamily="34" charset="0"/>
              </a:rPr>
              <a:t>(SERVE MANY PATIENTS IN A DAY, TO SERVE THEM QUICKLY).</a:t>
            </a:r>
            <a:endParaRPr lang="en-US" sz="24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936" y="2221564"/>
            <a:ext cx="3602316" cy="25269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красный цифровой пять, красный, красный цифровой, цифровой пять PNG и векто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16" y="-26118"/>
            <a:ext cx="2815773" cy="28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40839" y="414439"/>
            <a:ext cx="5021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TO SAVE A TIME </a:t>
            </a:r>
            <a:r>
              <a:rPr lang="en-US" sz="2400" dirty="0" smtClean="0">
                <a:latin typeface="Arial Black" panose="020B0A04020102020204" pitchFamily="34" charset="0"/>
              </a:rPr>
              <a:t>(PATIENTS MAY NOT COME TO THE HOSPITAL, TO THE DOCTOR TO FIND DIANOSIS OF THEIR PAIN).</a:t>
            </a:r>
            <a:endParaRPr lang="en-US" sz="2400" dirty="0" smtClean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892" y="2464161"/>
            <a:ext cx="4419424" cy="2940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965" y="3823392"/>
            <a:ext cx="3854214" cy="2824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68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74</TotalTime>
  <Words>193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Corbel</vt:lpstr>
      <vt:lpstr>Gill Sans MT</vt:lpstr>
      <vt:lpstr>Impact</vt:lpstr>
      <vt:lpstr>Times New Roman</vt:lpstr>
      <vt:lpstr>Badge</vt:lpstr>
      <vt:lpstr>ML Project</vt:lpstr>
      <vt:lpstr>IDEA: Find a diagnosis by different symptoms</vt:lpstr>
      <vt:lpstr>    Our AIMs</vt:lpstr>
      <vt:lpstr>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Aru Omarali</dc:creator>
  <cp:lastModifiedBy>Aru Omarali</cp:lastModifiedBy>
  <cp:revision>10</cp:revision>
  <dcterms:created xsi:type="dcterms:W3CDTF">2018-01-22T15:54:46Z</dcterms:created>
  <dcterms:modified xsi:type="dcterms:W3CDTF">2018-01-22T17:09:04Z</dcterms:modified>
</cp:coreProperties>
</file>