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8C1C13-2C9A-404D-939F-A570147E405E}" type="datetime1">
              <a:rPr lang="ru-RU" noProof="1" smtClean="0"/>
              <a:t>31.01.2020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B43695-5FA6-4F02-B9E0-061FEB8531FD}" type="datetime1">
              <a:rPr lang="ru-RU" noProof="1" smtClean="0"/>
              <a:t>31.01.2020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ru-RU" noProof="1" smtClean="0"/>
              <a:t>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ru-RU" noProof="1" smtClean="0"/>
              <a:t>2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ru-RU" noProof="1" smtClean="0"/>
              <a:t>3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770408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Овал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ru-RU" noProof="1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B0782AA3-67B9-4765-B9F6-4486863CD55C}" type="datetime1">
              <a:rPr lang="ru-RU" noProof="1" smtClean="0"/>
              <a:t>31.01.2020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8" name="Прямая соединительная линия 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702670-8E65-484A-AE81-011E0AB377F4}" type="datetime1">
              <a:rPr lang="ru-RU" noProof="1" smtClean="0"/>
              <a:t>31.01.2020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6A1581-D96C-4713-A7B2-04645BB123FB}" type="datetime1">
              <a:rPr lang="ru-RU" noProof="1" smtClean="0"/>
              <a:t>31.01.2020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B0E4F-7BB1-42EC-B34F-39E61A9121B8}" type="datetime1">
              <a:rPr lang="ru-RU" noProof="1" smtClean="0"/>
              <a:t>31.01.2020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Овал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E63DF0-04AB-40A2-A39B-2EAD6A41AAB2}" type="datetime1">
              <a:rPr lang="ru-RU" noProof="1" smtClean="0"/>
              <a:t>31.01.2020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343B54-B784-47DB-9722-6EEFBA96FE07}" type="datetime1">
              <a:rPr lang="ru-RU" noProof="1" smtClean="0"/>
              <a:t>31.01.2020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BA405B-501A-4E54-AFB2-3B13C5F617A9}" type="datetime1">
              <a:rPr lang="ru-RU" noProof="1" smtClean="0"/>
              <a:t>31.01.2020</a:t>
            </a:fld>
            <a:endParaRPr lang="ru-RU" noProof="1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208A24-1338-4F05-A509-1513283A2797}" type="datetime1">
              <a:rPr lang="ru-RU" noProof="1" smtClean="0"/>
              <a:t>31.01.2020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D0572F-6397-40EE-AB86-2EC01D1D6D88}" type="datetime1">
              <a:rPr lang="ru-RU" noProof="1" smtClean="0"/>
              <a:t>31.01.2020</a:t>
            </a:fld>
            <a:endParaRPr lang="ru-RU" noProof="1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97C8E3-02EA-40C4-9657-C147DCAB62A9}" type="datetime1">
              <a:rPr lang="ru-RU" noProof="1" smtClean="0"/>
              <a:t>31.01.2020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BF24CD-D290-4591-A4FE-82402995ECFA}" type="datetime1">
              <a:rPr lang="ru-RU" noProof="1" smtClean="0"/>
              <a:t>31.01.2020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1FA4ABA8-BD9A-4E07-908B-7C1BB26B50FF}" type="datetime1">
              <a:rPr lang="ru-RU" noProof="1" smtClean="0"/>
              <a:t>31.01.2020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ru-RU" noProof="1" dirty="0" smtClean="0"/>
              <a:pPr/>
              <a:t>‹#›</a:t>
            </a:fld>
            <a:endParaRPr lang="ru-RU" noProof="1"/>
          </a:p>
        </p:txBody>
      </p:sp>
      <p:cxnSp>
        <p:nvCxnSpPr>
          <p:cNvPr id="7" name="Прямая соединительная линия 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1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g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8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0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slide" Target="slide10.xml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ru-RU" noProof="1">
                <a:solidFill>
                  <a:srgbClr val="FFFFFF"/>
                </a:solidFill>
              </a:rPr>
              <a:t>Соискатель-Работодатель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ru-RU" noProof="1">
                <a:solidFill>
                  <a:srgbClr val="FFFFFF"/>
                </a:solidFill>
              </a:rPr>
              <a:t>Формы для соискателя и работодателя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F78511-F353-4795-9E74-A7CA91EA8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Личный кабинет</a:t>
            </a:r>
            <a:r>
              <a:rPr lang="ru-RU" sz="800" dirty="0"/>
              <a:t>(Просмотр анкет)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581848"/>
            <a:ext cx="4754562" cy="3431029"/>
          </a:xfrm>
        </p:spPr>
      </p:pic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587555"/>
            <a:ext cx="4754562" cy="3419615"/>
          </a:xfrm>
        </p:spPr>
      </p:pic>
      <p:sp>
        <p:nvSpPr>
          <p:cNvPr id="12" name="Прямоугольник 11"/>
          <p:cNvSpPr/>
          <p:nvPr/>
        </p:nvSpPr>
        <p:spPr>
          <a:xfrm>
            <a:off x="9504871" y="2587544"/>
            <a:ext cx="1239329" cy="4805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Просмотр анкет соискателей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57FD7B-2481-4EBF-B60E-3A8BE26F1271}"/>
              </a:ext>
            </a:extLst>
          </p:cNvPr>
          <p:cNvSpPr txBox="1"/>
          <p:nvPr/>
        </p:nvSpPr>
        <p:spPr>
          <a:xfrm>
            <a:off x="1021333" y="2148674"/>
            <a:ext cx="2273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Соискатель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658772-6C53-4BCB-92C9-2FE2F59CE602}"/>
              </a:ext>
            </a:extLst>
          </p:cNvPr>
          <p:cNvSpPr txBox="1"/>
          <p:nvPr/>
        </p:nvSpPr>
        <p:spPr>
          <a:xfrm>
            <a:off x="5989638" y="2148674"/>
            <a:ext cx="22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Работодатель</a:t>
            </a:r>
          </a:p>
        </p:txBody>
      </p:sp>
      <p:sp>
        <p:nvSpPr>
          <p:cNvPr id="18" name="Прямоугольник 17">
            <a:hlinkClick r:id="rId4" action="ppaction://hlinksldjump"/>
          </p:cNvPr>
          <p:cNvSpPr/>
          <p:nvPr/>
        </p:nvSpPr>
        <p:spPr>
          <a:xfrm>
            <a:off x="5991419" y="2588565"/>
            <a:ext cx="1298296" cy="4805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Анкета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44793" y="2581847"/>
            <a:ext cx="1647645" cy="4805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Редактирование профиля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7262200" y="2588565"/>
            <a:ext cx="1217566" cy="4805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Редактирование профиля</a:t>
            </a:r>
          </a:p>
        </p:txBody>
      </p:sp>
      <p:sp>
        <p:nvSpPr>
          <p:cNvPr id="21" name="Прямоугольник 20">
            <a:hlinkClick r:id="rId5" action="ppaction://hlinksldjump"/>
          </p:cNvPr>
          <p:cNvSpPr/>
          <p:nvPr/>
        </p:nvSpPr>
        <p:spPr>
          <a:xfrm>
            <a:off x="4166558" y="2581848"/>
            <a:ext cx="1607121" cy="4805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Сообщения</a:t>
            </a:r>
          </a:p>
        </p:txBody>
      </p:sp>
      <p:sp>
        <p:nvSpPr>
          <p:cNvPr id="22" name="Прямоугольник 21">
            <a:hlinkClick r:id="rId5" action="ppaction://hlinksldjump"/>
          </p:cNvPr>
          <p:cNvSpPr/>
          <p:nvPr/>
        </p:nvSpPr>
        <p:spPr>
          <a:xfrm>
            <a:off x="8471141" y="2588565"/>
            <a:ext cx="1086927" cy="4805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Сообщения</a:t>
            </a:r>
          </a:p>
        </p:txBody>
      </p:sp>
      <p:pic>
        <p:nvPicPr>
          <p:cNvPr id="24" name="Объект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32" y="3095243"/>
            <a:ext cx="2125498" cy="290575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3095242"/>
            <a:ext cx="2209482" cy="2905755"/>
          </a:xfrm>
          <a:prstGeom prst="rect">
            <a:avLst/>
          </a:prstGeom>
        </p:spPr>
      </p:pic>
      <p:sp>
        <p:nvSpPr>
          <p:cNvPr id="25" name="Прямоугольник 24"/>
          <p:cNvSpPr/>
          <p:nvPr/>
        </p:nvSpPr>
        <p:spPr>
          <a:xfrm>
            <a:off x="5989638" y="4995863"/>
            <a:ext cx="1096962" cy="928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Анкета</a:t>
            </a:r>
          </a:p>
        </p:txBody>
      </p:sp>
      <p:pic>
        <p:nvPicPr>
          <p:cNvPr id="26" name="Объект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702" y="3095242"/>
            <a:ext cx="2125498" cy="2905755"/>
          </a:xfrm>
          <a:prstGeom prst="rect">
            <a:avLst/>
          </a:prstGeom>
        </p:spPr>
      </p:pic>
      <p:sp>
        <p:nvSpPr>
          <p:cNvPr id="27" name="Прямоугольник 26"/>
          <p:cNvSpPr/>
          <p:nvPr/>
        </p:nvSpPr>
        <p:spPr>
          <a:xfrm>
            <a:off x="8863013" y="5486400"/>
            <a:ext cx="1643062" cy="2476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Отправить сообщение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021332" y="5494020"/>
            <a:ext cx="2125498" cy="2438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Редактирование профиля</a:t>
            </a:r>
          </a:p>
        </p:txBody>
      </p:sp>
    </p:spTree>
    <p:extLst>
      <p:ext uri="{BB962C8B-B14F-4D97-AF65-F5344CB8AC3E}">
        <p14:creationId xmlns:p14="http://schemas.microsoft.com/office/powerpoint/2010/main" val="3063350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F78511-F353-4795-9E74-A7CA91EA8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 оценки качеств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102427-3427-4AE8-B320-C2B929180DE7}"/>
              </a:ext>
            </a:extLst>
          </p:cNvPr>
          <p:cNvSpPr txBox="1"/>
          <p:nvPr/>
        </p:nvSpPr>
        <p:spPr>
          <a:xfrm>
            <a:off x="5615364" y="2084832"/>
            <a:ext cx="5205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для регистрации соискателей и </a:t>
            </a:r>
            <a:r>
              <a:rPr lang="ru-RU"/>
              <a:t>работодателей едина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3CD990-F843-470C-B80F-38597A9CE5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Ecxel</a:t>
            </a:r>
            <a:r>
              <a:rPr lang="en-US" dirty="0"/>
              <a:t> -100+ </a:t>
            </a:r>
            <a:r>
              <a:rPr lang="ru-RU" dirty="0"/>
              <a:t>связь раб. С </a:t>
            </a:r>
            <a:r>
              <a:rPr lang="ru-RU" dirty="0" err="1"/>
              <a:t>нрмамит</a:t>
            </a:r>
            <a:r>
              <a:rPr lang="ru-RU"/>
              <a:t> компетенции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85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ru-RU" noProof="1"/>
              <a:t>База данных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59FAF927-0435-4205-A775-9D481EBA8219}"/>
              </a:ext>
            </a:extLst>
          </p:cNvPr>
          <p:cNvSpPr txBox="1">
            <a:spLocks/>
          </p:cNvSpPr>
          <p:nvPr/>
        </p:nvSpPr>
        <p:spPr>
          <a:xfrm>
            <a:off x="1024129" y="2084832"/>
            <a:ext cx="4395160" cy="427486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B8A97-C612-4904-9765-00E1BFEA194E}"/>
              </a:ext>
            </a:extLst>
          </p:cNvPr>
          <p:cNvSpPr txBox="1"/>
          <p:nvPr/>
        </p:nvSpPr>
        <p:spPr>
          <a:xfrm>
            <a:off x="1021331" y="1868116"/>
            <a:ext cx="2804049" cy="430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756668" y="2298583"/>
            <a:ext cx="5167666" cy="4178941"/>
          </a:xfrm>
        </p:spPr>
        <p:txBody>
          <a:bodyPr/>
          <a:lstStyle/>
          <a:p>
            <a:r>
              <a:rPr lang="ru-RU" dirty="0"/>
              <a:t>Данная </a:t>
            </a:r>
            <a:r>
              <a:rPr lang="en-US" dirty="0"/>
              <a:t>ER </a:t>
            </a:r>
            <a:r>
              <a:rPr lang="ru-RU" dirty="0"/>
              <a:t>модель предназначена для</a:t>
            </a:r>
            <a:br>
              <a:rPr lang="ru-RU" dirty="0"/>
            </a:br>
            <a:r>
              <a:rPr lang="ru-RU" dirty="0"/>
              <a:t>более наглядного представления системы.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3354CE-DBD5-498F-AFA1-AFF7A3EEC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123" y="380476"/>
            <a:ext cx="6493080" cy="561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ru-RU" noProof="1"/>
              <a:t>Список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4CDA90-1A83-4252-8FBC-21E5514A4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505927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 Регистрация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 Заполнение анкеты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 Вход в личный кабинет </a:t>
            </a:r>
          </a:p>
          <a:p>
            <a:pPr lvl="3"/>
            <a:r>
              <a:rPr lang="ru-RU" dirty="0"/>
              <a:t> Редактирование данных </a:t>
            </a:r>
          </a:p>
          <a:p>
            <a:pPr lvl="3"/>
            <a:r>
              <a:rPr lang="ru-RU" dirty="0"/>
              <a:t> Просмотр и отправка сообщений 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FC47C0-ECDF-4A27-BC45-4D2B3F5C1F63}"/>
              </a:ext>
            </a:extLst>
          </p:cNvPr>
          <p:cNvSpPr txBox="1"/>
          <p:nvPr/>
        </p:nvSpPr>
        <p:spPr>
          <a:xfrm>
            <a:off x="1024128" y="1900166"/>
            <a:ext cx="2273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Соискатель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0708E-49DA-4A0F-8A0E-B2EF7806C795}"/>
              </a:ext>
            </a:extLst>
          </p:cNvPr>
          <p:cNvSpPr txBox="1"/>
          <p:nvPr/>
        </p:nvSpPr>
        <p:spPr>
          <a:xfrm>
            <a:off x="5337467" y="1807833"/>
            <a:ext cx="2273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Работодатель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DBB9EA95-1A8D-4880-BED0-87B5F0306742}"/>
              </a:ext>
            </a:extLst>
          </p:cNvPr>
          <p:cNvSpPr txBox="1">
            <a:spLocks/>
          </p:cNvSpPr>
          <p:nvPr/>
        </p:nvSpPr>
        <p:spPr>
          <a:xfrm>
            <a:off x="5337467" y="2286000"/>
            <a:ext cx="3505927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ru-RU" dirty="0"/>
              <a:t> Регистрация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 Заполнение анкеты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Просмотр анкет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Фильтр анкет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 Вход в личный кабинет </a:t>
            </a:r>
          </a:p>
          <a:p>
            <a:pPr lvl="3"/>
            <a:r>
              <a:rPr lang="ru-RU" dirty="0"/>
              <a:t> Редактирование данных </a:t>
            </a:r>
          </a:p>
          <a:p>
            <a:pPr lvl="3"/>
            <a:r>
              <a:rPr lang="ru-RU" dirty="0"/>
              <a:t> Просмотр и отправка сообщений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0396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F78511-F353-4795-9E74-A7CA91EA8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8A0D5A-B478-46BC-9155-A330501CB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336333"/>
            <a:ext cx="3740819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Деятельность компании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График работы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Зарплата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Адрес  компании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102427-3427-4AE8-B320-C2B929180DE7}"/>
              </a:ext>
            </a:extLst>
          </p:cNvPr>
          <p:cNvSpPr txBox="1"/>
          <p:nvPr/>
        </p:nvSpPr>
        <p:spPr>
          <a:xfrm>
            <a:off x="1024128" y="1900166"/>
            <a:ext cx="2273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Соискатель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E320B1-F934-4616-8A91-6C6F62D5C65B}"/>
              </a:ext>
            </a:extLst>
          </p:cNvPr>
          <p:cNvSpPr txBox="1"/>
          <p:nvPr/>
        </p:nvSpPr>
        <p:spPr>
          <a:xfrm>
            <a:off x="5309715" y="1841251"/>
            <a:ext cx="2273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Работодатель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824C61CB-5A0C-4657-BEFE-15D0238A7B0B}"/>
              </a:ext>
            </a:extLst>
          </p:cNvPr>
          <p:cNvSpPr txBox="1">
            <a:spLocks/>
          </p:cNvSpPr>
          <p:nvPr/>
        </p:nvSpPr>
        <p:spPr>
          <a:xfrm>
            <a:off x="5371023" y="2336333"/>
            <a:ext cx="4001577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ru-RU" dirty="0"/>
              <a:t>Семейное положение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Наличие детей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Пол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Образование</a:t>
            </a:r>
          </a:p>
          <a:p>
            <a:pPr marL="457200" indent="-457200">
              <a:buFont typeface="+mj-lt"/>
              <a:buAutoNum type="arabicPeriod"/>
            </a:pPr>
            <a:r>
              <a:rPr lang="ru-RU"/>
              <a:t>Компетенция</a:t>
            </a:r>
            <a:endParaRPr lang="ru-RU" dirty="0"/>
          </a:p>
          <a:p>
            <a:pPr marL="630936" lvl="1" indent="-457200">
              <a:buFont typeface="+mj-lt"/>
              <a:buAutoNum type="arabicPeriod"/>
            </a:pPr>
            <a:r>
              <a:rPr lang="ru-RU" dirty="0"/>
              <a:t>+ Знание в какой то области (на столько-то %)</a:t>
            </a:r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2544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F78511-F353-4795-9E74-A7CA91EA8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 регистрации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292" y="2084832"/>
            <a:ext cx="3164908" cy="44746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102427-3427-4AE8-B320-C2B929180DE7}"/>
              </a:ext>
            </a:extLst>
          </p:cNvPr>
          <p:cNvSpPr txBox="1"/>
          <p:nvPr/>
        </p:nvSpPr>
        <p:spPr>
          <a:xfrm>
            <a:off x="5615364" y="2084832"/>
            <a:ext cx="5205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для регистрации соискателей и </a:t>
            </a:r>
            <a:r>
              <a:rPr lang="ru-RU"/>
              <a:t>работодателей едина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289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F78511-F353-4795-9E74-A7CA91EA8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Анкета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57FD7B-2481-4EBF-B60E-3A8BE26F1271}"/>
              </a:ext>
            </a:extLst>
          </p:cNvPr>
          <p:cNvSpPr txBox="1"/>
          <p:nvPr/>
        </p:nvSpPr>
        <p:spPr>
          <a:xfrm>
            <a:off x="2021230" y="1816082"/>
            <a:ext cx="2273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Соискатель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58772-6C53-4BCB-92C9-2FE2F59CE602}"/>
              </a:ext>
            </a:extLst>
          </p:cNvPr>
          <p:cNvSpPr txBox="1"/>
          <p:nvPr/>
        </p:nvSpPr>
        <p:spPr>
          <a:xfrm>
            <a:off x="6920917" y="1816082"/>
            <a:ext cx="22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Работодатель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92" y="2286000"/>
            <a:ext cx="2845254" cy="4022725"/>
          </a:xfrm>
        </p:spPr>
      </p:pic>
      <p:pic>
        <p:nvPicPr>
          <p:cNvPr id="11" name="Объект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292" y="2286000"/>
            <a:ext cx="2845254" cy="4022725"/>
          </a:xfrm>
        </p:spPr>
      </p:pic>
    </p:spTree>
    <p:extLst>
      <p:ext uri="{BB962C8B-B14F-4D97-AF65-F5344CB8AC3E}">
        <p14:creationId xmlns:p14="http://schemas.microsoft.com/office/powerpoint/2010/main" val="286546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F78511-F353-4795-9E74-A7CA91EA8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Личный кабинет</a:t>
            </a:r>
            <a:r>
              <a:rPr lang="ru-RU" sz="800" dirty="0"/>
              <a:t>(Анкета)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581848"/>
            <a:ext cx="4754562" cy="3431029"/>
          </a:xfrm>
        </p:spPr>
      </p:pic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587555"/>
            <a:ext cx="4754562" cy="3419615"/>
          </a:xfrm>
        </p:spPr>
      </p:pic>
      <p:sp>
        <p:nvSpPr>
          <p:cNvPr id="4" name="Прямоугольник 3"/>
          <p:cNvSpPr/>
          <p:nvPr/>
        </p:nvSpPr>
        <p:spPr>
          <a:xfrm>
            <a:off x="2570673" y="2581848"/>
            <a:ext cx="1647645" cy="4805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Редактирование профиля</a:t>
            </a:r>
          </a:p>
        </p:txBody>
      </p:sp>
      <p:sp>
        <p:nvSpPr>
          <p:cNvPr id="7" name="Прямоугольник 6">
            <a:hlinkClick r:id="rId4" action="ppaction://hlinksldjump"/>
          </p:cNvPr>
          <p:cNvSpPr/>
          <p:nvPr/>
        </p:nvSpPr>
        <p:spPr>
          <a:xfrm>
            <a:off x="4166558" y="2581848"/>
            <a:ext cx="1607121" cy="4805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Сообщения</a:t>
            </a:r>
          </a:p>
        </p:txBody>
      </p:sp>
      <p:sp>
        <p:nvSpPr>
          <p:cNvPr id="10" name="Прямоугольник 9">
            <a:hlinkClick r:id="rId5" action="ppaction://hlinksldjump"/>
          </p:cNvPr>
          <p:cNvSpPr/>
          <p:nvPr/>
        </p:nvSpPr>
        <p:spPr>
          <a:xfrm>
            <a:off x="7290731" y="2587511"/>
            <a:ext cx="1193321" cy="4805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Редактирование профиля</a:t>
            </a:r>
          </a:p>
        </p:txBody>
      </p:sp>
      <p:sp>
        <p:nvSpPr>
          <p:cNvPr id="11" name="Прямоугольник 10">
            <a:hlinkClick r:id="rId4" action="ppaction://hlinksldjump"/>
          </p:cNvPr>
          <p:cNvSpPr/>
          <p:nvPr/>
        </p:nvSpPr>
        <p:spPr>
          <a:xfrm>
            <a:off x="8479766" y="2587533"/>
            <a:ext cx="1046672" cy="4805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Сообщения</a:t>
            </a:r>
          </a:p>
        </p:txBody>
      </p:sp>
      <p:sp>
        <p:nvSpPr>
          <p:cNvPr id="12" name="Прямоугольник 11">
            <a:hlinkClick r:id="rId6" action="ppaction://hlinksldjump"/>
          </p:cNvPr>
          <p:cNvSpPr/>
          <p:nvPr/>
        </p:nvSpPr>
        <p:spPr>
          <a:xfrm>
            <a:off x="9504871" y="2587544"/>
            <a:ext cx="1239329" cy="4805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Просмотр анкет соискателей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57FD7B-2481-4EBF-B60E-3A8BE26F1271}"/>
              </a:ext>
            </a:extLst>
          </p:cNvPr>
          <p:cNvSpPr txBox="1"/>
          <p:nvPr/>
        </p:nvSpPr>
        <p:spPr>
          <a:xfrm>
            <a:off x="1021333" y="2148674"/>
            <a:ext cx="2273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Соискатель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658772-6C53-4BCB-92C9-2FE2F59CE602}"/>
              </a:ext>
            </a:extLst>
          </p:cNvPr>
          <p:cNvSpPr txBox="1"/>
          <p:nvPr/>
        </p:nvSpPr>
        <p:spPr>
          <a:xfrm>
            <a:off x="5989638" y="2148674"/>
            <a:ext cx="22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Работодатель</a:t>
            </a:r>
          </a:p>
        </p:txBody>
      </p:sp>
      <p:pic>
        <p:nvPicPr>
          <p:cNvPr id="15" name="Объект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32" y="3095243"/>
            <a:ext cx="2125498" cy="2905755"/>
          </a:xfrm>
          <a:prstGeom prst="rect">
            <a:avLst/>
          </a:prstGeom>
        </p:spPr>
      </p:pic>
      <p:pic>
        <p:nvPicPr>
          <p:cNvPr id="16" name="Объект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817" y="3095243"/>
            <a:ext cx="2063628" cy="2917634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1021332" y="5494020"/>
            <a:ext cx="2125498" cy="2438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Редактирование профиля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5984817" y="5501640"/>
            <a:ext cx="2063628" cy="2438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Редактирование профиля</a:t>
            </a:r>
          </a:p>
        </p:txBody>
      </p:sp>
    </p:spTree>
    <p:extLst>
      <p:ext uri="{BB962C8B-B14F-4D97-AF65-F5344CB8AC3E}">
        <p14:creationId xmlns:p14="http://schemas.microsoft.com/office/powerpoint/2010/main" val="3440034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F78511-F353-4795-9E74-A7CA91EA8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Личный кабинет</a:t>
            </a:r>
            <a:r>
              <a:rPr lang="ru-RU" sz="800" dirty="0"/>
              <a:t>(Редактирование профиля)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581848"/>
            <a:ext cx="4754562" cy="3431029"/>
          </a:xfrm>
        </p:spPr>
      </p:pic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996" y="2588565"/>
            <a:ext cx="4754562" cy="3419615"/>
          </a:xfrm>
        </p:spPr>
      </p:pic>
      <p:sp>
        <p:nvSpPr>
          <p:cNvPr id="4" name="Прямоугольник 3"/>
          <p:cNvSpPr/>
          <p:nvPr/>
        </p:nvSpPr>
        <p:spPr>
          <a:xfrm>
            <a:off x="2570673" y="2581848"/>
            <a:ext cx="1647645" cy="4805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Редактирование профиля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290731" y="2587511"/>
            <a:ext cx="1193321" cy="4805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Редактирование профиля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57FD7B-2481-4EBF-B60E-3A8BE26F1271}"/>
              </a:ext>
            </a:extLst>
          </p:cNvPr>
          <p:cNvSpPr txBox="1"/>
          <p:nvPr/>
        </p:nvSpPr>
        <p:spPr>
          <a:xfrm>
            <a:off x="1021333" y="2148674"/>
            <a:ext cx="2273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Соискатель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658772-6C53-4BCB-92C9-2FE2F59CE602}"/>
              </a:ext>
            </a:extLst>
          </p:cNvPr>
          <p:cNvSpPr txBox="1"/>
          <p:nvPr/>
        </p:nvSpPr>
        <p:spPr>
          <a:xfrm>
            <a:off x="5989638" y="2148674"/>
            <a:ext cx="22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Работодатель</a:t>
            </a:r>
          </a:p>
        </p:txBody>
      </p:sp>
      <p:sp>
        <p:nvSpPr>
          <p:cNvPr id="17" name="Прямоугольник 16">
            <a:hlinkClick r:id="rId4" action="ppaction://hlinksldjump"/>
          </p:cNvPr>
          <p:cNvSpPr/>
          <p:nvPr/>
        </p:nvSpPr>
        <p:spPr>
          <a:xfrm>
            <a:off x="1027743" y="2581848"/>
            <a:ext cx="1607121" cy="4805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Анкета</a:t>
            </a:r>
          </a:p>
        </p:txBody>
      </p:sp>
      <p:sp>
        <p:nvSpPr>
          <p:cNvPr id="18" name="Прямоугольник 17">
            <a:hlinkClick r:id="rId4" action="ppaction://hlinksldjump"/>
          </p:cNvPr>
          <p:cNvSpPr/>
          <p:nvPr/>
        </p:nvSpPr>
        <p:spPr>
          <a:xfrm>
            <a:off x="5974167" y="2588565"/>
            <a:ext cx="1298296" cy="4805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Анкета</a:t>
            </a:r>
          </a:p>
        </p:txBody>
      </p:sp>
      <p:sp>
        <p:nvSpPr>
          <p:cNvPr id="19" name="Прямоугольник 18">
            <a:hlinkClick r:id="rId5" action="ppaction://hlinksldjump"/>
          </p:cNvPr>
          <p:cNvSpPr/>
          <p:nvPr/>
        </p:nvSpPr>
        <p:spPr>
          <a:xfrm>
            <a:off x="4175184" y="2581848"/>
            <a:ext cx="1607121" cy="4805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Сообщения</a:t>
            </a:r>
          </a:p>
        </p:txBody>
      </p:sp>
      <p:sp>
        <p:nvSpPr>
          <p:cNvPr id="20" name="Прямоугольник 19">
            <a:hlinkClick r:id="rId5" action="ppaction://hlinksldjump"/>
          </p:cNvPr>
          <p:cNvSpPr/>
          <p:nvPr/>
        </p:nvSpPr>
        <p:spPr>
          <a:xfrm>
            <a:off x="8484052" y="2589839"/>
            <a:ext cx="1020819" cy="4805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Сообщения</a:t>
            </a:r>
          </a:p>
        </p:txBody>
      </p:sp>
      <p:sp>
        <p:nvSpPr>
          <p:cNvPr id="21" name="Прямоугольник 20">
            <a:hlinkClick r:id="rId6" action="ppaction://hlinksldjump"/>
          </p:cNvPr>
          <p:cNvSpPr/>
          <p:nvPr/>
        </p:nvSpPr>
        <p:spPr>
          <a:xfrm>
            <a:off x="9478993" y="2587544"/>
            <a:ext cx="1239329" cy="4805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Просмотр анкет соискателей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27743" y="3135769"/>
            <a:ext cx="4750757" cy="5238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Регистрационные данные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027743" y="3716794"/>
            <a:ext cx="4750757" cy="523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Ожидания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1027743" y="4307344"/>
            <a:ext cx="4750757" cy="5238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Личные данные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1028641" y="4888369"/>
            <a:ext cx="4750757" cy="523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Профессиональные качества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1019116" y="5468670"/>
            <a:ext cx="4750757" cy="5238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Дополнительные проф. качества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5988740" y="3148965"/>
            <a:ext cx="4750757" cy="6402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Регистрационные данные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5988740" y="3890010"/>
            <a:ext cx="4750757" cy="6402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Условия предоставляемые компанией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5988740" y="4625340"/>
            <a:ext cx="4750757" cy="6402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Условия труда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5989638" y="5351145"/>
            <a:ext cx="4750757" cy="6402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Контактное лицо</a:t>
            </a:r>
          </a:p>
        </p:txBody>
      </p:sp>
    </p:spTree>
    <p:extLst>
      <p:ext uri="{BB962C8B-B14F-4D97-AF65-F5344CB8AC3E}">
        <p14:creationId xmlns:p14="http://schemas.microsoft.com/office/powerpoint/2010/main" val="1502264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F78511-F353-4795-9E74-A7CA91EA8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Личный кабинет</a:t>
            </a:r>
            <a:r>
              <a:rPr lang="ru-RU" sz="800" dirty="0"/>
              <a:t>(Сообщения)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581848"/>
            <a:ext cx="4754562" cy="3431029"/>
          </a:xfrm>
        </p:spPr>
      </p:pic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581848"/>
            <a:ext cx="4754562" cy="3419615"/>
          </a:xfrm>
        </p:spPr>
      </p:pic>
      <p:sp>
        <p:nvSpPr>
          <p:cNvPr id="7" name="Прямоугольник 6"/>
          <p:cNvSpPr/>
          <p:nvPr/>
        </p:nvSpPr>
        <p:spPr>
          <a:xfrm>
            <a:off x="4166558" y="2581848"/>
            <a:ext cx="1607121" cy="4805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Сообщения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479766" y="2587533"/>
            <a:ext cx="1046672" cy="4805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Сообщения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57FD7B-2481-4EBF-B60E-3A8BE26F1271}"/>
              </a:ext>
            </a:extLst>
          </p:cNvPr>
          <p:cNvSpPr txBox="1"/>
          <p:nvPr/>
        </p:nvSpPr>
        <p:spPr>
          <a:xfrm>
            <a:off x="1021333" y="2148674"/>
            <a:ext cx="2273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Соискатель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658772-6C53-4BCB-92C9-2FE2F59CE602}"/>
              </a:ext>
            </a:extLst>
          </p:cNvPr>
          <p:cNvSpPr txBox="1"/>
          <p:nvPr/>
        </p:nvSpPr>
        <p:spPr>
          <a:xfrm>
            <a:off x="5989638" y="2148674"/>
            <a:ext cx="22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Работодатель</a:t>
            </a:r>
          </a:p>
        </p:txBody>
      </p:sp>
      <p:sp>
        <p:nvSpPr>
          <p:cNvPr id="17" name="Прямоугольник 16">
            <a:hlinkClick r:id="rId4" action="ppaction://hlinksldjump"/>
          </p:cNvPr>
          <p:cNvSpPr/>
          <p:nvPr/>
        </p:nvSpPr>
        <p:spPr>
          <a:xfrm>
            <a:off x="1027743" y="2581848"/>
            <a:ext cx="1607121" cy="4805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Анкета</a:t>
            </a:r>
          </a:p>
        </p:txBody>
      </p:sp>
      <p:sp>
        <p:nvSpPr>
          <p:cNvPr id="19" name="Прямоугольник 18">
            <a:hlinkClick r:id="rId4" action="ppaction://hlinksldjump"/>
          </p:cNvPr>
          <p:cNvSpPr/>
          <p:nvPr/>
        </p:nvSpPr>
        <p:spPr>
          <a:xfrm>
            <a:off x="5982793" y="2588565"/>
            <a:ext cx="1322580" cy="4805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Анкета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570673" y="2581848"/>
            <a:ext cx="1647645" cy="4805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Редактирование профиля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7305373" y="2589841"/>
            <a:ext cx="1174393" cy="4805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Редактирование профиля</a:t>
            </a:r>
          </a:p>
        </p:txBody>
      </p:sp>
      <p:sp>
        <p:nvSpPr>
          <p:cNvPr id="22" name="Прямоугольник 21">
            <a:hlinkClick r:id="rId5" action="ppaction://hlinksldjump"/>
          </p:cNvPr>
          <p:cNvSpPr/>
          <p:nvPr/>
        </p:nvSpPr>
        <p:spPr>
          <a:xfrm>
            <a:off x="9504871" y="2587544"/>
            <a:ext cx="1239329" cy="4805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Просмотр анкет соискателей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3" y="3076593"/>
            <a:ext cx="4745936" cy="29248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3062378"/>
            <a:ext cx="4754562" cy="2939086"/>
          </a:xfrm>
          <a:prstGeom prst="rect">
            <a:avLst/>
          </a:prstGeom>
        </p:spPr>
      </p:pic>
      <p:sp>
        <p:nvSpPr>
          <p:cNvPr id="23" name="Прямоугольник 22">
            <a:hlinkClick r:id="rId5" action="ppaction://hlinksldjump"/>
          </p:cNvPr>
          <p:cNvSpPr/>
          <p:nvPr/>
        </p:nvSpPr>
        <p:spPr>
          <a:xfrm>
            <a:off x="5989638" y="5753100"/>
            <a:ext cx="2049462" cy="2483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Выбор соискателя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1027743" y="5095875"/>
            <a:ext cx="2029782" cy="457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027743" y="5155810"/>
            <a:ext cx="1034362" cy="2095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Деятельность компании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2066926" y="5155832"/>
            <a:ext cx="994765" cy="2095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График работы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1027743" y="5374813"/>
            <a:ext cx="1034362" cy="20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2066926" y="5374835"/>
            <a:ext cx="994765" cy="20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1027743" y="5593794"/>
            <a:ext cx="1034362" cy="2095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Зарплата 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2066926" y="5593816"/>
            <a:ext cx="994765" cy="2095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Город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1033103" y="5785824"/>
            <a:ext cx="1034362" cy="20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2072286" y="5785846"/>
            <a:ext cx="994765" cy="20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Равнобедренный треугольник 40"/>
          <p:cNvSpPr/>
          <p:nvPr/>
        </p:nvSpPr>
        <p:spPr>
          <a:xfrm>
            <a:off x="2949802" y="5416860"/>
            <a:ext cx="76200" cy="7622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Равнобедренный треугольник 41"/>
          <p:cNvSpPr/>
          <p:nvPr/>
        </p:nvSpPr>
        <p:spPr>
          <a:xfrm>
            <a:off x="2949802" y="5837324"/>
            <a:ext cx="76200" cy="7622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Равнобедренный треугольник 42"/>
          <p:cNvSpPr/>
          <p:nvPr/>
        </p:nvSpPr>
        <p:spPr>
          <a:xfrm>
            <a:off x="1933849" y="5416860"/>
            <a:ext cx="76200" cy="7622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олилиния 45"/>
          <p:cNvSpPr/>
          <p:nvPr/>
        </p:nvSpPr>
        <p:spPr>
          <a:xfrm>
            <a:off x="1238250" y="5872163"/>
            <a:ext cx="647700" cy="4762"/>
          </a:xfrm>
          <a:custGeom>
            <a:avLst/>
            <a:gdLst>
              <a:gd name="connsiteX0" fmla="*/ 0 w 647700"/>
              <a:gd name="connsiteY0" fmla="*/ 0 h 4762"/>
              <a:gd name="connsiteX1" fmla="*/ 647700 w 647700"/>
              <a:gd name="connsiteY1" fmla="*/ 4762 h 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7700" h="4762">
                <a:moveTo>
                  <a:pt x="0" y="0"/>
                </a:moveTo>
                <a:lnTo>
                  <a:pt x="647700" y="4762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1314450" y="584208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791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мплекс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563_TF22378848.potx" id="{6DCD0967-A04E-431F-9EF9-3DF61BC4AB39}" vid="{943180A9-332B-48B8-BEA3-0C7B70DB3063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Комплекс</Template>
  <TotalTime>0</TotalTime>
  <Words>233</Words>
  <Application>Microsoft Office PowerPoint</Application>
  <PresentationFormat>Широкоэкранный</PresentationFormat>
  <Paragraphs>99</Paragraphs>
  <Slides>11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Calibri</vt:lpstr>
      <vt:lpstr>Tw Cen MT</vt:lpstr>
      <vt:lpstr>Wingdings 3</vt:lpstr>
      <vt:lpstr>Комплекс</vt:lpstr>
      <vt:lpstr>Соискатель-Работодатель</vt:lpstr>
      <vt:lpstr>База данных</vt:lpstr>
      <vt:lpstr>Список функций</vt:lpstr>
      <vt:lpstr>фильтр</vt:lpstr>
      <vt:lpstr>Форма регистрации</vt:lpstr>
      <vt:lpstr>Анкета</vt:lpstr>
      <vt:lpstr>Личный кабинет(Анкета)</vt:lpstr>
      <vt:lpstr>Личный кабинет(Редактирование профиля)</vt:lpstr>
      <vt:lpstr>Личный кабинет(Сообщения)</vt:lpstr>
      <vt:lpstr>Личный кабинет(Просмотр анкет)</vt:lpstr>
      <vt:lpstr>Форма оценки качеств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2020-01-13T07:44:36Z</dcterms:created>
  <dcterms:modified xsi:type="dcterms:W3CDTF">2020-01-31T09:58:48Z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