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5" autoAdjust="0"/>
    <p:restoredTop sz="94660"/>
  </p:normalViewPr>
  <p:slideViewPr>
    <p:cSldViewPr snapToGrid="0">
      <p:cViewPr>
        <p:scale>
          <a:sx n="69" d="100"/>
          <a:sy n="69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2F0-004B-4D5B-8472-98591D900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4ADA-F539-4EC7-BB08-15A2CCA4F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E82F-7319-4F64-9E39-28649964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3F3A-29CE-4F13-A585-F1A4A3C1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B8AC-F9FA-4FDA-9E22-9C6C542C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66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8AB-79EB-41D0-A2C2-4CC838F4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69398-7984-4D39-9583-5649C0E1E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7B87-9634-49D0-9CB0-C966EC0C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DB098-53EA-471D-B322-F6B18466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C116-3DD0-4002-8709-634DEF07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76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C96E6-50D6-4CDD-BDDA-7ADF46EB0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3DB8F-1AC2-4A96-A1AB-5B52954B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522A-1CB0-4CFD-9379-7C842E83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C2C1-0F0D-4127-AD59-8E167FA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DE28-F157-4B79-8C49-7D76CBDF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48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17B7-76BC-4E61-99FA-2223DDA1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26A3-E571-45FB-86C1-F7084B56E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4B3B-E94E-4155-A148-BC4B0BDE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3447-EBEF-4125-AA64-E2746ED4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AFD7-B0F5-42FA-B87E-AD15DD33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927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99AC-02E2-4EC8-B9CD-38177E4A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37298-82A2-4F45-88AB-9BECC36F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7A4E-F344-4140-AD83-4059B2B9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8995-65B7-4BD0-A005-2F36FB9A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D5B1-0280-48F5-B88F-F5A52D77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4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D6B7-6D8B-4D03-99CE-E896FEA5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C414-657B-495E-8AA4-AA13014A1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D5D8D-D9E7-451E-AEDB-A54C97C8E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1F2D5-7D66-4143-A02C-391693F7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812EF-75F6-4132-ADDF-1826AA6B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5FFB6-6A59-4636-BB06-B2797448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2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5A8A-F953-40D9-AE78-D501170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BAE39-A295-4D73-A108-E51CC26A9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53B68-238D-4A0A-A3F8-E3273461A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66557-5FF1-48FF-8826-31009951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0016C-37C1-45B0-832A-3F6CAE95D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2C32D-DC7F-4F30-84B8-5DE76347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2556F-E89B-470C-91BE-C7A71C31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1CC7E-8739-4072-B45D-9895F6CD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363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5B15-F767-474A-B933-9D74996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D58C6-816C-4317-B27B-EA85C93E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1899-000B-4A4D-96C9-8095B33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1A5D0-7A40-4CAD-BD61-6F7C8601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98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F189D-ACCD-4A12-B981-47031AAA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7F80E-13DF-4E4A-8CDE-D634379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EF25A-E8B8-4BCA-BD35-EA9F3AD9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33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6299-2063-4AEE-8EE4-046CB765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D659-FF53-4A63-8836-8E771872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9925E-AD30-4B4D-A8C7-DEE4DC80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4B9D4-F1CB-4FEA-A142-85933ED8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9E92D-EBC7-4F6F-93BC-E093E9AA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A708-F705-4899-8527-3BEF9A1E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1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01F8-4FCB-4246-A70E-58E926DB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B17A7-BAD0-41E2-ADB1-4FCE1BBCB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87AAD-9C94-40F6-80CE-858EB2849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FA37-08DD-4E1C-92BD-54E9A9F8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C47C3-F41D-491B-A74B-2DD427B0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D71A-2363-476F-99EF-5169EF80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09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32289-3BD9-4E70-9655-C7F4409A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8C3B-D452-48F9-96FB-B820FC0B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32B0-1AA6-4516-ABC7-FEAF635DA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12A6-46C9-4334-9C46-3E68B2E96692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EB5F-022D-4E46-8F30-E43B419E3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6E29-FFC7-47A3-9BD7-5423F395B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EADE-F6B1-4831-A412-60C3BF22FD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16E1F5-A8EE-487A-B0E9-743372646876}"/>
              </a:ext>
            </a:extLst>
          </p:cNvPr>
          <p:cNvSpPr/>
          <p:nvPr/>
        </p:nvSpPr>
        <p:spPr>
          <a:xfrm>
            <a:off x="1775675" y="290866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E17F0-D99A-4D5A-97DE-F91EC55E5E81}"/>
              </a:ext>
            </a:extLst>
          </p:cNvPr>
          <p:cNvSpPr/>
          <p:nvPr/>
        </p:nvSpPr>
        <p:spPr>
          <a:xfrm>
            <a:off x="1775675" y="825651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C5DB4-78A1-498E-BA6D-8D740E0495DF}"/>
              </a:ext>
            </a:extLst>
          </p:cNvPr>
          <p:cNvSpPr/>
          <p:nvPr/>
        </p:nvSpPr>
        <p:spPr>
          <a:xfrm>
            <a:off x="1775675" y="1360436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5A512-796A-441F-85F8-0332745432EA}"/>
              </a:ext>
            </a:extLst>
          </p:cNvPr>
          <p:cNvSpPr/>
          <p:nvPr/>
        </p:nvSpPr>
        <p:spPr>
          <a:xfrm>
            <a:off x="1775675" y="1895221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247E6-69E6-43CF-8C85-1D531A296D58}"/>
              </a:ext>
            </a:extLst>
          </p:cNvPr>
          <p:cNvSpPr/>
          <p:nvPr/>
        </p:nvSpPr>
        <p:spPr>
          <a:xfrm>
            <a:off x="1775675" y="2430006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7F2A8-EE75-4130-A768-077D26DC05BF}"/>
              </a:ext>
            </a:extLst>
          </p:cNvPr>
          <p:cNvSpPr/>
          <p:nvPr/>
        </p:nvSpPr>
        <p:spPr>
          <a:xfrm>
            <a:off x="1775675" y="2964791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B475D-C937-44F4-A4F9-1B7432C5BD09}"/>
              </a:ext>
            </a:extLst>
          </p:cNvPr>
          <p:cNvSpPr/>
          <p:nvPr/>
        </p:nvSpPr>
        <p:spPr>
          <a:xfrm>
            <a:off x="1775675" y="3504199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8AD42-7AEB-458F-9A96-01509F21E6E8}"/>
              </a:ext>
            </a:extLst>
          </p:cNvPr>
          <p:cNvSpPr/>
          <p:nvPr/>
        </p:nvSpPr>
        <p:spPr>
          <a:xfrm>
            <a:off x="1775675" y="4038984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51204-3345-4E2B-BD89-CEE7C55D98AB}"/>
              </a:ext>
            </a:extLst>
          </p:cNvPr>
          <p:cNvSpPr/>
          <p:nvPr/>
        </p:nvSpPr>
        <p:spPr>
          <a:xfrm>
            <a:off x="1775675" y="4573769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5A13F-9790-435F-9BF9-8DBAE460F13A}"/>
              </a:ext>
            </a:extLst>
          </p:cNvPr>
          <p:cNvSpPr/>
          <p:nvPr/>
        </p:nvSpPr>
        <p:spPr>
          <a:xfrm>
            <a:off x="1775675" y="5108554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EFDD9-126D-4743-B56B-06581BDE21CF}"/>
              </a:ext>
            </a:extLst>
          </p:cNvPr>
          <p:cNvSpPr/>
          <p:nvPr/>
        </p:nvSpPr>
        <p:spPr>
          <a:xfrm>
            <a:off x="1775675" y="5643339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138A2-A2D9-47F6-9042-442CEEA02F48}"/>
              </a:ext>
            </a:extLst>
          </p:cNvPr>
          <p:cNvSpPr/>
          <p:nvPr/>
        </p:nvSpPr>
        <p:spPr>
          <a:xfrm>
            <a:off x="1775675" y="6178124"/>
            <a:ext cx="515389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81586F-6A81-4FEB-A4DD-9AFFBA8FAF79}"/>
              </a:ext>
            </a:extLst>
          </p:cNvPr>
          <p:cNvSpPr txBox="1"/>
          <p:nvPr/>
        </p:nvSpPr>
        <p:spPr>
          <a:xfrm>
            <a:off x="465878" y="832177"/>
            <a:ext cx="3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3A9C6-8FF0-46DA-A1FA-915CD85667CD}"/>
              </a:ext>
            </a:extLst>
          </p:cNvPr>
          <p:cNvSpPr txBox="1"/>
          <p:nvPr/>
        </p:nvSpPr>
        <p:spPr>
          <a:xfrm>
            <a:off x="465878" y="2468897"/>
            <a:ext cx="3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E0306-304D-42EA-9019-DF17B1EAAC29}"/>
              </a:ext>
            </a:extLst>
          </p:cNvPr>
          <p:cNvSpPr txBox="1"/>
          <p:nvPr/>
        </p:nvSpPr>
        <p:spPr>
          <a:xfrm>
            <a:off x="465878" y="4019772"/>
            <a:ext cx="3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5B98E5-9AA1-4902-AE6B-B73CA5A9CDCA}"/>
              </a:ext>
            </a:extLst>
          </p:cNvPr>
          <p:cNvSpPr txBox="1"/>
          <p:nvPr/>
        </p:nvSpPr>
        <p:spPr>
          <a:xfrm>
            <a:off x="465878" y="5632641"/>
            <a:ext cx="3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0FBF8B-0CBD-4DBC-A207-0AE4076CEE4F}"/>
              </a:ext>
            </a:extLst>
          </p:cNvPr>
          <p:cNvSpPr/>
          <p:nvPr/>
        </p:nvSpPr>
        <p:spPr>
          <a:xfrm>
            <a:off x="3547732" y="2168016"/>
            <a:ext cx="515389" cy="534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7A0EE6-49F5-4779-8AD0-34F4F7CA3D81}"/>
              </a:ext>
            </a:extLst>
          </p:cNvPr>
          <p:cNvSpPr/>
          <p:nvPr/>
        </p:nvSpPr>
        <p:spPr>
          <a:xfrm>
            <a:off x="3547730" y="4246123"/>
            <a:ext cx="515389" cy="534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FB26EF-A982-466A-BD18-67AAB5778962}"/>
              </a:ext>
            </a:extLst>
          </p:cNvPr>
          <p:cNvSpPr/>
          <p:nvPr/>
        </p:nvSpPr>
        <p:spPr>
          <a:xfrm>
            <a:off x="3547729" y="3207069"/>
            <a:ext cx="515389" cy="534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FEEBC-750F-4452-B260-536C724F6003}"/>
              </a:ext>
            </a:extLst>
          </p:cNvPr>
          <p:cNvCxnSpPr>
            <a:stCxn id="4" idx="3"/>
            <a:endCxn id="20" idx="2"/>
          </p:cNvCxnSpPr>
          <p:nvPr/>
        </p:nvCxnSpPr>
        <p:spPr>
          <a:xfrm>
            <a:off x="2291064" y="482059"/>
            <a:ext cx="1256668" cy="195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06E35E-004F-40FC-8535-7A2D367BF68B}"/>
              </a:ext>
            </a:extLst>
          </p:cNvPr>
          <p:cNvCxnSpPr>
            <a:stCxn id="7" idx="3"/>
            <a:endCxn id="20" idx="2"/>
          </p:cNvCxnSpPr>
          <p:nvPr/>
        </p:nvCxnSpPr>
        <p:spPr>
          <a:xfrm>
            <a:off x="2291064" y="2086414"/>
            <a:ext cx="1256668" cy="34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39DAB-9EA4-4933-B20D-03BC0F8FDE14}"/>
              </a:ext>
            </a:extLst>
          </p:cNvPr>
          <p:cNvCxnSpPr>
            <a:stCxn id="10" idx="3"/>
            <a:endCxn id="20" idx="2"/>
          </p:cNvCxnSpPr>
          <p:nvPr/>
        </p:nvCxnSpPr>
        <p:spPr>
          <a:xfrm flipV="1">
            <a:off x="2291064" y="2435409"/>
            <a:ext cx="1256668" cy="125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38C5B3-7844-4E43-8B34-4DA6587057BC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 flipV="1">
            <a:off x="2291064" y="2435409"/>
            <a:ext cx="1256668" cy="286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8B48A1-C956-4CCD-96D9-08C18C4D879C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2291064" y="1016844"/>
            <a:ext cx="1256665" cy="245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BCD131-F443-49EE-BB1B-0CD705C77BAF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2291064" y="2621199"/>
            <a:ext cx="1256665" cy="85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965F3B-71E9-45DF-88AB-DC3C6D3BC43D}"/>
              </a:ext>
            </a:extLst>
          </p:cNvPr>
          <p:cNvCxnSpPr>
            <a:stCxn id="11" idx="3"/>
            <a:endCxn id="22" idx="2"/>
          </p:cNvCxnSpPr>
          <p:nvPr/>
        </p:nvCxnSpPr>
        <p:spPr>
          <a:xfrm flipV="1">
            <a:off x="2291064" y="3474462"/>
            <a:ext cx="1256665" cy="75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5B82AA-F1A8-422E-9BC9-CB2D75476F16}"/>
              </a:ext>
            </a:extLst>
          </p:cNvPr>
          <p:cNvCxnSpPr>
            <a:cxnSpLocks/>
            <a:stCxn id="14" idx="3"/>
            <a:endCxn id="22" idx="2"/>
          </p:cNvCxnSpPr>
          <p:nvPr/>
        </p:nvCxnSpPr>
        <p:spPr>
          <a:xfrm flipV="1">
            <a:off x="2291064" y="3474462"/>
            <a:ext cx="1256665" cy="236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719BF4-41A3-47A7-A7C4-E94AE2B59EB1}"/>
              </a:ext>
            </a:extLst>
          </p:cNvPr>
          <p:cNvCxnSpPr>
            <a:stCxn id="6" idx="3"/>
            <a:endCxn id="21" idx="2"/>
          </p:cNvCxnSpPr>
          <p:nvPr/>
        </p:nvCxnSpPr>
        <p:spPr>
          <a:xfrm>
            <a:off x="2291064" y="1551629"/>
            <a:ext cx="1256666" cy="296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99A51-2DA8-455D-A717-3693A24FC88E}"/>
              </a:ext>
            </a:extLst>
          </p:cNvPr>
          <p:cNvCxnSpPr>
            <a:stCxn id="8" idx="3"/>
            <a:endCxn id="8" idx="3"/>
          </p:cNvCxnSpPr>
          <p:nvPr/>
        </p:nvCxnSpPr>
        <p:spPr>
          <a:xfrm>
            <a:off x="2291064" y="262119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FD08AC-E403-4C62-81CD-AA47FD80FA0D}"/>
              </a:ext>
            </a:extLst>
          </p:cNvPr>
          <p:cNvCxnSpPr>
            <a:stCxn id="9" idx="3"/>
            <a:endCxn id="21" idx="2"/>
          </p:cNvCxnSpPr>
          <p:nvPr/>
        </p:nvCxnSpPr>
        <p:spPr>
          <a:xfrm>
            <a:off x="2291064" y="3155984"/>
            <a:ext cx="1256666" cy="135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128431-1CC4-4D15-91B2-90CA04ADA807}"/>
              </a:ext>
            </a:extLst>
          </p:cNvPr>
          <p:cNvCxnSpPr>
            <a:stCxn id="12" idx="3"/>
            <a:endCxn id="21" idx="2"/>
          </p:cNvCxnSpPr>
          <p:nvPr/>
        </p:nvCxnSpPr>
        <p:spPr>
          <a:xfrm flipV="1">
            <a:off x="2291064" y="4513516"/>
            <a:ext cx="1256666" cy="25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D702B0-52B6-4A9E-B3A5-167DC4F85BB8}"/>
              </a:ext>
            </a:extLst>
          </p:cNvPr>
          <p:cNvCxnSpPr>
            <a:stCxn id="15" idx="3"/>
            <a:endCxn id="21" idx="2"/>
          </p:cNvCxnSpPr>
          <p:nvPr/>
        </p:nvCxnSpPr>
        <p:spPr>
          <a:xfrm flipV="1">
            <a:off x="2291064" y="4513516"/>
            <a:ext cx="1256666" cy="185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658D2F1-C850-4BC4-8D9C-AD8852AD7EFF}"/>
              </a:ext>
            </a:extLst>
          </p:cNvPr>
          <p:cNvSpPr/>
          <p:nvPr/>
        </p:nvSpPr>
        <p:spPr>
          <a:xfrm>
            <a:off x="5107153" y="2176046"/>
            <a:ext cx="515389" cy="534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C9DECF-FB9F-4D13-99DD-297A534AF526}"/>
              </a:ext>
            </a:extLst>
          </p:cNvPr>
          <p:cNvSpPr/>
          <p:nvPr/>
        </p:nvSpPr>
        <p:spPr>
          <a:xfrm>
            <a:off x="5107151" y="4254153"/>
            <a:ext cx="515389" cy="534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54D7FD5-966F-402E-A9D8-673DAC93B448}"/>
              </a:ext>
            </a:extLst>
          </p:cNvPr>
          <p:cNvSpPr/>
          <p:nvPr/>
        </p:nvSpPr>
        <p:spPr>
          <a:xfrm>
            <a:off x="5107150" y="3215099"/>
            <a:ext cx="515389" cy="534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45B649-E679-4742-AB6B-3D3D13BC9BFD}"/>
              </a:ext>
            </a:extLst>
          </p:cNvPr>
          <p:cNvSpPr/>
          <p:nvPr/>
        </p:nvSpPr>
        <p:spPr>
          <a:xfrm>
            <a:off x="6536343" y="2199682"/>
            <a:ext cx="515389" cy="534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060798-7235-4B6F-BC5C-0995769D622D}"/>
              </a:ext>
            </a:extLst>
          </p:cNvPr>
          <p:cNvSpPr/>
          <p:nvPr/>
        </p:nvSpPr>
        <p:spPr>
          <a:xfrm>
            <a:off x="6536343" y="3231723"/>
            <a:ext cx="515389" cy="534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FE548B-85C8-4C54-AB0A-0E24634D9991}"/>
              </a:ext>
            </a:extLst>
          </p:cNvPr>
          <p:cNvSpPr/>
          <p:nvPr/>
        </p:nvSpPr>
        <p:spPr>
          <a:xfrm>
            <a:off x="6536343" y="4262747"/>
            <a:ext cx="515389" cy="534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D8C2DA-2074-4181-A3AC-3B17748A441C}"/>
              </a:ext>
            </a:extLst>
          </p:cNvPr>
          <p:cNvSpPr/>
          <p:nvPr/>
        </p:nvSpPr>
        <p:spPr>
          <a:xfrm>
            <a:off x="804532" y="10168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615AE91-E8B6-45F2-A7E2-2F20001C163B}"/>
              </a:ext>
            </a:extLst>
          </p:cNvPr>
          <p:cNvSpPr/>
          <p:nvPr/>
        </p:nvSpPr>
        <p:spPr>
          <a:xfrm>
            <a:off x="779532" y="2629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40866D-CB00-41E6-AE9D-A7732E7B64E4}"/>
              </a:ext>
            </a:extLst>
          </p:cNvPr>
          <p:cNvSpPr/>
          <p:nvPr/>
        </p:nvSpPr>
        <p:spPr>
          <a:xfrm>
            <a:off x="827391" y="41844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7A3012-C70A-4863-9D34-887B955E4962}"/>
              </a:ext>
            </a:extLst>
          </p:cNvPr>
          <p:cNvSpPr/>
          <p:nvPr/>
        </p:nvSpPr>
        <p:spPr>
          <a:xfrm>
            <a:off x="781673" y="5761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7B7557-CE3A-4124-9962-628AAC1DEC76}"/>
              </a:ext>
            </a:extLst>
          </p:cNvPr>
          <p:cNvCxnSpPr>
            <a:stCxn id="60" idx="5"/>
            <a:endCxn id="4" idx="1"/>
          </p:cNvCxnSpPr>
          <p:nvPr/>
        </p:nvCxnSpPr>
        <p:spPr>
          <a:xfrm flipV="1">
            <a:off x="843556" y="482059"/>
            <a:ext cx="932119" cy="57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49D7BFC-30B9-4AEE-9984-6FEB546BCEBA}"/>
              </a:ext>
            </a:extLst>
          </p:cNvPr>
          <p:cNvCxnSpPr>
            <a:stCxn id="60" idx="3"/>
            <a:endCxn id="5" idx="1"/>
          </p:cNvCxnSpPr>
          <p:nvPr/>
        </p:nvCxnSpPr>
        <p:spPr>
          <a:xfrm flipV="1">
            <a:off x="811227" y="1016844"/>
            <a:ext cx="964448" cy="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1A4522-3A81-4451-8FBC-DEB49B67A533}"/>
              </a:ext>
            </a:extLst>
          </p:cNvPr>
          <p:cNvCxnSpPr>
            <a:stCxn id="20" idx="6"/>
            <a:endCxn id="54" idx="2"/>
          </p:cNvCxnSpPr>
          <p:nvPr/>
        </p:nvCxnSpPr>
        <p:spPr>
          <a:xfrm>
            <a:off x="4063121" y="2435409"/>
            <a:ext cx="1044032" cy="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5C05D-3844-4053-BC12-76EB1C2CE694}"/>
              </a:ext>
            </a:extLst>
          </p:cNvPr>
          <p:cNvCxnSpPr>
            <a:stCxn id="22" idx="6"/>
            <a:endCxn id="56" idx="2"/>
          </p:cNvCxnSpPr>
          <p:nvPr/>
        </p:nvCxnSpPr>
        <p:spPr>
          <a:xfrm>
            <a:off x="4063118" y="3474462"/>
            <a:ext cx="1044032" cy="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857D6F-A375-4D45-A945-CD12DD7DF867}"/>
              </a:ext>
            </a:extLst>
          </p:cNvPr>
          <p:cNvCxnSpPr>
            <a:stCxn id="21" idx="6"/>
            <a:endCxn id="55" idx="2"/>
          </p:cNvCxnSpPr>
          <p:nvPr/>
        </p:nvCxnSpPr>
        <p:spPr>
          <a:xfrm>
            <a:off x="4063119" y="4513516"/>
            <a:ext cx="1044032" cy="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77EA26-7A83-4414-B717-5FD0DF6CCC21}"/>
              </a:ext>
            </a:extLst>
          </p:cNvPr>
          <p:cNvCxnSpPr>
            <a:stCxn id="22" idx="6"/>
            <a:endCxn id="54" idx="2"/>
          </p:cNvCxnSpPr>
          <p:nvPr/>
        </p:nvCxnSpPr>
        <p:spPr>
          <a:xfrm flipV="1">
            <a:off x="4063118" y="2443439"/>
            <a:ext cx="1044035" cy="103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47E560-112B-4F39-9672-62AC18F297FB}"/>
              </a:ext>
            </a:extLst>
          </p:cNvPr>
          <p:cNvCxnSpPr>
            <a:stCxn id="20" idx="6"/>
            <a:endCxn id="56" idx="2"/>
          </p:cNvCxnSpPr>
          <p:nvPr/>
        </p:nvCxnSpPr>
        <p:spPr>
          <a:xfrm>
            <a:off x="4063121" y="2435409"/>
            <a:ext cx="1044029" cy="104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517CE6-EA7F-493D-A0EA-33610FD2F59E}"/>
              </a:ext>
            </a:extLst>
          </p:cNvPr>
          <p:cNvCxnSpPr>
            <a:stCxn id="21" idx="6"/>
            <a:endCxn id="56" idx="2"/>
          </p:cNvCxnSpPr>
          <p:nvPr/>
        </p:nvCxnSpPr>
        <p:spPr>
          <a:xfrm flipV="1">
            <a:off x="4063119" y="3482492"/>
            <a:ext cx="1044031" cy="103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8608AD-2F86-4CF0-8511-2FE16EABD726}"/>
              </a:ext>
            </a:extLst>
          </p:cNvPr>
          <p:cNvCxnSpPr>
            <a:stCxn id="22" idx="6"/>
            <a:endCxn id="55" idx="2"/>
          </p:cNvCxnSpPr>
          <p:nvPr/>
        </p:nvCxnSpPr>
        <p:spPr>
          <a:xfrm>
            <a:off x="4063118" y="3474462"/>
            <a:ext cx="1044033" cy="104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BA2999-C9DD-4A27-A0F0-1EE5ECBEF6FC}"/>
              </a:ext>
            </a:extLst>
          </p:cNvPr>
          <p:cNvCxnSpPr>
            <a:stCxn id="54" idx="6"/>
            <a:endCxn id="57" idx="1"/>
          </p:cNvCxnSpPr>
          <p:nvPr/>
        </p:nvCxnSpPr>
        <p:spPr>
          <a:xfrm>
            <a:off x="5622542" y="2443439"/>
            <a:ext cx="913801" cy="2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A86C8D-3145-4CA4-83C6-273E81074626}"/>
              </a:ext>
            </a:extLst>
          </p:cNvPr>
          <p:cNvCxnSpPr>
            <a:stCxn id="56" idx="6"/>
            <a:endCxn id="58" idx="1"/>
          </p:cNvCxnSpPr>
          <p:nvPr/>
        </p:nvCxnSpPr>
        <p:spPr>
          <a:xfrm>
            <a:off x="5622539" y="3482492"/>
            <a:ext cx="913804" cy="1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385BAD-149C-496E-A54E-90E89DD4A3AB}"/>
              </a:ext>
            </a:extLst>
          </p:cNvPr>
          <p:cNvCxnSpPr>
            <a:stCxn id="55" idx="6"/>
            <a:endCxn id="59" idx="1"/>
          </p:cNvCxnSpPr>
          <p:nvPr/>
        </p:nvCxnSpPr>
        <p:spPr>
          <a:xfrm>
            <a:off x="5622540" y="4521546"/>
            <a:ext cx="913803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307773F-F681-4BC9-9B58-01F3C66D1D03}"/>
              </a:ext>
            </a:extLst>
          </p:cNvPr>
          <p:cNvCxnSpPr>
            <a:stCxn id="60" idx="0"/>
            <a:endCxn id="6" idx="1"/>
          </p:cNvCxnSpPr>
          <p:nvPr/>
        </p:nvCxnSpPr>
        <p:spPr>
          <a:xfrm>
            <a:off x="827392" y="1016843"/>
            <a:ext cx="948283" cy="5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D14042D-9BCD-4CF2-9399-E9B292D4B4FA}"/>
              </a:ext>
            </a:extLst>
          </p:cNvPr>
          <p:cNvSpPr/>
          <p:nvPr/>
        </p:nvSpPr>
        <p:spPr>
          <a:xfrm>
            <a:off x="8201419" y="3240319"/>
            <a:ext cx="515389" cy="534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67D4D06-BED8-4F5B-9554-28681F40FB41}"/>
              </a:ext>
            </a:extLst>
          </p:cNvPr>
          <p:cNvCxnSpPr>
            <a:stCxn id="58" idx="3"/>
            <a:endCxn id="68" idx="2"/>
          </p:cNvCxnSpPr>
          <p:nvPr/>
        </p:nvCxnSpPr>
        <p:spPr>
          <a:xfrm>
            <a:off x="7051732" y="3499116"/>
            <a:ext cx="1149687" cy="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AA9FC4-454C-4365-8E3C-FC7C36B4B623}"/>
              </a:ext>
            </a:extLst>
          </p:cNvPr>
          <p:cNvCxnSpPr>
            <a:stCxn id="57" idx="3"/>
            <a:endCxn id="68" idx="2"/>
          </p:cNvCxnSpPr>
          <p:nvPr/>
        </p:nvCxnSpPr>
        <p:spPr>
          <a:xfrm>
            <a:off x="7051732" y="2467075"/>
            <a:ext cx="1149687" cy="104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825F1A-DBBD-4F03-92ED-D4432531822B}"/>
              </a:ext>
            </a:extLst>
          </p:cNvPr>
          <p:cNvCxnSpPr>
            <a:stCxn id="59" idx="3"/>
            <a:endCxn id="68" idx="2"/>
          </p:cNvCxnSpPr>
          <p:nvPr/>
        </p:nvCxnSpPr>
        <p:spPr>
          <a:xfrm flipV="1">
            <a:off x="7051732" y="3507712"/>
            <a:ext cx="1149687" cy="102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704846E-087E-490C-93EB-063648A908BB}"/>
              </a:ext>
            </a:extLst>
          </p:cNvPr>
          <p:cNvSpPr/>
          <p:nvPr/>
        </p:nvSpPr>
        <p:spPr>
          <a:xfrm>
            <a:off x="9782648" y="2199682"/>
            <a:ext cx="515389" cy="534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DB455D-7335-40E0-86C0-908204C73791}"/>
              </a:ext>
            </a:extLst>
          </p:cNvPr>
          <p:cNvSpPr/>
          <p:nvPr/>
        </p:nvSpPr>
        <p:spPr>
          <a:xfrm>
            <a:off x="9782648" y="3231723"/>
            <a:ext cx="515389" cy="534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232F20-70A9-45FA-AA7F-CD39BE1CF7A8}"/>
              </a:ext>
            </a:extLst>
          </p:cNvPr>
          <p:cNvSpPr/>
          <p:nvPr/>
        </p:nvSpPr>
        <p:spPr>
          <a:xfrm>
            <a:off x="9782648" y="4262747"/>
            <a:ext cx="515389" cy="534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3A28D3-DFE2-40EA-80B7-0D81F30D16A9}"/>
              </a:ext>
            </a:extLst>
          </p:cNvPr>
          <p:cNvCxnSpPr>
            <a:cxnSpLocks/>
            <a:stCxn id="68" idx="6"/>
            <a:endCxn id="75" idx="1"/>
          </p:cNvCxnSpPr>
          <p:nvPr/>
        </p:nvCxnSpPr>
        <p:spPr>
          <a:xfrm flipV="1">
            <a:off x="8716808" y="2467075"/>
            <a:ext cx="1065840" cy="104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ED2EC4-CC32-441E-8E8F-C3F87672BF54}"/>
              </a:ext>
            </a:extLst>
          </p:cNvPr>
          <p:cNvCxnSpPr>
            <a:stCxn id="68" idx="6"/>
            <a:endCxn id="76" idx="1"/>
          </p:cNvCxnSpPr>
          <p:nvPr/>
        </p:nvCxnSpPr>
        <p:spPr>
          <a:xfrm flipV="1">
            <a:off x="8716808" y="3499116"/>
            <a:ext cx="1065840" cy="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BBA2AF-4C17-4347-963F-FA760874D2BA}"/>
              </a:ext>
            </a:extLst>
          </p:cNvPr>
          <p:cNvCxnSpPr>
            <a:stCxn id="68" idx="6"/>
            <a:endCxn id="77" idx="1"/>
          </p:cNvCxnSpPr>
          <p:nvPr/>
        </p:nvCxnSpPr>
        <p:spPr>
          <a:xfrm>
            <a:off x="8716808" y="3507712"/>
            <a:ext cx="1065840" cy="102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EB0603F-0EB4-4FCB-A2D3-F18D972EA7B3}"/>
              </a:ext>
            </a:extLst>
          </p:cNvPr>
          <p:cNvSpPr/>
          <p:nvPr/>
        </p:nvSpPr>
        <p:spPr>
          <a:xfrm>
            <a:off x="11263272" y="3223411"/>
            <a:ext cx="515389" cy="534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594BFA-43F2-46FD-8722-F4C48634E363}"/>
              </a:ext>
            </a:extLst>
          </p:cNvPr>
          <p:cNvCxnSpPr>
            <a:cxnSpLocks/>
            <a:stCxn id="75" idx="3"/>
            <a:endCxn id="84" idx="2"/>
          </p:cNvCxnSpPr>
          <p:nvPr/>
        </p:nvCxnSpPr>
        <p:spPr>
          <a:xfrm>
            <a:off x="10298037" y="2467075"/>
            <a:ext cx="965235" cy="102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AC637A-62DC-4614-803E-39B703E88510}"/>
              </a:ext>
            </a:extLst>
          </p:cNvPr>
          <p:cNvCxnSpPr>
            <a:stCxn id="76" idx="3"/>
            <a:endCxn id="84" idx="2"/>
          </p:cNvCxnSpPr>
          <p:nvPr/>
        </p:nvCxnSpPr>
        <p:spPr>
          <a:xfrm flipV="1">
            <a:off x="10298037" y="3490804"/>
            <a:ext cx="965235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D9906-99DA-42FB-BE96-EFC75394511F}"/>
              </a:ext>
            </a:extLst>
          </p:cNvPr>
          <p:cNvCxnSpPr>
            <a:stCxn id="77" idx="3"/>
            <a:endCxn id="84" idx="2"/>
          </p:cNvCxnSpPr>
          <p:nvPr/>
        </p:nvCxnSpPr>
        <p:spPr>
          <a:xfrm flipV="1">
            <a:off x="10298037" y="3490804"/>
            <a:ext cx="965235" cy="103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05A3F33-A231-4B7C-B9F8-9FE91B85A612}"/>
              </a:ext>
            </a:extLst>
          </p:cNvPr>
          <p:cNvSpPr txBox="1"/>
          <p:nvPr/>
        </p:nvSpPr>
        <p:spPr>
          <a:xfrm>
            <a:off x="3562917" y="2227163"/>
            <a:ext cx="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TT</a:t>
            </a:r>
            <a:endParaRPr lang="en-SG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FD428A-5CDA-4310-A85C-DF632A2F058E}"/>
              </a:ext>
            </a:extLst>
          </p:cNvPr>
          <p:cNvSpPr txBox="1"/>
          <p:nvPr/>
        </p:nvSpPr>
        <p:spPr>
          <a:xfrm>
            <a:off x="3572199" y="3243626"/>
            <a:ext cx="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TT</a:t>
            </a:r>
            <a:endParaRPr lang="en-SG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24A208-0D4B-4562-817E-82D94D0F4FCA}"/>
              </a:ext>
            </a:extLst>
          </p:cNvPr>
          <p:cNvSpPr txBox="1"/>
          <p:nvPr/>
        </p:nvSpPr>
        <p:spPr>
          <a:xfrm>
            <a:off x="3572199" y="4294729"/>
            <a:ext cx="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TT</a:t>
            </a:r>
            <a:endParaRPr lang="en-SG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9E85CF-6B3E-4826-9FC5-26F6A338248A}"/>
              </a:ext>
            </a:extLst>
          </p:cNvPr>
          <p:cNvSpPr txBox="1"/>
          <p:nvPr/>
        </p:nvSpPr>
        <p:spPr>
          <a:xfrm>
            <a:off x="5170886" y="2199682"/>
            <a:ext cx="51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7B8587-A5E5-413F-999E-AC30CC1C93D8}"/>
              </a:ext>
            </a:extLst>
          </p:cNvPr>
          <p:cNvSpPr txBox="1"/>
          <p:nvPr/>
        </p:nvSpPr>
        <p:spPr>
          <a:xfrm>
            <a:off x="5156565" y="3217189"/>
            <a:ext cx="51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EE2346-64FE-4075-891C-3EC3CFF5E16C}"/>
              </a:ext>
            </a:extLst>
          </p:cNvPr>
          <p:cNvSpPr txBox="1"/>
          <p:nvPr/>
        </p:nvSpPr>
        <p:spPr>
          <a:xfrm>
            <a:off x="5156565" y="4279684"/>
            <a:ext cx="51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20351CF-527E-47D6-80C4-0BC514F1F2B2}"/>
              </a:ext>
            </a:extLst>
          </p:cNvPr>
          <p:cNvSpPr/>
          <p:nvPr/>
        </p:nvSpPr>
        <p:spPr>
          <a:xfrm flipV="1">
            <a:off x="740867" y="2625610"/>
            <a:ext cx="106444" cy="9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EDBB4F-578F-4B0D-ADAA-71D873B871D1}"/>
              </a:ext>
            </a:extLst>
          </p:cNvPr>
          <p:cNvCxnSpPr>
            <a:cxnSpLocks/>
            <a:stCxn id="61" idx="7"/>
            <a:endCxn id="7" idx="1"/>
          </p:cNvCxnSpPr>
          <p:nvPr/>
        </p:nvCxnSpPr>
        <p:spPr>
          <a:xfrm flipV="1">
            <a:off x="818556" y="2086414"/>
            <a:ext cx="957119" cy="55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FC1C72-870F-4750-8D34-C01A83A0399F}"/>
              </a:ext>
            </a:extLst>
          </p:cNvPr>
          <p:cNvCxnSpPr>
            <a:cxnSpLocks/>
            <a:stCxn id="61" idx="5"/>
            <a:endCxn id="8" idx="1"/>
          </p:cNvCxnSpPr>
          <p:nvPr/>
        </p:nvCxnSpPr>
        <p:spPr>
          <a:xfrm flipV="1">
            <a:off x="818556" y="2621199"/>
            <a:ext cx="957119" cy="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FE09C35-A895-48AB-B161-B9A29C41B696}"/>
              </a:ext>
            </a:extLst>
          </p:cNvPr>
          <p:cNvCxnSpPr>
            <a:cxnSpLocks/>
            <a:stCxn id="61" idx="6"/>
            <a:endCxn id="9" idx="1"/>
          </p:cNvCxnSpPr>
          <p:nvPr/>
        </p:nvCxnSpPr>
        <p:spPr>
          <a:xfrm>
            <a:off x="825251" y="2652813"/>
            <a:ext cx="950424" cy="50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3C0B412-3537-4502-977A-4DFEF6E2069A}"/>
              </a:ext>
            </a:extLst>
          </p:cNvPr>
          <p:cNvCxnSpPr>
            <a:stCxn id="62" idx="6"/>
            <a:endCxn id="10" idx="1"/>
          </p:cNvCxnSpPr>
          <p:nvPr/>
        </p:nvCxnSpPr>
        <p:spPr>
          <a:xfrm flipV="1">
            <a:off x="873110" y="3695392"/>
            <a:ext cx="902565" cy="51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C94AD34-AF15-483B-8974-A899E6965FE4}"/>
              </a:ext>
            </a:extLst>
          </p:cNvPr>
          <p:cNvCxnSpPr>
            <a:stCxn id="62" idx="5"/>
            <a:endCxn id="11" idx="1"/>
          </p:cNvCxnSpPr>
          <p:nvPr/>
        </p:nvCxnSpPr>
        <p:spPr>
          <a:xfrm>
            <a:off x="866415" y="4223481"/>
            <a:ext cx="909260" cy="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92D95D3-5161-4C54-A521-D0509AC15D1D}"/>
              </a:ext>
            </a:extLst>
          </p:cNvPr>
          <p:cNvCxnSpPr>
            <a:stCxn id="62" idx="5"/>
            <a:endCxn id="12" idx="1"/>
          </p:cNvCxnSpPr>
          <p:nvPr/>
        </p:nvCxnSpPr>
        <p:spPr>
          <a:xfrm>
            <a:off x="866415" y="4223481"/>
            <a:ext cx="909260" cy="54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4A0E0E-8A5B-4933-B794-C00BEB3C7C40}"/>
              </a:ext>
            </a:extLst>
          </p:cNvPr>
          <p:cNvCxnSpPr>
            <a:stCxn id="63" idx="5"/>
            <a:endCxn id="13" idx="1"/>
          </p:cNvCxnSpPr>
          <p:nvPr/>
        </p:nvCxnSpPr>
        <p:spPr>
          <a:xfrm flipV="1">
            <a:off x="820697" y="5299747"/>
            <a:ext cx="954978" cy="50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40509EB-706B-43EC-8888-45F6CC5DD4ED}"/>
              </a:ext>
            </a:extLst>
          </p:cNvPr>
          <p:cNvCxnSpPr>
            <a:stCxn id="63" idx="4"/>
            <a:endCxn id="14" idx="1"/>
          </p:cNvCxnSpPr>
          <p:nvPr/>
        </p:nvCxnSpPr>
        <p:spPr>
          <a:xfrm>
            <a:off x="804533" y="5807539"/>
            <a:ext cx="971142" cy="2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4B75F3-8DA1-44EE-8A20-0CABE2CE02AC}"/>
              </a:ext>
            </a:extLst>
          </p:cNvPr>
          <p:cNvCxnSpPr>
            <a:stCxn id="63" idx="4"/>
            <a:endCxn id="15" idx="1"/>
          </p:cNvCxnSpPr>
          <p:nvPr/>
        </p:nvCxnSpPr>
        <p:spPr>
          <a:xfrm>
            <a:off x="804533" y="5807539"/>
            <a:ext cx="971142" cy="56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4E8D6CA-7D66-4085-8C5E-6F785DA8F7E3}"/>
              </a:ext>
            </a:extLst>
          </p:cNvPr>
          <p:cNvSpPr txBox="1"/>
          <p:nvPr/>
        </p:nvSpPr>
        <p:spPr>
          <a:xfrm rot="16200000">
            <a:off x="8185703" y="3233070"/>
            <a:ext cx="51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0A68AFB-ED7A-4BDB-8580-7607E43CBC1F}"/>
              </a:ext>
            </a:extLst>
          </p:cNvPr>
          <p:cNvSpPr txBox="1"/>
          <p:nvPr/>
        </p:nvSpPr>
        <p:spPr>
          <a:xfrm>
            <a:off x="908825" y="64850"/>
            <a:ext cx="105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Layer 1</a:t>
            </a:r>
            <a:endParaRPr lang="en-SG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8D761E-1893-4F3F-B431-FA923C4C2309}"/>
              </a:ext>
            </a:extLst>
          </p:cNvPr>
          <p:cNvSpPr txBox="1"/>
          <p:nvPr/>
        </p:nvSpPr>
        <p:spPr>
          <a:xfrm>
            <a:off x="3304566" y="834401"/>
            <a:ext cx="105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Layer 2</a:t>
            </a:r>
            <a:endParaRPr lang="en-SG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8A73AA-9994-49BB-96B2-3C8C9E1C090D}"/>
              </a:ext>
            </a:extLst>
          </p:cNvPr>
          <p:cNvSpPr txBox="1"/>
          <p:nvPr/>
        </p:nvSpPr>
        <p:spPr>
          <a:xfrm>
            <a:off x="4903253" y="852777"/>
            <a:ext cx="105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Layer 3</a:t>
            </a:r>
            <a:endParaRPr lang="en-SG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5641E3-E43D-4458-8C2D-7C2127758ACA}"/>
              </a:ext>
            </a:extLst>
          </p:cNvPr>
          <p:cNvSpPr txBox="1"/>
          <p:nvPr/>
        </p:nvSpPr>
        <p:spPr>
          <a:xfrm>
            <a:off x="6337199" y="834923"/>
            <a:ext cx="105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Layer 4</a:t>
            </a:r>
            <a:endParaRPr lang="en-SG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FE2A0DF-D44C-4C95-8914-34FDC8E9E794}"/>
              </a:ext>
            </a:extLst>
          </p:cNvPr>
          <p:cNvSpPr txBox="1"/>
          <p:nvPr/>
        </p:nvSpPr>
        <p:spPr>
          <a:xfrm>
            <a:off x="7952815" y="853299"/>
            <a:ext cx="105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Layer 5</a:t>
            </a:r>
            <a:endParaRPr lang="en-SG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F8DAFE-ED66-4705-8C46-9C09933C10D7}"/>
              </a:ext>
            </a:extLst>
          </p:cNvPr>
          <p:cNvSpPr txBox="1"/>
          <p:nvPr/>
        </p:nvSpPr>
        <p:spPr>
          <a:xfrm>
            <a:off x="9515016" y="834923"/>
            <a:ext cx="105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Layer 6</a:t>
            </a:r>
            <a:endParaRPr lang="en-SG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4B93A95-ACFE-4D51-9D5E-8A1E641E1600}"/>
              </a:ext>
            </a:extLst>
          </p:cNvPr>
          <p:cNvSpPr txBox="1"/>
          <p:nvPr/>
        </p:nvSpPr>
        <p:spPr>
          <a:xfrm>
            <a:off x="10995640" y="834923"/>
            <a:ext cx="105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Layer 7</a:t>
            </a:r>
            <a:endParaRPr lang="en-SG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CB98CB2-5563-4990-8D07-8F8A4C868D17}"/>
              </a:ext>
            </a:extLst>
          </p:cNvPr>
          <p:cNvSpPr txBox="1"/>
          <p:nvPr/>
        </p:nvSpPr>
        <p:spPr>
          <a:xfrm>
            <a:off x="11263273" y="3301759"/>
            <a:ext cx="571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SM</a:t>
            </a: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15BBC88-9674-4C2E-81F9-042C0258A086}"/>
              </a:ext>
            </a:extLst>
          </p:cNvPr>
          <p:cNvSpPr txBox="1"/>
          <p:nvPr/>
        </p:nvSpPr>
        <p:spPr>
          <a:xfrm>
            <a:off x="6509971" y="1438877"/>
            <a:ext cx="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  y</a:t>
            </a:r>
            <a:endParaRPr lang="en-SG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B83D75-7225-485D-B16B-5526D79B2230}"/>
              </a:ext>
            </a:extLst>
          </p:cNvPr>
          <p:cNvSpPr txBox="1"/>
          <p:nvPr/>
        </p:nvSpPr>
        <p:spPr>
          <a:xfrm>
            <a:off x="6519718" y="5180631"/>
            <a:ext cx="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  y</a:t>
            </a:r>
            <a:endParaRPr lang="en-SG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1589415-A1DC-4558-9659-85937185C598}"/>
              </a:ext>
            </a:extLst>
          </p:cNvPr>
          <p:cNvCxnSpPr/>
          <p:nvPr/>
        </p:nvCxnSpPr>
        <p:spPr>
          <a:xfrm>
            <a:off x="6652720" y="1862597"/>
            <a:ext cx="0" cy="28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38A4D4-84E3-47D4-B161-449067F9DE13}"/>
              </a:ext>
            </a:extLst>
          </p:cNvPr>
          <p:cNvCxnSpPr/>
          <p:nvPr/>
        </p:nvCxnSpPr>
        <p:spPr>
          <a:xfrm>
            <a:off x="6921495" y="1865372"/>
            <a:ext cx="0" cy="28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F1401A8-D089-4968-AC33-FD48F18948A5}"/>
              </a:ext>
            </a:extLst>
          </p:cNvPr>
          <p:cNvCxnSpPr>
            <a:cxnSpLocks/>
          </p:cNvCxnSpPr>
          <p:nvPr/>
        </p:nvCxnSpPr>
        <p:spPr>
          <a:xfrm flipV="1">
            <a:off x="6674511" y="4841267"/>
            <a:ext cx="0" cy="38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11F8234-A411-48DC-859F-39BF42CE2311}"/>
              </a:ext>
            </a:extLst>
          </p:cNvPr>
          <p:cNvCxnSpPr>
            <a:cxnSpLocks/>
          </p:cNvCxnSpPr>
          <p:nvPr/>
        </p:nvCxnSpPr>
        <p:spPr>
          <a:xfrm flipV="1">
            <a:off x="6943286" y="4841267"/>
            <a:ext cx="0" cy="38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933B8F-BE5C-4F46-BB8C-415B36B5DBFD}"/>
              </a:ext>
            </a:extLst>
          </p:cNvPr>
          <p:cNvSpPr txBox="1"/>
          <p:nvPr/>
        </p:nvSpPr>
        <p:spPr>
          <a:xfrm>
            <a:off x="3989078" y="2080765"/>
            <a:ext cx="624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SG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F900A-AA43-49F3-8061-4EFBEE94CCB2}"/>
              </a:ext>
            </a:extLst>
          </p:cNvPr>
          <p:cNvSpPr txBox="1"/>
          <p:nvPr/>
        </p:nvSpPr>
        <p:spPr>
          <a:xfrm>
            <a:off x="5587886" y="3130933"/>
            <a:ext cx="624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SG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79B8D4A-575E-40C0-8FCC-81FF16B3479D}"/>
              </a:ext>
            </a:extLst>
          </p:cNvPr>
          <p:cNvSpPr txBox="1"/>
          <p:nvPr/>
        </p:nvSpPr>
        <p:spPr>
          <a:xfrm>
            <a:off x="3989078" y="4458191"/>
            <a:ext cx="624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SG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46B883F-E8AF-4CF2-9D07-4BA37EB76283}"/>
              </a:ext>
            </a:extLst>
          </p:cNvPr>
          <p:cNvSpPr txBox="1"/>
          <p:nvPr/>
        </p:nvSpPr>
        <p:spPr>
          <a:xfrm>
            <a:off x="5571264" y="2100165"/>
            <a:ext cx="624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SG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6B0972C-64DA-4FC3-AA69-804B5FDABBD3}"/>
              </a:ext>
            </a:extLst>
          </p:cNvPr>
          <p:cNvSpPr txBox="1"/>
          <p:nvPr/>
        </p:nvSpPr>
        <p:spPr>
          <a:xfrm>
            <a:off x="5571264" y="4511147"/>
            <a:ext cx="624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SG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EE1613-7277-4958-B848-B3CD10C31E75}"/>
              </a:ext>
            </a:extLst>
          </p:cNvPr>
          <p:cNvCxnSpPr>
            <a:cxnSpLocks/>
          </p:cNvCxnSpPr>
          <p:nvPr/>
        </p:nvCxnSpPr>
        <p:spPr>
          <a:xfrm>
            <a:off x="5671951" y="2166482"/>
            <a:ext cx="260971" cy="42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402B979-1A59-4E5D-9381-2BACE984E40E}"/>
              </a:ext>
            </a:extLst>
          </p:cNvPr>
          <p:cNvCxnSpPr>
            <a:cxnSpLocks/>
          </p:cNvCxnSpPr>
          <p:nvPr/>
        </p:nvCxnSpPr>
        <p:spPr>
          <a:xfrm>
            <a:off x="5692934" y="3202113"/>
            <a:ext cx="260971" cy="42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A97FCBD-2A90-4E25-AF51-1CA58454D86B}"/>
              </a:ext>
            </a:extLst>
          </p:cNvPr>
          <p:cNvCxnSpPr>
            <a:cxnSpLocks/>
          </p:cNvCxnSpPr>
          <p:nvPr/>
        </p:nvCxnSpPr>
        <p:spPr>
          <a:xfrm>
            <a:off x="5679410" y="4573769"/>
            <a:ext cx="260971" cy="42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8012526-0BEE-4152-B368-282B48543BC2}"/>
              </a:ext>
            </a:extLst>
          </p:cNvPr>
          <p:cNvSpPr txBox="1"/>
          <p:nvPr/>
        </p:nvSpPr>
        <p:spPr>
          <a:xfrm>
            <a:off x="7055289" y="3149926"/>
            <a:ext cx="86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2 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SG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B2E142-8613-478C-84DA-BB111F544306}"/>
              </a:ext>
            </a:extLst>
          </p:cNvPr>
          <p:cNvSpPr txBox="1"/>
          <p:nvPr/>
        </p:nvSpPr>
        <p:spPr>
          <a:xfrm>
            <a:off x="7038668" y="2241819"/>
            <a:ext cx="85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1 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SG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D326E6-41AC-430C-9DA9-65AFB0AA9D2F}"/>
              </a:ext>
            </a:extLst>
          </p:cNvPr>
          <p:cNvSpPr txBox="1"/>
          <p:nvPr/>
        </p:nvSpPr>
        <p:spPr>
          <a:xfrm>
            <a:off x="7038667" y="4474385"/>
            <a:ext cx="87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3 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SG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9FFE366-10B6-47DD-A6B9-1778946AEBCE}"/>
              </a:ext>
            </a:extLst>
          </p:cNvPr>
          <p:cNvCxnSpPr>
            <a:cxnSpLocks/>
          </p:cNvCxnSpPr>
          <p:nvPr/>
        </p:nvCxnSpPr>
        <p:spPr>
          <a:xfrm>
            <a:off x="7139355" y="2308136"/>
            <a:ext cx="260971" cy="42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5477D1D-1386-4F54-A8C2-89B2C3B6D669}"/>
              </a:ext>
            </a:extLst>
          </p:cNvPr>
          <p:cNvCxnSpPr>
            <a:cxnSpLocks/>
          </p:cNvCxnSpPr>
          <p:nvPr/>
        </p:nvCxnSpPr>
        <p:spPr>
          <a:xfrm>
            <a:off x="7160338" y="3221106"/>
            <a:ext cx="260971" cy="42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F36330E-5479-480A-8AAB-7F0837F8C6F5}"/>
              </a:ext>
            </a:extLst>
          </p:cNvPr>
          <p:cNvCxnSpPr>
            <a:cxnSpLocks/>
          </p:cNvCxnSpPr>
          <p:nvPr/>
        </p:nvCxnSpPr>
        <p:spPr>
          <a:xfrm>
            <a:off x="7146814" y="4537007"/>
            <a:ext cx="260971" cy="428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3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Han</dc:creator>
  <cp:lastModifiedBy>Francis Han</cp:lastModifiedBy>
  <cp:revision>14</cp:revision>
  <dcterms:created xsi:type="dcterms:W3CDTF">2020-05-07T07:43:23Z</dcterms:created>
  <dcterms:modified xsi:type="dcterms:W3CDTF">2020-05-07T16:43:57Z</dcterms:modified>
</cp:coreProperties>
</file>