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1"/>
  </p:notesMasterIdLst>
  <p:handoutMasterIdLst>
    <p:handoutMasterId r:id="rId12"/>
  </p:handoutMasterIdLst>
  <p:sldIdLst>
    <p:sldId id="256" r:id="rId2"/>
    <p:sldId id="468" r:id="rId3"/>
    <p:sldId id="552" r:id="rId4"/>
    <p:sldId id="553" r:id="rId5"/>
    <p:sldId id="554" r:id="rId6"/>
    <p:sldId id="556" r:id="rId7"/>
    <p:sldId id="555" r:id="rId8"/>
    <p:sldId id="557" r:id="rId9"/>
    <p:sldId id="526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006600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18F035-38C0-4785-860F-E3D12C1A82D0}" v="26" dt="2021-01-27T12:12:53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275" autoAdjust="0"/>
    <p:restoredTop sz="96000" autoAdjust="0"/>
  </p:normalViewPr>
  <p:slideViewPr>
    <p:cSldViewPr snapToGrid="0">
      <p:cViewPr varScale="1">
        <p:scale>
          <a:sx n="95" d="100"/>
          <a:sy n="95" d="100"/>
        </p:scale>
        <p:origin x="130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FE12A2CA-5881-C848-8765-9A159F9DF6E8}"/>
    <pc:docChg chg="modSld modMainMaster">
      <pc:chgData name="Zhao Jin" userId="cd05a825-544c-438a-9ba1-08e63db50b47" providerId="ADAL" clId="{FE12A2CA-5881-C848-8765-9A159F9DF6E8}" dt="2021-01-27T05:01:03.613" v="24" actId="20577"/>
      <pc:docMkLst>
        <pc:docMk/>
      </pc:docMkLst>
      <pc:sldChg chg="modSp">
        <pc:chgData name="Zhao Jin" userId="cd05a825-544c-438a-9ba1-08e63db50b47" providerId="ADAL" clId="{FE12A2CA-5881-C848-8765-9A159F9DF6E8}" dt="2021-01-27T04:59:30.202" v="11" actId="20577"/>
        <pc:sldMkLst>
          <pc:docMk/>
          <pc:sldMk cId="0" sldId="256"/>
        </pc:sldMkLst>
        <pc:spChg chg="mod">
          <ac:chgData name="Zhao Jin" userId="cd05a825-544c-438a-9ba1-08e63db50b47" providerId="ADAL" clId="{FE12A2CA-5881-C848-8765-9A159F9DF6E8}" dt="2021-01-27T04:59:24.834" v="2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FE12A2CA-5881-C848-8765-9A159F9DF6E8}" dt="2021-01-27T04:59:30.202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1:03.613" v="24" actId="20577"/>
        <pc:sldMkLst>
          <pc:docMk/>
          <pc:sldMk cId="2438607696" sldId="468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FE12A2CA-5881-C848-8765-9A159F9DF6E8}" dt="2021-01-27T05:01:03.613" v="24" actId="20577"/>
          <ac:spMkLst>
            <pc:docMk/>
            <pc:sldMk cId="2438607696" sldId="468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1311126165" sldId="485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1311126165" sldId="485"/>
            <ac:spMk id="9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681224785" sldId="531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681224785" sldId="531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901453530" sldId="546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901453530" sldId="546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884841463" sldId="547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1617257579" sldId="548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3394924879" sldId="549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784668950" sldId="550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784668950" sldId="550"/>
            <ac:spMk id="43" creationId="{00000000-0000-0000-0000-000000000000}"/>
          </ac:spMkLst>
        </pc:spChg>
      </pc:sldChg>
      <pc:sldMasterChg chg="modSp modSldLayout">
        <pc:chgData name="Zhao Jin" userId="cd05a825-544c-438a-9ba1-08e63db50b47" providerId="ADAL" clId="{FE12A2CA-5881-C848-8765-9A159F9DF6E8}" dt="2021-01-27T05:00:59.699" v="21"/>
        <pc:sldMasterMkLst>
          <pc:docMk/>
          <pc:sldMasterMk cId="0" sldId="2147485087"/>
        </pc:sldMaster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B818F035-38C0-4785-860F-E3D12C1A82D0}"/>
    <pc:docChg chg="undo custSel addSld delSld modSld sldOrd">
      <pc:chgData name="Zhao Jin" userId="cd05a825-544c-438a-9ba1-08e63db50b47" providerId="ADAL" clId="{B818F035-38C0-4785-860F-E3D12C1A82D0}" dt="2021-01-29T05:43:24.239" v="3016"/>
      <pc:docMkLst>
        <pc:docMk/>
      </pc:docMkLst>
      <pc:sldChg chg="modSp mod">
        <pc:chgData name="Zhao Jin" userId="cd05a825-544c-438a-9ba1-08e63db50b47" providerId="ADAL" clId="{B818F035-38C0-4785-860F-E3D12C1A82D0}" dt="2021-01-27T09:59:38.479" v="108" actId="6549"/>
        <pc:sldMkLst>
          <pc:docMk/>
          <pc:sldMk cId="2438607696" sldId="468"/>
        </pc:sldMkLst>
        <pc:spChg chg="mod">
          <ac:chgData name="Zhao Jin" userId="cd05a825-544c-438a-9ba1-08e63db50b47" providerId="ADAL" clId="{B818F035-38C0-4785-860F-E3D12C1A82D0}" dt="2021-01-27T09:59:38.479" v="108" actId="6549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818F035-38C0-4785-860F-E3D12C1A82D0}" dt="2021-01-27T12:08:44.269" v="2811" actId="47"/>
        <pc:sldMkLst>
          <pc:docMk/>
          <pc:sldMk cId="1311126165" sldId="485"/>
        </pc:sldMkLst>
      </pc:sldChg>
      <pc:sldChg chg="modSp add mod">
        <pc:chgData name="Zhao Jin" userId="cd05a825-544c-438a-9ba1-08e63db50b47" providerId="ADAL" clId="{B818F035-38C0-4785-860F-E3D12C1A82D0}" dt="2021-01-29T05:43:24.239" v="3016"/>
        <pc:sldMkLst>
          <pc:docMk/>
          <pc:sldMk cId="1067695719" sldId="526"/>
        </pc:sldMkLst>
        <pc:spChg chg="mod">
          <ac:chgData name="Zhao Jin" userId="cd05a825-544c-438a-9ba1-08e63db50b47" providerId="ADAL" clId="{B818F035-38C0-4785-860F-E3D12C1A82D0}" dt="2021-01-27T09:53:06.233" v="80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818F035-38C0-4785-860F-E3D12C1A82D0}" dt="2021-01-29T05:43:24.239" v="3016"/>
          <ac:spMkLst>
            <pc:docMk/>
            <pc:sldMk cId="1067695719" sldId="526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B818F035-38C0-4785-860F-E3D12C1A82D0}" dt="2021-01-27T12:08:44.269" v="2811" actId="47"/>
        <pc:sldMkLst>
          <pc:docMk/>
          <pc:sldMk cId="681224785" sldId="531"/>
        </pc:sldMkLst>
      </pc:sldChg>
      <pc:sldChg chg="addSp delSp modSp del mod delAnim">
        <pc:chgData name="Zhao Jin" userId="cd05a825-544c-438a-9ba1-08e63db50b47" providerId="ADAL" clId="{B818F035-38C0-4785-860F-E3D12C1A82D0}" dt="2021-01-27T12:08:52.225" v="2812" actId="47"/>
        <pc:sldMkLst>
          <pc:docMk/>
          <pc:sldMk cId="901453530" sldId="546"/>
        </pc:sldMkLst>
        <pc:spChg chg="add del">
          <ac:chgData name="Zhao Jin" userId="cd05a825-544c-438a-9ba1-08e63db50b47" providerId="ADAL" clId="{B818F035-38C0-4785-860F-E3D12C1A82D0}" dt="2021-01-27T10:02:05.098" v="132"/>
          <ac:spMkLst>
            <pc:docMk/>
            <pc:sldMk cId="901453530" sldId="546"/>
            <ac:spMk id="2" creationId="{D94B6349-63ED-4AEB-9B0E-4005D2A70014}"/>
          </ac:spMkLst>
        </pc:spChg>
        <pc:spChg chg="mod">
          <ac:chgData name="Zhao Jin" userId="cd05a825-544c-438a-9ba1-08e63db50b47" providerId="ADAL" clId="{B818F035-38C0-4785-860F-E3D12C1A82D0}" dt="2021-01-27T10:11:15.469" v="1059" actId="20577"/>
          <ac:spMkLst>
            <pc:docMk/>
            <pc:sldMk cId="901453530" sldId="546"/>
            <ac:spMk id="8" creationId="{00000000-0000-0000-0000-000000000000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9" creationId="{00000000-0000-0000-0000-000000000000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10" creationId="{00000000-0000-0000-0000-000000000000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B818F035-38C0-4785-860F-E3D12C1A82D0}" dt="2021-01-27T10:04:45.001" v="229" actId="478"/>
          <ac:spMkLst>
            <pc:docMk/>
            <pc:sldMk cId="901453530" sldId="546"/>
            <ac:spMk id="13" creationId="{14BE79B9-F465-4923-84E6-E04FFB7EA9F1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14" creationId="{00000000-0000-0000-0000-000000000000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15" creationId="{7EB43FB0-D261-4751-8823-0A4CC64F83DB}"/>
          </ac:spMkLst>
        </pc:spChg>
        <pc:spChg chg="add mod">
          <ac:chgData name="Zhao Jin" userId="cd05a825-544c-438a-9ba1-08e63db50b47" providerId="ADAL" clId="{B818F035-38C0-4785-860F-E3D12C1A82D0}" dt="2021-01-27T10:11:20.706" v="1060" actId="1076"/>
          <ac:spMkLst>
            <pc:docMk/>
            <pc:sldMk cId="901453530" sldId="546"/>
            <ac:spMk id="16" creationId="{D2096CE0-F283-4186-90FF-7C54FF151885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17" creationId="{196941FF-7411-441D-AE2E-5CF96E80B024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18" creationId="{FC6CF3F5-B435-44FE-A32E-F676476A0C6D}"/>
          </ac:spMkLst>
        </pc:spChg>
        <pc:spChg chg="add del">
          <ac:chgData name="Zhao Jin" userId="cd05a825-544c-438a-9ba1-08e63db50b47" providerId="ADAL" clId="{B818F035-38C0-4785-860F-E3D12C1A82D0}" dt="2021-01-27T10:04:31.050" v="227" actId="22"/>
          <ac:spMkLst>
            <pc:docMk/>
            <pc:sldMk cId="901453530" sldId="546"/>
            <ac:spMk id="19" creationId="{84696A77-2F4F-46F1-88AB-ECA48ECF46D1}"/>
          </ac:spMkLst>
        </pc:spChg>
        <pc:spChg chg="mod">
          <ac:chgData name="Zhao Jin" userId="cd05a825-544c-438a-9ba1-08e63db50b47" providerId="ADAL" clId="{B818F035-38C0-4785-860F-E3D12C1A82D0}" dt="2021-01-27T09:59:57.034" v="123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del">
        <pc:chgData name="Zhao Jin" userId="cd05a825-544c-438a-9ba1-08e63db50b47" providerId="ADAL" clId="{B818F035-38C0-4785-860F-E3D12C1A82D0}" dt="2021-01-27T12:08:44.269" v="2811" actId="47"/>
        <pc:sldMkLst>
          <pc:docMk/>
          <pc:sldMk cId="884841463" sldId="547"/>
        </pc:sldMkLst>
      </pc:sldChg>
      <pc:sldChg chg="del">
        <pc:chgData name="Zhao Jin" userId="cd05a825-544c-438a-9ba1-08e63db50b47" providerId="ADAL" clId="{B818F035-38C0-4785-860F-E3D12C1A82D0}" dt="2021-01-27T12:08:44.269" v="2811" actId="47"/>
        <pc:sldMkLst>
          <pc:docMk/>
          <pc:sldMk cId="1617257579" sldId="548"/>
        </pc:sldMkLst>
      </pc:sldChg>
      <pc:sldChg chg="del">
        <pc:chgData name="Zhao Jin" userId="cd05a825-544c-438a-9ba1-08e63db50b47" providerId="ADAL" clId="{B818F035-38C0-4785-860F-E3D12C1A82D0}" dt="2021-01-27T12:08:44.269" v="2811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818F035-38C0-4785-860F-E3D12C1A82D0}" dt="2021-01-27T12:08:44.269" v="2811" actId="47"/>
        <pc:sldMkLst>
          <pc:docMk/>
          <pc:sldMk cId="784668950" sldId="550"/>
        </pc:sldMkLst>
      </pc:sldChg>
      <pc:sldChg chg="addSp delSp modSp add del mod">
        <pc:chgData name="Zhao Jin" userId="cd05a825-544c-438a-9ba1-08e63db50b47" providerId="ADAL" clId="{B818F035-38C0-4785-860F-E3D12C1A82D0}" dt="2021-01-27T12:07:02.380" v="2792" actId="47"/>
        <pc:sldMkLst>
          <pc:docMk/>
          <pc:sldMk cId="22963088" sldId="551"/>
        </pc:sldMkLst>
        <pc:spChg chg="mod">
          <ac:chgData name="Zhao Jin" userId="cd05a825-544c-438a-9ba1-08e63db50b47" providerId="ADAL" clId="{B818F035-38C0-4785-860F-E3D12C1A82D0}" dt="2021-01-27T11:40:29.853" v="1965" actId="1076"/>
          <ac:spMkLst>
            <pc:docMk/>
            <pc:sldMk cId="22963088" sldId="551"/>
            <ac:spMk id="8" creationId="{00000000-0000-0000-0000-000000000000}"/>
          </ac:spMkLst>
        </pc:spChg>
        <pc:spChg chg="mod">
          <ac:chgData name="Zhao Jin" userId="cd05a825-544c-438a-9ba1-08e63db50b47" providerId="ADAL" clId="{B818F035-38C0-4785-860F-E3D12C1A82D0}" dt="2021-01-27T11:26:21.106" v="1898"/>
          <ac:spMkLst>
            <pc:docMk/>
            <pc:sldMk cId="22963088" sldId="551"/>
            <ac:spMk id="10" creationId="{08836371-BB3C-4342-87C0-77D5EBA6FCC3}"/>
          </ac:spMkLst>
        </pc:spChg>
        <pc:spChg chg="del mod">
          <ac:chgData name="Zhao Jin" userId="cd05a825-544c-438a-9ba1-08e63db50b47" providerId="ADAL" clId="{B818F035-38C0-4785-860F-E3D12C1A82D0}" dt="2021-01-27T11:15:47.524" v="1683" actId="478"/>
          <ac:spMkLst>
            <pc:docMk/>
            <pc:sldMk cId="22963088" sldId="551"/>
            <ac:spMk id="13" creationId="{14BE79B9-F465-4923-84E6-E04FFB7EA9F1}"/>
          </ac:spMkLst>
        </pc:spChg>
        <pc:spChg chg="del mod">
          <ac:chgData name="Zhao Jin" userId="cd05a825-544c-438a-9ba1-08e63db50b47" providerId="ADAL" clId="{B818F035-38C0-4785-860F-E3D12C1A82D0}" dt="2021-01-27T11:26:38.046" v="1929" actId="478"/>
          <ac:spMkLst>
            <pc:docMk/>
            <pc:sldMk cId="22963088" sldId="551"/>
            <ac:spMk id="14" creationId="{0A6842AA-95C6-4B53-B267-A22C3DB4E603}"/>
          </ac:spMkLst>
        </pc:spChg>
        <pc:spChg chg="mod">
          <ac:chgData name="Zhao Jin" userId="cd05a825-544c-438a-9ba1-08e63db50b47" providerId="ADAL" clId="{B818F035-38C0-4785-860F-E3D12C1A82D0}" dt="2021-01-27T11:50:17.776" v="2039" actId="14100"/>
          <ac:spMkLst>
            <pc:docMk/>
            <pc:sldMk cId="22963088" sldId="551"/>
            <ac:spMk id="16" creationId="{D2096CE0-F283-4186-90FF-7C54FF151885}"/>
          </ac:spMkLst>
        </pc:spChg>
        <pc:spChg chg="mod">
          <ac:chgData name="Zhao Jin" userId="cd05a825-544c-438a-9ba1-08e63db50b47" providerId="ADAL" clId="{B818F035-38C0-4785-860F-E3D12C1A82D0}" dt="2021-01-27T11:26:21.106" v="1898"/>
          <ac:spMkLst>
            <pc:docMk/>
            <pc:sldMk cId="22963088" sldId="551"/>
            <ac:spMk id="18" creationId="{BF92340A-905F-46DA-BF56-C9F60F2D7CAA}"/>
          </ac:spMkLst>
        </pc:spChg>
        <pc:spChg chg="mod">
          <ac:chgData name="Zhao Jin" userId="cd05a825-544c-438a-9ba1-08e63db50b47" providerId="ADAL" clId="{B818F035-38C0-4785-860F-E3D12C1A82D0}" dt="2021-01-27T11:45:15.234" v="1975" actId="1076"/>
          <ac:spMkLst>
            <pc:docMk/>
            <pc:sldMk cId="22963088" sldId="551"/>
            <ac:spMk id="19" creationId="{03D1309A-A066-4C86-8100-4C6992A034EA}"/>
          </ac:spMkLst>
        </pc:spChg>
        <pc:spChg chg="mod">
          <ac:chgData name="Zhao Jin" userId="cd05a825-544c-438a-9ba1-08e63db50b47" providerId="ADAL" clId="{B818F035-38C0-4785-860F-E3D12C1A82D0}" dt="2021-01-27T11:46:46.625" v="1979" actId="1036"/>
          <ac:spMkLst>
            <pc:docMk/>
            <pc:sldMk cId="22963088" sldId="551"/>
            <ac:spMk id="20" creationId="{2CC8D76A-5525-4CC9-B0A0-BFD852C2A19F}"/>
          </ac:spMkLst>
        </pc:spChg>
        <pc:spChg chg="mod">
          <ac:chgData name="Zhao Jin" userId="cd05a825-544c-438a-9ba1-08e63db50b47" providerId="ADAL" clId="{B818F035-38C0-4785-860F-E3D12C1A82D0}" dt="2021-01-27T11:26:21.106" v="1898"/>
          <ac:spMkLst>
            <pc:docMk/>
            <pc:sldMk cId="22963088" sldId="551"/>
            <ac:spMk id="26" creationId="{D5940203-D294-4EA2-BA43-5CB057899C1D}"/>
          </ac:spMkLst>
        </pc:spChg>
        <pc:spChg chg="mod">
          <ac:chgData name="Zhao Jin" userId="cd05a825-544c-438a-9ba1-08e63db50b47" providerId="ADAL" clId="{B818F035-38C0-4785-860F-E3D12C1A82D0}" dt="2021-01-27T12:05:40.240" v="2730" actId="20577"/>
          <ac:spMkLst>
            <pc:docMk/>
            <pc:sldMk cId="22963088" sldId="551"/>
            <ac:spMk id="14338" creationId="{00000000-0000-0000-0000-000000000000}"/>
          </ac:spMkLst>
        </pc:spChg>
        <pc:grpChg chg="add mod">
          <ac:chgData name="Zhao Jin" userId="cd05a825-544c-438a-9ba1-08e63db50b47" providerId="ADAL" clId="{B818F035-38C0-4785-860F-E3D12C1A82D0}" dt="2021-01-27T11:40:34.698" v="1966" actId="1076"/>
          <ac:grpSpMkLst>
            <pc:docMk/>
            <pc:sldMk cId="22963088" sldId="551"/>
            <ac:grpSpMk id="9" creationId="{37416115-CEE5-4CFE-A531-47FECA5A527E}"/>
          </ac:grpSpMkLst>
        </pc:grpChg>
        <pc:cxnChg chg="mod">
          <ac:chgData name="Zhao Jin" userId="cd05a825-544c-438a-9ba1-08e63db50b47" providerId="ADAL" clId="{B818F035-38C0-4785-860F-E3D12C1A82D0}" dt="2021-01-27T11:26:21.106" v="1898"/>
          <ac:cxnSpMkLst>
            <pc:docMk/>
            <pc:sldMk cId="22963088" sldId="551"/>
            <ac:cxnSpMk id="11" creationId="{5375CFEE-B18D-4AF5-A183-92F82A04AB95}"/>
          </ac:cxnSpMkLst>
        </pc:cxnChg>
        <pc:cxnChg chg="mod">
          <ac:chgData name="Zhao Jin" userId="cd05a825-544c-438a-9ba1-08e63db50b47" providerId="ADAL" clId="{B818F035-38C0-4785-860F-E3D12C1A82D0}" dt="2021-01-27T11:26:21.106" v="1898"/>
          <ac:cxnSpMkLst>
            <pc:docMk/>
            <pc:sldMk cId="22963088" sldId="551"/>
            <ac:cxnSpMk id="15" creationId="{73C893A1-DD8E-4E4E-83CC-5A89F4ACC0A6}"/>
          </ac:cxnSpMkLst>
        </pc:cxnChg>
        <pc:cxnChg chg="mod">
          <ac:chgData name="Zhao Jin" userId="cd05a825-544c-438a-9ba1-08e63db50b47" providerId="ADAL" clId="{B818F035-38C0-4785-860F-E3D12C1A82D0}" dt="2021-01-27T11:26:21.106" v="1898"/>
          <ac:cxnSpMkLst>
            <pc:docMk/>
            <pc:sldMk cId="22963088" sldId="551"/>
            <ac:cxnSpMk id="17" creationId="{963E351B-1BA8-47E3-A16D-9B4E0D46A460}"/>
          </ac:cxnSpMkLst>
        </pc:cxnChg>
        <pc:cxnChg chg="mod">
          <ac:chgData name="Zhao Jin" userId="cd05a825-544c-438a-9ba1-08e63db50b47" providerId="ADAL" clId="{B818F035-38C0-4785-860F-E3D12C1A82D0}" dt="2021-01-27T11:40:51.798" v="1969" actId="1076"/>
          <ac:cxnSpMkLst>
            <pc:docMk/>
            <pc:sldMk cId="22963088" sldId="551"/>
            <ac:cxnSpMk id="21" creationId="{AE62E0C0-4E46-4362-A2F9-068AFC7EF8B7}"/>
          </ac:cxnSpMkLst>
        </pc:cxnChg>
        <pc:cxnChg chg="mod">
          <ac:chgData name="Zhao Jin" userId="cd05a825-544c-438a-9ba1-08e63db50b47" providerId="ADAL" clId="{B818F035-38C0-4785-860F-E3D12C1A82D0}" dt="2021-01-27T11:26:21.106" v="1898"/>
          <ac:cxnSpMkLst>
            <pc:docMk/>
            <pc:sldMk cId="22963088" sldId="551"/>
            <ac:cxnSpMk id="22" creationId="{FD4006F1-C86A-4664-97FF-A2B28453F4E6}"/>
          </ac:cxnSpMkLst>
        </pc:cxnChg>
        <pc:cxnChg chg="mod">
          <ac:chgData name="Zhao Jin" userId="cd05a825-544c-438a-9ba1-08e63db50b47" providerId="ADAL" clId="{B818F035-38C0-4785-860F-E3D12C1A82D0}" dt="2021-01-27T11:40:55.932" v="1971" actId="1036"/>
          <ac:cxnSpMkLst>
            <pc:docMk/>
            <pc:sldMk cId="22963088" sldId="551"/>
            <ac:cxnSpMk id="23" creationId="{429DDC02-367B-4646-8F3E-B1B1574788CB}"/>
          </ac:cxnSpMkLst>
        </pc:cxnChg>
        <pc:cxnChg chg="mod">
          <ac:chgData name="Zhao Jin" userId="cd05a825-544c-438a-9ba1-08e63db50b47" providerId="ADAL" clId="{B818F035-38C0-4785-860F-E3D12C1A82D0}" dt="2021-01-27T11:26:21.106" v="1898"/>
          <ac:cxnSpMkLst>
            <pc:docMk/>
            <pc:sldMk cId="22963088" sldId="551"/>
            <ac:cxnSpMk id="24" creationId="{573B404F-ADCF-4858-B7CA-9FB5E9D857AB}"/>
          </ac:cxnSpMkLst>
        </pc:cxnChg>
        <pc:cxnChg chg="mod">
          <ac:chgData name="Zhao Jin" userId="cd05a825-544c-438a-9ba1-08e63db50b47" providerId="ADAL" clId="{B818F035-38C0-4785-860F-E3D12C1A82D0}" dt="2021-01-27T11:26:21.106" v="1898"/>
          <ac:cxnSpMkLst>
            <pc:docMk/>
            <pc:sldMk cId="22963088" sldId="551"/>
            <ac:cxnSpMk id="25" creationId="{22621656-7BC3-43FB-A4C5-515AB8EA21F9}"/>
          </ac:cxnSpMkLst>
        </pc:cxnChg>
        <pc:cxnChg chg="mod">
          <ac:chgData name="Zhao Jin" userId="cd05a825-544c-438a-9ba1-08e63db50b47" providerId="ADAL" clId="{B818F035-38C0-4785-860F-E3D12C1A82D0}" dt="2021-01-27T11:40:49.173" v="1968" actId="14100"/>
          <ac:cxnSpMkLst>
            <pc:docMk/>
            <pc:sldMk cId="22963088" sldId="551"/>
            <ac:cxnSpMk id="27" creationId="{F529B452-3C49-4035-BB64-802C22695584}"/>
          </ac:cxnSpMkLst>
        </pc:cxnChg>
        <pc:cxnChg chg="mod">
          <ac:chgData name="Zhao Jin" userId="cd05a825-544c-438a-9ba1-08e63db50b47" providerId="ADAL" clId="{B818F035-38C0-4785-860F-E3D12C1A82D0}" dt="2021-01-27T11:40:57.429" v="1973" actId="1036"/>
          <ac:cxnSpMkLst>
            <pc:docMk/>
            <pc:sldMk cId="22963088" sldId="551"/>
            <ac:cxnSpMk id="28" creationId="{7E3D8EF6-8416-445A-B46B-1F3F04F0AE42}"/>
          </ac:cxnSpMkLst>
        </pc:cxnChg>
      </pc:sldChg>
      <pc:sldChg chg="modSp add mod">
        <pc:chgData name="Zhao Jin" userId="cd05a825-544c-438a-9ba1-08e63db50b47" providerId="ADAL" clId="{B818F035-38C0-4785-860F-E3D12C1A82D0}" dt="2021-01-27T11:09:30.585" v="1672" actId="20577"/>
        <pc:sldMkLst>
          <pc:docMk/>
          <pc:sldMk cId="3226898961" sldId="552"/>
        </pc:sldMkLst>
        <pc:spChg chg="mod">
          <ac:chgData name="Zhao Jin" userId="cd05a825-544c-438a-9ba1-08e63db50b47" providerId="ADAL" clId="{B818F035-38C0-4785-860F-E3D12C1A82D0}" dt="2021-01-27T11:09:30.585" v="1672" actId="20577"/>
          <ac:spMkLst>
            <pc:docMk/>
            <pc:sldMk cId="3226898961" sldId="552"/>
            <ac:spMk id="8" creationId="{00000000-0000-0000-0000-000000000000}"/>
          </ac:spMkLst>
        </pc:spChg>
        <pc:spChg chg="mod">
          <ac:chgData name="Zhao Jin" userId="cd05a825-544c-438a-9ba1-08e63db50b47" providerId="ADAL" clId="{B818F035-38C0-4785-860F-E3D12C1A82D0}" dt="2021-01-27T10:43:45.980" v="1540" actId="20577"/>
          <ac:spMkLst>
            <pc:docMk/>
            <pc:sldMk cId="3226898961" sldId="552"/>
            <ac:spMk id="16" creationId="{D2096CE0-F283-4186-90FF-7C54FF151885}"/>
          </ac:spMkLst>
        </pc:spChg>
      </pc:sldChg>
      <pc:sldChg chg="modSp add mod">
        <pc:chgData name="Zhao Jin" userId="cd05a825-544c-438a-9ba1-08e63db50b47" providerId="ADAL" clId="{B818F035-38C0-4785-860F-E3D12C1A82D0}" dt="2021-01-27T12:05:44.021" v="2731"/>
        <pc:sldMkLst>
          <pc:docMk/>
          <pc:sldMk cId="3959984611" sldId="553"/>
        </pc:sldMkLst>
        <pc:spChg chg="mod">
          <ac:chgData name="Zhao Jin" userId="cd05a825-544c-438a-9ba1-08e63db50b47" providerId="ADAL" clId="{B818F035-38C0-4785-860F-E3D12C1A82D0}" dt="2021-01-27T11:57:44.795" v="2328" actId="20577"/>
          <ac:spMkLst>
            <pc:docMk/>
            <pc:sldMk cId="3959984611" sldId="553"/>
            <ac:spMk id="8" creationId="{00000000-0000-0000-0000-000000000000}"/>
          </ac:spMkLst>
        </pc:spChg>
        <pc:spChg chg="mod">
          <ac:chgData name="Zhao Jin" userId="cd05a825-544c-438a-9ba1-08e63db50b47" providerId="ADAL" clId="{B818F035-38C0-4785-860F-E3D12C1A82D0}" dt="2021-01-27T11:53:41.919" v="2187" actId="20577"/>
          <ac:spMkLst>
            <pc:docMk/>
            <pc:sldMk cId="3959984611" sldId="553"/>
            <ac:spMk id="16" creationId="{D2096CE0-F283-4186-90FF-7C54FF151885}"/>
          </ac:spMkLst>
        </pc:spChg>
        <pc:spChg chg="mod">
          <ac:chgData name="Zhao Jin" userId="cd05a825-544c-438a-9ba1-08e63db50b47" providerId="ADAL" clId="{B818F035-38C0-4785-860F-E3D12C1A82D0}" dt="2021-01-27T12:05:44.021" v="2731"/>
          <ac:spMkLst>
            <pc:docMk/>
            <pc:sldMk cId="3959984611" sldId="553"/>
            <ac:spMk id="14338" creationId="{00000000-0000-0000-0000-000000000000}"/>
          </ac:spMkLst>
        </pc:spChg>
      </pc:sldChg>
      <pc:sldChg chg="addSp delSp modSp add mod">
        <pc:chgData name="Zhao Jin" userId="cd05a825-544c-438a-9ba1-08e63db50b47" providerId="ADAL" clId="{B818F035-38C0-4785-860F-E3D12C1A82D0}" dt="2021-01-27T12:07:20.780" v="2796" actId="113"/>
        <pc:sldMkLst>
          <pc:docMk/>
          <pc:sldMk cId="4088633470" sldId="554"/>
        </pc:sldMkLst>
        <pc:spChg chg="add del">
          <ac:chgData name="Zhao Jin" userId="cd05a825-544c-438a-9ba1-08e63db50b47" providerId="ADAL" clId="{B818F035-38C0-4785-860F-E3D12C1A82D0}" dt="2021-01-27T11:55:26.371" v="2221"/>
          <ac:spMkLst>
            <pc:docMk/>
            <pc:sldMk cId="4088633470" sldId="554"/>
            <ac:spMk id="2" creationId="{7B5C1EA7-BD45-4AEA-8198-A549A4C9EF4B}"/>
          </ac:spMkLst>
        </pc:spChg>
        <pc:spChg chg="add del mod">
          <ac:chgData name="Zhao Jin" userId="cd05a825-544c-438a-9ba1-08e63db50b47" providerId="ADAL" clId="{B818F035-38C0-4785-860F-E3D12C1A82D0}" dt="2021-01-27T11:56:54.942" v="2281" actId="478"/>
          <ac:spMkLst>
            <pc:docMk/>
            <pc:sldMk cId="4088633470" sldId="554"/>
            <ac:spMk id="4" creationId="{B6760353-830C-4EAE-9A4C-C4B6615BF26A}"/>
          </ac:spMkLst>
        </pc:spChg>
        <pc:spChg chg="del">
          <ac:chgData name="Zhao Jin" userId="cd05a825-544c-438a-9ba1-08e63db50b47" providerId="ADAL" clId="{B818F035-38C0-4785-860F-E3D12C1A82D0}" dt="2021-01-27T11:56:53.034" v="2280" actId="478"/>
          <ac:spMkLst>
            <pc:docMk/>
            <pc:sldMk cId="4088633470" sldId="554"/>
            <ac:spMk id="8" creationId="{00000000-0000-0000-0000-000000000000}"/>
          </ac:spMkLst>
        </pc:spChg>
        <pc:spChg chg="mod">
          <ac:chgData name="Zhao Jin" userId="cd05a825-544c-438a-9ba1-08e63db50b47" providerId="ADAL" clId="{B818F035-38C0-4785-860F-E3D12C1A82D0}" dt="2021-01-27T12:07:20.780" v="2796" actId="113"/>
          <ac:spMkLst>
            <pc:docMk/>
            <pc:sldMk cId="4088633470" sldId="554"/>
            <ac:spMk id="16" creationId="{D2096CE0-F283-4186-90FF-7C54FF151885}"/>
          </ac:spMkLst>
        </pc:spChg>
        <pc:spChg chg="add del mod">
          <ac:chgData name="Zhao Jin" userId="cd05a825-544c-438a-9ba1-08e63db50b47" providerId="ADAL" clId="{B818F035-38C0-4785-860F-E3D12C1A82D0}" dt="2021-01-27T11:56:51.639" v="2279"/>
          <ac:spMkLst>
            <pc:docMk/>
            <pc:sldMk cId="4088633470" sldId="554"/>
            <ac:spMk id="29" creationId="{0EF61F5E-360B-458D-A9A7-888CC61C45B8}"/>
          </ac:spMkLst>
        </pc:spChg>
        <pc:spChg chg="add mod ord">
          <ac:chgData name="Zhao Jin" userId="cd05a825-544c-438a-9ba1-08e63db50b47" providerId="ADAL" clId="{B818F035-38C0-4785-860F-E3D12C1A82D0}" dt="2021-01-27T12:07:14.485" v="2793" actId="167"/>
          <ac:spMkLst>
            <pc:docMk/>
            <pc:sldMk cId="4088633470" sldId="554"/>
            <ac:spMk id="30" creationId="{C70A47A0-816F-405E-B986-DCD3BF78F602}"/>
          </ac:spMkLst>
        </pc:spChg>
        <pc:spChg chg="mod">
          <ac:chgData name="Zhao Jin" userId="cd05a825-544c-438a-9ba1-08e63db50b47" providerId="ADAL" clId="{B818F035-38C0-4785-860F-E3D12C1A82D0}" dt="2021-01-27T12:06:02.238" v="2732"/>
          <ac:spMkLst>
            <pc:docMk/>
            <pc:sldMk cId="4088633470" sldId="554"/>
            <ac:spMk id="14338" creationId="{00000000-0000-0000-0000-000000000000}"/>
          </ac:spMkLst>
        </pc:spChg>
      </pc:sldChg>
      <pc:sldChg chg="addSp delSp modSp add mod">
        <pc:chgData name="Zhao Jin" userId="cd05a825-544c-438a-9ba1-08e63db50b47" providerId="ADAL" clId="{B818F035-38C0-4785-860F-E3D12C1A82D0}" dt="2021-01-27T12:08:08.888" v="2807" actId="207"/>
        <pc:sldMkLst>
          <pc:docMk/>
          <pc:sldMk cId="4050494307" sldId="555"/>
        </pc:sldMkLst>
        <pc:spChg chg="mod">
          <ac:chgData name="Zhao Jin" userId="cd05a825-544c-438a-9ba1-08e63db50b47" providerId="ADAL" clId="{B818F035-38C0-4785-860F-E3D12C1A82D0}" dt="2021-01-27T12:08:08.888" v="2807" actId="207"/>
          <ac:spMkLst>
            <pc:docMk/>
            <pc:sldMk cId="4050494307" sldId="555"/>
            <ac:spMk id="16" creationId="{D2096CE0-F283-4186-90FF-7C54FF151885}"/>
          </ac:spMkLst>
        </pc:spChg>
        <pc:spChg chg="mod ord">
          <ac:chgData name="Zhao Jin" userId="cd05a825-544c-438a-9ba1-08e63db50b47" providerId="ADAL" clId="{B818F035-38C0-4785-860F-E3D12C1A82D0}" dt="2021-01-27T12:04:05.282" v="2661"/>
          <ac:spMkLst>
            <pc:docMk/>
            <pc:sldMk cId="4050494307" sldId="555"/>
            <ac:spMk id="30" creationId="{C70A47A0-816F-405E-B986-DCD3BF78F602}"/>
          </ac:spMkLst>
        </pc:spChg>
        <pc:spChg chg="mod">
          <ac:chgData name="Zhao Jin" userId="cd05a825-544c-438a-9ba1-08e63db50b47" providerId="ADAL" clId="{B818F035-38C0-4785-860F-E3D12C1A82D0}" dt="2021-01-27T12:06:06.018" v="2741" actId="20577"/>
          <ac:spMkLst>
            <pc:docMk/>
            <pc:sldMk cId="4050494307" sldId="555"/>
            <ac:spMk id="14338" creationId="{00000000-0000-0000-0000-000000000000}"/>
          </ac:spMkLst>
        </pc:spChg>
        <pc:grpChg chg="del">
          <ac:chgData name="Zhao Jin" userId="cd05a825-544c-438a-9ba1-08e63db50b47" providerId="ADAL" clId="{B818F035-38C0-4785-860F-E3D12C1A82D0}" dt="2021-01-27T11:59:13.454" v="2362" actId="478"/>
          <ac:grpSpMkLst>
            <pc:docMk/>
            <pc:sldMk cId="4050494307" sldId="555"/>
            <ac:grpSpMk id="9" creationId="{37416115-CEE5-4CFE-A531-47FECA5A527E}"/>
          </ac:grpSpMkLst>
        </pc:grpChg>
        <pc:graphicFrameChg chg="add del mod modGraphic">
          <ac:chgData name="Zhao Jin" userId="cd05a825-544c-438a-9ba1-08e63db50b47" providerId="ADAL" clId="{B818F035-38C0-4785-860F-E3D12C1A82D0}" dt="2021-01-27T12:04:34.961" v="2669" actId="21"/>
          <ac:graphicFrameMkLst>
            <pc:docMk/>
            <pc:sldMk cId="4050494307" sldId="555"/>
            <ac:graphicFrameMk id="29" creationId="{44AB3074-6328-460F-A9B3-8764F87035FE}"/>
          </ac:graphicFrameMkLst>
        </pc:graphicFrameChg>
        <pc:picChg chg="add mod">
          <ac:chgData name="Zhao Jin" userId="cd05a825-544c-438a-9ba1-08e63db50b47" providerId="ADAL" clId="{B818F035-38C0-4785-860F-E3D12C1A82D0}" dt="2021-01-27T12:04:44.799" v="2673" actId="14100"/>
          <ac:picMkLst>
            <pc:docMk/>
            <pc:sldMk cId="4050494307" sldId="555"/>
            <ac:picMk id="2" creationId="{6D73691B-4B97-4B86-8C7B-28391EA29716}"/>
          </ac:picMkLst>
        </pc:picChg>
        <pc:cxnChg chg="mod">
          <ac:chgData name="Zhao Jin" userId="cd05a825-544c-438a-9ba1-08e63db50b47" providerId="ADAL" clId="{B818F035-38C0-4785-860F-E3D12C1A82D0}" dt="2021-01-27T11:59:13.454" v="2362" actId="478"/>
          <ac:cxnSpMkLst>
            <pc:docMk/>
            <pc:sldMk cId="4050494307" sldId="555"/>
            <ac:cxnSpMk id="11" creationId="{5375CFEE-B18D-4AF5-A183-92F82A04AB95}"/>
          </ac:cxnSpMkLst>
        </pc:cxnChg>
      </pc:sldChg>
      <pc:sldChg chg="modSp add mod ord">
        <pc:chgData name="Zhao Jin" userId="cd05a825-544c-438a-9ba1-08e63db50b47" providerId="ADAL" clId="{B818F035-38C0-4785-860F-E3D12C1A82D0}" dt="2021-01-27T12:10:51.849" v="2933" actId="1076"/>
        <pc:sldMkLst>
          <pc:docMk/>
          <pc:sldMk cId="184150163" sldId="556"/>
        </pc:sldMkLst>
        <pc:spChg chg="mod">
          <ac:chgData name="Zhao Jin" userId="cd05a825-544c-438a-9ba1-08e63db50b47" providerId="ADAL" clId="{B818F035-38C0-4785-860F-E3D12C1A82D0}" dt="2021-01-27T12:10:51.849" v="2933" actId="1076"/>
          <ac:spMkLst>
            <pc:docMk/>
            <pc:sldMk cId="184150163" sldId="556"/>
            <ac:spMk id="16" creationId="{D2096CE0-F283-4186-90FF-7C54FF151885}"/>
          </ac:spMkLst>
        </pc:spChg>
        <pc:spChg chg="mod">
          <ac:chgData name="Zhao Jin" userId="cd05a825-544c-438a-9ba1-08e63db50b47" providerId="ADAL" clId="{B818F035-38C0-4785-860F-E3D12C1A82D0}" dt="2021-01-27T12:06:09.263" v="2742"/>
          <ac:spMkLst>
            <pc:docMk/>
            <pc:sldMk cId="184150163" sldId="55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818F035-38C0-4785-860F-E3D12C1A82D0}" dt="2021-01-27T12:06:18.990" v="2744"/>
        <pc:sldMkLst>
          <pc:docMk/>
          <pc:sldMk cId="2493021712" sldId="557"/>
        </pc:sldMkLst>
      </pc:sldChg>
      <pc:sldChg chg="addSp delSp modSp add mod">
        <pc:chgData name="Zhao Jin" userId="cd05a825-544c-438a-9ba1-08e63db50b47" providerId="ADAL" clId="{B818F035-38C0-4785-860F-E3D12C1A82D0}" dt="2021-01-27T12:14:07.739" v="3015" actId="1036"/>
        <pc:sldMkLst>
          <pc:docMk/>
          <pc:sldMk cId="3003604107" sldId="557"/>
        </pc:sldMkLst>
        <pc:spChg chg="mod">
          <ac:chgData name="Zhao Jin" userId="cd05a825-544c-438a-9ba1-08e63db50b47" providerId="ADAL" clId="{B818F035-38C0-4785-860F-E3D12C1A82D0}" dt="2021-01-27T12:10:59.669" v="2937" actId="20577"/>
          <ac:spMkLst>
            <pc:docMk/>
            <pc:sldMk cId="3003604107" sldId="557"/>
            <ac:spMk id="8" creationId="{00000000-0000-0000-0000-000000000000}"/>
          </ac:spMkLst>
        </pc:spChg>
        <pc:spChg chg="add mod">
          <ac:chgData name="Zhao Jin" userId="cd05a825-544c-438a-9ba1-08e63db50b47" providerId="ADAL" clId="{B818F035-38C0-4785-860F-E3D12C1A82D0}" dt="2021-01-27T12:13:47.802" v="2993" actId="207"/>
          <ac:spMkLst>
            <pc:docMk/>
            <pc:sldMk cId="3003604107" sldId="557"/>
            <ac:spMk id="9" creationId="{BB45AA11-5681-47FB-AA94-C76223DE9352}"/>
          </ac:spMkLst>
        </pc:spChg>
        <pc:spChg chg="add mod">
          <ac:chgData name="Zhao Jin" userId="cd05a825-544c-438a-9ba1-08e63db50b47" providerId="ADAL" clId="{B818F035-38C0-4785-860F-E3D12C1A82D0}" dt="2021-01-27T12:13:53.282" v="2995" actId="113"/>
          <ac:spMkLst>
            <pc:docMk/>
            <pc:sldMk cId="3003604107" sldId="557"/>
            <ac:spMk id="10" creationId="{1F82F03C-3D9A-47CF-8FA6-851312B9155C}"/>
          </ac:spMkLst>
        </pc:spChg>
        <pc:spChg chg="add mod">
          <ac:chgData name="Zhao Jin" userId="cd05a825-544c-438a-9ba1-08e63db50b47" providerId="ADAL" clId="{B818F035-38C0-4785-860F-E3D12C1A82D0}" dt="2021-01-27T12:14:07.739" v="3015" actId="1036"/>
          <ac:spMkLst>
            <pc:docMk/>
            <pc:sldMk cId="3003604107" sldId="557"/>
            <ac:spMk id="11" creationId="{84C2A383-CC54-46C5-88B7-8AA206CA370C}"/>
          </ac:spMkLst>
        </pc:spChg>
        <pc:spChg chg="del">
          <ac:chgData name="Zhao Jin" userId="cd05a825-544c-438a-9ba1-08e63db50b47" providerId="ADAL" clId="{B818F035-38C0-4785-860F-E3D12C1A82D0}" dt="2021-01-27T12:10:55.593" v="2934" actId="478"/>
          <ac:spMkLst>
            <pc:docMk/>
            <pc:sldMk cId="3003604107" sldId="557"/>
            <ac:spMk id="16" creationId="{D2096CE0-F283-4186-90FF-7C54FF151885}"/>
          </ac:spMkLst>
        </pc:spChg>
        <pc:spChg chg="mod">
          <ac:chgData name="Zhao Jin" userId="cd05a825-544c-438a-9ba1-08e63db50b47" providerId="ADAL" clId="{B818F035-38C0-4785-860F-E3D12C1A82D0}" dt="2021-01-27T12:09:35.229" v="2829" actId="6549"/>
          <ac:spMkLst>
            <pc:docMk/>
            <pc:sldMk cId="3003604107" sldId="557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1/29/2021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66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20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44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49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17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62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10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Assertion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Unit 10: </a:t>
            </a:r>
            <a:r>
              <a:rPr lang="en-GB" sz="3600" dirty="0">
                <a:solidFill>
                  <a:srgbClr val="0000FF"/>
                </a:solidFill>
              </a:rPr>
              <a:t>Assertion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Assertion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De Morgan's Law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Assertion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2794240"/>
          </a:xfrm>
        </p:spPr>
        <p:txBody>
          <a:bodyPr>
            <a:normAutofit lnSpcReduction="10000"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logical expression that must be always (i.e., regardless of input) true for the program to be correct.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Can be written anywhere in the code and checked automatically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Useful for ensuring the algorithm is correctly translated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942258" y="4128385"/>
            <a:ext cx="7519833" cy="25545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  <a:cs typeface="Courier New" panose="02070309020205020404" pitchFamily="49" charset="0"/>
              </a:rPr>
              <a:t>… // </a:t>
            </a:r>
            <a:r>
              <a:rPr lang="es-ES" sz="2000" dirty="0" err="1">
                <a:solidFill>
                  <a:schemeClr val="tx1"/>
                </a:solidFill>
                <a:latin typeface="Roboto Mono"/>
                <a:cs typeface="Courier New" panose="02070309020205020404" pitchFamily="49" charset="0"/>
              </a:rPr>
              <a:t>some</a:t>
            </a:r>
            <a:r>
              <a:rPr lang="es-ES" sz="2000" dirty="0">
                <a:solidFill>
                  <a:schemeClr val="tx1"/>
                </a:solidFill>
                <a:latin typeface="Roboto Mono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chemeClr val="tx1"/>
                </a:solidFill>
                <a:latin typeface="Roboto Mono"/>
                <a:cs typeface="Courier New" panose="02070309020205020404" pitchFamily="49" charset="0"/>
              </a:rPr>
              <a:t>code</a:t>
            </a:r>
            <a:r>
              <a:rPr lang="es-ES" sz="2000" dirty="0">
                <a:solidFill>
                  <a:schemeClr val="tx1"/>
                </a:solidFill>
                <a:latin typeface="Roboto Mono"/>
                <a:cs typeface="Courier New" panose="02070309020205020404" pitchFamily="49" charset="0"/>
              </a:rPr>
              <a:t> Step 1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// {</a:t>
            </a:r>
            <a:r>
              <a:rPr lang="es-ES" sz="2000" dirty="0" err="1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Assertion</a:t>
            </a:r>
            <a:r>
              <a:rPr lang="es-ES" sz="2000" dirty="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that</a:t>
            </a:r>
            <a:r>
              <a:rPr lang="es-ES" sz="2000" dirty="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must</a:t>
            </a:r>
            <a:r>
              <a:rPr lang="es-ES" sz="2000" dirty="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 be true after Step 1}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s-ES" sz="2000" i="0" dirty="0">
              <a:solidFill>
                <a:srgbClr val="0000FF"/>
              </a:solidFill>
              <a:effectLst/>
              <a:latin typeface="Roboto Mono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  <a:cs typeface="Courier New" panose="02070309020205020404" pitchFamily="49" charset="0"/>
              </a:rPr>
              <a:t>… // </a:t>
            </a:r>
            <a:r>
              <a:rPr lang="es-ES" sz="2000" dirty="0" err="1">
                <a:solidFill>
                  <a:schemeClr val="tx1"/>
                </a:solidFill>
                <a:latin typeface="Roboto Mono"/>
                <a:cs typeface="Courier New" panose="02070309020205020404" pitchFamily="49" charset="0"/>
              </a:rPr>
              <a:t>some</a:t>
            </a:r>
            <a:r>
              <a:rPr lang="es-ES" sz="2000" dirty="0">
                <a:solidFill>
                  <a:schemeClr val="tx1"/>
                </a:solidFill>
                <a:latin typeface="Roboto Mono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chemeClr val="tx1"/>
                </a:solidFill>
                <a:latin typeface="Roboto Mono"/>
                <a:cs typeface="Courier New" panose="02070309020205020404" pitchFamily="49" charset="0"/>
              </a:rPr>
              <a:t>code</a:t>
            </a:r>
            <a:endParaRPr lang="es-ES" sz="2000" dirty="0">
              <a:solidFill>
                <a:schemeClr val="tx1"/>
              </a:solidFill>
              <a:latin typeface="Roboto Mono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// {</a:t>
            </a:r>
            <a:r>
              <a:rPr lang="es-ES" sz="2000" dirty="0" err="1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Assertion</a:t>
            </a:r>
            <a:r>
              <a:rPr lang="es-ES" sz="2000" dirty="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that</a:t>
            </a:r>
            <a:r>
              <a:rPr lang="es-ES" sz="2000" dirty="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must</a:t>
            </a:r>
            <a:r>
              <a:rPr lang="es-ES" sz="2000" dirty="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 be true after Step 2}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s-ES" sz="2000" dirty="0">
              <a:solidFill>
                <a:srgbClr val="0000FF"/>
              </a:solidFill>
              <a:highlight>
                <a:srgbClr val="FFFF00"/>
              </a:highlight>
              <a:latin typeface="Roboto Mono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  <a:cs typeface="Courier New" panose="02070309020205020404" pitchFamily="49" charset="0"/>
              </a:rPr>
              <a:t>… // </a:t>
            </a:r>
            <a:r>
              <a:rPr lang="es-ES" sz="2000" dirty="0" err="1">
                <a:solidFill>
                  <a:schemeClr val="tx1"/>
                </a:solidFill>
                <a:latin typeface="Roboto Mono"/>
                <a:cs typeface="Courier New" panose="02070309020205020404" pitchFamily="49" charset="0"/>
              </a:rPr>
              <a:t>some</a:t>
            </a:r>
            <a:r>
              <a:rPr lang="es-ES" sz="2000" dirty="0">
                <a:solidFill>
                  <a:schemeClr val="tx1"/>
                </a:solidFill>
                <a:latin typeface="Roboto Mono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chemeClr val="tx1"/>
                </a:solidFill>
                <a:latin typeface="Roboto Mono"/>
                <a:cs typeface="Courier New" panose="02070309020205020404" pitchFamily="49" charset="0"/>
              </a:rPr>
              <a:t>code</a:t>
            </a:r>
            <a:endParaRPr lang="es-ES" sz="2000" dirty="0">
              <a:solidFill>
                <a:schemeClr val="tx1"/>
              </a:solidFill>
              <a:latin typeface="Roboto Mono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// {</a:t>
            </a:r>
            <a:r>
              <a:rPr lang="es-ES" sz="2000" dirty="0" err="1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Assertion</a:t>
            </a:r>
            <a:r>
              <a:rPr lang="es-ES" sz="2000" dirty="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that</a:t>
            </a:r>
            <a:r>
              <a:rPr lang="es-ES" sz="2000" dirty="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must</a:t>
            </a:r>
            <a:r>
              <a:rPr lang="es-ES" sz="2000" dirty="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cs typeface="Courier New" panose="02070309020205020404" pitchFamily="49" charset="0"/>
              </a:rPr>
              <a:t> be true after Step 3}</a:t>
            </a:r>
          </a:p>
        </p:txBody>
      </p:sp>
    </p:spTree>
    <p:extLst>
      <p:ext uri="{BB962C8B-B14F-4D97-AF65-F5344CB8AC3E}">
        <p14:creationId xmlns:p14="http://schemas.microsoft.com/office/powerpoint/2010/main" val="322689896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Important: Write an assertion based on </a:t>
            </a:r>
            <a:r>
              <a:rPr lang="en-US" dirty="0">
                <a:solidFill>
                  <a:srgbClr val="C00000"/>
                </a:solidFill>
              </a:rPr>
              <a:t>what should be true</a:t>
            </a:r>
            <a:r>
              <a:rPr lang="en-US" dirty="0"/>
              <a:t>, not your </a:t>
            </a:r>
            <a:r>
              <a:rPr lang="en-US" dirty="0">
                <a:solidFill>
                  <a:srgbClr val="C00000"/>
                </a:solidFill>
              </a:rPr>
              <a:t>code</a:t>
            </a:r>
            <a:r>
              <a:rPr lang="en-US" dirty="0"/>
              <a:t>!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Find the maximum value between two variables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1039914" y="2976254"/>
            <a:ext cx="3756490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if</a:t>
            </a:r>
            <a:r>
              <a:rPr lang="es-ES" sz="2000" i="0" dirty="0">
                <a:solidFill>
                  <a:srgbClr val="0000FF"/>
                </a:solidFill>
                <a:effectLst/>
                <a:latin typeface="Roboto Mono"/>
              </a:rPr>
              <a:t> 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(…)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s-E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// { x &gt; y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…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s-ES" sz="2000" dirty="0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//  {</a:t>
            </a:r>
            <a:r>
              <a:rPr lang="es-ES" sz="2000" dirty="0" err="1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max</a:t>
            </a:r>
            <a:r>
              <a:rPr lang="es-ES" sz="2000" dirty="0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 == x &amp;&amp; </a:t>
            </a:r>
            <a:r>
              <a:rPr lang="es-ES" sz="2000" dirty="0" err="1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max</a:t>
            </a:r>
            <a:r>
              <a:rPr lang="es-ES" sz="2000" dirty="0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 &gt; y</a:t>
            </a:r>
            <a:r>
              <a:rPr lang="es-E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else</a:t>
            </a:r>
            <a:r>
              <a:rPr lang="es-ES" sz="2000" i="0" dirty="0">
                <a:solidFill>
                  <a:srgbClr val="0000FF"/>
                </a:solidFill>
                <a:effectLst/>
                <a:latin typeface="Roboto Mono"/>
              </a:rPr>
              <a:t> 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s-E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// { x &lt;= y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s-ES" sz="2000" dirty="0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//  {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Roboto Mono"/>
              </a:rPr>
              <a:t>max &gt;= x &amp;&amp; max == y</a:t>
            </a:r>
            <a:r>
              <a:rPr lang="es-E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}</a:t>
            </a:r>
            <a:endParaRPr lang="es-ES" sz="2000" dirty="0">
              <a:solidFill>
                <a:schemeClr val="tx1"/>
              </a:solidFill>
              <a:highlight>
                <a:srgbClr val="FFFF00"/>
              </a:highlight>
              <a:latin typeface="Roboto Mono"/>
              <a:cs typeface="Courier New" panose="02070309020205020404" pitchFamily="49" charset="0"/>
            </a:endParaRPr>
          </a:p>
        </p:txBody>
      </p:sp>
      <p:grpSp>
        <p:nvGrpSpPr>
          <p:cNvPr id="9" name="Group 53">
            <a:extLst>
              <a:ext uri="{FF2B5EF4-FFF2-40B4-BE49-F238E27FC236}">
                <a16:creationId xmlns:a16="http://schemas.microsoft.com/office/drawing/2014/main" id="{37416115-CEE5-4CFE-A531-47FECA5A527E}"/>
              </a:ext>
            </a:extLst>
          </p:cNvPr>
          <p:cNvGrpSpPr>
            <a:grpSpLocks/>
          </p:cNvGrpSpPr>
          <p:nvPr/>
        </p:nvGrpSpPr>
        <p:grpSpPr bwMode="auto">
          <a:xfrm>
            <a:off x="5094276" y="3358933"/>
            <a:ext cx="2411413" cy="1537336"/>
            <a:chOff x="6445623" y="3191438"/>
            <a:chExt cx="2411506" cy="1537425"/>
          </a:xfrm>
        </p:grpSpPr>
        <p:sp>
          <p:nvSpPr>
            <p:cNvPr id="10" name="Flowchart: Decision 9">
              <a:extLst>
                <a:ext uri="{FF2B5EF4-FFF2-40B4-BE49-F238E27FC236}">
                  <a16:creationId xmlns:a16="http://schemas.microsoft.com/office/drawing/2014/main" id="{08836371-BB3C-4342-87C0-77D5EBA6FCC3}"/>
                </a:ext>
              </a:extLst>
            </p:cNvPr>
            <p:cNvSpPr/>
            <p:nvPr/>
          </p:nvSpPr>
          <p:spPr bwMode="auto">
            <a:xfrm>
              <a:off x="7104461" y="3567697"/>
              <a:ext cx="1130344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11" name="Straight Arrow Connector 33">
              <a:extLst>
                <a:ext uri="{FF2B5EF4-FFF2-40B4-BE49-F238E27FC236}">
                  <a16:creationId xmlns:a16="http://schemas.microsoft.com/office/drawing/2014/main" id="{5375CFEE-B18D-4AF5-A183-92F82A04AB95}"/>
                </a:ext>
              </a:extLst>
            </p:cNvPr>
            <p:cNvCxnSpPr>
              <a:cxnSpLocks noChangeShapeType="1"/>
              <a:endCxn id="10" idx="0"/>
            </p:cNvCxnSpPr>
            <p:nvPr/>
          </p:nvCxnSpPr>
          <p:spPr bwMode="auto">
            <a:xfrm rot="5400000">
              <a:off x="7481050" y="3379695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15" name="Straight Connector 35">
              <a:extLst>
                <a:ext uri="{FF2B5EF4-FFF2-40B4-BE49-F238E27FC236}">
                  <a16:creationId xmlns:a16="http://schemas.microsoft.com/office/drawing/2014/main" id="{73C893A1-DD8E-4E4E-83CC-5A89F4ACC0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6835589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7" name="Straight Arrow Connector 36">
              <a:extLst>
                <a:ext uri="{FF2B5EF4-FFF2-40B4-BE49-F238E27FC236}">
                  <a16:creationId xmlns:a16="http://schemas.microsoft.com/office/drawing/2014/main" id="{963E351B-1BA8-47E3-A16D-9B4E0D46A4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728011" y="3904129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18" name="Flowchart: Process 17">
              <a:extLst>
                <a:ext uri="{FF2B5EF4-FFF2-40B4-BE49-F238E27FC236}">
                  <a16:creationId xmlns:a16="http://schemas.microsoft.com/office/drawing/2014/main" id="{BF92340A-905F-46DA-BF56-C9F60F2D7CAA}"/>
                </a:ext>
              </a:extLst>
            </p:cNvPr>
            <p:cNvSpPr/>
            <p:nvPr/>
          </p:nvSpPr>
          <p:spPr bwMode="auto">
            <a:xfrm>
              <a:off x="6445623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9" name="TextBox 38">
              <a:extLst>
                <a:ext uri="{FF2B5EF4-FFF2-40B4-BE49-F238E27FC236}">
                  <a16:creationId xmlns:a16="http://schemas.microsoft.com/office/drawing/2014/main" id="{03D1309A-A066-4C86-8100-4C6992A03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4771" y="3563625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x &gt; y</a:t>
              </a:r>
              <a:endParaRPr lang="en-SG" sz="1200" i="1" dirty="0"/>
            </a:p>
          </p:txBody>
        </p:sp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2CC8D76A-5525-4CC9-B0A0-BFD852C2A1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7503" y="3577037"/>
              <a:ext cx="626421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x &lt;= y</a:t>
              </a:r>
              <a:endParaRPr lang="en-SG" sz="1200" i="1" dirty="0"/>
            </a:p>
          </p:txBody>
        </p:sp>
        <p:cxnSp>
          <p:nvCxnSpPr>
            <p:cNvPr id="21" name="Straight Arrow Connector 40">
              <a:extLst>
                <a:ext uri="{FF2B5EF4-FFF2-40B4-BE49-F238E27FC236}">
                  <a16:creationId xmlns:a16="http://schemas.microsoft.com/office/drawing/2014/main" id="{AE62E0C0-4E46-4362-A2F9-068AFC7EF8B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663938" y="4503719"/>
              <a:ext cx="1" cy="225144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2" name="Straight Connector 41">
              <a:extLst>
                <a:ext uri="{FF2B5EF4-FFF2-40B4-BE49-F238E27FC236}">
                  <a16:creationId xmlns:a16="http://schemas.microsoft.com/office/drawing/2014/main" id="{FD4006F1-C86A-4664-97FF-A2B28453F4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741459" y="4442012"/>
              <a:ext cx="16136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3" name="Straight Arrow Connector 42">
              <a:extLst>
                <a:ext uri="{FF2B5EF4-FFF2-40B4-BE49-F238E27FC236}">
                  <a16:creationId xmlns:a16="http://schemas.microsoft.com/office/drawing/2014/main" id="{429DDC02-367B-4646-8F3E-B1B1574788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22141" y="4518774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4" name="Straight Connector 43">
              <a:extLst>
                <a:ext uri="{FF2B5EF4-FFF2-40B4-BE49-F238E27FC236}">
                  <a16:creationId xmlns:a16="http://schemas.microsoft.com/office/drawing/2014/main" id="{573B404F-ADCF-4858-B7CA-9FB5E9D857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8198225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5" name="Straight Arrow Connector 47">
              <a:extLst>
                <a:ext uri="{FF2B5EF4-FFF2-40B4-BE49-F238E27FC236}">
                  <a16:creationId xmlns:a16="http://schemas.microsoft.com/office/drawing/2014/main" id="{22621656-7BC3-43FB-A4C5-515AB8EA21F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386482" y="3903337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26" name="Flowchart: Process 25">
              <a:extLst>
                <a:ext uri="{FF2B5EF4-FFF2-40B4-BE49-F238E27FC236}">
                  <a16:creationId xmlns:a16="http://schemas.microsoft.com/office/drawing/2014/main" id="{D5940203-D294-4EA2-BA43-5CB057899C1D}"/>
                </a:ext>
              </a:extLst>
            </p:cNvPr>
            <p:cNvSpPr/>
            <p:nvPr/>
          </p:nvSpPr>
          <p:spPr bwMode="auto">
            <a:xfrm>
              <a:off x="8104625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27" name="Straight Connector 49">
              <a:extLst>
                <a:ext uri="{FF2B5EF4-FFF2-40B4-BE49-F238E27FC236}">
                  <a16:creationId xmlns:a16="http://schemas.microsoft.com/office/drawing/2014/main" id="{F529B452-3C49-4035-BB64-802C2269558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480613" y="4361329"/>
              <a:ext cx="0" cy="149509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8" name="Straight Arrow Connector 51">
              <a:extLst>
                <a:ext uri="{FF2B5EF4-FFF2-40B4-BE49-F238E27FC236}">
                  <a16:creationId xmlns:a16="http://schemas.microsoft.com/office/drawing/2014/main" id="{7E3D8EF6-8416-445A-B46B-1F3F04F0AE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7646274" y="4513246"/>
              <a:ext cx="820270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5998461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Important: Write an assertion based on your </a:t>
            </a:r>
            <a:r>
              <a:rPr lang="en-US" dirty="0">
                <a:solidFill>
                  <a:srgbClr val="C00000"/>
                </a:solidFill>
              </a:rPr>
              <a:t>algorithm</a:t>
            </a:r>
            <a:r>
              <a:rPr lang="en-US" dirty="0"/>
              <a:t>, not your </a:t>
            </a:r>
            <a:r>
              <a:rPr lang="en-US" dirty="0">
                <a:solidFill>
                  <a:srgbClr val="C00000"/>
                </a:solidFill>
              </a:rPr>
              <a:t>code</a:t>
            </a:r>
            <a:r>
              <a:rPr lang="en-US" dirty="0"/>
              <a:t>!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Find the maximum value between two variables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dirty="0"/>
              <a:t>((max == x) &amp;&amp; (max &gt; y)) || ((max &gt;= x) &amp;&amp; (max == y))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1039914" y="2976254"/>
            <a:ext cx="3756490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if</a:t>
            </a:r>
            <a:r>
              <a:rPr lang="es-ES" sz="2000" i="0" dirty="0">
                <a:solidFill>
                  <a:srgbClr val="0000FF"/>
                </a:solidFill>
                <a:effectLst/>
                <a:latin typeface="Roboto Mono"/>
              </a:rPr>
              <a:t> 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lang="es-ES" sz="2000" b="1" i="0" dirty="0">
                <a:solidFill>
                  <a:schemeClr val="tx1"/>
                </a:solidFill>
                <a:effectLst/>
                <a:latin typeface="Roboto Mono"/>
              </a:rPr>
              <a:t>x &gt; y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s-E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// { x &gt; y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s-ES" sz="2000" b="1" i="0" dirty="0" err="1">
                <a:solidFill>
                  <a:schemeClr val="tx1"/>
                </a:solidFill>
                <a:effectLst/>
                <a:latin typeface="Roboto Mono"/>
              </a:rPr>
              <a:t>max</a:t>
            </a:r>
            <a:r>
              <a:rPr lang="es-ES" sz="2000" b="1" i="0" dirty="0">
                <a:solidFill>
                  <a:schemeClr val="tx1"/>
                </a:solidFill>
                <a:effectLst/>
                <a:latin typeface="Roboto Mono"/>
              </a:rPr>
              <a:t> =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s-ES" sz="2000" dirty="0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//  {</a:t>
            </a:r>
            <a:r>
              <a:rPr lang="es-ES" sz="2000" dirty="0" err="1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max</a:t>
            </a:r>
            <a:r>
              <a:rPr lang="es-ES" sz="2000" dirty="0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 == x &amp;&amp; </a:t>
            </a:r>
            <a:r>
              <a:rPr lang="es-ES" sz="2000" dirty="0" err="1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max</a:t>
            </a:r>
            <a:r>
              <a:rPr lang="es-ES" sz="2000" dirty="0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 &gt; y</a:t>
            </a:r>
            <a:r>
              <a:rPr lang="es-E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else</a:t>
            </a:r>
            <a:r>
              <a:rPr lang="es-ES" sz="2000" i="0" dirty="0">
                <a:solidFill>
                  <a:srgbClr val="0000FF"/>
                </a:solidFill>
                <a:effectLst/>
                <a:latin typeface="Roboto Mono"/>
              </a:rPr>
              <a:t> 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s-E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// { x &lt;= y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s-ES" sz="2000" b="1" dirty="0" err="1">
                <a:solidFill>
                  <a:schemeClr val="tx1"/>
                </a:solidFill>
                <a:latin typeface="Roboto Mono"/>
              </a:rPr>
              <a:t>max</a:t>
            </a:r>
            <a:r>
              <a:rPr lang="es-ES" sz="2000" b="1" dirty="0">
                <a:solidFill>
                  <a:schemeClr val="tx1"/>
                </a:solidFill>
                <a:latin typeface="Roboto Mono"/>
              </a:rPr>
              <a:t> =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s-ES" sz="2000" dirty="0">
                <a:solidFill>
                  <a:schemeClr val="tx1"/>
                </a:solidFill>
                <a:highlight>
                  <a:srgbClr val="FFFF00"/>
                </a:highlight>
                <a:latin typeface="Roboto Mono"/>
              </a:rPr>
              <a:t>//  {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Roboto Mono"/>
              </a:rPr>
              <a:t>max &gt;= x &amp;&amp; max == y</a:t>
            </a:r>
            <a:r>
              <a:rPr lang="es-E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}</a:t>
            </a:r>
            <a:endParaRPr lang="es-ES" sz="2000" dirty="0">
              <a:solidFill>
                <a:schemeClr val="tx1"/>
              </a:solidFill>
              <a:highlight>
                <a:srgbClr val="FFFF00"/>
              </a:highlight>
              <a:latin typeface="Roboto Mono"/>
              <a:cs typeface="Courier New" panose="02070309020205020404" pitchFamily="49" charset="0"/>
            </a:endParaRPr>
          </a:p>
        </p:txBody>
      </p:sp>
      <p:grpSp>
        <p:nvGrpSpPr>
          <p:cNvPr id="9" name="Group 53">
            <a:extLst>
              <a:ext uri="{FF2B5EF4-FFF2-40B4-BE49-F238E27FC236}">
                <a16:creationId xmlns:a16="http://schemas.microsoft.com/office/drawing/2014/main" id="{37416115-CEE5-4CFE-A531-47FECA5A527E}"/>
              </a:ext>
            </a:extLst>
          </p:cNvPr>
          <p:cNvGrpSpPr>
            <a:grpSpLocks/>
          </p:cNvGrpSpPr>
          <p:nvPr/>
        </p:nvGrpSpPr>
        <p:grpSpPr bwMode="auto">
          <a:xfrm>
            <a:off x="5094276" y="3358933"/>
            <a:ext cx="2411413" cy="1537336"/>
            <a:chOff x="6445623" y="3191438"/>
            <a:chExt cx="2411506" cy="1537425"/>
          </a:xfrm>
        </p:grpSpPr>
        <p:sp>
          <p:nvSpPr>
            <p:cNvPr id="10" name="Flowchart: Decision 9">
              <a:extLst>
                <a:ext uri="{FF2B5EF4-FFF2-40B4-BE49-F238E27FC236}">
                  <a16:creationId xmlns:a16="http://schemas.microsoft.com/office/drawing/2014/main" id="{08836371-BB3C-4342-87C0-77D5EBA6FCC3}"/>
                </a:ext>
              </a:extLst>
            </p:cNvPr>
            <p:cNvSpPr/>
            <p:nvPr/>
          </p:nvSpPr>
          <p:spPr bwMode="auto">
            <a:xfrm>
              <a:off x="7104461" y="3567697"/>
              <a:ext cx="1130344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11" name="Straight Arrow Connector 33">
              <a:extLst>
                <a:ext uri="{FF2B5EF4-FFF2-40B4-BE49-F238E27FC236}">
                  <a16:creationId xmlns:a16="http://schemas.microsoft.com/office/drawing/2014/main" id="{5375CFEE-B18D-4AF5-A183-92F82A04AB95}"/>
                </a:ext>
              </a:extLst>
            </p:cNvPr>
            <p:cNvCxnSpPr>
              <a:cxnSpLocks noChangeShapeType="1"/>
              <a:endCxn id="10" idx="0"/>
            </p:cNvCxnSpPr>
            <p:nvPr/>
          </p:nvCxnSpPr>
          <p:spPr bwMode="auto">
            <a:xfrm rot="5400000">
              <a:off x="7481050" y="3379695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15" name="Straight Connector 35">
              <a:extLst>
                <a:ext uri="{FF2B5EF4-FFF2-40B4-BE49-F238E27FC236}">
                  <a16:creationId xmlns:a16="http://schemas.microsoft.com/office/drawing/2014/main" id="{73C893A1-DD8E-4E4E-83CC-5A89F4ACC0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6835589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7" name="Straight Arrow Connector 36">
              <a:extLst>
                <a:ext uri="{FF2B5EF4-FFF2-40B4-BE49-F238E27FC236}">
                  <a16:creationId xmlns:a16="http://schemas.microsoft.com/office/drawing/2014/main" id="{963E351B-1BA8-47E3-A16D-9B4E0D46A4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728011" y="3904129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18" name="Flowchart: Process 17">
              <a:extLst>
                <a:ext uri="{FF2B5EF4-FFF2-40B4-BE49-F238E27FC236}">
                  <a16:creationId xmlns:a16="http://schemas.microsoft.com/office/drawing/2014/main" id="{BF92340A-905F-46DA-BF56-C9F60F2D7CAA}"/>
                </a:ext>
              </a:extLst>
            </p:cNvPr>
            <p:cNvSpPr/>
            <p:nvPr/>
          </p:nvSpPr>
          <p:spPr bwMode="auto">
            <a:xfrm>
              <a:off x="6445623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9" name="TextBox 38">
              <a:extLst>
                <a:ext uri="{FF2B5EF4-FFF2-40B4-BE49-F238E27FC236}">
                  <a16:creationId xmlns:a16="http://schemas.microsoft.com/office/drawing/2014/main" id="{03D1309A-A066-4C86-8100-4C6992A03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4771" y="3563625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x &gt; y</a:t>
              </a:r>
              <a:endParaRPr lang="en-SG" sz="1200" i="1" dirty="0"/>
            </a:p>
          </p:txBody>
        </p:sp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2CC8D76A-5525-4CC9-B0A0-BFD852C2A1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7503" y="3577037"/>
              <a:ext cx="626421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x &lt;= y</a:t>
              </a:r>
              <a:endParaRPr lang="en-SG" sz="1200" i="1" dirty="0"/>
            </a:p>
          </p:txBody>
        </p:sp>
        <p:cxnSp>
          <p:nvCxnSpPr>
            <p:cNvPr id="21" name="Straight Arrow Connector 40">
              <a:extLst>
                <a:ext uri="{FF2B5EF4-FFF2-40B4-BE49-F238E27FC236}">
                  <a16:creationId xmlns:a16="http://schemas.microsoft.com/office/drawing/2014/main" id="{AE62E0C0-4E46-4362-A2F9-068AFC7EF8B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663938" y="4503719"/>
              <a:ext cx="1" cy="225144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2" name="Straight Connector 41">
              <a:extLst>
                <a:ext uri="{FF2B5EF4-FFF2-40B4-BE49-F238E27FC236}">
                  <a16:creationId xmlns:a16="http://schemas.microsoft.com/office/drawing/2014/main" id="{FD4006F1-C86A-4664-97FF-A2B28453F4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741459" y="4442012"/>
              <a:ext cx="16136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3" name="Straight Arrow Connector 42">
              <a:extLst>
                <a:ext uri="{FF2B5EF4-FFF2-40B4-BE49-F238E27FC236}">
                  <a16:creationId xmlns:a16="http://schemas.microsoft.com/office/drawing/2014/main" id="{429DDC02-367B-4646-8F3E-B1B1574788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22141" y="4518774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4" name="Straight Connector 43">
              <a:extLst>
                <a:ext uri="{FF2B5EF4-FFF2-40B4-BE49-F238E27FC236}">
                  <a16:creationId xmlns:a16="http://schemas.microsoft.com/office/drawing/2014/main" id="{573B404F-ADCF-4858-B7CA-9FB5E9D857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8198225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5" name="Straight Arrow Connector 47">
              <a:extLst>
                <a:ext uri="{FF2B5EF4-FFF2-40B4-BE49-F238E27FC236}">
                  <a16:creationId xmlns:a16="http://schemas.microsoft.com/office/drawing/2014/main" id="{22621656-7BC3-43FB-A4C5-515AB8EA21F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386482" y="3903337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26" name="Flowchart: Process 25">
              <a:extLst>
                <a:ext uri="{FF2B5EF4-FFF2-40B4-BE49-F238E27FC236}">
                  <a16:creationId xmlns:a16="http://schemas.microsoft.com/office/drawing/2014/main" id="{D5940203-D294-4EA2-BA43-5CB057899C1D}"/>
                </a:ext>
              </a:extLst>
            </p:cNvPr>
            <p:cNvSpPr/>
            <p:nvPr/>
          </p:nvSpPr>
          <p:spPr bwMode="auto">
            <a:xfrm>
              <a:off x="8104625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27" name="Straight Connector 49">
              <a:extLst>
                <a:ext uri="{FF2B5EF4-FFF2-40B4-BE49-F238E27FC236}">
                  <a16:creationId xmlns:a16="http://schemas.microsoft.com/office/drawing/2014/main" id="{F529B452-3C49-4035-BB64-802C2269558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480613" y="4361329"/>
              <a:ext cx="0" cy="149509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8" name="Straight Arrow Connector 51">
              <a:extLst>
                <a:ext uri="{FF2B5EF4-FFF2-40B4-BE49-F238E27FC236}">
                  <a16:creationId xmlns:a16="http://schemas.microsoft.com/office/drawing/2014/main" id="{7E3D8EF6-8416-445A-B46B-1F3F04F0AE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7646274" y="4513246"/>
              <a:ext cx="820270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0886334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Problem: Print a letter grade based on a score</a:t>
            </a:r>
            <a:endParaRPr lang="en-US" sz="3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815509" y="1726566"/>
            <a:ext cx="4427823" cy="4708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if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(…)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0" i="0" dirty="0">
                <a:solidFill>
                  <a:srgbClr val="36464E"/>
                </a:solidFill>
                <a:effectLst/>
                <a:latin typeface="Roboto Mono"/>
              </a:rPr>
              <a:t>     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// { score &gt;= 8 }</a:t>
            </a:r>
            <a:endParaRPr lang="es-ES" sz="2000" i="0" dirty="0">
              <a:solidFill>
                <a:schemeClr val="tx1"/>
              </a:solidFill>
              <a:effectLst/>
              <a:highlight>
                <a:srgbClr val="FFFF00"/>
              </a:highlight>
              <a:latin typeface="Roboto Mono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} </a:t>
            </a: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else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// { score &lt; 8 }</a:t>
            </a:r>
            <a:endParaRPr lang="es-ES" sz="2000" i="0" dirty="0">
              <a:solidFill>
                <a:schemeClr val="tx1"/>
              </a:solidFill>
              <a:effectLst/>
              <a:highlight>
                <a:srgbClr val="FFFF00"/>
              </a:highlight>
              <a:latin typeface="Roboto Mono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   </a:t>
            </a: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if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(…)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6464E"/>
                </a:solidFill>
                <a:latin typeface="Roboto Mono"/>
              </a:rPr>
              <a:t>       </a:t>
            </a:r>
            <a:r>
              <a:rPr lang="en-US" sz="2000" dirty="0">
                <a:solidFill>
                  <a:srgbClr val="36464E"/>
                </a:solidFill>
                <a:highlight>
                  <a:srgbClr val="FFFF00"/>
                </a:highlight>
                <a:latin typeface="Roboto Mono"/>
              </a:rPr>
              <a:t>// 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{ score &lt; 8 &amp;&amp; score &gt;=5 }</a:t>
            </a:r>
            <a:endParaRPr lang="es-ES" sz="2000" i="0" dirty="0">
              <a:solidFill>
                <a:schemeClr val="tx1"/>
              </a:solidFill>
              <a:effectLst/>
              <a:latin typeface="Roboto Mono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   } </a:t>
            </a: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else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  </a:t>
            </a:r>
            <a:r>
              <a:rPr lang="en-US" sz="2000" dirty="0">
                <a:solidFill>
                  <a:srgbClr val="36464E"/>
                </a:solidFill>
                <a:highlight>
                  <a:srgbClr val="FFFF00"/>
                </a:highlight>
                <a:latin typeface="Roboto Mono"/>
              </a:rPr>
              <a:t>  // 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{ score &lt; 5 }</a:t>
            </a:r>
            <a:endParaRPr lang="es-ES" sz="2000" i="0" dirty="0">
              <a:solidFill>
                <a:schemeClr val="tx1"/>
              </a:solidFill>
              <a:effectLst/>
              <a:latin typeface="Roboto Mono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         </a:t>
            </a: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if</a:t>
            </a:r>
            <a:r>
              <a:rPr lang="es-ES" sz="2000" i="0" dirty="0">
                <a:solidFill>
                  <a:srgbClr val="0000FF"/>
                </a:solidFill>
                <a:effectLst/>
                <a:latin typeface="Roboto Mono"/>
              </a:rPr>
              <a:t> 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(…)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dirty="0">
                <a:solidFill>
                  <a:srgbClr val="36464E"/>
                </a:solidFill>
                <a:latin typeface="Roboto Mono"/>
              </a:rPr>
              <a:t>              </a:t>
            </a:r>
            <a:r>
              <a:rPr lang="en-US" sz="2000" dirty="0">
                <a:solidFill>
                  <a:srgbClr val="36464E"/>
                </a:solidFill>
                <a:highlight>
                  <a:srgbClr val="FFFF00"/>
                </a:highlight>
                <a:latin typeface="Roboto Mono"/>
              </a:rPr>
              <a:t>// 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{ score &lt; 5 &amp;&amp; score &gt;=3}</a:t>
            </a:r>
            <a:endParaRPr lang="es-ES" sz="2000" i="0" dirty="0">
              <a:solidFill>
                <a:schemeClr val="tx1"/>
              </a:solidFill>
              <a:effectLst/>
              <a:highlight>
                <a:srgbClr val="FFFF00"/>
              </a:highlight>
              <a:latin typeface="Roboto Mono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       } </a:t>
            </a: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else</a:t>
            </a:r>
            <a:r>
              <a:rPr lang="es-ES" sz="2000" i="0" dirty="0">
                <a:solidFill>
                  <a:srgbClr val="0000FF"/>
                </a:solidFill>
                <a:effectLst/>
                <a:latin typeface="Roboto Mono"/>
              </a:rPr>
              <a:t> 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          </a:t>
            </a:r>
            <a:r>
              <a:rPr lang="en-US" sz="2000" dirty="0">
                <a:solidFill>
                  <a:srgbClr val="36464E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6464E"/>
                </a:solidFill>
                <a:highlight>
                  <a:srgbClr val="FFFF00"/>
                </a:highlight>
                <a:latin typeface="Roboto Mono"/>
              </a:rPr>
              <a:t>// 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{score &lt; 3}</a:t>
            </a:r>
            <a:endParaRPr lang="es-ES" sz="2000" i="0" dirty="0">
              <a:solidFill>
                <a:schemeClr val="tx1"/>
              </a:solidFill>
              <a:effectLst/>
              <a:latin typeface="Roboto Mono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   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73691B-4B97-4B86-8C7B-28391EA29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837205"/>
            <a:ext cx="4202736" cy="193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016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Problem: Print a letter grade based on a score</a:t>
            </a:r>
            <a:endParaRPr lang="en-US" sz="3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815509" y="1726566"/>
            <a:ext cx="4427823" cy="4708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rgbClr val="0000FF"/>
                </a:solidFill>
                <a:effectLst/>
                <a:latin typeface="Roboto Mono"/>
              </a:rPr>
              <a:t> </a:t>
            </a: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if</a:t>
            </a:r>
            <a:r>
              <a:rPr lang="es-ES" sz="2000" i="0" dirty="0">
                <a:solidFill>
                  <a:srgbClr val="0000FF"/>
                </a:solidFill>
                <a:effectLst/>
                <a:latin typeface="Roboto Mono"/>
              </a:rPr>
              <a:t> 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lang="es-ES" sz="2000" b="1" i="0" dirty="0">
                <a:solidFill>
                  <a:schemeClr val="tx1"/>
                </a:solidFill>
                <a:effectLst/>
                <a:latin typeface="Roboto Mono"/>
              </a:rPr>
              <a:t>score &gt;= </a:t>
            </a:r>
            <a:r>
              <a:rPr lang="es-ES" sz="2000" b="1" i="0" dirty="0">
                <a:solidFill>
                  <a:srgbClr val="C00000"/>
                </a:solidFill>
                <a:effectLst/>
                <a:latin typeface="Roboto Mono"/>
              </a:rPr>
              <a:t>8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0" i="0" dirty="0">
                <a:solidFill>
                  <a:srgbClr val="36464E"/>
                </a:solidFill>
                <a:effectLst/>
                <a:latin typeface="Roboto Mono"/>
              </a:rPr>
              <a:t>     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// { score &gt;= 8 }</a:t>
            </a:r>
            <a:endParaRPr lang="es-ES" sz="2000" i="0" dirty="0">
              <a:solidFill>
                <a:schemeClr val="tx1"/>
              </a:solidFill>
              <a:effectLst/>
              <a:highlight>
                <a:srgbClr val="FFFF00"/>
              </a:highlight>
              <a:latin typeface="Roboto Mono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} </a:t>
            </a: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else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// { score &lt; 8 }</a:t>
            </a:r>
            <a:endParaRPr lang="es-ES" sz="2000" i="0" dirty="0">
              <a:solidFill>
                <a:schemeClr val="tx1"/>
              </a:solidFill>
              <a:effectLst/>
              <a:highlight>
                <a:srgbClr val="FFFF00"/>
              </a:highlight>
              <a:latin typeface="Roboto Mono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   </a:t>
            </a: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if</a:t>
            </a:r>
            <a:r>
              <a:rPr lang="es-ES" sz="2000" i="0" dirty="0">
                <a:solidFill>
                  <a:srgbClr val="0000FF"/>
                </a:solidFill>
                <a:effectLst/>
                <a:latin typeface="Roboto Mono"/>
              </a:rPr>
              <a:t> 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lang="es-ES" sz="2000" b="1" i="0" dirty="0">
                <a:solidFill>
                  <a:schemeClr val="tx1"/>
                </a:solidFill>
                <a:effectLst/>
                <a:latin typeface="Roboto Mono"/>
              </a:rPr>
              <a:t>score &gt;= </a:t>
            </a:r>
            <a:r>
              <a:rPr lang="es-ES" sz="2000" b="1" i="0" dirty="0">
                <a:solidFill>
                  <a:srgbClr val="C00000"/>
                </a:solidFill>
                <a:effectLst/>
                <a:latin typeface="Roboto Mono"/>
              </a:rPr>
              <a:t>5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6464E"/>
                </a:solidFill>
                <a:latin typeface="Roboto Mono"/>
              </a:rPr>
              <a:t>       </a:t>
            </a:r>
            <a:r>
              <a:rPr lang="en-US" sz="2000" dirty="0">
                <a:solidFill>
                  <a:srgbClr val="36464E"/>
                </a:solidFill>
                <a:highlight>
                  <a:srgbClr val="FFFF00"/>
                </a:highlight>
                <a:latin typeface="Roboto Mono"/>
              </a:rPr>
              <a:t>// 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{ score &lt; 8 &amp;&amp; score &gt;=5 }</a:t>
            </a:r>
            <a:endParaRPr lang="es-ES" sz="2000" i="0" dirty="0">
              <a:solidFill>
                <a:schemeClr val="tx1"/>
              </a:solidFill>
              <a:effectLst/>
              <a:latin typeface="Roboto Mono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   }</a:t>
            </a:r>
            <a:r>
              <a:rPr lang="es-ES" sz="2000" i="0" dirty="0">
                <a:solidFill>
                  <a:srgbClr val="0000FF"/>
                </a:solidFill>
                <a:effectLst/>
                <a:latin typeface="Roboto Mono"/>
              </a:rPr>
              <a:t> </a:t>
            </a: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else</a:t>
            </a:r>
            <a:r>
              <a:rPr lang="es-ES" sz="2000" i="0" dirty="0">
                <a:solidFill>
                  <a:srgbClr val="0000FF"/>
                </a:solidFill>
                <a:effectLst/>
                <a:latin typeface="Roboto Mono"/>
              </a:rPr>
              <a:t> 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  </a:t>
            </a:r>
            <a:r>
              <a:rPr lang="en-US" sz="2000" dirty="0">
                <a:solidFill>
                  <a:srgbClr val="36464E"/>
                </a:solidFill>
                <a:highlight>
                  <a:srgbClr val="FFFF00"/>
                </a:highlight>
                <a:latin typeface="Roboto Mono"/>
              </a:rPr>
              <a:t>  // 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{ score &lt; 5 }</a:t>
            </a:r>
            <a:endParaRPr lang="es-ES" sz="2000" i="0" dirty="0">
              <a:solidFill>
                <a:schemeClr val="tx1"/>
              </a:solidFill>
              <a:effectLst/>
              <a:latin typeface="Roboto Mono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        </a:t>
            </a:r>
            <a:r>
              <a:rPr lang="es-ES" sz="2000" i="0" dirty="0">
                <a:solidFill>
                  <a:srgbClr val="0000FF"/>
                </a:solidFill>
                <a:effectLst/>
                <a:latin typeface="Roboto Mono"/>
              </a:rPr>
              <a:t> </a:t>
            </a: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if</a:t>
            </a:r>
            <a:r>
              <a:rPr lang="es-ES" sz="2000" i="0" dirty="0">
                <a:solidFill>
                  <a:srgbClr val="0000FF"/>
                </a:solidFill>
                <a:effectLst/>
                <a:latin typeface="Roboto Mono"/>
              </a:rPr>
              <a:t> 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lang="es-ES" sz="2000" b="1" i="0" dirty="0">
                <a:solidFill>
                  <a:schemeClr val="tx1"/>
                </a:solidFill>
                <a:effectLst/>
                <a:latin typeface="Roboto Mono"/>
              </a:rPr>
              <a:t>score &gt;= </a:t>
            </a:r>
            <a:r>
              <a:rPr lang="es-ES" sz="2000" b="1" i="0" dirty="0">
                <a:solidFill>
                  <a:srgbClr val="C00000"/>
                </a:solidFill>
                <a:effectLst/>
                <a:latin typeface="Roboto Mono"/>
              </a:rPr>
              <a:t>3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dirty="0">
                <a:solidFill>
                  <a:srgbClr val="36464E"/>
                </a:solidFill>
                <a:latin typeface="Roboto Mono"/>
              </a:rPr>
              <a:t>              </a:t>
            </a:r>
            <a:r>
              <a:rPr lang="en-US" sz="2000" dirty="0">
                <a:solidFill>
                  <a:srgbClr val="36464E"/>
                </a:solidFill>
                <a:highlight>
                  <a:srgbClr val="FFFF00"/>
                </a:highlight>
                <a:latin typeface="Roboto Mono"/>
              </a:rPr>
              <a:t>// 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{ score &lt; 5 &amp;&amp; score &gt;=3}</a:t>
            </a:r>
            <a:endParaRPr lang="es-ES" sz="2000" i="0" dirty="0">
              <a:solidFill>
                <a:schemeClr val="tx1"/>
              </a:solidFill>
              <a:effectLst/>
              <a:highlight>
                <a:srgbClr val="FFFF00"/>
              </a:highlight>
              <a:latin typeface="Roboto Mono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       } </a:t>
            </a: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else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          </a:t>
            </a:r>
            <a:r>
              <a:rPr lang="en-US" sz="2000" dirty="0">
                <a:solidFill>
                  <a:srgbClr val="36464E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6464E"/>
                </a:solidFill>
                <a:highlight>
                  <a:srgbClr val="FFFF00"/>
                </a:highlight>
                <a:latin typeface="Roboto Mono"/>
              </a:rPr>
              <a:t>// 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{score &lt; 3}</a:t>
            </a:r>
            <a:endParaRPr lang="es-ES" sz="2000" i="0" dirty="0">
              <a:solidFill>
                <a:schemeClr val="tx1"/>
              </a:solidFill>
              <a:effectLst/>
              <a:latin typeface="Roboto Mono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   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73691B-4B97-4B86-8C7B-28391EA29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837205"/>
            <a:ext cx="4202736" cy="193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9430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De Morgan's Law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279424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BR" dirty="0">
                <a:solidFill>
                  <a:srgbClr val="0000FF"/>
                </a:solidFill>
              </a:rPr>
              <a:t>!(e1 &amp;&amp; e2) </a:t>
            </a:r>
            <a:r>
              <a:rPr lang="pt-BR" dirty="0"/>
              <a:t>is the same as </a:t>
            </a:r>
            <a:r>
              <a:rPr lang="pt-BR" dirty="0">
                <a:solidFill>
                  <a:srgbClr val="0000FF"/>
                </a:solidFill>
              </a:rPr>
              <a:t>(!e1) || (!e2)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BR" dirty="0">
                <a:solidFill>
                  <a:srgbClr val="0000FF"/>
                </a:solidFill>
              </a:rPr>
              <a:t>!(e1 || e2) </a:t>
            </a:r>
            <a:r>
              <a:rPr lang="pt-BR" dirty="0"/>
              <a:t>is the same as </a:t>
            </a:r>
            <a:r>
              <a:rPr lang="pt-BR" dirty="0">
                <a:solidFill>
                  <a:srgbClr val="0000FF"/>
                </a:solidFill>
              </a:rPr>
              <a:t>(!e1) &amp;&amp; (!e2)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Help to quickly write the assertion for false block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45AA11-5681-47FB-AA94-C76223DE9352}"/>
              </a:ext>
            </a:extLst>
          </p:cNvPr>
          <p:cNvSpPr txBox="1"/>
          <p:nvPr/>
        </p:nvSpPr>
        <p:spPr>
          <a:xfrm>
            <a:off x="973949" y="2997774"/>
            <a:ext cx="6526445" cy="1631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if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(…)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0" i="0" dirty="0">
                <a:solidFill>
                  <a:srgbClr val="36464E"/>
                </a:solidFill>
                <a:effectLst/>
                <a:latin typeface="Roboto Mono"/>
              </a:rPr>
              <a:t>     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// { </a:t>
            </a:r>
            <a:r>
              <a:rPr lang="en-U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(</a:t>
            </a:r>
            <a:r>
              <a:rPr lang="en-US" sz="2000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birth_year</a:t>
            </a:r>
            <a:r>
              <a:rPr lang="en-U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 &gt;= 1995) &amp;&amp; (</a:t>
            </a:r>
            <a:r>
              <a:rPr lang="en-US" sz="2000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birth_year</a:t>
            </a:r>
            <a:r>
              <a:rPr lang="en-U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 &lt;= 2005)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 }</a:t>
            </a:r>
            <a:endParaRPr lang="es-ES" sz="2000" i="0" dirty="0">
              <a:solidFill>
                <a:schemeClr val="tx1"/>
              </a:solidFill>
              <a:effectLst/>
              <a:highlight>
                <a:srgbClr val="FFFF00"/>
              </a:highlight>
              <a:latin typeface="Roboto Mono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} </a:t>
            </a:r>
            <a:r>
              <a:rPr lang="es-ES" sz="2000" i="0" dirty="0" err="1">
                <a:solidFill>
                  <a:srgbClr val="0000FF"/>
                </a:solidFill>
                <a:effectLst/>
                <a:latin typeface="Roboto Mono"/>
              </a:rPr>
              <a:t>else</a:t>
            </a: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dirty="0">
                <a:solidFill>
                  <a:schemeClr val="tx1"/>
                </a:solidFill>
                <a:latin typeface="Roboto Mono"/>
              </a:rPr>
              <a:t>    </a:t>
            </a:r>
            <a:r>
              <a:rPr lang="en-US" sz="2000" b="0" i="0" dirty="0">
                <a:solidFill>
                  <a:srgbClr val="36464E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// { </a:t>
            </a:r>
            <a:r>
              <a:rPr lang="en-US" sz="2000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!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(</a:t>
            </a:r>
            <a:r>
              <a:rPr lang="en-U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(</a:t>
            </a:r>
            <a:r>
              <a:rPr lang="en-US" sz="2000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birth_year</a:t>
            </a:r>
            <a:r>
              <a:rPr lang="en-U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 &gt;= 1995) &amp;&amp; (</a:t>
            </a:r>
            <a:r>
              <a:rPr lang="en-US" sz="2000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birth_year</a:t>
            </a:r>
            <a:r>
              <a:rPr lang="en-U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 &lt;= 2005))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 }</a:t>
            </a:r>
            <a:endParaRPr lang="es-ES" sz="2000" i="0" dirty="0">
              <a:solidFill>
                <a:schemeClr val="tx1"/>
              </a:solidFill>
              <a:effectLst/>
              <a:latin typeface="Roboto Mono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i="0" dirty="0">
                <a:solidFill>
                  <a:schemeClr val="tx1"/>
                </a:solidFill>
                <a:effectLst/>
                <a:latin typeface="Roboto Mono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2F03C-3D9A-47CF-8FA6-851312B9155C}"/>
              </a:ext>
            </a:extLst>
          </p:cNvPr>
          <p:cNvSpPr txBox="1"/>
          <p:nvPr/>
        </p:nvSpPr>
        <p:spPr>
          <a:xfrm>
            <a:off x="973948" y="4788142"/>
            <a:ext cx="6526445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0" i="0" dirty="0">
                <a:solidFill>
                  <a:srgbClr val="36464E"/>
                </a:solidFill>
                <a:effectLst/>
                <a:latin typeface="Roboto Mono"/>
              </a:rPr>
              <a:t>    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// { (</a:t>
            </a:r>
            <a:r>
              <a:rPr lang="en-US" sz="2000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!</a:t>
            </a:r>
            <a:r>
              <a:rPr lang="en-U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(</a:t>
            </a:r>
            <a:r>
              <a:rPr lang="en-US" sz="2000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birth_year</a:t>
            </a:r>
            <a:r>
              <a:rPr lang="en-U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 &gt;= 1995) || </a:t>
            </a:r>
            <a:r>
              <a:rPr lang="en-US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!(</a:t>
            </a:r>
            <a:r>
              <a:rPr lang="en-US" sz="2000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birth_year</a:t>
            </a:r>
            <a:r>
              <a:rPr lang="en-U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 &lt;= 2005)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 }</a:t>
            </a:r>
            <a:endParaRPr lang="es-ES" sz="2000" i="0" dirty="0">
              <a:solidFill>
                <a:schemeClr val="tx1"/>
              </a:solidFill>
              <a:effectLst/>
              <a:latin typeface="Roboto Mon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C2A383-CC54-46C5-88B7-8AA206CA370C}"/>
              </a:ext>
            </a:extLst>
          </p:cNvPr>
          <p:cNvSpPr txBox="1"/>
          <p:nvPr/>
        </p:nvSpPr>
        <p:spPr>
          <a:xfrm>
            <a:off x="973947" y="5356468"/>
            <a:ext cx="6526445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0" i="0" dirty="0">
                <a:solidFill>
                  <a:srgbClr val="36464E"/>
                </a:solidFill>
                <a:effectLst/>
                <a:latin typeface="Roboto Mono"/>
              </a:rPr>
              <a:t>    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// { (</a:t>
            </a:r>
            <a:r>
              <a:rPr lang="en-US" sz="2000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birth_year</a:t>
            </a:r>
            <a:r>
              <a:rPr lang="en-U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 &lt; 1995) || (</a:t>
            </a:r>
            <a:r>
              <a:rPr lang="en-US" sz="2000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birth_year</a:t>
            </a:r>
            <a:r>
              <a:rPr lang="en-US" sz="200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 Mono"/>
              </a:rPr>
              <a:t> &gt; 2005)</a:t>
            </a:r>
            <a:r>
              <a:rPr lang="en-US" sz="20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Roboto Mono"/>
              </a:rPr>
              <a:t> }</a:t>
            </a:r>
            <a:endParaRPr lang="es-ES" sz="2000" i="0" dirty="0">
              <a:solidFill>
                <a:schemeClr val="tx1"/>
              </a:solidFill>
              <a:effectLst/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00360410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9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Post-Lecture Diagnostic Quiz (1%)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Due on Friday of Week 4, 4pm.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You can have up to three attempts.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 Set 8/9/10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To be discussed in Week 5 during tutorials.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13866</TotalTime>
  <Words>717</Words>
  <Application>Microsoft Office PowerPoint</Application>
  <PresentationFormat>On-screen Show (4:3)</PresentationFormat>
  <Paragraphs>158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Roboto Mono</vt:lpstr>
      <vt:lpstr>Arial</vt:lpstr>
      <vt:lpstr>Calibri</vt:lpstr>
      <vt:lpstr>Times New Roman</vt:lpstr>
      <vt:lpstr>Wingdings</vt:lpstr>
      <vt:lpstr>Clarity</vt:lpstr>
      <vt:lpstr>PowerPoint Presentation</vt:lpstr>
      <vt:lpstr>Unit 10: Assertion</vt:lpstr>
      <vt:lpstr>Assertion</vt:lpstr>
      <vt:lpstr>Example 1</vt:lpstr>
      <vt:lpstr>Example 1</vt:lpstr>
      <vt:lpstr>Example 2</vt:lpstr>
      <vt:lpstr>Example 2</vt:lpstr>
      <vt:lpstr>De Morgan's Law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2021-01-29T05:43:24Z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