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8"/>
  </p:notesMasterIdLst>
  <p:handoutMasterIdLst>
    <p:handoutMasterId r:id="rId9"/>
  </p:handoutMasterIdLst>
  <p:sldIdLst>
    <p:sldId id="256" r:id="rId2"/>
    <p:sldId id="548" r:id="rId3"/>
    <p:sldId id="549" r:id="rId4"/>
    <p:sldId id="485" r:id="rId5"/>
    <p:sldId id="524" r:id="rId6"/>
    <p:sldId id="525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951C8-7780-4031-8A2B-7971BC0F9707}" v="2" dt="2021-01-27T06:39:28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95" d="100"/>
          <a:sy n="95" d="100"/>
        </p:scale>
        <p:origin x="16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1/27/2021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0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3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8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1CF73-04DC-472B-B45B-71CEBE9E2875}"/>
              </a:ext>
            </a:extLst>
          </p:cNvPr>
          <p:cNvSpPr txBox="1"/>
          <p:nvPr/>
        </p:nvSpPr>
        <p:spPr>
          <a:xfrm>
            <a:off x="256235" y="1299658"/>
            <a:ext cx="6933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491257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0E95F-4DF3-444D-BDF1-AF8F205268DD}"/>
              </a:ext>
            </a:extLst>
          </p:cNvPr>
          <p:cNvSpPr txBox="1"/>
          <p:nvPr/>
        </p:nvSpPr>
        <p:spPr>
          <a:xfrm>
            <a:off x="256235" y="1560915"/>
            <a:ext cx="693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9390771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FF0000"/>
                </a:solidFill>
              </a:rPr>
              <a:t>Extremely</a:t>
            </a:r>
            <a:r>
              <a:rPr lang="en-GB" sz="4000" dirty="0">
                <a:solidFill>
                  <a:srgbClr val="0000FF"/>
                </a:solidFill>
              </a:rPr>
              <a:t> 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Unintended integer division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1504" y="1726358"/>
            <a:ext cx="164749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113914"/>
            <a:ext cx="328898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a variable is zero!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30EFD-AC62-A84C-B568-481368C993F1}"/>
              </a:ext>
            </a:extLst>
          </p:cNvPr>
          <p:cNvSpPr txBox="1"/>
          <p:nvPr/>
        </p:nvSpPr>
        <p:spPr>
          <a:xfrm>
            <a:off x="1781504" y="2577033"/>
            <a:ext cx="311706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CS1010_print_long(x);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89133-78A2-474B-8354-D57F493DCCB4}"/>
              </a:ext>
            </a:extLst>
          </p:cNvPr>
          <p:cNvSpPr txBox="1"/>
          <p:nvPr/>
        </p:nvSpPr>
        <p:spPr>
          <a:xfrm>
            <a:off x="1328971" y="4079500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9F68A-414A-A748-8512-49F618250290}"/>
              </a:ext>
            </a:extLst>
          </p:cNvPr>
          <p:cNvSpPr txBox="1"/>
          <p:nvPr/>
        </p:nvSpPr>
        <p:spPr>
          <a:xfrm>
            <a:off x="5241182" y="3813547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65B68-2B22-9A4C-BCC7-9470D59EACF7}"/>
              </a:ext>
            </a:extLst>
          </p:cNvPr>
          <p:cNvSpPr txBox="1"/>
          <p:nvPr/>
        </p:nvSpPr>
        <p:spPr>
          <a:xfrm>
            <a:off x="1328970" y="5391821"/>
            <a:ext cx="378704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51F5-1D1F-1E41-B308-90593A513B26}"/>
              </a:ext>
            </a:extLst>
          </p:cNvPr>
          <p:cNvSpPr txBox="1"/>
          <p:nvPr/>
        </p:nvSpPr>
        <p:spPr>
          <a:xfrm>
            <a:off x="1328970" y="4952733"/>
            <a:ext cx="296523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8C2408-FEF5-6B41-AC1E-821AFC4D9357}"/>
              </a:ext>
            </a:extLst>
          </p:cNvPr>
          <p:cNvSpPr txBox="1"/>
          <p:nvPr/>
        </p:nvSpPr>
        <p:spPr>
          <a:xfrm>
            <a:off x="5216790" y="5022355"/>
            <a:ext cx="373044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Avoid truncation by changing any of the operands to a real number.</a:t>
            </a:r>
          </a:p>
        </p:txBody>
      </p:sp>
    </p:spTree>
    <p:extLst>
      <p:ext uri="{BB962C8B-B14F-4D97-AF65-F5344CB8AC3E}">
        <p14:creationId xmlns:p14="http://schemas.microsoft.com/office/powerpoint/2010/main" val="149233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Week3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Write a program to convert a temperature from Fahrenheit degrees to Celsius degrees: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Sample test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4509410"/>
            <a:ext cx="8363760" cy="187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Try this at home and aim to finish it in </a:t>
            </a:r>
            <a:r>
              <a:rPr lang="en-US" sz="2400" dirty="0">
                <a:solidFill>
                  <a:srgbClr val="FF0000"/>
                </a:solidFill>
              </a:rPr>
              <a:t>10 minutes</a:t>
            </a:r>
            <a:r>
              <a:rPr lang="en-US" sz="2400" dirty="0"/>
              <a:t>!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8224" y="3630907"/>
            <a:ext cx="1426594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32.5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0.277778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Week3 -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7200" dirty="0">
                <a:solidFill>
                  <a:srgbClr val="0000FF"/>
                </a:solidFill>
              </a:rPr>
              <a:t>Practice… Practice… Practice…</a:t>
            </a:r>
            <a:endParaRPr lang="en-US" sz="4000" dirty="0"/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13228</TotalTime>
  <Words>346</Words>
  <Application>Microsoft Office PowerPoint</Application>
  <PresentationFormat>On-screen Show (4:3)</PresentationFormat>
  <Paragraphs>111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A Sample C Program</vt:lpstr>
      <vt:lpstr>A Sample C Program</vt:lpstr>
      <vt:lpstr>Extremely Common Mistakes</vt:lpstr>
      <vt:lpstr>Ex#1: Temperature Conversion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2021-01-27T06:40:07Z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