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4"/>
  </p:notesMasterIdLst>
  <p:handoutMasterIdLst>
    <p:handoutMasterId r:id="rId15"/>
  </p:handoutMasterIdLst>
  <p:sldIdLst>
    <p:sldId id="256" r:id="rId2"/>
    <p:sldId id="468" r:id="rId3"/>
    <p:sldId id="617" r:id="rId4"/>
    <p:sldId id="644" r:id="rId5"/>
    <p:sldId id="645" r:id="rId6"/>
    <p:sldId id="636" r:id="rId7"/>
    <p:sldId id="647" r:id="rId8"/>
    <p:sldId id="646" r:id="rId9"/>
    <p:sldId id="648" r:id="rId10"/>
    <p:sldId id="650" r:id="rId11"/>
    <p:sldId id="649" r:id="rId12"/>
    <p:sldId id="637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CCFFFF"/>
    <a:srgbClr val="66FFFF"/>
    <a:srgbClr val="00CCFF"/>
    <a:srgbClr val="FFFF99"/>
    <a:srgbClr val="0099FF"/>
    <a:srgbClr val="6699FF"/>
    <a:srgbClr val="0066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992D7B-B2F5-489C-9EBA-D7AA4DE45278}" v="531" dt="2021-03-10T06:33:56.7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93" d="100"/>
          <a:sy n="93" d="100"/>
        </p:scale>
        <p:origin x="13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08T05:35:17.057" v="4597" actId="1076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  <pc:spChg chg="mod">
          <ac:chgData name="Zhao Jin" userId="cd05a825-544c-438a-9ba1-08e63db50b47" providerId="ADAL" clId="{28AEA613-C2D1-4884-898F-364599B60A84}" dt="2021-03-02T06:39:28.073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8T05:14:40.845" v="435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  <pc:spChg chg="mod">
          <ac:chgData name="Zhao Jin" userId="cd05a825-544c-438a-9ba1-08e63db50b47" providerId="ADAL" clId="{28AEA613-C2D1-4884-898F-364599B60A84}" dt="2021-03-02T10:06:02.574" v="418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  <pc:spChg chg="add del">
          <ac:chgData name="Zhao Jin" userId="cd05a825-544c-438a-9ba1-08e63db50b47" providerId="ADAL" clId="{28AEA613-C2D1-4884-898F-364599B60A84}" dt="2021-03-02T06:54:00.508" v="631"/>
          <ac:spMkLst>
            <pc:docMk/>
            <pc:sldMk cId="1427618944" sldId="553"/>
            <ac:spMk id="2" creationId="{C1FB9B66-8632-4113-BCCE-A72E6162D5F7}"/>
          </ac:spMkLst>
        </pc:spChg>
        <pc:spChg chg="mod">
          <ac:chgData name="Zhao Jin" userId="cd05a825-544c-438a-9ba1-08e63db50b47" providerId="ADAL" clId="{28AEA613-C2D1-4884-898F-364599B60A84}" dt="2021-03-08T05:32:40.765" v="4519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4" creationId="{13C4F959-C463-4D51-9AA3-643FAC81E97E}"/>
          </ac:spMkLst>
        </pc:spChg>
        <pc:spChg chg="add del mod">
          <ac:chgData name="Zhao Jin" userId="cd05a825-544c-438a-9ba1-08e63db50b47" providerId="ADAL" clId="{28AEA613-C2D1-4884-898F-364599B60A84}" dt="2021-03-02T09:10:25.278" v="1670" actId="478"/>
          <ac:spMkLst>
            <pc:docMk/>
            <pc:sldMk cId="1427618944" sldId="553"/>
            <ac:spMk id="16" creationId="{4F21EA87-6702-4532-BBFE-929F69F022C5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3" creationId="{22298A66-6762-44D2-BB8C-0FE8DBF3ACE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4" creationId="{454827C3-786A-4EF6-A272-E17B6ABB434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5" creationId="{54017296-1889-44BC-B87F-B7DE2D76A9B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6" creationId="{C92992AA-7596-4AB7-9023-D40BB0B80BBB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7" creationId="{DC72BAB7-1606-4B2B-A955-8A472E1E4629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8" creationId="{A8D43305-436F-4BCB-ACF0-945EC8A7AC4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9" creationId="{05ADEF97-EC53-4BD2-8F9E-B23D11E6B40F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0" creationId="{CEB672D7-62A0-4496-80C5-2665B71692E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3" creationId="{3EF20CAD-6275-4A0E-98E8-52E54F6DB90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4" creationId="{6A5CF40F-4727-47D4-8011-EC4DE95B071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5" creationId="{C29510BF-C662-4586-A043-58B74944C0E6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6" creationId="{DBB1A692-C5E1-4B9A-9E58-67F43052F6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7" creationId="{70F3E19A-F052-44DF-A033-8A3222B886D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8" creationId="{B7C4FB1C-FBD3-4D35-B3BA-79FBA2F48E3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9" creationId="{DDA7AB57-FBF8-41B0-8B0C-91B4E5C699D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0" creationId="{693C0CBD-4038-4254-954C-680F23DE573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1" creationId="{16E08692-B114-482D-9DC5-1ECD5A46A9C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2" creationId="{F43FB41C-16E3-4D44-A8D4-568E118FFC2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3" creationId="{981FF9BA-1493-4C20-9266-E04DF5ECD4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4" creationId="{352EF95A-C711-44BD-8C5C-A1DEB15E8555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5" creationId="{7A7DC9AC-5945-4F4A-B96F-782DF98D65AA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6" creationId="{5B792E59-7CC0-4CA2-843A-8D760AEF147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7" creationId="{058CC6DA-7218-4087-9B5E-D7E377BF6EA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8" creationId="{A5520FF6-E3C0-4AFC-A62E-5132CDA32A5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9" creationId="{086D2E6B-151F-494B-B74F-D5EDEB5DB999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50" creationId="{864594A5-AA44-4250-9582-329B383829D2}"/>
          </ac:spMkLst>
        </pc:spChg>
        <pc:spChg chg="add mod">
          <ac:chgData name="Zhao Jin" userId="cd05a825-544c-438a-9ba1-08e63db50b47" providerId="ADAL" clId="{28AEA613-C2D1-4884-898F-364599B60A84}" dt="2021-03-02T09:29:30.885" v="2604" actId="20577"/>
          <ac:spMkLst>
            <pc:docMk/>
            <pc:sldMk cId="1427618944" sldId="553"/>
            <ac:spMk id="51" creationId="{090D74B1-CF3A-4E44-A9AC-F1C0303D3547}"/>
          </ac:spMkLst>
        </pc:spChg>
        <pc:spChg chg="add mod">
          <ac:chgData name="Zhao Jin" userId="cd05a825-544c-438a-9ba1-08e63db50b47" providerId="ADAL" clId="{28AEA613-C2D1-4884-898F-364599B60A84}" dt="2021-03-02T09:10:38.769" v="1726" actId="1035"/>
          <ac:spMkLst>
            <pc:docMk/>
            <pc:sldMk cId="1427618944" sldId="553"/>
            <ac:spMk id="52" creationId="{396A2377-01AA-47A9-823F-09EED46E65DB}"/>
          </ac:spMkLst>
        </pc:spChg>
        <pc:spChg chg="add del mod">
          <ac:chgData name="Zhao Jin" userId="cd05a825-544c-438a-9ba1-08e63db50b47" providerId="ADAL" clId="{28AEA613-C2D1-4884-898F-364599B60A84}" dt="2021-03-02T09:21:10.463" v="2119"/>
          <ac:spMkLst>
            <pc:docMk/>
            <pc:sldMk cId="1427618944" sldId="553"/>
            <ac:spMk id="53" creationId="{892CC637-C9ED-47CF-95D8-84CA3EEF147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6:47:30.419" v="353" actId="20577"/>
          <ac:spMkLst>
            <pc:docMk/>
            <pc:sldMk cId="1427618944" sldId="55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06:47:23.449" v="327" actId="478"/>
          <ac:grpSpMkLst>
            <pc:docMk/>
            <pc:sldMk cId="1427618944" sldId="553"/>
            <ac:grpSpMk id="21" creationId="{DFB1280E-6529-4436-A768-59BE0EE289A6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22" creationId="{3BCA8796-759D-4A26-9299-91342119DC37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1" creationId="{F5C13492-98DC-48BC-9E9E-AC5AA3C3F62F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2" creationId="{C32E66EE-5BCA-4630-92FA-97D196ADF071}"/>
          </ac:grpSpMkLst>
        </pc:grpChg>
        <pc:picChg chg="del">
          <ac:chgData name="Zhao Jin" userId="cd05a825-544c-438a-9ba1-08e63db50b47" providerId="ADAL" clId="{28AEA613-C2D1-4884-898F-364599B60A84}" dt="2021-03-02T06:44:57.178" v="19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  <pc:spChg chg="mod">
          <ac:chgData name="Zhao Jin" userId="cd05a825-544c-438a-9ba1-08e63db50b47" providerId="ADAL" clId="{28AEA613-C2D1-4884-898F-364599B60A84}" dt="2021-03-02T09:36:04.103" v="3194" actId="404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35:51.290" v="3178" actId="1035"/>
          <ac:spMkLst>
            <pc:docMk/>
            <pc:sldMk cId="1094276337" sldId="601"/>
            <ac:spMk id="11" creationId="{6719DA3F-9CE1-4733-A287-6E9A20182AD7}"/>
          </ac:spMkLst>
        </pc:spChg>
        <pc:spChg chg="add mod">
          <ac:chgData name="Zhao Jin" userId="cd05a825-544c-438a-9ba1-08e63db50b47" providerId="ADAL" clId="{28AEA613-C2D1-4884-898F-364599B60A84}" dt="2021-03-02T09:47:19.238" v="3245" actId="207"/>
          <ac:spMkLst>
            <pc:docMk/>
            <pc:sldMk cId="1094276337" sldId="601"/>
            <ac:spMk id="13" creationId="{A50B3E19-4DA7-438D-917E-EFF23F09F02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4" creationId="{B016A08C-EF44-41F4-84F8-576FCA203E15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8" creationId="{6E78F201-C496-4C53-8ED8-A3E8332502FC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9" creationId="{68B14AF0-E3B4-4A33-9305-A825240C863F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0" creationId="{3CAAB997-0E5E-4B35-B5C7-ADBB88AC1665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1" creationId="{52A04AF7-3354-4D1A-9F18-2570E7BBFFB3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2" creationId="{DBE498BD-06A7-4730-93E0-0312A31C256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3" creationId="{99CC0FEE-3156-47B9-AF77-F610E7737593}"/>
          </ac:spMkLst>
        </pc:spChg>
        <pc:spChg chg="add mod">
          <ac:chgData name="Zhao Jin" userId="cd05a825-544c-438a-9ba1-08e63db50b47" providerId="ADAL" clId="{28AEA613-C2D1-4884-898F-364599B60A84}" dt="2021-03-02T09:37:23.504" v="3217" actId="20577"/>
          <ac:spMkLst>
            <pc:docMk/>
            <pc:sldMk cId="1094276337" sldId="601"/>
            <ac:spMk id="24" creationId="{1FF96A38-987C-4C97-AB5A-73E1E22BD429}"/>
          </ac:spMkLst>
        </pc:spChg>
        <pc:spChg chg="add mod">
          <ac:chgData name="Zhao Jin" userId="cd05a825-544c-438a-9ba1-08e63db50b47" providerId="ADAL" clId="{28AEA613-C2D1-4884-898F-364599B60A84}" dt="2021-03-02T09:37:36.570" v="3226" actId="20577"/>
          <ac:spMkLst>
            <pc:docMk/>
            <pc:sldMk cId="1094276337" sldId="601"/>
            <ac:spMk id="25" creationId="{C86764DB-3C24-4821-93F4-AD6F9E8789E3}"/>
          </ac:spMkLst>
        </pc:spChg>
        <pc:spChg chg="add mod">
          <ac:chgData name="Zhao Jin" userId="cd05a825-544c-438a-9ba1-08e63db50b47" providerId="ADAL" clId="{28AEA613-C2D1-4884-898F-364599B60A84}" dt="2021-03-02T09:37:38.571" v="3227" actId="20577"/>
          <ac:spMkLst>
            <pc:docMk/>
            <pc:sldMk cId="1094276337" sldId="601"/>
            <ac:spMk id="26" creationId="{3C1F942C-0A84-410E-B22C-3095ABAC9B4D}"/>
          </ac:spMkLst>
        </pc:spChg>
        <pc:spChg chg="add mod">
          <ac:chgData name="Zhao Jin" userId="cd05a825-544c-438a-9ba1-08e63db50b47" providerId="ADAL" clId="{28AEA613-C2D1-4884-898F-364599B60A84}" dt="2021-03-02T09:37:41.355" v="3229" actId="20577"/>
          <ac:spMkLst>
            <pc:docMk/>
            <pc:sldMk cId="1094276337" sldId="601"/>
            <ac:spMk id="27" creationId="{125A92CA-7019-47E4-8517-3B82F7C7A516}"/>
          </ac:spMkLst>
        </pc:spChg>
        <pc:spChg chg="add mod">
          <ac:chgData name="Zhao Jin" userId="cd05a825-544c-438a-9ba1-08e63db50b47" providerId="ADAL" clId="{28AEA613-C2D1-4884-898F-364599B60A84}" dt="2021-03-02T09:37:42.244" v="3230" actId="20577"/>
          <ac:spMkLst>
            <pc:docMk/>
            <pc:sldMk cId="1094276337" sldId="601"/>
            <ac:spMk id="28" creationId="{66D35F89-9AF1-4DF1-8FFE-6733BCD97B51}"/>
          </ac:spMkLst>
        </pc:spChg>
        <pc:spChg chg="add mod">
          <ac:chgData name="Zhao Jin" userId="cd05a825-544c-438a-9ba1-08e63db50b47" providerId="ADAL" clId="{28AEA613-C2D1-4884-898F-364599B60A84}" dt="2021-03-02T09:37:46.504" v="3235" actId="1036"/>
          <ac:spMkLst>
            <pc:docMk/>
            <pc:sldMk cId="1094276337" sldId="601"/>
            <ac:spMk id="29" creationId="{F8803FEC-36F7-405B-A6B6-66CED66EB1A2}"/>
          </ac:spMkLst>
        </pc:spChg>
        <pc:spChg chg="add mod">
          <ac:chgData name="Zhao Jin" userId="cd05a825-544c-438a-9ba1-08e63db50b47" providerId="ADAL" clId="{28AEA613-C2D1-4884-898F-364599B60A84}" dt="2021-03-02T09:37:34.729" v="3224" actId="20577"/>
          <ac:spMkLst>
            <pc:docMk/>
            <pc:sldMk cId="1094276337" sldId="601"/>
            <ac:spMk id="30" creationId="{8B8F3DBF-39EA-4D02-8E85-31E9FC9C1867}"/>
          </ac:spMkLst>
        </pc:spChg>
        <pc:spChg chg="add mod">
          <ac:chgData name="Zhao Jin" userId="cd05a825-544c-438a-9ba1-08e63db50b47" providerId="ADAL" clId="{28AEA613-C2D1-4884-898F-364599B60A84}" dt="2021-03-02T09:37:35.433" v="3225" actId="20577"/>
          <ac:spMkLst>
            <pc:docMk/>
            <pc:sldMk cId="1094276337" sldId="601"/>
            <ac:spMk id="31" creationId="{34812930-20AB-4D9E-9287-AD26D5F93130}"/>
          </ac:spMkLst>
        </pc:spChg>
        <pc:spChg chg="add mod">
          <ac:chgData name="Zhao Jin" userId="cd05a825-544c-438a-9ba1-08e63db50b47" providerId="ADAL" clId="{28AEA613-C2D1-4884-898F-364599B60A84}" dt="2021-03-02T09:37:39.515" v="3228" actId="20577"/>
          <ac:spMkLst>
            <pc:docMk/>
            <pc:sldMk cId="1094276337" sldId="601"/>
            <ac:spMk id="32" creationId="{EF8FF0DC-131C-4D99-A560-45D6E381C8F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9:30:11.237" v="2639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28AEA613-C2D1-4884-898F-364599B60A84}" dt="2021-03-02T09:30:29.470" v="2640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9" creationId="{E3999312-E07D-4012-8A78-6AB3E341744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0" creationId="{B25EC57E-A31C-423A-996D-706BBE123974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1" creationId="{9054FF9B-9182-4E25-A0EC-38A6097B38C9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4" creationId="{D05A9640-8274-4044-A572-8AE2792D350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5" creationId="{773C8222-2D97-4E01-A3C3-12060D3E7F07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6" creationId="{02D8DBDD-A1DC-4DF5-856D-7F8798DBDECF}"/>
          </ac:spMkLst>
        </pc:spChg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4:45.769" v="197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6:59.744" v="4184" actId="207"/>
          <ac:spMkLst>
            <pc:docMk/>
            <pc:sldMk cId="1813128722" sldId="617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0:15.599" v="51" actId="20577"/>
          <ac:spMkLst>
            <pc:docMk/>
            <pc:sldMk cId="1813128722" sldId="617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0:17.342" v="52" actId="478"/>
          <ac:spMkLst>
            <pc:docMk/>
            <pc:sldMk cId="1813128722" sldId="617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39:57.695" v="43" actId="20577"/>
          <ac:spMkLst>
            <pc:docMk/>
            <pc:sldMk cId="3454948446" sldId="636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39:54.462" v="36" actId="478"/>
          <ac:spMkLst>
            <pc:docMk/>
            <pc:sldMk cId="3454948446" sldId="63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  <pc:spChg chg="mod">
          <ac:chgData name="Zhao Jin" userId="cd05a825-544c-438a-9ba1-08e63db50b47" providerId="ADAL" clId="{28AEA613-C2D1-4884-898F-364599B60A84}" dt="2021-03-08T05:33:23.196" v="4520" actId="404"/>
          <ac:spMkLst>
            <pc:docMk/>
            <pc:sldMk cId="3737971943" sldId="637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19:58.125" v="2098" actId="1036"/>
          <ac:spMkLst>
            <pc:docMk/>
            <pc:sldMk cId="3737971943" sldId="637"/>
            <ac:spMk id="9" creationId="{F5A7F404-20E5-4345-BE6A-452E3CAABE34}"/>
          </ac:spMkLst>
        </pc:spChg>
        <pc:spChg chg="del">
          <ac:chgData name="Zhao Jin" userId="cd05a825-544c-438a-9ba1-08e63db50b47" providerId="ADAL" clId="{28AEA613-C2D1-4884-898F-364599B60A84}" dt="2021-03-02T08:08:50.004" v="1084" actId="478"/>
          <ac:spMkLst>
            <pc:docMk/>
            <pc:sldMk cId="3737971943" sldId="637"/>
            <ac:spMk id="16" creationId="{4F21EA87-6702-4532-BBFE-929F69F022C5}"/>
          </ac:spMkLst>
        </pc:spChg>
        <pc:spChg chg="mod">
          <ac:chgData name="Zhao Jin" userId="cd05a825-544c-438a-9ba1-08e63db50b47" providerId="ADAL" clId="{28AEA613-C2D1-4884-898F-364599B60A84}" dt="2021-03-02T09:29:25.909" v="2602" actId="20577"/>
          <ac:spMkLst>
            <pc:docMk/>
            <pc:sldMk cId="3737971943" sldId="637"/>
            <ac:spMk id="51" creationId="{090D74B1-CF3A-4E44-A9AC-F1C0303D3547}"/>
          </ac:spMkLst>
        </pc:spChg>
        <pc:spChg chg="del mod">
          <ac:chgData name="Zhao Jin" userId="cd05a825-544c-438a-9ba1-08e63db50b47" providerId="ADAL" clId="{28AEA613-C2D1-4884-898F-364599B60A84}" dt="2021-03-02T09:18:25.137" v="1987" actId="478"/>
          <ac:spMkLst>
            <pc:docMk/>
            <pc:sldMk cId="3737971943" sldId="637"/>
            <ac:spMk id="52" creationId="{396A2377-01AA-47A9-823F-09EED46E65DB}"/>
          </ac:spMkLst>
        </pc:spChg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628751711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8:01.718" v="4348" actId="207"/>
          <ac:spMkLst>
            <pc:docMk/>
            <pc:sldMk cId="628751711" sldId="638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1" creationId="{EDDE6708-BC1B-4743-8598-3DC5D41F34A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2" creationId="{0E6F69E6-7778-48A1-A070-3E61BA594476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3" creationId="{42BF4EF6-9385-4313-B150-E8767E8FF2B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4" creationId="{CF62950D-8800-4A7B-9E50-E4785D991E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5" creationId="{5FFDEF20-A605-4AA8-88A8-EFE0F420B4CF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6" creationId="{ABCCB4EE-9166-45D0-A9C4-1D6661D834F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7" creationId="{4EBD3CFC-5EDD-4500-A8FB-6D37D7CF97C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8" creationId="{2A77D7DC-76C9-4917-9791-2809ED2B333D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9" creationId="{965F135A-6162-4E13-9658-845A981FD529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0" creationId="{43E13DC9-EF10-4E4A-9695-B9D00FDEA5C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1" creationId="{AEFE9BA7-D996-474D-80A8-636604566BCE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2" creationId="{73267454-37C4-4A53-AD9D-27E9015E8BD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3" creationId="{0067C724-1B7C-4D77-A683-0BA5A8B5721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4" creationId="{5BE3F0A9-B79F-46F4-AFAB-08A29FC2FF8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5" creationId="{73607D6B-C660-410A-B72D-E6953DFC2F1F}"/>
          </ac:spMkLst>
        </pc:spChg>
        <pc:spChg chg="mod">
          <ac:chgData name="Zhao Jin" userId="cd05a825-544c-438a-9ba1-08e63db50b47" providerId="ADAL" clId="{28AEA613-C2D1-4884-898F-364599B60A84}" dt="2021-03-02T09:02:19.291" v="1106" actId="20577"/>
          <ac:spMkLst>
            <pc:docMk/>
            <pc:sldMk cId="628751711" sldId="638"/>
            <ac:spMk id="14338" creationId="{00000000-0000-0000-0000-000000000000}"/>
          </ac:spMkLst>
        </pc:spChg>
        <pc:grpChg chg="add 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69" creationId="{C247FA61-03FF-4D06-9ECB-0FD767E457C2}"/>
          </ac:grpSpMkLst>
        </pc:grpChg>
        <pc:grpChg chg="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70" creationId="{6BA8E035-C085-448F-85FC-4A0B12F67823}"/>
          </ac:grpSpMkLst>
        </pc:grpChg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  <pc:spChg chg="mod">
          <ac:chgData name="Zhao Jin" userId="cd05a825-544c-438a-9ba1-08e63db50b47" providerId="ADAL" clId="{28AEA613-C2D1-4884-898F-364599B60A84}" dt="2021-03-02T09:13:30.902" v="1808" actId="20577"/>
          <ac:spMkLst>
            <pc:docMk/>
            <pc:sldMk cId="1179750071" sldId="639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1" creationId="{090D74B1-CF3A-4E44-A9AC-F1C0303D3547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2" creationId="{396A2377-01AA-47A9-823F-09EED46E65DB}"/>
          </ac:spMkLst>
        </pc:spChg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  <pc:spChg chg="add mod">
          <ac:chgData name="Zhao Jin" userId="cd05a825-544c-438a-9ba1-08e63db50b47" providerId="ADAL" clId="{28AEA613-C2D1-4884-898F-364599B60A84}" dt="2021-03-02T09:37:27.378" v="3218" actId="20577"/>
          <ac:spMkLst>
            <pc:docMk/>
            <pc:sldMk cId="3462301147" sldId="640"/>
            <ac:spMk id="2" creationId="{41F6CE10-75B9-4AC3-9A25-371282016421}"/>
          </ac:spMkLst>
        </pc:spChg>
        <pc:spChg chg="mod">
          <ac:chgData name="Zhao Jin" userId="cd05a825-544c-438a-9ba1-08e63db50b47" providerId="ADAL" clId="{28AEA613-C2D1-4884-898F-364599B60A84}" dt="2021-03-08T05:33:30.840" v="4522" actId="313"/>
          <ac:spMkLst>
            <pc:docMk/>
            <pc:sldMk cId="3462301147" sldId="640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27:41.253" v="2564" actId="478"/>
          <ac:spMkLst>
            <pc:docMk/>
            <pc:sldMk cId="3462301147" sldId="640"/>
            <ac:spMk id="9" creationId="{F5A7F404-20E5-4345-BE6A-452E3CAABE34}"/>
          </ac:spMkLst>
        </pc:spChg>
        <pc:spChg chg="add del mod">
          <ac:chgData name="Zhao Jin" userId="cd05a825-544c-438a-9ba1-08e63db50b47" providerId="ADAL" clId="{28AEA613-C2D1-4884-898F-364599B60A84}" dt="2021-03-02T09:28:32.181" v="2581" actId="478"/>
          <ac:spMkLst>
            <pc:docMk/>
            <pc:sldMk cId="3462301147" sldId="640"/>
            <ac:spMk id="10" creationId="{1F397B10-3B86-440A-B687-8EBCA1201C87}"/>
          </ac:spMkLst>
        </pc:spChg>
        <pc:spChg chg="add mod">
          <ac:chgData name="Zhao Jin" userId="cd05a825-544c-438a-9ba1-08e63db50b47" providerId="ADAL" clId="{28AEA613-C2D1-4884-898F-364599B60A84}" dt="2021-03-02T09:37:28.258" v="3219" actId="6549"/>
          <ac:spMkLst>
            <pc:docMk/>
            <pc:sldMk cId="3462301147" sldId="640"/>
            <ac:spMk id="11" creationId="{61758D7B-6FC4-4C95-9594-8D0F9F6C7C85}"/>
          </ac:spMkLst>
        </pc:spChg>
        <pc:spChg chg="add mod">
          <ac:chgData name="Zhao Jin" userId="cd05a825-544c-438a-9ba1-08e63db50b47" providerId="ADAL" clId="{28AEA613-C2D1-4884-898F-364599B60A84}" dt="2021-03-02T09:37:29.396" v="3220" actId="20577"/>
          <ac:spMkLst>
            <pc:docMk/>
            <pc:sldMk cId="3462301147" sldId="640"/>
            <ac:spMk id="13" creationId="{763F18CD-945B-4D30-B78C-81345A5B81A5}"/>
          </ac:spMkLst>
        </pc:spChg>
        <pc:spChg chg="add mod">
          <ac:chgData name="Zhao Jin" userId="cd05a825-544c-438a-9ba1-08e63db50b47" providerId="ADAL" clId="{28AEA613-C2D1-4884-898F-364599B60A84}" dt="2021-03-02T09:37:30.299" v="3221" actId="6549"/>
          <ac:spMkLst>
            <pc:docMk/>
            <pc:sldMk cId="3462301147" sldId="640"/>
            <ac:spMk id="14" creationId="{7A980EDC-AAB2-4213-8A51-B0A83BF6319C}"/>
          </ac:spMkLst>
        </pc:spChg>
        <pc:spChg chg="add mod">
          <ac:chgData name="Zhao Jin" userId="cd05a825-544c-438a-9ba1-08e63db50b47" providerId="ADAL" clId="{28AEA613-C2D1-4884-898F-364599B60A84}" dt="2021-03-02T09:37:31.428" v="3222" actId="20577"/>
          <ac:spMkLst>
            <pc:docMk/>
            <pc:sldMk cId="3462301147" sldId="640"/>
            <ac:spMk id="15" creationId="{8CDEAE7B-EF8C-4DA8-8678-1FD3E396B7A9}"/>
          </ac:spMkLst>
        </pc:spChg>
        <pc:spChg chg="add mod">
          <ac:chgData name="Zhao Jin" userId="cd05a825-544c-438a-9ba1-08e63db50b47" providerId="ADAL" clId="{28AEA613-C2D1-4884-898F-364599B60A84}" dt="2021-03-02T09:37:32.156" v="3223" actId="20577"/>
          <ac:spMkLst>
            <pc:docMk/>
            <pc:sldMk cId="3462301147" sldId="640"/>
            <ac:spMk id="16" creationId="{FED4BD49-928F-48DC-B7C6-730EE9621C91}"/>
          </ac:spMkLst>
        </pc:spChg>
        <pc:spChg chg="mod">
          <ac:chgData name="Zhao Jin" userId="cd05a825-544c-438a-9ba1-08e63db50b47" providerId="ADAL" clId="{28AEA613-C2D1-4884-898F-364599B60A84}" dt="2021-03-02T09:30:41.109" v="2642" actId="6549"/>
          <ac:spMkLst>
            <pc:docMk/>
            <pc:sldMk cId="3462301147" sldId="640"/>
            <ac:spMk id="51" creationId="{090D74B1-CF3A-4E44-A9AC-F1C0303D3547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  <pc:spChg chg="add del mod">
          <ac:chgData name="Zhao Jin" userId="cd05a825-544c-438a-9ba1-08e63db50b47" providerId="ADAL" clId="{28AEA613-C2D1-4884-898F-364599B60A84}" dt="2021-03-08T05:34:51.197" v="4547" actId="767"/>
          <ac:spMkLst>
            <pc:docMk/>
            <pc:sldMk cId="723901272" sldId="641"/>
            <ac:spMk id="2" creationId="{20CA7602-A47F-4F88-A425-90558695DE68}"/>
          </ac:spMkLst>
        </pc:spChg>
        <pc:spChg chg="add mod">
          <ac:chgData name="Zhao Jin" userId="cd05a825-544c-438a-9ba1-08e63db50b47" providerId="ADAL" clId="{28AEA613-C2D1-4884-898F-364599B60A84}" dt="2021-03-08T05:35:14.634" v="4596" actId="14100"/>
          <ac:spMkLst>
            <pc:docMk/>
            <pc:sldMk cId="723901272" sldId="641"/>
            <ac:spMk id="17" creationId="{7B1EB351-8070-4A46-8B67-6CDEEA366488}"/>
          </ac:spMkLst>
        </pc:spChg>
        <pc:spChg chg="add mod">
          <ac:chgData name="Zhao Jin" userId="cd05a825-544c-438a-9ba1-08e63db50b47" providerId="ADAL" clId="{28AEA613-C2D1-4884-898F-364599B60A84}" dt="2021-03-08T05:35:17.057" v="4597" actId="1076"/>
          <ac:spMkLst>
            <pc:docMk/>
            <pc:sldMk cId="723901272" sldId="641"/>
            <ac:spMk id="19" creationId="{41BD85BE-E87C-42A7-9574-9EB580C46B05}"/>
          </ac:spMkLst>
        </pc:spChg>
        <pc:spChg chg="mod">
          <ac:chgData name="Zhao Jin" userId="cd05a825-544c-438a-9ba1-08e63db50b47" providerId="ADAL" clId="{28AEA613-C2D1-4884-898F-364599B60A84}" dt="2021-03-02T09:50:12.942" v="3267" actId="20577"/>
          <ac:spMkLst>
            <pc:docMk/>
            <pc:sldMk cId="723901272" sldId="641"/>
            <ac:spMk id="14338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  <pc:spChg chg="mod">
          <ac:chgData name="Zhao Jin" userId="cd05a825-544c-438a-9ba1-08e63db50b47" providerId="ADAL" clId="{28AEA613-C2D1-4884-898F-364599B60A84}" dt="2021-03-02T09:56:23.124" v="3671" actId="20577"/>
          <ac:spMkLst>
            <pc:docMk/>
            <pc:sldMk cId="4089006062" sldId="642"/>
            <ac:spMk id="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9:56:00.143" v="3632" actId="14100"/>
          <ac:spMkLst>
            <pc:docMk/>
            <pc:sldMk cId="4089006062" sldId="642"/>
            <ac:spMk id="11" creationId="{6719DA3F-9CE1-4733-A287-6E9A20182AD7}"/>
          </ac:spMkLst>
        </pc:spChg>
        <pc:spChg chg="add del mod">
          <ac:chgData name="Zhao Jin" userId="cd05a825-544c-438a-9ba1-08e63db50b47" providerId="ADAL" clId="{28AEA613-C2D1-4884-898F-364599B60A84}" dt="2021-03-02T09:56:24.303" v="3672" actId="1076"/>
          <ac:spMkLst>
            <pc:docMk/>
            <pc:sldMk cId="4089006062" sldId="642"/>
            <ac:spMk id="13" creationId="{A50B3E19-4DA7-438D-917E-EFF23F09F022}"/>
          </ac:spMkLst>
        </pc:spChg>
        <pc:spChg chg="add mod">
          <ac:chgData name="Zhao Jin" userId="cd05a825-544c-438a-9ba1-08e63db50b47" providerId="ADAL" clId="{28AEA613-C2D1-4884-898F-364599B60A84}" dt="2021-03-02T09:57:51.337" v="3787" actId="20577"/>
          <ac:spMkLst>
            <pc:docMk/>
            <pc:sldMk cId="4089006062" sldId="642"/>
            <ac:spMk id="17" creationId="{95786C6C-68B0-4656-974B-6145FAE8A00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4" creationId="{1FF96A38-987C-4C97-AB5A-73E1E22BD429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5" creationId="{C86764DB-3C24-4821-93F4-AD6F9E8789E3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6" creationId="{3C1F942C-0A84-410E-B22C-3095ABAC9B4D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7" creationId="{125A92CA-7019-47E4-8517-3B82F7C7A516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8" creationId="{66D35F89-9AF1-4DF1-8FFE-6733BCD97B5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9" creationId="{F8803FEC-36F7-405B-A6B6-66CED66EB1A2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0" creationId="{8B8F3DBF-39EA-4D02-8E85-31E9FC9C1867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1" creationId="{34812930-20AB-4D9E-9287-AD26D5F93130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2" creationId="{EF8FF0DC-131C-4D99-A560-45D6E381C8F3}"/>
          </ac:spMkLst>
        </pc:spChg>
        <pc:spChg chg="mod">
          <ac:chgData name="Zhao Jin" userId="cd05a825-544c-438a-9ba1-08e63db50b47" providerId="ADAL" clId="{28AEA613-C2D1-4884-898F-364599B60A84}" dt="2021-03-02T10:05:04.981" v="4149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2T10:07:54.387" v="4210"/>
        <pc:sldMkLst>
          <pc:docMk/>
          <pc:sldMk cId="1514327557" sldId="643"/>
        </pc:sldMkLst>
        <pc:spChg chg="mod">
          <ac:chgData name="Zhao Jin" userId="cd05a825-544c-438a-9ba1-08e63db50b47" providerId="ADAL" clId="{28AEA613-C2D1-4884-898F-364599B60A84}" dt="2021-03-02T10:07:54.164" v="4209" actId="20577"/>
          <ac:spMkLst>
            <pc:docMk/>
            <pc:sldMk cId="1514327557" sldId="643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10:07:30.236" v="4199" actId="1035"/>
          <ac:spMkLst>
            <pc:docMk/>
            <pc:sldMk cId="1514327557" sldId="643"/>
            <ac:spMk id="9" creationId="{8B679793-9DAF-455E-9ECE-ADA362859F53}"/>
          </ac:spMkLst>
        </pc:spChg>
        <pc:spChg chg="mod">
          <ac:chgData name="Zhao Jin" userId="cd05a825-544c-438a-9ba1-08e63db50b47" providerId="ADAL" clId="{28AEA613-C2D1-4884-898F-364599B60A84}" dt="2021-03-02T10:01:18.469" v="3962" actId="20577"/>
          <ac:spMkLst>
            <pc:docMk/>
            <pc:sldMk cId="1514327557" sldId="643"/>
            <ac:spMk id="11" creationId="{6719DA3F-9CE1-4733-A287-6E9A20182AD7}"/>
          </ac:spMkLst>
        </pc:spChg>
        <pc:spChg chg="mod">
          <ac:chgData name="Zhao Jin" userId="cd05a825-544c-438a-9ba1-08e63db50b47" providerId="ADAL" clId="{28AEA613-C2D1-4884-898F-364599B60A84}" dt="2021-03-02T09:59:11.017" v="3819" actId="207"/>
          <ac:spMkLst>
            <pc:docMk/>
            <pc:sldMk cId="1514327557" sldId="643"/>
            <ac:spMk id="13" creationId="{A50B3E19-4DA7-438D-917E-EFF23F09F02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8" creationId="{482D05D4-7850-41F9-8D71-C419D0A6D3D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9" creationId="{70DB9414-4A94-4E72-BA82-A706C22AE00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0" creationId="{C26FDF50-F444-42B1-BFB4-637AECB4265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1" creationId="{AB5EB101-2956-4078-826D-DBA7758BEC5A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2" creationId="{F3E92328-3A1D-4076-BB4E-28887F9E2BEE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3" creationId="{C4111E70-F676-43D5-9663-40E8B194FECF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4" creationId="{7C619A0A-6F7E-49D4-ABEA-351C26DFBC7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5" creationId="{BB301E0F-84F4-4706-A8A9-4855AE7C5198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6" creationId="{49577C5A-DD20-44FE-82E6-8B82E2C93E3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7" creationId="{AFC641E2-04F7-440E-8A1F-72EF086BFC3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8" creationId="{AFD28BCB-86E6-4B75-8A4B-00B4D0AD000B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9" creationId="{F9FE6569-9A82-40F3-91E1-984A636789D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0" creationId="{34E6B7CB-4A8D-4948-8634-59614047F6B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1" creationId="{029D2672-85E3-4E26-B42A-79DC55BE1256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2" creationId="{A30C0F87-C8E0-44D8-B954-AC5621A355D8}"/>
          </ac:spMkLst>
        </pc:spChg>
        <pc:spChg chg="mod">
          <ac:chgData name="Zhao Jin" userId="cd05a825-544c-438a-9ba1-08e63db50b47" providerId="ADAL" clId="{28AEA613-C2D1-4884-898F-364599B60A84}" dt="2021-03-02T10:04:58.504" v="4148" actId="20577"/>
          <ac:spMkLst>
            <pc:docMk/>
            <pc:sldMk cId="1514327557" sldId="64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10:07:54.387" v="4210"/>
          <ac:grpSpMkLst>
            <pc:docMk/>
            <pc:sldMk cId="1514327557" sldId="643"/>
            <ac:grpSpMk id="16" creationId="{63A2C21E-F50B-452A-8CCC-A95C2F4D8486}"/>
          </ac:grpSpMkLst>
        </pc:grpChg>
        <pc:grpChg chg="mod">
          <ac:chgData name="Zhao Jin" userId="cd05a825-544c-438a-9ba1-08e63db50b47" providerId="ADAL" clId="{28AEA613-C2D1-4884-898F-364599B60A84}" dt="2021-03-02T10:07:48.501" v="4204"/>
          <ac:grpSpMkLst>
            <pc:docMk/>
            <pc:sldMk cId="1514327557" sldId="643"/>
            <ac:grpSpMk id="17" creationId="{88B81BDB-33E1-4719-8E6E-E9A59B60B02A}"/>
          </ac:grpSpMkLst>
        </pc:grpChg>
        <pc:cxnChg chg="add mod">
          <ac:chgData name="Zhao Jin" userId="cd05a825-544c-438a-9ba1-08e63db50b47" providerId="ADAL" clId="{28AEA613-C2D1-4884-898F-364599B60A84}" dt="2021-03-02T10:07:33.034" v="4200" actId="14100"/>
          <ac:cxnSpMkLst>
            <pc:docMk/>
            <pc:sldMk cId="1514327557" sldId="643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8B992D7B-B2F5-489C-9EBA-D7AA4DE45278}"/>
    <pc:docChg chg="undo redo custSel addSld delSld modSld sldOrd modMainMaster">
      <pc:chgData name="Zhao Jin" userId="cd05a825-544c-438a-9ba1-08e63db50b47" providerId="ADAL" clId="{8B992D7B-B2F5-489C-9EBA-D7AA4DE45278}" dt="2021-03-15T03:19:35.164" v="3437" actId="207"/>
      <pc:docMkLst>
        <pc:docMk/>
      </pc:docMkLst>
      <pc:sldChg chg="modSp mod">
        <pc:chgData name="Zhao Jin" userId="cd05a825-544c-438a-9ba1-08e63db50b47" providerId="ADAL" clId="{8B992D7B-B2F5-489C-9EBA-D7AA4DE45278}" dt="2021-03-10T03:41:30.391" v="18" actId="20577"/>
        <pc:sldMkLst>
          <pc:docMk/>
          <pc:sldMk cId="0" sldId="256"/>
        </pc:sldMkLst>
        <pc:spChg chg="mod">
          <ac:chgData name="Zhao Jin" userId="cd05a825-544c-438a-9ba1-08e63db50b47" providerId="ADAL" clId="{8B992D7B-B2F5-489C-9EBA-D7AA4DE45278}" dt="2021-03-10T03:41:25.50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8B992D7B-B2F5-489C-9EBA-D7AA4DE45278}" dt="2021-03-10T03:41:30.391" v="1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8B992D7B-B2F5-489C-9EBA-D7AA4DE45278}" dt="2021-03-10T05:31:54.190" v="528" actId="20577"/>
        <pc:sldMkLst>
          <pc:docMk/>
          <pc:sldMk cId="2438607696" sldId="468"/>
        </pc:sldMkLst>
        <pc:spChg chg="mod">
          <ac:chgData name="Zhao Jin" userId="cd05a825-544c-438a-9ba1-08e63db50b47" providerId="ADAL" clId="{8B992D7B-B2F5-489C-9EBA-D7AA4DE45278}" dt="2021-03-10T03:41:52.417" v="52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8B992D7B-B2F5-489C-9EBA-D7AA4DE45278}" dt="2021-03-10T03:41:43.349" v="51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8B992D7B-B2F5-489C-9EBA-D7AA4DE45278}" dt="2021-03-10T05:31:54.190" v="528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8B992D7B-B2F5-489C-9EBA-D7AA4DE45278}" dt="2021-03-10T06:34:16.764" v="3435" actId="47"/>
        <pc:sldMkLst>
          <pc:docMk/>
          <pc:sldMk cId="1067695719" sldId="526"/>
        </pc:sldMkLst>
        <pc:spChg chg="mod">
          <ac:chgData name="Zhao Jin" userId="cd05a825-544c-438a-9ba1-08e63db50b47" providerId="ADAL" clId="{8B992D7B-B2F5-489C-9EBA-D7AA4DE45278}" dt="2021-03-10T03:41:52.417" v="52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8B992D7B-B2F5-489C-9EBA-D7AA4DE45278}" dt="2021-03-10T06:07:51.327" v="1988" actId="47"/>
        <pc:sldMkLst>
          <pc:docMk/>
          <pc:sldMk cId="1427618944" sldId="553"/>
        </pc:sldMkLst>
        <pc:spChg chg="mod">
          <ac:chgData name="Zhao Jin" userId="cd05a825-544c-438a-9ba1-08e63db50b47" providerId="ADAL" clId="{8B992D7B-B2F5-489C-9EBA-D7AA4DE45278}" dt="2021-03-10T03:41:52.417" v="52"/>
          <ac:spMkLst>
            <pc:docMk/>
            <pc:sldMk cId="1427618944" sldId="553"/>
            <ac:spMk id="7" creationId="{00000000-0000-0000-0000-000000000000}"/>
          </ac:spMkLst>
        </pc:spChg>
      </pc:sldChg>
      <pc:sldChg chg="addSp delSp modSp mod modAnim">
        <pc:chgData name="Zhao Jin" userId="cd05a825-544c-438a-9ba1-08e63db50b47" providerId="ADAL" clId="{8B992D7B-B2F5-489C-9EBA-D7AA4DE45278}" dt="2021-03-10T05:26:25.868" v="210" actId="20577"/>
        <pc:sldMkLst>
          <pc:docMk/>
          <pc:sldMk cId="1813128722" sldId="617"/>
        </pc:sldMkLst>
        <pc:spChg chg="mod">
          <ac:chgData name="Zhao Jin" userId="cd05a825-544c-438a-9ba1-08e63db50b47" providerId="ADAL" clId="{8B992D7B-B2F5-489C-9EBA-D7AA4DE45278}" dt="2021-03-10T03:41:52.417" v="52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8B992D7B-B2F5-489C-9EBA-D7AA4DE45278}" dt="2021-03-10T05:25:29.984" v="189" actId="20577"/>
          <ac:spMkLst>
            <pc:docMk/>
            <pc:sldMk cId="1813128722" sldId="617"/>
            <ac:spMk id="13" creationId="{00000000-0000-0000-0000-000000000000}"/>
          </ac:spMkLst>
        </pc:spChg>
        <pc:spChg chg="del">
          <ac:chgData name="Zhao Jin" userId="cd05a825-544c-438a-9ba1-08e63db50b47" providerId="ADAL" clId="{8B992D7B-B2F5-489C-9EBA-D7AA4DE45278}" dt="2021-03-10T05:24:11.574" v="53" actId="478"/>
          <ac:spMkLst>
            <pc:docMk/>
            <pc:sldMk cId="1813128722" sldId="617"/>
            <ac:spMk id="17" creationId="{00000000-0000-0000-0000-000000000000}"/>
          </ac:spMkLst>
        </pc:spChg>
        <pc:spChg chg="del mod">
          <ac:chgData name="Zhao Jin" userId="cd05a825-544c-438a-9ba1-08e63db50b47" providerId="ADAL" clId="{8B992D7B-B2F5-489C-9EBA-D7AA4DE45278}" dt="2021-03-10T05:24:16.821" v="56" actId="478"/>
          <ac:spMkLst>
            <pc:docMk/>
            <pc:sldMk cId="1813128722" sldId="617"/>
            <ac:spMk id="20" creationId="{00000000-0000-0000-0000-000000000000}"/>
          </ac:spMkLst>
        </pc:spChg>
        <pc:spChg chg="del">
          <ac:chgData name="Zhao Jin" userId="cd05a825-544c-438a-9ba1-08e63db50b47" providerId="ADAL" clId="{8B992D7B-B2F5-489C-9EBA-D7AA4DE45278}" dt="2021-03-10T05:24:11.574" v="53" actId="478"/>
          <ac:spMkLst>
            <pc:docMk/>
            <pc:sldMk cId="1813128722" sldId="617"/>
            <ac:spMk id="66" creationId="{00000000-0000-0000-0000-000000000000}"/>
          </ac:spMkLst>
        </pc:spChg>
        <pc:spChg chg="del">
          <ac:chgData name="Zhao Jin" userId="cd05a825-544c-438a-9ba1-08e63db50b47" providerId="ADAL" clId="{8B992D7B-B2F5-489C-9EBA-D7AA4DE45278}" dt="2021-03-10T05:24:11.574" v="53" actId="478"/>
          <ac:spMkLst>
            <pc:docMk/>
            <pc:sldMk cId="1813128722" sldId="617"/>
            <ac:spMk id="67" creationId="{00000000-0000-0000-0000-000000000000}"/>
          </ac:spMkLst>
        </pc:spChg>
        <pc:spChg chg="del">
          <ac:chgData name="Zhao Jin" userId="cd05a825-544c-438a-9ba1-08e63db50b47" providerId="ADAL" clId="{8B992D7B-B2F5-489C-9EBA-D7AA4DE45278}" dt="2021-03-10T05:24:11.574" v="53" actId="478"/>
          <ac:spMkLst>
            <pc:docMk/>
            <pc:sldMk cId="1813128722" sldId="617"/>
            <ac:spMk id="68" creationId="{00000000-0000-0000-0000-000000000000}"/>
          </ac:spMkLst>
        </pc:spChg>
        <pc:spChg chg="mod">
          <ac:chgData name="Zhao Jin" userId="cd05a825-544c-438a-9ba1-08e63db50b47" providerId="ADAL" clId="{8B992D7B-B2F5-489C-9EBA-D7AA4DE45278}" dt="2021-03-10T05:26:25.868" v="210" actId="20577"/>
          <ac:spMkLst>
            <pc:docMk/>
            <pc:sldMk cId="1813128722" sldId="617"/>
            <ac:spMk id="14338" creationId="{00000000-0000-0000-0000-000000000000}"/>
          </ac:spMkLst>
        </pc:spChg>
        <pc:grpChg chg="del">
          <ac:chgData name="Zhao Jin" userId="cd05a825-544c-438a-9ba1-08e63db50b47" providerId="ADAL" clId="{8B992D7B-B2F5-489C-9EBA-D7AA4DE45278}" dt="2021-03-10T05:24:20.662" v="57" actId="478"/>
          <ac:grpSpMkLst>
            <pc:docMk/>
            <pc:sldMk cId="1813128722" sldId="617"/>
            <ac:grpSpMk id="21" creationId="{00000000-0000-0000-0000-000000000000}"/>
          </ac:grpSpMkLst>
        </pc:grpChg>
        <pc:grpChg chg="del">
          <ac:chgData name="Zhao Jin" userId="cd05a825-544c-438a-9ba1-08e63db50b47" providerId="ADAL" clId="{8B992D7B-B2F5-489C-9EBA-D7AA4DE45278}" dt="2021-03-10T05:24:11.574" v="53" actId="478"/>
          <ac:grpSpMkLst>
            <pc:docMk/>
            <pc:sldMk cId="1813128722" sldId="617"/>
            <ac:grpSpMk id="39" creationId="{00000000-0000-0000-0000-000000000000}"/>
          </ac:grpSpMkLst>
        </pc:grpChg>
        <pc:picChg chg="add mod">
          <ac:chgData name="Zhao Jin" userId="cd05a825-544c-438a-9ba1-08e63db50b47" providerId="ADAL" clId="{8B992D7B-B2F5-489C-9EBA-D7AA4DE45278}" dt="2021-03-10T05:25:40.299" v="192" actId="1076"/>
          <ac:picMkLst>
            <pc:docMk/>
            <pc:sldMk cId="1813128722" sldId="617"/>
            <ac:picMk id="1026" creationId="{CB816711-2D1E-4C3C-8244-FC767C732186}"/>
          </ac:picMkLst>
        </pc:picChg>
      </pc:sldChg>
      <pc:sldChg chg="addSp delSp modSp mod delAnim modAnim">
        <pc:chgData name="Zhao Jin" userId="cd05a825-544c-438a-9ba1-08e63db50b47" providerId="ADAL" clId="{8B992D7B-B2F5-489C-9EBA-D7AA4DE45278}" dt="2021-03-10T05:49:12.465" v="1298" actId="207"/>
        <pc:sldMkLst>
          <pc:docMk/>
          <pc:sldMk cId="3454948446" sldId="636"/>
        </pc:sldMkLst>
        <pc:spChg chg="add mod">
          <ac:chgData name="Zhao Jin" userId="cd05a825-544c-438a-9ba1-08e63db50b47" providerId="ADAL" clId="{8B992D7B-B2F5-489C-9EBA-D7AA4DE45278}" dt="2021-03-10T05:38:16.970" v="835" actId="1076"/>
          <ac:spMkLst>
            <pc:docMk/>
            <pc:sldMk cId="3454948446" sldId="636"/>
            <ac:spMk id="2" creationId="{78DEA9C6-92CD-41DC-9B88-2CBF8DA65277}"/>
          </ac:spMkLst>
        </pc:spChg>
        <pc:spChg chg="mod">
          <ac:chgData name="Zhao Jin" userId="cd05a825-544c-438a-9ba1-08e63db50b47" providerId="ADAL" clId="{8B992D7B-B2F5-489C-9EBA-D7AA4DE45278}" dt="2021-03-10T03:41:52.417" v="52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8B992D7B-B2F5-489C-9EBA-D7AA4DE45278}" dt="2021-03-10T05:32:36.271" v="625" actId="20577"/>
          <ac:spMkLst>
            <pc:docMk/>
            <pc:sldMk cId="3454948446" sldId="636"/>
            <ac:spMk id="69" creationId="{00000000-0000-0000-0000-000000000000}"/>
          </ac:spMkLst>
        </pc:spChg>
        <pc:spChg chg="add mod">
          <ac:chgData name="Zhao Jin" userId="cd05a825-544c-438a-9ba1-08e63db50b47" providerId="ADAL" clId="{8B992D7B-B2F5-489C-9EBA-D7AA4DE45278}" dt="2021-03-10T05:38:07.990" v="832" actId="1038"/>
          <ac:spMkLst>
            <pc:docMk/>
            <pc:sldMk cId="3454948446" sldId="636"/>
            <ac:spMk id="219" creationId="{51445D7D-23A1-4B14-887B-9634FAA15056}"/>
          </ac:spMkLst>
        </pc:spChg>
        <pc:spChg chg="add del mod">
          <ac:chgData name="Zhao Jin" userId="cd05a825-544c-438a-9ba1-08e63db50b47" providerId="ADAL" clId="{8B992D7B-B2F5-489C-9EBA-D7AA4DE45278}" dt="2021-03-10T05:33:44.750" v="643" actId="478"/>
          <ac:spMkLst>
            <pc:docMk/>
            <pc:sldMk cId="3454948446" sldId="636"/>
            <ac:spMk id="220" creationId="{6E58B0A3-9C67-4908-A28E-C4C9418779E2}"/>
          </ac:spMkLst>
        </pc:spChg>
        <pc:spChg chg="add mod">
          <ac:chgData name="Zhao Jin" userId="cd05a825-544c-438a-9ba1-08e63db50b47" providerId="ADAL" clId="{8B992D7B-B2F5-489C-9EBA-D7AA4DE45278}" dt="2021-03-10T05:38:38.726" v="864" actId="1038"/>
          <ac:spMkLst>
            <pc:docMk/>
            <pc:sldMk cId="3454948446" sldId="636"/>
            <ac:spMk id="221" creationId="{5E058E7D-411E-40F1-B36B-94D2CCD22DC1}"/>
          </ac:spMkLst>
        </pc:spChg>
        <pc:spChg chg="add mod">
          <ac:chgData name="Zhao Jin" userId="cd05a825-544c-438a-9ba1-08e63db50b47" providerId="ADAL" clId="{8B992D7B-B2F5-489C-9EBA-D7AA4DE45278}" dt="2021-03-10T05:38:43.262" v="876" actId="1036"/>
          <ac:spMkLst>
            <pc:docMk/>
            <pc:sldMk cId="3454948446" sldId="636"/>
            <ac:spMk id="222" creationId="{8EE83FFF-EB0D-47DF-B41B-F9310032622B}"/>
          </ac:spMkLst>
        </pc:spChg>
        <pc:spChg chg="add mod">
          <ac:chgData name="Zhao Jin" userId="cd05a825-544c-438a-9ba1-08e63db50b47" providerId="ADAL" clId="{8B992D7B-B2F5-489C-9EBA-D7AA4DE45278}" dt="2021-03-10T05:49:12.465" v="1298" actId="207"/>
          <ac:spMkLst>
            <pc:docMk/>
            <pc:sldMk cId="3454948446" sldId="636"/>
            <ac:spMk id="223" creationId="{77876F5D-360A-4C05-AAA3-C1C1259864D6}"/>
          </ac:spMkLst>
        </pc:spChg>
        <pc:spChg chg="add mod">
          <ac:chgData name="Zhao Jin" userId="cd05a825-544c-438a-9ba1-08e63db50b47" providerId="ADAL" clId="{8B992D7B-B2F5-489C-9EBA-D7AA4DE45278}" dt="2021-03-10T05:38:07.990" v="832" actId="1038"/>
          <ac:spMkLst>
            <pc:docMk/>
            <pc:sldMk cId="3454948446" sldId="636"/>
            <ac:spMk id="224" creationId="{39C871D2-D142-4D45-9C02-E9BB8480AF00}"/>
          </ac:spMkLst>
        </pc:spChg>
        <pc:spChg chg="add mod">
          <ac:chgData name="Zhao Jin" userId="cd05a825-544c-438a-9ba1-08e63db50b47" providerId="ADAL" clId="{8B992D7B-B2F5-489C-9EBA-D7AA4DE45278}" dt="2021-03-10T05:38:38.726" v="864" actId="1038"/>
          <ac:spMkLst>
            <pc:docMk/>
            <pc:sldMk cId="3454948446" sldId="636"/>
            <ac:spMk id="225" creationId="{9E0A487E-D60F-436A-A271-35BAFAB98EEE}"/>
          </ac:spMkLst>
        </pc:spChg>
        <pc:spChg chg="add mod">
          <ac:chgData name="Zhao Jin" userId="cd05a825-544c-438a-9ba1-08e63db50b47" providerId="ADAL" clId="{8B992D7B-B2F5-489C-9EBA-D7AA4DE45278}" dt="2021-03-10T05:38:43.262" v="876" actId="1036"/>
          <ac:spMkLst>
            <pc:docMk/>
            <pc:sldMk cId="3454948446" sldId="636"/>
            <ac:spMk id="226" creationId="{913A8F48-7672-419A-BB40-F149C3908B8A}"/>
          </ac:spMkLst>
        </pc:spChg>
        <pc:spChg chg="add mod">
          <ac:chgData name="Zhao Jin" userId="cd05a825-544c-438a-9ba1-08e63db50b47" providerId="ADAL" clId="{8B992D7B-B2F5-489C-9EBA-D7AA4DE45278}" dt="2021-03-10T05:38:07.990" v="832" actId="1038"/>
          <ac:spMkLst>
            <pc:docMk/>
            <pc:sldMk cId="3454948446" sldId="636"/>
            <ac:spMk id="227" creationId="{E2DB9541-7A10-438C-8000-9EEB1A74CA69}"/>
          </ac:spMkLst>
        </pc:spChg>
        <pc:spChg chg="add mod">
          <ac:chgData name="Zhao Jin" userId="cd05a825-544c-438a-9ba1-08e63db50b47" providerId="ADAL" clId="{8B992D7B-B2F5-489C-9EBA-D7AA4DE45278}" dt="2021-03-10T05:45:30.214" v="1099" actId="1036"/>
          <ac:spMkLst>
            <pc:docMk/>
            <pc:sldMk cId="3454948446" sldId="636"/>
            <ac:spMk id="228" creationId="{39643799-7F72-4672-8AF4-C8384AC0FFD4}"/>
          </ac:spMkLst>
        </pc:spChg>
        <pc:spChg chg="add mod">
          <ac:chgData name="Zhao Jin" userId="cd05a825-544c-438a-9ba1-08e63db50b47" providerId="ADAL" clId="{8B992D7B-B2F5-489C-9EBA-D7AA4DE45278}" dt="2021-03-10T05:47:56.740" v="1181" actId="14100"/>
          <ac:spMkLst>
            <pc:docMk/>
            <pc:sldMk cId="3454948446" sldId="636"/>
            <ac:spMk id="229" creationId="{69837889-92FE-4111-A239-B16EA889BA9C}"/>
          </ac:spMkLst>
        </pc:spChg>
        <pc:spChg chg="add mod">
          <ac:chgData name="Zhao Jin" userId="cd05a825-544c-438a-9ba1-08e63db50b47" providerId="ADAL" clId="{8B992D7B-B2F5-489C-9EBA-D7AA4DE45278}" dt="2021-03-10T05:48:55.798" v="1296" actId="1038"/>
          <ac:spMkLst>
            <pc:docMk/>
            <pc:sldMk cId="3454948446" sldId="636"/>
            <ac:spMk id="230" creationId="{2871C27A-BE50-436B-9AAE-80DB81BFAA63}"/>
          </ac:spMkLst>
        </pc:spChg>
        <pc:spChg chg="mod">
          <ac:chgData name="Zhao Jin" userId="cd05a825-544c-438a-9ba1-08e63db50b47" providerId="ADAL" clId="{8B992D7B-B2F5-489C-9EBA-D7AA4DE45278}" dt="2021-03-10T05:31:18.267" v="487" actId="20577"/>
          <ac:spMkLst>
            <pc:docMk/>
            <pc:sldMk cId="3454948446" sldId="636"/>
            <ac:spMk id="14338" creationId="{00000000-0000-0000-0000-000000000000}"/>
          </ac:spMkLst>
        </pc:spChg>
        <pc:grpChg chg="del">
          <ac:chgData name="Zhao Jin" userId="cd05a825-544c-438a-9ba1-08e63db50b47" providerId="ADAL" clId="{8B992D7B-B2F5-489C-9EBA-D7AA4DE45278}" dt="2021-03-10T05:32:39.035" v="626" actId="478"/>
          <ac:grpSpMkLst>
            <pc:docMk/>
            <pc:sldMk cId="3454948446" sldId="636"/>
            <ac:grpSpMk id="70" creationId="{00000000-0000-0000-0000-000000000000}"/>
          </ac:grpSpMkLst>
        </pc:grpChg>
        <pc:grpChg chg="del">
          <ac:chgData name="Zhao Jin" userId="cd05a825-544c-438a-9ba1-08e63db50b47" providerId="ADAL" clId="{8B992D7B-B2F5-489C-9EBA-D7AA4DE45278}" dt="2021-03-10T05:32:39.035" v="626" actId="478"/>
          <ac:grpSpMkLst>
            <pc:docMk/>
            <pc:sldMk cId="3454948446" sldId="636"/>
            <ac:grpSpMk id="101" creationId="{00000000-0000-0000-0000-000000000000}"/>
          </ac:grpSpMkLst>
        </pc:grpChg>
        <pc:grpChg chg="del">
          <ac:chgData name="Zhao Jin" userId="cd05a825-544c-438a-9ba1-08e63db50b47" providerId="ADAL" clId="{8B992D7B-B2F5-489C-9EBA-D7AA4DE45278}" dt="2021-03-10T05:32:39.035" v="626" actId="478"/>
          <ac:grpSpMkLst>
            <pc:docMk/>
            <pc:sldMk cId="3454948446" sldId="636"/>
            <ac:grpSpMk id="216" creationId="{00000000-0000-0000-0000-000000000000}"/>
          </ac:grpSpMkLst>
        </pc:grpChg>
        <pc:cxnChg chg="add mod">
          <ac:chgData name="Zhao Jin" userId="cd05a825-544c-438a-9ba1-08e63db50b47" providerId="ADAL" clId="{8B992D7B-B2F5-489C-9EBA-D7AA4DE45278}" dt="2021-03-10T05:47:56.740" v="1181" actId="14100"/>
          <ac:cxnSpMkLst>
            <pc:docMk/>
            <pc:sldMk cId="3454948446" sldId="636"/>
            <ac:cxnSpMk id="4" creationId="{D5BF1B71-46D2-4926-A075-14E70DA93350}"/>
          </ac:cxnSpMkLst>
        </pc:cxnChg>
        <pc:cxnChg chg="add mod">
          <ac:chgData name="Zhao Jin" userId="cd05a825-544c-438a-9ba1-08e63db50b47" providerId="ADAL" clId="{8B992D7B-B2F5-489C-9EBA-D7AA4DE45278}" dt="2021-03-10T05:48:58.767" v="1297" actId="14100"/>
          <ac:cxnSpMkLst>
            <pc:docMk/>
            <pc:sldMk cId="3454948446" sldId="636"/>
            <ac:cxnSpMk id="231" creationId="{D13F9A76-9BB6-46F8-9A5D-855D79837625}"/>
          </ac:cxnSpMkLst>
        </pc:cxnChg>
      </pc:sldChg>
      <pc:sldChg chg="addSp delSp modSp mod modAnim">
        <pc:chgData name="Zhao Jin" userId="cd05a825-544c-438a-9ba1-08e63db50b47" providerId="ADAL" clId="{8B992D7B-B2F5-489C-9EBA-D7AA4DE45278}" dt="2021-03-10T06:34:06.912" v="3434" actId="1076"/>
        <pc:sldMkLst>
          <pc:docMk/>
          <pc:sldMk cId="3737971943" sldId="637"/>
        </pc:sldMkLst>
        <pc:spChg chg="add del mod">
          <ac:chgData name="Zhao Jin" userId="cd05a825-544c-438a-9ba1-08e63db50b47" providerId="ADAL" clId="{8B992D7B-B2F5-489C-9EBA-D7AA4DE45278}" dt="2021-03-10T06:29:23.736" v="3055" actId="478"/>
          <ac:spMkLst>
            <pc:docMk/>
            <pc:sldMk cId="3737971943" sldId="637"/>
            <ac:spMk id="2" creationId="{06C23ED1-7C05-4747-8EF3-98CCF880F0C3}"/>
          </ac:spMkLst>
        </pc:spChg>
        <pc:spChg chg="mod">
          <ac:chgData name="Zhao Jin" userId="cd05a825-544c-438a-9ba1-08e63db50b47" providerId="ADAL" clId="{8B992D7B-B2F5-489C-9EBA-D7AA4DE45278}" dt="2021-03-10T03:41:52.417" v="52"/>
          <ac:spMkLst>
            <pc:docMk/>
            <pc:sldMk cId="3737971943" sldId="637"/>
            <ac:spMk id="7" creationId="{00000000-0000-0000-0000-000000000000}"/>
          </ac:spMkLst>
        </pc:spChg>
        <pc:spChg chg="mod">
          <ac:chgData name="Zhao Jin" userId="cd05a825-544c-438a-9ba1-08e63db50b47" providerId="ADAL" clId="{8B992D7B-B2F5-489C-9EBA-D7AA4DE45278}" dt="2021-03-10T06:28:41.558" v="3039" actId="5793"/>
          <ac:spMkLst>
            <pc:docMk/>
            <pc:sldMk cId="3737971943" sldId="637"/>
            <ac:spMk id="8" creationId="{00000000-0000-0000-0000-000000000000}"/>
          </ac:spMkLst>
        </pc:spChg>
        <pc:spChg chg="del mod">
          <ac:chgData name="Zhao Jin" userId="cd05a825-544c-438a-9ba1-08e63db50b47" providerId="ADAL" clId="{8B992D7B-B2F5-489C-9EBA-D7AA4DE45278}" dt="2021-03-10T06:28:44.508" v="3040" actId="478"/>
          <ac:spMkLst>
            <pc:docMk/>
            <pc:sldMk cId="3737971943" sldId="637"/>
            <ac:spMk id="9" creationId="{F5A7F404-20E5-4345-BE6A-452E3CAABE34}"/>
          </ac:spMkLst>
        </pc:spChg>
        <pc:spChg chg="add mod">
          <ac:chgData name="Zhao Jin" userId="cd05a825-544c-438a-9ba1-08e63db50b47" providerId="ADAL" clId="{8B992D7B-B2F5-489C-9EBA-D7AA4DE45278}" dt="2021-03-10T06:30:10.636" v="3204" actId="1036"/>
          <ac:spMkLst>
            <pc:docMk/>
            <pc:sldMk cId="3737971943" sldId="637"/>
            <ac:spMk id="10" creationId="{5EDE82C7-4E74-405A-A7F2-58AA92F26401}"/>
          </ac:spMkLst>
        </pc:spChg>
        <pc:spChg chg="add mod">
          <ac:chgData name="Zhao Jin" userId="cd05a825-544c-438a-9ba1-08e63db50b47" providerId="ADAL" clId="{8B992D7B-B2F5-489C-9EBA-D7AA4DE45278}" dt="2021-03-10T06:30:10.636" v="3204" actId="1036"/>
          <ac:spMkLst>
            <pc:docMk/>
            <pc:sldMk cId="3737971943" sldId="637"/>
            <ac:spMk id="11" creationId="{42CE4CED-E522-4713-87EE-8D62BE66EE17}"/>
          </ac:spMkLst>
        </pc:spChg>
        <pc:spChg chg="add mod">
          <ac:chgData name="Zhao Jin" userId="cd05a825-544c-438a-9ba1-08e63db50b47" providerId="ADAL" clId="{8B992D7B-B2F5-489C-9EBA-D7AA4DE45278}" dt="2021-03-10T06:30:10.636" v="3204" actId="1036"/>
          <ac:spMkLst>
            <pc:docMk/>
            <pc:sldMk cId="3737971943" sldId="637"/>
            <ac:spMk id="13" creationId="{CD80B672-8B51-4A4E-A68B-10B713F19AAD}"/>
          </ac:spMkLst>
        </pc:spChg>
        <pc:spChg chg="add mod">
          <ac:chgData name="Zhao Jin" userId="cd05a825-544c-438a-9ba1-08e63db50b47" providerId="ADAL" clId="{8B992D7B-B2F5-489C-9EBA-D7AA4DE45278}" dt="2021-03-10T06:32:17.920" v="3326" actId="1035"/>
          <ac:spMkLst>
            <pc:docMk/>
            <pc:sldMk cId="3737971943" sldId="637"/>
            <ac:spMk id="23" creationId="{57410FA1-EA74-45DB-809E-02597CBD77D4}"/>
          </ac:spMkLst>
        </pc:spChg>
        <pc:spChg chg="add mod">
          <ac:chgData name="Zhao Jin" userId="cd05a825-544c-438a-9ba1-08e63db50b47" providerId="ADAL" clId="{8B992D7B-B2F5-489C-9EBA-D7AA4DE45278}" dt="2021-03-10T06:32:17.920" v="3326" actId="1035"/>
          <ac:spMkLst>
            <pc:docMk/>
            <pc:sldMk cId="3737971943" sldId="637"/>
            <ac:spMk id="24" creationId="{35178D0A-B89A-455B-A118-4CA7891FDFEE}"/>
          </ac:spMkLst>
        </pc:spChg>
        <pc:spChg chg="add mod">
          <ac:chgData name="Zhao Jin" userId="cd05a825-544c-438a-9ba1-08e63db50b47" providerId="ADAL" clId="{8B992D7B-B2F5-489C-9EBA-D7AA4DE45278}" dt="2021-03-10T06:32:17.920" v="3326" actId="1035"/>
          <ac:spMkLst>
            <pc:docMk/>
            <pc:sldMk cId="3737971943" sldId="637"/>
            <ac:spMk id="25" creationId="{AEEAC5D8-114C-4B4A-B589-968054E4B960}"/>
          </ac:spMkLst>
        </pc:spChg>
        <pc:spChg chg="add mod">
          <ac:chgData name="Zhao Jin" userId="cd05a825-544c-438a-9ba1-08e63db50b47" providerId="ADAL" clId="{8B992D7B-B2F5-489C-9EBA-D7AA4DE45278}" dt="2021-03-10T06:32:17.920" v="3326" actId="1035"/>
          <ac:spMkLst>
            <pc:docMk/>
            <pc:sldMk cId="3737971943" sldId="637"/>
            <ac:spMk id="26" creationId="{3111A568-05B1-4366-B87A-F96535F2CDEC}"/>
          </ac:spMkLst>
        </pc:spChg>
        <pc:spChg chg="add mod">
          <ac:chgData name="Zhao Jin" userId="cd05a825-544c-438a-9ba1-08e63db50b47" providerId="ADAL" clId="{8B992D7B-B2F5-489C-9EBA-D7AA4DE45278}" dt="2021-03-10T06:33:25.906" v="3428" actId="1076"/>
          <ac:spMkLst>
            <pc:docMk/>
            <pc:sldMk cId="3737971943" sldId="637"/>
            <ac:spMk id="29" creationId="{3A5B0406-0668-497B-A8D5-B0442ABEDDA1}"/>
          </ac:spMkLst>
        </pc:spChg>
        <pc:spChg chg="add mod">
          <ac:chgData name="Zhao Jin" userId="cd05a825-544c-438a-9ba1-08e63db50b47" providerId="ADAL" clId="{8B992D7B-B2F5-489C-9EBA-D7AA4DE45278}" dt="2021-03-10T06:33:28.486" v="3429" actId="1076"/>
          <ac:spMkLst>
            <pc:docMk/>
            <pc:sldMk cId="3737971943" sldId="637"/>
            <ac:spMk id="30" creationId="{E526DACE-C4CF-4650-A9C4-EBE23DF09E10}"/>
          </ac:spMkLst>
        </pc:spChg>
        <pc:spChg chg="mod">
          <ac:chgData name="Zhao Jin" userId="cd05a825-544c-438a-9ba1-08e63db50b47" providerId="ADAL" clId="{8B992D7B-B2F5-489C-9EBA-D7AA4DE45278}" dt="2021-03-10T06:30:10.636" v="3204" actId="1036"/>
          <ac:spMkLst>
            <pc:docMk/>
            <pc:sldMk cId="3737971943" sldId="637"/>
            <ac:spMk id="51" creationId="{090D74B1-CF3A-4E44-A9AC-F1C0303D3547}"/>
          </ac:spMkLst>
        </pc:spChg>
        <pc:spChg chg="mod">
          <ac:chgData name="Zhao Jin" userId="cd05a825-544c-438a-9ba1-08e63db50b47" providerId="ADAL" clId="{8B992D7B-B2F5-489C-9EBA-D7AA4DE45278}" dt="2021-03-10T06:26:25.562" v="2858" actId="20577"/>
          <ac:spMkLst>
            <pc:docMk/>
            <pc:sldMk cId="3737971943" sldId="637"/>
            <ac:spMk id="14338" creationId="{00000000-0000-0000-0000-000000000000}"/>
          </ac:spMkLst>
        </pc:spChg>
        <pc:picChg chg="add mod">
          <ac:chgData name="Zhao Jin" userId="cd05a825-544c-438a-9ba1-08e63db50b47" providerId="ADAL" clId="{8B992D7B-B2F5-489C-9EBA-D7AA4DE45278}" dt="2021-03-10T06:34:06.912" v="3434" actId="1076"/>
          <ac:picMkLst>
            <pc:docMk/>
            <pc:sldMk cId="3737971943" sldId="637"/>
            <ac:picMk id="31" creationId="{B7DD3DED-7382-424C-BA6E-73DE58FF8CD8}"/>
          </ac:picMkLst>
        </pc:picChg>
        <pc:picChg chg="add mod">
          <ac:chgData name="Zhao Jin" userId="cd05a825-544c-438a-9ba1-08e63db50b47" providerId="ADAL" clId="{8B992D7B-B2F5-489C-9EBA-D7AA4DE45278}" dt="2021-03-10T06:34:02.441" v="3432" actId="1076"/>
          <ac:picMkLst>
            <pc:docMk/>
            <pc:sldMk cId="3737971943" sldId="637"/>
            <ac:picMk id="32" creationId="{18CE5B01-85AE-497B-A2BF-4F83A4F1B4E1}"/>
          </ac:picMkLst>
        </pc:picChg>
        <pc:cxnChg chg="add mod">
          <ac:chgData name="Zhao Jin" userId="cd05a825-544c-438a-9ba1-08e63db50b47" providerId="ADAL" clId="{8B992D7B-B2F5-489C-9EBA-D7AA4DE45278}" dt="2021-03-10T06:30:56.901" v="3220" actId="14100"/>
          <ac:cxnSpMkLst>
            <pc:docMk/>
            <pc:sldMk cId="3737971943" sldId="637"/>
            <ac:cxnSpMk id="4" creationId="{5C504FCF-F402-4073-84D5-79CF6D35EDD0}"/>
          </ac:cxnSpMkLst>
        </pc:cxnChg>
        <pc:cxnChg chg="add mod">
          <ac:chgData name="Zhao Jin" userId="cd05a825-544c-438a-9ba1-08e63db50b47" providerId="ADAL" clId="{8B992D7B-B2F5-489C-9EBA-D7AA4DE45278}" dt="2021-03-10T06:30:54.179" v="3219" actId="14100"/>
          <ac:cxnSpMkLst>
            <pc:docMk/>
            <pc:sldMk cId="3737971943" sldId="637"/>
            <ac:cxnSpMk id="18" creationId="{303043E7-BDBC-4030-BCD6-D19EA8A87103}"/>
          </ac:cxnSpMkLst>
        </pc:cxnChg>
        <pc:cxnChg chg="add mod">
          <ac:chgData name="Zhao Jin" userId="cd05a825-544c-438a-9ba1-08e63db50b47" providerId="ADAL" clId="{8B992D7B-B2F5-489C-9EBA-D7AA4DE45278}" dt="2021-03-10T06:32:17.920" v="3326" actId="1035"/>
          <ac:cxnSpMkLst>
            <pc:docMk/>
            <pc:sldMk cId="3737971943" sldId="637"/>
            <ac:cxnSpMk id="27" creationId="{AFF19507-9499-43D4-BD4C-D8D960CEE5E9}"/>
          </ac:cxnSpMkLst>
        </pc:cxnChg>
        <pc:cxnChg chg="add mod">
          <ac:chgData name="Zhao Jin" userId="cd05a825-544c-438a-9ba1-08e63db50b47" providerId="ADAL" clId="{8B992D7B-B2F5-489C-9EBA-D7AA4DE45278}" dt="2021-03-10T06:32:17.920" v="3326" actId="1035"/>
          <ac:cxnSpMkLst>
            <pc:docMk/>
            <pc:sldMk cId="3737971943" sldId="637"/>
            <ac:cxnSpMk id="28" creationId="{2605B15B-9DF8-4A53-B959-AE109192B918}"/>
          </ac:cxnSpMkLst>
        </pc:cxnChg>
      </pc:sldChg>
      <pc:sldChg chg="modSp del">
        <pc:chgData name="Zhao Jin" userId="cd05a825-544c-438a-9ba1-08e63db50b47" providerId="ADAL" clId="{8B992D7B-B2F5-489C-9EBA-D7AA4DE45278}" dt="2021-03-10T06:07:50.607" v="1987" actId="47"/>
        <pc:sldMkLst>
          <pc:docMk/>
          <pc:sldMk cId="1179750071" sldId="639"/>
        </pc:sldMkLst>
        <pc:spChg chg="mod">
          <ac:chgData name="Zhao Jin" userId="cd05a825-544c-438a-9ba1-08e63db50b47" providerId="ADAL" clId="{8B992D7B-B2F5-489C-9EBA-D7AA4DE45278}" dt="2021-03-10T03:41:52.417" v="52"/>
          <ac:spMkLst>
            <pc:docMk/>
            <pc:sldMk cId="1179750071" sldId="63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B992D7B-B2F5-489C-9EBA-D7AA4DE45278}" dt="2021-03-10T06:26:29.417" v="2859" actId="47"/>
        <pc:sldMkLst>
          <pc:docMk/>
          <pc:sldMk cId="3462301147" sldId="640"/>
        </pc:sldMkLst>
        <pc:spChg chg="mod">
          <ac:chgData name="Zhao Jin" userId="cd05a825-544c-438a-9ba1-08e63db50b47" providerId="ADAL" clId="{8B992D7B-B2F5-489C-9EBA-D7AA4DE45278}" dt="2021-03-10T03:41:52.417" v="52"/>
          <ac:spMkLst>
            <pc:docMk/>
            <pc:sldMk cId="3462301147" sldId="64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B992D7B-B2F5-489C-9EBA-D7AA4DE45278}" dt="2021-03-10T06:26:29.417" v="2859" actId="47"/>
        <pc:sldMkLst>
          <pc:docMk/>
          <pc:sldMk cId="723901272" sldId="641"/>
        </pc:sldMkLst>
        <pc:spChg chg="mod">
          <ac:chgData name="Zhao Jin" userId="cd05a825-544c-438a-9ba1-08e63db50b47" providerId="ADAL" clId="{8B992D7B-B2F5-489C-9EBA-D7AA4DE45278}" dt="2021-03-10T03:41:52.417" v="52"/>
          <ac:spMkLst>
            <pc:docMk/>
            <pc:sldMk cId="723901272" sldId="64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B992D7B-B2F5-489C-9EBA-D7AA4DE45278}" dt="2021-03-10T06:26:29.417" v="2859" actId="47"/>
        <pc:sldMkLst>
          <pc:docMk/>
          <pc:sldMk cId="4089006062" sldId="642"/>
        </pc:sldMkLst>
        <pc:spChg chg="mod">
          <ac:chgData name="Zhao Jin" userId="cd05a825-544c-438a-9ba1-08e63db50b47" providerId="ADAL" clId="{8B992D7B-B2F5-489C-9EBA-D7AA4DE45278}" dt="2021-03-10T03:41:52.417" v="52"/>
          <ac:spMkLst>
            <pc:docMk/>
            <pc:sldMk cId="4089006062" sldId="64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B992D7B-B2F5-489C-9EBA-D7AA4DE45278}" dt="2021-03-10T06:26:29.417" v="2859" actId="47"/>
        <pc:sldMkLst>
          <pc:docMk/>
          <pc:sldMk cId="1514327557" sldId="643"/>
        </pc:sldMkLst>
        <pc:spChg chg="mod">
          <ac:chgData name="Zhao Jin" userId="cd05a825-544c-438a-9ba1-08e63db50b47" providerId="ADAL" clId="{8B992D7B-B2F5-489C-9EBA-D7AA4DE45278}" dt="2021-03-10T03:41:52.417" v="52"/>
          <ac:spMkLst>
            <pc:docMk/>
            <pc:sldMk cId="1514327557" sldId="643"/>
            <ac:spMk id="7" creationId="{00000000-0000-0000-0000-000000000000}"/>
          </ac:spMkLst>
        </pc:spChg>
      </pc:sldChg>
      <pc:sldChg chg="addSp delSp modSp add mod">
        <pc:chgData name="Zhao Jin" userId="cd05a825-544c-438a-9ba1-08e63db50b47" providerId="ADAL" clId="{8B992D7B-B2F5-489C-9EBA-D7AA4DE45278}" dt="2021-03-10T05:31:44.378" v="512" actId="20577"/>
        <pc:sldMkLst>
          <pc:docMk/>
          <pc:sldMk cId="1650504682" sldId="644"/>
        </pc:sldMkLst>
        <pc:spChg chg="mod">
          <ac:chgData name="Zhao Jin" userId="cd05a825-544c-438a-9ba1-08e63db50b47" providerId="ADAL" clId="{8B992D7B-B2F5-489C-9EBA-D7AA4DE45278}" dt="2021-03-10T05:31:44.378" v="512" actId="20577"/>
          <ac:spMkLst>
            <pc:docMk/>
            <pc:sldMk cId="1650504682" sldId="644"/>
            <ac:spMk id="13" creationId="{00000000-0000-0000-0000-000000000000}"/>
          </ac:spMkLst>
        </pc:spChg>
        <pc:spChg chg="mod">
          <ac:chgData name="Zhao Jin" userId="cd05a825-544c-438a-9ba1-08e63db50b47" providerId="ADAL" clId="{8B992D7B-B2F5-489C-9EBA-D7AA4DE45278}" dt="2021-03-10T05:27:30.143" v="340" actId="20577"/>
          <ac:spMkLst>
            <pc:docMk/>
            <pc:sldMk cId="1650504682" sldId="644"/>
            <ac:spMk id="14338" creationId="{00000000-0000-0000-0000-000000000000}"/>
          </ac:spMkLst>
        </pc:spChg>
        <pc:picChg chg="del">
          <ac:chgData name="Zhao Jin" userId="cd05a825-544c-438a-9ba1-08e63db50b47" providerId="ADAL" clId="{8B992D7B-B2F5-489C-9EBA-D7AA4DE45278}" dt="2021-03-10T05:25:49.278" v="194" actId="478"/>
          <ac:picMkLst>
            <pc:docMk/>
            <pc:sldMk cId="1650504682" sldId="644"/>
            <ac:picMk id="1026" creationId="{CB816711-2D1E-4C3C-8244-FC767C732186}"/>
          </ac:picMkLst>
        </pc:picChg>
        <pc:picChg chg="add mod">
          <ac:chgData name="Zhao Jin" userId="cd05a825-544c-438a-9ba1-08e63db50b47" providerId="ADAL" clId="{8B992D7B-B2F5-489C-9EBA-D7AA4DE45278}" dt="2021-03-10T05:27:23.220" v="328" actId="1076"/>
          <ac:picMkLst>
            <pc:docMk/>
            <pc:sldMk cId="1650504682" sldId="644"/>
            <ac:picMk id="2050" creationId="{0954887C-86AD-40B5-A4F7-2446742F4713}"/>
          </ac:picMkLst>
        </pc:picChg>
      </pc:sldChg>
      <pc:sldChg chg="delSp modSp add mod ord delAnim">
        <pc:chgData name="Zhao Jin" userId="cd05a825-544c-438a-9ba1-08e63db50b47" providerId="ADAL" clId="{8B992D7B-B2F5-489C-9EBA-D7AA4DE45278}" dt="2021-03-10T05:52:11.312" v="1493" actId="27636"/>
        <pc:sldMkLst>
          <pc:docMk/>
          <pc:sldMk cId="3467909449" sldId="645"/>
        </pc:sldMkLst>
        <pc:spChg chg="del">
          <ac:chgData name="Zhao Jin" userId="cd05a825-544c-438a-9ba1-08e63db50b47" providerId="ADAL" clId="{8B992D7B-B2F5-489C-9EBA-D7AA4DE45278}" dt="2021-03-10T05:39:07.217" v="888" actId="478"/>
          <ac:spMkLst>
            <pc:docMk/>
            <pc:sldMk cId="3467909449" sldId="645"/>
            <ac:spMk id="2" creationId="{78DEA9C6-92CD-41DC-9B88-2CBF8DA65277}"/>
          </ac:spMkLst>
        </pc:spChg>
        <pc:spChg chg="mod">
          <ac:chgData name="Zhao Jin" userId="cd05a825-544c-438a-9ba1-08e63db50b47" providerId="ADAL" clId="{8B992D7B-B2F5-489C-9EBA-D7AA4DE45278}" dt="2021-03-10T05:52:11.312" v="1493" actId="27636"/>
          <ac:spMkLst>
            <pc:docMk/>
            <pc:sldMk cId="3467909449" sldId="645"/>
            <ac:spMk id="69" creationId="{00000000-0000-0000-0000-000000000000}"/>
          </ac:spMkLst>
        </pc:spChg>
        <pc:spChg chg="del">
          <ac:chgData name="Zhao Jin" userId="cd05a825-544c-438a-9ba1-08e63db50b47" providerId="ADAL" clId="{8B992D7B-B2F5-489C-9EBA-D7AA4DE45278}" dt="2021-03-10T05:39:07.217" v="888" actId="478"/>
          <ac:spMkLst>
            <pc:docMk/>
            <pc:sldMk cId="3467909449" sldId="645"/>
            <ac:spMk id="219" creationId="{51445D7D-23A1-4B14-887B-9634FAA15056}"/>
          </ac:spMkLst>
        </pc:spChg>
        <pc:spChg chg="del">
          <ac:chgData name="Zhao Jin" userId="cd05a825-544c-438a-9ba1-08e63db50b47" providerId="ADAL" clId="{8B992D7B-B2F5-489C-9EBA-D7AA4DE45278}" dt="2021-03-10T05:39:07.217" v="888" actId="478"/>
          <ac:spMkLst>
            <pc:docMk/>
            <pc:sldMk cId="3467909449" sldId="645"/>
            <ac:spMk id="221" creationId="{5E058E7D-411E-40F1-B36B-94D2CCD22DC1}"/>
          </ac:spMkLst>
        </pc:spChg>
        <pc:spChg chg="del">
          <ac:chgData name="Zhao Jin" userId="cd05a825-544c-438a-9ba1-08e63db50b47" providerId="ADAL" clId="{8B992D7B-B2F5-489C-9EBA-D7AA4DE45278}" dt="2021-03-10T05:39:07.217" v="888" actId="478"/>
          <ac:spMkLst>
            <pc:docMk/>
            <pc:sldMk cId="3467909449" sldId="645"/>
            <ac:spMk id="222" creationId="{8EE83FFF-EB0D-47DF-B41B-F9310032622B}"/>
          </ac:spMkLst>
        </pc:spChg>
        <pc:spChg chg="del">
          <ac:chgData name="Zhao Jin" userId="cd05a825-544c-438a-9ba1-08e63db50b47" providerId="ADAL" clId="{8B992D7B-B2F5-489C-9EBA-D7AA4DE45278}" dt="2021-03-10T05:39:07.217" v="888" actId="478"/>
          <ac:spMkLst>
            <pc:docMk/>
            <pc:sldMk cId="3467909449" sldId="645"/>
            <ac:spMk id="223" creationId="{77876F5D-360A-4C05-AAA3-C1C1259864D6}"/>
          </ac:spMkLst>
        </pc:spChg>
        <pc:spChg chg="del">
          <ac:chgData name="Zhao Jin" userId="cd05a825-544c-438a-9ba1-08e63db50b47" providerId="ADAL" clId="{8B992D7B-B2F5-489C-9EBA-D7AA4DE45278}" dt="2021-03-10T05:39:07.217" v="888" actId="478"/>
          <ac:spMkLst>
            <pc:docMk/>
            <pc:sldMk cId="3467909449" sldId="645"/>
            <ac:spMk id="224" creationId="{39C871D2-D142-4D45-9C02-E9BB8480AF00}"/>
          </ac:spMkLst>
        </pc:spChg>
        <pc:spChg chg="del">
          <ac:chgData name="Zhao Jin" userId="cd05a825-544c-438a-9ba1-08e63db50b47" providerId="ADAL" clId="{8B992D7B-B2F5-489C-9EBA-D7AA4DE45278}" dt="2021-03-10T05:39:07.217" v="888" actId="478"/>
          <ac:spMkLst>
            <pc:docMk/>
            <pc:sldMk cId="3467909449" sldId="645"/>
            <ac:spMk id="225" creationId="{9E0A487E-D60F-436A-A271-35BAFAB98EEE}"/>
          </ac:spMkLst>
        </pc:spChg>
        <pc:spChg chg="del">
          <ac:chgData name="Zhao Jin" userId="cd05a825-544c-438a-9ba1-08e63db50b47" providerId="ADAL" clId="{8B992D7B-B2F5-489C-9EBA-D7AA4DE45278}" dt="2021-03-10T05:39:07.217" v="888" actId="478"/>
          <ac:spMkLst>
            <pc:docMk/>
            <pc:sldMk cId="3467909449" sldId="645"/>
            <ac:spMk id="226" creationId="{913A8F48-7672-419A-BB40-F149C3908B8A}"/>
          </ac:spMkLst>
        </pc:spChg>
        <pc:spChg chg="del">
          <ac:chgData name="Zhao Jin" userId="cd05a825-544c-438a-9ba1-08e63db50b47" providerId="ADAL" clId="{8B992D7B-B2F5-489C-9EBA-D7AA4DE45278}" dt="2021-03-10T05:39:07.217" v="888" actId="478"/>
          <ac:spMkLst>
            <pc:docMk/>
            <pc:sldMk cId="3467909449" sldId="645"/>
            <ac:spMk id="227" creationId="{E2DB9541-7A10-438C-8000-9EEB1A74CA69}"/>
          </ac:spMkLst>
        </pc:spChg>
        <pc:spChg chg="del">
          <ac:chgData name="Zhao Jin" userId="cd05a825-544c-438a-9ba1-08e63db50b47" providerId="ADAL" clId="{8B992D7B-B2F5-489C-9EBA-D7AA4DE45278}" dt="2021-03-10T05:39:07.217" v="888" actId="478"/>
          <ac:spMkLst>
            <pc:docMk/>
            <pc:sldMk cId="3467909449" sldId="645"/>
            <ac:spMk id="228" creationId="{39643799-7F72-4672-8AF4-C8384AC0FFD4}"/>
          </ac:spMkLst>
        </pc:spChg>
      </pc:sldChg>
      <pc:sldChg chg="addSp delSp modSp add mod modAnim">
        <pc:chgData name="Zhao Jin" userId="cd05a825-544c-438a-9ba1-08e63db50b47" providerId="ADAL" clId="{8B992D7B-B2F5-489C-9EBA-D7AA4DE45278}" dt="2021-03-10T06:20:31.239" v="2448" actId="20577"/>
        <pc:sldMkLst>
          <pc:docMk/>
          <pc:sldMk cId="392536893" sldId="646"/>
        </pc:sldMkLst>
        <pc:spChg chg="add mod">
          <ac:chgData name="Zhao Jin" userId="cd05a825-544c-438a-9ba1-08e63db50b47" providerId="ADAL" clId="{8B992D7B-B2F5-489C-9EBA-D7AA4DE45278}" dt="2021-03-10T06:13:29.284" v="2149" actId="207"/>
          <ac:spMkLst>
            <pc:docMk/>
            <pc:sldMk cId="392536893" sldId="646"/>
            <ac:spMk id="6" creationId="{0F6B324F-CD18-4D4F-A6AF-45BB78E931BE}"/>
          </ac:spMkLst>
        </pc:spChg>
        <pc:spChg chg="add mod">
          <ac:chgData name="Zhao Jin" userId="cd05a825-544c-438a-9ba1-08e63db50b47" providerId="ADAL" clId="{8B992D7B-B2F5-489C-9EBA-D7AA4DE45278}" dt="2021-03-10T06:19:36.756" v="2360" actId="1037"/>
          <ac:spMkLst>
            <pc:docMk/>
            <pc:sldMk cId="392536893" sldId="646"/>
            <ac:spMk id="8" creationId="{69AD67CE-E306-427F-9844-6A3804267B08}"/>
          </ac:spMkLst>
        </pc:spChg>
        <pc:spChg chg="add mod">
          <ac:chgData name="Zhao Jin" userId="cd05a825-544c-438a-9ba1-08e63db50b47" providerId="ADAL" clId="{8B992D7B-B2F5-489C-9EBA-D7AA4DE45278}" dt="2021-03-10T06:02:24.720" v="1762" actId="1076"/>
          <ac:spMkLst>
            <pc:docMk/>
            <pc:sldMk cId="392536893" sldId="646"/>
            <ac:spMk id="9" creationId="{54B377DE-3087-469F-801D-E1BA29744B17}"/>
          </ac:spMkLst>
        </pc:spChg>
        <pc:spChg chg="add del mod">
          <ac:chgData name="Zhao Jin" userId="cd05a825-544c-438a-9ba1-08e63db50b47" providerId="ADAL" clId="{8B992D7B-B2F5-489C-9EBA-D7AA4DE45278}" dt="2021-03-10T06:01:33.382" v="1716" actId="478"/>
          <ac:spMkLst>
            <pc:docMk/>
            <pc:sldMk cId="392536893" sldId="646"/>
            <ac:spMk id="18" creationId="{4A591DE0-C1B4-4B96-AB45-6E84663323A1}"/>
          </ac:spMkLst>
        </pc:spChg>
        <pc:spChg chg="mod">
          <ac:chgData name="Zhao Jin" userId="cd05a825-544c-438a-9ba1-08e63db50b47" providerId="ADAL" clId="{8B992D7B-B2F5-489C-9EBA-D7AA4DE45278}" dt="2021-03-10T06:20:31.239" v="2448" actId="20577"/>
          <ac:spMkLst>
            <pc:docMk/>
            <pc:sldMk cId="392536893" sldId="646"/>
            <ac:spMk id="69" creationId="{00000000-0000-0000-0000-000000000000}"/>
          </ac:spMkLst>
        </pc:spChg>
        <pc:spChg chg="mod">
          <ac:chgData name="Zhao Jin" userId="cd05a825-544c-438a-9ba1-08e63db50b47" providerId="ADAL" clId="{8B992D7B-B2F5-489C-9EBA-D7AA4DE45278}" dt="2021-03-10T05:49:20.821" v="1311" actId="20577"/>
          <ac:spMkLst>
            <pc:docMk/>
            <pc:sldMk cId="392536893" sldId="646"/>
            <ac:spMk id="14338" creationId="{00000000-0000-0000-0000-000000000000}"/>
          </ac:spMkLst>
        </pc:spChg>
        <pc:cxnChg chg="add del mod">
          <ac:chgData name="Zhao Jin" userId="cd05a825-544c-438a-9ba1-08e63db50b47" providerId="ADAL" clId="{8B992D7B-B2F5-489C-9EBA-D7AA4DE45278}" dt="2021-03-10T05:59:59.254" v="1693" actId="11529"/>
          <ac:cxnSpMkLst>
            <pc:docMk/>
            <pc:sldMk cId="392536893" sldId="646"/>
            <ac:cxnSpMk id="3" creationId="{50C87B7A-63C4-43D0-B9C9-891D7EC72D8E}"/>
          </ac:cxnSpMkLst>
        </pc:cxnChg>
        <pc:cxnChg chg="add del mod">
          <ac:chgData name="Zhao Jin" userId="cd05a825-544c-438a-9ba1-08e63db50b47" providerId="ADAL" clId="{8B992D7B-B2F5-489C-9EBA-D7AA4DE45278}" dt="2021-03-10T06:01:12.151" v="1710" actId="478"/>
          <ac:cxnSpMkLst>
            <pc:docMk/>
            <pc:sldMk cId="392536893" sldId="646"/>
            <ac:cxnSpMk id="10" creationId="{1FA85E4C-8AF1-4C6B-AE52-43888B0B2D95}"/>
          </ac:cxnSpMkLst>
        </pc:cxnChg>
        <pc:cxnChg chg="add del mod">
          <ac:chgData name="Zhao Jin" userId="cd05a825-544c-438a-9ba1-08e63db50b47" providerId="ADAL" clId="{8B992D7B-B2F5-489C-9EBA-D7AA4DE45278}" dt="2021-03-10T06:01:10.610" v="1709" actId="478"/>
          <ac:cxnSpMkLst>
            <pc:docMk/>
            <pc:sldMk cId="392536893" sldId="646"/>
            <ac:cxnSpMk id="16" creationId="{7A879F97-D634-415E-9FC6-43C241CA6F81}"/>
          </ac:cxnSpMkLst>
        </pc:cxnChg>
      </pc:sldChg>
      <pc:sldChg chg="addSp delSp modSp add mod modAnim">
        <pc:chgData name="Zhao Jin" userId="cd05a825-544c-438a-9ba1-08e63db50b47" providerId="ADAL" clId="{8B992D7B-B2F5-489C-9EBA-D7AA4DE45278}" dt="2021-03-15T03:19:35.164" v="3437" actId="207"/>
        <pc:sldMkLst>
          <pc:docMk/>
          <pc:sldMk cId="167291195" sldId="647"/>
        </pc:sldMkLst>
        <pc:spChg chg="add del mod">
          <ac:chgData name="Zhao Jin" userId="cd05a825-544c-438a-9ba1-08e63db50b47" providerId="ADAL" clId="{8B992D7B-B2F5-489C-9EBA-D7AA4DE45278}" dt="2021-03-10T05:55:28.210" v="1581"/>
          <ac:spMkLst>
            <pc:docMk/>
            <pc:sldMk cId="167291195" sldId="647"/>
            <ac:spMk id="6" creationId="{D93954E0-5FF4-4C42-90FB-CE9B4F591ACE}"/>
          </ac:spMkLst>
        </pc:spChg>
        <pc:spChg chg="mod">
          <ac:chgData name="Zhao Jin" userId="cd05a825-544c-438a-9ba1-08e63db50b47" providerId="ADAL" clId="{8B992D7B-B2F5-489C-9EBA-D7AA4DE45278}" dt="2021-03-15T03:19:35.164" v="3437" actId="207"/>
          <ac:spMkLst>
            <pc:docMk/>
            <pc:sldMk cId="167291195" sldId="647"/>
            <ac:spMk id="69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8B992D7B-B2F5-489C-9EBA-D7AA4DE45278}" dt="2021-03-10T06:23:41.643" v="2691" actId="20577"/>
        <pc:sldMkLst>
          <pc:docMk/>
          <pc:sldMk cId="812023997" sldId="648"/>
        </pc:sldMkLst>
        <pc:spChg chg="del mod">
          <ac:chgData name="Zhao Jin" userId="cd05a825-544c-438a-9ba1-08e63db50b47" providerId="ADAL" clId="{8B992D7B-B2F5-489C-9EBA-D7AA4DE45278}" dt="2021-03-10T06:05:39.598" v="1872" actId="478"/>
          <ac:spMkLst>
            <pc:docMk/>
            <pc:sldMk cId="812023997" sldId="648"/>
            <ac:spMk id="6" creationId="{0F6B324F-CD18-4D4F-A6AF-45BB78E931BE}"/>
          </ac:spMkLst>
        </pc:spChg>
        <pc:spChg chg="mod">
          <ac:chgData name="Zhao Jin" userId="cd05a825-544c-438a-9ba1-08e63db50b47" providerId="ADAL" clId="{8B992D7B-B2F5-489C-9EBA-D7AA4DE45278}" dt="2021-03-10T06:09:29.101" v="2032" actId="20577"/>
          <ac:spMkLst>
            <pc:docMk/>
            <pc:sldMk cId="812023997" sldId="648"/>
            <ac:spMk id="8" creationId="{69AD67CE-E306-427F-9844-6A3804267B08}"/>
          </ac:spMkLst>
        </pc:spChg>
        <pc:spChg chg="mod ord">
          <ac:chgData name="Zhao Jin" userId="cd05a825-544c-438a-9ba1-08e63db50b47" providerId="ADAL" clId="{8B992D7B-B2F5-489C-9EBA-D7AA4DE45278}" dt="2021-03-10T06:15:55.293" v="2178" actId="1076"/>
          <ac:spMkLst>
            <pc:docMk/>
            <pc:sldMk cId="812023997" sldId="648"/>
            <ac:spMk id="9" creationId="{54B377DE-3087-469F-801D-E1BA29744B17}"/>
          </ac:spMkLst>
        </pc:spChg>
        <pc:spChg chg="add mod">
          <ac:chgData name="Zhao Jin" userId="cd05a825-544c-438a-9ba1-08e63db50b47" providerId="ADAL" clId="{8B992D7B-B2F5-489C-9EBA-D7AA4DE45278}" dt="2021-03-10T06:16:33.334" v="2202" actId="5793"/>
          <ac:spMkLst>
            <pc:docMk/>
            <pc:sldMk cId="812023997" sldId="648"/>
            <ac:spMk id="10" creationId="{9C862B40-DB9C-4A17-90A3-A53FF361F87E}"/>
          </ac:spMkLst>
        </pc:spChg>
        <pc:spChg chg="add mod">
          <ac:chgData name="Zhao Jin" userId="cd05a825-544c-438a-9ba1-08e63db50b47" providerId="ADAL" clId="{8B992D7B-B2F5-489C-9EBA-D7AA4DE45278}" dt="2021-03-10T06:23:41.643" v="2691" actId="20577"/>
          <ac:spMkLst>
            <pc:docMk/>
            <pc:sldMk cId="812023997" sldId="648"/>
            <ac:spMk id="11" creationId="{8323FC59-1464-493C-B3D2-852369AE3655}"/>
          </ac:spMkLst>
        </pc:spChg>
        <pc:spChg chg="mod">
          <ac:chgData name="Zhao Jin" userId="cd05a825-544c-438a-9ba1-08e63db50b47" providerId="ADAL" clId="{8B992D7B-B2F5-489C-9EBA-D7AA4DE45278}" dt="2021-03-10T06:20:31.246" v="2449" actId="20577"/>
          <ac:spMkLst>
            <pc:docMk/>
            <pc:sldMk cId="812023997" sldId="648"/>
            <ac:spMk id="69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8B992D7B-B2F5-489C-9EBA-D7AA4DE45278}" dt="2021-03-10T06:25:30.220" v="2843" actId="1036"/>
        <pc:sldMkLst>
          <pc:docMk/>
          <pc:sldMk cId="3185872224" sldId="649"/>
        </pc:sldMkLst>
        <pc:spChg chg="mod">
          <ac:chgData name="Zhao Jin" userId="cd05a825-544c-438a-9ba1-08e63db50b47" providerId="ADAL" clId="{8B992D7B-B2F5-489C-9EBA-D7AA4DE45278}" dt="2021-03-10T06:25:08.060" v="2780" actId="1038"/>
          <ac:spMkLst>
            <pc:docMk/>
            <pc:sldMk cId="3185872224" sldId="649"/>
            <ac:spMk id="6" creationId="{0F6B324F-CD18-4D4F-A6AF-45BB78E931BE}"/>
          </ac:spMkLst>
        </pc:spChg>
        <pc:spChg chg="del mod">
          <ac:chgData name="Zhao Jin" userId="cd05a825-544c-438a-9ba1-08e63db50b47" providerId="ADAL" clId="{8B992D7B-B2F5-489C-9EBA-D7AA4DE45278}" dt="2021-03-10T06:23:55.540" v="2693" actId="478"/>
          <ac:spMkLst>
            <pc:docMk/>
            <pc:sldMk cId="3185872224" sldId="649"/>
            <ac:spMk id="8" creationId="{69AD67CE-E306-427F-9844-6A3804267B08}"/>
          </ac:spMkLst>
        </pc:spChg>
        <pc:spChg chg="del">
          <ac:chgData name="Zhao Jin" userId="cd05a825-544c-438a-9ba1-08e63db50b47" providerId="ADAL" clId="{8B992D7B-B2F5-489C-9EBA-D7AA4DE45278}" dt="2021-03-10T06:08:56.381" v="1990" actId="478"/>
          <ac:spMkLst>
            <pc:docMk/>
            <pc:sldMk cId="3185872224" sldId="649"/>
            <ac:spMk id="9" creationId="{54B377DE-3087-469F-801D-E1BA29744B17}"/>
          </ac:spMkLst>
        </pc:spChg>
        <pc:spChg chg="add mod">
          <ac:chgData name="Zhao Jin" userId="cd05a825-544c-438a-9ba1-08e63db50b47" providerId="ADAL" clId="{8B992D7B-B2F5-489C-9EBA-D7AA4DE45278}" dt="2021-03-10T06:25:10.483" v="2794" actId="1038"/>
          <ac:spMkLst>
            <pc:docMk/>
            <pc:sldMk cId="3185872224" sldId="649"/>
            <ac:spMk id="10" creationId="{D16D13B0-30DE-4DAB-840F-C1D7B18BBFDE}"/>
          </ac:spMkLst>
        </pc:spChg>
        <pc:spChg chg="add mod ord">
          <ac:chgData name="Zhao Jin" userId="cd05a825-544c-438a-9ba1-08e63db50b47" providerId="ADAL" clId="{8B992D7B-B2F5-489C-9EBA-D7AA4DE45278}" dt="2021-03-10T06:25:25.148" v="2819" actId="6549"/>
          <ac:spMkLst>
            <pc:docMk/>
            <pc:sldMk cId="3185872224" sldId="649"/>
            <ac:spMk id="11" creationId="{EE7F36F8-4E24-4A95-8692-22DDB6B5C012}"/>
          </ac:spMkLst>
        </pc:spChg>
        <pc:spChg chg="add mod">
          <ac:chgData name="Zhao Jin" userId="cd05a825-544c-438a-9ba1-08e63db50b47" providerId="ADAL" clId="{8B992D7B-B2F5-489C-9EBA-D7AA4DE45278}" dt="2021-03-10T06:25:30.220" v="2843" actId="1036"/>
          <ac:spMkLst>
            <pc:docMk/>
            <pc:sldMk cId="3185872224" sldId="649"/>
            <ac:spMk id="13" creationId="{B92FD8C2-63FF-42FD-ADD3-DEB1F5F410A4}"/>
          </ac:spMkLst>
        </pc:spChg>
        <pc:spChg chg="add mod">
          <ac:chgData name="Zhao Jin" userId="cd05a825-544c-438a-9ba1-08e63db50b47" providerId="ADAL" clId="{8B992D7B-B2F5-489C-9EBA-D7AA4DE45278}" dt="2021-03-10T06:25:22.875" v="2817" actId="20577"/>
          <ac:spMkLst>
            <pc:docMk/>
            <pc:sldMk cId="3185872224" sldId="649"/>
            <ac:spMk id="14" creationId="{0062CEEF-8FA3-406E-9F07-71B44D29FF87}"/>
          </ac:spMkLst>
        </pc:spChg>
      </pc:sldChg>
      <pc:sldChg chg="modSp add mod modAnim">
        <pc:chgData name="Zhao Jin" userId="cd05a825-544c-438a-9ba1-08e63db50b47" providerId="ADAL" clId="{8B992D7B-B2F5-489C-9EBA-D7AA4DE45278}" dt="2021-03-10T06:20:33.607" v="2452" actId="1035"/>
        <pc:sldMkLst>
          <pc:docMk/>
          <pc:sldMk cId="161870347" sldId="650"/>
        </pc:sldMkLst>
        <pc:spChg chg="mod">
          <ac:chgData name="Zhao Jin" userId="cd05a825-544c-438a-9ba1-08e63db50b47" providerId="ADAL" clId="{8B992D7B-B2F5-489C-9EBA-D7AA4DE45278}" dt="2021-03-10T06:20:33.607" v="2452" actId="1035"/>
          <ac:spMkLst>
            <pc:docMk/>
            <pc:sldMk cId="161870347" sldId="650"/>
            <ac:spMk id="8" creationId="{69AD67CE-E306-427F-9844-6A3804267B08}"/>
          </ac:spMkLst>
        </pc:spChg>
        <pc:spChg chg="mod">
          <ac:chgData name="Zhao Jin" userId="cd05a825-544c-438a-9ba1-08e63db50b47" providerId="ADAL" clId="{8B992D7B-B2F5-489C-9EBA-D7AA4DE45278}" dt="2021-03-10T06:19:03.542" v="2348" actId="1076"/>
          <ac:spMkLst>
            <pc:docMk/>
            <pc:sldMk cId="161870347" sldId="650"/>
            <ac:spMk id="9" creationId="{54B377DE-3087-469F-801D-E1BA29744B17}"/>
          </ac:spMkLst>
        </pc:spChg>
        <pc:spChg chg="mod">
          <ac:chgData name="Zhao Jin" userId="cd05a825-544c-438a-9ba1-08e63db50b47" providerId="ADAL" clId="{8B992D7B-B2F5-489C-9EBA-D7AA4DE45278}" dt="2021-03-10T06:19:00.343" v="2347" actId="14100"/>
          <ac:spMkLst>
            <pc:docMk/>
            <pc:sldMk cId="161870347" sldId="650"/>
            <ac:spMk id="10" creationId="{9C862B40-DB9C-4A17-90A3-A53FF361F87E}"/>
          </ac:spMkLst>
        </pc:spChg>
        <pc:spChg chg="mod">
          <ac:chgData name="Zhao Jin" userId="cd05a825-544c-438a-9ba1-08e63db50b47" providerId="ADAL" clId="{8B992D7B-B2F5-489C-9EBA-D7AA4DE45278}" dt="2021-03-10T06:20:31.385" v="2450" actId="20577"/>
          <ac:spMkLst>
            <pc:docMk/>
            <pc:sldMk cId="161870347" sldId="650"/>
            <ac:spMk id="69" creationId="{00000000-0000-0000-0000-000000000000}"/>
          </ac:spMkLst>
        </pc:spChg>
      </pc:sldChg>
      <pc:sldMasterChg chg="modSp modSldLayout">
        <pc:chgData name="Zhao Jin" userId="cd05a825-544c-438a-9ba1-08e63db50b47" providerId="ADAL" clId="{8B992D7B-B2F5-489C-9EBA-D7AA4DE45278}" dt="2021-03-10T03:41:52.417" v="52"/>
        <pc:sldMasterMkLst>
          <pc:docMk/>
          <pc:sldMasterMk cId="0" sldId="2147485087"/>
        </pc:sldMasterMkLst>
        <pc:spChg chg="mod">
          <ac:chgData name="Zhao Jin" userId="cd05a825-544c-438a-9ba1-08e63db50b47" providerId="ADAL" clId="{8B992D7B-B2F5-489C-9EBA-D7AA4DE45278}" dt="2021-03-10T03:41:52.417" v="5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8B992D7B-B2F5-489C-9EBA-D7AA4DE45278}" dt="2021-03-10T03:41:52.417" v="52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8B992D7B-B2F5-489C-9EBA-D7AA4DE45278}" dt="2021-03-10T03:41:52.417" v="5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992D7B-B2F5-489C-9EBA-D7AA4DE45278}" dt="2021-03-10T03:41:52.417" v="52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8B992D7B-B2F5-489C-9EBA-D7AA4DE45278}" dt="2021-03-10T03:41:52.417" v="5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992D7B-B2F5-489C-9EBA-D7AA4DE45278}" dt="2021-03-10T03:41:52.417" v="52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8B992D7B-B2F5-489C-9EBA-D7AA4DE45278}" dt="2021-03-10T03:41:52.417" v="5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992D7B-B2F5-489C-9EBA-D7AA4DE45278}" dt="2021-03-10T03:41:52.417" v="52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8B992D7B-B2F5-489C-9EBA-D7AA4DE45278}" dt="2021-03-10T03:41:52.417" v="5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992D7B-B2F5-489C-9EBA-D7AA4DE45278}" dt="2021-03-10T03:41:52.417" v="52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8B992D7B-B2F5-489C-9EBA-D7AA4DE45278}" dt="2021-03-10T03:41:52.417" v="5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992D7B-B2F5-489C-9EBA-D7AA4DE45278}" dt="2021-03-10T03:41:52.417" v="52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8B992D7B-B2F5-489C-9EBA-D7AA4DE45278}" dt="2021-03-10T03:41:52.417" v="5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992D7B-B2F5-489C-9EBA-D7AA4DE45278}" dt="2021-03-10T03:41:52.417" v="52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8B992D7B-B2F5-489C-9EBA-D7AA4DE45278}" dt="2021-03-10T03:41:52.417" v="5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992D7B-B2F5-489C-9EBA-D7AA4DE45278}" dt="2021-03-10T03:41:52.417" v="52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8B992D7B-B2F5-489C-9EBA-D7AA4DE45278}" dt="2021-03-10T03:41:52.417" v="5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992D7B-B2F5-489C-9EBA-D7AA4DE45278}" dt="2021-03-10T03:41:52.417" v="52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8B992D7B-B2F5-489C-9EBA-D7AA4DE45278}" dt="2021-03-10T03:41:52.417" v="5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992D7B-B2F5-489C-9EBA-D7AA4DE45278}" dt="2021-03-10T03:41:52.417" v="52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8B992D7B-B2F5-489C-9EBA-D7AA4DE45278}" dt="2021-03-10T03:41:52.417" v="5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992D7B-B2F5-489C-9EBA-D7AA4DE45278}" dt="2021-03-10T03:41:52.417" v="52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8B992D7B-B2F5-489C-9EBA-D7AA4DE45278}" dt="2021-03-10T03:41:52.417" v="5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  <pc:spChg chg="mod">
          <ac:chgData name="dcszjin@nus.edu.sg" userId="cd05a825-544c-438a-9ba1-08e63db50b47" providerId="ADAL" clId="{9951FBC0-0DB4-4E89-AD15-8BA171954228}" dt="2021-03-01T07:02:44.775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04.415" v="6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438607696" sldId="468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9951FBC0-0DB4-4E89-AD15-8BA171954228}" dt="2021-03-01T07:03:18.318" v="63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94276337" sldId="601"/>
            <ac:spMk id="7" creationId="{00000000-0000-0000-0000-000000000000}"/>
          </ac:spMkLst>
        </pc:spChg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49.103" v="65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3/15/2021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92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48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7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53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44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84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960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426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93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20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C Preprocessing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#define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Unit20 - </a:t>
            </a:r>
            <a:fld id="{F7EC234A-9094-4BB8-9EA4-75ECDA8A365B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7948612" cy="3046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Defines constants / macros which are substituted in the program before compilation.</a:t>
            </a:r>
            <a:endParaRPr lang="en-GB" dirty="0">
              <a:solidFill>
                <a:srgbClr val="006600"/>
              </a:solidFill>
            </a:endParaRP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D67CE-E306-427F-9844-6A3804267B08}"/>
              </a:ext>
            </a:extLst>
          </p:cNvPr>
          <p:cNvSpPr/>
          <p:nvPr/>
        </p:nvSpPr>
        <p:spPr>
          <a:xfrm>
            <a:off x="-40965" y="2971259"/>
            <a:ext cx="1737399" cy="89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 preprocessing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62B40-DB9C-4A17-90A3-A53FF361F87E}"/>
              </a:ext>
            </a:extLst>
          </p:cNvPr>
          <p:cNvSpPr txBox="1"/>
          <p:nvPr/>
        </p:nvSpPr>
        <p:spPr>
          <a:xfrm>
            <a:off x="1669554" y="2162680"/>
            <a:ext cx="5193584" cy="3108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metered_fare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distance){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fare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3.20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distance -=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(distance &lt;=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fare;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endParaRPr lang="en-US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(distance &lt;=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10000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fare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0.22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lceil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(distance,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400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fare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0.22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10000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400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377DE-3087-469F-801D-E1BA29744B17}"/>
              </a:ext>
            </a:extLst>
          </p:cNvPr>
          <p:cNvSpPr txBox="1"/>
          <p:nvPr/>
        </p:nvSpPr>
        <p:spPr>
          <a:xfrm>
            <a:off x="6069611" y="2900681"/>
            <a:ext cx="2350489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value gets replaced accordingly via preprocessing.</a:t>
            </a:r>
          </a:p>
        </p:txBody>
      </p:sp>
    </p:spTree>
    <p:extLst>
      <p:ext uri="{BB962C8B-B14F-4D97-AF65-F5344CB8AC3E}">
        <p14:creationId xmlns:p14="http://schemas.microsoft.com/office/powerpoint/2010/main" val="1618703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E7F36F8-4E24-4A95-8692-22DDB6B5C012}"/>
              </a:ext>
            </a:extLst>
          </p:cNvPr>
          <p:cNvSpPr txBox="1"/>
          <p:nvPr/>
        </p:nvSpPr>
        <p:spPr>
          <a:xfrm>
            <a:off x="1721746" y="4405543"/>
            <a:ext cx="6155105" cy="1077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it-IT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it-IT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>
              <a:defRPr/>
            </a:pPr>
            <a:r>
              <a:rPr lang="it-IT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t-IT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it-IT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radius = </a:t>
            </a:r>
            <a:r>
              <a:rPr lang="it-IT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4.0</a:t>
            </a:r>
            <a:r>
              <a:rPr lang="it-IT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it-IT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cs1010_print_double(</a:t>
            </a:r>
            <a:r>
              <a:rPr lang="it-IT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3.1415926</a:t>
            </a:r>
            <a:r>
              <a:rPr lang="it-IT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*radius*radius);</a:t>
            </a:r>
          </a:p>
          <a:p>
            <a:pPr>
              <a:defRPr/>
            </a:pPr>
            <a:r>
              <a:rPr lang="it-IT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 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#define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Unit20 - </a:t>
            </a:r>
            <a:fld id="{F7EC234A-9094-4BB8-9EA4-75ECDA8A365B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7948612" cy="3046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Defines constants / macros which are substituted in the program before compilation.</a:t>
            </a:r>
            <a:endParaRPr lang="en-GB" dirty="0">
              <a:solidFill>
                <a:srgbClr val="006600"/>
              </a:solidFill>
            </a:endParaRP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6B324F-CD18-4D4F-A6AF-45BB78E931BE}"/>
              </a:ext>
            </a:extLst>
          </p:cNvPr>
          <p:cNvSpPr txBox="1"/>
          <p:nvPr/>
        </p:nvSpPr>
        <p:spPr>
          <a:xfrm>
            <a:off x="1721746" y="2160777"/>
            <a:ext cx="6155105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it-IT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#define SQUARE(x) x*x</a:t>
            </a:r>
          </a:p>
          <a:p>
            <a:pPr>
              <a:defRPr/>
            </a:pPr>
            <a:r>
              <a:rPr lang="it-IT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#define PI 3.1415926</a:t>
            </a:r>
          </a:p>
          <a:p>
            <a:pPr>
              <a:defRPr/>
            </a:pPr>
            <a:endParaRPr lang="it-IT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it-IT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it-IT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>
              <a:defRPr/>
            </a:pPr>
            <a:r>
              <a:rPr lang="it-IT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t-IT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it-IT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radius = </a:t>
            </a:r>
            <a:r>
              <a:rPr lang="it-IT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4.0</a:t>
            </a:r>
            <a:r>
              <a:rPr lang="it-IT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it-IT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cs1010_print_double(PI*SQUARE(radius));</a:t>
            </a:r>
          </a:p>
          <a:p>
            <a:pPr>
              <a:defRPr/>
            </a:pPr>
            <a:r>
              <a:rPr lang="it-IT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6D13B0-30DE-4DAB-840F-C1D7B18BBFDE}"/>
              </a:ext>
            </a:extLst>
          </p:cNvPr>
          <p:cNvSpPr txBox="1"/>
          <p:nvPr/>
        </p:nvSpPr>
        <p:spPr>
          <a:xfrm>
            <a:off x="6961238" y="3694512"/>
            <a:ext cx="193268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More powerful substitutions can be defined, too!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2FD8C2-63FF-42FD-ADD3-DEB1F5F410A4}"/>
              </a:ext>
            </a:extLst>
          </p:cNvPr>
          <p:cNvSpPr/>
          <p:nvPr/>
        </p:nvSpPr>
        <p:spPr>
          <a:xfrm>
            <a:off x="30953" y="4450739"/>
            <a:ext cx="1737399" cy="89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 preprocessing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2CEEF-8FA3-406E-9F07-71B44D29FF87}"/>
              </a:ext>
            </a:extLst>
          </p:cNvPr>
          <p:cNvSpPr/>
          <p:nvPr/>
        </p:nvSpPr>
        <p:spPr>
          <a:xfrm>
            <a:off x="30953" y="2621969"/>
            <a:ext cx="1737399" cy="89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185872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Forgetting that it is just text substitution after all…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0D74B1-CF3A-4E44-A9AC-F1C0303D3547}"/>
              </a:ext>
            </a:extLst>
          </p:cNvPr>
          <p:cNvSpPr txBox="1"/>
          <p:nvPr/>
        </p:nvSpPr>
        <p:spPr>
          <a:xfrm>
            <a:off x="2440485" y="1873739"/>
            <a:ext cx="2963719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it-IT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#define SQUARE(x) x*x</a:t>
            </a:r>
          </a:p>
          <a:p>
            <a:pPr>
              <a:defRPr/>
            </a:pP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SQUARE(radius + 2);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E82C7-4E74-405A-A7F2-58AA92F26401}"/>
              </a:ext>
            </a:extLst>
          </p:cNvPr>
          <p:cNvSpPr txBox="1"/>
          <p:nvPr/>
        </p:nvSpPr>
        <p:spPr>
          <a:xfrm>
            <a:off x="2440485" y="3062347"/>
            <a:ext cx="3107557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radius + 2*radius + 2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CE4CED-E522-4713-87EE-8D62BE66EE17}"/>
              </a:ext>
            </a:extLst>
          </p:cNvPr>
          <p:cNvSpPr/>
          <p:nvPr/>
        </p:nvSpPr>
        <p:spPr>
          <a:xfrm>
            <a:off x="637127" y="2755506"/>
            <a:ext cx="1737399" cy="89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 preprocessing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80B672-8B51-4A4E-A68B-10B713F19AAD}"/>
              </a:ext>
            </a:extLst>
          </p:cNvPr>
          <p:cNvSpPr/>
          <p:nvPr/>
        </p:nvSpPr>
        <p:spPr>
          <a:xfrm>
            <a:off x="637127" y="1748667"/>
            <a:ext cx="1737399" cy="89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 preprocessing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504FCF-F402-4073-84D5-79CF6D35EDD0}"/>
              </a:ext>
            </a:extLst>
          </p:cNvPr>
          <p:cNvCxnSpPr>
            <a:cxnSpLocks/>
          </p:cNvCxnSpPr>
          <p:nvPr/>
        </p:nvCxnSpPr>
        <p:spPr>
          <a:xfrm flipH="1">
            <a:off x="3469821" y="2602523"/>
            <a:ext cx="800101" cy="4598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3043E7-BDBC-4030-BCD6-D19EA8A87103}"/>
              </a:ext>
            </a:extLst>
          </p:cNvPr>
          <p:cNvCxnSpPr>
            <a:cxnSpLocks/>
          </p:cNvCxnSpPr>
          <p:nvPr/>
        </p:nvCxnSpPr>
        <p:spPr>
          <a:xfrm>
            <a:off x="4269921" y="2602523"/>
            <a:ext cx="457200" cy="4598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7410FA1-EA74-45DB-809E-02597CBD77D4}"/>
              </a:ext>
            </a:extLst>
          </p:cNvPr>
          <p:cNvSpPr txBox="1"/>
          <p:nvPr/>
        </p:nvSpPr>
        <p:spPr>
          <a:xfrm>
            <a:off x="2440485" y="4337428"/>
            <a:ext cx="3347994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it-IT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#define SQUARE(x) (x)*(x)</a:t>
            </a:r>
          </a:p>
          <a:p>
            <a:pPr>
              <a:defRPr/>
            </a:pP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SQUARE(radius + 2);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178D0A-B89A-455B-A118-4CA7891FDFEE}"/>
              </a:ext>
            </a:extLst>
          </p:cNvPr>
          <p:cNvSpPr txBox="1"/>
          <p:nvPr/>
        </p:nvSpPr>
        <p:spPr>
          <a:xfrm>
            <a:off x="2440485" y="5526036"/>
            <a:ext cx="3347994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(radius + 2)*(radius + 2)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EAC5D8-114C-4B4A-B589-968054E4B960}"/>
              </a:ext>
            </a:extLst>
          </p:cNvPr>
          <p:cNvSpPr/>
          <p:nvPr/>
        </p:nvSpPr>
        <p:spPr>
          <a:xfrm>
            <a:off x="637127" y="5219195"/>
            <a:ext cx="1737399" cy="89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 preprocessing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11A568-05B1-4366-B87A-F96535F2CDEC}"/>
              </a:ext>
            </a:extLst>
          </p:cNvPr>
          <p:cNvSpPr/>
          <p:nvPr/>
        </p:nvSpPr>
        <p:spPr>
          <a:xfrm>
            <a:off x="637127" y="4212356"/>
            <a:ext cx="1737399" cy="89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 preprocessing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F19507-9499-43D4-BD4C-D8D960CEE5E9}"/>
              </a:ext>
            </a:extLst>
          </p:cNvPr>
          <p:cNvCxnSpPr>
            <a:cxnSpLocks/>
          </p:cNvCxnSpPr>
          <p:nvPr/>
        </p:nvCxnSpPr>
        <p:spPr>
          <a:xfrm flipH="1">
            <a:off x="3469821" y="5066212"/>
            <a:ext cx="800101" cy="4598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05B15B-9DF8-4A53-B959-AE109192B918}"/>
              </a:ext>
            </a:extLst>
          </p:cNvPr>
          <p:cNvCxnSpPr>
            <a:cxnSpLocks/>
          </p:cNvCxnSpPr>
          <p:nvPr/>
        </p:nvCxnSpPr>
        <p:spPr>
          <a:xfrm>
            <a:off x="4269921" y="5066212"/>
            <a:ext cx="457200" cy="4598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A5B0406-0668-497B-A8D5-B0442ABEDDA1}"/>
              </a:ext>
            </a:extLst>
          </p:cNvPr>
          <p:cNvSpPr txBox="1"/>
          <p:nvPr/>
        </p:nvSpPr>
        <p:spPr>
          <a:xfrm>
            <a:off x="6014181" y="2941362"/>
            <a:ext cx="2370540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resulting expression is wrong!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26DACE-C4CF-4650-A9C4-EBE23DF09E10}"/>
              </a:ext>
            </a:extLst>
          </p:cNvPr>
          <p:cNvSpPr txBox="1"/>
          <p:nvPr/>
        </p:nvSpPr>
        <p:spPr>
          <a:xfrm>
            <a:off x="6103988" y="5285257"/>
            <a:ext cx="2190925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Need to add proper brackets to avoid such issues,.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7DD3DED-7382-424C-BA6E-73DE58FF8C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000" y="1950399"/>
            <a:ext cx="362361" cy="49003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8CE5B01-85AE-497B-A2BF-4F83A4F1B4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067" y="4491069"/>
            <a:ext cx="415645" cy="52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71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10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20: C </a:t>
            </a:r>
            <a:r>
              <a:rPr lang="en-GB" sz="3600" dirty="0" err="1">
                <a:solidFill>
                  <a:srgbClr val="0000FF"/>
                </a:solidFill>
              </a:rPr>
              <a:t>Preprocessing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C </a:t>
            </a:r>
            <a:r>
              <a:rPr lang="en-GB" sz="2800" dirty="0" err="1">
                <a:latin typeface="+mj-lt"/>
              </a:rPr>
              <a:t>Preprocessing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#include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#define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Recap: C Compilation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Unit20 -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1371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Translates a C program into machine code for execution.</a:t>
            </a:r>
          </a:p>
        </p:txBody>
      </p:sp>
      <p:pic>
        <p:nvPicPr>
          <p:cNvPr id="1026" name="Picture 2" descr="compile">
            <a:extLst>
              <a:ext uri="{FF2B5EF4-FFF2-40B4-BE49-F238E27FC236}">
                <a16:creationId xmlns:a16="http://schemas.microsoft.com/office/drawing/2014/main" id="{CB816711-2D1E-4C3C-8244-FC767C732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94004"/>
            <a:ext cx="8147880" cy="238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 </a:t>
            </a:r>
            <a:r>
              <a:rPr lang="en-GB" sz="3600" dirty="0" err="1">
                <a:solidFill>
                  <a:srgbClr val="0000FF"/>
                </a:solidFill>
              </a:rPr>
              <a:t>Preprocessing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Unit20 -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6143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Takes place before the actual compilation.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Based on the </a:t>
            </a:r>
            <a:r>
              <a:rPr lang="en-GB" dirty="0" err="1">
                <a:solidFill>
                  <a:srgbClr val="0000FF"/>
                </a:solidFill>
              </a:rPr>
              <a:t>Preprocessor</a:t>
            </a:r>
            <a:r>
              <a:rPr lang="en-GB" dirty="0">
                <a:solidFill>
                  <a:srgbClr val="0000FF"/>
                </a:solidFill>
              </a:rPr>
              <a:t> Directives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Lines that start with # in the program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#include, #define …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pic>
        <p:nvPicPr>
          <p:cNvPr id="2050" name="Picture 2" descr="compile">
            <a:extLst>
              <a:ext uri="{FF2B5EF4-FFF2-40B4-BE49-F238E27FC236}">
                <a16:creationId xmlns:a16="http://schemas.microsoft.com/office/drawing/2014/main" id="{0954887C-86AD-40B5-A4F7-2446742F4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" y="1780926"/>
            <a:ext cx="8382000" cy="245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50468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#include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Unit20 - </a:t>
            </a:r>
            <a:fld id="{F7EC234A-9094-4BB8-9EA4-75ECDA8A365B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7948612" cy="4947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Inserts the content of another file into the current file</a:t>
            </a: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#include &lt;filename&gt;: From C standard library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>
                <a:solidFill>
                  <a:srgbClr val="006600"/>
                </a:solidFill>
              </a:rPr>
              <a:t>#include &lt;</a:t>
            </a:r>
            <a:r>
              <a:rPr lang="en-GB" dirty="0" err="1">
                <a:solidFill>
                  <a:srgbClr val="006600"/>
                </a:solidFill>
              </a:rPr>
              <a:t>math.h</a:t>
            </a:r>
            <a:r>
              <a:rPr lang="en-GB" dirty="0">
                <a:solidFill>
                  <a:srgbClr val="006600"/>
                </a:solidFill>
              </a:rPr>
              <a:t>&gt;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#include "filename": From user defined files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>
                <a:solidFill>
                  <a:srgbClr val="006600"/>
                </a:solidFill>
              </a:rPr>
              <a:t>#include "cs1010.h"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90944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#include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Unit20 - </a:t>
            </a:r>
            <a:fld id="{F7EC234A-9094-4BB8-9EA4-75ECDA8A365B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506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Inserts the content of another file into the current file</a:t>
            </a:r>
            <a:endParaRPr lang="en-GB" b="1" dirty="0">
              <a:solidFill>
                <a:srgbClr val="0000FF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51445D7D-23A1-4B14-887B-9634FAA15056}"/>
              </a:ext>
            </a:extLst>
          </p:cNvPr>
          <p:cNvSpPr txBox="1"/>
          <p:nvPr/>
        </p:nvSpPr>
        <p:spPr>
          <a:xfrm>
            <a:off x="1998694" y="1905506"/>
            <a:ext cx="3145667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b.h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foo(PI);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5E058E7D-411E-40F1-B36B-94D2CCD22DC1}"/>
              </a:ext>
            </a:extLst>
          </p:cNvPr>
          <p:cNvSpPr txBox="1"/>
          <p:nvPr/>
        </p:nvSpPr>
        <p:spPr>
          <a:xfrm>
            <a:off x="5486798" y="2000790"/>
            <a:ext cx="3145667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c.h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#define PI 3.1415926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8EE83FFF-EB0D-47DF-B41B-F9310032622B}"/>
              </a:ext>
            </a:extLst>
          </p:cNvPr>
          <p:cNvSpPr txBox="1"/>
          <p:nvPr/>
        </p:nvSpPr>
        <p:spPr>
          <a:xfrm>
            <a:off x="5486798" y="2938980"/>
            <a:ext cx="3145667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foo(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x);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77876F5D-360A-4C05-AAA3-C1C1259864D6}"/>
              </a:ext>
            </a:extLst>
          </p:cNvPr>
          <p:cNvSpPr txBox="1"/>
          <p:nvPr/>
        </p:nvSpPr>
        <p:spPr>
          <a:xfrm>
            <a:off x="1988420" y="3746992"/>
            <a:ext cx="3145667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foo(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x);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foo(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3.1415926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9C871D2-D142-4D45-9C02-E9BB8480AF00}"/>
              </a:ext>
            </a:extLst>
          </p:cNvPr>
          <p:cNvSpPr txBox="1"/>
          <p:nvPr/>
        </p:nvSpPr>
        <p:spPr>
          <a:xfrm>
            <a:off x="4376329" y="1791024"/>
            <a:ext cx="956563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a.c</a:t>
            </a:r>
            <a:endParaRPr lang="en-US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E0A487E-D60F-436A-A271-35BAFAB98EEE}"/>
              </a:ext>
            </a:extLst>
          </p:cNvPr>
          <p:cNvSpPr txBox="1"/>
          <p:nvPr/>
        </p:nvSpPr>
        <p:spPr>
          <a:xfrm>
            <a:off x="8017715" y="1816124"/>
            <a:ext cx="956562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b.h</a:t>
            </a:r>
            <a:endParaRPr lang="en-US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913A8F48-7672-419A-BB40-F149C3908B8A}"/>
              </a:ext>
            </a:extLst>
          </p:cNvPr>
          <p:cNvSpPr txBox="1"/>
          <p:nvPr/>
        </p:nvSpPr>
        <p:spPr>
          <a:xfrm>
            <a:off x="8017715" y="2738925"/>
            <a:ext cx="956562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c.h</a:t>
            </a:r>
            <a:endParaRPr lang="en-US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2DB9541-7A10-438C-8000-9EEB1A74CA69}"/>
              </a:ext>
            </a:extLst>
          </p:cNvPr>
          <p:cNvSpPr txBox="1"/>
          <p:nvPr/>
        </p:nvSpPr>
        <p:spPr>
          <a:xfrm>
            <a:off x="4408768" y="3585326"/>
            <a:ext cx="956563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a.c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DEA9C6-92CD-41DC-9B88-2CBF8DA65277}"/>
              </a:ext>
            </a:extLst>
          </p:cNvPr>
          <p:cNvSpPr/>
          <p:nvPr/>
        </p:nvSpPr>
        <p:spPr>
          <a:xfrm>
            <a:off x="146583" y="2158497"/>
            <a:ext cx="1737399" cy="89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 preprocessing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39643799-7F72-4672-8AF4-C8384AC0FFD4}"/>
              </a:ext>
            </a:extLst>
          </p:cNvPr>
          <p:cNvSpPr/>
          <p:nvPr/>
        </p:nvSpPr>
        <p:spPr>
          <a:xfrm>
            <a:off x="158768" y="4266532"/>
            <a:ext cx="1737399" cy="89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 preprocessing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9837889-92FE-4111-A239-B16EA889BA9C}"/>
              </a:ext>
            </a:extLst>
          </p:cNvPr>
          <p:cNvSpPr txBox="1"/>
          <p:nvPr/>
        </p:nvSpPr>
        <p:spPr>
          <a:xfrm>
            <a:off x="3675895" y="5830669"/>
            <a:ext cx="1656998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Replaced due to #define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5BF1B71-46D2-4926-A075-14E70DA93350}"/>
              </a:ext>
            </a:extLst>
          </p:cNvPr>
          <p:cNvCxnSpPr>
            <a:cxnSpLocks/>
            <a:stCxn id="229" idx="0"/>
          </p:cNvCxnSpPr>
          <p:nvPr/>
        </p:nvCxnSpPr>
        <p:spPr>
          <a:xfrm flipH="1" flipV="1">
            <a:off x="3352804" y="5265147"/>
            <a:ext cx="1151590" cy="5655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2871C27A-BE50-436B-9AAE-80DB81BFAA63}"/>
              </a:ext>
            </a:extLst>
          </p:cNvPr>
          <p:cNvSpPr txBox="1"/>
          <p:nvPr/>
        </p:nvSpPr>
        <p:spPr>
          <a:xfrm>
            <a:off x="5526124" y="3991522"/>
            <a:ext cx="2001006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Content from </a:t>
            </a:r>
            <a:r>
              <a:rPr lang="en-US" dirty="0" err="1"/>
              <a:t>c.h</a:t>
            </a:r>
            <a:r>
              <a:rPr lang="en-US" dirty="0"/>
              <a:t> (included via </a:t>
            </a:r>
            <a:r>
              <a:rPr lang="en-US" dirty="0" err="1"/>
              <a:t>b.h</a:t>
            </a:r>
            <a:r>
              <a:rPr lang="en-US" dirty="0"/>
              <a:t>)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D13F9A76-9BB6-46F8-9A5D-855D79837625}"/>
              </a:ext>
            </a:extLst>
          </p:cNvPr>
          <p:cNvCxnSpPr>
            <a:cxnSpLocks/>
            <a:stCxn id="230" idx="1"/>
          </p:cNvCxnSpPr>
          <p:nvPr/>
        </p:nvCxnSpPr>
        <p:spPr>
          <a:xfrm flipH="1" flipV="1">
            <a:off x="4504394" y="4189154"/>
            <a:ext cx="1021730" cy="1255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9484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/>
      <p:bldP spid="221" grpId="0" animBg="1"/>
      <p:bldP spid="222" grpId="0" animBg="1"/>
      <p:bldP spid="2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#define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Unit20 - </a:t>
            </a:r>
            <a:fld id="{F7EC234A-9094-4BB8-9EA4-75ECDA8A365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7948612" cy="5348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Defines constants / macros which are substituted in the program before compilation.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>
              <a:solidFill>
                <a:srgbClr val="006600"/>
              </a:solidFill>
            </a:endParaRP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>
                <a:solidFill>
                  <a:srgbClr val="006600"/>
                </a:solidFill>
              </a:rPr>
              <a:t>#define </a:t>
            </a:r>
            <a:r>
              <a:rPr lang="en-GB" dirty="0">
                <a:solidFill>
                  <a:srgbClr val="0000FF"/>
                </a:solidFill>
              </a:rPr>
              <a:t>Text</a:t>
            </a:r>
            <a:r>
              <a:rPr lang="en-GB" dirty="0">
                <a:solidFill>
                  <a:srgbClr val="0066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Substitution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>
                <a:solidFill>
                  <a:srgbClr val="006600"/>
                </a:solidFill>
              </a:rPr>
              <a:t>#define </a:t>
            </a:r>
            <a:r>
              <a:rPr lang="en-GB" dirty="0">
                <a:solidFill>
                  <a:srgbClr val="0000FF"/>
                </a:solidFill>
              </a:rPr>
              <a:t>BASE_FARE </a:t>
            </a:r>
            <a:r>
              <a:rPr lang="en-GB" dirty="0">
                <a:solidFill>
                  <a:srgbClr val="C00000"/>
                </a:solidFill>
              </a:rPr>
              <a:t>3.20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it-IT" b="0" i="0" dirty="0">
                <a:solidFill>
                  <a:srgbClr val="006600"/>
                </a:solidFill>
                <a:effectLst/>
                <a:latin typeface="Roboto Mono"/>
              </a:rPr>
              <a:t>#define </a:t>
            </a:r>
            <a:r>
              <a:rPr lang="it-IT" b="0" i="0" dirty="0">
                <a:solidFill>
                  <a:srgbClr val="0000FF"/>
                </a:solidFill>
                <a:effectLst/>
                <a:latin typeface="Roboto Mono"/>
              </a:rPr>
              <a:t>SQUARE(x) </a:t>
            </a:r>
            <a:r>
              <a:rPr lang="it-IT" b="0" i="0" dirty="0">
                <a:solidFill>
                  <a:srgbClr val="C00000"/>
                </a:solidFill>
                <a:effectLst/>
                <a:latin typeface="Roboto Mono"/>
              </a:rPr>
              <a:t>x*x</a:t>
            </a:r>
            <a:endParaRPr lang="en-GB" dirty="0">
              <a:solidFill>
                <a:srgbClr val="C00000"/>
              </a:solidFill>
            </a:endParaRP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911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#define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Unit20 - </a:t>
            </a:r>
            <a:fld id="{F7EC234A-9094-4BB8-9EA4-75ECDA8A365B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7948612" cy="3046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Defines constants / macros which are substituted in the program before compilation.</a:t>
            </a:r>
            <a:endParaRPr lang="en-GB" dirty="0">
              <a:solidFill>
                <a:srgbClr val="006600"/>
              </a:solidFill>
            </a:endParaRP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6B324F-CD18-4D4F-A6AF-45BB78E931BE}"/>
              </a:ext>
            </a:extLst>
          </p:cNvPr>
          <p:cNvSpPr txBox="1"/>
          <p:nvPr/>
        </p:nvSpPr>
        <p:spPr>
          <a:xfrm>
            <a:off x="1464895" y="2160777"/>
            <a:ext cx="7344370" cy="4601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metered_fare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distance){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fare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3.20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(distance &lt;=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fare;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endParaRPr lang="en-US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distance -=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(distance &lt;=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9000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fare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0.22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lceil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(distance,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400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fare;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endParaRPr lang="en-US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fare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5.06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distance -=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9000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fare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0.22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lceil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(distance,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350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endParaRPr lang="en-US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fare;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D67CE-E306-427F-9844-6A3804267B08}"/>
              </a:ext>
            </a:extLst>
          </p:cNvPr>
          <p:cNvSpPr/>
          <p:nvPr/>
        </p:nvSpPr>
        <p:spPr>
          <a:xfrm>
            <a:off x="-40965" y="3824011"/>
            <a:ext cx="1737399" cy="89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Without #define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377DE-3087-469F-801D-E1BA29744B17}"/>
              </a:ext>
            </a:extLst>
          </p:cNvPr>
          <p:cNvSpPr txBox="1"/>
          <p:nvPr/>
        </p:nvSpPr>
        <p:spPr>
          <a:xfrm>
            <a:off x="5411507" y="3177680"/>
            <a:ext cx="365017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Many repeated hardcoded values.</a:t>
            </a:r>
          </a:p>
          <a:p>
            <a:r>
              <a:rPr lang="en-US" dirty="0"/>
              <a:t>Hard to understand and maintain!</a:t>
            </a:r>
          </a:p>
        </p:txBody>
      </p:sp>
    </p:spTree>
    <p:extLst>
      <p:ext uri="{BB962C8B-B14F-4D97-AF65-F5344CB8AC3E}">
        <p14:creationId xmlns:p14="http://schemas.microsoft.com/office/powerpoint/2010/main" val="3925368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#define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Unit20 - </a:t>
            </a:r>
            <a:fld id="{F7EC234A-9094-4BB8-9EA4-75ECDA8A365B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7948612" cy="3046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Defines constants / macros which are substituted in the program before compilation.</a:t>
            </a:r>
            <a:endParaRPr lang="en-GB" dirty="0">
              <a:solidFill>
                <a:srgbClr val="006600"/>
              </a:solidFill>
            </a:endParaRP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D67CE-E306-427F-9844-6A3804267B08}"/>
              </a:ext>
            </a:extLst>
          </p:cNvPr>
          <p:cNvSpPr/>
          <p:nvPr/>
        </p:nvSpPr>
        <p:spPr>
          <a:xfrm>
            <a:off x="-40965" y="3824011"/>
            <a:ext cx="1737399" cy="89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#define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62B40-DB9C-4A17-90A3-A53FF361F87E}"/>
              </a:ext>
            </a:extLst>
          </p:cNvPr>
          <p:cNvSpPr txBox="1"/>
          <p:nvPr/>
        </p:nvSpPr>
        <p:spPr>
          <a:xfrm>
            <a:off x="1464073" y="2162680"/>
            <a:ext cx="7208439" cy="4555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it-IT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#define BASE_FARE 3.20</a:t>
            </a:r>
          </a:p>
          <a:p>
            <a:pPr>
              <a:defRPr/>
            </a:pPr>
            <a:r>
              <a:rPr lang="it-IT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#define BASE_DISTANCE 1000</a:t>
            </a:r>
          </a:p>
          <a:p>
            <a:pPr>
              <a:defRPr/>
            </a:pPr>
            <a:r>
              <a:rPr lang="it-IT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#define TIER_ONE_FARE 0.22</a:t>
            </a:r>
          </a:p>
          <a:p>
            <a:pPr>
              <a:defRPr/>
            </a:pPr>
            <a:r>
              <a:rPr lang="it-IT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#define TIER_ONE_DISTANCE 400</a:t>
            </a:r>
          </a:p>
          <a:p>
            <a:pPr>
              <a:defRPr/>
            </a:pP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#define TIER_ONE_LIMIT 10000</a:t>
            </a:r>
          </a:p>
          <a:p>
            <a:pPr>
              <a:defRPr/>
            </a:pP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metered_fare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distance){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fare = BASE_FARE;</a:t>
            </a:r>
          </a:p>
          <a:p>
            <a:pPr>
              <a:defRPr/>
            </a:pPr>
            <a:endParaRPr lang="en-US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distance -= BASE_DISTANCE;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(distance &lt;=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fare;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endParaRPr lang="en-US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(distance &lt;= TIER_ONE_LIMIT) {</a:t>
            </a:r>
          </a:p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fare += TIER_ONE_FARE *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lceil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(distance, TIER_ONE_DISTANCE);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fare += TIER_ONE_FARE * (TIER_ONE_LIMIT / TIER_ONE_DISTANCE);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377DE-3087-469F-801D-E1BA29744B17}"/>
              </a:ext>
            </a:extLst>
          </p:cNvPr>
          <p:cNvSpPr txBox="1"/>
          <p:nvPr/>
        </p:nvSpPr>
        <p:spPr>
          <a:xfrm>
            <a:off x="5364576" y="4330238"/>
            <a:ext cx="3650170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Easy to understand and maintain!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23FC59-1464-493C-B3D2-852369AE3655}"/>
              </a:ext>
            </a:extLst>
          </p:cNvPr>
          <p:cNvSpPr txBox="1"/>
          <p:nvPr/>
        </p:nvSpPr>
        <p:spPr>
          <a:xfrm>
            <a:off x="5452734" y="2489205"/>
            <a:ext cx="2458368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Named in ALL CAPS to avoid confusion.</a:t>
            </a:r>
          </a:p>
        </p:txBody>
      </p:sp>
    </p:spTree>
    <p:extLst>
      <p:ext uri="{BB962C8B-B14F-4D97-AF65-F5344CB8AC3E}">
        <p14:creationId xmlns:p14="http://schemas.microsoft.com/office/powerpoint/2010/main" val="8120239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14391</TotalTime>
  <Words>877</Words>
  <Application>Microsoft Office PowerPoint</Application>
  <PresentationFormat>On-screen Show (4:3)</PresentationFormat>
  <Paragraphs>203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Roboto Mono</vt:lpstr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20: C Preprocessing</vt:lpstr>
      <vt:lpstr>Recap: C Compilation</vt:lpstr>
      <vt:lpstr>C Preprocessing</vt:lpstr>
      <vt:lpstr>#include</vt:lpstr>
      <vt:lpstr>#include</vt:lpstr>
      <vt:lpstr>#define</vt:lpstr>
      <vt:lpstr>#define</vt:lpstr>
      <vt:lpstr>#define</vt:lpstr>
      <vt:lpstr>#define</vt:lpstr>
      <vt:lpstr>#define</vt:lpstr>
      <vt:lpstr>Common Mistakes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2021-03-15T03:19:54Z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