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7"/>
  </p:notesMasterIdLst>
  <p:handoutMasterIdLst>
    <p:handoutMasterId r:id="rId8"/>
  </p:handoutMasterIdLst>
  <p:sldIdLst>
    <p:sldId id="256" r:id="rId2"/>
    <p:sldId id="468" r:id="rId3"/>
    <p:sldId id="618" r:id="rId4"/>
    <p:sldId id="617" r:id="rId5"/>
    <p:sldId id="619" r:id="rId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93B340-B2C7-4054-B466-CFAD81FCC043}" v="604" dt="2021-03-15T03:37:58.5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93" d="100"/>
          <a:sy n="93" d="100"/>
        </p:scale>
        <p:origin x="136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9793B340-B2C7-4054-B466-CFAD81FCC043}"/>
    <pc:docChg chg="undo redo custSel addSld delSld modSld sldOrd modMainMaster">
      <pc:chgData name="Zhao Jin" userId="cd05a825-544c-438a-9ba1-08e63db50b47" providerId="ADAL" clId="{9793B340-B2C7-4054-B466-CFAD81FCC043}" dt="2021-03-15T03:37:58.566" v="1549" actId="207"/>
      <pc:docMkLst>
        <pc:docMk/>
      </pc:docMkLst>
      <pc:sldChg chg="modSp mod">
        <pc:chgData name="Zhao Jin" userId="cd05a825-544c-438a-9ba1-08e63db50b47" providerId="ADAL" clId="{9793B340-B2C7-4054-B466-CFAD81FCC043}" dt="2021-03-10T03:42:31.804" v="17" actId="20577"/>
        <pc:sldMkLst>
          <pc:docMk/>
          <pc:sldMk cId="0" sldId="256"/>
        </pc:sldMkLst>
        <pc:spChg chg="mod">
          <ac:chgData name="Zhao Jin" userId="cd05a825-544c-438a-9ba1-08e63db50b47" providerId="ADAL" clId="{9793B340-B2C7-4054-B466-CFAD81FCC043}" dt="2021-03-10T03:42:31.804" v="17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9793B340-B2C7-4054-B466-CFAD81FCC043}" dt="2021-03-10T03:42:28.653" v="15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9793B340-B2C7-4054-B466-CFAD81FCC043}" dt="2021-03-10T06:35:42.548" v="46" actId="20577"/>
        <pc:sldMkLst>
          <pc:docMk/>
          <pc:sldMk cId="2438607696" sldId="468"/>
        </pc:sldMkLst>
        <pc:spChg chg="mod">
          <ac:chgData name="Zhao Jin" userId="cd05a825-544c-438a-9ba1-08e63db50b47" providerId="ADAL" clId="{9793B340-B2C7-4054-B466-CFAD81FCC043}" dt="2021-03-10T03:42:47.913" v="40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9793B340-B2C7-4054-B466-CFAD81FCC043}" dt="2021-03-10T03:42:40.336" v="39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9793B340-B2C7-4054-B466-CFAD81FCC043}" dt="2021-03-10T06:35:42.548" v="46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9793B340-B2C7-4054-B466-CFAD81FCC043}" dt="2021-03-10T06:46:41.541" v="871" actId="47"/>
        <pc:sldMkLst>
          <pc:docMk/>
          <pc:sldMk cId="1067695719" sldId="526"/>
        </pc:sldMkLst>
        <pc:spChg chg="mod">
          <ac:chgData name="Zhao Jin" userId="cd05a825-544c-438a-9ba1-08e63db50b47" providerId="ADAL" clId="{9793B340-B2C7-4054-B466-CFAD81FCC043}" dt="2021-03-10T03:42:47.913" v="40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9793B340-B2C7-4054-B466-CFAD81FCC043}" dt="2021-03-10T06:39:36.548" v="304" actId="47"/>
        <pc:sldMkLst>
          <pc:docMk/>
          <pc:sldMk cId="1427618944" sldId="553"/>
        </pc:sldMkLst>
        <pc:spChg chg="mod">
          <ac:chgData name="Zhao Jin" userId="cd05a825-544c-438a-9ba1-08e63db50b47" providerId="ADAL" clId="{9793B340-B2C7-4054-B466-CFAD81FCC043}" dt="2021-03-10T03:42:47.913" v="40"/>
          <ac:spMkLst>
            <pc:docMk/>
            <pc:sldMk cId="1427618944" sldId="553"/>
            <ac:spMk id="7" creationId="{00000000-0000-0000-0000-000000000000}"/>
          </ac:spMkLst>
        </pc:spChg>
      </pc:sldChg>
      <pc:sldChg chg="addSp delSp modSp mod ord delAnim modAnim">
        <pc:chgData name="Zhao Jin" userId="cd05a825-544c-438a-9ba1-08e63db50b47" providerId="ADAL" clId="{9793B340-B2C7-4054-B466-CFAD81FCC043}" dt="2021-03-15T03:37:58.566" v="1549" actId="207"/>
        <pc:sldMkLst>
          <pc:docMk/>
          <pc:sldMk cId="1813128722" sldId="617"/>
        </pc:sldMkLst>
        <pc:spChg chg="mod">
          <ac:chgData name="Zhao Jin" userId="cd05a825-544c-438a-9ba1-08e63db50b47" providerId="ADAL" clId="{9793B340-B2C7-4054-B466-CFAD81FCC043}" dt="2021-03-10T03:42:47.913" v="40"/>
          <ac:spMkLst>
            <pc:docMk/>
            <pc:sldMk cId="1813128722" sldId="617"/>
            <ac:spMk id="7" creationId="{00000000-0000-0000-0000-000000000000}"/>
          </ac:spMkLst>
        </pc:spChg>
        <pc:spChg chg="add del mod">
          <ac:chgData name="Zhao Jin" userId="cd05a825-544c-438a-9ba1-08e63db50b47" providerId="ADAL" clId="{9793B340-B2C7-4054-B466-CFAD81FCC043}" dt="2021-03-15T03:35:31.523" v="1384" actId="478"/>
          <ac:spMkLst>
            <pc:docMk/>
            <pc:sldMk cId="1813128722" sldId="617"/>
            <ac:spMk id="8" creationId="{FC7FF6B8-9A9D-464E-BF53-1638665899AA}"/>
          </ac:spMkLst>
        </pc:spChg>
        <pc:spChg chg="add del mod">
          <ac:chgData name="Zhao Jin" userId="cd05a825-544c-438a-9ba1-08e63db50b47" providerId="ADAL" clId="{9793B340-B2C7-4054-B466-CFAD81FCC043}" dt="2021-03-15T03:35:31.523" v="1384" actId="478"/>
          <ac:spMkLst>
            <pc:docMk/>
            <pc:sldMk cId="1813128722" sldId="617"/>
            <ac:spMk id="10" creationId="{7C0D7D77-9628-47EB-B4CC-DCCC52F4DDF1}"/>
          </ac:spMkLst>
        </pc:spChg>
        <pc:spChg chg="mod">
          <ac:chgData name="Zhao Jin" userId="cd05a825-544c-438a-9ba1-08e63db50b47" providerId="ADAL" clId="{9793B340-B2C7-4054-B466-CFAD81FCC043}" dt="2021-03-15T03:35:33.142" v="1385" actId="20577"/>
          <ac:spMkLst>
            <pc:docMk/>
            <pc:sldMk cId="1813128722" sldId="617"/>
            <ac:spMk id="13" creationId="{00000000-0000-0000-0000-000000000000}"/>
          </ac:spMkLst>
        </pc:spChg>
        <pc:spChg chg="add mod">
          <ac:chgData name="Zhao Jin" userId="cd05a825-544c-438a-9ba1-08e63db50b47" providerId="ADAL" clId="{9793B340-B2C7-4054-B466-CFAD81FCC043}" dt="2021-03-15T03:37:58.566" v="1549" actId="207"/>
          <ac:spMkLst>
            <pc:docMk/>
            <pc:sldMk cId="1813128722" sldId="617"/>
            <ac:spMk id="15" creationId="{084FCCF6-EBDA-4CE0-81CD-87612F7619E8}"/>
          </ac:spMkLst>
        </pc:spChg>
        <pc:spChg chg="mod">
          <ac:chgData name="Zhao Jin" userId="cd05a825-544c-438a-9ba1-08e63db50b47" providerId="ADAL" clId="{9793B340-B2C7-4054-B466-CFAD81FCC043}" dt="2021-03-10T06:47:54.386" v="957" actId="1035"/>
          <ac:spMkLst>
            <pc:docMk/>
            <pc:sldMk cId="1813128722" sldId="617"/>
            <ac:spMk id="17" creationId="{00000000-0000-0000-0000-000000000000}"/>
          </ac:spMkLst>
        </pc:spChg>
        <pc:spChg chg="del">
          <ac:chgData name="Zhao Jin" userId="cd05a825-544c-438a-9ba1-08e63db50b47" providerId="ADAL" clId="{9793B340-B2C7-4054-B466-CFAD81FCC043}" dt="2021-03-10T06:36:04.568" v="62" actId="478"/>
          <ac:spMkLst>
            <pc:docMk/>
            <pc:sldMk cId="1813128722" sldId="617"/>
            <ac:spMk id="20" creationId="{00000000-0000-0000-0000-000000000000}"/>
          </ac:spMkLst>
        </pc:spChg>
        <pc:spChg chg="del">
          <ac:chgData name="Zhao Jin" userId="cd05a825-544c-438a-9ba1-08e63db50b47" providerId="ADAL" clId="{9793B340-B2C7-4054-B466-CFAD81FCC043}" dt="2021-03-10T06:36:05.992" v="63" actId="478"/>
          <ac:spMkLst>
            <pc:docMk/>
            <pc:sldMk cId="1813128722" sldId="617"/>
            <ac:spMk id="66" creationId="{00000000-0000-0000-0000-000000000000}"/>
          </ac:spMkLst>
        </pc:spChg>
        <pc:spChg chg="del">
          <ac:chgData name="Zhao Jin" userId="cd05a825-544c-438a-9ba1-08e63db50b47" providerId="ADAL" clId="{9793B340-B2C7-4054-B466-CFAD81FCC043}" dt="2021-03-10T06:36:05.992" v="63" actId="478"/>
          <ac:spMkLst>
            <pc:docMk/>
            <pc:sldMk cId="1813128722" sldId="617"/>
            <ac:spMk id="67" creationId="{00000000-0000-0000-0000-000000000000}"/>
          </ac:spMkLst>
        </pc:spChg>
        <pc:spChg chg="del">
          <ac:chgData name="Zhao Jin" userId="cd05a825-544c-438a-9ba1-08e63db50b47" providerId="ADAL" clId="{9793B340-B2C7-4054-B466-CFAD81FCC043}" dt="2021-03-10T06:36:05.992" v="63" actId="478"/>
          <ac:spMkLst>
            <pc:docMk/>
            <pc:sldMk cId="1813128722" sldId="617"/>
            <ac:spMk id="68" creationId="{00000000-0000-0000-0000-000000000000}"/>
          </ac:spMkLst>
        </pc:spChg>
        <pc:spChg chg="add mod">
          <ac:chgData name="Zhao Jin" userId="cd05a825-544c-438a-9ba1-08e63db50b47" providerId="ADAL" clId="{9793B340-B2C7-4054-B466-CFAD81FCC043}" dt="2021-03-10T06:37:02.445" v="144"/>
          <ac:spMkLst>
            <pc:docMk/>
            <pc:sldMk cId="1813128722" sldId="617"/>
            <ac:spMk id="69" creationId="{BFE5712D-B7DF-4C22-A003-F561C767D82E}"/>
          </ac:spMkLst>
        </pc:spChg>
        <pc:spChg chg="add del mod">
          <ac:chgData name="Zhao Jin" userId="cd05a825-544c-438a-9ba1-08e63db50b47" providerId="ADAL" clId="{9793B340-B2C7-4054-B466-CFAD81FCC043}" dt="2021-03-10T06:43:20.398" v="474" actId="478"/>
          <ac:spMkLst>
            <pc:docMk/>
            <pc:sldMk cId="1813128722" sldId="617"/>
            <ac:spMk id="70" creationId="{283BD275-0229-4035-82F8-BA61FB05F696}"/>
          </ac:spMkLst>
        </pc:spChg>
        <pc:spChg chg="add del">
          <ac:chgData name="Zhao Jin" userId="cd05a825-544c-438a-9ba1-08e63db50b47" providerId="ADAL" clId="{9793B340-B2C7-4054-B466-CFAD81FCC043}" dt="2021-03-10T06:40:40.143" v="395" actId="22"/>
          <ac:spMkLst>
            <pc:docMk/>
            <pc:sldMk cId="1813128722" sldId="617"/>
            <ac:spMk id="71" creationId="{6C1A823D-D2BA-41CD-83CE-67EAF7FC573F}"/>
          </ac:spMkLst>
        </pc:spChg>
        <pc:spChg chg="add del mod">
          <ac:chgData name="Zhao Jin" userId="cd05a825-544c-438a-9ba1-08e63db50b47" providerId="ADAL" clId="{9793B340-B2C7-4054-B466-CFAD81FCC043}" dt="2021-03-10T06:40:48.332" v="398" actId="478"/>
          <ac:spMkLst>
            <pc:docMk/>
            <pc:sldMk cId="1813128722" sldId="617"/>
            <ac:spMk id="72" creationId="{A2B66505-2CBB-4D36-986D-0C89BB2ADC65}"/>
          </ac:spMkLst>
        </pc:spChg>
        <pc:spChg chg="add del mod">
          <ac:chgData name="Zhao Jin" userId="cd05a825-544c-438a-9ba1-08e63db50b47" providerId="ADAL" clId="{9793B340-B2C7-4054-B466-CFAD81FCC043}" dt="2021-03-10T06:45:37.315" v="831" actId="478"/>
          <ac:spMkLst>
            <pc:docMk/>
            <pc:sldMk cId="1813128722" sldId="617"/>
            <ac:spMk id="73" creationId="{AADF9FEB-2EB7-4D12-AE42-A9BA0E9F2DC1}"/>
          </ac:spMkLst>
        </pc:spChg>
        <pc:spChg chg="mod">
          <ac:chgData name="Zhao Jin" userId="cd05a825-544c-438a-9ba1-08e63db50b47" providerId="ADAL" clId="{9793B340-B2C7-4054-B466-CFAD81FCC043}" dt="2021-03-10T06:35:50.324" v="60" actId="20577"/>
          <ac:spMkLst>
            <pc:docMk/>
            <pc:sldMk cId="1813128722" sldId="617"/>
            <ac:spMk id="14338" creationId="{00000000-0000-0000-0000-000000000000}"/>
          </ac:spMkLst>
        </pc:spChg>
        <pc:grpChg chg="del">
          <ac:chgData name="Zhao Jin" userId="cd05a825-544c-438a-9ba1-08e63db50b47" providerId="ADAL" clId="{9793B340-B2C7-4054-B466-CFAD81FCC043}" dt="2021-03-10T06:36:04.568" v="62" actId="478"/>
          <ac:grpSpMkLst>
            <pc:docMk/>
            <pc:sldMk cId="1813128722" sldId="617"/>
            <ac:grpSpMk id="21" creationId="{00000000-0000-0000-0000-000000000000}"/>
          </ac:grpSpMkLst>
        </pc:grpChg>
        <pc:grpChg chg="del">
          <ac:chgData name="Zhao Jin" userId="cd05a825-544c-438a-9ba1-08e63db50b47" providerId="ADAL" clId="{9793B340-B2C7-4054-B466-CFAD81FCC043}" dt="2021-03-10T06:36:05.992" v="63" actId="478"/>
          <ac:grpSpMkLst>
            <pc:docMk/>
            <pc:sldMk cId="1813128722" sldId="617"/>
            <ac:grpSpMk id="39" creationId="{00000000-0000-0000-0000-000000000000}"/>
          </ac:grpSpMkLst>
        </pc:grpChg>
        <pc:picChg chg="add del mod">
          <ac:chgData name="Zhao Jin" userId="cd05a825-544c-438a-9ba1-08e63db50b47" providerId="ADAL" clId="{9793B340-B2C7-4054-B466-CFAD81FCC043}" dt="2021-03-15T03:35:31.523" v="1384" actId="478"/>
          <ac:picMkLst>
            <pc:docMk/>
            <pc:sldMk cId="1813128722" sldId="617"/>
            <ac:picMk id="9" creationId="{0A3EEE6A-E71B-4EFD-B7F7-6411E54CC981}"/>
          </ac:picMkLst>
        </pc:picChg>
        <pc:picChg chg="add del mod">
          <ac:chgData name="Zhao Jin" userId="cd05a825-544c-438a-9ba1-08e63db50b47" providerId="ADAL" clId="{9793B340-B2C7-4054-B466-CFAD81FCC043}" dt="2021-03-15T03:33:41.242" v="1340"/>
          <ac:picMkLst>
            <pc:docMk/>
            <pc:sldMk cId="1813128722" sldId="617"/>
            <ac:picMk id="11" creationId="{A3E7480C-263E-46BF-A16B-4CCF42654110}"/>
          </ac:picMkLst>
        </pc:picChg>
        <pc:picChg chg="add del mod">
          <ac:chgData name="Zhao Jin" userId="cd05a825-544c-438a-9ba1-08e63db50b47" providerId="ADAL" clId="{9793B340-B2C7-4054-B466-CFAD81FCC043}" dt="2021-03-15T03:35:31.523" v="1384" actId="478"/>
          <ac:picMkLst>
            <pc:docMk/>
            <pc:sldMk cId="1813128722" sldId="617"/>
            <ac:picMk id="14" creationId="{598076B0-E500-48A3-9BB1-CFA6CED1F71E}"/>
          </ac:picMkLst>
        </pc:picChg>
      </pc:sldChg>
      <pc:sldChg chg="addSp delSp modSp add mod ord addAnim delAnim modAnim">
        <pc:chgData name="Zhao Jin" userId="cd05a825-544c-438a-9ba1-08e63db50b47" providerId="ADAL" clId="{9793B340-B2C7-4054-B466-CFAD81FCC043}" dt="2021-03-10T06:47:45.652" v="946" actId="6549"/>
        <pc:sldMkLst>
          <pc:docMk/>
          <pc:sldMk cId="4274114340" sldId="618"/>
        </pc:sldMkLst>
        <pc:spChg chg="mod">
          <ac:chgData name="Zhao Jin" userId="cd05a825-544c-438a-9ba1-08e63db50b47" providerId="ADAL" clId="{9793B340-B2C7-4054-B466-CFAD81FCC043}" dt="2021-03-10T06:47:45.652" v="946" actId="6549"/>
          <ac:spMkLst>
            <pc:docMk/>
            <pc:sldMk cId="4274114340" sldId="618"/>
            <ac:spMk id="13" creationId="{00000000-0000-0000-0000-000000000000}"/>
          </ac:spMkLst>
        </pc:spChg>
        <pc:spChg chg="mod">
          <ac:chgData name="Zhao Jin" userId="cd05a825-544c-438a-9ba1-08e63db50b47" providerId="ADAL" clId="{9793B340-B2C7-4054-B466-CFAD81FCC043}" dt="2021-03-10T06:42:52.303" v="430" actId="1036"/>
          <ac:spMkLst>
            <pc:docMk/>
            <pc:sldMk cId="4274114340" sldId="618"/>
            <ac:spMk id="17" creationId="{00000000-0000-0000-0000-000000000000}"/>
          </ac:spMkLst>
        </pc:spChg>
        <pc:spChg chg="add del mod">
          <ac:chgData name="Zhao Jin" userId="cd05a825-544c-438a-9ba1-08e63db50b47" providerId="ADAL" clId="{9793B340-B2C7-4054-B466-CFAD81FCC043}" dt="2021-03-10T06:42:52.303" v="430" actId="1036"/>
          <ac:spMkLst>
            <pc:docMk/>
            <pc:sldMk cId="4274114340" sldId="618"/>
            <ac:spMk id="70" creationId="{283BD275-0229-4035-82F8-BA61FB05F696}"/>
          </ac:spMkLst>
        </pc:spChg>
      </pc:sldChg>
      <pc:sldChg chg="delSp modSp add mod delAnim">
        <pc:chgData name="Zhao Jin" userId="cd05a825-544c-438a-9ba1-08e63db50b47" providerId="ADAL" clId="{9793B340-B2C7-4054-B466-CFAD81FCC043}" dt="2021-03-15T03:35:28.250" v="1383" actId="1036"/>
        <pc:sldMkLst>
          <pc:docMk/>
          <pc:sldMk cId="3868737477" sldId="619"/>
        </pc:sldMkLst>
        <pc:spChg chg="mod">
          <ac:chgData name="Zhao Jin" userId="cd05a825-544c-438a-9ba1-08e63db50b47" providerId="ADAL" clId="{9793B340-B2C7-4054-B466-CFAD81FCC043}" dt="2021-03-15T03:35:28.250" v="1383" actId="1036"/>
          <ac:spMkLst>
            <pc:docMk/>
            <pc:sldMk cId="3868737477" sldId="619"/>
            <ac:spMk id="8" creationId="{FC7FF6B8-9A9D-464E-BF53-1638665899AA}"/>
          </ac:spMkLst>
        </pc:spChg>
        <pc:spChg chg="mod">
          <ac:chgData name="Zhao Jin" userId="cd05a825-544c-438a-9ba1-08e63db50b47" providerId="ADAL" clId="{9793B340-B2C7-4054-B466-CFAD81FCC043}" dt="2021-03-15T03:35:28.250" v="1383" actId="1036"/>
          <ac:spMkLst>
            <pc:docMk/>
            <pc:sldMk cId="3868737477" sldId="619"/>
            <ac:spMk id="10" creationId="{7C0D7D77-9628-47EB-B4CC-DCCC52F4DDF1}"/>
          </ac:spMkLst>
        </pc:spChg>
        <pc:spChg chg="mod">
          <ac:chgData name="Zhao Jin" userId="cd05a825-544c-438a-9ba1-08e63db50b47" providerId="ADAL" clId="{9793B340-B2C7-4054-B466-CFAD81FCC043}" dt="2021-03-15T03:35:24.777" v="1347" actId="6549"/>
          <ac:spMkLst>
            <pc:docMk/>
            <pc:sldMk cId="3868737477" sldId="619"/>
            <ac:spMk id="13" creationId="{00000000-0000-0000-0000-000000000000}"/>
          </ac:spMkLst>
        </pc:spChg>
        <pc:spChg chg="del">
          <ac:chgData name="Zhao Jin" userId="cd05a825-544c-438a-9ba1-08e63db50b47" providerId="ADAL" clId="{9793B340-B2C7-4054-B466-CFAD81FCC043}" dt="2021-03-15T03:35:23.940" v="1346" actId="478"/>
          <ac:spMkLst>
            <pc:docMk/>
            <pc:sldMk cId="3868737477" sldId="619"/>
            <ac:spMk id="17" creationId="{00000000-0000-0000-0000-000000000000}"/>
          </ac:spMkLst>
        </pc:spChg>
        <pc:picChg chg="mod">
          <ac:chgData name="Zhao Jin" userId="cd05a825-544c-438a-9ba1-08e63db50b47" providerId="ADAL" clId="{9793B340-B2C7-4054-B466-CFAD81FCC043}" dt="2021-03-15T03:35:28.250" v="1383" actId="1036"/>
          <ac:picMkLst>
            <pc:docMk/>
            <pc:sldMk cId="3868737477" sldId="619"/>
            <ac:picMk id="9" creationId="{0A3EEE6A-E71B-4EFD-B7F7-6411E54CC981}"/>
          </ac:picMkLst>
        </pc:picChg>
        <pc:picChg chg="mod">
          <ac:chgData name="Zhao Jin" userId="cd05a825-544c-438a-9ba1-08e63db50b47" providerId="ADAL" clId="{9793B340-B2C7-4054-B466-CFAD81FCC043}" dt="2021-03-15T03:35:28.250" v="1383" actId="1036"/>
          <ac:picMkLst>
            <pc:docMk/>
            <pc:sldMk cId="3868737477" sldId="619"/>
            <ac:picMk id="14" creationId="{598076B0-E500-48A3-9BB1-CFA6CED1F71E}"/>
          </ac:picMkLst>
        </pc:picChg>
      </pc:sldChg>
      <pc:sldChg chg="modSp del">
        <pc:chgData name="Zhao Jin" userId="cd05a825-544c-438a-9ba1-08e63db50b47" providerId="ADAL" clId="{9793B340-B2C7-4054-B466-CFAD81FCC043}" dt="2021-03-10T06:39:36.548" v="304" actId="47"/>
        <pc:sldMkLst>
          <pc:docMk/>
          <pc:sldMk cId="3454948446" sldId="636"/>
        </pc:sldMkLst>
        <pc:spChg chg="mod">
          <ac:chgData name="Zhao Jin" userId="cd05a825-544c-438a-9ba1-08e63db50b47" providerId="ADAL" clId="{9793B340-B2C7-4054-B466-CFAD81FCC043}" dt="2021-03-10T03:42:47.913" v="40"/>
          <ac:spMkLst>
            <pc:docMk/>
            <pc:sldMk cId="3454948446" sldId="63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9793B340-B2C7-4054-B466-CFAD81FCC043}" dt="2021-03-10T06:39:36.548" v="304" actId="47"/>
        <pc:sldMkLst>
          <pc:docMk/>
          <pc:sldMk cId="3737971943" sldId="637"/>
        </pc:sldMkLst>
        <pc:spChg chg="mod">
          <ac:chgData name="Zhao Jin" userId="cd05a825-544c-438a-9ba1-08e63db50b47" providerId="ADAL" clId="{9793B340-B2C7-4054-B466-CFAD81FCC043}" dt="2021-03-10T03:42:47.913" v="40"/>
          <ac:spMkLst>
            <pc:docMk/>
            <pc:sldMk cId="3737971943" sldId="637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9793B340-B2C7-4054-B466-CFAD81FCC043}" dt="2021-03-10T06:39:36.548" v="304" actId="47"/>
        <pc:sldMkLst>
          <pc:docMk/>
          <pc:sldMk cId="1179750071" sldId="639"/>
        </pc:sldMkLst>
        <pc:spChg chg="mod">
          <ac:chgData name="Zhao Jin" userId="cd05a825-544c-438a-9ba1-08e63db50b47" providerId="ADAL" clId="{9793B340-B2C7-4054-B466-CFAD81FCC043}" dt="2021-03-10T03:42:47.913" v="40"/>
          <ac:spMkLst>
            <pc:docMk/>
            <pc:sldMk cId="1179750071" sldId="63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9793B340-B2C7-4054-B466-CFAD81FCC043}" dt="2021-03-10T06:39:36.548" v="304" actId="47"/>
        <pc:sldMkLst>
          <pc:docMk/>
          <pc:sldMk cId="3462301147" sldId="640"/>
        </pc:sldMkLst>
        <pc:spChg chg="mod">
          <ac:chgData name="Zhao Jin" userId="cd05a825-544c-438a-9ba1-08e63db50b47" providerId="ADAL" clId="{9793B340-B2C7-4054-B466-CFAD81FCC043}" dt="2021-03-10T03:42:47.913" v="40"/>
          <ac:spMkLst>
            <pc:docMk/>
            <pc:sldMk cId="3462301147" sldId="64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9793B340-B2C7-4054-B466-CFAD81FCC043}" dt="2021-03-10T06:39:36.548" v="304" actId="47"/>
        <pc:sldMkLst>
          <pc:docMk/>
          <pc:sldMk cId="723901272" sldId="641"/>
        </pc:sldMkLst>
        <pc:spChg chg="mod">
          <ac:chgData name="Zhao Jin" userId="cd05a825-544c-438a-9ba1-08e63db50b47" providerId="ADAL" clId="{9793B340-B2C7-4054-B466-CFAD81FCC043}" dt="2021-03-10T03:42:47.913" v="40"/>
          <ac:spMkLst>
            <pc:docMk/>
            <pc:sldMk cId="723901272" sldId="64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9793B340-B2C7-4054-B466-CFAD81FCC043}" dt="2021-03-10T06:39:36.548" v="304" actId="47"/>
        <pc:sldMkLst>
          <pc:docMk/>
          <pc:sldMk cId="4089006062" sldId="642"/>
        </pc:sldMkLst>
        <pc:spChg chg="mod">
          <ac:chgData name="Zhao Jin" userId="cd05a825-544c-438a-9ba1-08e63db50b47" providerId="ADAL" clId="{9793B340-B2C7-4054-B466-CFAD81FCC043}" dt="2021-03-10T03:42:47.913" v="40"/>
          <ac:spMkLst>
            <pc:docMk/>
            <pc:sldMk cId="4089006062" sldId="64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9793B340-B2C7-4054-B466-CFAD81FCC043}" dt="2021-03-10T06:39:36.548" v="304" actId="47"/>
        <pc:sldMkLst>
          <pc:docMk/>
          <pc:sldMk cId="1514327557" sldId="643"/>
        </pc:sldMkLst>
        <pc:spChg chg="mod">
          <ac:chgData name="Zhao Jin" userId="cd05a825-544c-438a-9ba1-08e63db50b47" providerId="ADAL" clId="{9793B340-B2C7-4054-B466-CFAD81FCC043}" dt="2021-03-10T03:42:47.913" v="40"/>
          <ac:spMkLst>
            <pc:docMk/>
            <pc:sldMk cId="1514327557" sldId="643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9793B340-B2C7-4054-B466-CFAD81FCC043}" dt="2021-03-10T06:38:43.135" v="283"/>
        <pc:sldMkLst>
          <pc:docMk/>
          <pc:sldMk cId="4181575815" sldId="644"/>
        </pc:sldMkLst>
      </pc:sldChg>
      <pc:sldMasterChg chg="modSp modSldLayout">
        <pc:chgData name="Zhao Jin" userId="cd05a825-544c-438a-9ba1-08e63db50b47" providerId="ADAL" clId="{9793B340-B2C7-4054-B466-CFAD81FCC043}" dt="2021-03-10T03:42:47.913" v="40"/>
        <pc:sldMasterMkLst>
          <pc:docMk/>
          <pc:sldMasterMk cId="0" sldId="2147485087"/>
        </pc:sldMasterMkLst>
        <pc:spChg chg="mod">
          <ac:chgData name="Zhao Jin" userId="cd05a825-544c-438a-9ba1-08e63db50b47" providerId="ADAL" clId="{9793B340-B2C7-4054-B466-CFAD81FCC043}" dt="2021-03-10T03:42:47.913" v="40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9793B340-B2C7-4054-B466-CFAD81FCC043}" dt="2021-03-10T03:42:47.913" v="40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9793B340-B2C7-4054-B466-CFAD81FCC043}" dt="2021-03-10T03:42:47.913" v="40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9793B340-B2C7-4054-B466-CFAD81FCC043}" dt="2021-03-10T03:42:47.913" v="40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9793B340-B2C7-4054-B466-CFAD81FCC043}" dt="2021-03-10T03:42:47.913" v="40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9793B340-B2C7-4054-B466-CFAD81FCC043}" dt="2021-03-10T03:42:47.913" v="40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9793B340-B2C7-4054-B466-CFAD81FCC043}" dt="2021-03-10T03:42:47.913" v="40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9793B340-B2C7-4054-B466-CFAD81FCC043}" dt="2021-03-10T03:42:47.913" v="40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9793B340-B2C7-4054-B466-CFAD81FCC043}" dt="2021-03-10T03:42:47.913" v="40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9793B340-B2C7-4054-B466-CFAD81FCC043}" dt="2021-03-10T03:42:47.913" v="40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9793B340-B2C7-4054-B466-CFAD81FCC043}" dt="2021-03-10T03:42:47.913" v="40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9793B340-B2C7-4054-B466-CFAD81FCC043}" dt="2021-03-10T03:42:47.913" v="40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9793B340-B2C7-4054-B466-CFAD81FCC043}" dt="2021-03-10T03:42:47.913" v="40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9793B340-B2C7-4054-B466-CFAD81FCC043}" dt="2021-03-10T03:42:47.913" v="40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9793B340-B2C7-4054-B466-CFAD81FCC043}" dt="2021-03-10T03:42:47.913" v="40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9793B340-B2C7-4054-B466-CFAD81FCC043}" dt="2021-03-10T03:42:47.913" v="40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9793B340-B2C7-4054-B466-CFAD81FCC043}" dt="2021-03-10T03:42:47.913" v="40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9793B340-B2C7-4054-B466-CFAD81FCC043}" dt="2021-03-10T03:42:47.913" v="40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9793B340-B2C7-4054-B466-CFAD81FCC043}" dt="2021-03-10T03:42:47.913" v="40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9793B340-B2C7-4054-B466-CFAD81FCC043}" dt="2021-03-10T03:42:47.913" v="40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9793B340-B2C7-4054-B466-CFAD81FCC043}" dt="2021-03-10T03:42:47.913" v="40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9793B340-B2C7-4054-B466-CFAD81FCC043}" dt="2021-03-10T03:42:47.913" v="40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9793B340-B2C7-4054-B466-CFAD81FCC043}" dt="2021-03-10T03:42:47.913" v="40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28AEA613-C2D1-4884-898F-364599B60A84}"/>
    <pc:docChg chg="undo custSel addSld delSld modSld sldOrd">
      <pc:chgData name="Zhao Jin" userId="cd05a825-544c-438a-9ba1-08e63db50b47" providerId="ADAL" clId="{28AEA613-C2D1-4884-898F-364599B60A84}" dt="2021-03-08T05:35:17.057" v="4597" actId="1076"/>
      <pc:docMkLst>
        <pc:docMk/>
      </pc:docMkLst>
      <pc:sldChg chg="modSp mod">
        <pc:chgData name="Zhao Jin" userId="cd05a825-544c-438a-9ba1-08e63db50b47" providerId="ADAL" clId="{28AEA613-C2D1-4884-898F-364599B60A84}" dt="2021-03-08T05:14:40.845" v="4350" actId="20577"/>
        <pc:sldMkLst>
          <pc:docMk/>
          <pc:sldMk cId="2438607696" sldId="468"/>
        </pc:sldMkLst>
        <pc:spChg chg="mod">
          <ac:chgData name="Zhao Jin" userId="cd05a825-544c-438a-9ba1-08e63db50b47" providerId="ADAL" clId="{28AEA613-C2D1-4884-898F-364599B60A84}" dt="2021-03-02T06:39:28.073" v="3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8T05:14:40.845" v="4350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28AEA613-C2D1-4884-898F-364599B60A84}" dt="2021-03-02T10:06:02.574" v="4181" actId="20577"/>
        <pc:sldMkLst>
          <pc:docMk/>
          <pc:sldMk cId="1067695719" sldId="526"/>
        </pc:sldMkLst>
        <pc:spChg chg="mod">
          <ac:chgData name="Zhao Jin" userId="cd05a825-544c-438a-9ba1-08e63db50b47" providerId="ADAL" clId="{28AEA613-C2D1-4884-898F-364599B60A84}" dt="2021-03-02T10:06:02.574" v="4181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del">
        <pc:chgData name="Zhao Jin" userId="cd05a825-544c-438a-9ba1-08e63db50b47" providerId="ADAL" clId="{28AEA613-C2D1-4884-898F-364599B60A84}" dt="2021-03-02T06:42:03.057" v="96" actId="47"/>
        <pc:sldMkLst>
          <pc:docMk/>
          <pc:sldMk cId="2573090601" sldId="546"/>
        </pc:sldMkLst>
      </pc:sldChg>
      <pc:sldChg chg="addSp delSp modSp mod ord delAnim modAnim">
        <pc:chgData name="Zhao Jin" userId="cd05a825-544c-438a-9ba1-08e63db50b47" providerId="ADAL" clId="{28AEA613-C2D1-4884-898F-364599B60A84}" dt="2021-03-08T05:32:40.765" v="4519" actId="20577"/>
        <pc:sldMkLst>
          <pc:docMk/>
          <pc:sldMk cId="1427618944" sldId="553"/>
        </pc:sldMkLst>
        <pc:spChg chg="add del">
          <ac:chgData name="Zhao Jin" userId="cd05a825-544c-438a-9ba1-08e63db50b47" providerId="ADAL" clId="{28AEA613-C2D1-4884-898F-364599B60A84}" dt="2021-03-02T06:54:00.508" v="631"/>
          <ac:spMkLst>
            <pc:docMk/>
            <pc:sldMk cId="1427618944" sldId="553"/>
            <ac:spMk id="2" creationId="{C1FB9B66-8632-4113-BCCE-A72E6162D5F7}"/>
          </ac:spMkLst>
        </pc:spChg>
        <pc:spChg chg="mod">
          <ac:chgData name="Zhao Jin" userId="cd05a825-544c-438a-9ba1-08e63db50b47" providerId="ADAL" clId="{28AEA613-C2D1-4884-898F-364599B60A84}" dt="2021-03-08T05:32:40.765" v="4519" actId="20577"/>
          <ac:spMkLst>
            <pc:docMk/>
            <pc:sldMk cId="1427618944" sldId="553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0" creationId="{D152B3CB-3A18-4904-B92B-10421E2CF44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1" creationId="{518EA1C5-C26B-4C75-8BA5-D5CB66F74A0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3" creationId="{AFC19333-5980-4F3B-A9D6-4C44C6ADB80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4" creationId="{13C4F959-C463-4D51-9AA3-643FAC81E97E}"/>
          </ac:spMkLst>
        </pc:spChg>
        <pc:spChg chg="add del mod">
          <ac:chgData name="Zhao Jin" userId="cd05a825-544c-438a-9ba1-08e63db50b47" providerId="ADAL" clId="{28AEA613-C2D1-4884-898F-364599B60A84}" dt="2021-03-02T09:10:25.278" v="1670" actId="478"/>
          <ac:spMkLst>
            <pc:docMk/>
            <pc:sldMk cId="1427618944" sldId="553"/>
            <ac:spMk id="16" creationId="{4F21EA87-6702-4532-BBFE-929F69F022C5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7" creationId="{9BEB6C85-479A-4BE9-8BA4-DB3AC5A607C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8" creationId="{9000E7BE-8527-4532-AA43-010C42C6CD73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9" creationId="{03877E7A-C2FA-4A59-A414-3C95F6BC432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3" creationId="{22298A66-6762-44D2-BB8C-0FE8DBF3ACE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4" creationId="{454827C3-786A-4EF6-A272-E17B6ABB434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5" creationId="{54017296-1889-44BC-B87F-B7DE2D76A9B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6" creationId="{C92992AA-7596-4AB7-9023-D40BB0B80BBB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7" creationId="{DC72BAB7-1606-4B2B-A955-8A472E1E4629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8" creationId="{A8D43305-436F-4BCB-ACF0-945EC8A7AC4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9" creationId="{05ADEF97-EC53-4BD2-8F9E-B23D11E6B40F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0" creationId="{CEB672D7-62A0-4496-80C5-2665B71692E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3" creationId="{3EF20CAD-6275-4A0E-98E8-52E54F6DB90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4" creationId="{6A5CF40F-4727-47D4-8011-EC4DE95B071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5" creationId="{C29510BF-C662-4586-A043-58B74944C0E6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6" creationId="{DBB1A692-C5E1-4B9A-9E58-67F43052F6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7" creationId="{70F3E19A-F052-44DF-A033-8A3222B886D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8" creationId="{B7C4FB1C-FBD3-4D35-B3BA-79FBA2F48E3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9" creationId="{DDA7AB57-FBF8-41B0-8B0C-91B4E5C699D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0" creationId="{693C0CBD-4038-4254-954C-680F23DE573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1" creationId="{16E08692-B114-482D-9DC5-1ECD5A46A9C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2" creationId="{F43FB41C-16E3-4D44-A8D4-568E118FFC2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3" creationId="{981FF9BA-1493-4C20-9266-E04DF5ECD4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4" creationId="{352EF95A-C711-44BD-8C5C-A1DEB15E8555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5" creationId="{7A7DC9AC-5945-4F4A-B96F-782DF98D65AA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6" creationId="{5B792E59-7CC0-4CA2-843A-8D760AEF147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7" creationId="{058CC6DA-7218-4087-9B5E-D7E377BF6EA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8" creationId="{A5520FF6-E3C0-4AFC-A62E-5132CDA32A5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9" creationId="{086D2E6B-151F-494B-B74F-D5EDEB5DB999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50" creationId="{864594A5-AA44-4250-9582-329B383829D2}"/>
          </ac:spMkLst>
        </pc:spChg>
        <pc:spChg chg="add mod">
          <ac:chgData name="Zhao Jin" userId="cd05a825-544c-438a-9ba1-08e63db50b47" providerId="ADAL" clId="{28AEA613-C2D1-4884-898F-364599B60A84}" dt="2021-03-02T09:29:30.885" v="2604" actId="20577"/>
          <ac:spMkLst>
            <pc:docMk/>
            <pc:sldMk cId="1427618944" sldId="553"/>
            <ac:spMk id="51" creationId="{090D74B1-CF3A-4E44-A9AC-F1C0303D3547}"/>
          </ac:spMkLst>
        </pc:spChg>
        <pc:spChg chg="add mod">
          <ac:chgData name="Zhao Jin" userId="cd05a825-544c-438a-9ba1-08e63db50b47" providerId="ADAL" clId="{28AEA613-C2D1-4884-898F-364599B60A84}" dt="2021-03-02T09:10:38.769" v="1726" actId="1035"/>
          <ac:spMkLst>
            <pc:docMk/>
            <pc:sldMk cId="1427618944" sldId="553"/>
            <ac:spMk id="52" creationId="{396A2377-01AA-47A9-823F-09EED46E65DB}"/>
          </ac:spMkLst>
        </pc:spChg>
        <pc:spChg chg="add del mod">
          <ac:chgData name="Zhao Jin" userId="cd05a825-544c-438a-9ba1-08e63db50b47" providerId="ADAL" clId="{28AEA613-C2D1-4884-898F-364599B60A84}" dt="2021-03-02T09:21:10.463" v="2119"/>
          <ac:spMkLst>
            <pc:docMk/>
            <pc:sldMk cId="1427618944" sldId="553"/>
            <ac:spMk id="53" creationId="{892CC637-C9ED-47CF-95D8-84CA3EEF147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6:47:30.419" v="353" actId="20577"/>
          <ac:spMkLst>
            <pc:docMk/>
            <pc:sldMk cId="1427618944" sldId="55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06:47:23.449" v="327" actId="478"/>
          <ac:grpSpMkLst>
            <pc:docMk/>
            <pc:sldMk cId="1427618944" sldId="553"/>
            <ac:grpSpMk id="21" creationId="{DFB1280E-6529-4436-A768-59BE0EE289A6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22" creationId="{3BCA8796-759D-4A26-9299-91342119DC37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1" creationId="{F5C13492-98DC-48BC-9E9E-AC5AA3C3F62F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2" creationId="{C32E66EE-5BCA-4630-92FA-97D196ADF071}"/>
          </ac:grpSpMkLst>
        </pc:grpChg>
        <pc:picChg chg="del">
          <ac:chgData name="Zhao Jin" userId="cd05a825-544c-438a-9ba1-08e63db50b47" providerId="ADAL" clId="{28AEA613-C2D1-4884-898F-364599B60A84}" dt="2021-03-02T06:44:57.178" v="198" actId="478"/>
          <ac:picMkLst>
            <pc:docMk/>
            <pc:sldMk cId="1427618944" sldId="553"/>
            <ac:picMk id="15" creationId="{948B0BCC-4DCF-4EC6-AB46-2992AF6D87BD}"/>
          </ac:picMkLst>
        </pc:picChg>
      </pc:sldChg>
      <pc:sldChg chg="addSp delSp modSp del mod delAnim modAnim">
        <pc:chgData name="Zhao Jin" userId="cd05a825-544c-438a-9ba1-08e63db50b47" providerId="ADAL" clId="{28AEA613-C2D1-4884-898F-364599B60A84}" dt="2021-03-02T09:52:23.858" v="3320" actId="47"/>
        <pc:sldMkLst>
          <pc:docMk/>
          <pc:sldMk cId="1094276337" sldId="601"/>
        </pc:sldMkLst>
        <pc:spChg chg="mod">
          <ac:chgData name="Zhao Jin" userId="cd05a825-544c-438a-9ba1-08e63db50b47" providerId="ADAL" clId="{28AEA613-C2D1-4884-898F-364599B60A84}" dt="2021-03-02T09:36:04.103" v="3194" actId="404"/>
          <ac:spMkLst>
            <pc:docMk/>
            <pc:sldMk cId="1094276337" sldId="601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35:51.290" v="3178" actId="1035"/>
          <ac:spMkLst>
            <pc:docMk/>
            <pc:sldMk cId="1094276337" sldId="601"/>
            <ac:spMk id="11" creationId="{6719DA3F-9CE1-4733-A287-6E9A20182AD7}"/>
          </ac:spMkLst>
        </pc:spChg>
        <pc:spChg chg="add mod">
          <ac:chgData name="Zhao Jin" userId="cd05a825-544c-438a-9ba1-08e63db50b47" providerId="ADAL" clId="{28AEA613-C2D1-4884-898F-364599B60A84}" dt="2021-03-02T09:47:19.238" v="3245" actId="207"/>
          <ac:spMkLst>
            <pc:docMk/>
            <pc:sldMk cId="1094276337" sldId="601"/>
            <ac:spMk id="13" creationId="{A50B3E19-4DA7-438D-917E-EFF23F09F02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4" creationId="{B016A08C-EF44-41F4-84F8-576FCA203E15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5" creationId="{089ECE0A-4E20-4CEA-8F03-97F6A2A532A0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7" creationId="{2828DA0C-19A7-410C-8103-5115F757EF6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8" creationId="{6E78F201-C496-4C53-8ED8-A3E8332502FC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9" creationId="{68B14AF0-E3B4-4A33-9305-A825240C863F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0" creationId="{3CAAB997-0E5E-4B35-B5C7-ADBB88AC1665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1" creationId="{52A04AF7-3354-4D1A-9F18-2570E7BBFFB3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2" creationId="{DBE498BD-06A7-4730-93E0-0312A31C256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3" creationId="{99CC0FEE-3156-47B9-AF77-F610E7737593}"/>
          </ac:spMkLst>
        </pc:spChg>
        <pc:spChg chg="add mod">
          <ac:chgData name="Zhao Jin" userId="cd05a825-544c-438a-9ba1-08e63db50b47" providerId="ADAL" clId="{28AEA613-C2D1-4884-898F-364599B60A84}" dt="2021-03-02T09:37:23.504" v="3217" actId="20577"/>
          <ac:spMkLst>
            <pc:docMk/>
            <pc:sldMk cId="1094276337" sldId="601"/>
            <ac:spMk id="24" creationId="{1FF96A38-987C-4C97-AB5A-73E1E22BD429}"/>
          </ac:spMkLst>
        </pc:spChg>
        <pc:spChg chg="add mod">
          <ac:chgData name="Zhao Jin" userId="cd05a825-544c-438a-9ba1-08e63db50b47" providerId="ADAL" clId="{28AEA613-C2D1-4884-898F-364599B60A84}" dt="2021-03-02T09:37:36.570" v="3226" actId="20577"/>
          <ac:spMkLst>
            <pc:docMk/>
            <pc:sldMk cId="1094276337" sldId="601"/>
            <ac:spMk id="25" creationId="{C86764DB-3C24-4821-93F4-AD6F9E8789E3}"/>
          </ac:spMkLst>
        </pc:spChg>
        <pc:spChg chg="add mod">
          <ac:chgData name="Zhao Jin" userId="cd05a825-544c-438a-9ba1-08e63db50b47" providerId="ADAL" clId="{28AEA613-C2D1-4884-898F-364599B60A84}" dt="2021-03-02T09:37:38.571" v="3227" actId="20577"/>
          <ac:spMkLst>
            <pc:docMk/>
            <pc:sldMk cId="1094276337" sldId="601"/>
            <ac:spMk id="26" creationId="{3C1F942C-0A84-410E-B22C-3095ABAC9B4D}"/>
          </ac:spMkLst>
        </pc:spChg>
        <pc:spChg chg="add mod">
          <ac:chgData name="Zhao Jin" userId="cd05a825-544c-438a-9ba1-08e63db50b47" providerId="ADAL" clId="{28AEA613-C2D1-4884-898F-364599B60A84}" dt="2021-03-02T09:37:41.355" v="3229" actId="20577"/>
          <ac:spMkLst>
            <pc:docMk/>
            <pc:sldMk cId="1094276337" sldId="601"/>
            <ac:spMk id="27" creationId="{125A92CA-7019-47E4-8517-3B82F7C7A516}"/>
          </ac:spMkLst>
        </pc:spChg>
        <pc:spChg chg="add mod">
          <ac:chgData name="Zhao Jin" userId="cd05a825-544c-438a-9ba1-08e63db50b47" providerId="ADAL" clId="{28AEA613-C2D1-4884-898F-364599B60A84}" dt="2021-03-02T09:37:42.244" v="3230" actId="20577"/>
          <ac:spMkLst>
            <pc:docMk/>
            <pc:sldMk cId="1094276337" sldId="601"/>
            <ac:spMk id="28" creationId="{66D35F89-9AF1-4DF1-8FFE-6733BCD97B51}"/>
          </ac:spMkLst>
        </pc:spChg>
        <pc:spChg chg="add mod">
          <ac:chgData name="Zhao Jin" userId="cd05a825-544c-438a-9ba1-08e63db50b47" providerId="ADAL" clId="{28AEA613-C2D1-4884-898F-364599B60A84}" dt="2021-03-02T09:37:46.504" v="3235" actId="1036"/>
          <ac:spMkLst>
            <pc:docMk/>
            <pc:sldMk cId="1094276337" sldId="601"/>
            <ac:spMk id="29" creationId="{F8803FEC-36F7-405B-A6B6-66CED66EB1A2}"/>
          </ac:spMkLst>
        </pc:spChg>
        <pc:spChg chg="add mod">
          <ac:chgData name="Zhao Jin" userId="cd05a825-544c-438a-9ba1-08e63db50b47" providerId="ADAL" clId="{28AEA613-C2D1-4884-898F-364599B60A84}" dt="2021-03-02T09:37:34.729" v="3224" actId="20577"/>
          <ac:spMkLst>
            <pc:docMk/>
            <pc:sldMk cId="1094276337" sldId="601"/>
            <ac:spMk id="30" creationId="{8B8F3DBF-39EA-4D02-8E85-31E9FC9C1867}"/>
          </ac:spMkLst>
        </pc:spChg>
        <pc:spChg chg="add mod">
          <ac:chgData name="Zhao Jin" userId="cd05a825-544c-438a-9ba1-08e63db50b47" providerId="ADAL" clId="{28AEA613-C2D1-4884-898F-364599B60A84}" dt="2021-03-02T09:37:35.433" v="3225" actId="20577"/>
          <ac:spMkLst>
            <pc:docMk/>
            <pc:sldMk cId="1094276337" sldId="601"/>
            <ac:spMk id="31" creationId="{34812930-20AB-4D9E-9287-AD26D5F93130}"/>
          </ac:spMkLst>
        </pc:spChg>
        <pc:spChg chg="add mod">
          <ac:chgData name="Zhao Jin" userId="cd05a825-544c-438a-9ba1-08e63db50b47" providerId="ADAL" clId="{28AEA613-C2D1-4884-898F-364599B60A84}" dt="2021-03-02T09:37:39.515" v="3228" actId="20577"/>
          <ac:spMkLst>
            <pc:docMk/>
            <pc:sldMk cId="1094276337" sldId="601"/>
            <ac:spMk id="32" creationId="{EF8FF0DC-131C-4D99-A560-45D6E381C8F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9:30:11.237" v="2639" actId="20577"/>
          <ac:spMkLst>
            <pc:docMk/>
            <pc:sldMk cId="1094276337" sldId="601"/>
            <ac:spMk id="14338" creationId="{00000000-0000-0000-0000-000000000000}"/>
          </ac:spMkLst>
        </pc:spChg>
        <pc:picChg chg="del">
          <ac:chgData name="Zhao Jin" userId="cd05a825-544c-438a-9ba1-08e63db50b47" providerId="ADAL" clId="{28AEA613-C2D1-4884-898F-364599B60A84}" dt="2021-03-02T09:30:29.470" v="2640" actId="478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del">
        <pc:chgData name="Zhao Jin" userId="cd05a825-544c-438a-9ba1-08e63db50b47" providerId="ADAL" clId="{28AEA613-C2D1-4884-898F-364599B60A84}" dt="2021-03-02T09:47:25.458" v="3246" actId="47"/>
        <pc:sldMkLst>
          <pc:docMk/>
          <pc:sldMk cId="1542002799" sldId="602"/>
        </pc:sldMkLst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9" creationId="{E3999312-E07D-4012-8A78-6AB3E341744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0" creationId="{B25EC57E-A31C-423A-996D-706BBE123974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1" creationId="{9054FF9B-9182-4E25-A0EC-38A6097B38C9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4" creationId="{D05A9640-8274-4044-A572-8AE2792D350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5" creationId="{773C8222-2D97-4E01-A3C3-12060D3E7F07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6" creationId="{02D8DBDD-A1DC-4DF5-856D-7F8798DBDECF}"/>
          </ac:spMkLst>
        </pc:spChg>
      </pc:sldChg>
      <pc:sldChg chg="del">
        <pc:chgData name="Zhao Jin" userId="cd05a825-544c-438a-9ba1-08e63db50b47" providerId="ADAL" clId="{28AEA613-C2D1-4884-898F-364599B60A84}" dt="2021-03-02T09:47:26.371" v="3247" actId="47"/>
        <pc:sldMkLst>
          <pc:docMk/>
          <pc:sldMk cId="830535321" sldId="603"/>
        </pc:sldMkLst>
      </pc:sldChg>
      <pc:sldChg chg="delSp modSp add mod">
        <pc:chgData name="Zhao Jin" userId="cd05a825-544c-438a-9ba1-08e63db50b47" providerId="ADAL" clId="{28AEA613-C2D1-4884-898F-364599B60A84}" dt="2021-03-02T10:06:59.744" v="4184" actId="207"/>
        <pc:sldMkLst>
          <pc:docMk/>
          <pc:sldMk cId="1813128722" sldId="617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4:45.769" v="197" actId="20577"/>
          <ac:spMkLst>
            <pc:docMk/>
            <pc:sldMk cId="1813128722" sldId="617"/>
            <ac:spMk id="13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6:59.744" v="4184" actId="207"/>
          <ac:spMkLst>
            <pc:docMk/>
            <pc:sldMk cId="1813128722" sldId="617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0:15.599" v="51" actId="20577"/>
          <ac:spMkLst>
            <pc:docMk/>
            <pc:sldMk cId="1813128722" sldId="617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0:17.342" v="52" actId="478"/>
          <ac:spMkLst>
            <pc:docMk/>
            <pc:sldMk cId="1813128722" sldId="617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28AEA613-C2D1-4884-898F-364599B60A84}" dt="2021-03-02T10:06:37.605" v="4183"/>
        <pc:sldMkLst>
          <pc:docMk/>
          <pc:sldMk cId="3454948446" sldId="636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3454948446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39:57.695" v="43" actId="20577"/>
          <ac:spMkLst>
            <pc:docMk/>
            <pc:sldMk cId="3454948446" sldId="636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39:54.462" v="36" actId="478"/>
          <ac:spMkLst>
            <pc:docMk/>
            <pc:sldMk cId="3454948446" sldId="63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28AEA613-C2D1-4884-898F-364599B60A84}" dt="2021-03-08T05:33:23.196" v="4520" actId="404"/>
        <pc:sldMkLst>
          <pc:docMk/>
          <pc:sldMk cId="3737971943" sldId="637"/>
        </pc:sldMkLst>
        <pc:spChg chg="mod">
          <ac:chgData name="Zhao Jin" userId="cd05a825-544c-438a-9ba1-08e63db50b47" providerId="ADAL" clId="{28AEA613-C2D1-4884-898F-364599B60A84}" dt="2021-03-08T05:33:23.196" v="4520" actId="404"/>
          <ac:spMkLst>
            <pc:docMk/>
            <pc:sldMk cId="3737971943" sldId="637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19:58.125" v="2098" actId="1036"/>
          <ac:spMkLst>
            <pc:docMk/>
            <pc:sldMk cId="3737971943" sldId="637"/>
            <ac:spMk id="9" creationId="{F5A7F404-20E5-4345-BE6A-452E3CAABE34}"/>
          </ac:spMkLst>
        </pc:spChg>
        <pc:spChg chg="del">
          <ac:chgData name="Zhao Jin" userId="cd05a825-544c-438a-9ba1-08e63db50b47" providerId="ADAL" clId="{28AEA613-C2D1-4884-898F-364599B60A84}" dt="2021-03-02T08:08:50.004" v="1084" actId="478"/>
          <ac:spMkLst>
            <pc:docMk/>
            <pc:sldMk cId="3737971943" sldId="637"/>
            <ac:spMk id="16" creationId="{4F21EA87-6702-4532-BBFE-929F69F022C5}"/>
          </ac:spMkLst>
        </pc:spChg>
        <pc:spChg chg="mod">
          <ac:chgData name="Zhao Jin" userId="cd05a825-544c-438a-9ba1-08e63db50b47" providerId="ADAL" clId="{28AEA613-C2D1-4884-898F-364599B60A84}" dt="2021-03-02T09:29:25.909" v="2602" actId="20577"/>
          <ac:spMkLst>
            <pc:docMk/>
            <pc:sldMk cId="3737971943" sldId="637"/>
            <ac:spMk id="51" creationId="{090D74B1-CF3A-4E44-A9AC-F1C0303D3547}"/>
          </ac:spMkLst>
        </pc:spChg>
        <pc:spChg chg="del mod">
          <ac:chgData name="Zhao Jin" userId="cd05a825-544c-438a-9ba1-08e63db50b47" providerId="ADAL" clId="{28AEA613-C2D1-4884-898F-364599B60A84}" dt="2021-03-02T09:18:25.137" v="1987" actId="478"/>
          <ac:spMkLst>
            <pc:docMk/>
            <pc:sldMk cId="3737971943" sldId="637"/>
            <ac:spMk id="52" creationId="{396A2377-01AA-47A9-823F-09EED46E65DB}"/>
          </ac:spMkLst>
        </pc:spChg>
      </pc:sldChg>
      <pc:sldChg chg="addSp modSp add del mod modAnim">
        <pc:chgData name="Zhao Jin" userId="cd05a825-544c-438a-9ba1-08e63db50b47" providerId="ADAL" clId="{28AEA613-C2D1-4884-898F-364599B60A84}" dt="2021-03-08T05:16:40.496" v="4351" actId="47"/>
        <pc:sldMkLst>
          <pc:docMk/>
          <pc:sldMk cId="628751711" sldId="638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628751711" sldId="638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4T08:58:01.718" v="4348" actId="207"/>
          <ac:spMkLst>
            <pc:docMk/>
            <pc:sldMk cId="628751711" sldId="638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1" creationId="{EDDE6708-BC1B-4743-8598-3DC5D41F34A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2" creationId="{0E6F69E6-7778-48A1-A070-3E61BA594476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3" creationId="{42BF4EF6-9385-4313-B150-E8767E8FF2B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4" creationId="{CF62950D-8800-4A7B-9E50-E4785D991E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5" creationId="{5FFDEF20-A605-4AA8-88A8-EFE0F420B4CF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6" creationId="{ABCCB4EE-9166-45D0-A9C4-1D6661D834F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7" creationId="{4EBD3CFC-5EDD-4500-A8FB-6D37D7CF97C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8" creationId="{2A77D7DC-76C9-4917-9791-2809ED2B333D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9" creationId="{965F135A-6162-4E13-9658-845A981FD529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0" creationId="{43E13DC9-EF10-4E4A-9695-B9D00FDEA5C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1" creationId="{AEFE9BA7-D996-474D-80A8-636604566BCE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2" creationId="{73267454-37C4-4A53-AD9D-27E9015E8BD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3" creationId="{0067C724-1B7C-4D77-A683-0BA5A8B5721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4" creationId="{5BE3F0A9-B79F-46F4-AFAB-08A29FC2FF8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5" creationId="{73607D6B-C660-410A-B72D-E6953DFC2F1F}"/>
          </ac:spMkLst>
        </pc:spChg>
        <pc:spChg chg="mod">
          <ac:chgData name="Zhao Jin" userId="cd05a825-544c-438a-9ba1-08e63db50b47" providerId="ADAL" clId="{28AEA613-C2D1-4884-898F-364599B60A84}" dt="2021-03-02T09:02:19.291" v="1106" actId="20577"/>
          <ac:spMkLst>
            <pc:docMk/>
            <pc:sldMk cId="628751711" sldId="638"/>
            <ac:spMk id="14338" creationId="{00000000-0000-0000-0000-000000000000}"/>
          </ac:spMkLst>
        </pc:spChg>
        <pc:grpChg chg="add 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69" creationId="{C247FA61-03FF-4D06-9ECB-0FD767E457C2}"/>
          </ac:grpSpMkLst>
        </pc:grpChg>
        <pc:grpChg chg="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70" creationId="{6BA8E035-C085-448F-85FC-4A0B12F67823}"/>
          </ac:grpSpMkLst>
        </pc:grpChg>
      </pc:sldChg>
      <pc:sldChg chg="delSp modSp add mod delAnim">
        <pc:chgData name="Zhao Jin" userId="cd05a825-544c-438a-9ba1-08e63db50b47" providerId="ADAL" clId="{28AEA613-C2D1-4884-898F-364599B60A84}" dt="2021-03-02T09:13:30.902" v="1808" actId="20577"/>
        <pc:sldMkLst>
          <pc:docMk/>
          <pc:sldMk cId="1179750071" sldId="639"/>
        </pc:sldMkLst>
        <pc:spChg chg="mod">
          <ac:chgData name="Zhao Jin" userId="cd05a825-544c-438a-9ba1-08e63db50b47" providerId="ADAL" clId="{28AEA613-C2D1-4884-898F-364599B60A84}" dt="2021-03-02T09:13:30.902" v="1808" actId="20577"/>
          <ac:spMkLst>
            <pc:docMk/>
            <pc:sldMk cId="1179750071" sldId="639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1" creationId="{090D74B1-CF3A-4E44-A9AC-F1C0303D3547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2" creationId="{396A2377-01AA-47A9-823F-09EED46E65DB}"/>
          </ac:spMkLst>
        </pc:spChg>
      </pc:sldChg>
      <pc:sldChg chg="addSp delSp modSp add mod">
        <pc:chgData name="Zhao Jin" userId="cd05a825-544c-438a-9ba1-08e63db50b47" providerId="ADAL" clId="{28AEA613-C2D1-4884-898F-364599B60A84}" dt="2021-03-08T05:33:30.840" v="4522" actId="313"/>
        <pc:sldMkLst>
          <pc:docMk/>
          <pc:sldMk cId="3462301147" sldId="640"/>
        </pc:sldMkLst>
        <pc:spChg chg="add mod">
          <ac:chgData name="Zhao Jin" userId="cd05a825-544c-438a-9ba1-08e63db50b47" providerId="ADAL" clId="{28AEA613-C2D1-4884-898F-364599B60A84}" dt="2021-03-02T09:37:27.378" v="3218" actId="20577"/>
          <ac:spMkLst>
            <pc:docMk/>
            <pc:sldMk cId="3462301147" sldId="640"/>
            <ac:spMk id="2" creationId="{41F6CE10-75B9-4AC3-9A25-371282016421}"/>
          </ac:spMkLst>
        </pc:spChg>
        <pc:spChg chg="mod">
          <ac:chgData name="Zhao Jin" userId="cd05a825-544c-438a-9ba1-08e63db50b47" providerId="ADAL" clId="{28AEA613-C2D1-4884-898F-364599B60A84}" dt="2021-03-08T05:33:30.840" v="4522" actId="313"/>
          <ac:spMkLst>
            <pc:docMk/>
            <pc:sldMk cId="3462301147" sldId="640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27:41.253" v="2564" actId="478"/>
          <ac:spMkLst>
            <pc:docMk/>
            <pc:sldMk cId="3462301147" sldId="640"/>
            <ac:spMk id="9" creationId="{F5A7F404-20E5-4345-BE6A-452E3CAABE34}"/>
          </ac:spMkLst>
        </pc:spChg>
        <pc:spChg chg="add del mod">
          <ac:chgData name="Zhao Jin" userId="cd05a825-544c-438a-9ba1-08e63db50b47" providerId="ADAL" clId="{28AEA613-C2D1-4884-898F-364599B60A84}" dt="2021-03-02T09:28:32.181" v="2581" actId="478"/>
          <ac:spMkLst>
            <pc:docMk/>
            <pc:sldMk cId="3462301147" sldId="640"/>
            <ac:spMk id="10" creationId="{1F397B10-3B86-440A-B687-8EBCA1201C87}"/>
          </ac:spMkLst>
        </pc:spChg>
        <pc:spChg chg="add mod">
          <ac:chgData name="Zhao Jin" userId="cd05a825-544c-438a-9ba1-08e63db50b47" providerId="ADAL" clId="{28AEA613-C2D1-4884-898F-364599B60A84}" dt="2021-03-02T09:37:28.258" v="3219" actId="6549"/>
          <ac:spMkLst>
            <pc:docMk/>
            <pc:sldMk cId="3462301147" sldId="640"/>
            <ac:spMk id="11" creationId="{61758D7B-6FC4-4C95-9594-8D0F9F6C7C85}"/>
          </ac:spMkLst>
        </pc:spChg>
        <pc:spChg chg="add mod">
          <ac:chgData name="Zhao Jin" userId="cd05a825-544c-438a-9ba1-08e63db50b47" providerId="ADAL" clId="{28AEA613-C2D1-4884-898F-364599B60A84}" dt="2021-03-02T09:37:29.396" v="3220" actId="20577"/>
          <ac:spMkLst>
            <pc:docMk/>
            <pc:sldMk cId="3462301147" sldId="640"/>
            <ac:spMk id="13" creationId="{763F18CD-945B-4D30-B78C-81345A5B81A5}"/>
          </ac:spMkLst>
        </pc:spChg>
        <pc:spChg chg="add mod">
          <ac:chgData name="Zhao Jin" userId="cd05a825-544c-438a-9ba1-08e63db50b47" providerId="ADAL" clId="{28AEA613-C2D1-4884-898F-364599B60A84}" dt="2021-03-02T09:37:30.299" v="3221" actId="6549"/>
          <ac:spMkLst>
            <pc:docMk/>
            <pc:sldMk cId="3462301147" sldId="640"/>
            <ac:spMk id="14" creationId="{7A980EDC-AAB2-4213-8A51-B0A83BF6319C}"/>
          </ac:spMkLst>
        </pc:spChg>
        <pc:spChg chg="add mod">
          <ac:chgData name="Zhao Jin" userId="cd05a825-544c-438a-9ba1-08e63db50b47" providerId="ADAL" clId="{28AEA613-C2D1-4884-898F-364599B60A84}" dt="2021-03-02T09:37:31.428" v="3222" actId="20577"/>
          <ac:spMkLst>
            <pc:docMk/>
            <pc:sldMk cId="3462301147" sldId="640"/>
            <ac:spMk id="15" creationId="{8CDEAE7B-EF8C-4DA8-8678-1FD3E396B7A9}"/>
          </ac:spMkLst>
        </pc:spChg>
        <pc:spChg chg="add mod">
          <ac:chgData name="Zhao Jin" userId="cd05a825-544c-438a-9ba1-08e63db50b47" providerId="ADAL" clId="{28AEA613-C2D1-4884-898F-364599B60A84}" dt="2021-03-02T09:37:32.156" v="3223" actId="20577"/>
          <ac:spMkLst>
            <pc:docMk/>
            <pc:sldMk cId="3462301147" sldId="640"/>
            <ac:spMk id="16" creationId="{FED4BD49-928F-48DC-B7C6-730EE9621C91}"/>
          </ac:spMkLst>
        </pc:spChg>
        <pc:spChg chg="mod">
          <ac:chgData name="Zhao Jin" userId="cd05a825-544c-438a-9ba1-08e63db50b47" providerId="ADAL" clId="{28AEA613-C2D1-4884-898F-364599B60A84}" dt="2021-03-02T09:30:41.109" v="2642" actId="6549"/>
          <ac:spMkLst>
            <pc:docMk/>
            <pc:sldMk cId="3462301147" sldId="640"/>
            <ac:spMk id="51" creationId="{090D74B1-CF3A-4E44-A9AC-F1C0303D3547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8T05:35:17.057" v="4597" actId="1076"/>
        <pc:sldMkLst>
          <pc:docMk/>
          <pc:sldMk cId="723901272" sldId="641"/>
        </pc:sldMkLst>
        <pc:spChg chg="add del mod">
          <ac:chgData name="Zhao Jin" userId="cd05a825-544c-438a-9ba1-08e63db50b47" providerId="ADAL" clId="{28AEA613-C2D1-4884-898F-364599B60A84}" dt="2021-03-08T05:34:51.197" v="4547" actId="767"/>
          <ac:spMkLst>
            <pc:docMk/>
            <pc:sldMk cId="723901272" sldId="641"/>
            <ac:spMk id="2" creationId="{20CA7602-A47F-4F88-A425-90558695DE68}"/>
          </ac:spMkLst>
        </pc:spChg>
        <pc:spChg chg="add mod">
          <ac:chgData name="Zhao Jin" userId="cd05a825-544c-438a-9ba1-08e63db50b47" providerId="ADAL" clId="{28AEA613-C2D1-4884-898F-364599B60A84}" dt="2021-03-08T05:35:14.634" v="4596" actId="14100"/>
          <ac:spMkLst>
            <pc:docMk/>
            <pc:sldMk cId="723901272" sldId="641"/>
            <ac:spMk id="17" creationId="{7B1EB351-8070-4A46-8B67-6CDEEA366488}"/>
          </ac:spMkLst>
        </pc:spChg>
        <pc:spChg chg="add mod">
          <ac:chgData name="Zhao Jin" userId="cd05a825-544c-438a-9ba1-08e63db50b47" providerId="ADAL" clId="{28AEA613-C2D1-4884-898F-364599B60A84}" dt="2021-03-08T05:35:17.057" v="4597" actId="1076"/>
          <ac:spMkLst>
            <pc:docMk/>
            <pc:sldMk cId="723901272" sldId="641"/>
            <ac:spMk id="19" creationId="{41BD85BE-E87C-42A7-9574-9EB580C46B05}"/>
          </ac:spMkLst>
        </pc:spChg>
        <pc:spChg chg="mod">
          <ac:chgData name="Zhao Jin" userId="cd05a825-544c-438a-9ba1-08e63db50b47" providerId="ADAL" clId="{28AEA613-C2D1-4884-898F-364599B60A84}" dt="2021-03-02T09:50:12.942" v="3267" actId="20577"/>
          <ac:spMkLst>
            <pc:docMk/>
            <pc:sldMk cId="723901272" sldId="641"/>
            <ac:spMk id="14338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28AEA613-C2D1-4884-898F-364599B60A84}" dt="2021-03-02T10:05:04.981" v="4149" actId="20577"/>
        <pc:sldMkLst>
          <pc:docMk/>
          <pc:sldMk cId="4089006062" sldId="642"/>
        </pc:sldMkLst>
        <pc:spChg chg="mod">
          <ac:chgData name="Zhao Jin" userId="cd05a825-544c-438a-9ba1-08e63db50b47" providerId="ADAL" clId="{28AEA613-C2D1-4884-898F-364599B60A84}" dt="2021-03-02T09:56:23.124" v="3671" actId="20577"/>
          <ac:spMkLst>
            <pc:docMk/>
            <pc:sldMk cId="4089006062" sldId="642"/>
            <ac:spMk id="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9:56:00.143" v="3632" actId="14100"/>
          <ac:spMkLst>
            <pc:docMk/>
            <pc:sldMk cId="4089006062" sldId="642"/>
            <ac:spMk id="11" creationId="{6719DA3F-9CE1-4733-A287-6E9A20182AD7}"/>
          </ac:spMkLst>
        </pc:spChg>
        <pc:spChg chg="add del mod">
          <ac:chgData name="Zhao Jin" userId="cd05a825-544c-438a-9ba1-08e63db50b47" providerId="ADAL" clId="{28AEA613-C2D1-4884-898F-364599B60A84}" dt="2021-03-02T09:56:24.303" v="3672" actId="1076"/>
          <ac:spMkLst>
            <pc:docMk/>
            <pc:sldMk cId="4089006062" sldId="642"/>
            <ac:spMk id="13" creationId="{A50B3E19-4DA7-438D-917E-EFF23F09F022}"/>
          </ac:spMkLst>
        </pc:spChg>
        <pc:spChg chg="add mod">
          <ac:chgData name="Zhao Jin" userId="cd05a825-544c-438a-9ba1-08e63db50b47" providerId="ADAL" clId="{28AEA613-C2D1-4884-898F-364599B60A84}" dt="2021-03-02T09:57:51.337" v="3787" actId="20577"/>
          <ac:spMkLst>
            <pc:docMk/>
            <pc:sldMk cId="4089006062" sldId="642"/>
            <ac:spMk id="17" creationId="{95786C6C-68B0-4656-974B-6145FAE8A00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4" creationId="{1FF96A38-987C-4C97-AB5A-73E1E22BD429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5" creationId="{C86764DB-3C24-4821-93F4-AD6F9E8789E3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6" creationId="{3C1F942C-0A84-410E-B22C-3095ABAC9B4D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7" creationId="{125A92CA-7019-47E4-8517-3B82F7C7A516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8" creationId="{66D35F89-9AF1-4DF1-8FFE-6733BCD97B5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9" creationId="{F8803FEC-36F7-405B-A6B6-66CED66EB1A2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0" creationId="{8B8F3DBF-39EA-4D02-8E85-31E9FC9C1867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1" creationId="{34812930-20AB-4D9E-9287-AD26D5F93130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2" creationId="{EF8FF0DC-131C-4D99-A560-45D6E381C8F3}"/>
          </ac:spMkLst>
        </pc:spChg>
        <pc:spChg chg="mod">
          <ac:chgData name="Zhao Jin" userId="cd05a825-544c-438a-9ba1-08e63db50b47" providerId="ADAL" clId="{28AEA613-C2D1-4884-898F-364599B60A84}" dt="2021-03-02T10:05:04.981" v="4149" actId="20577"/>
          <ac:spMkLst>
            <pc:docMk/>
            <pc:sldMk cId="4089006062" sldId="642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2T10:07:54.387" v="4210"/>
        <pc:sldMkLst>
          <pc:docMk/>
          <pc:sldMk cId="1514327557" sldId="643"/>
        </pc:sldMkLst>
        <pc:spChg chg="mod">
          <ac:chgData name="Zhao Jin" userId="cd05a825-544c-438a-9ba1-08e63db50b47" providerId="ADAL" clId="{28AEA613-C2D1-4884-898F-364599B60A84}" dt="2021-03-02T10:07:54.164" v="4209" actId="20577"/>
          <ac:spMkLst>
            <pc:docMk/>
            <pc:sldMk cId="1514327557" sldId="643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10:07:30.236" v="4199" actId="1035"/>
          <ac:spMkLst>
            <pc:docMk/>
            <pc:sldMk cId="1514327557" sldId="643"/>
            <ac:spMk id="9" creationId="{8B679793-9DAF-455E-9ECE-ADA362859F53}"/>
          </ac:spMkLst>
        </pc:spChg>
        <pc:spChg chg="mod">
          <ac:chgData name="Zhao Jin" userId="cd05a825-544c-438a-9ba1-08e63db50b47" providerId="ADAL" clId="{28AEA613-C2D1-4884-898F-364599B60A84}" dt="2021-03-02T10:01:18.469" v="3962" actId="20577"/>
          <ac:spMkLst>
            <pc:docMk/>
            <pc:sldMk cId="1514327557" sldId="643"/>
            <ac:spMk id="11" creationId="{6719DA3F-9CE1-4733-A287-6E9A20182AD7}"/>
          </ac:spMkLst>
        </pc:spChg>
        <pc:spChg chg="mod">
          <ac:chgData name="Zhao Jin" userId="cd05a825-544c-438a-9ba1-08e63db50b47" providerId="ADAL" clId="{28AEA613-C2D1-4884-898F-364599B60A84}" dt="2021-03-02T09:59:11.017" v="3819" actId="207"/>
          <ac:spMkLst>
            <pc:docMk/>
            <pc:sldMk cId="1514327557" sldId="643"/>
            <ac:spMk id="13" creationId="{A50B3E19-4DA7-438D-917E-EFF23F09F02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8" creationId="{482D05D4-7850-41F9-8D71-C419D0A6D3D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9" creationId="{70DB9414-4A94-4E72-BA82-A706C22AE00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0" creationId="{C26FDF50-F444-42B1-BFB4-637AECB4265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1" creationId="{AB5EB101-2956-4078-826D-DBA7758BEC5A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2" creationId="{F3E92328-3A1D-4076-BB4E-28887F9E2BEE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3" creationId="{C4111E70-F676-43D5-9663-40E8B194FECF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4" creationId="{7C619A0A-6F7E-49D4-ABEA-351C26DFBC7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5" creationId="{BB301E0F-84F4-4706-A8A9-4855AE7C5198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6" creationId="{49577C5A-DD20-44FE-82E6-8B82E2C93E3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7" creationId="{AFC641E2-04F7-440E-8A1F-72EF086BFC3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8" creationId="{AFD28BCB-86E6-4B75-8A4B-00B4D0AD000B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9" creationId="{F9FE6569-9A82-40F3-91E1-984A636789D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0" creationId="{34E6B7CB-4A8D-4948-8634-59614047F6B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1" creationId="{029D2672-85E3-4E26-B42A-79DC55BE1256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2" creationId="{A30C0F87-C8E0-44D8-B954-AC5621A355D8}"/>
          </ac:spMkLst>
        </pc:spChg>
        <pc:spChg chg="mod">
          <ac:chgData name="Zhao Jin" userId="cd05a825-544c-438a-9ba1-08e63db50b47" providerId="ADAL" clId="{28AEA613-C2D1-4884-898F-364599B60A84}" dt="2021-03-02T10:04:58.504" v="4148" actId="20577"/>
          <ac:spMkLst>
            <pc:docMk/>
            <pc:sldMk cId="1514327557" sldId="64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10:07:54.387" v="4210"/>
          <ac:grpSpMkLst>
            <pc:docMk/>
            <pc:sldMk cId="1514327557" sldId="643"/>
            <ac:grpSpMk id="16" creationId="{63A2C21E-F50B-452A-8CCC-A95C2F4D8486}"/>
          </ac:grpSpMkLst>
        </pc:grpChg>
        <pc:grpChg chg="mod">
          <ac:chgData name="Zhao Jin" userId="cd05a825-544c-438a-9ba1-08e63db50b47" providerId="ADAL" clId="{28AEA613-C2D1-4884-898F-364599B60A84}" dt="2021-03-02T10:07:48.501" v="4204"/>
          <ac:grpSpMkLst>
            <pc:docMk/>
            <pc:sldMk cId="1514327557" sldId="643"/>
            <ac:grpSpMk id="17" creationId="{88B81BDB-33E1-4719-8E6E-E9A59B60B02A}"/>
          </ac:grpSpMkLst>
        </pc:grpChg>
        <pc:cxnChg chg="add mod">
          <ac:chgData name="Zhao Jin" userId="cd05a825-544c-438a-9ba1-08e63db50b47" providerId="ADAL" clId="{28AEA613-C2D1-4884-898F-364599B60A84}" dt="2021-03-02T10:07:33.034" v="4200" actId="14100"/>
          <ac:cxnSpMkLst>
            <pc:docMk/>
            <pc:sldMk cId="1514327557" sldId="643"/>
            <ac:cxnSpMk id="3" creationId="{82969267-7504-4232-A6BD-1ADE3283C58E}"/>
          </ac:cxnSpMkLst>
        </pc:cxnChg>
      </pc:sld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dcszjin@nus.edu.sg" userId="cd05a825-544c-438a-9ba1-08e63db50b47" providerId="ADAL" clId="{9951FBC0-0DB4-4E89-AD15-8BA171954228}"/>
    <pc:docChg chg="custSel modSld modMainMaster">
      <pc:chgData name="dcszjin@nus.edu.sg" userId="cd05a825-544c-438a-9ba1-08e63db50b47" providerId="ADAL" clId="{9951FBC0-0DB4-4E89-AD15-8BA171954228}" dt="2021-03-01T07:03:49.103" v="65" actId="20577"/>
      <pc:docMkLst>
        <pc:docMk/>
      </pc:docMkLst>
      <pc:sldChg chg="modSp mod">
        <pc:chgData name="dcszjin@nus.edu.sg" userId="cd05a825-544c-438a-9ba1-08e63db50b47" providerId="ADAL" clId="{9951FBC0-0DB4-4E89-AD15-8BA171954228}" dt="2021-03-01T07:03:04.415" v="61" actId="20577"/>
        <pc:sldMkLst>
          <pc:docMk/>
          <pc:sldMk cId="0" sldId="256"/>
        </pc:sldMkLst>
        <pc:spChg chg="mod">
          <ac:chgData name="dcszjin@nus.edu.sg" userId="cd05a825-544c-438a-9ba1-08e63db50b47" providerId="ADAL" clId="{9951FBC0-0DB4-4E89-AD15-8BA171954228}" dt="2021-03-01T07:02:44.775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04.415" v="6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2438607696" sldId="468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438607696" sldId="468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67695719" sldId="52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67695719" sldId="526"/>
            <ac:spMk id="43" creationId="{00000000-0000-0000-0000-000000000000}"/>
          </ac:spMkLst>
        </pc:spChg>
      </pc:sldChg>
      <pc:sldChg chg="delSp modSp mod">
        <pc:chgData name="dcszjin@nus.edu.sg" userId="cd05a825-544c-438a-9ba1-08e63db50b47" providerId="ADAL" clId="{9951FBC0-0DB4-4E89-AD15-8BA171954228}" dt="2021-03-01T07:03:18.318" v="63" actId="478"/>
        <pc:sldMkLst>
          <pc:docMk/>
          <pc:sldMk cId="2573090601" sldId="54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573090601" sldId="546"/>
            <ac:spMk id="7" creationId="{00000000-0000-0000-0000-000000000000}"/>
          </ac:spMkLst>
        </pc:spChg>
        <pc:spChg chg="del">
          <ac:chgData name="dcszjin@nus.edu.sg" userId="cd05a825-544c-438a-9ba1-08e63db50b47" providerId="ADAL" clId="{9951FBC0-0DB4-4E89-AD15-8BA171954228}" dt="2021-03-01T07:03:18.318" v="63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427618944" sldId="55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94276337" sldId="601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94276337" sldId="601"/>
            <ac:spMk id="7" creationId="{00000000-0000-0000-0000-000000000000}"/>
          </ac:spMkLst>
        </pc:spChg>
      </pc:sldChg>
      <pc:sldChg chg="modSp mod">
        <pc:chgData name="dcszjin@nus.edu.sg" userId="cd05a825-544c-438a-9ba1-08e63db50b47" providerId="ADAL" clId="{9951FBC0-0DB4-4E89-AD15-8BA171954228}" dt="2021-03-01T07:03:49.103" v="65" actId="20577"/>
        <pc:sldMkLst>
          <pc:docMk/>
          <pc:sldMk cId="1542002799" sldId="602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49.103" v="65" actId="20577"/>
          <ac:spMkLst>
            <pc:docMk/>
            <pc:sldMk cId="1542002799" sldId="602"/>
            <ac:spMk id="8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830535321" sldId="60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830535321" sldId="603"/>
            <ac:spMk id="7" creationId="{00000000-0000-0000-0000-000000000000}"/>
          </ac:spMkLst>
        </pc:spChg>
      </pc:sldChg>
      <pc:sldMasterChg chg="modSp modSldLayout">
        <pc:chgData name="dcszjin@nus.edu.sg" userId="cd05a825-544c-438a-9ba1-08e63db50b47" providerId="ADAL" clId="{9951FBC0-0DB4-4E89-AD15-8BA171954228}" dt="2021-03-01T07:03:15.979" v="62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3/15/2021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138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43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08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21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The assert Macro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21: The assert Macro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assert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assert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Unit21 -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8672512" cy="1371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Checks an assertion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35987" y="1700265"/>
            <a:ext cx="7543514" cy="2062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// Assertion: </a:t>
            </a:r>
            <a:r>
              <a:rPr lang="nn-NO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 &gt;= 0 &amp;&amp; i &lt; nrows &amp;&amp; j &gt;= 0 &amp;&amp; j &lt; ncols</a:t>
            </a:r>
            <a:endParaRPr lang="en-US" sz="16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matrix[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83BD275-0229-4035-82F8-BA61FB05F696}"/>
              </a:ext>
            </a:extLst>
          </p:cNvPr>
          <p:cNvSpPr txBox="1"/>
          <p:nvPr/>
        </p:nvSpPr>
        <p:spPr>
          <a:xfrm>
            <a:off x="1035987" y="3886417"/>
            <a:ext cx="7543514" cy="2062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r>
              <a:rPr lang="nn-NO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assert(i &gt;=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nn-NO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&amp;&amp; i &lt; nrows &amp;&amp; j &gt;=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nn-NO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&amp;&amp; j &lt; ncols);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matrix[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741143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assert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Unit21 - </a:t>
            </a:r>
            <a:fld id="{F7EC234A-9094-4BB8-9EA4-75ECDA8A365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8382000" cy="41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If the assertion fails, the program exits with a message.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1035987" y="1754669"/>
            <a:ext cx="7543514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assert: assert.c:12: int main(): Assertion `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&gt;= 0 &amp;&amp;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&amp;&amp; j &gt;= 0 &amp;&amp; j &lt;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 failed.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Aborted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4FCCF6-EBDA-4CE0-81CD-87612F7619E8}"/>
              </a:ext>
            </a:extLst>
          </p:cNvPr>
          <p:cNvSpPr txBox="1"/>
          <p:nvPr/>
        </p:nvSpPr>
        <p:spPr>
          <a:xfrm>
            <a:off x="1035987" y="3121135"/>
            <a:ext cx="7543514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j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logical error!</a:t>
            </a:r>
          </a:p>
          <a:p>
            <a:pPr>
              <a:defRPr/>
            </a:pPr>
            <a:r>
              <a:rPr lang="nn-NO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assert(i &gt;=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nn-NO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&amp;&amp; i &lt; nrows &amp;&amp; j &gt;=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nn-NO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&amp;&amp; j &lt; ncols);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matrix[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3128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assert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Unit21 - </a:t>
            </a:r>
            <a:fld id="{F7EC234A-9094-4BB8-9EA4-75ECDA8A365B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8382000" cy="41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Not a mechanism for handling errors!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Only use it to confirm expected behaviours of your programme / check for logical issues in your program.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7FF6B8-9A9D-464E-BF53-1638665899AA}"/>
              </a:ext>
            </a:extLst>
          </p:cNvPr>
          <p:cNvSpPr txBox="1"/>
          <p:nvPr/>
        </p:nvSpPr>
        <p:spPr>
          <a:xfrm>
            <a:off x="1035987" y="2492697"/>
            <a:ext cx="4131914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input = CS1010_read_long();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assert (input &gt;=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3EEE6A-E71B-4EFD-B7F7-6411E54CC9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039" y="2540068"/>
            <a:ext cx="362361" cy="4900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0D7D77-9628-47EB-B4CC-DCCC52F4DDF1}"/>
              </a:ext>
            </a:extLst>
          </p:cNvPr>
          <p:cNvSpPr txBox="1"/>
          <p:nvPr/>
        </p:nvSpPr>
        <p:spPr>
          <a:xfrm>
            <a:off x="1035986" y="3247275"/>
            <a:ext cx="4696413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input = CS1010_read_long();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(input &lt;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// print some error message and</a:t>
            </a:r>
          </a:p>
          <a:p>
            <a:pPr>
              <a:defRPr/>
            </a:pP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// read the input again…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8076B0-E500-48A3-9BB1-CFA6CED1F7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325" y="3526797"/>
            <a:ext cx="415645" cy="52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374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14307</TotalTime>
  <Words>344</Words>
  <Application>Microsoft Office PowerPoint</Application>
  <PresentationFormat>On-screen Show (4:3)</PresentationFormat>
  <Paragraphs>60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21: The assert Macro</vt:lpstr>
      <vt:lpstr>assert</vt:lpstr>
      <vt:lpstr>assert</vt:lpstr>
      <vt:lpstr>assert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2021-03-15T03:38:03Z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