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1"/>
  </p:notesMasterIdLst>
  <p:handoutMasterIdLst>
    <p:handoutMasterId r:id="rId12"/>
  </p:handoutMasterIdLst>
  <p:sldIdLst>
    <p:sldId id="256" r:id="rId2"/>
    <p:sldId id="468" r:id="rId3"/>
    <p:sldId id="617" r:id="rId4"/>
    <p:sldId id="648" r:id="rId5"/>
    <p:sldId id="649" r:id="rId6"/>
    <p:sldId id="642" r:id="rId7"/>
    <p:sldId id="646" r:id="rId8"/>
    <p:sldId id="647" r:id="rId9"/>
    <p:sldId id="526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7E4F47-ABA8-478E-99A1-7834840D1F39}" v="110" dt="2021-03-29T07:50:14.6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28AEA613-C2D1-4884-898F-364599B60A84}"/>
    <pc:docChg chg="undo custSel addSld delSld modSld sldOrd">
      <pc:chgData name="Zhao Jin" userId="cd05a825-544c-438a-9ba1-08e63db50b47" providerId="ADAL" clId="{28AEA613-C2D1-4884-898F-364599B60A84}" dt="2021-03-08T05:35:17.057" v="4597" actId="1076"/>
      <pc:docMkLst>
        <pc:docMk/>
      </pc:docMkLst>
      <pc:sldChg chg="modSp mod">
        <pc:chgData name="Zhao Jin" userId="cd05a825-544c-438a-9ba1-08e63db50b47" providerId="ADAL" clId="{28AEA613-C2D1-4884-898F-364599B60A84}" dt="2021-03-08T05:14:40.845" v="4350" actId="20577"/>
        <pc:sldMkLst>
          <pc:docMk/>
          <pc:sldMk cId="2438607696" sldId="468"/>
        </pc:sldMkLst>
        <pc:spChg chg="mod">
          <ac:chgData name="Zhao Jin" userId="cd05a825-544c-438a-9ba1-08e63db50b47" providerId="ADAL" clId="{28AEA613-C2D1-4884-898F-364599B60A84}" dt="2021-03-02T06:39:28.073" v="3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8T05:14:40.845" v="4350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28AEA613-C2D1-4884-898F-364599B60A84}" dt="2021-03-02T10:06:02.574" v="4181" actId="20577"/>
        <pc:sldMkLst>
          <pc:docMk/>
          <pc:sldMk cId="1067695719" sldId="526"/>
        </pc:sldMkLst>
        <pc:spChg chg="mod">
          <ac:chgData name="Zhao Jin" userId="cd05a825-544c-438a-9ba1-08e63db50b47" providerId="ADAL" clId="{28AEA613-C2D1-4884-898F-364599B60A84}" dt="2021-03-02T10:06:02.574" v="4181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del">
        <pc:chgData name="Zhao Jin" userId="cd05a825-544c-438a-9ba1-08e63db50b47" providerId="ADAL" clId="{28AEA613-C2D1-4884-898F-364599B60A84}" dt="2021-03-02T06:42:03.057" v="96" actId="47"/>
        <pc:sldMkLst>
          <pc:docMk/>
          <pc:sldMk cId="2573090601" sldId="546"/>
        </pc:sldMkLst>
      </pc:sldChg>
      <pc:sldChg chg="addSp delSp modSp mod ord delAnim modAnim">
        <pc:chgData name="Zhao Jin" userId="cd05a825-544c-438a-9ba1-08e63db50b47" providerId="ADAL" clId="{28AEA613-C2D1-4884-898F-364599B60A84}" dt="2021-03-08T05:32:40.765" v="4519" actId="20577"/>
        <pc:sldMkLst>
          <pc:docMk/>
          <pc:sldMk cId="1427618944" sldId="553"/>
        </pc:sldMkLst>
        <pc:spChg chg="add del">
          <ac:chgData name="Zhao Jin" userId="cd05a825-544c-438a-9ba1-08e63db50b47" providerId="ADAL" clId="{28AEA613-C2D1-4884-898F-364599B60A84}" dt="2021-03-02T06:54:00.508" v="631"/>
          <ac:spMkLst>
            <pc:docMk/>
            <pc:sldMk cId="1427618944" sldId="553"/>
            <ac:spMk id="2" creationId="{C1FB9B66-8632-4113-BCCE-A72E6162D5F7}"/>
          </ac:spMkLst>
        </pc:spChg>
        <pc:spChg chg="mod">
          <ac:chgData name="Zhao Jin" userId="cd05a825-544c-438a-9ba1-08e63db50b47" providerId="ADAL" clId="{28AEA613-C2D1-4884-898F-364599B60A84}" dt="2021-03-08T05:32:40.765" v="4519" actId="20577"/>
          <ac:spMkLst>
            <pc:docMk/>
            <pc:sldMk cId="1427618944" sldId="553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0" creationId="{D152B3CB-3A18-4904-B92B-10421E2CF44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1" creationId="{518EA1C5-C26B-4C75-8BA5-D5CB66F74A0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3" creationId="{AFC19333-5980-4F3B-A9D6-4C44C6ADB80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4" creationId="{13C4F959-C463-4D51-9AA3-643FAC81E97E}"/>
          </ac:spMkLst>
        </pc:spChg>
        <pc:spChg chg="add del mod">
          <ac:chgData name="Zhao Jin" userId="cd05a825-544c-438a-9ba1-08e63db50b47" providerId="ADAL" clId="{28AEA613-C2D1-4884-898F-364599B60A84}" dt="2021-03-02T09:10:25.278" v="1670" actId="478"/>
          <ac:spMkLst>
            <pc:docMk/>
            <pc:sldMk cId="1427618944" sldId="553"/>
            <ac:spMk id="16" creationId="{4F21EA87-6702-4532-BBFE-929F69F022C5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7" creationId="{9BEB6C85-479A-4BE9-8BA4-DB3AC5A607C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8" creationId="{9000E7BE-8527-4532-AA43-010C42C6CD73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9" creationId="{03877E7A-C2FA-4A59-A414-3C95F6BC432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3" creationId="{22298A66-6762-44D2-BB8C-0FE8DBF3ACE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4" creationId="{454827C3-786A-4EF6-A272-E17B6ABB434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5" creationId="{54017296-1889-44BC-B87F-B7DE2D76A9B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6" creationId="{C92992AA-7596-4AB7-9023-D40BB0B80BBB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7" creationId="{DC72BAB7-1606-4B2B-A955-8A472E1E4629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8" creationId="{A8D43305-436F-4BCB-ACF0-945EC8A7AC4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9" creationId="{05ADEF97-EC53-4BD2-8F9E-B23D11E6B40F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0" creationId="{CEB672D7-62A0-4496-80C5-2665B71692E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3" creationId="{3EF20CAD-6275-4A0E-98E8-52E54F6DB90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4" creationId="{6A5CF40F-4727-47D4-8011-EC4DE95B071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5" creationId="{C29510BF-C662-4586-A043-58B74944C0E6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6" creationId="{DBB1A692-C5E1-4B9A-9E58-67F43052F6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7" creationId="{70F3E19A-F052-44DF-A033-8A3222B886D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8" creationId="{B7C4FB1C-FBD3-4D35-B3BA-79FBA2F48E3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9" creationId="{DDA7AB57-FBF8-41B0-8B0C-91B4E5C699D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0" creationId="{693C0CBD-4038-4254-954C-680F23DE573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1" creationId="{16E08692-B114-482D-9DC5-1ECD5A46A9C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2" creationId="{F43FB41C-16E3-4D44-A8D4-568E118FFC2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3" creationId="{981FF9BA-1493-4C20-9266-E04DF5ECD4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4" creationId="{352EF95A-C711-44BD-8C5C-A1DEB15E8555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5" creationId="{7A7DC9AC-5945-4F4A-B96F-782DF98D65AA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6" creationId="{5B792E59-7CC0-4CA2-843A-8D760AEF147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7" creationId="{058CC6DA-7218-4087-9B5E-D7E377BF6EA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8" creationId="{A5520FF6-E3C0-4AFC-A62E-5132CDA32A5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9" creationId="{086D2E6B-151F-494B-B74F-D5EDEB5DB999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50" creationId="{864594A5-AA44-4250-9582-329B383829D2}"/>
          </ac:spMkLst>
        </pc:spChg>
        <pc:spChg chg="add mod">
          <ac:chgData name="Zhao Jin" userId="cd05a825-544c-438a-9ba1-08e63db50b47" providerId="ADAL" clId="{28AEA613-C2D1-4884-898F-364599B60A84}" dt="2021-03-02T09:29:30.885" v="2604" actId="20577"/>
          <ac:spMkLst>
            <pc:docMk/>
            <pc:sldMk cId="1427618944" sldId="553"/>
            <ac:spMk id="51" creationId="{090D74B1-CF3A-4E44-A9AC-F1C0303D3547}"/>
          </ac:spMkLst>
        </pc:spChg>
        <pc:spChg chg="add mod">
          <ac:chgData name="Zhao Jin" userId="cd05a825-544c-438a-9ba1-08e63db50b47" providerId="ADAL" clId="{28AEA613-C2D1-4884-898F-364599B60A84}" dt="2021-03-02T09:10:38.769" v="1726" actId="1035"/>
          <ac:spMkLst>
            <pc:docMk/>
            <pc:sldMk cId="1427618944" sldId="553"/>
            <ac:spMk id="52" creationId="{396A2377-01AA-47A9-823F-09EED46E65DB}"/>
          </ac:spMkLst>
        </pc:spChg>
        <pc:spChg chg="add del mod">
          <ac:chgData name="Zhao Jin" userId="cd05a825-544c-438a-9ba1-08e63db50b47" providerId="ADAL" clId="{28AEA613-C2D1-4884-898F-364599B60A84}" dt="2021-03-02T09:21:10.463" v="2119"/>
          <ac:spMkLst>
            <pc:docMk/>
            <pc:sldMk cId="1427618944" sldId="553"/>
            <ac:spMk id="53" creationId="{892CC637-C9ED-47CF-95D8-84CA3EEF147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6:47:30.419" v="353" actId="20577"/>
          <ac:spMkLst>
            <pc:docMk/>
            <pc:sldMk cId="1427618944" sldId="55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06:47:23.449" v="327" actId="478"/>
          <ac:grpSpMkLst>
            <pc:docMk/>
            <pc:sldMk cId="1427618944" sldId="553"/>
            <ac:grpSpMk id="21" creationId="{DFB1280E-6529-4436-A768-59BE0EE289A6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22" creationId="{3BCA8796-759D-4A26-9299-91342119DC37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1" creationId="{F5C13492-98DC-48BC-9E9E-AC5AA3C3F62F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2" creationId="{C32E66EE-5BCA-4630-92FA-97D196ADF071}"/>
          </ac:grpSpMkLst>
        </pc:grpChg>
        <pc:picChg chg="del">
          <ac:chgData name="Zhao Jin" userId="cd05a825-544c-438a-9ba1-08e63db50b47" providerId="ADAL" clId="{28AEA613-C2D1-4884-898F-364599B60A84}" dt="2021-03-02T06:44:57.178" v="198" actId="478"/>
          <ac:picMkLst>
            <pc:docMk/>
            <pc:sldMk cId="1427618944" sldId="553"/>
            <ac:picMk id="15" creationId="{948B0BCC-4DCF-4EC6-AB46-2992AF6D87BD}"/>
          </ac:picMkLst>
        </pc:picChg>
      </pc:sldChg>
      <pc:sldChg chg="addSp delSp modSp del mod delAnim modAnim">
        <pc:chgData name="Zhao Jin" userId="cd05a825-544c-438a-9ba1-08e63db50b47" providerId="ADAL" clId="{28AEA613-C2D1-4884-898F-364599B60A84}" dt="2021-03-02T09:52:23.858" v="3320" actId="47"/>
        <pc:sldMkLst>
          <pc:docMk/>
          <pc:sldMk cId="1094276337" sldId="601"/>
        </pc:sldMkLst>
        <pc:spChg chg="mod">
          <ac:chgData name="Zhao Jin" userId="cd05a825-544c-438a-9ba1-08e63db50b47" providerId="ADAL" clId="{28AEA613-C2D1-4884-898F-364599B60A84}" dt="2021-03-02T09:36:04.103" v="3194" actId="404"/>
          <ac:spMkLst>
            <pc:docMk/>
            <pc:sldMk cId="1094276337" sldId="601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35:51.290" v="3178" actId="1035"/>
          <ac:spMkLst>
            <pc:docMk/>
            <pc:sldMk cId="1094276337" sldId="601"/>
            <ac:spMk id="11" creationId="{6719DA3F-9CE1-4733-A287-6E9A20182AD7}"/>
          </ac:spMkLst>
        </pc:spChg>
        <pc:spChg chg="add mod">
          <ac:chgData name="Zhao Jin" userId="cd05a825-544c-438a-9ba1-08e63db50b47" providerId="ADAL" clId="{28AEA613-C2D1-4884-898F-364599B60A84}" dt="2021-03-02T09:47:19.238" v="3245" actId="207"/>
          <ac:spMkLst>
            <pc:docMk/>
            <pc:sldMk cId="1094276337" sldId="601"/>
            <ac:spMk id="13" creationId="{A50B3E19-4DA7-438D-917E-EFF23F09F02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4" creationId="{B016A08C-EF44-41F4-84F8-576FCA203E15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5" creationId="{089ECE0A-4E20-4CEA-8F03-97F6A2A532A0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7" creationId="{2828DA0C-19A7-410C-8103-5115F757EF6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8" creationId="{6E78F201-C496-4C53-8ED8-A3E8332502FC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9" creationId="{68B14AF0-E3B4-4A33-9305-A825240C863F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0" creationId="{3CAAB997-0E5E-4B35-B5C7-ADBB88AC1665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1" creationId="{52A04AF7-3354-4D1A-9F18-2570E7BBFFB3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2" creationId="{DBE498BD-06A7-4730-93E0-0312A31C256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3" creationId="{99CC0FEE-3156-47B9-AF77-F610E7737593}"/>
          </ac:spMkLst>
        </pc:spChg>
        <pc:spChg chg="add mod">
          <ac:chgData name="Zhao Jin" userId="cd05a825-544c-438a-9ba1-08e63db50b47" providerId="ADAL" clId="{28AEA613-C2D1-4884-898F-364599B60A84}" dt="2021-03-02T09:37:23.504" v="3217" actId="20577"/>
          <ac:spMkLst>
            <pc:docMk/>
            <pc:sldMk cId="1094276337" sldId="601"/>
            <ac:spMk id="24" creationId="{1FF96A38-987C-4C97-AB5A-73E1E22BD429}"/>
          </ac:spMkLst>
        </pc:spChg>
        <pc:spChg chg="add mod">
          <ac:chgData name="Zhao Jin" userId="cd05a825-544c-438a-9ba1-08e63db50b47" providerId="ADAL" clId="{28AEA613-C2D1-4884-898F-364599B60A84}" dt="2021-03-02T09:37:36.570" v="3226" actId="20577"/>
          <ac:spMkLst>
            <pc:docMk/>
            <pc:sldMk cId="1094276337" sldId="601"/>
            <ac:spMk id="25" creationId="{C86764DB-3C24-4821-93F4-AD6F9E8789E3}"/>
          </ac:spMkLst>
        </pc:spChg>
        <pc:spChg chg="add mod">
          <ac:chgData name="Zhao Jin" userId="cd05a825-544c-438a-9ba1-08e63db50b47" providerId="ADAL" clId="{28AEA613-C2D1-4884-898F-364599B60A84}" dt="2021-03-02T09:37:38.571" v="3227" actId="20577"/>
          <ac:spMkLst>
            <pc:docMk/>
            <pc:sldMk cId="1094276337" sldId="601"/>
            <ac:spMk id="26" creationId="{3C1F942C-0A84-410E-B22C-3095ABAC9B4D}"/>
          </ac:spMkLst>
        </pc:spChg>
        <pc:spChg chg="add mod">
          <ac:chgData name="Zhao Jin" userId="cd05a825-544c-438a-9ba1-08e63db50b47" providerId="ADAL" clId="{28AEA613-C2D1-4884-898F-364599B60A84}" dt="2021-03-02T09:37:41.355" v="3229" actId="20577"/>
          <ac:spMkLst>
            <pc:docMk/>
            <pc:sldMk cId="1094276337" sldId="601"/>
            <ac:spMk id="27" creationId="{125A92CA-7019-47E4-8517-3B82F7C7A516}"/>
          </ac:spMkLst>
        </pc:spChg>
        <pc:spChg chg="add mod">
          <ac:chgData name="Zhao Jin" userId="cd05a825-544c-438a-9ba1-08e63db50b47" providerId="ADAL" clId="{28AEA613-C2D1-4884-898F-364599B60A84}" dt="2021-03-02T09:37:42.244" v="3230" actId="20577"/>
          <ac:spMkLst>
            <pc:docMk/>
            <pc:sldMk cId="1094276337" sldId="601"/>
            <ac:spMk id="28" creationId="{66D35F89-9AF1-4DF1-8FFE-6733BCD97B51}"/>
          </ac:spMkLst>
        </pc:spChg>
        <pc:spChg chg="add mod">
          <ac:chgData name="Zhao Jin" userId="cd05a825-544c-438a-9ba1-08e63db50b47" providerId="ADAL" clId="{28AEA613-C2D1-4884-898F-364599B60A84}" dt="2021-03-02T09:37:46.504" v="3235" actId="1036"/>
          <ac:spMkLst>
            <pc:docMk/>
            <pc:sldMk cId="1094276337" sldId="601"/>
            <ac:spMk id="29" creationId="{F8803FEC-36F7-405B-A6B6-66CED66EB1A2}"/>
          </ac:spMkLst>
        </pc:spChg>
        <pc:spChg chg="add mod">
          <ac:chgData name="Zhao Jin" userId="cd05a825-544c-438a-9ba1-08e63db50b47" providerId="ADAL" clId="{28AEA613-C2D1-4884-898F-364599B60A84}" dt="2021-03-02T09:37:34.729" v="3224" actId="20577"/>
          <ac:spMkLst>
            <pc:docMk/>
            <pc:sldMk cId="1094276337" sldId="601"/>
            <ac:spMk id="30" creationId="{8B8F3DBF-39EA-4D02-8E85-31E9FC9C1867}"/>
          </ac:spMkLst>
        </pc:spChg>
        <pc:spChg chg="add mod">
          <ac:chgData name="Zhao Jin" userId="cd05a825-544c-438a-9ba1-08e63db50b47" providerId="ADAL" clId="{28AEA613-C2D1-4884-898F-364599B60A84}" dt="2021-03-02T09:37:35.433" v="3225" actId="20577"/>
          <ac:spMkLst>
            <pc:docMk/>
            <pc:sldMk cId="1094276337" sldId="601"/>
            <ac:spMk id="31" creationId="{34812930-20AB-4D9E-9287-AD26D5F93130}"/>
          </ac:spMkLst>
        </pc:spChg>
        <pc:spChg chg="add mod">
          <ac:chgData name="Zhao Jin" userId="cd05a825-544c-438a-9ba1-08e63db50b47" providerId="ADAL" clId="{28AEA613-C2D1-4884-898F-364599B60A84}" dt="2021-03-02T09:37:39.515" v="3228" actId="20577"/>
          <ac:spMkLst>
            <pc:docMk/>
            <pc:sldMk cId="1094276337" sldId="601"/>
            <ac:spMk id="32" creationId="{EF8FF0DC-131C-4D99-A560-45D6E381C8F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9:30:11.237" v="2639" actId="20577"/>
          <ac:spMkLst>
            <pc:docMk/>
            <pc:sldMk cId="1094276337" sldId="601"/>
            <ac:spMk id="14338" creationId="{00000000-0000-0000-0000-000000000000}"/>
          </ac:spMkLst>
        </pc:spChg>
        <pc:picChg chg="del">
          <ac:chgData name="Zhao Jin" userId="cd05a825-544c-438a-9ba1-08e63db50b47" providerId="ADAL" clId="{28AEA613-C2D1-4884-898F-364599B60A84}" dt="2021-03-02T09:30:29.470" v="2640" actId="478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del">
        <pc:chgData name="Zhao Jin" userId="cd05a825-544c-438a-9ba1-08e63db50b47" providerId="ADAL" clId="{28AEA613-C2D1-4884-898F-364599B60A84}" dt="2021-03-02T09:47:25.458" v="3246" actId="47"/>
        <pc:sldMkLst>
          <pc:docMk/>
          <pc:sldMk cId="1542002799" sldId="602"/>
        </pc:sldMkLst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9" creationId="{E3999312-E07D-4012-8A78-6AB3E341744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0" creationId="{B25EC57E-A31C-423A-996D-706BBE123974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1" creationId="{9054FF9B-9182-4E25-A0EC-38A6097B38C9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4" creationId="{D05A9640-8274-4044-A572-8AE2792D350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5" creationId="{773C8222-2D97-4E01-A3C3-12060D3E7F07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6" creationId="{02D8DBDD-A1DC-4DF5-856D-7F8798DBDECF}"/>
          </ac:spMkLst>
        </pc:spChg>
      </pc:sldChg>
      <pc:sldChg chg="del">
        <pc:chgData name="Zhao Jin" userId="cd05a825-544c-438a-9ba1-08e63db50b47" providerId="ADAL" clId="{28AEA613-C2D1-4884-898F-364599B60A84}" dt="2021-03-02T09:47:26.371" v="3247" actId="47"/>
        <pc:sldMkLst>
          <pc:docMk/>
          <pc:sldMk cId="830535321" sldId="603"/>
        </pc:sldMkLst>
      </pc:sldChg>
      <pc:sldChg chg="delSp modSp add mod">
        <pc:chgData name="Zhao Jin" userId="cd05a825-544c-438a-9ba1-08e63db50b47" providerId="ADAL" clId="{28AEA613-C2D1-4884-898F-364599B60A84}" dt="2021-03-02T10:06:59.744" v="4184" actId="207"/>
        <pc:sldMkLst>
          <pc:docMk/>
          <pc:sldMk cId="1813128722" sldId="617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4:45.769" v="197" actId="20577"/>
          <ac:spMkLst>
            <pc:docMk/>
            <pc:sldMk cId="1813128722" sldId="617"/>
            <ac:spMk id="13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6:59.744" v="4184" actId="207"/>
          <ac:spMkLst>
            <pc:docMk/>
            <pc:sldMk cId="1813128722" sldId="617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0:15.599" v="51" actId="20577"/>
          <ac:spMkLst>
            <pc:docMk/>
            <pc:sldMk cId="1813128722" sldId="617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0:17.342" v="52" actId="478"/>
          <ac:spMkLst>
            <pc:docMk/>
            <pc:sldMk cId="1813128722" sldId="617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28AEA613-C2D1-4884-898F-364599B60A84}" dt="2021-03-02T10:06:37.605" v="4183"/>
        <pc:sldMkLst>
          <pc:docMk/>
          <pc:sldMk cId="3454948446" sldId="636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3454948446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39:57.695" v="43" actId="20577"/>
          <ac:spMkLst>
            <pc:docMk/>
            <pc:sldMk cId="3454948446" sldId="636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39:54.462" v="36" actId="478"/>
          <ac:spMkLst>
            <pc:docMk/>
            <pc:sldMk cId="3454948446" sldId="63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28AEA613-C2D1-4884-898F-364599B60A84}" dt="2021-03-08T05:33:23.196" v="4520" actId="404"/>
        <pc:sldMkLst>
          <pc:docMk/>
          <pc:sldMk cId="3737971943" sldId="637"/>
        </pc:sldMkLst>
        <pc:spChg chg="mod">
          <ac:chgData name="Zhao Jin" userId="cd05a825-544c-438a-9ba1-08e63db50b47" providerId="ADAL" clId="{28AEA613-C2D1-4884-898F-364599B60A84}" dt="2021-03-08T05:33:23.196" v="4520" actId="404"/>
          <ac:spMkLst>
            <pc:docMk/>
            <pc:sldMk cId="3737971943" sldId="637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19:58.125" v="2098" actId="1036"/>
          <ac:spMkLst>
            <pc:docMk/>
            <pc:sldMk cId="3737971943" sldId="637"/>
            <ac:spMk id="9" creationId="{F5A7F404-20E5-4345-BE6A-452E3CAABE34}"/>
          </ac:spMkLst>
        </pc:spChg>
        <pc:spChg chg="del">
          <ac:chgData name="Zhao Jin" userId="cd05a825-544c-438a-9ba1-08e63db50b47" providerId="ADAL" clId="{28AEA613-C2D1-4884-898F-364599B60A84}" dt="2021-03-02T08:08:50.004" v="1084" actId="478"/>
          <ac:spMkLst>
            <pc:docMk/>
            <pc:sldMk cId="3737971943" sldId="637"/>
            <ac:spMk id="16" creationId="{4F21EA87-6702-4532-BBFE-929F69F022C5}"/>
          </ac:spMkLst>
        </pc:spChg>
        <pc:spChg chg="mod">
          <ac:chgData name="Zhao Jin" userId="cd05a825-544c-438a-9ba1-08e63db50b47" providerId="ADAL" clId="{28AEA613-C2D1-4884-898F-364599B60A84}" dt="2021-03-02T09:29:25.909" v="2602" actId="20577"/>
          <ac:spMkLst>
            <pc:docMk/>
            <pc:sldMk cId="3737971943" sldId="637"/>
            <ac:spMk id="51" creationId="{090D74B1-CF3A-4E44-A9AC-F1C0303D3547}"/>
          </ac:spMkLst>
        </pc:spChg>
        <pc:spChg chg="del mod">
          <ac:chgData name="Zhao Jin" userId="cd05a825-544c-438a-9ba1-08e63db50b47" providerId="ADAL" clId="{28AEA613-C2D1-4884-898F-364599B60A84}" dt="2021-03-02T09:18:25.137" v="1987" actId="478"/>
          <ac:spMkLst>
            <pc:docMk/>
            <pc:sldMk cId="3737971943" sldId="637"/>
            <ac:spMk id="52" creationId="{396A2377-01AA-47A9-823F-09EED46E65DB}"/>
          </ac:spMkLst>
        </pc:spChg>
      </pc:sldChg>
      <pc:sldChg chg="addSp modSp add del mod modAnim">
        <pc:chgData name="Zhao Jin" userId="cd05a825-544c-438a-9ba1-08e63db50b47" providerId="ADAL" clId="{28AEA613-C2D1-4884-898F-364599B60A84}" dt="2021-03-08T05:16:40.496" v="4351" actId="47"/>
        <pc:sldMkLst>
          <pc:docMk/>
          <pc:sldMk cId="628751711" sldId="638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628751711" sldId="638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4T08:58:01.718" v="4348" actId="207"/>
          <ac:spMkLst>
            <pc:docMk/>
            <pc:sldMk cId="628751711" sldId="638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1" creationId="{EDDE6708-BC1B-4743-8598-3DC5D41F34A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2" creationId="{0E6F69E6-7778-48A1-A070-3E61BA594476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3" creationId="{42BF4EF6-9385-4313-B150-E8767E8FF2B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4" creationId="{CF62950D-8800-4A7B-9E50-E4785D991E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5" creationId="{5FFDEF20-A605-4AA8-88A8-EFE0F420B4CF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6" creationId="{ABCCB4EE-9166-45D0-A9C4-1D6661D834F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7" creationId="{4EBD3CFC-5EDD-4500-A8FB-6D37D7CF97C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8" creationId="{2A77D7DC-76C9-4917-9791-2809ED2B333D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9" creationId="{965F135A-6162-4E13-9658-845A981FD529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0" creationId="{43E13DC9-EF10-4E4A-9695-B9D00FDEA5C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1" creationId="{AEFE9BA7-D996-474D-80A8-636604566BCE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2" creationId="{73267454-37C4-4A53-AD9D-27E9015E8BD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3" creationId="{0067C724-1B7C-4D77-A683-0BA5A8B5721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4" creationId="{5BE3F0A9-B79F-46F4-AFAB-08A29FC2FF8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5" creationId="{73607D6B-C660-410A-B72D-E6953DFC2F1F}"/>
          </ac:spMkLst>
        </pc:spChg>
        <pc:spChg chg="mod">
          <ac:chgData name="Zhao Jin" userId="cd05a825-544c-438a-9ba1-08e63db50b47" providerId="ADAL" clId="{28AEA613-C2D1-4884-898F-364599B60A84}" dt="2021-03-02T09:02:19.291" v="1106" actId="20577"/>
          <ac:spMkLst>
            <pc:docMk/>
            <pc:sldMk cId="628751711" sldId="638"/>
            <ac:spMk id="14338" creationId="{00000000-0000-0000-0000-000000000000}"/>
          </ac:spMkLst>
        </pc:spChg>
        <pc:grpChg chg="add 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69" creationId="{C247FA61-03FF-4D06-9ECB-0FD767E457C2}"/>
          </ac:grpSpMkLst>
        </pc:grpChg>
        <pc:grpChg chg="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70" creationId="{6BA8E035-C085-448F-85FC-4A0B12F67823}"/>
          </ac:grpSpMkLst>
        </pc:grpChg>
      </pc:sldChg>
      <pc:sldChg chg="delSp modSp add mod delAnim">
        <pc:chgData name="Zhao Jin" userId="cd05a825-544c-438a-9ba1-08e63db50b47" providerId="ADAL" clId="{28AEA613-C2D1-4884-898F-364599B60A84}" dt="2021-03-02T09:13:30.902" v="1808" actId="20577"/>
        <pc:sldMkLst>
          <pc:docMk/>
          <pc:sldMk cId="1179750071" sldId="639"/>
        </pc:sldMkLst>
        <pc:spChg chg="mod">
          <ac:chgData name="Zhao Jin" userId="cd05a825-544c-438a-9ba1-08e63db50b47" providerId="ADAL" clId="{28AEA613-C2D1-4884-898F-364599B60A84}" dt="2021-03-02T09:13:30.902" v="1808" actId="20577"/>
          <ac:spMkLst>
            <pc:docMk/>
            <pc:sldMk cId="1179750071" sldId="639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1" creationId="{090D74B1-CF3A-4E44-A9AC-F1C0303D3547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2" creationId="{396A2377-01AA-47A9-823F-09EED46E65DB}"/>
          </ac:spMkLst>
        </pc:spChg>
      </pc:sldChg>
      <pc:sldChg chg="addSp delSp modSp add mod">
        <pc:chgData name="Zhao Jin" userId="cd05a825-544c-438a-9ba1-08e63db50b47" providerId="ADAL" clId="{28AEA613-C2D1-4884-898F-364599B60A84}" dt="2021-03-08T05:33:30.840" v="4522" actId="313"/>
        <pc:sldMkLst>
          <pc:docMk/>
          <pc:sldMk cId="3462301147" sldId="640"/>
        </pc:sldMkLst>
        <pc:spChg chg="add mod">
          <ac:chgData name="Zhao Jin" userId="cd05a825-544c-438a-9ba1-08e63db50b47" providerId="ADAL" clId="{28AEA613-C2D1-4884-898F-364599B60A84}" dt="2021-03-02T09:37:27.378" v="3218" actId="20577"/>
          <ac:spMkLst>
            <pc:docMk/>
            <pc:sldMk cId="3462301147" sldId="640"/>
            <ac:spMk id="2" creationId="{41F6CE10-75B9-4AC3-9A25-371282016421}"/>
          </ac:spMkLst>
        </pc:spChg>
        <pc:spChg chg="mod">
          <ac:chgData name="Zhao Jin" userId="cd05a825-544c-438a-9ba1-08e63db50b47" providerId="ADAL" clId="{28AEA613-C2D1-4884-898F-364599B60A84}" dt="2021-03-08T05:33:30.840" v="4522" actId="313"/>
          <ac:spMkLst>
            <pc:docMk/>
            <pc:sldMk cId="3462301147" sldId="640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27:41.253" v="2564" actId="478"/>
          <ac:spMkLst>
            <pc:docMk/>
            <pc:sldMk cId="3462301147" sldId="640"/>
            <ac:spMk id="9" creationId="{F5A7F404-20E5-4345-BE6A-452E3CAABE34}"/>
          </ac:spMkLst>
        </pc:spChg>
        <pc:spChg chg="add del mod">
          <ac:chgData name="Zhao Jin" userId="cd05a825-544c-438a-9ba1-08e63db50b47" providerId="ADAL" clId="{28AEA613-C2D1-4884-898F-364599B60A84}" dt="2021-03-02T09:28:32.181" v="2581" actId="478"/>
          <ac:spMkLst>
            <pc:docMk/>
            <pc:sldMk cId="3462301147" sldId="640"/>
            <ac:spMk id="10" creationId="{1F397B10-3B86-440A-B687-8EBCA1201C87}"/>
          </ac:spMkLst>
        </pc:spChg>
        <pc:spChg chg="add mod">
          <ac:chgData name="Zhao Jin" userId="cd05a825-544c-438a-9ba1-08e63db50b47" providerId="ADAL" clId="{28AEA613-C2D1-4884-898F-364599B60A84}" dt="2021-03-02T09:37:28.258" v="3219" actId="6549"/>
          <ac:spMkLst>
            <pc:docMk/>
            <pc:sldMk cId="3462301147" sldId="640"/>
            <ac:spMk id="11" creationId="{61758D7B-6FC4-4C95-9594-8D0F9F6C7C85}"/>
          </ac:spMkLst>
        </pc:spChg>
        <pc:spChg chg="add mod">
          <ac:chgData name="Zhao Jin" userId="cd05a825-544c-438a-9ba1-08e63db50b47" providerId="ADAL" clId="{28AEA613-C2D1-4884-898F-364599B60A84}" dt="2021-03-02T09:37:29.396" v="3220" actId="20577"/>
          <ac:spMkLst>
            <pc:docMk/>
            <pc:sldMk cId="3462301147" sldId="640"/>
            <ac:spMk id="13" creationId="{763F18CD-945B-4D30-B78C-81345A5B81A5}"/>
          </ac:spMkLst>
        </pc:spChg>
        <pc:spChg chg="add mod">
          <ac:chgData name="Zhao Jin" userId="cd05a825-544c-438a-9ba1-08e63db50b47" providerId="ADAL" clId="{28AEA613-C2D1-4884-898F-364599B60A84}" dt="2021-03-02T09:37:30.299" v="3221" actId="6549"/>
          <ac:spMkLst>
            <pc:docMk/>
            <pc:sldMk cId="3462301147" sldId="640"/>
            <ac:spMk id="14" creationId="{7A980EDC-AAB2-4213-8A51-B0A83BF6319C}"/>
          </ac:spMkLst>
        </pc:spChg>
        <pc:spChg chg="add mod">
          <ac:chgData name="Zhao Jin" userId="cd05a825-544c-438a-9ba1-08e63db50b47" providerId="ADAL" clId="{28AEA613-C2D1-4884-898F-364599B60A84}" dt="2021-03-02T09:37:31.428" v="3222" actId="20577"/>
          <ac:spMkLst>
            <pc:docMk/>
            <pc:sldMk cId="3462301147" sldId="640"/>
            <ac:spMk id="15" creationId="{8CDEAE7B-EF8C-4DA8-8678-1FD3E396B7A9}"/>
          </ac:spMkLst>
        </pc:spChg>
        <pc:spChg chg="add mod">
          <ac:chgData name="Zhao Jin" userId="cd05a825-544c-438a-9ba1-08e63db50b47" providerId="ADAL" clId="{28AEA613-C2D1-4884-898F-364599B60A84}" dt="2021-03-02T09:37:32.156" v="3223" actId="20577"/>
          <ac:spMkLst>
            <pc:docMk/>
            <pc:sldMk cId="3462301147" sldId="640"/>
            <ac:spMk id="16" creationId="{FED4BD49-928F-48DC-B7C6-730EE9621C91}"/>
          </ac:spMkLst>
        </pc:spChg>
        <pc:spChg chg="mod">
          <ac:chgData name="Zhao Jin" userId="cd05a825-544c-438a-9ba1-08e63db50b47" providerId="ADAL" clId="{28AEA613-C2D1-4884-898F-364599B60A84}" dt="2021-03-02T09:30:41.109" v="2642" actId="6549"/>
          <ac:spMkLst>
            <pc:docMk/>
            <pc:sldMk cId="3462301147" sldId="640"/>
            <ac:spMk id="51" creationId="{090D74B1-CF3A-4E44-A9AC-F1C0303D3547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8T05:35:17.057" v="4597" actId="1076"/>
        <pc:sldMkLst>
          <pc:docMk/>
          <pc:sldMk cId="723901272" sldId="641"/>
        </pc:sldMkLst>
        <pc:spChg chg="add del mod">
          <ac:chgData name="Zhao Jin" userId="cd05a825-544c-438a-9ba1-08e63db50b47" providerId="ADAL" clId="{28AEA613-C2D1-4884-898F-364599B60A84}" dt="2021-03-08T05:34:51.197" v="4547" actId="767"/>
          <ac:spMkLst>
            <pc:docMk/>
            <pc:sldMk cId="723901272" sldId="641"/>
            <ac:spMk id="2" creationId="{20CA7602-A47F-4F88-A425-90558695DE68}"/>
          </ac:spMkLst>
        </pc:spChg>
        <pc:spChg chg="add mod">
          <ac:chgData name="Zhao Jin" userId="cd05a825-544c-438a-9ba1-08e63db50b47" providerId="ADAL" clId="{28AEA613-C2D1-4884-898F-364599B60A84}" dt="2021-03-08T05:35:14.634" v="4596" actId="14100"/>
          <ac:spMkLst>
            <pc:docMk/>
            <pc:sldMk cId="723901272" sldId="641"/>
            <ac:spMk id="17" creationId="{7B1EB351-8070-4A46-8B67-6CDEEA366488}"/>
          </ac:spMkLst>
        </pc:spChg>
        <pc:spChg chg="add mod">
          <ac:chgData name="Zhao Jin" userId="cd05a825-544c-438a-9ba1-08e63db50b47" providerId="ADAL" clId="{28AEA613-C2D1-4884-898F-364599B60A84}" dt="2021-03-08T05:35:17.057" v="4597" actId="1076"/>
          <ac:spMkLst>
            <pc:docMk/>
            <pc:sldMk cId="723901272" sldId="641"/>
            <ac:spMk id="19" creationId="{41BD85BE-E87C-42A7-9574-9EB580C46B05}"/>
          </ac:spMkLst>
        </pc:spChg>
        <pc:spChg chg="mod">
          <ac:chgData name="Zhao Jin" userId="cd05a825-544c-438a-9ba1-08e63db50b47" providerId="ADAL" clId="{28AEA613-C2D1-4884-898F-364599B60A84}" dt="2021-03-02T09:50:12.942" v="3267" actId="20577"/>
          <ac:spMkLst>
            <pc:docMk/>
            <pc:sldMk cId="723901272" sldId="641"/>
            <ac:spMk id="14338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28AEA613-C2D1-4884-898F-364599B60A84}" dt="2021-03-02T10:05:04.981" v="4149" actId="20577"/>
        <pc:sldMkLst>
          <pc:docMk/>
          <pc:sldMk cId="4089006062" sldId="642"/>
        </pc:sldMkLst>
        <pc:spChg chg="mod">
          <ac:chgData name="Zhao Jin" userId="cd05a825-544c-438a-9ba1-08e63db50b47" providerId="ADAL" clId="{28AEA613-C2D1-4884-898F-364599B60A84}" dt="2021-03-02T09:56:23.124" v="3671" actId="20577"/>
          <ac:spMkLst>
            <pc:docMk/>
            <pc:sldMk cId="4089006062" sldId="642"/>
            <ac:spMk id="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9:56:00.143" v="3632" actId="14100"/>
          <ac:spMkLst>
            <pc:docMk/>
            <pc:sldMk cId="4089006062" sldId="642"/>
            <ac:spMk id="11" creationId="{6719DA3F-9CE1-4733-A287-6E9A20182AD7}"/>
          </ac:spMkLst>
        </pc:spChg>
        <pc:spChg chg="add del mod">
          <ac:chgData name="Zhao Jin" userId="cd05a825-544c-438a-9ba1-08e63db50b47" providerId="ADAL" clId="{28AEA613-C2D1-4884-898F-364599B60A84}" dt="2021-03-02T09:56:24.303" v="3672" actId="1076"/>
          <ac:spMkLst>
            <pc:docMk/>
            <pc:sldMk cId="4089006062" sldId="642"/>
            <ac:spMk id="13" creationId="{A50B3E19-4DA7-438D-917E-EFF23F09F022}"/>
          </ac:spMkLst>
        </pc:spChg>
        <pc:spChg chg="add mod">
          <ac:chgData name="Zhao Jin" userId="cd05a825-544c-438a-9ba1-08e63db50b47" providerId="ADAL" clId="{28AEA613-C2D1-4884-898F-364599B60A84}" dt="2021-03-02T09:57:51.337" v="3787" actId="20577"/>
          <ac:spMkLst>
            <pc:docMk/>
            <pc:sldMk cId="4089006062" sldId="642"/>
            <ac:spMk id="17" creationId="{95786C6C-68B0-4656-974B-6145FAE8A00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4" creationId="{1FF96A38-987C-4C97-AB5A-73E1E22BD429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5" creationId="{C86764DB-3C24-4821-93F4-AD6F9E8789E3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6" creationId="{3C1F942C-0A84-410E-B22C-3095ABAC9B4D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7" creationId="{125A92CA-7019-47E4-8517-3B82F7C7A516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8" creationId="{66D35F89-9AF1-4DF1-8FFE-6733BCD97B5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9" creationId="{F8803FEC-36F7-405B-A6B6-66CED66EB1A2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0" creationId="{8B8F3DBF-39EA-4D02-8E85-31E9FC9C1867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1" creationId="{34812930-20AB-4D9E-9287-AD26D5F93130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2" creationId="{EF8FF0DC-131C-4D99-A560-45D6E381C8F3}"/>
          </ac:spMkLst>
        </pc:spChg>
        <pc:spChg chg="mod">
          <ac:chgData name="Zhao Jin" userId="cd05a825-544c-438a-9ba1-08e63db50b47" providerId="ADAL" clId="{28AEA613-C2D1-4884-898F-364599B60A84}" dt="2021-03-02T10:05:04.981" v="4149" actId="20577"/>
          <ac:spMkLst>
            <pc:docMk/>
            <pc:sldMk cId="4089006062" sldId="642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2T10:07:54.387" v="4210"/>
        <pc:sldMkLst>
          <pc:docMk/>
          <pc:sldMk cId="1514327557" sldId="643"/>
        </pc:sldMkLst>
        <pc:spChg chg="mod">
          <ac:chgData name="Zhao Jin" userId="cd05a825-544c-438a-9ba1-08e63db50b47" providerId="ADAL" clId="{28AEA613-C2D1-4884-898F-364599B60A84}" dt="2021-03-02T10:07:54.164" v="4209" actId="20577"/>
          <ac:spMkLst>
            <pc:docMk/>
            <pc:sldMk cId="1514327557" sldId="643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10:07:30.236" v="4199" actId="1035"/>
          <ac:spMkLst>
            <pc:docMk/>
            <pc:sldMk cId="1514327557" sldId="643"/>
            <ac:spMk id="9" creationId="{8B679793-9DAF-455E-9ECE-ADA362859F53}"/>
          </ac:spMkLst>
        </pc:spChg>
        <pc:spChg chg="mod">
          <ac:chgData name="Zhao Jin" userId="cd05a825-544c-438a-9ba1-08e63db50b47" providerId="ADAL" clId="{28AEA613-C2D1-4884-898F-364599B60A84}" dt="2021-03-02T10:01:18.469" v="3962" actId="20577"/>
          <ac:spMkLst>
            <pc:docMk/>
            <pc:sldMk cId="1514327557" sldId="643"/>
            <ac:spMk id="11" creationId="{6719DA3F-9CE1-4733-A287-6E9A20182AD7}"/>
          </ac:spMkLst>
        </pc:spChg>
        <pc:spChg chg="mod">
          <ac:chgData name="Zhao Jin" userId="cd05a825-544c-438a-9ba1-08e63db50b47" providerId="ADAL" clId="{28AEA613-C2D1-4884-898F-364599B60A84}" dt="2021-03-02T09:59:11.017" v="3819" actId="207"/>
          <ac:spMkLst>
            <pc:docMk/>
            <pc:sldMk cId="1514327557" sldId="643"/>
            <ac:spMk id="13" creationId="{A50B3E19-4DA7-438D-917E-EFF23F09F02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8" creationId="{482D05D4-7850-41F9-8D71-C419D0A6D3D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9" creationId="{70DB9414-4A94-4E72-BA82-A706C22AE00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0" creationId="{C26FDF50-F444-42B1-BFB4-637AECB4265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1" creationId="{AB5EB101-2956-4078-826D-DBA7758BEC5A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2" creationId="{F3E92328-3A1D-4076-BB4E-28887F9E2BEE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3" creationId="{C4111E70-F676-43D5-9663-40E8B194FECF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4" creationId="{7C619A0A-6F7E-49D4-ABEA-351C26DFBC7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5" creationId="{BB301E0F-84F4-4706-A8A9-4855AE7C5198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6" creationId="{49577C5A-DD20-44FE-82E6-8B82E2C93E3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7" creationId="{AFC641E2-04F7-440E-8A1F-72EF086BFC3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8" creationId="{AFD28BCB-86E6-4B75-8A4B-00B4D0AD000B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9" creationId="{F9FE6569-9A82-40F3-91E1-984A636789D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0" creationId="{34E6B7CB-4A8D-4948-8634-59614047F6B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1" creationId="{029D2672-85E3-4E26-B42A-79DC55BE1256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2" creationId="{A30C0F87-C8E0-44D8-B954-AC5621A355D8}"/>
          </ac:spMkLst>
        </pc:spChg>
        <pc:spChg chg="mod">
          <ac:chgData name="Zhao Jin" userId="cd05a825-544c-438a-9ba1-08e63db50b47" providerId="ADAL" clId="{28AEA613-C2D1-4884-898F-364599B60A84}" dt="2021-03-02T10:04:58.504" v="4148" actId="20577"/>
          <ac:spMkLst>
            <pc:docMk/>
            <pc:sldMk cId="1514327557" sldId="64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10:07:54.387" v="4210"/>
          <ac:grpSpMkLst>
            <pc:docMk/>
            <pc:sldMk cId="1514327557" sldId="643"/>
            <ac:grpSpMk id="16" creationId="{63A2C21E-F50B-452A-8CCC-A95C2F4D8486}"/>
          </ac:grpSpMkLst>
        </pc:grpChg>
        <pc:grpChg chg="mod">
          <ac:chgData name="Zhao Jin" userId="cd05a825-544c-438a-9ba1-08e63db50b47" providerId="ADAL" clId="{28AEA613-C2D1-4884-898F-364599B60A84}" dt="2021-03-02T10:07:48.501" v="4204"/>
          <ac:grpSpMkLst>
            <pc:docMk/>
            <pc:sldMk cId="1514327557" sldId="643"/>
            <ac:grpSpMk id="17" creationId="{88B81BDB-33E1-4719-8E6E-E9A59B60B02A}"/>
          </ac:grpSpMkLst>
        </pc:grpChg>
        <pc:cxnChg chg="add mod">
          <ac:chgData name="Zhao Jin" userId="cd05a825-544c-438a-9ba1-08e63db50b47" providerId="ADAL" clId="{28AEA613-C2D1-4884-898F-364599B60A84}" dt="2021-03-02T10:07:33.034" v="4200" actId="14100"/>
          <ac:cxnSpMkLst>
            <pc:docMk/>
            <pc:sldMk cId="1514327557" sldId="643"/>
            <ac:cxnSpMk id="3" creationId="{82969267-7504-4232-A6BD-1ADE3283C58E}"/>
          </ac:cxnSpMkLst>
        </pc:cxnChg>
      </pc:sld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dcszjin@nus.edu.sg" userId="cd05a825-544c-438a-9ba1-08e63db50b47" providerId="ADAL" clId="{9951FBC0-0DB4-4E89-AD15-8BA171954228}"/>
    <pc:docChg chg="custSel modSld modMainMaster">
      <pc:chgData name="dcszjin@nus.edu.sg" userId="cd05a825-544c-438a-9ba1-08e63db50b47" providerId="ADAL" clId="{9951FBC0-0DB4-4E89-AD15-8BA171954228}" dt="2021-03-01T07:03:49.103" v="65" actId="20577"/>
      <pc:docMkLst>
        <pc:docMk/>
      </pc:docMkLst>
      <pc:sldChg chg="modSp mod">
        <pc:chgData name="dcszjin@nus.edu.sg" userId="cd05a825-544c-438a-9ba1-08e63db50b47" providerId="ADAL" clId="{9951FBC0-0DB4-4E89-AD15-8BA171954228}" dt="2021-03-01T07:03:04.415" v="61" actId="20577"/>
        <pc:sldMkLst>
          <pc:docMk/>
          <pc:sldMk cId="0" sldId="256"/>
        </pc:sldMkLst>
        <pc:spChg chg="mod">
          <ac:chgData name="dcszjin@nus.edu.sg" userId="cd05a825-544c-438a-9ba1-08e63db50b47" providerId="ADAL" clId="{9951FBC0-0DB4-4E89-AD15-8BA171954228}" dt="2021-03-01T07:02:44.775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04.415" v="6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2438607696" sldId="468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438607696" sldId="468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67695719" sldId="52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67695719" sldId="526"/>
            <ac:spMk id="43" creationId="{00000000-0000-0000-0000-000000000000}"/>
          </ac:spMkLst>
        </pc:spChg>
      </pc:sldChg>
      <pc:sldChg chg="delSp modSp mod">
        <pc:chgData name="dcszjin@nus.edu.sg" userId="cd05a825-544c-438a-9ba1-08e63db50b47" providerId="ADAL" clId="{9951FBC0-0DB4-4E89-AD15-8BA171954228}" dt="2021-03-01T07:03:18.318" v="63" actId="478"/>
        <pc:sldMkLst>
          <pc:docMk/>
          <pc:sldMk cId="2573090601" sldId="54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573090601" sldId="546"/>
            <ac:spMk id="7" creationId="{00000000-0000-0000-0000-000000000000}"/>
          </ac:spMkLst>
        </pc:spChg>
        <pc:spChg chg="del">
          <ac:chgData name="dcszjin@nus.edu.sg" userId="cd05a825-544c-438a-9ba1-08e63db50b47" providerId="ADAL" clId="{9951FBC0-0DB4-4E89-AD15-8BA171954228}" dt="2021-03-01T07:03:18.318" v="63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427618944" sldId="55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94276337" sldId="601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94276337" sldId="601"/>
            <ac:spMk id="7" creationId="{00000000-0000-0000-0000-000000000000}"/>
          </ac:spMkLst>
        </pc:spChg>
      </pc:sldChg>
      <pc:sldChg chg="modSp mod">
        <pc:chgData name="dcszjin@nus.edu.sg" userId="cd05a825-544c-438a-9ba1-08e63db50b47" providerId="ADAL" clId="{9951FBC0-0DB4-4E89-AD15-8BA171954228}" dt="2021-03-01T07:03:49.103" v="65" actId="20577"/>
        <pc:sldMkLst>
          <pc:docMk/>
          <pc:sldMk cId="1542002799" sldId="602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49.103" v="65" actId="20577"/>
          <ac:spMkLst>
            <pc:docMk/>
            <pc:sldMk cId="1542002799" sldId="602"/>
            <ac:spMk id="8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830535321" sldId="60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830535321" sldId="603"/>
            <ac:spMk id="7" creationId="{00000000-0000-0000-0000-000000000000}"/>
          </ac:spMkLst>
        </pc:spChg>
      </pc:sldChg>
      <pc:sldMasterChg chg="modSp modSldLayout">
        <pc:chgData name="dcszjin@nus.edu.sg" userId="cd05a825-544c-438a-9ba1-08e63db50b47" providerId="ADAL" clId="{9951FBC0-0DB4-4E89-AD15-8BA171954228}" dt="2021-03-01T07:03:15.979" v="62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A47E4F47-ABA8-478E-99A1-7834840D1F39}"/>
    <pc:docChg chg="undo custSel addSld delSld modSld modMainMaster">
      <pc:chgData name="Zhao Jin" userId="cd05a825-544c-438a-9ba1-08e63db50b47" providerId="ADAL" clId="{A47E4F47-ABA8-478E-99A1-7834840D1F39}" dt="2021-03-29T07:50:14.672" v="2480" actId="1037"/>
      <pc:docMkLst>
        <pc:docMk/>
      </pc:docMkLst>
      <pc:sldChg chg="modSp mod">
        <pc:chgData name="Zhao Jin" userId="cd05a825-544c-438a-9ba1-08e63db50b47" providerId="ADAL" clId="{A47E4F47-ABA8-478E-99A1-7834840D1F39}" dt="2021-03-10T04:12:21.595" v="9" actId="20577"/>
        <pc:sldMkLst>
          <pc:docMk/>
          <pc:sldMk cId="0" sldId="256"/>
        </pc:sldMkLst>
        <pc:spChg chg="mod">
          <ac:chgData name="Zhao Jin" userId="cd05a825-544c-438a-9ba1-08e63db50b47" providerId="ADAL" clId="{A47E4F47-ABA8-478E-99A1-7834840D1F39}" dt="2021-03-10T04:12:19.14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A47E4F47-ABA8-478E-99A1-7834840D1F39}" dt="2021-03-10T04:12:21.595" v="9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A47E4F47-ABA8-478E-99A1-7834840D1F39}" dt="2021-03-15T04:51:09.468" v="44" actId="20577"/>
        <pc:sldMkLst>
          <pc:docMk/>
          <pc:sldMk cId="2438607696" sldId="468"/>
        </pc:sldMkLst>
        <pc:spChg chg="mod">
          <ac:chgData name="Zhao Jin" userId="cd05a825-544c-438a-9ba1-08e63db50b47" providerId="ADAL" clId="{A47E4F47-ABA8-478E-99A1-7834840D1F39}" dt="2021-03-10T04:12:38.533" v="30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A47E4F47-ABA8-478E-99A1-7834840D1F39}" dt="2021-03-10T04:12:31.051" v="29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A47E4F47-ABA8-478E-99A1-7834840D1F39}" dt="2021-03-15T04:51:09.468" v="4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A47E4F47-ABA8-478E-99A1-7834840D1F39}" dt="2021-03-22T05:12:59.816" v="1824" actId="15"/>
        <pc:sldMkLst>
          <pc:docMk/>
          <pc:sldMk cId="1067695719" sldId="526"/>
        </pc:sldMkLst>
        <pc:spChg chg="mod">
          <ac:chgData name="Zhao Jin" userId="cd05a825-544c-438a-9ba1-08e63db50b47" providerId="ADAL" clId="{A47E4F47-ABA8-478E-99A1-7834840D1F39}" dt="2021-03-22T05:12:59.816" v="1824" actId="15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A47E4F47-ABA8-478E-99A1-7834840D1F39}" dt="2021-03-10T04:12:38.533" v="30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A47E4F47-ABA8-478E-99A1-7834840D1F39}" dt="2021-03-15T05:07:19.374" v="45" actId="47"/>
        <pc:sldMkLst>
          <pc:docMk/>
          <pc:sldMk cId="1427618944" sldId="553"/>
        </pc:sldMkLst>
        <pc:spChg chg="mod">
          <ac:chgData name="Zhao Jin" userId="cd05a825-544c-438a-9ba1-08e63db50b47" providerId="ADAL" clId="{A47E4F47-ABA8-478E-99A1-7834840D1F39}" dt="2021-03-10T04:12:38.533" v="30"/>
          <ac:spMkLst>
            <pc:docMk/>
            <pc:sldMk cId="1427618944" sldId="553"/>
            <ac:spMk id="7" creationId="{00000000-0000-0000-0000-000000000000}"/>
          </ac:spMkLst>
        </pc:spChg>
      </pc:sldChg>
      <pc:sldChg chg="addSp delSp modSp add del mod delAnim modAnim">
        <pc:chgData name="Zhao Jin" userId="cd05a825-544c-438a-9ba1-08e63db50b47" providerId="ADAL" clId="{A47E4F47-ABA8-478E-99A1-7834840D1F39}" dt="2021-03-29T05:35:52.112" v="2418" actId="732"/>
        <pc:sldMkLst>
          <pc:docMk/>
          <pc:sldMk cId="1813128722" sldId="617"/>
        </pc:sldMkLst>
        <pc:spChg chg="add del mod">
          <ac:chgData name="Zhao Jin" userId="cd05a825-544c-438a-9ba1-08e63db50b47" providerId="ADAL" clId="{A47E4F47-ABA8-478E-99A1-7834840D1F39}" dt="2021-03-29T05:25:48.779" v="1888" actId="21"/>
          <ac:spMkLst>
            <pc:docMk/>
            <pc:sldMk cId="1813128722" sldId="617"/>
            <ac:spMk id="2" creationId="{0E4EBB14-38FB-43D1-B10F-9B638F9DA975}"/>
          </ac:spMkLst>
        </pc:spChg>
        <pc:spChg chg="mod">
          <ac:chgData name="Zhao Jin" userId="cd05a825-544c-438a-9ba1-08e63db50b47" providerId="ADAL" clId="{A47E4F47-ABA8-478E-99A1-7834840D1F39}" dt="2021-03-15T05:10:30.089" v="141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A47E4F47-ABA8-478E-99A1-7834840D1F39}" dt="2021-03-29T05:27:03.469" v="1966" actId="403"/>
          <ac:spMkLst>
            <pc:docMk/>
            <pc:sldMk cId="1813128722" sldId="617"/>
            <ac:spMk id="13" creationId="{00000000-0000-0000-0000-000000000000}"/>
          </ac:spMkLst>
        </pc:spChg>
        <pc:spChg chg="mod">
          <ac:chgData name="Zhao Jin" userId="cd05a825-544c-438a-9ba1-08e63db50b47" providerId="ADAL" clId="{A47E4F47-ABA8-478E-99A1-7834840D1F39}" dt="2021-03-15T05:10:34.771" v="149" actId="20577"/>
          <ac:spMkLst>
            <pc:docMk/>
            <pc:sldMk cId="1813128722" sldId="617"/>
            <ac:spMk id="14338" creationId="{00000000-0000-0000-0000-000000000000}"/>
          </ac:spMkLst>
        </pc:spChg>
        <pc:picChg chg="add mod modCrop">
          <ac:chgData name="Zhao Jin" userId="cd05a825-544c-438a-9ba1-08e63db50b47" providerId="ADAL" clId="{A47E4F47-ABA8-478E-99A1-7834840D1F39}" dt="2021-03-29T05:29:11.804" v="2061" actId="1036"/>
          <ac:picMkLst>
            <pc:docMk/>
            <pc:sldMk cId="1813128722" sldId="617"/>
            <ac:picMk id="4" creationId="{0EB5FF36-05FA-4139-96D1-E05EE99E875D}"/>
          </ac:picMkLst>
        </pc:picChg>
        <pc:picChg chg="add mod modCrop">
          <ac:chgData name="Zhao Jin" userId="cd05a825-544c-438a-9ba1-08e63db50b47" providerId="ADAL" clId="{A47E4F47-ABA8-478E-99A1-7834840D1F39}" dt="2021-03-29T05:35:52.112" v="2418" actId="732"/>
          <ac:picMkLst>
            <pc:docMk/>
            <pc:sldMk cId="1813128722" sldId="617"/>
            <ac:picMk id="6" creationId="{A38D184D-F9A5-4081-814E-E2D4DECC9BE5}"/>
          </ac:picMkLst>
        </pc:picChg>
        <pc:picChg chg="add mod">
          <ac:chgData name="Zhao Jin" userId="cd05a825-544c-438a-9ba1-08e63db50b47" providerId="ADAL" clId="{A47E4F47-ABA8-478E-99A1-7834840D1F39}" dt="2021-03-29T05:35:51.712" v="2417" actId="1076"/>
          <ac:picMkLst>
            <pc:docMk/>
            <pc:sldMk cId="1813128722" sldId="617"/>
            <ac:picMk id="8" creationId="{86E588AF-51C5-47D7-91FF-E385C9A3B2A6}"/>
          </ac:picMkLst>
        </pc:picChg>
        <pc:picChg chg="add del mod">
          <ac:chgData name="Zhao Jin" userId="cd05a825-544c-438a-9ba1-08e63db50b47" providerId="ADAL" clId="{A47E4F47-ABA8-478E-99A1-7834840D1F39}" dt="2021-03-29T05:25:18.281" v="1881" actId="478"/>
          <ac:picMkLst>
            <pc:docMk/>
            <pc:sldMk cId="1813128722" sldId="617"/>
            <ac:picMk id="9" creationId="{2B638EF4-ECC6-42B4-940E-A754D31D400A}"/>
          </ac:picMkLst>
        </pc:picChg>
        <pc:picChg chg="add del mod">
          <ac:chgData name="Zhao Jin" userId="cd05a825-544c-438a-9ba1-08e63db50b47" providerId="ADAL" clId="{A47E4F47-ABA8-478E-99A1-7834840D1F39}" dt="2021-03-29T05:24:22.910" v="1875" actId="478"/>
          <ac:picMkLst>
            <pc:docMk/>
            <pc:sldMk cId="1813128722" sldId="617"/>
            <ac:picMk id="10" creationId="{5A09A31B-EA0C-4C34-861E-5608997E72B1}"/>
          </ac:picMkLst>
        </pc:picChg>
        <pc:picChg chg="add mod">
          <ac:chgData name="Zhao Jin" userId="cd05a825-544c-438a-9ba1-08e63db50b47" providerId="ADAL" clId="{A47E4F47-ABA8-478E-99A1-7834840D1F39}" dt="2021-03-29T05:35:51.491" v="2416" actId="1076"/>
          <ac:picMkLst>
            <pc:docMk/>
            <pc:sldMk cId="1813128722" sldId="617"/>
            <ac:picMk id="11" creationId="{9BBD55ED-7B60-46D1-B6EB-63B18A2DA6C6}"/>
          </ac:picMkLst>
        </pc:picChg>
      </pc:sldChg>
      <pc:sldChg chg="modSp del">
        <pc:chgData name="Zhao Jin" userId="cd05a825-544c-438a-9ba1-08e63db50b47" providerId="ADAL" clId="{A47E4F47-ABA8-478E-99A1-7834840D1F39}" dt="2021-03-15T05:07:19.374" v="45" actId="47"/>
        <pc:sldMkLst>
          <pc:docMk/>
          <pc:sldMk cId="3454948446" sldId="636"/>
        </pc:sldMkLst>
        <pc:spChg chg="mod">
          <ac:chgData name="Zhao Jin" userId="cd05a825-544c-438a-9ba1-08e63db50b47" providerId="ADAL" clId="{A47E4F47-ABA8-478E-99A1-7834840D1F39}" dt="2021-03-10T04:12:38.533" v="30"/>
          <ac:spMkLst>
            <pc:docMk/>
            <pc:sldMk cId="3454948446" sldId="63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47E4F47-ABA8-478E-99A1-7834840D1F39}" dt="2021-03-15T05:07:19.374" v="45" actId="47"/>
        <pc:sldMkLst>
          <pc:docMk/>
          <pc:sldMk cId="3737971943" sldId="637"/>
        </pc:sldMkLst>
        <pc:spChg chg="mod">
          <ac:chgData name="Zhao Jin" userId="cd05a825-544c-438a-9ba1-08e63db50b47" providerId="ADAL" clId="{A47E4F47-ABA8-478E-99A1-7834840D1F39}" dt="2021-03-10T04:12:38.533" v="30"/>
          <ac:spMkLst>
            <pc:docMk/>
            <pc:sldMk cId="3737971943" sldId="637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47E4F47-ABA8-478E-99A1-7834840D1F39}" dt="2021-03-15T05:07:19.374" v="45" actId="47"/>
        <pc:sldMkLst>
          <pc:docMk/>
          <pc:sldMk cId="1179750071" sldId="639"/>
        </pc:sldMkLst>
        <pc:spChg chg="mod">
          <ac:chgData name="Zhao Jin" userId="cd05a825-544c-438a-9ba1-08e63db50b47" providerId="ADAL" clId="{A47E4F47-ABA8-478E-99A1-7834840D1F39}" dt="2021-03-10T04:12:38.533" v="30"/>
          <ac:spMkLst>
            <pc:docMk/>
            <pc:sldMk cId="1179750071" sldId="63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47E4F47-ABA8-478E-99A1-7834840D1F39}" dt="2021-03-15T05:07:19.374" v="45" actId="47"/>
        <pc:sldMkLst>
          <pc:docMk/>
          <pc:sldMk cId="3462301147" sldId="640"/>
        </pc:sldMkLst>
        <pc:spChg chg="mod">
          <ac:chgData name="Zhao Jin" userId="cd05a825-544c-438a-9ba1-08e63db50b47" providerId="ADAL" clId="{A47E4F47-ABA8-478E-99A1-7834840D1F39}" dt="2021-03-10T04:12:38.533" v="30"/>
          <ac:spMkLst>
            <pc:docMk/>
            <pc:sldMk cId="3462301147" sldId="64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47E4F47-ABA8-478E-99A1-7834840D1F39}" dt="2021-03-15T05:07:19.374" v="45" actId="47"/>
        <pc:sldMkLst>
          <pc:docMk/>
          <pc:sldMk cId="723901272" sldId="641"/>
        </pc:sldMkLst>
        <pc:spChg chg="mod">
          <ac:chgData name="Zhao Jin" userId="cd05a825-544c-438a-9ba1-08e63db50b47" providerId="ADAL" clId="{A47E4F47-ABA8-478E-99A1-7834840D1F39}" dt="2021-03-10T04:12:38.533" v="30"/>
          <ac:spMkLst>
            <pc:docMk/>
            <pc:sldMk cId="723901272" sldId="641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A47E4F47-ABA8-478E-99A1-7834840D1F39}" dt="2021-03-15T05:23:21.633" v="969" actId="207"/>
        <pc:sldMkLst>
          <pc:docMk/>
          <pc:sldMk cId="4089006062" sldId="642"/>
        </pc:sldMkLst>
        <pc:spChg chg="mod">
          <ac:chgData name="Zhao Jin" userId="cd05a825-544c-438a-9ba1-08e63db50b47" providerId="ADAL" clId="{A47E4F47-ABA8-478E-99A1-7834840D1F39}" dt="2021-03-15T05:10:30.089" v="141"/>
          <ac:spMkLst>
            <pc:docMk/>
            <pc:sldMk cId="4089006062" sldId="642"/>
            <ac:spMk id="7" creationId="{00000000-0000-0000-0000-000000000000}"/>
          </ac:spMkLst>
        </pc:spChg>
        <pc:spChg chg="mod">
          <ac:chgData name="Zhao Jin" userId="cd05a825-544c-438a-9ba1-08e63db50b47" providerId="ADAL" clId="{A47E4F47-ABA8-478E-99A1-7834840D1F39}" dt="2021-03-15T05:23:21.633" v="969" actId="207"/>
          <ac:spMkLst>
            <pc:docMk/>
            <pc:sldMk cId="4089006062" sldId="642"/>
            <ac:spMk id="11" creationId="{6719DA3F-9CE1-4733-A287-6E9A20182AD7}"/>
          </ac:spMkLst>
        </pc:spChg>
        <pc:spChg chg="mod">
          <ac:chgData name="Zhao Jin" userId="cd05a825-544c-438a-9ba1-08e63db50b47" providerId="ADAL" clId="{A47E4F47-ABA8-478E-99A1-7834840D1F39}" dt="2021-03-15T05:22:07.997" v="958" actId="20577"/>
          <ac:spMkLst>
            <pc:docMk/>
            <pc:sldMk cId="4089006062" sldId="642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A47E4F47-ABA8-478E-99A1-7834840D1F39}" dt="2021-03-15T05:07:19.374" v="45" actId="47"/>
        <pc:sldMkLst>
          <pc:docMk/>
          <pc:sldMk cId="1514327557" sldId="643"/>
        </pc:sldMkLst>
        <pc:spChg chg="mod">
          <ac:chgData name="Zhao Jin" userId="cd05a825-544c-438a-9ba1-08e63db50b47" providerId="ADAL" clId="{A47E4F47-ABA8-478E-99A1-7834840D1F39}" dt="2021-03-10T04:12:38.533" v="30"/>
          <ac:spMkLst>
            <pc:docMk/>
            <pc:sldMk cId="1514327557" sldId="643"/>
            <ac:spMk id="7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A47E4F47-ABA8-478E-99A1-7834840D1F39}" dt="2021-03-29T05:26:15.232" v="1895" actId="47"/>
        <pc:sldMkLst>
          <pc:docMk/>
          <pc:sldMk cId="791616712" sldId="644"/>
        </pc:sldMkLst>
        <pc:spChg chg="add mod">
          <ac:chgData name="Zhao Jin" userId="cd05a825-544c-438a-9ba1-08e63db50b47" providerId="ADAL" clId="{A47E4F47-ABA8-478E-99A1-7834840D1F39}" dt="2021-03-29T05:25:54.177" v="1891"/>
          <ac:spMkLst>
            <pc:docMk/>
            <pc:sldMk cId="791616712" sldId="644"/>
            <ac:spMk id="6" creationId="{F0EF31B7-A25C-4B2A-85FC-51F14F950C3E}"/>
          </ac:spMkLst>
        </pc:spChg>
        <pc:spChg chg="mod">
          <ac:chgData name="Zhao Jin" userId="cd05a825-544c-438a-9ba1-08e63db50b47" providerId="ADAL" clId="{A47E4F47-ABA8-478E-99A1-7834840D1F39}" dt="2021-03-15T05:10:30.089" v="141"/>
          <ac:spMkLst>
            <pc:docMk/>
            <pc:sldMk cId="791616712" sldId="644"/>
            <ac:spMk id="7" creationId="{00000000-0000-0000-0000-000000000000}"/>
          </ac:spMkLst>
        </pc:spChg>
        <pc:spChg chg="mod">
          <ac:chgData name="Zhao Jin" userId="cd05a825-544c-438a-9ba1-08e63db50b47" providerId="ADAL" clId="{A47E4F47-ABA8-478E-99A1-7834840D1F39}" dt="2021-03-29T05:25:53.946" v="1890" actId="20577"/>
          <ac:spMkLst>
            <pc:docMk/>
            <pc:sldMk cId="791616712" sldId="644"/>
            <ac:spMk id="13" creationId="{00000000-0000-0000-0000-000000000000}"/>
          </ac:spMkLst>
        </pc:spChg>
        <pc:spChg chg="mod">
          <ac:chgData name="Zhao Jin" userId="cd05a825-544c-438a-9ba1-08e63db50b47" providerId="ADAL" clId="{A47E4F47-ABA8-478E-99A1-7834840D1F39}" dt="2021-03-15T05:17:03.502" v="289" actId="20577"/>
          <ac:spMkLst>
            <pc:docMk/>
            <pc:sldMk cId="791616712" sldId="644"/>
            <ac:spMk id="14338" creationId="{00000000-0000-0000-0000-000000000000}"/>
          </ac:spMkLst>
        </pc:spChg>
        <pc:picChg chg="add mod">
          <ac:chgData name="Zhao Jin" userId="cd05a825-544c-438a-9ba1-08e63db50b47" providerId="ADAL" clId="{A47E4F47-ABA8-478E-99A1-7834840D1F39}" dt="2021-03-29T05:25:58.053" v="1894"/>
          <ac:picMkLst>
            <pc:docMk/>
            <pc:sldMk cId="791616712" sldId="644"/>
            <ac:picMk id="8" creationId="{34949807-D431-4948-8EAC-A1D1F8A06E0E}"/>
          </ac:picMkLst>
        </pc:picChg>
      </pc:sldChg>
      <pc:sldChg chg="modSp add del mod">
        <pc:chgData name="Zhao Jin" userId="cd05a825-544c-438a-9ba1-08e63db50b47" providerId="ADAL" clId="{A47E4F47-ABA8-478E-99A1-7834840D1F39}" dt="2021-03-15T05:24:27.359" v="995" actId="47"/>
        <pc:sldMkLst>
          <pc:docMk/>
          <pc:sldMk cId="3058843725" sldId="645"/>
        </pc:sldMkLst>
        <pc:spChg chg="mod">
          <ac:chgData name="Zhao Jin" userId="cd05a825-544c-438a-9ba1-08e63db50b47" providerId="ADAL" clId="{A47E4F47-ABA8-478E-99A1-7834840D1F39}" dt="2021-03-15T05:24:16.566" v="993" actId="15"/>
          <ac:spMkLst>
            <pc:docMk/>
            <pc:sldMk cId="3058843725" sldId="645"/>
            <ac:spMk id="13" creationId="{00000000-0000-0000-0000-000000000000}"/>
          </ac:spMkLst>
        </pc:spChg>
      </pc:sldChg>
      <pc:sldChg chg="modSp add mod">
        <pc:chgData name="Zhao Jin" userId="cd05a825-544c-438a-9ba1-08e63db50b47" providerId="ADAL" clId="{A47E4F47-ABA8-478E-99A1-7834840D1F39}" dt="2021-03-29T07:49:43.837" v="2430" actId="20577"/>
        <pc:sldMkLst>
          <pc:docMk/>
          <pc:sldMk cId="1550881545" sldId="646"/>
        </pc:sldMkLst>
        <pc:spChg chg="mod">
          <ac:chgData name="Zhao Jin" userId="cd05a825-544c-438a-9ba1-08e63db50b47" providerId="ADAL" clId="{A47E4F47-ABA8-478E-99A1-7834840D1F39}" dt="2021-03-29T07:49:43.837" v="2430" actId="20577"/>
          <ac:spMkLst>
            <pc:docMk/>
            <pc:sldMk cId="1550881545" sldId="646"/>
            <ac:spMk id="13" creationId="{00000000-0000-0000-0000-000000000000}"/>
          </ac:spMkLst>
        </pc:spChg>
      </pc:sldChg>
      <pc:sldChg chg="addSp delSp modSp add mod">
        <pc:chgData name="Zhao Jin" userId="cd05a825-544c-438a-9ba1-08e63db50b47" providerId="ADAL" clId="{A47E4F47-ABA8-478E-99A1-7834840D1F39}" dt="2021-03-15T05:31:03.525" v="1675" actId="478"/>
        <pc:sldMkLst>
          <pc:docMk/>
          <pc:sldMk cId="2663715734" sldId="647"/>
        </pc:sldMkLst>
        <pc:spChg chg="add mod">
          <ac:chgData name="Zhao Jin" userId="cd05a825-544c-438a-9ba1-08e63db50b47" providerId="ADAL" clId="{A47E4F47-ABA8-478E-99A1-7834840D1F39}" dt="2021-03-15T05:29:57.306" v="1551" actId="14100"/>
          <ac:spMkLst>
            <pc:docMk/>
            <pc:sldMk cId="2663715734" sldId="647"/>
            <ac:spMk id="2" creationId="{959407C0-28E5-4740-9B64-A05FFFEE11D3}"/>
          </ac:spMkLst>
        </pc:spChg>
        <pc:spChg chg="add mod">
          <ac:chgData name="Zhao Jin" userId="cd05a825-544c-438a-9ba1-08e63db50b47" providerId="ADAL" clId="{A47E4F47-ABA8-478E-99A1-7834840D1F39}" dt="2021-03-15T05:30:02.018" v="1558" actId="1036"/>
          <ac:spMkLst>
            <pc:docMk/>
            <pc:sldMk cId="2663715734" sldId="647"/>
            <ac:spMk id="9" creationId="{07CEB935-D000-45CC-9C0E-26ABB556432F}"/>
          </ac:spMkLst>
        </pc:spChg>
        <pc:spChg chg="mod">
          <ac:chgData name="Zhao Jin" userId="cd05a825-544c-438a-9ba1-08e63db50b47" providerId="ADAL" clId="{A47E4F47-ABA8-478E-99A1-7834840D1F39}" dt="2021-03-15T05:29:32.826" v="1544" actId="207"/>
          <ac:spMkLst>
            <pc:docMk/>
            <pc:sldMk cId="2663715734" sldId="647"/>
            <ac:spMk id="11" creationId="{6719DA3F-9CE1-4733-A287-6E9A20182AD7}"/>
          </ac:spMkLst>
        </pc:spChg>
        <pc:spChg chg="del">
          <ac:chgData name="Zhao Jin" userId="cd05a825-544c-438a-9ba1-08e63db50b47" providerId="ADAL" clId="{A47E4F47-ABA8-478E-99A1-7834840D1F39}" dt="2021-03-15T05:31:03.525" v="1675" actId="478"/>
          <ac:spMkLst>
            <pc:docMk/>
            <pc:sldMk cId="2663715734" sldId="647"/>
            <ac:spMk id="18" creationId="{B582E1CE-42DB-409B-A5FF-C13933723249}"/>
          </ac:spMkLst>
        </pc:spChg>
      </pc:sldChg>
      <pc:sldChg chg="addSp delSp modSp add mod modAnim">
        <pc:chgData name="Zhao Jin" userId="cd05a825-544c-438a-9ba1-08e63db50b47" providerId="ADAL" clId="{A47E4F47-ABA8-478E-99A1-7834840D1F39}" dt="2021-03-29T07:50:14.672" v="2480" actId="1037"/>
        <pc:sldMkLst>
          <pc:docMk/>
          <pc:sldMk cId="2331399055" sldId="648"/>
        </pc:sldMkLst>
        <pc:spChg chg="add mod">
          <ac:chgData name="Zhao Jin" userId="cd05a825-544c-438a-9ba1-08e63db50b47" providerId="ADAL" clId="{A47E4F47-ABA8-478E-99A1-7834840D1F39}" dt="2021-03-29T07:50:08.030" v="2478" actId="1035"/>
          <ac:spMkLst>
            <pc:docMk/>
            <pc:sldMk cId="2331399055" sldId="648"/>
            <ac:spMk id="2" creationId="{A29BA1AC-E8A8-4A46-BFEA-B4931C2521C0}"/>
          </ac:spMkLst>
        </pc:spChg>
        <pc:spChg chg="add del mod">
          <ac:chgData name="Zhao Jin" userId="cd05a825-544c-438a-9ba1-08e63db50b47" providerId="ADAL" clId="{A47E4F47-ABA8-478E-99A1-7834840D1F39}" dt="2021-03-29T05:30:43.969" v="2148" actId="478"/>
          <ac:spMkLst>
            <pc:docMk/>
            <pc:sldMk cId="2331399055" sldId="648"/>
            <ac:spMk id="11" creationId="{363DAEBB-B62D-4F50-A710-2CA40379334E}"/>
          </ac:spMkLst>
        </pc:spChg>
        <pc:spChg chg="mod">
          <ac:chgData name="Zhao Jin" userId="cd05a825-544c-438a-9ba1-08e63db50b47" providerId="ADAL" clId="{A47E4F47-ABA8-478E-99A1-7834840D1F39}" dt="2021-03-29T05:31:42.834" v="2283" actId="21"/>
          <ac:spMkLst>
            <pc:docMk/>
            <pc:sldMk cId="2331399055" sldId="648"/>
            <ac:spMk id="13" creationId="{00000000-0000-0000-0000-000000000000}"/>
          </ac:spMkLst>
        </pc:spChg>
        <pc:spChg chg="add mod">
          <ac:chgData name="Zhao Jin" userId="cd05a825-544c-438a-9ba1-08e63db50b47" providerId="ADAL" clId="{A47E4F47-ABA8-478E-99A1-7834840D1F39}" dt="2021-03-29T07:50:14.672" v="2480" actId="1037"/>
          <ac:spMkLst>
            <pc:docMk/>
            <pc:sldMk cId="2331399055" sldId="648"/>
            <ac:spMk id="14" creationId="{94109360-C639-4046-926E-E9CC88A2CB54}"/>
          </ac:spMkLst>
        </pc:spChg>
        <pc:picChg chg="add mod modCrop">
          <ac:chgData name="Zhao Jin" userId="cd05a825-544c-438a-9ba1-08e63db50b47" providerId="ADAL" clId="{A47E4F47-ABA8-478E-99A1-7834840D1F39}" dt="2021-03-29T07:50:08.030" v="2478" actId="1035"/>
          <ac:picMkLst>
            <pc:docMk/>
            <pc:sldMk cId="2331399055" sldId="648"/>
            <ac:picMk id="6" creationId="{06BD5EA7-3F8A-4F54-B2FB-A40CD7C241D1}"/>
          </ac:picMkLst>
        </pc:picChg>
        <pc:picChg chg="add del mod">
          <ac:chgData name="Zhao Jin" userId="cd05a825-544c-438a-9ba1-08e63db50b47" providerId="ADAL" clId="{A47E4F47-ABA8-478E-99A1-7834840D1F39}" dt="2021-03-29T05:29:52.309" v="2066" actId="478"/>
          <ac:picMkLst>
            <pc:docMk/>
            <pc:sldMk cId="2331399055" sldId="648"/>
            <ac:picMk id="8" creationId="{151837A0-4AB4-4170-BF00-59C76C569936}"/>
          </ac:picMkLst>
        </pc:picChg>
        <pc:picChg chg="add del mod">
          <ac:chgData name="Zhao Jin" userId="cd05a825-544c-438a-9ba1-08e63db50b47" providerId="ADAL" clId="{A47E4F47-ABA8-478E-99A1-7834840D1F39}" dt="2021-03-29T05:29:52.650" v="2067" actId="478"/>
          <ac:picMkLst>
            <pc:docMk/>
            <pc:sldMk cId="2331399055" sldId="648"/>
            <ac:picMk id="9" creationId="{4E1748E8-382F-4DF9-BE34-536FE3ED6945}"/>
          </ac:picMkLst>
        </pc:picChg>
        <pc:picChg chg="add del mod">
          <ac:chgData name="Zhao Jin" userId="cd05a825-544c-438a-9ba1-08e63db50b47" providerId="ADAL" clId="{A47E4F47-ABA8-478E-99A1-7834840D1F39}" dt="2021-03-29T05:30:42.473" v="2146" actId="478"/>
          <ac:picMkLst>
            <pc:docMk/>
            <pc:sldMk cId="2331399055" sldId="648"/>
            <ac:picMk id="10" creationId="{8A10958E-9579-4BF7-B356-48CA922F43DC}"/>
          </ac:picMkLst>
        </pc:picChg>
      </pc:sldChg>
      <pc:sldChg chg="addSp delSp modSp add mod">
        <pc:chgData name="Zhao Jin" userId="cd05a825-544c-438a-9ba1-08e63db50b47" providerId="ADAL" clId="{A47E4F47-ABA8-478E-99A1-7834840D1F39}" dt="2021-03-29T05:36:30.297" v="2422" actId="6549"/>
        <pc:sldMkLst>
          <pc:docMk/>
          <pc:sldMk cId="1415479900" sldId="649"/>
        </pc:sldMkLst>
        <pc:spChg chg="add del mod">
          <ac:chgData name="Zhao Jin" userId="cd05a825-544c-438a-9ba1-08e63db50b47" providerId="ADAL" clId="{A47E4F47-ABA8-478E-99A1-7834840D1F39}" dt="2021-03-29T05:31:38.856" v="2280"/>
          <ac:spMkLst>
            <pc:docMk/>
            <pc:sldMk cId="1415479900" sldId="649"/>
            <ac:spMk id="6" creationId="{2DEA8F5D-8DD7-45ED-8FA1-2AFC7E6662AC}"/>
          </ac:spMkLst>
        </pc:spChg>
        <pc:spChg chg="mod">
          <ac:chgData name="Zhao Jin" userId="cd05a825-544c-438a-9ba1-08e63db50b47" providerId="ADAL" clId="{A47E4F47-ABA8-478E-99A1-7834840D1F39}" dt="2021-03-29T05:36:30.297" v="2422" actId="6549"/>
          <ac:spMkLst>
            <pc:docMk/>
            <pc:sldMk cId="1415479900" sldId="649"/>
            <ac:spMk id="13" creationId="{00000000-0000-0000-0000-000000000000}"/>
          </ac:spMkLst>
        </pc:spChg>
      </pc:sldChg>
      <pc:sldMasterChg chg="modSp modSldLayout">
        <pc:chgData name="Zhao Jin" userId="cd05a825-544c-438a-9ba1-08e63db50b47" providerId="ADAL" clId="{A47E4F47-ABA8-478E-99A1-7834840D1F39}" dt="2021-03-10T04:12:38.533" v="30"/>
        <pc:sldMasterMkLst>
          <pc:docMk/>
          <pc:sldMasterMk cId="0" sldId="2147485087"/>
        </pc:sldMasterMkLst>
        <pc:spChg chg="mod">
          <ac:chgData name="Zhao Jin" userId="cd05a825-544c-438a-9ba1-08e63db50b47" providerId="ADAL" clId="{A47E4F47-ABA8-478E-99A1-7834840D1F39}" dt="2021-03-10T04:12:38.533" v="30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47E4F47-ABA8-478E-99A1-7834840D1F39}" dt="2021-03-10T04:12:38.533" v="30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A47E4F47-ABA8-478E-99A1-7834840D1F39}" dt="2021-03-10T04:12:38.533" v="30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3/29/2021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43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7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8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71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29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49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Unit27 -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  <a:latin typeface="Calibri" panose="020F0502020204030204" pitchFamily="34" charset="0"/>
              </a:rPr>
              <a:t>UNIT 27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N Queens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Unit 27: N Queens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>
                <a:latin typeface="+mj-lt"/>
              </a:rPr>
              <a:t>N Queens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Unit27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Unit27 -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Problem: </a:t>
            </a:r>
            <a:r>
              <a:rPr lang="en-US"/>
              <a:t>Given a 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/>
              <a:t> x 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/>
              <a:t> chessboard, find a possible placement of 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/>
              <a:t> queens on the chessboard, such that the queens do not threaten each other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sz="60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Examples:</a:t>
            </a:r>
          </a:p>
          <a:p>
            <a:pPr marL="274320" lvl="1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/>
          </a:p>
        </p:txBody>
      </p:sp>
      <p:pic>
        <p:nvPicPr>
          <p:cNvPr id="6" name="Picture 5" descr="n_queens.gif">
            <a:extLst>
              <a:ext uri="{FF2B5EF4-FFF2-40B4-BE49-F238E27FC236}">
                <a16:creationId xmlns:a16="http://schemas.microsoft.com/office/drawing/2014/main" id="{A38D184D-F9A5-4081-814E-E2D4DECC9B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8860" t="8890" r="9284" b="14800"/>
          <a:stretch/>
        </p:blipFill>
        <p:spPr bwMode="auto">
          <a:xfrm>
            <a:off x="1295400" y="3162300"/>
            <a:ext cx="2600326" cy="2602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E588AF-51C5-47D7-91FF-E385C9A3B2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740" y="5810913"/>
            <a:ext cx="415645" cy="5237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BD55ED-7B60-46D1-B6EB-63B18A2DA6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831" y="5865570"/>
            <a:ext cx="362361" cy="4900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B5FF36-05FA-4139-96D1-E05EE99E875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996" t="9389" r="10477" b="9389"/>
          <a:stretch/>
        </p:blipFill>
        <p:spPr>
          <a:xfrm>
            <a:off x="4514849" y="3186032"/>
            <a:ext cx="2600327" cy="260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28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Unit27 - </a:t>
            </a:r>
            <a:fld id="{F7EC234A-9094-4BB8-9EA4-75ECDA8A365B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Problem: </a:t>
            </a:r>
            <a:r>
              <a:rPr lang="en-US"/>
              <a:t>Given a 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/>
              <a:t> x 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/>
              <a:t> chessboard, find a possible placement of 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/>
              <a:t> queens on the chessboard, such that the queens do not threaten each other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80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Analysis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A placement is a sequence of positions for n rows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/>
          </a:p>
        </p:txBody>
      </p:sp>
      <p:pic>
        <p:nvPicPr>
          <p:cNvPr id="6" name="Picture 5" descr="n_queens.gif">
            <a:extLst>
              <a:ext uri="{FF2B5EF4-FFF2-40B4-BE49-F238E27FC236}">
                <a16:creationId xmlns:a16="http://schemas.microsoft.com/office/drawing/2014/main" id="{06BD5EA7-3F8A-4F54-B2FB-A40CD7C241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8860" t="8890" r="9284" b="7022"/>
          <a:stretch/>
        </p:blipFill>
        <p:spPr bwMode="auto">
          <a:xfrm>
            <a:off x="1266825" y="3715610"/>
            <a:ext cx="2600326" cy="286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9BA1AC-E8A8-4A46-BFEA-B4931C2521C0}"/>
              </a:ext>
            </a:extLst>
          </p:cNvPr>
          <p:cNvSpPr txBox="1"/>
          <p:nvPr/>
        </p:nvSpPr>
        <p:spPr>
          <a:xfrm>
            <a:off x="4367213" y="3715610"/>
            <a:ext cx="28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{'d', 'g', 'c', 'h', 'b', 'e', 'a', 'f'}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109360-C639-4046-926E-E9CC88A2CB54}"/>
              </a:ext>
            </a:extLst>
          </p:cNvPr>
          <p:cNvSpPr txBox="1"/>
          <p:nvPr/>
        </p:nvSpPr>
        <p:spPr>
          <a:xfrm>
            <a:off x="4445795" y="4400364"/>
            <a:ext cx="386000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/>
              <a:t>There cannot be repeated positions </a:t>
            </a:r>
            <a:br>
              <a:rPr lang="en-GB"/>
            </a:br>
            <a:r>
              <a:rPr lang="en-GB"/>
              <a:t>since two queens cannot be in the </a:t>
            </a:r>
            <a:br>
              <a:rPr lang="en-GB"/>
            </a:br>
            <a:r>
              <a:rPr lang="en-GB"/>
              <a:t>same column.</a:t>
            </a:r>
          </a:p>
        </p:txBody>
      </p:sp>
    </p:spTree>
    <p:extLst>
      <p:ext uri="{BB962C8B-B14F-4D97-AF65-F5344CB8AC3E}">
        <p14:creationId xmlns:p14="http://schemas.microsoft.com/office/powerpoint/2010/main" val="23313990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Unit27 - </a:t>
            </a:r>
            <a:fld id="{F7EC234A-9094-4BB8-9EA4-75ECDA8A365B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Problem: </a:t>
            </a:r>
            <a:r>
              <a:rPr lang="en-US"/>
              <a:t>Given a 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/>
              <a:t> x 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/>
              <a:t> chessboard, find a possible placement of 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/>
              <a:t> queens on the chessboard, such that the queens do not threaten each other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Recursive Thinking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What if we generate all permutations of the placements (recursively) and check whether it works?</a:t>
            </a:r>
          </a:p>
        </p:txBody>
      </p:sp>
    </p:spTree>
    <p:extLst>
      <p:ext uri="{BB962C8B-B14F-4D97-AF65-F5344CB8AC3E}">
        <p14:creationId xmlns:p14="http://schemas.microsoft.com/office/powerpoint/2010/main" val="141547990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Unit27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F89B9B9F-CD0C-439D-9426-3B8160FADD58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/>
              <a:t>Implementation: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682426" y="1658271"/>
            <a:ext cx="8004374" cy="42473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queens[],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row) {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(row == n-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(!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threaten_each_other_diagonally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n)) {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cs1010_println_string(queens);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endParaRPr lang="en-US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n, row +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row +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swap(queens, row,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n, row +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swap(queens, row,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2E1CE-42DB-409B-A5FF-C13933723249}"/>
              </a:ext>
            </a:extLst>
          </p:cNvPr>
          <p:cNvSpPr txBox="1"/>
          <p:nvPr/>
        </p:nvSpPr>
        <p:spPr>
          <a:xfrm>
            <a:off x="7908059" y="1220015"/>
            <a:ext cx="759691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O(n!)</a:t>
            </a:r>
          </a:p>
        </p:txBody>
      </p:sp>
    </p:spTree>
    <p:extLst>
      <p:ext uri="{BB962C8B-B14F-4D97-AF65-F5344CB8AC3E}">
        <p14:creationId xmlns:p14="http://schemas.microsoft.com/office/powerpoint/2010/main" val="40890060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Unit27 - </a:t>
            </a:r>
            <a:fld id="{F7EC234A-9094-4BB8-9EA4-75ECDA8A365B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Problem: </a:t>
            </a:r>
            <a:r>
              <a:rPr lang="en-US"/>
              <a:t>Given a 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/>
              <a:t> x 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/>
              <a:t> chessboard, find a possible placement of 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/>
              <a:t> queens on the chessboard, such that the queens do not threaten each other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Improvement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Observation: Any placement starting with {'a', 'b', …} cannot work since the first two queens already threaten each other.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Permutate further only if the existing positions of the placement does not fail the check.</a:t>
            </a:r>
          </a:p>
        </p:txBody>
      </p:sp>
    </p:spTree>
    <p:extLst>
      <p:ext uri="{BB962C8B-B14F-4D97-AF65-F5344CB8AC3E}">
        <p14:creationId xmlns:p14="http://schemas.microsoft.com/office/powerpoint/2010/main" val="155088154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Unit27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F89B9B9F-CD0C-439D-9426-3B8160FADD58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/>
              <a:t>Implementation: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682426" y="1658271"/>
            <a:ext cx="8004374" cy="3970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queens[],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row) {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defRPr/>
            </a:pPr>
            <a:endParaRPr lang="en-US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(!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threaten_each_other_diagonally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row)) {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n, row +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row +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swap(queens, row,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(!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threaten_each_other_diagonally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row)) {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n, row +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swap(queens, row,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9407C0-28E5-4740-9B64-A05FFFEE11D3}"/>
              </a:ext>
            </a:extLst>
          </p:cNvPr>
          <p:cNvSpPr/>
          <p:nvPr/>
        </p:nvSpPr>
        <p:spPr>
          <a:xfrm>
            <a:off x="1584435" y="2506717"/>
            <a:ext cx="5975131" cy="307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CEB935-D000-45CC-9C0E-26ABB556432F}"/>
              </a:ext>
            </a:extLst>
          </p:cNvPr>
          <p:cNvSpPr/>
          <p:nvPr/>
        </p:nvSpPr>
        <p:spPr>
          <a:xfrm>
            <a:off x="1862960" y="3884308"/>
            <a:ext cx="5975131" cy="307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157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>
                <a:solidFill>
                  <a:srgbClr val="0000FF"/>
                </a:solidFill>
              </a:rPr>
              <a:t>Homework</a:t>
            </a:r>
            <a:endParaRPr lang="en-GB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Unit27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9</a:t>
            </a:fld>
            <a:endParaRPr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Post-Lecture Diagnostic Quiz and Assignment 7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Due on </a:t>
            </a:r>
            <a:r>
              <a:rPr lang="en-US" sz="2400">
                <a:solidFill>
                  <a:srgbClr val="0000FF"/>
                </a:solidFill>
              </a:rPr>
              <a:t>Monday of Week 12, 4pm (extended due to public holiday)</a:t>
            </a:r>
            <a:endParaRPr lang="en-US" sz="240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Problem Set 25-27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To be discussed in Week 12 during tutorials.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PE2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Check out the general information / past year questions and start your preparation!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Application>Microsoft Office PowerPoint</Application>
  <PresentationFormat>On-screen Show (4:3)</PresentationFormat>
  <Slides>9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PowerPoint Presentation</vt:lpstr>
      <vt:lpstr>Unit 27: N Queens</vt:lpstr>
      <vt:lpstr>N Queens</vt:lpstr>
      <vt:lpstr>N Queens</vt:lpstr>
      <vt:lpstr>N Queens</vt:lpstr>
      <vt:lpstr>N Queens</vt:lpstr>
      <vt:lpstr>N Queens</vt:lpstr>
      <vt:lpstr>N Queens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revision>1</cp:revision>
  <cp:lastPrinted>2014-06-20T04:24:53Z</cp:lastPrinted>
  <dcterms:created xsi:type="dcterms:W3CDTF">1998-09-05T15:03:32Z</dcterms:created>
  <dcterms:modified xsi:type="dcterms:W3CDTF">2021-03-29T07:50:24Z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