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3"/>
  </p:notesMasterIdLst>
  <p:handoutMasterIdLst>
    <p:handoutMasterId r:id="rId14"/>
  </p:handoutMasterIdLst>
  <p:sldIdLst>
    <p:sldId id="256" r:id="rId2"/>
    <p:sldId id="468" r:id="rId3"/>
    <p:sldId id="582" r:id="rId4"/>
    <p:sldId id="644" r:id="rId5"/>
    <p:sldId id="546" r:id="rId6"/>
    <p:sldId id="645" r:id="rId7"/>
    <p:sldId id="646" r:id="rId8"/>
    <p:sldId id="647" r:id="rId9"/>
    <p:sldId id="648" r:id="rId10"/>
    <p:sldId id="649" r:id="rId11"/>
    <p:sldId id="650" r:id="rId1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5160B5-190D-47F4-8B49-2756B7773FD5}" v="921" dt="2021-04-05T01:11:39.0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3227" autoAdjust="0"/>
  </p:normalViewPr>
  <p:slideViewPr>
    <p:cSldViewPr snapToGrid="0">
      <p:cViewPr varScale="1">
        <p:scale>
          <a:sx n="110" d="100"/>
          <a:sy n="110" d="100"/>
        </p:scale>
        <p:origin x="11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28AEA613-C2D1-4884-898F-364599B60A84}"/>
    <pc:docChg chg="undo custSel addSld delSld modSld sldOrd">
      <pc:chgData name="Zhao Jin" userId="cd05a825-544c-438a-9ba1-08e63db50b47" providerId="ADAL" clId="{28AEA613-C2D1-4884-898F-364599B60A84}" dt="2021-03-08T05:35:17.057" v="4597" actId="1076"/>
      <pc:docMkLst>
        <pc:docMk/>
      </pc:docMkLst>
      <pc:sldChg chg="modSp mod">
        <pc:chgData name="Zhao Jin" userId="cd05a825-544c-438a-9ba1-08e63db50b47" providerId="ADAL" clId="{28AEA613-C2D1-4884-898F-364599B60A84}" dt="2021-03-08T05:14:40.845" v="4350" actId="20577"/>
        <pc:sldMkLst>
          <pc:docMk/>
          <pc:sldMk cId="2438607696" sldId="468"/>
        </pc:sldMkLst>
        <pc:spChg chg="mod">
          <ac:chgData name="Zhao Jin" userId="cd05a825-544c-438a-9ba1-08e63db50b47" providerId="ADAL" clId="{28AEA613-C2D1-4884-898F-364599B60A84}" dt="2021-03-02T06:39:28.073" v="3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8T05:14:40.845" v="4350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28AEA613-C2D1-4884-898F-364599B60A84}" dt="2021-03-02T10:06:02.574" v="4181" actId="20577"/>
        <pc:sldMkLst>
          <pc:docMk/>
          <pc:sldMk cId="1067695719" sldId="526"/>
        </pc:sldMkLst>
        <pc:spChg chg="mod">
          <ac:chgData name="Zhao Jin" userId="cd05a825-544c-438a-9ba1-08e63db50b47" providerId="ADAL" clId="{28AEA613-C2D1-4884-898F-364599B60A84}" dt="2021-03-02T10:06:02.574" v="4181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del">
        <pc:chgData name="Zhao Jin" userId="cd05a825-544c-438a-9ba1-08e63db50b47" providerId="ADAL" clId="{28AEA613-C2D1-4884-898F-364599B60A84}" dt="2021-03-02T06:42:03.057" v="96" actId="47"/>
        <pc:sldMkLst>
          <pc:docMk/>
          <pc:sldMk cId="2573090601" sldId="546"/>
        </pc:sldMkLst>
      </pc:sldChg>
      <pc:sldChg chg="addSp delSp modSp mod ord delAnim modAnim">
        <pc:chgData name="Zhao Jin" userId="cd05a825-544c-438a-9ba1-08e63db50b47" providerId="ADAL" clId="{28AEA613-C2D1-4884-898F-364599B60A84}" dt="2021-03-08T05:32:40.765" v="4519" actId="20577"/>
        <pc:sldMkLst>
          <pc:docMk/>
          <pc:sldMk cId="1427618944" sldId="553"/>
        </pc:sldMkLst>
        <pc:spChg chg="add del">
          <ac:chgData name="Zhao Jin" userId="cd05a825-544c-438a-9ba1-08e63db50b47" providerId="ADAL" clId="{28AEA613-C2D1-4884-898F-364599B60A84}" dt="2021-03-02T06:54:00.508" v="631"/>
          <ac:spMkLst>
            <pc:docMk/>
            <pc:sldMk cId="1427618944" sldId="553"/>
            <ac:spMk id="2" creationId="{C1FB9B66-8632-4113-BCCE-A72E6162D5F7}"/>
          </ac:spMkLst>
        </pc:spChg>
        <pc:spChg chg="mod">
          <ac:chgData name="Zhao Jin" userId="cd05a825-544c-438a-9ba1-08e63db50b47" providerId="ADAL" clId="{28AEA613-C2D1-4884-898F-364599B60A84}" dt="2021-03-08T05:32:40.765" v="4519" actId="20577"/>
          <ac:spMkLst>
            <pc:docMk/>
            <pc:sldMk cId="1427618944" sldId="553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0" creationId="{D152B3CB-3A18-4904-B92B-10421E2CF44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1" creationId="{518EA1C5-C26B-4C75-8BA5-D5CB66F74A0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3" creationId="{AFC19333-5980-4F3B-A9D6-4C44C6ADB80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4" creationId="{13C4F959-C463-4D51-9AA3-643FAC81E97E}"/>
          </ac:spMkLst>
        </pc:spChg>
        <pc:spChg chg="add del mod">
          <ac:chgData name="Zhao Jin" userId="cd05a825-544c-438a-9ba1-08e63db50b47" providerId="ADAL" clId="{28AEA613-C2D1-4884-898F-364599B60A84}" dt="2021-03-02T09:10:25.278" v="1670" actId="478"/>
          <ac:spMkLst>
            <pc:docMk/>
            <pc:sldMk cId="1427618944" sldId="553"/>
            <ac:spMk id="16" creationId="{4F21EA87-6702-4532-BBFE-929F69F022C5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7" creationId="{9BEB6C85-479A-4BE9-8BA4-DB3AC5A607C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8" creationId="{9000E7BE-8527-4532-AA43-010C42C6CD73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9" creationId="{03877E7A-C2FA-4A59-A414-3C95F6BC432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3" creationId="{22298A66-6762-44D2-BB8C-0FE8DBF3ACE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4" creationId="{454827C3-786A-4EF6-A272-E17B6ABB434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5" creationId="{54017296-1889-44BC-B87F-B7DE2D76A9B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6" creationId="{C92992AA-7596-4AB7-9023-D40BB0B80BBB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7" creationId="{DC72BAB7-1606-4B2B-A955-8A472E1E4629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8" creationId="{A8D43305-436F-4BCB-ACF0-945EC8A7AC4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9" creationId="{05ADEF97-EC53-4BD2-8F9E-B23D11E6B40F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0" creationId="{CEB672D7-62A0-4496-80C5-2665B71692E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3" creationId="{3EF20CAD-6275-4A0E-98E8-52E54F6DB90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4" creationId="{6A5CF40F-4727-47D4-8011-EC4DE95B071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5" creationId="{C29510BF-C662-4586-A043-58B74944C0E6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6" creationId="{DBB1A692-C5E1-4B9A-9E58-67F43052F6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7" creationId="{70F3E19A-F052-44DF-A033-8A3222B886D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8" creationId="{B7C4FB1C-FBD3-4D35-B3BA-79FBA2F48E3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9" creationId="{DDA7AB57-FBF8-41B0-8B0C-91B4E5C699D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0" creationId="{693C0CBD-4038-4254-954C-680F23DE573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1" creationId="{16E08692-B114-482D-9DC5-1ECD5A46A9C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2" creationId="{F43FB41C-16E3-4D44-A8D4-568E118FFC2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3" creationId="{981FF9BA-1493-4C20-9266-E04DF5ECD4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4" creationId="{352EF95A-C711-44BD-8C5C-A1DEB15E8555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5" creationId="{7A7DC9AC-5945-4F4A-B96F-782DF98D65AA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6" creationId="{5B792E59-7CC0-4CA2-843A-8D760AEF147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7" creationId="{058CC6DA-7218-4087-9B5E-D7E377BF6EA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8" creationId="{A5520FF6-E3C0-4AFC-A62E-5132CDA32A5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9" creationId="{086D2E6B-151F-494B-B74F-D5EDEB5DB999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50" creationId="{864594A5-AA44-4250-9582-329B383829D2}"/>
          </ac:spMkLst>
        </pc:spChg>
        <pc:spChg chg="add mod">
          <ac:chgData name="Zhao Jin" userId="cd05a825-544c-438a-9ba1-08e63db50b47" providerId="ADAL" clId="{28AEA613-C2D1-4884-898F-364599B60A84}" dt="2021-03-02T09:29:30.885" v="2604" actId="20577"/>
          <ac:spMkLst>
            <pc:docMk/>
            <pc:sldMk cId="1427618944" sldId="553"/>
            <ac:spMk id="51" creationId="{090D74B1-CF3A-4E44-A9AC-F1C0303D3547}"/>
          </ac:spMkLst>
        </pc:spChg>
        <pc:spChg chg="add mod">
          <ac:chgData name="Zhao Jin" userId="cd05a825-544c-438a-9ba1-08e63db50b47" providerId="ADAL" clId="{28AEA613-C2D1-4884-898F-364599B60A84}" dt="2021-03-02T09:10:38.769" v="1726" actId="1035"/>
          <ac:spMkLst>
            <pc:docMk/>
            <pc:sldMk cId="1427618944" sldId="553"/>
            <ac:spMk id="52" creationId="{396A2377-01AA-47A9-823F-09EED46E65DB}"/>
          </ac:spMkLst>
        </pc:spChg>
        <pc:spChg chg="add del mod">
          <ac:chgData name="Zhao Jin" userId="cd05a825-544c-438a-9ba1-08e63db50b47" providerId="ADAL" clId="{28AEA613-C2D1-4884-898F-364599B60A84}" dt="2021-03-02T09:21:10.463" v="2119"/>
          <ac:spMkLst>
            <pc:docMk/>
            <pc:sldMk cId="1427618944" sldId="553"/>
            <ac:spMk id="53" creationId="{892CC637-C9ED-47CF-95D8-84CA3EEF147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6:47:30.419" v="353" actId="20577"/>
          <ac:spMkLst>
            <pc:docMk/>
            <pc:sldMk cId="1427618944" sldId="55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06:47:23.449" v="327" actId="478"/>
          <ac:grpSpMkLst>
            <pc:docMk/>
            <pc:sldMk cId="1427618944" sldId="553"/>
            <ac:grpSpMk id="21" creationId="{DFB1280E-6529-4436-A768-59BE0EE289A6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22" creationId="{3BCA8796-759D-4A26-9299-91342119DC37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1" creationId="{F5C13492-98DC-48BC-9E9E-AC5AA3C3F62F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2" creationId="{C32E66EE-5BCA-4630-92FA-97D196ADF071}"/>
          </ac:grpSpMkLst>
        </pc:grpChg>
        <pc:picChg chg="del">
          <ac:chgData name="Zhao Jin" userId="cd05a825-544c-438a-9ba1-08e63db50b47" providerId="ADAL" clId="{28AEA613-C2D1-4884-898F-364599B60A84}" dt="2021-03-02T06:44:57.178" v="198" actId="478"/>
          <ac:picMkLst>
            <pc:docMk/>
            <pc:sldMk cId="1427618944" sldId="553"/>
            <ac:picMk id="15" creationId="{948B0BCC-4DCF-4EC6-AB46-2992AF6D87BD}"/>
          </ac:picMkLst>
        </pc:picChg>
      </pc:sldChg>
      <pc:sldChg chg="addSp delSp modSp del mod delAnim modAnim">
        <pc:chgData name="Zhao Jin" userId="cd05a825-544c-438a-9ba1-08e63db50b47" providerId="ADAL" clId="{28AEA613-C2D1-4884-898F-364599B60A84}" dt="2021-03-02T09:52:23.858" v="3320" actId="47"/>
        <pc:sldMkLst>
          <pc:docMk/>
          <pc:sldMk cId="1094276337" sldId="601"/>
        </pc:sldMkLst>
        <pc:spChg chg="mod">
          <ac:chgData name="Zhao Jin" userId="cd05a825-544c-438a-9ba1-08e63db50b47" providerId="ADAL" clId="{28AEA613-C2D1-4884-898F-364599B60A84}" dt="2021-03-02T09:36:04.103" v="3194" actId="404"/>
          <ac:spMkLst>
            <pc:docMk/>
            <pc:sldMk cId="1094276337" sldId="601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35:51.290" v="3178" actId="1035"/>
          <ac:spMkLst>
            <pc:docMk/>
            <pc:sldMk cId="1094276337" sldId="601"/>
            <ac:spMk id="11" creationId="{6719DA3F-9CE1-4733-A287-6E9A20182AD7}"/>
          </ac:spMkLst>
        </pc:spChg>
        <pc:spChg chg="add mod">
          <ac:chgData name="Zhao Jin" userId="cd05a825-544c-438a-9ba1-08e63db50b47" providerId="ADAL" clId="{28AEA613-C2D1-4884-898F-364599B60A84}" dt="2021-03-02T09:47:19.238" v="3245" actId="207"/>
          <ac:spMkLst>
            <pc:docMk/>
            <pc:sldMk cId="1094276337" sldId="601"/>
            <ac:spMk id="13" creationId="{A50B3E19-4DA7-438D-917E-EFF23F09F02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4" creationId="{B016A08C-EF44-41F4-84F8-576FCA203E15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5" creationId="{089ECE0A-4E20-4CEA-8F03-97F6A2A532A0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7" creationId="{2828DA0C-19A7-410C-8103-5115F757EF6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8" creationId="{6E78F201-C496-4C53-8ED8-A3E8332502FC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9" creationId="{68B14AF0-E3B4-4A33-9305-A825240C863F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0" creationId="{3CAAB997-0E5E-4B35-B5C7-ADBB88AC1665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1" creationId="{52A04AF7-3354-4D1A-9F18-2570E7BBFFB3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2" creationId="{DBE498BD-06A7-4730-93E0-0312A31C256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3" creationId="{99CC0FEE-3156-47B9-AF77-F610E7737593}"/>
          </ac:spMkLst>
        </pc:spChg>
        <pc:spChg chg="add mod">
          <ac:chgData name="Zhao Jin" userId="cd05a825-544c-438a-9ba1-08e63db50b47" providerId="ADAL" clId="{28AEA613-C2D1-4884-898F-364599B60A84}" dt="2021-03-02T09:37:23.504" v="3217" actId="20577"/>
          <ac:spMkLst>
            <pc:docMk/>
            <pc:sldMk cId="1094276337" sldId="601"/>
            <ac:spMk id="24" creationId="{1FF96A38-987C-4C97-AB5A-73E1E22BD429}"/>
          </ac:spMkLst>
        </pc:spChg>
        <pc:spChg chg="add mod">
          <ac:chgData name="Zhao Jin" userId="cd05a825-544c-438a-9ba1-08e63db50b47" providerId="ADAL" clId="{28AEA613-C2D1-4884-898F-364599B60A84}" dt="2021-03-02T09:37:36.570" v="3226" actId="20577"/>
          <ac:spMkLst>
            <pc:docMk/>
            <pc:sldMk cId="1094276337" sldId="601"/>
            <ac:spMk id="25" creationId="{C86764DB-3C24-4821-93F4-AD6F9E8789E3}"/>
          </ac:spMkLst>
        </pc:spChg>
        <pc:spChg chg="add mod">
          <ac:chgData name="Zhao Jin" userId="cd05a825-544c-438a-9ba1-08e63db50b47" providerId="ADAL" clId="{28AEA613-C2D1-4884-898F-364599B60A84}" dt="2021-03-02T09:37:38.571" v="3227" actId="20577"/>
          <ac:spMkLst>
            <pc:docMk/>
            <pc:sldMk cId="1094276337" sldId="601"/>
            <ac:spMk id="26" creationId="{3C1F942C-0A84-410E-B22C-3095ABAC9B4D}"/>
          </ac:spMkLst>
        </pc:spChg>
        <pc:spChg chg="add mod">
          <ac:chgData name="Zhao Jin" userId="cd05a825-544c-438a-9ba1-08e63db50b47" providerId="ADAL" clId="{28AEA613-C2D1-4884-898F-364599B60A84}" dt="2021-03-02T09:37:41.355" v="3229" actId="20577"/>
          <ac:spMkLst>
            <pc:docMk/>
            <pc:sldMk cId="1094276337" sldId="601"/>
            <ac:spMk id="27" creationId="{125A92CA-7019-47E4-8517-3B82F7C7A516}"/>
          </ac:spMkLst>
        </pc:spChg>
        <pc:spChg chg="add mod">
          <ac:chgData name="Zhao Jin" userId="cd05a825-544c-438a-9ba1-08e63db50b47" providerId="ADAL" clId="{28AEA613-C2D1-4884-898F-364599B60A84}" dt="2021-03-02T09:37:42.244" v="3230" actId="20577"/>
          <ac:spMkLst>
            <pc:docMk/>
            <pc:sldMk cId="1094276337" sldId="601"/>
            <ac:spMk id="28" creationId="{66D35F89-9AF1-4DF1-8FFE-6733BCD97B51}"/>
          </ac:spMkLst>
        </pc:spChg>
        <pc:spChg chg="add mod">
          <ac:chgData name="Zhao Jin" userId="cd05a825-544c-438a-9ba1-08e63db50b47" providerId="ADAL" clId="{28AEA613-C2D1-4884-898F-364599B60A84}" dt="2021-03-02T09:37:46.504" v="3235" actId="1036"/>
          <ac:spMkLst>
            <pc:docMk/>
            <pc:sldMk cId="1094276337" sldId="601"/>
            <ac:spMk id="29" creationId="{F8803FEC-36F7-405B-A6B6-66CED66EB1A2}"/>
          </ac:spMkLst>
        </pc:spChg>
        <pc:spChg chg="add mod">
          <ac:chgData name="Zhao Jin" userId="cd05a825-544c-438a-9ba1-08e63db50b47" providerId="ADAL" clId="{28AEA613-C2D1-4884-898F-364599B60A84}" dt="2021-03-02T09:37:34.729" v="3224" actId="20577"/>
          <ac:spMkLst>
            <pc:docMk/>
            <pc:sldMk cId="1094276337" sldId="601"/>
            <ac:spMk id="30" creationId="{8B8F3DBF-39EA-4D02-8E85-31E9FC9C1867}"/>
          </ac:spMkLst>
        </pc:spChg>
        <pc:spChg chg="add mod">
          <ac:chgData name="Zhao Jin" userId="cd05a825-544c-438a-9ba1-08e63db50b47" providerId="ADAL" clId="{28AEA613-C2D1-4884-898F-364599B60A84}" dt="2021-03-02T09:37:35.433" v="3225" actId="20577"/>
          <ac:spMkLst>
            <pc:docMk/>
            <pc:sldMk cId="1094276337" sldId="601"/>
            <ac:spMk id="31" creationId="{34812930-20AB-4D9E-9287-AD26D5F93130}"/>
          </ac:spMkLst>
        </pc:spChg>
        <pc:spChg chg="add mod">
          <ac:chgData name="Zhao Jin" userId="cd05a825-544c-438a-9ba1-08e63db50b47" providerId="ADAL" clId="{28AEA613-C2D1-4884-898F-364599B60A84}" dt="2021-03-02T09:37:39.515" v="3228" actId="20577"/>
          <ac:spMkLst>
            <pc:docMk/>
            <pc:sldMk cId="1094276337" sldId="601"/>
            <ac:spMk id="32" creationId="{EF8FF0DC-131C-4D99-A560-45D6E381C8F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9:30:11.237" v="2639" actId="20577"/>
          <ac:spMkLst>
            <pc:docMk/>
            <pc:sldMk cId="1094276337" sldId="601"/>
            <ac:spMk id="14338" creationId="{00000000-0000-0000-0000-000000000000}"/>
          </ac:spMkLst>
        </pc:spChg>
        <pc:picChg chg="del">
          <ac:chgData name="Zhao Jin" userId="cd05a825-544c-438a-9ba1-08e63db50b47" providerId="ADAL" clId="{28AEA613-C2D1-4884-898F-364599B60A84}" dt="2021-03-02T09:30:29.470" v="2640" actId="478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del">
        <pc:chgData name="Zhao Jin" userId="cd05a825-544c-438a-9ba1-08e63db50b47" providerId="ADAL" clId="{28AEA613-C2D1-4884-898F-364599B60A84}" dt="2021-03-02T09:47:25.458" v="3246" actId="47"/>
        <pc:sldMkLst>
          <pc:docMk/>
          <pc:sldMk cId="1542002799" sldId="602"/>
        </pc:sldMkLst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9" creationId="{E3999312-E07D-4012-8A78-6AB3E341744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0" creationId="{B25EC57E-A31C-423A-996D-706BBE123974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1" creationId="{9054FF9B-9182-4E25-A0EC-38A6097B38C9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4" creationId="{D05A9640-8274-4044-A572-8AE2792D350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5" creationId="{773C8222-2D97-4E01-A3C3-12060D3E7F07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6" creationId="{02D8DBDD-A1DC-4DF5-856D-7F8798DBDECF}"/>
          </ac:spMkLst>
        </pc:spChg>
      </pc:sldChg>
      <pc:sldChg chg="del">
        <pc:chgData name="Zhao Jin" userId="cd05a825-544c-438a-9ba1-08e63db50b47" providerId="ADAL" clId="{28AEA613-C2D1-4884-898F-364599B60A84}" dt="2021-03-02T09:47:26.371" v="3247" actId="47"/>
        <pc:sldMkLst>
          <pc:docMk/>
          <pc:sldMk cId="830535321" sldId="603"/>
        </pc:sldMkLst>
      </pc:sldChg>
      <pc:sldChg chg="delSp modSp add mod">
        <pc:chgData name="Zhao Jin" userId="cd05a825-544c-438a-9ba1-08e63db50b47" providerId="ADAL" clId="{28AEA613-C2D1-4884-898F-364599B60A84}" dt="2021-03-02T10:06:59.744" v="4184" actId="207"/>
        <pc:sldMkLst>
          <pc:docMk/>
          <pc:sldMk cId="1813128722" sldId="617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4:45.769" v="197" actId="20577"/>
          <ac:spMkLst>
            <pc:docMk/>
            <pc:sldMk cId="1813128722" sldId="617"/>
            <ac:spMk id="13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6:59.744" v="4184" actId="207"/>
          <ac:spMkLst>
            <pc:docMk/>
            <pc:sldMk cId="1813128722" sldId="617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0:15.599" v="51" actId="20577"/>
          <ac:spMkLst>
            <pc:docMk/>
            <pc:sldMk cId="1813128722" sldId="617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0:17.342" v="52" actId="478"/>
          <ac:spMkLst>
            <pc:docMk/>
            <pc:sldMk cId="1813128722" sldId="617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28AEA613-C2D1-4884-898F-364599B60A84}" dt="2021-03-02T10:06:37.605" v="4183"/>
        <pc:sldMkLst>
          <pc:docMk/>
          <pc:sldMk cId="3454948446" sldId="636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3454948446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39:57.695" v="43" actId="20577"/>
          <ac:spMkLst>
            <pc:docMk/>
            <pc:sldMk cId="3454948446" sldId="636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39:54.462" v="36" actId="478"/>
          <ac:spMkLst>
            <pc:docMk/>
            <pc:sldMk cId="3454948446" sldId="63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28AEA613-C2D1-4884-898F-364599B60A84}" dt="2021-03-08T05:33:23.196" v="4520" actId="404"/>
        <pc:sldMkLst>
          <pc:docMk/>
          <pc:sldMk cId="3737971943" sldId="637"/>
        </pc:sldMkLst>
        <pc:spChg chg="mod">
          <ac:chgData name="Zhao Jin" userId="cd05a825-544c-438a-9ba1-08e63db50b47" providerId="ADAL" clId="{28AEA613-C2D1-4884-898F-364599B60A84}" dt="2021-03-08T05:33:23.196" v="4520" actId="404"/>
          <ac:spMkLst>
            <pc:docMk/>
            <pc:sldMk cId="3737971943" sldId="637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19:58.125" v="2098" actId="1036"/>
          <ac:spMkLst>
            <pc:docMk/>
            <pc:sldMk cId="3737971943" sldId="637"/>
            <ac:spMk id="9" creationId="{F5A7F404-20E5-4345-BE6A-452E3CAABE34}"/>
          </ac:spMkLst>
        </pc:spChg>
        <pc:spChg chg="del">
          <ac:chgData name="Zhao Jin" userId="cd05a825-544c-438a-9ba1-08e63db50b47" providerId="ADAL" clId="{28AEA613-C2D1-4884-898F-364599B60A84}" dt="2021-03-02T08:08:50.004" v="1084" actId="478"/>
          <ac:spMkLst>
            <pc:docMk/>
            <pc:sldMk cId="3737971943" sldId="637"/>
            <ac:spMk id="16" creationId="{4F21EA87-6702-4532-BBFE-929F69F022C5}"/>
          </ac:spMkLst>
        </pc:spChg>
        <pc:spChg chg="mod">
          <ac:chgData name="Zhao Jin" userId="cd05a825-544c-438a-9ba1-08e63db50b47" providerId="ADAL" clId="{28AEA613-C2D1-4884-898F-364599B60A84}" dt="2021-03-02T09:29:25.909" v="2602" actId="20577"/>
          <ac:spMkLst>
            <pc:docMk/>
            <pc:sldMk cId="3737971943" sldId="637"/>
            <ac:spMk id="51" creationId="{090D74B1-CF3A-4E44-A9AC-F1C0303D3547}"/>
          </ac:spMkLst>
        </pc:spChg>
        <pc:spChg chg="del mod">
          <ac:chgData name="Zhao Jin" userId="cd05a825-544c-438a-9ba1-08e63db50b47" providerId="ADAL" clId="{28AEA613-C2D1-4884-898F-364599B60A84}" dt="2021-03-02T09:18:25.137" v="1987" actId="478"/>
          <ac:spMkLst>
            <pc:docMk/>
            <pc:sldMk cId="3737971943" sldId="637"/>
            <ac:spMk id="52" creationId="{396A2377-01AA-47A9-823F-09EED46E65DB}"/>
          </ac:spMkLst>
        </pc:spChg>
      </pc:sldChg>
      <pc:sldChg chg="addSp modSp add del mod modAnim">
        <pc:chgData name="Zhao Jin" userId="cd05a825-544c-438a-9ba1-08e63db50b47" providerId="ADAL" clId="{28AEA613-C2D1-4884-898F-364599B60A84}" dt="2021-03-08T05:16:40.496" v="4351" actId="47"/>
        <pc:sldMkLst>
          <pc:docMk/>
          <pc:sldMk cId="628751711" sldId="638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628751711" sldId="638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4T08:58:01.718" v="4348" actId="207"/>
          <ac:spMkLst>
            <pc:docMk/>
            <pc:sldMk cId="628751711" sldId="638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1" creationId="{EDDE6708-BC1B-4743-8598-3DC5D41F34A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2" creationId="{0E6F69E6-7778-48A1-A070-3E61BA594476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3" creationId="{42BF4EF6-9385-4313-B150-E8767E8FF2B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4" creationId="{CF62950D-8800-4A7B-9E50-E4785D991E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5" creationId="{5FFDEF20-A605-4AA8-88A8-EFE0F420B4CF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6" creationId="{ABCCB4EE-9166-45D0-A9C4-1D6661D834F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7" creationId="{4EBD3CFC-5EDD-4500-A8FB-6D37D7CF97C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8" creationId="{2A77D7DC-76C9-4917-9791-2809ED2B333D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9" creationId="{965F135A-6162-4E13-9658-845A981FD529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0" creationId="{43E13DC9-EF10-4E4A-9695-B9D00FDEA5C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1" creationId="{AEFE9BA7-D996-474D-80A8-636604566BCE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2" creationId="{73267454-37C4-4A53-AD9D-27E9015E8BD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3" creationId="{0067C724-1B7C-4D77-A683-0BA5A8B5721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4" creationId="{5BE3F0A9-B79F-46F4-AFAB-08A29FC2FF8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5" creationId="{73607D6B-C660-410A-B72D-E6953DFC2F1F}"/>
          </ac:spMkLst>
        </pc:spChg>
        <pc:spChg chg="mod">
          <ac:chgData name="Zhao Jin" userId="cd05a825-544c-438a-9ba1-08e63db50b47" providerId="ADAL" clId="{28AEA613-C2D1-4884-898F-364599B60A84}" dt="2021-03-02T09:02:19.291" v="1106" actId="20577"/>
          <ac:spMkLst>
            <pc:docMk/>
            <pc:sldMk cId="628751711" sldId="638"/>
            <ac:spMk id="14338" creationId="{00000000-0000-0000-0000-000000000000}"/>
          </ac:spMkLst>
        </pc:spChg>
        <pc:grpChg chg="add 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69" creationId="{C247FA61-03FF-4D06-9ECB-0FD767E457C2}"/>
          </ac:grpSpMkLst>
        </pc:grpChg>
        <pc:grpChg chg="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70" creationId="{6BA8E035-C085-448F-85FC-4A0B12F67823}"/>
          </ac:grpSpMkLst>
        </pc:grpChg>
      </pc:sldChg>
      <pc:sldChg chg="delSp modSp add mod delAnim">
        <pc:chgData name="Zhao Jin" userId="cd05a825-544c-438a-9ba1-08e63db50b47" providerId="ADAL" clId="{28AEA613-C2D1-4884-898F-364599B60A84}" dt="2021-03-02T09:13:30.902" v="1808" actId="20577"/>
        <pc:sldMkLst>
          <pc:docMk/>
          <pc:sldMk cId="1179750071" sldId="639"/>
        </pc:sldMkLst>
        <pc:spChg chg="mod">
          <ac:chgData name="Zhao Jin" userId="cd05a825-544c-438a-9ba1-08e63db50b47" providerId="ADAL" clId="{28AEA613-C2D1-4884-898F-364599B60A84}" dt="2021-03-02T09:13:30.902" v="1808" actId="20577"/>
          <ac:spMkLst>
            <pc:docMk/>
            <pc:sldMk cId="1179750071" sldId="639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1" creationId="{090D74B1-CF3A-4E44-A9AC-F1C0303D3547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2" creationId="{396A2377-01AA-47A9-823F-09EED46E65DB}"/>
          </ac:spMkLst>
        </pc:spChg>
      </pc:sldChg>
      <pc:sldChg chg="addSp delSp modSp add mod">
        <pc:chgData name="Zhao Jin" userId="cd05a825-544c-438a-9ba1-08e63db50b47" providerId="ADAL" clId="{28AEA613-C2D1-4884-898F-364599B60A84}" dt="2021-03-08T05:33:30.840" v="4522" actId="313"/>
        <pc:sldMkLst>
          <pc:docMk/>
          <pc:sldMk cId="3462301147" sldId="640"/>
        </pc:sldMkLst>
        <pc:spChg chg="add mod">
          <ac:chgData name="Zhao Jin" userId="cd05a825-544c-438a-9ba1-08e63db50b47" providerId="ADAL" clId="{28AEA613-C2D1-4884-898F-364599B60A84}" dt="2021-03-02T09:37:27.378" v="3218" actId="20577"/>
          <ac:spMkLst>
            <pc:docMk/>
            <pc:sldMk cId="3462301147" sldId="640"/>
            <ac:spMk id="2" creationId="{41F6CE10-75B9-4AC3-9A25-371282016421}"/>
          </ac:spMkLst>
        </pc:spChg>
        <pc:spChg chg="mod">
          <ac:chgData name="Zhao Jin" userId="cd05a825-544c-438a-9ba1-08e63db50b47" providerId="ADAL" clId="{28AEA613-C2D1-4884-898F-364599B60A84}" dt="2021-03-08T05:33:30.840" v="4522" actId="313"/>
          <ac:spMkLst>
            <pc:docMk/>
            <pc:sldMk cId="3462301147" sldId="640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27:41.253" v="2564" actId="478"/>
          <ac:spMkLst>
            <pc:docMk/>
            <pc:sldMk cId="3462301147" sldId="640"/>
            <ac:spMk id="9" creationId="{F5A7F404-20E5-4345-BE6A-452E3CAABE34}"/>
          </ac:spMkLst>
        </pc:spChg>
        <pc:spChg chg="add del mod">
          <ac:chgData name="Zhao Jin" userId="cd05a825-544c-438a-9ba1-08e63db50b47" providerId="ADAL" clId="{28AEA613-C2D1-4884-898F-364599B60A84}" dt="2021-03-02T09:28:32.181" v="2581" actId="478"/>
          <ac:spMkLst>
            <pc:docMk/>
            <pc:sldMk cId="3462301147" sldId="640"/>
            <ac:spMk id="10" creationId="{1F397B10-3B86-440A-B687-8EBCA1201C87}"/>
          </ac:spMkLst>
        </pc:spChg>
        <pc:spChg chg="add mod">
          <ac:chgData name="Zhao Jin" userId="cd05a825-544c-438a-9ba1-08e63db50b47" providerId="ADAL" clId="{28AEA613-C2D1-4884-898F-364599B60A84}" dt="2021-03-02T09:37:28.258" v="3219" actId="6549"/>
          <ac:spMkLst>
            <pc:docMk/>
            <pc:sldMk cId="3462301147" sldId="640"/>
            <ac:spMk id="11" creationId="{61758D7B-6FC4-4C95-9594-8D0F9F6C7C85}"/>
          </ac:spMkLst>
        </pc:spChg>
        <pc:spChg chg="add mod">
          <ac:chgData name="Zhao Jin" userId="cd05a825-544c-438a-9ba1-08e63db50b47" providerId="ADAL" clId="{28AEA613-C2D1-4884-898F-364599B60A84}" dt="2021-03-02T09:37:29.396" v="3220" actId="20577"/>
          <ac:spMkLst>
            <pc:docMk/>
            <pc:sldMk cId="3462301147" sldId="640"/>
            <ac:spMk id="13" creationId="{763F18CD-945B-4D30-B78C-81345A5B81A5}"/>
          </ac:spMkLst>
        </pc:spChg>
        <pc:spChg chg="add mod">
          <ac:chgData name="Zhao Jin" userId="cd05a825-544c-438a-9ba1-08e63db50b47" providerId="ADAL" clId="{28AEA613-C2D1-4884-898F-364599B60A84}" dt="2021-03-02T09:37:30.299" v="3221" actId="6549"/>
          <ac:spMkLst>
            <pc:docMk/>
            <pc:sldMk cId="3462301147" sldId="640"/>
            <ac:spMk id="14" creationId="{7A980EDC-AAB2-4213-8A51-B0A83BF6319C}"/>
          </ac:spMkLst>
        </pc:spChg>
        <pc:spChg chg="add mod">
          <ac:chgData name="Zhao Jin" userId="cd05a825-544c-438a-9ba1-08e63db50b47" providerId="ADAL" clId="{28AEA613-C2D1-4884-898F-364599B60A84}" dt="2021-03-02T09:37:31.428" v="3222" actId="20577"/>
          <ac:spMkLst>
            <pc:docMk/>
            <pc:sldMk cId="3462301147" sldId="640"/>
            <ac:spMk id="15" creationId="{8CDEAE7B-EF8C-4DA8-8678-1FD3E396B7A9}"/>
          </ac:spMkLst>
        </pc:spChg>
        <pc:spChg chg="add mod">
          <ac:chgData name="Zhao Jin" userId="cd05a825-544c-438a-9ba1-08e63db50b47" providerId="ADAL" clId="{28AEA613-C2D1-4884-898F-364599B60A84}" dt="2021-03-02T09:37:32.156" v="3223" actId="20577"/>
          <ac:spMkLst>
            <pc:docMk/>
            <pc:sldMk cId="3462301147" sldId="640"/>
            <ac:spMk id="16" creationId="{FED4BD49-928F-48DC-B7C6-730EE9621C91}"/>
          </ac:spMkLst>
        </pc:spChg>
        <pc:spChg chg="mod">
          <ac:chgData name="Zhao Jin" userId="cd05a825-544c-438a-9ba1-08e63db50b47" providerId="ADAL" clId="{28AEA613-C2D1-4884-898F-364599B60A84}" dt="2021-03-02T09:30:41.109" v="2642" actId="6549"/>
          <ac:spMkLst>
            <pc:docMk/>
            <pc:sldMk cId="3462301147" sldId="640"/>
            <ac:spMk id="51" creationId="{090D74B1-CF3A-4E44-A9AC-F1C0303D3547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8T05:35:17.057" v="4597" actId="1076"/>
        <pc:sldMkLst>
          <pc:docMk/>
          <pc:sldMk cId="723901272" sldId="641"/>
        </pc:sldMkLst>
        <pc:spChg chg="add del mod">
          <ac:chgData name="Zhao Jin" userId="cd05a825-544c-438a-9ba1-08e63db50b47" providerId="ADAL" clId="{28AEA613-C2D1-4884-898F-364599B60A84}" dt="2021-03-08T05:34:51.197" v="4547" actId="767"/>
          <ac:spMkLst>
            <pc:docMk/>
            <pc:sldMk cId="723901272" sldId="641"/>
            <ac:spMk id="2" creationId="{20CA7602-A47F-4F88-A425-90558695DE68}"/>
          </ac:spMkLst>
        </pc:spChg>
        <pc:spChg chg="add mod">
          <ac:chgData name="Zhao Jin" userId="cd05a825-544c-438a-9ba1-08e63db50b47" providerId="ADAL" clId="{28AEA613-C2D1-4884-898F-364599B60A84}" dt="2021-03-08T05:35:14.634" v="4596" actId="14100"/>
          <ac:spMkLst>
            <pc:docMk/>
            <pc:sldMk cId="723901272" sldId="641"/>
            <ac:spMk id="17" creationId="{7B1EB351-8070-4A46-8B67-6CDEEA366488}"/>
          </ac:spMkLst>
        </pc:spChg>
        <pc:spChg chg="add mod">
          <ac:chgData name="Zhao Jin" userId="cd05a825-544c-438a-9ba1-08e63db50b47" providerId="ADAL" clId="{28AEA613-C2D1-4884-898F-364599B60A84}" dt="2021-03-08T05:35:17.057" v="4597" actId="1076"/>
          <ac:spMkLst>
            <pc:docMk/>
            <pc:sldMk cId="723901272" sldId="641"/>
            <ac:spMk id="19" creationId="{41BD85BE-E87C-42A7-9574-9EB580C46B05}"/>
          </ac:spMkLst>
        </pc:spChg>
        <pc:spChg chg="mod">
          <ac:chgData name="Zhao Jin" userId="cd05a825-544c-438a-9ba1-08e63db50b47" providerId="ADAL" clId="{28AEA613-C2D1-4884-898F-364599B60A84}" dt="2021-03-02T09:50:12.942" v="3267" actId="20577"/>
          <ac:spMkLst>
            <pc:docMk/>
            <pc:sldMk cId="723901272" sldId="641"/>
            <ac:spMk id="14338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28AEA613-C2D1-4884-898F-364599B60A84}" dt="2021-03-02T10:05:04.981" v="4149" actId="20577"/>
        <pc:sldMkLst>
          <pc:docMk/>
          <pc:sldMk cId="4089006062" sldId="642"/>
        </pc:sldMkLst>
        <pc:spChg chg="mod">
          <ac:chgData name="Zhao Jin" userId="cd05a825-544c-438a-9ba1-08e63db50b47" providerId="ADAL" clId="{28AEA613-C2D1-4884-898F-364599B60A84}" dt="2021-03-02T09:56:23.124" v="3671" actId="20577"/>
          <ac:spMkLst>
            <pc:docMk/>
            <pc:sldMk cId="4089006062" sldId="642"/>
            <ac:spMk id="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9:56:00.143" v="3632" actId="14100"/>
          <ac:spMkLst>
            <pc:docMk/>
            <pc:sldMk cId="4089006062" sldId="642"/>
            <ac:spMk id="11" creationId="{6719DA3F-9CE1-4733-A287-6E9A20182AD7}"/>
          </ac:spMkLst>
        </pc:spChg>
        <pc:spChg chg="add del mod">
          <ac:chgData name="Zhao Jin" userId="cd05a825-544c-438a-9ba1-08e63db50b47" providerId="ADAL" clId="{28AEA613-C2D1-4884-898F-364599B60A84}" dt="2021-03-02T09:56:24.303" v="3672" actId="1076"/>
          <ac:spMkLst>
            <pc:docMk/>
            <pc:sldMk cId="4089006062" sldId="642"/>
            <ac:spMk id="13" creationId="{A50B3E19-4DA7-438D-917E-EFF23F09F022}"/>
          </ac:spMkLst>
        </pc:spChg>
        <pc:spChg chg="add mod">
          <ac:chgData name="Zhao Jin" userId="cd05a825-544c-438a-9ba1-08e63db50b47" providerId="ADAL" clId="{28AEA613-C2D1-4884-898F-364599B60A84}" dt="2021-03-02T09:57:51.337" v="3787" actId="20577"/>
          <ac:spMkLst>
            <pc:docMk/>
            <pc:sldMk cId="4089006062" sldId="642"/>
            <ac:spMk id="17" creationId="{95786C6C-68B0-4656-974B-6145FAE8A00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4" creationId="{1FF96A38-987C-4C97-AB5A-73E1E22BD429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5" creationId="{C86764DB-3C24-4821-93F4-AD6F9E8789E3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6" creationId="{3C1F942C-0A84-410E-B22C-3095ABAC9B4D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7" creationId="{125A92CA-7019-47E4-8517-3B82F7C7A516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8" creationId="{66D35F89-9AF1-4DF1-8FFE-6733BCD97B5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9" creationId="{F8803FEC-36F7-405B-A6B6-66CED66EB1A2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0" creationId="{8B8F3DBF-39EA-4D02-8E85-31E9FC9C1867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1" creationId="{34812930-20AB-4D9E-9287-AD26D5F93130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2" creationId="{EF8FF0DC-131C-4D99-A560-45D6E381C8F3}"/>
          </ac:spMkLst>
        </pc:spChg>
        <pc:spChg chg="mod">
          <ac:chgData name="Zhao Jin" userId="cd05a825-544c-438a-9ba1-08e63db50b47" providerId="ADAL" clId="{28AEA613-C2D1-4884-898F-364599B60A84}" dt="2021-03-02T10:05:04.981" v="4149" actId="20577"/>
          <ac:spMkLst>
            <pc:docMk/>
            <pc:sldMk cId="4089006062" sldId="642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2T10:07:54.387" v="4210"/>
        <pc:sldMkLst>
          <pc:docMk/>
          <pc:sldMk cId="1514327557" sldId="643"/>
        </pc:sldMkLst>
        <pc:spChg chg="mod">
          <ac:chgData name="Zhao Jin" userId="cd05a825-544c-438a-9ba1-08e63db50b47" providerId="ADAL" clId="{28AEA613-C2D1-4884-898F-364599B60A84}" dt="2021-03-02T10:07:54.164" v="4209" actId="20577"/>
          <ac:spMkLst>
            <pc:docMk/>
            <pc:sldMk cId="1514327557" sldId="643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10:07:30.236" v="4199" actId="1035"/>
          <ac:spMkLst>
            <pc:docMk/>
            <pc:sldMk cId="1514327557" sldId="643"/>
            <ac:spMk id="9" creationId="{8B679793-9DAF-455E-9ECE-ADA362859F53}"/>
          </ac:spMkLst>
        </pc:spChg>
        <pc:spChg chg="mod">
          <ac:chgData name="Zhao Jin" userId="cd05a825-544c-438a-9ba1-08e63db50b47" providerId="ADAL" clId="{28AEA613-C2D1-4884-898F-364599B60A84}" dt="2021-03-02T10:01:18.469" v="3962" actId="20577"/>
          <ac:spMkLst>
            <pc:docMk/>
            <pc:sldMk cId="1514327557" sldId="643"/>
            <ac:spMk id="11" creationId="{6719DA3F-9CE1-4733-A287-6E9A20182AD7}"/>
          </ac:spMkLst>
        </pc:spChg>
        <pc:spChg chg="mod">
          <ac:chgData name="Zhao Jin" userId="cd05a825-544c-438a-9ba1-08e63db50b47" providerId="ADAL" clId="{28AEA613-C2D1-4884-898F-364599B60A84}" dt="2021-03-02T09:59:11.017" v="3819" actId="207"/>
          <ac:spMkLst>
            <pc:docMk/>
            <pc:sldMk cId="1514327557" sldId="643"/>
            <ac:spMk id="13" creationId="{A50B3E19-4DA7-438D-917E-EFF23F09F02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8" creationId="{482D05D4-7850-41F9-8D71-C419D0A6D3D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9" creationId="{70DB9414-4A94-4E72-BA82-A706C22AE00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0" creationId="{C26FDF50-F444-42B1-BFB4-637AECB4265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1" creationId="{AB5EB101-2956-4078-826D-DBA7758BEC5A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2" creationId="{F3E92328-3A1D-4076-BB4E-28887F9E2BEE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3" creationId="{C4111E70-F676-43D5-9663-40E8B194FECF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4" creationId="{7C619A0A-6F7E-49D4-ABEA-351C26DFBC7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5" creationId="{BB301E0F-84F4-4706-A8A9-4855AE7C5198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6" creationId="{49577C5A-DD20-44FE-82E6-8B82E2C93E3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7" creationId="{AFC641E2-04F7-440E-8A1F-72EF086BFC3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8" creationId="{AFD28BCB-86E6-4B75-8A4B-00B4D0AD000B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9" creationId="{F9FE6569-9A82-40F3-91E1-984A636789D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0" creationId="{34E6B7CB-4A8D-4948-8634-59614047F6B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1" creationId="{029D2672-85E3-4E26-B42A-79DC55BE1256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2" creationId="{A30C0F87-C8E0-44D8-B954-AC5621A355D8}"/>
          </ac:spMkLst>
        </pc:spChg>
        <pc:spChg chg="mod">
          <ac:chgData name="Zhao Jin" userId="cd05a825-544c-438a-9ba1-08e63db50b47" providerId="ADAL" clId="{28AEA613-C2D1-4884-898F-364599B60A84}" dt="2021-03-02T10:04:58.504" v="4148" actId="20577"/>
          <ac:spMkLst>
            <pc:docMk/>
            <pc:sldMk cId="1514327557" sldId="64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10:07:54.387" v="4210"/>
          <ac:grpSpMkLst>
            <pc:docMk/>
            <pc:sldMk cId="1514327557" sldId="643"/>
            <ac:grpSpMk id="16" creationId="{63A2C21E-F50B-452A-8CCC-A95C2F4D8486}"/>
          </ac:grpSpMkLst>
        </pc:grpChg>
        <pc:grpChg chg="mod">
          <ac:chgData name="Zhao Jin" userId="cd05a825-544c-438a-9ba1-08e63db50b47" providerId="ADAL" clId="{28AEA613-C2D1-4884-898F-364599B60A84}" dt="2021-03-02T10:07:48.501" v="4204"/>
          <ac:grpSpMkLst>
            <pc:docMk/>
            <pc:sldMk cId="1514327557" sldId="643"/>
            <ac:grpSpMk id="17" creationId="{88B81BDB-33E1-4719-8E6E-E9A59B60B02A}"/>
          </ac:grpSpMkLst>
        </pc:grpChg>
        <pc:cxnChg chg="add mod">
          <ac:chgData name="Zhao Jin" userId="cd05a825-544c-438a-9ba1-08e63db50b47" providerId="ADAL" clId="{28AEA613-C2D1-4884-898F-364599B60A84}" dt="2021-03-02T10:07:33.034" v="4200" actId="14100"/>
          <ac:cxnSpMkLst>
            <pc:docMk/>
            <pc:sldMk cId="1514327557" sldId="643"/>
            <ac:cxnSpMk id="3" creationId="{82969267-7504-4232-A6BD-1ADE3283C58E}"/>
          </ac:cxnSpMkLst>
        </pc:cxnChg>
      </pc:sld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2F5160B5-190D-47F4-8B49-2756B7773FD5}"/>
    <pc:docChg chg="undo custSel addSld delSld modSld">
      <pc:chgData name="Zhao Jin" userId="cd05a825-544c-438a-9ba1-08e63db50b47" providerId="ADAL" clId="{2F5160B5-190D-47F4-8B49-2756B7773FD5}" dt="2021-04-05T01:11:39.063" v="4068"/>
      <pc:docMkLst>
        <pc:docMk/>
      </pc:docMkLst>
      <pc:sldChg chg="modSp mod">
        <pc:chgData name="Zhao Jin" userId="cd05a825-544c-438a-9ba1-08e63db50b47" providerId="ADAL" clId="{2F5160B5-190D-47F4-8B49-2756B7773FD5}" dt="2021-03-10T04:12:52.019" v="7" actId="20577"/>
        <pc:sldMkLst>
          <pc:docMk/>
          <pc:sldMk cId="0" sldId="256"/>
        </pc:sldMkLst>
        <pc:spChg chg="mod">
          <ac:chgData name="Zhao Jin" userId="cd05a825-544c-438a-9ba1-08e63db50b47" providerId="ADAL" clId="{2F5160B5-190D-47F4-8B49-2756B7773FD5}" dt="2021-03-10T04:12:49.650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0T04:12:52.019" v="7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2F5160B5-190D-47F4-8B49-2756B7773FD5}" dt="2021-04-05T00:56:54.534" v="4031" actId="20577"/>
        <pc:sldMkLst>
          <pc:docMk/>
          <pc:sldMk cId="2438607696" sldId="468"/>
        </pc:sldMkLst>
        <pc:spChg chg="mod">
          <ac:chgData name="Zhao Jin" userId="cd05a825-544c-438a-9ba1-08e63db50b47" providerId="ADAL" clId="{2F5160B5-190D-47F4-8B49-2756B7773FD5}" dt="2021-03-10T04:12:57.851" v="11" actId="6549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0T04:13:04.762" v="19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4-05T00:56:54.534" v="403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2F5160B5-190D-47F4-8B49-2756B7773FD5}" dt="2021-03-16T06:19:40.055" v="3726" actId="47"/>
        <pc:sldMkLst>
          <pc:docMk/>
          <pc:sldMk cId="1067695719" sldId="526"/>
        </pc:sldMkLst>
      </pc:sldChg>
      <pc:sldChg chg="delSp modSp add mod delAnim">
        <pc:chgData name="Zhao Jin" userId="cd05a825-544c-438a-9ba1-08e63db50b47" providerId="ADAL" clId="{2F5160B5-190D-47F4-8B49-2756B7773FD5}" dt="2021-04-05T01:09:51.386" v="4056" actId="20577"/>
        <pc:sldMkLst>
          <pc:docMk/>
          <pc:sldMk cId="2573090601" sldId="546"/>
        </pc:sldMkLst>
        <pc:spChg chg="mod">
          <ac:chgData name="Zhao Jin" userId="cd05a825-544c-438a-9ba1-08e63db50b47" providerId="ADAL" clId="{2F5160B5-190D-47F4-8B49-2756B7773FD5}" dt="2021-03-16T05:07:17.071" v="171"/>
          <ac:spMkLst>
            <pc:docMk/>
            <pc:sldMk cId="2573090601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4-05T00:52:18.447" v="3735" actId="20577"/>
          <ac:spMkLst>
            <pc:docMk/>
            <pc:sldMk cId="2573090601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13:02.825" v="557" actId="14100"/>
          <ac:spMkLst>
            <pc:docMk/>
            <pc:sldMk cId="2573090601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12:38.172" v="463" actId="6549"/>
          <ac:spMkLst>
            <pc:docMk/>
            <pc:sldMk cId="2573090601" sldId="546"/>
            <ac:spMk id="10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4-05T01:09:51.386" v="4056" actId="20577"/>
          <ac:spMkLst>
            <pc:docMk/>
            <pc:sldMk cId="2573090601" sldId="546"/>
            <ac:spMk id="11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13:19.253" v="618" actId="14100"/>
          <ac:spMkLst>
            <pc:docMk/>
            <pc:sldMk cId="2573090601" sldId="546"/>
            <ac:spMk id="13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12:26.635" v="450" actId="1037"/>
          <ac:spMkLst>
            <pc:docMk/>
            <pc:sldMk cId="2573090601" sldId="546"/>
            <ac:spMk id="14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12:42.612" v="498" actId="1038"/>
          <ac:spMkLst>
            <pc:docMk/>
            <pc:sldMk cId="2573090601" sldId="546"/>
            <ac:spMk id="15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12:58.748" v="556" actId="1037"/>
          <ac:spMkLst>
            <pc:docMk/>
            <pc:sldMk cId="2573090601" sldId="546"/>
            <ac:spMk id="18" creationId="{00000000-0000-0000-0000-000000000000}"/>
          </ac:spMkLst>
        </pc:spChg>
        <pc:spChg chg="del mod">
          <ac:chgData name="Zhao Jin" userId="cd05a825-544c-438a-9ba1-08e63db50b47" providerId="ADAL" clId="{2F5160B5-190D-47F4-8B49-2756B7773FD5}" dt="2021-03-16T05:09:43.406" v="294" actId="478"/>
          <ac:spMkLst>
            <pc:docMk/>
            <pc:sldMk cId="2573090601" sldId="546"/>
            <ac:spMk id="19" creationId="{00000000-0000-0000-0000-000000000000}"/>
          </ac:spMkLst>
        </pc:spChg>
        <pc:spChg chg="del mod">
          <ac:chgData name="Zhao Jin" userId="cd05a825-544c-438a-9ba1-08e63db50b47" providerId="ADAL" clId="{2F5160B5-190D-47F4-8B49-2756B7773FD5}" dt="2021-03-16T05:09:44.870" v="295" actId="478"/>
          <ac:spMkLst>
            <pc:docMk/>
            <pc:sldMk cId="2573090601" sldId="546"/>
            <ac:spMk id="20" creationId="{00000000-0000-0000-0000-000000000000}"/>
          </ac:spMkLst>
        </pc:spChg>
        <pc:spChg chg="del mod">
          <ac:chgData name="Zhao Jin" userId="cd05a825-544c-438a-9ba1-08e63db50b47" providerId="ADAL" clId="{2F5160B5-190D-47F4-8B49-2756B7773FD5}" dt="2021-03-16T05:09:46.341" v="297" actId="478"/>
          <ac:spMkLst>
            <pc:docMk/>
            <pc:sldMk cId="2573090601" sldId="546"/>
            <ac:spMk id="21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4-05T00:52:14.253" v="3730" actId="20577"/>
          <ac:spMkLst>
            <pc:docMk/>
            <pc:sldMk cId="2573090601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2F5160B5-190D-47F4-8B49-2756B7773FD5}" dt="2021-03-16T05:07:06.327" v="168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1427618944" sldId="553"/>
        </pc:sldMkLst>
      </pc:sldChg>
      <pc:sldChg chg="delSp modSp add mod">
        <pc:chgData name="Zhao Jin" userId="cd05a825-544c-438a-9ba1-08e63db50b47" providerId="ADAL" clId="{2F5160B5-190D-47F4-8B49-2756B7773FD5}" dt="2021-03-16T05:20:12.259" v="944" actId="1035"/>
        <pc:sldMkLst>
          <pc:docMk/>
          <pc:sldMk cId="2047881934" sldId="582"/>
        </pc:sldMkLst>
        <pc:spChg chg="mod">
          <ac:chgData name="Zhao Jin" userId="cd05a825-544c-438a-9ba1-08e63db50b47" providerId="ADAL" clId="{2F5160B5-190D-47F4-8B49-2756B7773FD5}" dt="2021-03-16T05:05:31.790" v="25"/>
          <ac:spMkLst>
            <pc:docMk/>
            <pc:sldMk cId="2047881934" sldId="582"/>
            <ac:spMk id="7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19:08.819" v="839" actId="1036"/>
          <ac:spMkLst>
            <pc:docMk/>
            <pc:sldMk cId="2047881934" sldId="582"/>
            <ac:spMk id="9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18:38.958" v="802" actId="14100"/>
          <ac:spMkLst>
            <pc:docMk/>
            <pc:sldMk cId="2047881934" sldId="582"/>
            <ac:spMk id="10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20:07.985" v="928" actId="6549"/>
          <ac:spMkLst>
            <pc:docMk/>
            <pc:sldMk cId="2047881934" sldId="582"/>
            <ac:spMk id="11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05:42.286" v="46" actId="20577"/>
          <ac:spMkLst>
            <pc:docMk/>
            <pc:sldMk cId="2047881934" sldId="582"/>
            <ac:spMk id="14338" creationId="{00000000-0000-0000-0000-000000000000}"/>
          </ac:spMkLst>
        </pc:spChg>
        <pc:spChg chg="del">
          <ac:chgData name="Zhao Jin" userId="cd05a825-544c-438a-9ba1-08e63db50b47" providerId="ADAL" clId="{2F5160B5-190D-47F4-8B49-2756B7773FD5}" dt="2021-03-16T05:05:20.252" v="21" actId="478"/>
          <ac:spMkLst>
            <pc:docMk/>
            <pc:sldMk cId="2047881934" sldId="582"/>
            <ac:spMk id="14340" creationId="{00000000-0000-0000-0000-000000000000}"/>
          </ac:spMkLst>
        </pc:spChg>
        <pc:grpChg chg="mod">
          <ac:chgData name="Zhao Jin" userId="cd05a825-544c-438a-9ba1-08e63db50b47" providerId="ADAL" clId="{2F5160B5-190D-47F4-8B49-2756B7773FD5}" dt="2021-03-16T05:18:54.246" v="803" actId="1076"/>
          <ac:grpSpMkLst>
            <pc:docMk/>
            <pc:sldMk cId="2047881934" sldId="582"/>
            <ac:grpSpMk id="14" creationId="{00000000-0000-0000-0000-000000000000}"/>
          </ac:grpSpMkLst>
        </pc:grpChg>
        <pc:grpChg chg="mod">
          <ac:chgData name="Zhao Jin" userId="cd05a825-544c-438a-9ba1-08e63db50b47" providerId="ADAL" clId="{2F5160B5-190D-47F4-8B49-2756B7773FD5}" dt="2021-03-16T05:19:05.006" v="819" actId="1036"/>
          <ac:grpSpMkLst>
            <pc:docMk/>
            <pc:sldMk cId="2047881934" sldId="582"/>
            <ac:grpSpMk id="21" creationId="{00000000-0000-0000-0000-000000000000}"/>
          </ac:grpSpMkLst>
        </pc:grpChg>
        <pc:grpChg chg="mod">
          <ac:chgData name="Zhao Jin" userId="cd05a825-544c-438a-9ba1-08e63db50b47" providerId="ADAL" clId="{2F5160B5-190D-47F4-8B49-2756B7773FD5}" dt="2021-03-16T05:20:12.259" v="944" actId="1035"/>
          <ac:grpSpMkLst>
            <pc:docMk/>
            <pc:sldMk cId="2047881934" sldId="582"/>
            <ac:grpSpMk id="28" creationId="{00000000-0000-0000-0000-000000000000}"/>
          </ac:grpSpMkLst>
        </pc:grpChg>
        <pc:grpChg chg="mod">
          <ac:chgData name="Zhao Jin" userId="cd05a825-544c-438a-9ba1-08e63db50b47" providerId="ADAL" clId="{2F5160B5-190D-47F4-8B49-2756B7773FD5}" dt="2021-03-16T05:20:12.259" v="944" actId="1035"/>
          <ac:grpSpMkLst>
            <pc:docMk/>
            <pc:sldMk cId="2047881934" sldId="582"/>
            <ac:grpSpMk id="37" creationId="{00000000-0000-0000-0000-000000000000}"/>
          </ac:grpSpMkLst>
        </pc:grpChg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1813128722" sldId="617"/>
        </pc:sldMkLst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3454948446" sldId="636"/>
        </pc:sldMkLst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3737971943" sldId="637"/>
        </pc:sldMkLst>
      </pc:sldChg>
      <pc:sldChg chg="delSp modSp add del mod modAnim">
        <pc:chgData name="Zhao Jin" userId="cd05a825-544c-438a-9ba1-08e63db50b47" providerId="ADAL" clId="{2F5160B5-190D-47F4-8B49-2756B7773FD5}" dt="2021-04-05T01:09:16.594" v="4047" actId="47"/>
        <pc:sldMkLst>
          <pc:docMk/>
          <pc:sldMk cId="83552886" sldId="638"/>
        </pc:sldMkLst>
        <pc:spChg chg="mod">
          <ac:chgData name="Zhao Jin" userId="cd05a825-544c-438a-9ba1-08e63db50b47" providerId="ADAL" clId="{2F5160B5-190D-47F4-8B49-2756B7773FD5}" dt="2021-03-16T05:05:31.790" v="25"/>
          <ac:spMkLst>
            <pc:docMk/>
            <pc:sldMk cId="83552886" sldId="638"/>
            <ac:spMk id="7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05:50.678" v="54" actId="20577"/>
          <ac:spMkLst>
            <pc:docMk/>
            <pc:sldMk cId="83552886" sldId="638"/>
            <ac:spMk id="14338" creationId="{00000000-0000-0000-0000-000000000000}"/>
          </ac:spMkLst>
        </pc:spChg>
        <pc:spChg chg="del mod">
          <ac:chgData name="Zhao Jin" userId="cd05a825-544c-438a-9ba1-08e63db50b47" providerId="ADAL" clId="{2F5160B5-190D-47F4-8B49-2756B7773FD5}" dt="2021-03-16T05:05:23.846" v="24" actId="478"/>
          <ac:spMkLst>
            <pc:docMk/>
            <pc:sldMk cId="83552886" sldId="638"/>
            <ac:spMk id="14340" creationId="{00000000-0000-0000-0000-000000000000}"/>
          </ac:spMkLst>
        </pc:spChg>
        <pc:grpChg chg="mod">
          <ac:chgData name="Zhao Jin" userId="cd05a825-544c-438a-9ba1-08e63db50b47" providerId="ADAL" clId="{2F5160B5-190D-47F4-8B49-2756B7773FD5}" dt="2021-04-05T01:08:34.399" v="4046" actId="1076"/>
          <ac:grpSpMkLst>
            <pc:docMk/>
            <pc:sldMk cId="83552886" sldId="638"/>
            <ac:grpSpMk id="42" creationId="{00000000-0000-0000-0000-000000000000}"/>
          </ac:grpSpMkLst>
        </pc:grpChg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1179750071" sldId="639"/>
        </pc:sldMkLst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3462301147" sldId="640"/>
        </pc:sldMkLst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723901272" sldId="641"/>
        </pc:sldMkLst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4089006062" sldId="642"/>
        </pc:sldMkLst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1514327557" sldId="643"/>
        </pc:sldMkLst>
      </pc:sldChg>
      <pc:sldChg chg="delSp modSp add mod modAnim">
        <pc:chgData name="Zhao Jin" userId="cd05a825-544c-438a-9ba1-08e63db50b47" providerId="ADAL" clId="{2F5160B5-190D-47F4-8B49-2756B7773FD5}" dt="2021-04-05T01:08:15.181" v="4043"/>
        <pc:sldMkLst>
          <pc:docMk/>
          <pc:sldMk cId="635849530" sldId="644"/>
        </pc:sldMkLst>
        <pc:spChg chg="mod">
          <ac:chgData name="Zhao Jin" userId="cd05a825-544c-438a-9ba1-08e63db50b47" providerId="ADAL" clId="{2F5160B5-190D-47F4-8B49-2756B7773FD5}" dt="2021-03-16T05:05:31.790" v="25"/>
          <ac:spMkLst>
            <pc:docMk/>
            <pc:sldMk cId="635849530" sldId="644"/>
            <ac:spMk id="7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4-05T01:08:05.572" v="4041" actId="20577"/>
          <ac:spMkLst>
            <pc:docMk/>
            <pc:sldMk cId="635849530" sldId="644"/>
            <ac:spMk id="69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05:45.581" v="50" actId="20577"/>
          <ac:spMkLst>
            <pc:docMk/>
            <pc:sldMk cId="635849530" sldId="644"/>
            <ac:spMk id="14338" creationId="{00000000-0000-0000-0000-000000000000}"/>
          </ac:spMkLst>
        </pc:spChg>
        <pc:spChg chg="del">
          <ac:chgData name="Zhao Jin" userId="cd05a825-544c-438a-9ba1-08e63db50b47" providerId="ADAL" clId="{2F5160B5-190D-47F4-8B49-2756B7773FD5}" dt="2021-03-16T05:05:22.414" v="22" actId="478"/>
          <ac:spMkLst>
            <pc:docMk/>
            <pc:sldMk cId="635849530" sldId="644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2F5160B5-190D-47F4-8B49-2756B7773FD5}" dt="2021-04-05T01:00:18.488" v="4033" actId="6549"/>
        <pc:sldMkLst>
          <pc:docMk/>
          <pc:sldMk cId="1716205057" sldId="645"/>
        </pc:sldMkLst>
        <pc:spChg chg="mod">
          <ac:chgData name="Zhao Jin" userId="cd05a825-544c-438a-9ba1-08e63db50b47" providerId="ADAL" clId="{2F5160B5-190D-47F4-8B49-2756B7773FD5}" dt="2021-03-16T05:07:17.071" v="171"/>
          <ac:spMkLst>
            <pc:docMk/>
            <pc:sldMk cId="1716205057" sldId="645"/>
            <ac:spMk id="7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4-05T01:00:18.488" v="4033" actId="6549"/>
          <ac:spMkLst>
            <pc:docMk/>
            <pc:sldMk cId="1716205057" sldId="645"/>
            <ac:spMk id="18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22:39.999" v="999" actId="14100"/>
          <ac:spMkLst>
            <pc:docMk/>
            <pc:sldMk cId="1716205057" sldId="645"/>
            <ac:spMk id="19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4-05T00:52:22.981" v="3738" actId="6549"/>
          <ac:spMkLst>
            <pc:docMk/>
            <pc:sldMk cId="1716205057" sldId="645"/>
            <ac:spMk id="14338" creationId="{00000000-0000-0000-0000-000000000000}"/>
          </ac:spMkLst>
        </pc:spChg>
        <pc:spChg chg="del">
          <ac:chgData name="Zhao Jin" userId="cd05a825-544c-438a-9ba1-08e63db50b47" providerId="ADAL" clId="{2F5160B5-190D-47F4-8B49-2756B7773FD5}" dt="2021-03-16T05:07:08.358" v="169" actId="478"/>
          <ac:spMkLst>
            <pc:docMk/>
            <pc:sldMk cId="1716205057" sldId="645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2F5160B5-190D-47F4-8B49-2756B7773FD5}" dt="2021-04-05T01:10:12.126" v="4057"/>
        <pc:sldMkLst>
          <pc:docMk/>
          <pc:sldMk cId="1832708629" sldId="646"/>
        </pc:sldMkLst>
        <pc:spChg chg="mod">
          <ac:chgData name="Zhao Jin" userId="cd05a825-544c-438a-9ba1-08e63db50b47" providerId="ADAL" clId="{2F5160B5-190D-47F4-8B49-2756B7773FD5}" dt="2021-03-16T05:07:17.071" v="171"/>
          <ac:spMkLst>
            <pc:docMk/>
            <pc:sldMk cId="1832708629" sldId="646"/>
            <ac:spMk id="7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25:36.364" v="1047" actId="33524"/>
          <ac:spMkLst>
            <pc:docMk/>
            <pc:sldMk cId="1832708629" sldId="646"/>
            <ac:spMk id="11" creationId="{00000000-0000-0000-0000-000000000000}"/>
          </ac:spMkLst>
        </pc:spChg>
        <pc:spChg chg="mod ord">
          <ac:chgData name="Zhao Jin" userId="cd05a825-544c-438a-9ba1-08e63db50b47" providerId="ADAL" clId="{2F5160B5-190D-47F4-8B49-2756B7773FD5}" dt="2021-03-16T05:29:16.842" v="1258" actId="14100"/>
          <ac:spMkLst>
            <pc:docMk/>
            <pc:sldMk cId="1832708629" sldId="646"/>
            <ac:spMk id="13" creationId="{00000000-0000-0000-0000-000000000000}"/>
          </ac:spMkLst>
        </pc:spChg>
        <pc:spChg chg="add mod">
          <ac:chgData name="Zhao Jin" userId="cd05a825-544c-438a-9ba1-08e63db50b47" providerId="ADAL" clId="{2F5160B5-190D-47F4-8B49-2756B7773FD5}" dt="2021-03-16T05:26:31.712" v="1069" actId="14100"/>
          <ac:spMkLst>
            <pc:docMk/>
            <pc:sldMk cId="1832708629" sldId="646"/>
            <ac:spMk id="14" creationId="{8C3CC3B0-3002-463B-8DF4-93843E69377B}"/>
          </ac:spMkLst>
        </pc:spChg>
        <pc:spChg chg="add del mod">
          <ac:chgData name="Zhao Jin" userId="cd05a825-544c-438a-9ba1-08e63db50b47" providerId="ADAL" clId="{2F5160B5-190D-47F4-8B49-2756B7773FD5}" dt="2021-03-16T05:28:47.168" v="1206" actId="478"/>
          <ac:spMkLst>
            <pc:docMk/>
            <pc:sldMk cId="1832708629" sldId="646"/>
            <ac:spMk id="15" creationId="{80A3AA33-A8FF-47C2-A2D5-57D6B362A5A5}"/>
          </ac:spMkLst>
        </pc:spChg>
        <pc:spChg chg="mod">
          <ac:chgData name="Zhao Jin" userId="cd05a825-544c-438a-9ba1-08e63db50b47" providerId="ADAL" clId="{2F5160B5-190D-47F4-8B49-2756B7773FD5}" dt="2021-03-16T05:22:12.140" v="987" actId="207"/>
          <ac:spMkLst>
            <pc:docMk/>
            <pc:sldMk cId="1832708629" sldId="646"/>
            <ac:spMk id="17" creationId="{00000000-0000-0000-0000-000000000000}"/>
          </ac:spMkLst>
        </pc:spChg>
        <pc:spChg chg="del topLvl">
          <ac:chgData name="Zhao Jin" userId="cd05a825-544c-438a-9ba1-08e63db50b47" providerId="ADAL" clId="{2F5160B5-190D-47F4-8B49-2756B7773FD5}" dt="2021-03-16T05:15:34.796" v="715" actId="478"/>
          <ac:spMkLst>
            <pc:docMk/>
            <pc:sldMk cId="1832708629" sldId="646"/>
            <ac:spMk id="19" creationId="{00000000-0000-0000-0000-000000000000}"/>
          </ac:spMkLst>
        </pc:spChg>
        <pc:spChg chg="mod topLvl">
          <ac:chgData name="Zhao Jin" userId="cd05a825-544c-438a-9ba1-08e63db50b47" providerId="ADAL" clId="{2F5160B5-190D-47F4-8B49-2756B7773FD5}" dt="2021-03-16T05:29:16.842" v="1258" actId="14100"/>
          <ac:spMkLst>
            <pc:docMk/>
            <pc:sldMk cId="1832708629" sldId="646"/>
            <ac:spMk id="20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07:38.875" v="178" actId="6549"/>
          <ac:spMkLst>
            <pc:docMk/>
            <pc:sldMk cId="1832708629" sldId="646"/>
            <ac:spMk id="14338" creationId="{00000000-0000-0000-0000-000000000000}"/>
          </ac:spMkLst>
        </pc:spChg>
        <pc:spChg chg="del">
          <ac:chgData name="Zhao Jin" userId="cd05a825-544c-438a-9ba1-08e63db50b47" providerId="ADAL" clId="{2F5160B5-190D-47F4-8B49-2756B7773FD5}" dt="2021-03-16T05:07:11.039" v="170" actId="478"/>
          <ac:spMkLst>
            <pc:docMk/>
            <pc:sldMk cId="1832708629" sldId="646"/>
            <ac:spMk id="14340" creationId="{00000000-0000-0000-0000-000000000000}"/>
          </ac:spMkLst>
        </pc:spChg>
        <pc:grpChg chg="del mod">
          <ac:chgData name="Zhao Jin" userId="cd05a825-544c-438a-9ba1-08e63db50b47" providerId="ADAL" clId="{2F5160B5-190D-47F4-8B49-2756B7773FD5}" dt="2021-03-16T05:15:34.796" v="715" actId="478"/>
          <ac:grpSpMkLst>
            <pc:docMk/>
            <pc:sldMk cId="1832708629" sldId="646"/>
            <ac:grpSpMk id="18" creationId="{00000000-0000-0000-0000-000000000000}"/>
          </ac:grpSpMkLst>
        </pc:grpChg>
      </pc:sldChg>
      <pc:sldChg chg="addSp delSp modSp add mod delAnim modAnim">
        <pc:chgData name="Zhao Jin" userId="cd05a825-544c-438a-9ba1-08e63db50b47" providerId="ADAL" clId="{2F5160B5-190D-47F4-8B49-2756B7773FD5}" dt="2021-04-05T01:10:22.734" v="4058"/>
        <pc:sldMkLst>
          <pc:docMk/>
          <pc:sldMk cId="2677643591" sldId="647"/>
        </pc:sldMkLst>
        <pc:spChg chg="mod">
          <ac:chgData name="Zhao Jin" userId="cd05a825-544c-438a-9ba1-08e63db50b47" providerId="ADAL" clId="{2F5160B5-190D-47F4-8B49-2756B7773FD5}" dt="2021-03-16T05:30:46.856" v="1370" actId="20577"/>
          <ac:spMkLst>
            <pc:docMk/>
            <pc:sldMk cId="2677643591" sldId="647"/>
            <ac:spMk id="11" creationId="{00000000-0000-0000-0000-000000000000}"/>
          </ac:spMkLst>
        </pc:spChg>
        <pc:spChg chg="del">
          <ac:chgData name="Zhao Jin" userId="cd05a825-544c-438a-9ba1-08e63db50b47" providerId="ADAL" clId="{2F5160B5-190D-47F4-8B49-2756B7773FD5}" dt="2021-03-16T05:26:44.652" v="1086" actId="478"/>
          <ac:spMkLst>
            <pc:docMk/>
            <pc:sldMk cId="2677643591" sldId="647"/>
            <ac:spMk id="13" creationId="{00000000-0000-0000-0000-000000000000}"/>
          </ac:spMkLst>
        </pc:spChg>
        <pc:spChg chg="del">
          <ac:chgData name="Zhao Jin" userId="cd05a825-544c-438a-9ba1-08e63db50b47" providerId="ADAL" clId="{2F5160B5-190D-47F4-8B49-2756B7773FD5}" dt="2021-03-16T05:26:44.652" v="1086" actId="478"/>
          <ac:spMkLst>
            <pc:docMk/>
            <pc:sldMk cId="2677643591" sldId="647"/>
            <ac:spMk id="14" creationId="{8C3CC3B0-3002-463B-8DF4-93843E69377B}"/>
          </ac:spMkLst>
        </pc:spChg>
        <pc:spChg chg="mod">
          <ac:chgData name="Zhao Jin" userId="cd05a825-544c-438a-9ba1-08e63db50b47" providerId="ADAL" clId="{2F5160B5-190D-47F4-8B49-2756B7773FD5}" dt="2021-03-16T05:27:14.501" v="1143" actId="1076"/>
          <ac:spMkLst>
            <pc:docMk/>
            <pc:sldMk cId="2677643591" sldId="647"/>
            <ac:spMk id="15" creationId="{80A3AA33-A8FF-47C2-A2D5-57D6B362A5A5}"/>
          </ac:spMkLst>
        </pc:spChg>
        <pc:spChg chg="add mod">
          <ac:chgData name="Zhao Jin" userId="cd05a825-544c-438a-9ba1-08e63db50b47" providerId="ADAL" clId="{2F5160B5-190D-47F4-8B49-2756B7773FD5}" dt="2021-03-16T05:28:28.385" v="1205" actId="207"/>
          <ac:spMkLst>
            <pc:docMk/>
            <pc:sldMk cId="2677643591" sldId="647"/>
            <ac:spMk id="16" creationId="{4FF30617-62A0-4BFB-A7F3-B83FE940F792}"/>
          </ac:spMkLst>
        </pc:spChg>
        <pc:spChg chg="del">
          <ac:chgData name="Zhao Jin" userId="cd05a825-544c-438a-9ba1-08e63db50b47" providerId="ADAL" clId="{2F5160B5-190D-47F4-8B49-2756B7773FD5}" dt="2021-03-16T05:26:46.100" v="1087" actId="478"/>
          <ac:spMkLst>
            <pc:docMk/>
            <pc:sldMk cId="2677643591" sldId="647"/>
            <ac:spMk id="17" creationId="{00000000-0000-0000-0000-000000000000}"/>
          </ac:spMkLst>
        </pc:spChg>
        <pc:spChg chg="add mod">
          <ac:chgData name="Zhao Jin" userId="cd05a825-544c-438a-9ba1-08e63db50b47" providerId="ADAL" clId="{2F5160B5-190D-47F4-8B49-2756B7773FD5}" dt="2021-03-16T05:29:09.770" v="1256" actId="14100"/>
          <ac:spMkLst>
            <pc:docMk/>
            <pc:sldMk cId="2677643591" sldId="647"/>
            <ac:spMk id="18" creationId="{367425BC-0F86-4EAC-9513-183A3C67238E}"/>
          </ac:spMkLst>
        </pc:spChg>
        <pc:spChg chg="add del mod">
          <ac:chgData name="Zhao Jin" userId="cd05a825-544c-438a-9ba1-08e63db50b47" providerId="ADAL" clId="{2F5160B5-190D-47F4-8B49-2756B7773FD5}" dt="2021-03-16T05:30:40.255" v="1339" actId="478"/>
          <ac:spMkLst>
            <pc:docMk/>
            <pc:sldMk cId="2677643591" sldId="647"/>
            <ac:spMk id="19" creationId="{89384AB3-5C26-48B3-943D-CEC33AB9DD85}"/>
          </ac:spMkLst>
        </pc:spChg>
        <pc:spChg chg="del">
          <ac:chgData name="Zhao Jin" userId="cd05a825-544c-438a-9ba1-08e63db50b47" providerId="ADAL" clId="{2F5160B5-190D-47F4-8B49-2756B7773FD5}" dt="2021-03-16T05:26:44.652" v="1086" actId="478"/>
          <ac:spMkLst>
            <pc:docMk/>
            <pc:sldMk cId="2677643591" sldId="647"/>
            <ac:spMk id="20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2F5160B5-190D-47F4-8B49-2756B7773FD5}" dt="2021-04-05T01:10:37.685" v="4062"/>
        <pc:sldMkLst>
          <pc:docMk/>
          <pc:sldMk cId="2524073575" sldId="648"/>
        </pc:sldMkLst>
        <pc:spChg chg="add mod">
          <ac:chgData name="Zhao Jin" userId="cd05a825-544c-438a-9ba1-08e63db50b47" providerId="ADAL" clId="{2F5160B5-190D-47F4-8B49-2756B7773FD5}" dt="2021-03-16T05:52:39.265" v="2419" actId="1035"/>
          <ac:spMkLst>
            <pc:docMk/>
            <pc:sldMk cId="2524073575" sldId="648"/>
            <ac:spMk id="9" creationId="{35D0FDFD-09D3-4172-91D8-194B55C9EC66}"/>
          </ac:spMkLst>
        </pc:spChg>
        <pc:spChg chg="add mod">
          <ac:chgData name="Zhao Jin" userId="cd05a825-544c-438a-9ba1-08e63db50b47" providerId="ADAL" clId="{2F5160B5-190D-47F4-8B49-2756B7773FD5}" dt="2021-03-16T05:52:31.646" v="2406" actId="1035"/>
          <ac:spMkLst>
            <pc:docMk/>
            <pc:sldMk cId="2524073575" sldId="648"/>
            <ac:spMk id="10" creationId="{D38B88D5-D535-4201-A58F-8DB99AEE47E8}"/>
          </ac:spMkLst>
        </pc:spChg>
        <pc:spChg chg="mod">
          <ac:chgData name="Zhao Jin" userId="cd05a825-544c-438a-9ba1-08e63db50b47" providerId="ADAL" clId="{2F5160B5-190D-47F4-8B49-2756B7773FD5}" dt="2021-03-16T05:52:26.049" v="2387" actId="404"/>
          <ac:spMkLst>
            <pc:docMk/>
            <pc:sldMk cId="2524073575" sldId="648"/>
            <ac:spMk id="11" creationId="{00000000-0000-0000-0000-000000000000}"/>
          </ac:spMkLst>
        </pc:spChg>
        <pc:spChg chg="add mod">
          <ac:chgData name="Zhao Jin" userId="cd05a825-544c-438a-9ba1-08e63db50b47" providerId="ADAL" clId="{2F5160B5-190D-47F4-8B49-2756B7773FD5}" dt="2021-03-16T05:52:41.385" v="2431" actId="1035"/>
          <ac:spMkLst>
            <pc:docMk/>
            <pc:sldMk cId="2524073575" sldId="648"/>
            <ac:spMk id="13" creationId="{7C1E4480-EEB2-4874-9F94-6B5904CCE773}"/>
          </ac:spMkLst>
        </pc:spChg>
        <pc:spChg chg="add mod">
          <ac:chgData name="Zhao Jin" userId="cd05a825-544c-438a-9ba1-08e63db50b47" providerId="ADAL" clId="{2F5160B5-190D-47F4-8B49-2756B7773FD5}" dt="2021-03-16T05:53:09.344" v="2549" actId="14100"/>
          <ac:spMkLst>
            <pc:docMk/>
            <pc:sldMk cId="2524073575" sldId="648"/>
            <ac:spMk id="14" creationId="{BB99A7D1-5F5C-4684-93FF-87CAEAA26D2B}"/>
          </ac:spMkLst>
        </pc:spChg>
        <pc:spChg chg="mod">
          <ac:chgData name="Zhao Jin" userId="cd05a825-544c-438a-9ba1-08e63db50b47" providerId="ADAL" clId="{2F5160B5-190D-47F4-8B49-2756B7773FD5}" dt="2021-03-16T05:52:29.745" v="2397" actId="1035"/>
          <ac:spMkLst>
            <pc:docMk/>
            <pc:sldMk cId="2524073575" sldId="648"/>
            <ac:spMk id="15" creationId="{80A3AA33-A8FF-47C2-A2D5-57D6B362A5A5}"/>
          </ac:spMkLst>
        </pc:spChg>
        <pc:spChg chg="mod">
          <ac:chgData name="Zhao Jin" userId="cd05a825-544c-438a-9ba1-08e63db50b47" providerId="ADAL" clId="{2F5160B5-190D-47F4-8B49-2756B7773FD5}" dt="2021-03-16T05:52:23.553" v="2386" actId="1035"/>
          <ac:spMkLst>
            <pc:docMk/>
            <pc:sldMk cId="2524073575" sldId="648"/>
            <ac:spMk id="16" creationId="{4FF30617-62A0-4BFB-A7F3-B83FE940F792}"/>
          </ac:spMkLst>
        </pc:spChg>
        <pc:spChg chg="del mod">
          <ac:chgData name="Zhao Jin" userId="cd05a825-544c-438a-9ba1-08e63db50b47" providerId="ADAL" clId="{2F5160B5-190D-47F4-8B49-2756B7773FD5}" dt="2021-03-16T05:39:21.295" v="2119" actId="478"/>
          <ac:spMkLst>
            <pc:docMk/>
            <pc:sldMk cId="2524073575" sldId="648"/>
            <ac:spMk id="18" creationId="{367425BC-0F86-4EAC-9513-183A3C67238E}"/>
          </ac:spMkLst>
        </pc:spChg>
        <pc:spChg chg="mod">
          <ac:chgData name="Zhao Jin" userId="cd05a825-544c-438a-9ba1-08e63db50b47" providerId="ADAL" clId="{2F5160B5-190D-47F4-8B49-2756B7773FD5}" dt="2021-03-16T05:31:21.335" v="1389" actId="20577"/>
          <ac:spMkLst>
            <pc:docMk/>
            <pc:sldMk cId="2524073575" sldId="648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2F5160B5-190D-47F4-8B49-2756B7773FD5}" dt="2021-03-16T05:26:49.490" v="1093"/>
        <pc:sldMkLst>
          <pc:docMk/>
          <pc:sldMk cId="3329798881" sldId="648"/>
        </pc:sldMkLst>
      </pc:sldChg>
      <pc:sldChg chg="addSp delSp modSp add mod addAnim delAnim modAnim">
        <pc:chgData name="Zhao Jin" userId="cd05a825-544c-438a-9ba1-08e63db50b47" providerId="ADAL" clId="{2F5160B5-190D-47F4-8B49-2756B7773FD5}" dt="2021-04-05T01:11:30.302" v="4067" actId="11529"/>
        <pc:sldMkLst>
          <pc:docMk/>
          <pc:sldMk cId="846190340" sldId="649"/>
        </pc:sldMkLst>
        <pc:spChg chg="add del">
          <ac:chgData name="Zhao Jin" userId="cd05a825-544c-438a-9ba1-08e63db50b47" providerId="ADAL" clId="{2F5160B5-190D-47F4-8B49-2756B7773FD5}" dt="2021-04-05T01:11:04.329" v="4065" actId="11529"/>
          <ac:spMkLst>
            <pc:docMk/>
            <pc:sldMk cId="846190340" sldId="649"/>
            <ac:spMk id="2" creationId="{A93E8573-D268-4956-B859-FC57EFE1DCFA}"/>
          </ac:spMkLst>
        </pc:spChg>
        <pc:spChg chg="add del">
          <ac:chgData name="Zhao Jin" userId="cd05a825-544c-438a-9ba1-08e63db50b47" providerId="ADAL" clId="{2F5160B5-190D-47F4-8B49-2756B7773FD5}" dt="2021-04-05T01:11:30.302" v="4067" actId="11529"/>
          <ac:spMkLst>
            <pc:docMk/>
            <pc:sldMk cId="846190340" sldId="649"/>
            <ac:spMk id="3" creationId="{98E4005E-1937-4B65-AE52-822C0E71A9B6}"/>
          </ac:spMkLst>
        </pc:spChg>
        <pc:spChg chg="mod">
          <ac:chgData name="Zhao Jin" userId="cd05a825-544c-438a-9ba1-08e63db50b47" providerId="ADAL" clId="{2F5160B5-190D-47F4-8B49-2756B7773FD5}" dt="2021-03-16T05:57:32.884" v="2832" actId="14100"/>
          <ac:spMkLst>
            <pc:docMk/>
            <pc:sldMk cId="846190340" sldId="649"/>
            <ac:spMk id="9" creationId="{35D0FDFD-09D3-4172-91D8-194B55C9EC66}"/>
          </ac:spMkLst>
        </pc:spChg>
        <pc:spChg chg="mod">
          <ac:chgData name="Zhao Jin" userId="cd05a825-544c-438a-9ba1-08e63db50b47" providerId="ADAL" clId="{2F5160B5-190D-47F4-8B49-2756B7773FD5}" dt="2021-03-16T05:57:50.828" v="2833" actId="14100"/>
          <ac:spMkLst>
            <pc:docMk/>
            <pc:sldMk cId="846190340" sldId="649"/>
            <ac:spMk id="10" creationId="{D38B88D5-D535-4201-A58F-8DB99AEE47E8}"/>
          </ac:spMkLst>
        </pc:spChg>
        <pc:spChg chg="mod">
          <ac:chgData name="Zhao Jin" userId="cd05a825-544c-438a-9ba1-08e63db50b47" providerId="ADAL" clId="{2F5160B5-190D-47F4-8B49-2756B7773FD5}" dt="2021-03-16T05:55:08.235" v="2609" actId="5793"/>
          <ac:spMkLst>
            <pc:docMk/>
            <pc:sldMk cId="846190340" sldId="649"/>
            <ac:spMk id="11" creationId="{00000000-0000-0000-0000-000000000000}"/>
          </ac:spMkLst>
        </pc:spChg>
        <pc:spChg chg="add del">
          <ac:chgData name="Zhao Jin" userId="cd05a825-544c-438a-9ba1-08e63db50b47" providerId="ADAL" clId="{2F5160B5-190D-47F4-8B49-2756B7773FD5}" dt="2021-03-16T05:55:23.219" v="2634" actId="478"/>
          <ac:spMkLst>
            <pc:docMk/>
            <pc:sldMk cId="846190340" sldId="649"/>
            <ac:spMk id="13" creationId="{7C1E4480-EEB2-4874-9F94-6B5904CCE773}"/>
          </ac:spMkLst>
        </pc:spChg>
        <pc:spChg chg="add del">
          <ac:chgData name="Zhao Jin" userId="cd05a825-544c-438a-9ba1-08e63db50b47" providerId="ADAL" clId="{2F5160B5-190D-47F4-8B49-2756B7773FD5}" dt="2021-03-16T05:55:24.321" v="2635" actId="478"/>
          <ac:spMkLst>
            <pc:docMk/>
            <pc:sldMk cId="846190340" sldId="649"/>
            <ac:spMk id="14" creationId="{BB99A7D1-5F5C-4684-93FF-87CAEAA26D2B}"/>
          </ac:spMkLst>
        </pc:spChg>
        <pc:spChg chg="mod">
          <ac:chgData name="Zhao Jin" userId="cd05a825-544c-438a-9ba1-08e63db50b47" providerId="ADAL" clId="{2F5160B5-190D-47F4-8B49-2756B7773FD5}" dt="2021-03-16T05:56:19.711" v="2726" actId="207"/>
          <ac:spMkLst>
            <pc:docMk/>
            <pc:sldMk cId="846190340" sldId="649"/>
            <ac:spMk id="15" creationId="{80A3AA33-A8FF-47C2-A2D5-57D6B362A5A5}"/>
          </ac:spMkLst>
        </pc:spChg>
        <pc:spChg chg="add del mod">
          <ac:chgData name="Zhao Jin" userId="cd05a825-544c-438a-9ba1-08e63db50b47" providerId="ADAL" clId="{2F5160B5-190D-47F4-8B49-2756B7773FD5}" dt="2021-03-16T05:57:57.657" v="2835" actId="207"/>
          <ac:spMkLst>
            <pc:docMk/>
            <pc:sldMk cId="846190340" sldId="649"/>
            <ac:spMk id="16" creationId="{4FF30617-62A0-4BFB-A7F3-B83FE940F792}"/>
          </ac:spMkLst>
        </pc:spChg>
        <pc:spChg chg="mod">
          <ac:chgData name="Zhao Jin" userId="cd05a825-544c-438a-9ba1-08e63db50b47" providerId="ADAL" clId="{2F5160B5-190D-47F4-8B49-2756B7773FD5}" dt="2021-03-16T05:53:50.650" v="2572" actId="20577"/>
          <ac:spMkLst>
            <pc:docMk/>
            <pc:sldMk cId="846190340" sldId="649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2F5160B5-190D-47F4-8B49-2756B7773FD5}" dt="2021-03-16T05:41:15.344" v="2241"/>
        <pc:sldMkLst>
          <pc:docMk/>
          <pc:sldMk cId="1706548485" sldId="649"/>
        </pc:sldMkLst>
      </pc:sldChg>
      <pc:sldChg chg="addSp delSp modSp add mod delAnim modAnim">
        <pc:chgData name="Zhao Jin" userId="cd05a825-544c-438a-9ba1-08e63db50b47" providerId="ADAL" clId="{2F5160B5-190D-47F4-8B49-2756B7773FD5}" dt="2021-04-05T01:11:39.063" v="4068"/>
        <pc:sldMkLst>
          <pc:docMk/>
          <pc:sldMk cId="997017972" sldId="650"/>
        </pc:sldMkLst>
        <pc:spChg chg="add mod">
          <ac:chgData name="Zhao Jin" userId="cd05a825-544c-438a-9ba1-08e63db50b47" providerId="ADAL" clId="{2F5160B5-190D-47F4-8B49-2756B7773FD5}" dt="2021-03-16T06:18:47.964" v="3703" actId="1036"/>
          <ac:spMkLst>
            <pc:docMk/>
            <pc:sldMk cId="997017972" sldId="650"/>
            <ac:spMk id="2" creationId="{6E141E0C-B42A-4448-BB78-91A698273659}"/>
          </ac:spMkLst>
        </pc:spChg>
        <pc:spChg chg="mod">
          <ac:chgData name="Zhao Jin" userId="cd05a825-544c-438a-9ba1-08e63db50b47" providerId="ADAL" clId="{2F5160B5-190D-47F4-8B49-2756B7773FD5}" dt="2021-03-16T06:19:14.905" v="3711" actId="14100"/>
          <ac:spMkLst>
            <pc:docMk/>
            <pc:sldMk cId="997017972" sldId="650"/>
            <ac:spMk id="9" creationId="{35D0FDFD-09D3-4172-91D8-194B55C9EC66}"/>
          </ac:spMkLst>
        </pc:spChg>
        <pc:spChg chg="del">
          <ac:chgData name="Zhao Jin" userId="cd05a825-544c-438a-9ba1-08e63db50b47" providerId="ADAL" clId="{2F5160B5-190D-47F4-8B49-2756B7773FD5}" dt="2021-03-16T06:00:23.272" v="2925" actId="478"/>
          <ac:spMkLst>
            <pc:docMk/>
            <pc:sldMk cId="997017972" sldId="650"/>
            <ac:spMk id="10" creationId="{D38B88D5-D535-4201-A58F-8DB99AEE47E8}"/>
          </ac:spMkLst>
        </pc:spChg>
        <pc:spChg chg="del mod">
          <ac:chgData name="Zhao Jin" userId="cd05a825-544c-438a-9ba1-08e63db50b47" providerId="ADAL" clId="{2F5160B5-190D-47F4-8B49-2756B7773FD5}" dt="2021-03-16T06:14:17.864" v="3039" actId="478"/>
          <ac:spMkLst>
            <pc:docMk/>
            <pc:sldMk cId="997017972" sldId="650"/>
            <ac:spMk id="11" creationId="{00000000-0000-0000-0000-000000000000}"/>
          </ac:spMkLst>
        </pc:spChg>
        <pc:spChg chg="add mod">
          <ac:chgData name="Zhao Jin" userId="cd05a825-544c-438a-9ba1-08e63db50b47" providerId="ADAL" clId="{2F5160B5-190D-47F4-8B49-2756B7773FD5}" dt="2021-03-16T06:18:47.964" v="3703" actId="1036"/>
          <ac:spMkLst>
            <pc:docMk/>
            <pc:sldMk cId="997017972" sldId="650"/>
            <ac:spMk id="13" creationId="{50048137-8368-44B5-85DD-193F9405A05C}"/>
          </ac:spMkLst>
        </pc:spChg>
        <pc:spChg chg="add mod">
          <ac:chgData name="Zhao Jin" userId="cd05a825-544c-438a-9ba1-08e63db50b47" providerId="ADAL" clId="{2F5160B5-190D-47F4-8B49-2756B7773FD5}" dt="2021-03-16T06:18:47.964" v="3703" actId="1036"/>
          <ac:spMkLst>
            <pc:docMk/>
            <pc:sldMk cId="997017972" sldId="650"/>
            <ac:spMk id="14" creationId="{31C5F6A1-BE15-41B7-8B73-EEA07BDFF5F6}"/>
          </ac:spMkLst>
        </pc:spChg>
        <pc:spChg chg="del mod">
          <ac:chgData name="Zhao Jin" userId="cd05a825-544c-438a-9ba1-08e63db50b47" providerId="ADAL" clId="{2F5160B5-190D-47F4-8B49-2756B7773FD5}" dt="2021-03-16T06:00:31.199" v="2926" actId="478"/>
          <ac:spMkLst>
            <pc:docMk/>
            <pc:sldMk cId="997017972" sldId="650"/>
            <ac:spMk id="15" creationId="{80A3AA33-A8FF-47C2-A2D5-57D6B362A5A5}"/>
          </ac:spMkLst>
        </pc:spChg>
        <pc:spChg chg="mod">
          <ac:chgData name="Zhao Jin" userId="cd05a825-544c-438a-9ba1-08e63db50b47" providerId="ADAL" clId="{2F5160B5-190D-47F4-8B49-2756B7773FD5}" dt="2021-03-16T06:18:15.854" v="3612" actId="1035"/>
          <ac:spMkLst>
            <pc:docMk/>
            <pc:sldMk cId="997017972" sldId="650"/>
            <ac:spMk id="16" creationId="{4FF30617-62A0-4BFB-A7F3-B83FE940F792}"/>
          </ac:spMkLst>
        </pc:spChg>
        <pc:spChg chg="add del mod">
          <ac:chgData name="Zhao Jin" userId="cd05a825-544c-438a-9ba1-08e63db50b47" providerId="ADAL" clId="{2F5160B5-190D-47F4-8B49-2756B7773FD5}" dt="2021-03-16T06:15:11.435" v="3147"/>
          <ac:spMkLst>
            <pc:docMk/>
            <pc:sldMk cId="997017972" sldId="650"/>
            <ac:spMk id="17" creationId="{0C1A2CCC-46D7-47C8-B1D7-57C002DD690F}"/>
          </ac:spMkLst>
        </pc:spChg>
        <pc:spChg chg="add del mod">
          <ac:chgData name="Zhao Jin" userId="cd05a825-544c-438a-9ba1-08e63db50b47" providerId="ADAL" clId="{2F5160B5-190D-47F4-8B49-2756B7773FD5}" dt="2021-03-16T06:16:06.125" v="3275" actId="478"/>
          <ac:spMkLst>
            <pc:docMk/>
            <pc:sldMk cId="997017972" sldId="650"/>
            <ac:spMk id="18" creationId="{FCC0ADE6-DE2C-45BC-B3A6-C365DB608BFD}"/>
          </ac:spMkLst>
        </pc:spChg>
        <pc:spChg chg="add mod">
          <ac:chgData name="Zhao Jin" userId="cd05a825-544c-438a-9ba1-08e63db50b47" providerId="ADAL" clId="{2F5160B5-190D-47F4-8B49-2756B7773FD5}" dt="2021-04-05T00:50:39.888" v="3728" actId="14100"/>
          <ac:spMkLst>
            <pc:docMk/>
            <pc:sldMk cId="997017972" sldId="650"/>
            <ac:spMk id="19" creationId="{853EDF79-736E-469E-8311-FF8963BF7B56}"/>
          </ac:spMkLst>
        </pc:spChg>
        <pc:spChg chg="add del mod">
          <ac:chgData name="Zhao Jin" userId="cd05a825-544c-438a-9ba1-08e63db50b47" providerId="ADAL" clId="{2F5160B5-190D-47F4-8B49-2756B7773FD5}" dt="2021-03-16T06:16:31.805" v="3293"/>
          <ac:spMkLst>
            <pc:docMk/>
            <pc:sldMk cId="997017972" sldId="650"/>
            <ac:spMk id="20" creationId="{473E97C8-0151-41E4-B580-2DA209651D10}"/>
          </ac:spMkLst>
        </pc:spChg>
        <pc:spChg chg="add del mod">
          <ac:chgData name="Zhao Jin" userId="cd05a825-544c-438a-9ba1-08e63db50b47" providerId="ADAL" clId="{2F5160B5-190D-47F4-8B49-2756B7773FD5}" dt="2021-03-16T06:16:56.487" v="3448"/>
          <ac:spMkLst>
            <pc:docMk/>
            <pc:sldMk cId="997017972" sldId="650"/>
            <ac:spMk id="21" creationId="{A6A0CF61-D4F9-4BEF-B21E-0712AD7D097F}"/>
          </ac:spMkLst>
        </pc:spChg>
        <pc:spChg chg="add mod">
          <ac:chgData name="Zhao Jin" userId="cd05a825-544c-438a-9ba1-08e63db50b47" providerId="ADAL" clId="{2F5160B5-190D-47F4-8B49-2756B7773FD5}" dt="2021-03-16T06:18:47.964" v="3703" actId="1036"/>
          <ac:spMkLst>
            <pc:docMk/>
            <pc:sldMk cId="997017972" sldId="650"/>
            <ac:spMk id="22" creationId="{806B17F0-6F99-439D-A835-AB5E351CCD9A}"/>
          </ac:spMkLst>
        </pc:spChg>
        <pc:spChg chg="add del mod">
          <ac:chgData name="Zhao Jin" userId="cd05a825-544c-438a-9ba1-08e63db50b47" providerId="ADAL" clId="{2F5160B5-190D-47F4-8B49-2756B7773FD5}" dt="2021-03-16T06:18:20.311" v="3614"/>
          <ac:spMkLst>
            <pc:docMk/>
            <pc:sldMk cId="997017972" sldId="650"/>
            <ac:spMk id="23" creationId="{41B47849-967C-4D16-A8E9-D329B7EFBFD7}"/>
          </ac:spMkLst>
        </pc:spChg>
        <pc:spChg chg="add mod">
          <ac:chgData name="Zhao Jin" userId="cd05a825-544c-438a-9ba1-08e63db50b47" providerId="ADAL" clId="{2F5160B5-190D-47F4-8B49-2756B7773FD5}" dt="2021-03-16T06:18:54.512" v="3704" actId="20577"/>
          <ac:spMkLst>
            <pc:docMk/>
            <pc:sldMk cId="997017972" sldId="650"/>
            <ac:spMk id="24" creationId="{793BC6DB-2155-470B-9458-43CFA2CF6575}"/>
          </ac:spMkLst>
        </pc:spChg>
        <pc:spChg chg="mod">
          <ac:chgData name="Zhao Jin" userId="cd05a825-544c-438a-9ba1-08e63db50b47" providerId="ADAL" clId="{2F5160B5-190D-47F4-8B49-2756B7773FD5}" dt="2021-03-16T05:58:45.720" v="2880" actId="20577"/>
          <ac:spMkLst>
            <pc:docMk/>
            <pc:sldMk cId="997017972" sldId="650"/>
            <ac:spMk id="14338" creationId="{00000000-0000-0000-0000-000000000000}"/>
          </ac:spMkLst>
        </pc:spChg>
      </pc:sldChg>
    </pc:docChg>
  </pc:docChgLst>
  <pc:docChgLst>
    <pc:chgData name="dcszjin@nus.edu.sg" userId="cd05a825-544c-438a-9ba1-08e63db50b47" providerId="ADAL" clId="{9951FBC0-0DB4-4E89-AD15-8BA171954228}"/>
    <pc:docChg chg="custSel modSld modMainMaster">
      <pc:chgData name="dcszjin@nus.edu.sg" userId="cd05a825-544c-438a-9ba1-08e63db50b47" providerId="ADAL" clId="{9951FBC0-0DB4-4E89-AD15-8BA171954228}" dt="2021-03-01T07:03:49.103" v="65" actId="20577"/>
      <pc:docMkLst>
        <pc:docMk/>
      </pc:docMkLst>
      <pc:sldChg chg="modSp mod">
        <pc:chgData name="dcszjin@nus.edu.sg" userId="cd05a825-544c-438a-9ba1-08e63db50b47" providerId="ADAL" clId="{9951FBC0-0DB4-4E89-AD15-8BA171954228}" dt="2021-03-01T07:03:04.415" v="61" actId="20577"/>
        <pc:sldMkLst>
          <pc:docMk/>
          <pc:sldMk cId="0" sldId="256"/>
        </pc:sldMkLst>
        <pc:spChg chg="mod">
          <ac:chgData name="dcszjin@nus.edu.sg" userId="cd05a825-544c-438a-9ba1-08e63db50b47" providerId="ADAL" clId="{9951FBC0-0DB4-4E89-AD15-8BA171954228}" dt="2021-03-01T07:02:44.775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04.415" v="6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2438607696" sldId="468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438607696" sldId="468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67695719" sldId="52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67695719" sldId="526"/>
            <ac:spMk id="43" creationId="{00000000-0000-0000-0000-000000000000}"/>
          </ac:spMkLst>
        </pc:spChg>
      </pc:sldChg>
      <pc:sldChg chg="delSp modSp mod">
        <pc:chgData name="dcszjin@nus.edu.sg" userId="cd05a825-544c-438a-9ba1-08e63db50b47" providerId="ADAL" clId="{9951FBC0-0DB4-4E89-AD15-8BA171954228}" dt="2021-03-01T07:03:18.318" v="63" actId="478"/>
        <pc:sldMkLst>
          <pc:docMk/>
          <pc:sldMk cId="2573090601" sldId="54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573090601" sldId="546"/>
            <ac:spMk id="7" creationId="{00000000-0000-0000-0000-000000000000}"/>
          </ac:spMkLst>
        </pc:spChg>
        <pc:spChg chg="del">
          <ac:chgData name="dcszjin@nus.edu.sg" userId="cd05a825-544c-438a-9ba1-08e63db50b47" providerId="ADAL" clId="{9951FBC0-0DB4-4E89-AD15-8BA171954228}" dt="2021-03-01T07:03:18.318" v="63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427618944" sldId="55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94276337" sldId="601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94276337" sldId="601"/>
            <ac:spMk id="7" creationId="{00000000-0000-0000-0000-000000000000}"/>
          </ac:spMkLst>
        </pc:spChg>
      </pc:sldChg>
      <pc:sldChg chg="modSp mod">
        <pc:chgData name="dcszjin@nus.edu.sg" userId="cd05a825-544c-438a-9ba1-08e63db50b47" providerId="ADAL" clId="{9951FBC0-0DB4-4E89-AD15-8BA171954228}" dt="2021-03-01T07:03:49.103" v="65" actId="20577"/>
        <pc:sldMkLst>
          <pc:docMk/>
          <pc:sldMk cId="1542002799" sldId="602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49.103" v="65" actId="20577"/>
          <ac:spMkLst>
            <pc:docMk/>
            <pc:sldMk cId="1542002799" sldId="602"/>
            <ac:spMk id="8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830535321" sldId="60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830535321" sldId="603"/>
            <ac:spMk id="7" creationId="{00000000-0000-0000-0000-000000000000}"/>
          </ac:spMkLst>
        </pc:spChg>
      </pc:sldChg>
      <pc:sldMasterChg chg="modSp modSldLayout">
        <pc:chgData name="dcszjin@nus.edu.sg" userId="cd05a825-544c-438a-9ba1-08e63db50b47" providerId="ADAL" clId="{9951FBC0-0DB4-4E89-AD15-8BA171954228}" dt="2021-03-01T07:03:15.979" v="62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4/5/2021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71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41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40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20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46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31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86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08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36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28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Struct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Returning a Structure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Unit28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33425" y="1460500"/>
            <a:ext cx="8181975" cy="653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err="1"/>
              <a:t>Collatz</a:t>
            </a:r>
            <a:r>
              <a:rPr lang="en-US" sz="2400" dirty="0"/>
              <a:t> again!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endParaRPr lang="en-US" sz="1600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80A3AA33-A8FF-47C2-A2D5-57D6B362A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424" y="1928252"/>
            <a:ext cx="3076529" cy="1180066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answer</a:t>
            </a:r>
            <a:r>
              <a:rPr lang="en-US" b="1" dirty="0">
                <a:latin typeface="Courier New" pitchFamily="49" charset="0"/>
              </a:rPr>
              <a:t> {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max_n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max_num_steps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4FF30617-62A0-4BFB-A7F3-B83FE940F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425" y="3236233"/>
            <a:ext cx="5603972" cy="3154293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struct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answer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find_max_steps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</a:rPr>
              <a:t> n) {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struct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answer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ans</a:t>
            </a:r>
            <a:r>
              <a:rPr lang="en-US" b="1" dirty="0">
                <a:latin typeface="Courier New" pitchFamily="49" charset="0"/>
              </a:rPr>
              <a:t> = {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    .</a:t>
            </a:r>
            <a:r>
              <a:rPr lang="en-US" b="1" dirty="0" err="1">
                <a:latin typeface="Courier New" pitchFamily="49" charset="0"/>
              </a:rPr>
              <a:t>max_n</a:t>
            </a:r>
            <a:r>
              <a:rPr lang="en-US" b="1" dirty="0">
                <a:latin typeface="Courier New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,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    .</a:t>
            </a:r>
            <a:r>
              <a:rPr lang="en-US" b="1" dirty="0" err="1">
                <a:latin typeface="Courier New" pitchFamily="49" charset="0"/>
              </a:rPr>
              <a:t>max_num_steps</a:t>
            </a:r>
            <a:r>
              <a:rPr lang="en-US" b="1" dirty="0">
                <a:latin typeface="Courier New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0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  };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  …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      </a:t>
            </a:r>
            <a:r>
              <a:rPr lang="en-US" b="1" dirty="0" err="1">
                <a:latin typeface="Courier New" pitchFamily="49" charset="0"/>
              </a:rPr>
              <a:t>ans.max_n</a:t>
            </a:r>
            <a:r>
              <a:rPr lang="en-US" b="1" dirty="0">
                <a:latin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      </a:t>
            </a:r>
            <a:r>
              <a:rPr lang="en-US" b="1" dirty="0" err="1">
                <a:latin typeface="Courier New" pitchFamily="49" charset="0"/>
              </a:rPr>
              <a:t>ans.max_num_steps</a:t>
            </a:r>
            <a:r>
              <a:rPr lang="en-US" b="1" dirty="0">
                <a:latin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</a:rPr>
              <a:t>num_of_steps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  …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ans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0FDFD-09D3-4172-91D8-194B55C9EC66}"/>
              </a:ext>
            </a:extLst>
          </p:cNvPr>
          <p:cNvSpPr txBox="1"/>
          <p:nvPr/>
        </p:nvSpPr>
        <p:spPr bwMode="auto">
          <a:xfrm>
            <a:off x="3348382" y="5584018"/>
            <a:ext cx="3278449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dirty="0">
                <a:latin typeface="Arial" charset="0"/>
                <a:cs typeface="Arial" charset="0"/>
              </a:rPr>
              <a:t>Both numbers can be returned together via the structure.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B88D5-D535-4201-A58F-8DB99AEE47E8}"/>
              </a:ext>
            </a:extLst>
          </p:cNvPr>
          <p:cNvSpPr txBox="1"/>
          <p:nvPr/>
        </p:nvSpPr>
        <p:spPr bwMode="auto">
          <a:xfrm>
            <a:off x="4420459" y="1928252"/>
            <a:ext cx="2339937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dirty="0">
                <a:latin typeface="Arial" charset="0"/>
                <a:cs typeface="Arial" charset="0"/>
              </a:rPr>
              <a:t>A structure for storing two numbers.</a:t>
            </a:r>
          </a:p>
        </p:txBody>
      </p:sp>
    </p:spTree>
    <p:extLst>
      <p:ext uri="{BB962C8B-B14F-4D97-AF65-F5344CB8AC3E}">
        <p14:creationId xmlns:p14="http://schemas.microsoft.com/office/powerpoint/2010/main" val="84619034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Defining a Structure as a Type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Unit28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4FF30617-62A0-4BFB-A7F3-B83FE940F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424" y="3782304"/>
            <a:ext cx="7530376" cy="1321321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update_mc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module</a:t>
            </a:r>
            <a:r>
              <a:rPr lang="en-US" sz="2000" b="1" dirty="0">
                <a:latin typeface="Courier New" pitchFamily="49" charset="0"/>
              </a:rPr>
              <a:t> cs1010,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     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hours_spent_per_week</a:t>
            </a:r>
            <a:r>
              <a:rPr lang="en-US" sz="2000" b="1" dirty="0">
                <a:latin typeface="Courier New" pitchFamily="49" charset="0"/>
              </a:rPr>
              <a:t>) {</a:t>
            </a:r>
          </a:p>
          <a:p>
            <a:pPr marL="342900" indent="-342900">
              <a:defRPr/>
            </a:pPr>
            <a:r>
              <a:rPr lang="en-US" sz="2000" b="1" dirty="0">
                <a:latin typeface="Courier New" pitchFamily="49" charset="0"/>
              </a:rPr>
              <a:t>  cs1010.mc = </a:t>
            </a:r>
            <a:r>
              <a:rPr lang="en-US" sz="2000" b="1" dirty="0" err="1">
                <a:latin typeface="Courier New" pitchFamily="49" charset="0"/>
              </a:rPr>
              <a:t>hours_spent_per_week</a:t>
            </a:r>
            <a:r>
              <a:rPr lang="en-US" sz="2000" b="1" dirty="0">
                <a:latin typeface="Courier New" pitchFamily="49" charset="0"/>
              </a:rPr>
              <a:t>/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2.5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0FDFD-09D3-4172-91D8-194B55C9EC66}"/>
              </a:ext>
            </a:extLst>
          </p:cNvPr>
          <p:cNvSpPr txBox="1"/>
          <p:nvPr/>
        </p:nvSpPr>
        <p:spPr bwMode="auto">
          <a:xfrm>
            <a:off x="4572000" y="5259010"/>
            <a:ext cx="3604437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dirty="0">
                <a:solidFill>
                  <a:srgbClr val="7030A0"/>
                </a:solidFill>
                <a:latin typeface="Arial" charset="0"/>
                <a:cs typeface="Arial" charset="0"/>
              </a:rPr>
              <a:t>module</a:t>
            </a:r>
            <a:r>
              <a:rPr lang="en-SG" dirty="0">
                <a:latin typeface="Arial" charset="0"/>
                <a:cs typeface="Arial" charset="0"/>
              </a:rPr>
              <a:t> can now be used just like any other standard data type!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50048137-8368-44B5-85DD-193F9405A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424" y="2018581"/>
            <a:ext cx="3691473" cy="1618122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typedef struct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module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2000" b="1" dirty="0">
                <a:latin typeface="Courier New" pitchFamily="49" charset="0"/>
              </a:rPr>
              <a:t>*code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2000" b="1" dirty="0">
                <a:latin typeface="Courier New" pitchFamily="49" charset="0"/>
              </a:rPr>
              <a:t>*title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long </a:t>
            </a:r>
            <a:r>
              <a:rPr lang="en-US" sz="2000" b="1" dirty="0">
                <a:latin typeface="Courier New" pitchFamily="49" charset="0"/>
              </a:rPr>
              <a:t>mc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31C5F6A1-BE15-41B7-8B73-EEA07BDFF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7606" y="2018580"/>
            <a:ext cx="3691473" cy="1618121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typedef struct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2000" b="1" dirty="0">
                <a:latin typeface="Courier New" pitchFamily="49" charset="0"/>
              </a:rPr>
              <a:t>*code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2000" b="1" dirty="0">
                <a:latin typeface="Courier New" pitchFamily="49" charset="0"/>
              </a:rPr>
              <a:t>*title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long </a:t>
            </a:r>
            <a:r>
              <a:rPr lang="en-US" sz="2000" b="1" dirty="0">
                <a:latin typeface="Courier New" pitchFamily="49" charset="0"/>
              </a:rPr>
              <a:t>mc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}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module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3EDF79-736E-469E-8311-FF8963BF7B56}"/>
              </a:ext>
            </a:extLst>
          </p:cNvPr>
          <p:cNvSpPr txBox="1"/>
          <p:nvPr/>
        </p:nvSpPr>
        <p:spPr bwMode="auto">
          <a:xfrm>
            <a:off x="4572000" y="6028828"/>
            <a:ext cx="2573267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dirty="0">
                <a:latin typeface="Arial" charset="0"/>
                <a:cs typeface="Arial" charset="0"/>
              </a:rPr>
              <a:t>Better to name the type </a:t>
            </a:r>
            <a:r>
              <a:rPr lang="en-SG" dirty="0" err="1">
                <a:solidFill>
                  <a:srgbClr val="7030A0"/>
                </a:solidFill>
                <a:latin typeface="Arial" charset="0"/>
                <a:cs typeface="Arial" charset="0"/>
              </a:rPr>
              <a:t>module_t</a:t>
            </a:r>
            <a:r>
              <a:rPr lang="en-SG" dirty="0">
                <a:solidFill>
                  <a:srgbClr val="7030A0"/>
                </a:solidFill>
                <a:latin typeface="Arial" charset="0"/>
                <a:cs typeface="Arial" charset="0"/>
              </a:rPr>
              <a:t> </a:t>
            </a:r>
            <a:r>
              <a:rPr lang="en-SG" dirty="0">
                <a:latin typeface="Arial" charset="0"/>
                <a:cs typeface="Arial" charset="0"/>
              </a:rPr>
              <a:t>for clarity.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141E0C-B42A-4448-BB78-91A698273659}"/>
              </a:ext>
            </a:extLst>
          </p:cNvPr>
          <p:cNvSpPr/>
          <p:nvPr/>
        </p:nvSpPr>
        <p:spPr>
          <a:xfrm>
            <a:off x="1233377" y="2039846"/>
            <a:ext cx="1073888" cy="341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6B17F0-6F99-439D-A835-AB5E351CCD9A}"/>
              </a:ext>
            </a:extLst>
          </p:cNvPr>
          <p:cNvSpPr/>
          <p:nvPr/>
        </p:nvSpPr>
        <p:spPr>
          <a:xfrm>
            <a:off x="5076224" y="2039846"/>
            <a:ext cx="1073888" cy="341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793BC6DB-2155-470B-9458-43CFA2CF6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460500"/>
            <a:ext cx="8181975" cy="653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typedef allows new data types to be defined.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9701797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28</a:t>
            </a:r>
            <a:r>
              <a:rPr lang="en-GB" sz="3600">
                <a:solidFill>
                  <a:srgbClr val="0000FF"/>
                </a:solidFill>
              </a:rPr>
              <a:t>: Struct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Organizing Data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Structure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Structure Variable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Structures as Parameters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Returning a Structure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US" sz="2800" dirty="0">
                <a:latin typeface="+mj-lt"/>
              </a:rPr>
              <a:t>Defining a Structure as a Type</a:t>
            </a: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Organizing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Unit28</a:t>
            </a:r>
            <a:r>
              <a:rPr lang="en-US" dirty="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33425" y="1457325"/>
            <a:ext cx="78343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Write a program to compute the volume of 2 boxes.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5083673"/>
            <a:ext cx="7772400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80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03363" y="2005012"/>
            <a:ext cx="1954732" cy="2319575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/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// for 1st box</a:t>
            </a:r>
          </a:p>
          <a:p>
            <a:pPr marL="342900" indent="-342900"/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length1;</a:t>
            </a:r>
          </a:p>
          <a:p>
            <a:pPr marL="342900" indent="-342900"/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width1; </a:t>
            </a:r>
          </a:p>
          <a:p>
            <a:pPr marL="342900" indent="-342900"/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height1; </a:t>
            </a:r>
          </a:p>
          <a:p>
            <a:pPr marL="342900" indent="-342900"/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// for 2nd box</a:t>
            </a:r>
            <a:endParaRPr lang="en-US" sz="1600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long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length2;</a:t>
            </a:r>
          </a:p>
          <a:p>
            <a:pPr marL="342900" indent="-342900"/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width2, </a:t>
            </a:r>
          </a:p>
          <a:p>
            <a:pPr marL="342900" indent="-342900"/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height2; 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33425" y="4584965"/>
            <a:ext cx="7953375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More logical to organize the dimensions into a group and declare two variables of such a </a:t>
            </a:r>
            <a:r>
              <a:rPr lang="en-US" sz="2400" i="1" dirty="0"/>
              <a:t>group</a:t>
            </a:r>
            <a:r>
              <a:rPr lang="en-US" sz="2400" dirty="0"/>
              <a:t>. </a:t>
            </a: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4228033" y="2274977"/>
            <a:ext cx="2635250" cy="593725"/>
            <a:chOff x="1161536" y="3002692"/>
            <a:chExt cx="2636108" cy="593125"/>
          </a:xfrm>
        </p:grpSpPr>
        <p:sp>
          <p:nvSpPr>
            <p:cNvPr id="15" name="Rectangle 14"/>
            <p:cNvSpPr/>
            <p:nvPr/>
          </p:nvSpPr>
          <p:spPr bwMode="auto">
            <a:xfrm>
              <a:off x="1593477" y="3262779"/>
              <a:ext cx="495461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401778" y="3262779"/>
              <a:ext cx="493873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254542" y="3262779"/>
              <a:ext cx="493874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8" name="TextBox 12"/>
            <p:cNvSpPr txBox="1">
              <a:spLocks noChangeArrowheads="1"/>
            </p:cNvSpPr>
            <p:nvPr/>
          </p:nvSpPr>
          <p:spPr bwMode="auto">
            <a:xfrm>
              <a:off x="1161536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length1</a:t>
              </a:r>
              <a:endParaRPr lang="en-SG" sz="1400"/>
            </a:p>
          </p:txBody>
        </p:sp>
        <p:sp>
          <p:nvSpPr>
            <p:cNvPr id="19" name="TextBox 13"/>
            <p:cNvSpPr txBox="1">
              <a:spLocks noChangeArrowheads="1"/>
            </p:cNvSpPr>
            <p:nvPr/>
          </p:nvSpPr>
          <p:spPr bwMode="auto">
            <a:xfrm>
              <a:off x="2092411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width1</a:t>
              </a:r>
              <a:endParaRPr lang="en-SG" sz="1400"/>
            </a:p>
          </p:txBody>
        </p:sp>
        <p:sp>
          <p:nvSpPr>
            <p:cNvPr id="20" name="TextBox 14"/>
            <p:cNvSpPr txBox="1">
              <a:spLocks noChangeArrowheads="1"/>
            </p:cNvSpPr>
            <p:nvPr/>
          </p:nvSpPr>
          <p:spPr bwMode="auto">
            <a:xfrm>
              <a:off x="2969742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/>
                <a:t>height1</a:t>
              </a:r>
              <a:endParaRPr lang="en-SG" sz="1400" dirty="0"/>
            </a:p>
          </p:txBody>
        </p:sp>
      </p:grpSp>
      <p:grpSp>
        <p:nvGrpSpPr>
          <p:cNvPr id="21" name="Group 23"/>
          <p:cNvGrpSpPr>
            <a:grpSpLocks/>
          </p:cNvGrpSpPr>
          <p:nvPr/>
        </p:nvGrpSpPr>
        <p:grpSpPr bwMode="auto">
          <a:xfrm>
            <a:off x="4228033" y="3170237"/>
            <a:ext cx="2635250" cy="593725"/>
            <a:chOff x="1161536" y="3002692"/>
            <a:chExt cx="2636108" cy="593125"/>
          </a:xfrm>
        </p:grpSpPr>
        <p:sp>
          <p:nvSpPr>
            <p:cNvPr id="22" name="Rectangle 21"/>
            <p:cNvSpPr/>
            <p:nvPr/>
          </p:nvSpPr>
          <p:spPr bwMode="auto">
            <a:xfrm>
              <a:off x="1593477" y="3262779"/>
              <a:ext cx="495461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2401777" y="3262779"/>
              <a:ext cx="493874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54542" y="3262779"/>
              <a:ext cx="493873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5" name="TextBox 27"/>
            <p:cNvSpPr txBox="1">
              <a:spLocks noChangeArrowheads="1"/>
            </p:cNvSpPr>
            <p:nvPr/>
          </p:nvSpPr>
          <p:spPr bwMode="auto">
            <a:xfrm>
              <a:off x="1161536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length2</a:t>
              </a:r>
              <a:endParaRPr lang="en-SG" sz="1400"/>
            </a:p>
          </p:txBody>
        </p:sp>
        <p:sp>
          <p:nvSpPr>
            <p:cNvPr id="26" name="TextBox 28"/>
            <p:cNvSpPr txBox="1">
              <a:spLocks noChangeArrowheads="1"/>
            </p:cNvSpPr>
            <p:nvPr/>
          </p:nvSpPr>
          <p:spPr bwMode="auto">
            <a:xfrm>
              <a:off x="2092411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width2</a:t>
              </a:r>
              <a:endParaRPr lang="en-SG" sz="1400"/>
            </a:p>
          </p:txBody>
        </p:sp>
        <p:sp>
          <p:nvSpPr>
            <p:cNvPr id="27" name="TextBox 29"/>
            <p:cNvSpPr txBox="1">
              <a:spLocks noChangeArrowheads="1"/>
            </p:cNvSpPr>
            <p:nvPr/>
          </p:nvSpPr>
          <p:spPr bwMode="auto">
            <a:xfrm>
              <a:off x="2969742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height2</a:t>
              </a:r>
              <a:endParaRPr lang="en-SG" sz="1400"/>
            </a:p>
          </p:txBody>
        </p:sp>
      </p:grpSp>
      <p:grpSp>
        <p:nvGrpSpPr>
          <p:cNvPr id="28" name="Group 45"/>
          <p:cNvGrpSpPr>
            <a:grpSpLocks/>
          </p:cNvGrpSpPr>
          <p:nvPr/>
        </p:nvGrpSpPr>
        <p:grpSpPr bwMode="auto">
          <a:xfrm>
            <a:off x="1050925" y="5423507"/>
            <a:ext cx="3249613" cy="1004888"/>
            <a:chOff x="1050323" y="4790303"/>
            <a:chExt cx="3249828" cy="1005016"/>
          </a:xfrm>
        </p:grpSpPr>
        <p:sp>
          <p:nvSpPr>
            <p:cNvPr id="29" name="Rectangle 28"/>
            <p:cNvSpPr/>
            <p:nvPr/>
          </p:nvSpPr>
          <p:spPr bwMode="auto">
            <a:xfrm>
              <a:off x="1869527" y="5353938"/>
              <a:ext cx="495333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677619" y="5353938"/>
              <a:ext cx="493745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530162" y="5353938"/>
              <a:ext cx="493746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32" name="TextBox 20"/>
            <p:cNvSpPr txBox="1">
              <a:spLocks noChangeArrowheads="1"/>
            </p:cNvSpPr>
            <p:nvPr/>
          </p:nvSpPr>
          <p:spPr bwMode="auto">
            <a:xfrm>
              <a:off x="1437505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length</a:t>
              </a:r>
              <a:endParaRPr lang="en-SG" sz="1400"/>
            </a:p>
          </p:txBody>
        </p:sp>
        <p:sp>
          <p:nvSpPr>
            <p:cNvPr id="33" name="TextBox 21"/>
            <p:cNvSpPr txBox="1">
              <a:spLocks noChangeArrowheads="1"/>
            </p:cNvSpPr>
            <p:nvPr/>
          </p:nvSpPr>
          <p:spPr bwMode="auto">
            <a:xfrm>
              <a:off x="2368380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width</a:t>
              </a:r>
              <a:endParaRPr lang="en-SG" sz="1400"/>
            </a:p>
          </p:txBody>
        </p:sp>
        <p:sp>
          <p:nvSpPr>
            <p:cNvPr id="34" name="TextBox 22"/>
            <p:cNvSpPr txBox="1">
              <a:spLocks noChangeArrowheads="1"/>
            </p:cNvSpPr>
            <p:nvPr/>
          </p:nvSpPr>
          <p:spPr bwMode="auto">
            <a:xfrm>
              <a:off x="3245711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height</a:t>
              </a:r>
              <a:endParaRPr lang="en-SG" sz="1400"/>
            </a:p>
          </p:txBody>
        </p:sp>
        <p:sp>
          <p:nvSpPr>
            <p:cNvPr id="35" name="TextBox 41"/>
            <p:cNvSpPr txBox="1">
              <a:spLocks noChangeArrowheads="1"/>
            </p:cNvSpPr>
            <p:nvPr/>
          </p:nvSpPr>
          <p:spPr bwMode="auto">
            <a:xfrm>
              <a:off x="1050323" y="4790303"/>
              <a:ext cx="68786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box1</a:t>
              </a:r>
              <a:endParaRPr lang="en-SG" sz="1400"/>
            </a:p>
          </p:txBody>
        </p:sp>
        <p:sp>
          <p:nvSpPr>
            <p:cNvPr id="36" name="Rectangle 44"/>
            <p:cNvSpPr>
              <a:spLocks noChangeArrowheads="1"/>
            </p:cNvSpPr>
            <p:nvPr/>
          </p:nvSpPr>
          <p:spPr bwMode="auto">
            <a:xfrm>
              <a:off x="1396314" y="5053914"/>
              <a:ext cx="2903837" cy="74140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7" name="Group 46"/>
          <p:cNvGrpSpPr>
            <a:grpSpLocks/>
          </p:cNvGrpSpPr>
          <p:nvPr/>
        </p:nvGrpSpPr>
        <p:grpSpPr bwMode="auto">
          <a:xfrm>
            <a:off x="4922838" y="5423507"/>
            <a:ext cx="3249612" cy="1004888"/>
            <a:chOff x="1050323" y="4790303"/>
            <a:chExt cx="3249828" cy="1005016"/>
          </a:xfrm>
        </p:grpSpPr>
        <p:sp>
          <p:nvSpPr>
            <p:cNvPr id="38" name="Rectangle 37"/>
            <p:cNvSpPr/>
            <p:nvPr/>
          </p:nvSpPr>
          <p:spPr bwMode="auto">
            <a:xfrm>
              <a:off x="1869527" y="5353938"/>
              <a:ext cx="495333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677618" y="5353938"/>
              <a:ext cx="493746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530163" y="5353938"/>
              <a:ext cx="493745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41" name="TextBox 50"/>
            <p:cNvSpPr txBox="1">
              <a:spLocks noChangeArrowheads="1"/>
            </p:cNvSpPr>
            <p:nvPr/>
          </p:nvSpPr>
          <p:spPr bwMode="auto">
            <a:xfrm>
              <a:off x="1437505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length</a:t>
              </a:r>
              <a:endParaRPr lang="en-SG" sz="1400"/>
            </a:p>
          </p:txBody>
        </p:sp>
        <p:sp>
          <p:nvSpPr>
            <p:cNvPr id="42" name="TextBox 51"/>
            <p:cNvSpPr txBox="1">
              <a:spLocks noChangeArrowheads="1"/>
            </p:cNvSpPr>
            <p:nvPr/>
          </p:nvSpPr>
          <p:spPr bwMode="auto">
            <a:xfrm>
              <a:off x="2368380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width</a:t>
              </a:r>
              <a:endParaRPr lang="en-SG" sz="1400"/>
            </a:p>
          </p:txBody>
        </p:sp>
        <p:sp>
          <p:nvSpPr>
            <p:cNvPr id="43" name="TextBox 52"/>
            <p:cNvSpPr txBox="1">
              <a:spLocks noChangeArrowheads="1"/>
            </p:cNvSpPr>
            <p:nvPr/>
          </p:nvSpPr>
          <p:spPr bwMode="auto">
            <a:xfrm>
              <a:off x="3245711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height</a:t>
              </a:r>
              <a:endParaRPr lang="en-SG" sz="1400"/>
            </a:p>
          </p:txBody>
        </p:sp>
        <p:sp>
          <p:nvSpPr>
            <p:cNvPr id="44" name="TextBox 53"/>
            <p:cNvSpPr txBox="1">
              <a:spLocks noChangeArrowheads="1"/>
            </p:cNvSpPr>
            <p:nvPr/>
          </p:nvSpPr>
          <p:spPr bwMode="auto">
            <a:xfrm>
              <a:off x="1050323" y="4790303"/>
              <a:ext cx="68786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box2</a:t>
              </a:r>
              <a:endParaRPr lang="en-SG" sz="1400"/>
            </a:p>
          </p:txBody>
        </p:sp>
        <p:sp>
          <p:nvSpPr>
            <p:cNvPr id="45" name="Rectangle 54"/>
            <p:cNvSpPr>
              <a:spLocks noChangeArrowheads="1"/>
            </p:cNvSpPr>
            <p:nvPr/>
          </p:nvSpPr>
          <p:spPr bwMode="auto">
            <a:xfrm>
              <a:off x="1396314" y="5053914"/>
              <a:ext cx="2903837" cy="74140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047881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Organizing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Unit28</a:t>
            </a:r>
            <a:r>
              <a:rPr lang="en-US" dirty="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733425" y="1457325"/>
            <a:ext cx="783431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members of a </a:t>
            </a:r>
            <a:r>
              <a:rPr lang="en-US" sz="2400" i="1" dirty="0"/>
              <a:t>group</a:t>
            </a:r>
            <a:r>
              <a:rPr lang="en-US" sz="2400" dirty="0"/>
              <a:t> may be </a:t>
            </a:r>
            <a:r>
              <a:rPr lang="en-US" sz="2400" dirty="0">
                <a:solidFill>
                  <a:srgbClr val="0000FF"/>
                </a:solidFill>
              </a:rPr>
              <a:t>heterogeneous </a:t>
            </a:r>
            <a:r>
              <a:rPr lang="en-US" sz="2400" dirty="0"/>
              <a:t>(of different types) (as opposed to an array whose elements must be homogeneous)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Examples:</a:t>
            </a:r>
          </a:p>
        </p:txBody>
      </p:sp>
      <p:grpSp>
        <p:nvGrpSpPr>
          <p:cNvPr id="47" name="Group 91"/>
          <p:cNvGrpSpPr>
            <a:grpSpLocks/>
          </p:cNvGrpSpPr>
          <p:nvPr/>
        </p:nvGrpSpPr>
        <p:grpSpPr bwMode="auto">
          <a:xfrm>
            <a:off x="1713297" y="2930525"/>
            <a:ext cx="6219441" cy="1385980"/>
            <a:chOff x="1713130" y="2525486"/>
            <a:chExt cx="6219206" cy="1386393"/>
          </a:xfrm>
        </p:grpSpPr>
        <p:sp>
          <p:nvSpPr>
            <p:cNvPr id="48" name="Rectangle 47"/>
            <p:cNvSpPr/>
            <p:nvPr/>
          </p:nvSpPr>
          <p:spPr bwMode="auto">
            <a:xfrm>
              <a:off x="3838328" y="3089217"/>
              <a:ext cx="893729" cy="333474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5184477" y="3089217"/>
              <a:ext cx="495281" cy="333474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50" name="TextBox 46"/>
            <p:cNvSpPr txBox="1">
              <a:spLocks noChangeArrowheads="1"/>
            </p:cNvSpPr>
            <p:nvPr/>
          </p:nvSpPr>
          <p:spPr bwMode="auto">
            <a:xfrm>
              <a:off x="3554613" y="2830286"/>
              <a:ext cx="1533774" cy="30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err="1"/>
                <a:t>acctNum</a:t>
              </a:r>
              <a:endParaRPr lang="en-SG" sz="1400" dirty="0"/>
            </a:p>
          </p:txBody>
        </p:sp>
        <p:sp>
          <p:nvSpPr>
            <p:cNvPr id="51" name="TextBox 55"/>
            <p:cNvSpPr txBox="1">
              <a:spLocks noChangeArrowheads="1"/>
            </p:cNvSpPr>
            <p:nvPr/>
          </p:nvSpPr>
          <p:spPr bwMode="auto">
            <a:xfrm>
              <a:off x="4876100" y="2830286"/>
              <a:ext cx="1079530" cy="30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balance</a:t>
              </a:r>
              <a:endParaRPr lang="en-SG" sz="1400" dirty="0"/>
            </a:p>
          </p:txBody>
        </p:sp>
        <p:sp>
          <p:nvSpPr>
            <p:cNvPr id="52" name="TextBox 57"/>
            <p:cNvSpPr txBox="1">
              <a:spLocks noChangeArrowheads="1"/>
            </p:cNvSpPr>
            <p:nvPr/>
          </p:nvSpPr>
          <p:spPr bwMode="auto">
            <a:xfrm>
              <a:off x="3006970" y="2525486"/>
              <a:ext cx="108522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/>
                <a:t>account</a:t>
              </a:r>
              <a:endParaRPr lang="en-SG" sz="1400" dirty="0"/>
            </a:p>
          </p:txBody>
        </p:sp>
        <p:sp>
          <p:nvSpPr>
            <p:cNvPr id="53" name="Rectangle 58"/>
            <p:cNvSpPr>
              <a:spLocks noChangeArrowheads="1"/>
            </p:cNvSpPr>
            <p:nvPr/>
          </p:nvSpPr>
          <p:spPr bwMode="auto">
            <a:xfrm>
              <a:off x="3456634" y="2789097"/>
              <a:ext cx="2723102" cy="74140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cxnSp>
          <p:nvCxnSpPr>
            <p:cNvPr id="54" name="Straight Arrow Connector 68"/>
            <p:cNvCxnSpPr>
              <a:cxnSpLocks noChangeShapeType="1"/>
              <a:stCxn id="55" idx="3"/>
            </p:cNvCxnSpPr>
            <p:nvPr/>
          </p:nvCxnSpPr>
          <p:spPr bwMode="auto">
            <a:xfrm flipV="1">
              <a:off x="3439050" y="3376250"/>
              <a:ext cx="894303" cy="381695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55" name="TextBox 69"/>
            <p:cNvSpPr txBox="1">
              <a:spLocks noChangeArrowheads="1"/>
            </p:cNvSpPr>
            <p:nvPr/>
          </p:nvSpPr>
          <p:spPr bwMode="auto">
            <a:xfrm>
              <a:off x="1713130" y="3604010"/>
              <a:ext cx="1725920" cy="30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solidFill>
                    <a:srgbClr val="800000"/>
                  </a:solidFill>
                </a:rPr>
                <a:t>contains an integer</a:t>
              </a:r>
              <a:endParaRPr lang="en-SG" sz="1400" i="1" dirty="0">
                <a:solidFill>
                  <a:srgbClr val="800000"/>
                </a:solidFill>
              </a:endParaRPr>
            </a:p>
          </p:txBody>
        </p:sp>
        <p:cxnSp>
          <p:nvCxnSpPr>
            <p:cNvPr id="56" name="Straight Arrow Connector 71"/>
            <p:cNvCxnSpPr>
              <a:cxnSpLocks noChangeShapeType="1"/>
            </p:cNvCxnSpPr>
            <p:nvPr/>
          </p:nvCxnSpPr>
          <p:spPr bwMode="auto">
            <a:xfrm rot="10800000">
              <a:off x="5560927" y="3367873"/>
              <a:ext cx="751951" cy="249534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57" name="TextBox 73"/>
            <p:cNvSpPr txBox="1">
              <a:spLocks noChangeArrowheads="1"/>
            </p:cNvSpPr>
            <p:nvPr/>
          </p:nvSpPr>
          <p:spPr bwMode="auto">
            <a:xfrm>
              <a:off x="5679758" y="3604010"/>
              <a:ext cx="2252578" cy="30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solidFill>
                    <a:srgbClr val="800000"/>
                  </a:solidFill>
                </a:rPr>
                <a:t>contains a real number</a:t>
              </a:r>
              <a:endParaRPr lang="en-SG" sz="1400" i="1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58" name="Group 31"/>
          <p:cNvGrpSpPr>
            <a:grpSpLocks/>
          </p:cNvGrpSpPr>
          <p:nvPr/>
        </p:nvGrpSpPr>
        <p:grpSpPr bwMode="auto">
          <a:xfrm>
            <a:off x="1579562" y="4554292"/>
            <a:ext cx="6916738" cy="1414411"/>
            <a:chOff x="1579562" y="4554381"/>
            <a:chExt cx="6916738" cy="1413929"/>
          </a:xfrm>
        </p:grpSpPr>
        <p:sp>
          <p:nvSpPr>
            <p:cNvPr id="59" name="TextBox 79"/>
            <p:cNvSpPr txBox="1">
              <a:spLocks noChangeArrowheads="1"/>
            </p:cNvSpPr>
            <p:nvPr/>
          </p:nvSpPr>
          <p:spPr bwMode="auto">
            <a:xfrm>
              <a:off x="4333619" y="5660638"/>
              <a:ext cx="2200531" cy="307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solidFill>
                    <a:srgbClr val="800000"/>
                  </a:solidFill>
                </a:rPr>
                <a:t>contains a real number</a:t>
              </a:r>
              <a:endParaRPr lang="en-SG" sz="1400" i="1" dirty="0">
                <a:solidFill>
                  <a:srgbClr val="800000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3065463" y="5141807"/>
              <a:ext cx="1687512" cy="333262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5264150" y="5141807"/>
              <a:ext cx="495300" cy="333262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6210300" y="5141807"/>
              <a:ext cx="311150" cy="333262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2839388" y="4882908"/>
              <a:ext cx="827916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 err="1"/>
                <a:t>stuNum</a:t>
              </a:r>
              <a:endParaRPr lang="en-SG" sz="1400" dirty="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956005" y="4882908"/>
              <a:ext cx="827916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/>
                <a:t>score</a:t>
              </a:r>
              <a:endParaRPr lang="en-SG" sz="1400" dirty="0"/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5803206" y="4882908"/>
              <a:ext cx="827916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/>
                <a:t>grade</a:t>
              </a:r>
              <a:endParaRPr lang="en-SG" sz="1400" dirty="0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2492304" y="4554381"/>
              <a:ext cx="1174999" cy="307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result</a:t>
              </a:r>
              <a:endParaRPr lang="en-SG" sz="1400" dirty="0"/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2733469" y="4841763"/>
              <a:ext cx="4330915" cy="74060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cxnSp>
          <p:nvCxnSpPr>
            <p:cNvPr id="68" name="Straight Arrow Connector 76"/>
            <p:cNvCxnSpPr>
              <a:cxnSpLocks noChangeShapeType="1"/>
            </p:cNvCxnSpPr>
            <p:nvPr/>
          </p:nvCxnSpPr>
          <p:spPr bwMode="auto">
            <a:xfrm flipV="1">
              <a:off x="2763615" y="5398172"/>
              <a:ext cx="654829" cy="259299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69" name="TextBox 77"/>
            <p:cNvSpPr txBox="1">
              <a:spLocks noChangeArrowheads="1"/>
            </p:cNvSpPr>
            <p:nvPr/>
          </p:nvSpPr>
          <p:spPr bwMode="auto">
            <a:xfrm>
              <a:off x="1579562" y="5645762"/>
              <a:ext cx="1975287" cy="307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solidFill>
                    <a:srgbClr val="800000"/>
                  </a:solidFill>
                </a:rPr>
                <a:t>contains a string</a:t>
              </a:r>
              <a:endParaRPr lang="en-SG" sz="1400" i="1" dirty="0">
                <a:solidFill>
                  <a:srgbClr val="800000"/>
                </a:solidFill>
              </a:endParaRPr>
            </a:p>
          </p:txBody>
        </p:sp>
        <p:cxnSp>
          <p:nvCxnSpPr>
            <p:cNvPr id="70" name="Straight Arrow Connector 78"/>
            <p:cNvCxnSpPr>
              <a:cxnSpLocks noChangeShapeType="1"/>
            </p:cNvCxnSpPr>
            <p:nvPr/>
          </p:nvCxnSpPr>
          <p:spPr bwMode="auto">
            <a:xfrm rot="5400000" flipH="1" flipV="1">
              <a:off x="5324494" y="5552077"/>
              <a:ext cx="327893" cy="3351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71" name="TextBox 84"/>
            <p:cNvSpPr txBox="1">
              <a:spLocks noChangeArrowheads="1"/>
            </p:cNvSpPr>
            <p:nvPr/>
          </p:nvSpPr>
          <p:spPr bwMode="auto">
            <a:xfrm>
              <a:off x="6632297" y="5617324"/>
              <a:ext cx="1864003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i="1">
                  <a:solidFill>
                    <a:srgbClr val="800000"/>
                  </a:solidFill>
                </a:rPr>
                <a:t>contains a character</a:t>
              </a:r>
              <a:endParaRPr lang="en-SG" sz="1400" i="1">
                <a:solidFill>
                  <a:srgbClr val="800000"/>
                </a:solidFill>
              </a:endParaRPr>
            </a:p>
          </p:txBody>
        </p:sp>
        <p:cxnSp>
          <p:nvCxnSpPr>
            <p:cNvPr id="72" name="Straight Arrow Connector 85"/>
            <p:cNvCxnSpPr>
              <a:cxnSpLocks noChangeShapeType="1"/>
            </p:cNvCxnSpPr>
            <p:nvPr/>
          </p:nvCxnSpPr>
          <p:spPr bwMode="auto">
            <a:xfrm rot="10800000">
              <a:off x="6434678" y="5389806"/>
              <a:ext cx="1001503" cy="267666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63584953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Structure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Unit28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462722"/>
            <a:ext cx="8229600" cy="1189038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Such a group is called </a:t>
            </a:r>
            <a:r>
              <a:rPr lang="en-US" dirty="0">
                <a:solidFill>
                  <a:srgbClr val="0000FF"/>
                </a:solidFill>
              </a:rPr>
              <a:t>structure</a:t>
            </a:r>
            <a:endParaRPr lang="en-SG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Examples of structures: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6950" y="2619375"/>
            <a:ext cx="2434619" cy="1673009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Arial" charset="0"/>
              </a:rPr>
              <a:t>struct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>
                <a:latin typeface="Courier New" pitchFamily="49" charset="0"/>
                <a:cs typeface="Arial" charset="0"/>
              </a:rPr>
              <a:t>box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length;</a:t>
            </a:r>
            <a:b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width;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height;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</a:t>
            </a:r>
            <a:r>
              <a:rPr lang="en-US" sz="2000" b="1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defRPr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985419" y="4711828"/>
            <a:ext cx="3378033" cy="136002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Arial" charset="0"/>
              </a:rPr>
              <a:t>struct</a:t>
            </a:r>
            <a:r>
              <a:rPr lang="en-US" sz="2000" b="1" dirty="0">
                <a:latin typeface="Courier New" pitchFamily="49" charset="0"/>
                <a:cs typeface="Arial" charset="0"/>
              </a:rPr>
              <a:t> account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Arial" charset="0"/>
              </a:rPr>
              <a:t>long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acctNum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balance;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</a:t>
            </a:r>
            <a:r>
              <a:rPr lang="en-US" sz="2000" b="1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defRPr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768347" y="4711661"/>
            <a:ext cx="3252788" cy="1673009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Arial" charset="0"/>
              </a:rPr>
              <a:t>struct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>
                <a:latin typeface="Courier New" pitchFamily="49" charset="0"/>
                <a:cs typeface="Arial" charset="0"/>
              </a:rPr>
              <a:t>result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Arial" charset="0"/>
              </a:rPr>
              <a:t>char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*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stuNum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score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Arial" charset="0"/>
              </a:rPr>
              <a:t>char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grade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</a:t>
            </a:r>
            <a:r>
              <a:rPr lang="en-US" sz="2000" b="1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defRPr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3" name="Line Callout 2 (Border and Accent Bar) 12"/>
          <p:cNvSpPr/>
          <p:nvPr/>
        </p:nvSpPr>
        <p:spPr bwMode="auto">
          <a:xfrm>
            <a:off x="4532692" y="2895282"/>
            <a:ext cx="2193925" cy="828675"/>
          </a:xfrm>
          <a:prstGeom prst="accentBorderCallout2">
            <a:avLst>
              <a:gd name="adj1" fmla="val 21230"/>
              <a:gd name="adj2" fmla="val -4587"/>
              <a:gd name="adj3" fmla="val 19990"/>
              <a:gd name="adj4" fmla="val -39116"/>
              <a:gd name="adj5" fmla="val 139352"/>
              <a:gd name="adj6" fmla="val -143061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This semi-colon </a:t>
            </a:r>
            <a:r>
              <a:rPr lang="en-US" sz="1600" b="1" dirty="0">
                <a:solidFill>
                  <a:srgbClr val="C00000"/>
                </a:solidFill>
                <a:latin typeface="Arial" charset="0"/>
                <a:cs typeface="Arial" charset="0"/>
              </a:rPr>
              <a:t>;</a:t>
            </a:r>
            <a:r>
              <a:rPr lang="en-US" sz="1600" dirty="0">
                <a:latin typeface="Arial" charset="0"/>
                <a:cs typeface="Arial" charset="0"/>
              </a:rPr>
              <a:t> is very important and is often forgotten!</a:t>
            </a:r>
            <a:endParaRPr lang="en-SG" sz="1600" dirty="0">
              <a:latin typeface="Arial" charset="0"/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236653" y="5705537"/>
            <a:ext cx="143665" cy="295093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247542" y="3911148"/>
            <a:ext cx="143665" cy="295093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026030" y="6011310"/>
            <a:ext cx="143665" cy="295093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0906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5" grpId="0" animBg="1"/>
      <p:bldP spid="14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Structure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Unit28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733425" y="1460500"/>
            <a:ext cx="7834313" cy="287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structure is </a:t>
            </a:r>
            <a:r>
              <a:rPr lang="en-US" sz="2400" u="sng" dirty="0">
                <a:solidFill>
                  <a:srgbClr val="C00000"/>
                </a:solidFill>
              </a:rPr>
              <a:t>NOT</a:t>
            </a:r>
            <a:r>
              <a:rPr lang="en-US" sz="2400" dirty="0"/>
              <a:t> a variable!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It is just a compound data type.</a:t>
            </a:r>
            <a:br>
              <a:rPr lang="en-US" sz="2000" dirty="0"/>
            </a:br>
            <a:endParaRPr lang="en-US" sz="1200" dirty="0"/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following is a </a:t>
            </a:r>
            <a:r>
              <a:rPr lang="en-US" sz="2400" u="sng" dirty="0"/>
              <a:t>definition of a type</a:t>
            </a:r>
            <a:r>
              <a:rPr lang="en-US" sz="2400" dirty="0"/>
              <a:t>, NOT a </a:t>
            </a:r>
            <a:r>
              <a:rPr lang="en-US" sz="2400" u="sng" dirty="0"/>
              <a:t>declaration of a variable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A type needs to be defined before we can declare variable of that type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u="sng" dirty="0">
                <a:solidFill>
                  <a:srgbClr val="C00000"/>
                </a:solidFill>
              </a:rPr>
              <a:t>No</a:t>
            </a:r>
            <a:r>
              <a:rPr lang="en-US" sz="2000" dirty="0"/>
              <a:t> memory is allocated to a type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2882900" y="4394199"/>
            <a:ext cx="2511033" cy="1575085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struct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module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2000" b="1" dirty="0">
                <a:latin typeface="Courier New" pitchFamily="49" charset="0"/>
              </a:rPr>
              <a:t>*code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2000" b="1" dirty="0">
                <a:latin typeface="Courier New" pitchFamily="49" charset="0"/>
              </a:rPr>
              <a:t>*title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long </a:t>
            </a:r>
            <a:r>
              <a:rPr lang="en-US" sz="2000" b="1" dirty="0">
                <a:latin typeface="Courier New" pitchFamily="49" charset="0"/>
              </a:rPr>
              <a:t>mc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endParaRPr lang="en-US" sz="24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050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Structure Variables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Unit28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33425" y="1460501"/>
            <a:ext cx="8181975" cy="104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Declaration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syntax is similar to declaring ordinary variables</a:t>
            </a:r>
            <a:r>
              <a:rPr lang="en-US" sz="2000" dirty="0"/>
              <a:t>.</a:t>
            </a: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1182688" y="2501107"/>
            <a:ext cx="2680395" cy="1667756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struct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module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2000" b="1" dirty="0">
                <a:latin typeface="Courier New" pitchFamily="49" charset="0"/>
              </a:rPr>
              <a:t>*code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2000" b="1" dirty="0">
                <a:latin typeface="Courier New" pitchFamily="49" charset="0"/>
              </a:rPr>
              <a:t>*title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long </a:t>
            </a:r>
            <a:r>
              <a:rPr lang="en-US" sz="2000" b="1" dirty="0">
                <a:latin typeface="Courier New" pitchFamily="49" charset="0"/>
              </a:rPr>
              <a:t>mc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193726" y="2894331"/>
            <a:ext cx="3676278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Before function prototypes 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(but after preprocessor directives)</a:t>
            </a:r>
            <a:endParaRPr lang="en-SG" dirty="0">
              <a:latin typeface="Arial" charset="0"/>
              <a:cs typeface="Arial" charset="0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8C3CC3B0-3002-463B-8DF4-93843E693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9" y="4427224"/>
            <a:ext cx="3389312" cy="483015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 tIns="91440" rIns="91440" bIns="0"/>
          <a:lstStyle/>
          <a:p>
            <a:pPr marL="342900" indent="-342900"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 module </a:t>
            </a:r>
            <a:r>
              <a:rPr lang="en-US" sz="2000" b="1" dirty="0">
                <a:latin typeface="Courier New" pitchFamily="49" charset="0"/>
              </a:rPr>
              <a:t>cs1010;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4824412" y="4498868"/>
            <a:ext cx="2172514" cy="369332"/>
          </a:xfrm>
          <a:prstGeom prst="rect">
            <a:avLst/>
          </a:prstGeom>
          <a:solidFill>
            <a:srgbClr val="FFFF99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Inside any function</a:t>
            </a:r>
            <a:endParaRPr lang="en-SG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70862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Structure Variables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Unit28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33425" y="1460501"/>
            <a:ext cx="8181975" cy="104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Initialization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Use dot (.) operator 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With compound literal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80A3AA33-A8FF-47C2-A2D5-57D6B362A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712" y="2501107"/>
            <a:ext cx="6437311" cy="130575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 module </a:t>
            </a:r>
            <a:r>
              <a:rPr lang="en-US" sz="2000" b="1" dirty="0">
                <a:latin typeface="Courier New" pitchFamily="49" charset="0"/>
              </a:rPr>
              <a:t>cs1010;</a:t>
            </a:r>
          </a:p>
          <a:p>
            <a:pPr marL="342900" indent="-342900">
              <a:defRPr/>
            </a:pPr>
            <a:r>
              <a:rPr lang="en-US" sz="2000" b="1" dirty="0">
                <a:latin typeface="Courier New" pitchFamily="49" charset="0"/>
              </a:rPr>
              <a:t>cs1010.code 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"CS1010"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sz="2000" b="1" dirty="0">
                <a:latin typeface="Courier New" pitchFamily="49" charset="0"/>
              </a:rPr>
              <a:t>cs1010.title 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"Programming Methodology"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sz="2000" b="1" dirty="0">
                <a:latin typeface="Courier New" pitchFamily="49" charset="0"/>
              </a:rPr>
              <a:t>cs1010.mc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4</a:t>
            </a:r>
            <a:r>
              <a:rPr lang="en-US" sz="2000" b="1" dirty="0">
                <a:latin typeface="Courier New" pitchFamily="49" charset="0"/>
              </a:rPr>
              <a:t>;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4FF30617-62A0-4BFB-A7F3-B83FE940F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711" y="4648405"/>
            <a:ext cx="6437311" cy="1659928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struct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module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cs1010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= {</a:t>
            </a:r>
          </a:p>
          <a:p>
            <a:pPr marL="342900" indent="-342900">
              <a:defRPr/>
            </a:pPr>
            <a:r>
              <a:rPr lang="en-US" sz="2000" b="1" dirty="0">
                <a:latin typeface="Courier New" pitchFamily="49" charset="0"/>
              </a:rPr>
              <a:t>  .code 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"CS1010"</a:t>
            </a:r>
            <a:r>
              <a:rPr lang="en-US" sz="2000" b="1" dirty="0">
                <a:latin typeface="Courier New" pitchFamily="49" charset="0"/>
              </a:rPr>
              <a:t>,</a:t>
            </a:r>
          </a:p>
          <a:p>
            <a:pPr marL="342900" indent="-342900">
              <a:defRPr/>
            </a:pPr>
            <a:r>
              <a:rPr lang="en-US" sz="2000" b="1" dirty="0">
                <a:latin typeface="Courier New" pitchFamily="49" charset="0"/>
              </a:rPr>
              <a:t>  .title 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"Programming Methodology"</a:t>
            </a:r>
            <a:r>
              <a:rPr lang="en-US" sz="2000" b="1" dirty="0">
                <a:latin typeface="Courier New" pitchFamily="49" charset="0"/>
              </a:rPr>
              <a:t>,</a:t>
            </a:r>
          </a:p>
          <a:p>
            <a:pPr marL="342900" indent="-342900">
              <a:defRPr/>
            </a:pPr>
            <a:r>
              <a:rPr lang="en-US" sz="2000" b="1" dirty="0">
                <a:latin typeface="Courier New" pitchFamily="49" charset="0"/>
              </a:rPr>
              <a:t>  .mc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4</a:t>
            </a:r>
          </a:p>
          <a:p>
            <a:pPr marL="342900" indent="-342900">
              <a:defRPr/>
            </a:pPr>
            <a:r>
              <a:rPr lang="en-US" sz="2000" b="1" dirty="0">
                <a:latin typeface="Courier New" pitchFamily="49" charset="0"/>
              </a:rPr>
              <a:t>};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7425BC-0F86-4EAC-9513-183A3C67238E}"/>
              </a:ext>
            </a:extLst>
          </p:cNvPr>
          <p:cNvSpPr txBox="1"/>
          <p:nvPr/>
        </p:nvSpPr>
        <p:spPr bwMode="auto">
          <a:xfrm>
            <a:off x="5560189" y="4356017"/>
            <a:ext cx="2915991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Unmentioned components are initialized to 0.</a:t>
            </a:r>
            <a:endParaRPr lang="en-SG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64359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Structures as Parameters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Unit28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33425" y="1460501"/>
            <a:ext cx="8181975" cy="104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Call by value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Call by reference (recommended)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80A3AA33-A8FF-47C2-A2D5-57D6B362A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424" y="1928252"/>
            <a:ext cx="6826596" cy="1180066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update_mc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module</a:t>
            </a:r>
            <a:r>
              <a:rPr lang="en-US" b="1" dirty="0">
                <a:latin typeface="Courier New" pitchFamily="49" charset="0"/>
              </a:rPr>
              <a:t> cs1010,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    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hours_spent_per_week</a:t>
            </a:r>
            <a:r>
              <a:rPr lang="en-US" b="1" dirty="0">
                <a:latin typeface="Courier New" pitchFamily="49" charset="0"/>
              </a:rPr>
              <a:t>) {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  cs1010.mc = </a:t>
            </a:r>
            <a:r>
              <a:rPr lang="en-US" b="1" dirty="0" err="1">
                <a:latin typeface="Courier New" pitchFamily="49" charset="0"/>
              </a:rPr>
              <a:t>hours_spent_per_week</a:t>
            </a:r>
            <a:r>
              <a:rPr lang="en-US" b="1" dirty="0">
                <a:latin typeface="Courier New" pitchFamily="49" charset="0"/>
              </a:rPr>
              <a:t>/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2.5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4FF30617-62A0-4BFB-A7F3-B83FE940F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424" y="4109536"/>
            <a:ext cx="7635689" cy="1180066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update_mc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module</a:t>
            </a:r>
            <a:r>
              <a:rPr lang="en-US" b="1" dirty="0">
                <a:latin typeface="Courier New" pitchFamily="49" charset="0"/>
              </a:rPr>
              <a:t> *cs1010,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    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hours_spent_per_week</a:t>
            </a:r>
            <a:r>
              <a:rPr lang="en-US" b="1" dirty="0">
                <a:latin typeface="Courier New" pitchFamily="49" charset="0"/>
              </a:rPr>
              <a:t>) {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  (*cs1010).mc = </a:t>
            </a:r>
            <a:r>
              <a:rPr lang="en-US" b="1" dirty="0" err="1">
                <a:latin typeface="Courier New" pitchFamily="49" charset="0"/>
              </a:rPr>
              <a:t>hours_spent_per_week</a:t>
            </a:r>
            <a:r>
              <a:rPr lang="en-US" b="1" dirty="0">
                <a:latin typeface="Courier New" pitchFamily="49" charset="0"/>
              </a:rPr>
              <a:t>/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2.5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0FDFD-09D3-4172-91D8-194B55C9EC66}"/>
              </a:ext>
            </a:extLst>
          </p:cNvPr>
          <p:cNvSpPr txBox="1"/>
          <p:nvPr/>
        </p:nvSpPr>
        <p:spPr bwMode="auto">
          <a:xfrm>
            <a:off x="5435029" y="5031859"/>
            <a:ext cx="3251771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dirty="0">
                <a:latin typeface="Arial" charset="0"/>
                <a:cs typeface="Arial" charset="0"/>
              </a:rPr>
              <a:t>More efficient and allow changes to be visible </a:t>
            </a:r>
            <a:r>
              <a:rPr lang="en-SG" dirty="0"/>
              <a:t>outside.</a:t>
            </a:r>
            <a:r>
              <a:rPr lang="en-SG" dirty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B88D5-D535-4201-A58F-8DB99AEE47E8}"/>
              </a:ext>
            </a:extLst>
          </p:cNvPr>
          <p:cNvSpPr txBox="1"/>
          <p:nvPr/>
        </p:nvSpPr>
        <p:spPr bwMode="auto">
          <a:xfrm>
            <a:off x="4315147" y="2853174"/>
            <a:ext cx="4371654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dirty="0">
                <a:latin typeface="Arial" charset="0"/>
                <a:cs typeface="Arial" charset="0"/>
              </a:rPr>
              <a:t>Values copied component by component and changes not visible </a:t>
            </a:r>
            <a:r>
              <a:rPr lang="en-SG" dirty="0"/>
              <a:t>outside.</a:t>
            </a:r>
            <a:r>
              <a:rPr lang="en-SG" dirty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7C1E4480-EEB2-4874-9F94-6B5904CCE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940" y="5814111"/>
            <a:ext cx="5416340" cy="40350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b="1" dirty="0">
                <a:latin typeface="Courier New" pitchFamily="49" charset="0"/>
              </a:rPr>
              <a:t>cs1010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-&gt;</a:t>
            </a:r>
            <a:r>
              <a:rPr lang="en-US" b="1" dirty="0">
                <a:latin typeface="Courier New" pitchFamily="49" charset="0"/>
              </a:rPr>
              <a:t>mc = </a:t>
            </a:r>
            <a:r>
              <a:rPr lang="en-US" b="1" dirty="0" err="1">
                <a:latin typeface="Courier New" pitchFamily="49" charset="0"/>
              </a:rPr>
              <a:t>hours_spent_per_week</a:t>
            </a:r>
            <a:r>
              <a:rPr lang="en-US" b="1" dirty="0">
                <a:latin typeface="Courier New" pitchFamily="49" charset="0"/>
              </a:rPr>
              <a:t>/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2.5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99A7D1-5F5C-4684-93FF-87CAEAA26D2B}"/>
              </a:ext>
            </a:extLst>
          </p:cNvPr>
          <p:cNvSpPr txBox="1"/>
          <p:nvPr/>
        </p:nvSpPr>
        <p:spPr bwMode="auto">
          <a:xfrm>
            <a:off x="1098967" y="6288563"/>
            <a:ext cx="4336062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dirty="0">
                <a:latin typeface="Arial" charset="0"/>
                <a:cs typeface="Arial" charset="0"/>
              </a:rPr>
              <a:t>Using the arrow operator as a shorthand.</a:t>
            </a:r>
          </a:p>
        </p:txBody>
      </p:sp>
    </p:spTree>
    <p:extLst>
      <p:ext uri="{BB962C8B-B14F-4D97-AF65-F5344CB8AC3E}">
        <p14:creationId xmlns:p14="http://schemas.microsoft.com/office/powerpoint/2010/main" val="2524073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15670</TotalTime>
  <Words>845</Words>
  <Application>Microsoft Office PowerPoint</Application>
  <PresentationFormat>On-screen Show (4:3)</PresentationFormat>
  <Paragraphs>196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28: Struct</vt:lpstr>
      <vt:lpstr>Organizing Data</vt:lpstr>
      <vt:lpstr>Organizing Data</vt:lpstr>
      <vt:lpstr>Structure</vt:lpstr>
      <vt:lpstr>Structure</vt:lpstr>
      <vt:lpstr>Structure Variables</vt:lpstr>
      <vt:lpstr>Structure Variables</vt:lpstr>
      <vt:lpstr>Structures as Parameters</vt:lpstr>
      <vt:lpstr>Returning a Structure</vt:lpstr>
      <vt:lpstr>Defining a Structure as a Type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2021-04-05T01:11:42Z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