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"/>
  </p:notesMasterIdLst>
  <p:handoutMasterIdLst>
    <p:handoutMasterId r:id="rId7"/>
  </p:handoutMasterIdLst>
  <p:sldIdLst>
    <p:sldId id="256" r:id="rId2"/>
    <p:sldId id="468" r:id="rId3"/>
    <p:sldId id="618" r:id="rId4"/>
    <p:sldId id="617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3B340-B2C7-4054-B466-CFAD81FCC043}" v="95" dt="2021-03-10T06:44:16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93" d="100"/>
          <a:sy n="93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9793B340-B2C7-4054-B466-CFAD81FCC043}"/>
    <pc:docChg chg="undo redo custSel addSld delSld modSld sldOrd modMainMaster">
      <pc:chgData name="Zhao Jin" userId="cd05a825-544c-438a-9ba1-08e63db50b47" providerId="ADAL" clId="{9793B340-B2C7-4054-B466-CFAD81FCC043}" dt="2021-03-10T06:47:54.386" v="957" actId="1035"/>
      <pc:docMkLst>
        <pc:docMk/>
      </pc:docMkLst>
      <pc:sldChg chg="modSp mod">
        <pc:chgData name="Zhao Jin" userId="cd05a825-544c-438a-9ba1-08e63db50b47" providerId="ADAL" clId="{9793B340-B2C7-4054-B466-CFAD81FCC043}" dt="2021-03-10T03:42:31.804" v="17" actId="20577"/>
        <pc:sldMkLst>
          <pc:docMk/>
          <pc:sldMk cId="0" sldId="256"/>
        </pc:sldMkLst>
        <pc:spChg chg="mod">
          <ac:chgData name="Zhao Jin" userId="cd05a825-544c-438a-9ba1-08e63db50b47" providerId="ADAL" clId="{9793B340-B2C7-4054-B466-CFAD81FCC043}" dt="2021-03-10T03:42:31.804" v="17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3:42:28.653" v="15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9793B340-B2C7-4054-B466-CFAD81FCC043}" dt="2021-03-10T06:35:42.548" v="46" actId="20577"/>
        <pc:sldMkLst>
          <pc:docMk/>
          <pc:sldMk cId="2438607696" sldId="468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3:42:40.336" v="39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35:42.548" v="46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46:41.541" v="871" actId="47"/>
        <pc:sldMkLst>
          <pc:docMk/>
          <pc:sldMk cId="1067695719" sldId="526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427618944" sldId="553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427618944" sldId="553"/>
            <ac:spMk id="7" creationId="{00000000-0000-0000-0000-000000000000}"/>
          </ac:spMkLst>
        </pc:spChg>
      </pc:sldChg>
      <pc:sldChg chg="addSp delSp modSp mod ord delAnim modAnim">
        <pc:chgData name="Zhao Jin" userId="cd05a825-544c-438a-9ba1-08e63db50b47" providerId="ADAL" clId="{9793B340-B2C7-4054-B466-CFAD81FCC043}" dt="2021-03-10T06:47:54.386" v="957" actId="1035"/>
        <pc:sldMkLst>
          <pc:docMk/>
          <pc:sldMk cId="1813128722" sldId="617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47:12.446" v="923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47:54.386" v="957" actId="1035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4.568" v="62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9793B340-B2C7-4054-B466-CFAD81FCC043}" dt="2021-03-10T06:36:05.992" v="63" actId="478"/>
          <ac:spMkLst>
            <pc:docMk/>
            <pc:sldMk cId="1813128722" sldId="617"/>
            <ac:spMk id="68" creationId="{00000000-0000-0000-0000-000000000000}"/>
          </ac:spMkLst>
        </pc:spChg>
        <pc:spChg chg="add mod">
          <ac:chgData name="Zhao Jin" userId="cd05a825-544c-438a-9ba1-08e63db50b47" providerId="ADAL" clId="{9793B340-B2C7-4054-B466-CFAD81FCC043}" dt="2021-03-10T06:37:02.445" v="144"/>
          <ac:spMkLst>
            <pc:docMk/>
            <pc:sldMk cId="1813128722" sldId="617"/>
            <ac:spMk id="69" creationId="{BFE5712D-B7DF-4C22-A003-F561C767D82E}"/>
          </ac:spMkLst>
        </pc:spChg>
        <pc:spChg chg="add del mod">
          <ac:chgData name="Zhao Jin" userId="cd05a825-544c-438a-9ba1-08e63db50b47" providerId="ADAL" clId="{9793B340-B2C7-4054-B466-CFAD81FCC043}" dt="2021-03-10T06:43:20.398" v="474" actId="478"/>
          <ac:spMkLst>
            <pc:docMk/>
            <pc:sldMk cId="1813128722" sldId="617"/>
            <ac:spMk id="70" creationId="{283BD275-0229-4035-82F8-BA61FB05F696}"/>
          </ac:spMkLst>
        </pc:spChg>
        <pc:spChg chg="add del">
          <ac:chgData name="Zhao Jin" userId="cd05a825-544c-438a-9ba1-08e63db50b47" providerId="ADAL" clId="{9793B340-B2C7-4054-B466-CFAD81FCC043}" dt="2021-03-10T06:40:40.143" v="395" actId="22"/>
          <ac:spMkLst>
            <pc:docMk/>
            <pc:sldMk cId="1813128722" sldId="617"/>
            <ac:spMk id="71" creationId="{6C1A823D-D2BA-41CD-83CE-67EAF7FC573F}"/>
          </ac:spMkLst>
        </pc:spChg>
        <pc:spChg chg="add del mod">
          <ac:chgData name="Zhao Jin" userId="cd05a825-544c-438a-9ba1-08e63db50b47" providerId="ADAL" clId="{9793B340-B2C7-4054-B466-CFAD81FCC043}" dt="2021-03-10T06:40:48.332" v="398" actId="478"/>
          <ac:spMkLst>
            <pc:docMk/>
            <pc:sldMk cId="1813128722" sldId="617"/>
            <ac:spMk id="72" creationId="{A2B66505-2CBB-4D36-986D-0C89BB2ADC65}"/>
          </ac:spMkLst>
        </pc:spChg>
        <pc:spChg chg="add del mod">
          <ac:chgData name="Zhao Jin" userId="cd05a825-544c-438a-9ba1-08e63db50b47" providerId="ADAL" clId="{9793B340-B2C7-4054-B466-CFAD81FCC043}" dt="2021-03-10T06:45:37.315" v="831" actId="478"/>
          <ac:spMkLst>
            <pc:docMk/>
            <pc:sldMk cId="1813128722" sldId="617"/>
            <ac:spMk id="73" creationId="{AADF9FEB-2EB7-4D12-AE42-A9BA0E9F2DC1}"/>
          </ac:spMkLst>
        </pc:spChg>
        <pc:spChg chg="mod">
          <ac:chgData name="Zhao Jin" userId="cd05a825-544c-438a-9ba1-08e63db50b47" providerId="ADAL" clId="{9793B340-B2C7-4054-B466-CFAD81FCC043}" dt="2021-03-10T06:35:50.324" v="60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9793B340-B2C7-4054-B466-CFAD81FCC043}" dt="2021-03-10T06:36:04.568" v="62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9793B340-B2C7-4054-B466-CFAD81FCC043}" dt="2021-03-10T06:36:05.992" v="63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addSp delSp modSp add mod ord addAnim delAnim modAnim">
        <pc:chgData name="Zhao Jin" userId="cd05a825-544c-438a-9ba1-08e63db50b47" providerId="ADAL" clId="{9793B340-B2C7-4054-B466-CFAD81FCC043}" dt="2021-03-10T06:47:45.652" v="946" actId="6549"/>
        <pc:sldMkLst>
          <pc:docMk/>
          <pc:sldMk cId="4274114340" sldId="618"/>
        </pc:sldMkLst>
        <pc:spChg chg="mod">
          <ac:chgData name="Zhao Jin" userId="cd05a825-544c-438a-9ba1-08e63db50b47" providerId="ADAL" clId="{9793B340-B2C7-4054-B466-CFAD81FCC043}" dt="2021-03-10T06:47:45.652" v="946" actId="6549"/>
          <ac:spMkLst>
            <pc:docMk/>
            <pc:sldMk cId="4274114340" sldId="618"/>
            <ac:spMk id="13" creationId="{00000000-0000-0000-0000-000000000000}"/>
          </ac:spMkLst>
        </pc:spChg>
        <pc:spChg chg="mod">
          <ac:chgData name="Zhao Jin" userId="cd05a825-544c-438a-9ba1-08e63db50b47" providerId="ADAL" clId="{9793B340-B2C7-4054-B466-CFAD81FCC043}" dt="2021-03-10T06:42:52.303" v="430" actId="1036"/>
          <ac:spMkLst>
            <pc:docMk/>
            <pc:sldMk cId="4274114340" sldId="618"/>
            <ac:spMk id="17" creationId="{00000000-0000-0000-0000-000000000000}"/>
          </ac:spMkLst>
        </pc:spChg>
        <pc:spChg chg="add del mod">
          <ac:chgData name="Zhao Jin" userId="cd05a825-544c-438a-9ba1-08e63db50b47" providerId="ADAL" clId="{9793B340-B2C7-4054-B466-CFAD81FCC043}" dt="2021-03-10T06:42:52.303" v="430" actId="1036"/>
          <ac:spMkLst>
            <pc:docMk/>
            <pc:sldMk cId="4274114340" sldId="618"/>
            <ac:spMk id="70" creationId="{283BD275-0229-4035-82F8-BA61FB05F696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454948446" sldId="636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737971943" sldId="637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179750071" sldId="639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3462301147" sldId="640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723901272" sldId="641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723901272" sldId="64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4089006062" sldId="642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4089006062" sldId="64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9793B340-B2C7-4054-B466-CFAD81FCC043}" dt="2021-03-10T06:39:36.548" v="304" actId="47"/>
        <pc:sldMkLst>
          <pc:docMk/>
          <pc:sldMk cId="1514327557" sldId="643"/>
        </pc:sld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k cId="1514327557" sldId="643"/>
            <ac:spMk id="7" creationId="{00000000-0000-0000-0000-000000000000}"/>
          </ac:spMkLst>
        </pc:spChg>
      </pc:sldChg>
      <pc:sldChg chg="add del">
        <pc:chgData name="Zhao Jin" userId="cd05a825-544c-438a-9ba1-08e63db50b47" providerId="ADAL" clId="{9793B340-B2C7-4054-B466-CFAD81FCC043}" dt="2021-03-10T06:38:43.135" v="283"/>
        <pc:sldMkLst>
          <pc:docMk/>
          <pc:sldMk cId="4181575815" sldId="644"/>
        </pc:sldMkLst>
      </pc:sldChg>
      <pc:sldMasterChg chg="modSp modSldLayout">
        <pc:chgData name="Zhao Jin" userId="cd05a825-544c-438a-9ba1-08e63db50b47" providerId="ADAL" clId="{9793B340-B2C7-4054-B466-CFAD81FCC043}" dt="2021-03-10T03:42:47.913" v="40"/>
        <pc:sldMasterMkLst>
          <pc:docMk/>
          <pc:sldMasterMk cId="0" sldId="2147485087"/>
        </pc:sldMasterMkLst>
        <pc:spChg chg="mod">
          <ac:chgData name="Zhao Jin" userId="cd05a825-544c-438a-9ba1-08e63db50b47" providerId="ADAL" clId="{9793B340-B2C7-4054-B466-CFAD81FCC043}" dt="2021-03-10T03:42:47.913" v="40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793B340-B2C7-4054-B466-CFAD81FCC043}" dt="2021-03-10T03:42:47.913" v="4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793B340-B2C7-4054-B466-CFAD81FCC043}" dt="2021-03-10T03:42:47.913" v="40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3/10/2021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3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 (AY2012/3 Semester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The assert Macro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21: The assert Macro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assert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672512" cy="1371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Checks an assertion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5987" y="1700265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// Assertion: </a:t>
            </a:r>
            <a:r>
              <a:rPr lang="nn-NO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 &gt;= 0 &amp;&amp; i &lt; nrows &amp;&amp; j &gt;= 0 &amp;&amp; j &lt; ncols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3BD275-0229-4035-82F8-BA61FB05F696}"/>
              </a:ext>
            </a:extLst>
          </p:cNvPr>
          <p:cNvSpPr txBox="1"/>
          <p:nvPr/>
        </p:nvSpPr>
        <p:spPr>
          <a:xfrm>
            <a:off x="1035987" y="3886417"/>
            <a:ext cx="7543514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defRPr/>
            </a:pP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assert(i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i &lt; nrows &amp;&amp; j &gt;=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&lt; ncols);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matrix[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4114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Unit21 -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8382000" cy="41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If the assertion fails, the program exists with a message.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Not a mechanism for handling errors!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Only use it to confirm expected behaviours / check for logical issues in your program.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035987" y="1754669"/>
            <a:ext cx="7543514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assert: assert.c:12: int main(): Assertion `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&amp;&amp;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&amp;&amp; j &gt;= 0 &amp;&amp; j &lt;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 failed.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14293</TotalTime>
  <Words>213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21: The assert Macro</vt:lpstr>
      <vt:lpstr>assert</vt:lpstr>
      <vt:lpstr>assert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2021-03-10T06:47:55Z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