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3"/>
  </p:notesMasterIdLst>
  <p:handoutMasterIdLst>
    <p:handoutMasterId r:id="rId14"/>
  </p:handoutMasterIdLst>
  <p:sldIdLst>
    <p:sldId id="256" r:id="rId2"/>
    <p:sldId id="639" r:id="rId3"/>
    <p:sldId id="640" r:id="rId4"/>
    <p:sldId id="641" r:id="rId5"/>
    <p:sldId id="642" r:id="rId6"/>
    <p:sldId id="553" r:id="rId7"/>
    <p:sldId id="637" r:id="rId8"/>
    <p:sldId id="643" r:id="rId9"/>
    <p:sldId id="644" r:id="rId10"/>
    <p:sldId id="645" r:id="rId11"/>
    <p:sldId id="525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210626-01B8-4C7F-B412-3DD94FD28A35}" v="72" dt="2021-03-11T06:32:04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8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4B210626-01B8-4C7F-B412-3DD94FD28A35}"/>
    <pc:docChg chg="undo custSel addSld delSld modSld sldOrd">
      <pc:chgData name="Zhao Jin" userId="cd05a825-544c-438a-9ba1-08e63db50b47" providerId="ADAL" clId="{4B210626-01B8-4C7F-B412-3DD94FD28A35}" dt="2021-03-11T06:32:04.234" v="1132" actId="20577"/>
      <pc:docMkLst>
        <pc:docMk/>
      </pc:docMkLst>
      <pc:sldChg chg="modSp">
        <pc:chgData name="Zhao Jin" userId="cd05a825-544c-438a-9ba1-08e63db50b47" providerId="ADAL" clId="{4B210626-01B8-4C7F-B412-3DD94FD28A35}" dt="2021-03-10T03:37:00.301" v="0"/>
        <pc:sldMkLst>
          <pc:docMk/>
          <pc:sldMk cId="0" sldId="256"/>
        </pc:sldMkLst>
        <pc:spChg chg="mod">
          <ac:chgData name="Zhao Jin" userId="cd05a825-544c-438a-9ba1-08e63db50b47" providerId="ADAL" clId="{4B210626-01B8-4C7F-B412-3DD94FD28A35}" dt="2021-03-10T03:37:00.301" v="0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4B210626-01B8-4C7F-B412-3DD94FD28A35}" dt="2021-03-10T04:45:46.418" v="1125" actId="20577"/>
        <pc:sldMkLst>
          <pc:docMk/>
          <pc:sldMk cId="4078418712" sldId="525"/>
        </pc:sldMkLst>
        <pc:spChg chg="mod">
          <ac:chgData name="Zhao Jin" userId="cd05a825-544c-438a-9ba1-08e63db50b47" providerId="ADAL" clId="{4B210626-01B8-4C7F-B412-3DD94FD28A35}" dt="2021-03-10T04:45:46.418" v="1125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 mod">
        <pc:chgData name="Zhao Jin" userId="cd05a825-544c-438a-9ba1-08e63db50b47" providerId="ADAL" clId="{4B210626-01B8-4C7F-B412-3DD94FD28A35}" dt="2021-03-10T04:32:15.808" v="855"/>
        <pc:sldMkLst>
          <pc:docMk/>
          <pc:sldMk cId="1427618944" sldId="553"/>
        </pc:sldMkLst>
        <pc:spChg chg="mod">
          <ac:chgData name="Zhao Jin" userId="cd05a825-544c-438a-9ba1-08e63db50b47" providerId="ADAL" clId="{4B210626-01B8-4C7F-B412-3DD94FD28A35}" dt="2021-03-10T04:32:15.808" v="855"/>
          <ac:spMkLst>
            <pc:docMk/>
            <pc:sldMk cId="1427618944" sldId="553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4B210626-01B8-4C7F-B412-3DD94FD28A35}" dt="2021-03-10T04:23:45.868" v="850" actId="47"/>
        <pc:sldMkLst>
          <pc:docMk/>
          <pc:sldMk cId="1094276337" sldId="601"/>
        </pc:sldMkLst>
        <pc:spChg chg="mod">
          <ac:chgData name="Zhao Jin" userId="cd05a825-544c-438a-9ba1-08e63db50b47" providerId="ADAL" clId="{4B210626-01B8-4C7F-B412-3DD94FD28A35}" dt="2021-03-10T04:17:38.696" v="170"/>
          <ac:spMkLst>
            <pc:docMk/>
            <pc:sldMk cId="1094276337" sldId="60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1542002799" sldId="602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1542002799" sldId="60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2489370454" sldId="605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2489370454" sldId="60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640598186" sldId="606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640598186" sldId="60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282410985" sldId="620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282410985" sldId="62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3503582036" sldId="622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3503582036" sldId="62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1258830549" sldId="635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1258830549" sldId="63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1235845528" sldId="637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1235845528" sldId="637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4B210626-01B8-4C7F-B412-3DD94FD28A35}" dt="2021-03-10T04:32:17.288" v="856"/>
        <pc:sldMkLst>
          <pc:docMk/>
          <pc:sldMk cId="3737971943" sldId="637"/>
        </pc:sldMkLst>
        <pc:spChg chg="mod">
          <ac:chgData name="Zhao Jin" userId="cd05a825-544c-438a-9ba1-08e63db50b47" providerId="ADAL" clId="{4B210626-01B8-4C7F-B412-3DD94FD28A35}" dt="2021-03-10T04:32:17.288" v="856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3042096305" sldId="638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3042096305" sldId="638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4B210626-01B8-4C7F-B412-3DD94FD28A35}" dt="2021-03-10T04:16:14.178" v="149" actId="1038"/>
        <pc:sldMkLst>
          <pc:docMk/>
          <pc:sldMk cId="1252576829" sldId="639"/>
        </pc:sldMkLst>
        <pc:spChg chg="mod">
          <ac:chgData name="Zhao Jin" userId="cd05a825-544c-438a-9ba1-08e63db50b47" providerId="ADAL" clId="{4B210626-01B8-4C7F-B412-3DD94FD28A35}" dt="2021-03-10T04:16:14.178" v="149" actId="1038"/>
          <ac:spMkLst>
            <pc:docMk/>
            <pc:sldMk cId="1252576829" sldId="639"/>
            <ac:spMk id="2" creationId="{00000000-0000-0000-0000-000000000000}"/>
          </ac:spMkLst>
        </pc:spChg>
        <pc:spChg chg="mod">
          <ac:chgData name="Zhao Jin" userId="cd05a825-544c-438a-9ba1-08e63db50b47" providerId="ADAL" clId="{4B210626-01B8-4C7F-B412-3DD94FD28A35}" dt="2021-03-10T04:14:32.154" v="68" actId="20577"/>
          <ac:spMkLst>
            <pc:docMk/>
            <pc:sldMk cId="1252576829" sldId="639"/>
            <ac:spMk id="7" creationId="{00000000-0000-0000-0000-000000000000}"/>
          </ac:spMkLst>
        </pc:spChg>
        <pc:spChg chg="mod">
          <ac:chgData name="Zhao Jin" userId="cd05a825-544c-438a-9ba1-08e63db50b47" providerId="ADAL" clId="{4B210626-01B8-4C7F-B412-3DD94FD28A35}" dt="2021-03-10T04:15:40.883" v="104" actId="20577"/>
          <ac:spMkLst>
            <pc:docMk/>
            <pc:sldMk cId="1252576829" sldId="639"/>
            <ac:spMk id="8" creationId="{00000000-0000-0000-0000-000000000000}"/>
          </ac:spMkLst>
        </pc:spChg>
        <pc:spChg chg="add del">
          <ac:chgData name="Zhao Jin" userId="cd05a825-544c-438a-9ba1-08e63db50b47" providerId="ADAL" clId="{4B210626-01B8-4C7F-B412-3DD94FD28A35}" dt="2021-03-10T04:14:52.486" v="71" actId="22"/>
          <ac:spMkLst>
            <pc:docMk/>
            <pc:sldMk cId="1252576829" sldId="639"/>
            <ac:spMk id="9" creationId="{21E2E4B6-06E9-46FA-AF13-5977FA893436}"/>
          </ac:spMkLst>
        </pc:spChg>
        <pc:spChg chg="mod">
          <ac:chgData name="Zhao Jin" userId="cd05a825-544c-438a-9ba1-08e63db50b47" providerId="ADAL" clId="{4B210626-01B8-4C7F-B412-3DD94FD28A35}" dt="2021-03-10T04:16:08.164" v="142" actId="20577"/>
          <ac:spMkLst>
            <pc:docMk/>
            <pc:sldMk cId="1252576829" sldId="639"/>
            <ac:spMk id="33" creationId="{00000000-0000-0000-0000-000000000000}"/>
          </ac:spMkLst>
        </pc:spChg>
        <pc:spChg chg="mod">
          <ac:chgData name="Zhao Jin" userId="cd05a825-544c-438a-9ba1-08e63db50b47" providerId="ADAL" clId="{4B210626-01B8-4C7F-B412-3DD94FD28A35}" dt="2021-03-10T04:14:20.331" v="57" actId="20577"/>
          <ac:spMkLst>
            <pc:docMk/>
            <pc:sldMk cId="1252576829" sldId="639"/>
            <ac:spMk id="14338" creationId="{00000000-0000-0000-0000-000000000000}"/>
          </ac:spMkLst>
        </pc:spChg>
      </pc:sldChg>
      <pc:sldChg chg="delSp modSp add mod delAnim">
        <pc:chgData name="Zhao Jin" userId="cd05a825-544c-438a-9ba1-08e63db50b47" providerId="ADAL" clId="{4B210626-01B8-4C7F-B412-3DD94FD28A35}" dt="2021-03-10T04:16:31.221" v="150" actId="478"/>
        <pc:sldMkLst>
          <pc:docMk/>
          <pc:sldMk cId="649273319" sldId="640"/>
        </pc:sldMkLst>
        <pc:spChg chg="mod">
          <ac:chgData name="Zhao Jin" userId="cd05a825-544c-438a-9ba1-08e63db50b47" providerId="ADAL" clId="{4B210626-01B8-4C7F-B412-3DD94FD28A35}" dt="2021-03-10T04:14:35.547" v="69"/>
          <ac:spMkLst>
            <pc:docMk/>
            <pc:sldMk cId="649273319" sldId="640"/>
            <ac:spMk id="7" creationId="{00000000-0000-0000-0000-000000000000}"/>
          </ac:spMkLst>
        </pc:spChg>
        <pc:spChg chg="del">
          <ac:chgData name="Zhao Jin" userId="cd05a825-544c-438a-9ba1-08e63db50b47" providerId="ADAL" clId="{4B210626-01B8-4C7F-B412-3DD94FD28A35}" dt="2021-03-10T04:16:31.221" v="150" actId="478"/>
          <ac:spMkLst>
            <pc:docMk/>
            <pc:sldMk cId="649273319" sldId="640"/>
            <ac:spMk id="9" creationId="{3628F122-B060-4EB5-8893-BBB5DF78202E}"/>
          </ac:spMkLst>
        </pc:spChg>
        <pc:spChg chg="mod">
          <ac:chgData name="Zhao Jin" userId="cd05a825-544c-438a-9ba1-08e63db50b47" providerId="ADAL" clId="{4B210626-01B8-4C7F-B412-3DD94FD28A35}" dt="2021-03-10T04:14:02.883" v="39" actId="20577"/>
          <ac:spMkLst>
            <pc:docMk/>
            <pc:sldMk cId="649273319" sldId="640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4B210626-01B8-4C7F-B412-3DD94FD28A35}" dt="2021-03-10T04:23:35.650" v="848" actId="478"/>
        <pc:sldMkLst>
          <pc:docMk/>
          <pc:sldMk cId="3269496185" sldId="641"/>
        </pc:sldMkLst>
        <pc:spChg chg="add del mod">
          <ac:chgData name="Zhao Jin" userId="cd05a825-544c-438a-9ba1-08e63db50b47" providerId="ADAL" clId="{4B210626-01B8-4C7F-B412-3DD94FD28A35}" dt="2021-03-10T04:23:35.650" v="848" actId="478"/>
          <ac:spMkLst>
            <pc:docMk/>
            <pc:sldMk cId="3269496185" sldId="641"/>
            <ac:spMk id="3" creationId="{EA417F0A-2C14-4768-9CE5-5330F475F83E}"/>
          </ac:spMkLst>
        </pc:spChg>
        <pc:spChg chg="del">
          <ac:chgData name="Zhao Jin" userId="cd05a825-544c-438a-9ba1-08e63db50b47" providerId="ADAL" clId="{4B210626-01B8-4C7F-B412-3DD94FD28A35}" dt="2021-03-10T04:18:00.983" v="183" actId="478"/>
          <ac:spMkLst>
            <pc:docMk/>
            <pc:sldMk cId="3269496185" sldId="641"/>
            <ac:spMk id="6" creationId="{0D4907B7-B626-4918-8EBE-E58F980E1F13}"/>
          </ac:spMkLst>
        </pc:spChg>
        <pc:spChg chg="mod">
          <ac:chgData name="Zhao Jin" userId="cd05a825-544c-438a-9ba1-08e63db50b47" providerId="ADAL" clId="{4B210626-01B8-4C7F-B412-3DD94FD28A35}" dt="2021-03-10T04:17:33.386" v="168" actId="20577"/>
          <ac:spMkLst>
            <pc:docMk/>
            <pc:sldMk cId="3269496185" sldId="641"/>
            <ac:spMk id="7" creationId="{00000000-0000-0000-0000-000000000000}"/>
          </ac:spMkLst>
        </pc:spChg>
        <pc:spChg chg="del mod">
          <ac:chgData name="Zhao Jin" userId="cd05a825-544c-438a-9ba1-08e63db50b47" providerId="ADAL" clId="{4B210626-01B8-4C7F-B412-3DD94FD28A35}" dt="2021-03-10T04:23:34.096" v="847" actId="478"/>
          <ac:spMkLst>
            <pc:docMk/>
            <pc:sldMk cId="3269496185" sldId="641"/>
            <ac:spMk id="8" creationId="{00000000-0000-0000-0000-000000000000}"/>
          </ac:spMkLst>
        </pc:spChg>
        <pc:spChg chg="add mod">
          <ac:chgData name="Zhao Jin" userId="cd05a825-544c-438a-9ba1-08e63db50b47" providerId="ADAL" clId="{4B210626-01B8-4C7F-B412-3DD94FD28A35}" dt="2021-03-10T04:21:44.864" v="688" actId="20577"/>
          <ac:spMkLst>
            <pc:docMk/>
            <pc:sldMk cId="3269496185" sldId="641"/>
            <ac:spMk id="9" creationId="{293B921A-C010-4245-92CC-D96D9E4B96B7}"/>
          </ac:spMkLst>
        </pc:spChg>
        <pc:spChg chg="add del mod">
          <ac:chgData name="Zhao Jin" userId="cd05a825-544c-438a-9ba1-08e63db50b47" providerId="ADAL" clId="{4B210626-01B8-4C7F-B412-3DD94FD28A35}" dt="2021-03-10T04:21:10.032" v="562" actId="14100"/>
          <ac:spMkLst>
            <pc:docMk/>
            <pc:sldMk cId="3269496185" sldId="641"/>
            <ac:spMk id="10" creationId="{53EAFDBE-C17B-4636-95FE-68AA5070A437}"/>
          </ac:spMkLst>
        </pc:spChg>
        <pc:spChg chg="add del">
          <ac:chgData name="Zhao Jin" userId="cd05a825-544c-438a-9ba1-08e63db50b47" providerId="ADAL" clId="{4B210626-01B8-4C7F-B412-3DD94FD28A35}" dt="2021-03-10T04:17:48.466" v="173" actId="478"/>
          <ac:spMkLst>
            <pc:docMk/>
            <pc:sldMk cId="3269496185" sldId="641"/>
            <ac:spMk id="11" creationId="{3BD72732-D512-4755-83AA-CC66D089979B}"/>
          </ac:spMkLst>
        </pc:spChg>
        <pc:spChg chg="add mod">
          <ac:chgData name="Zhao Jin" userId="cd05a825-544c-438a-9ba1-08e63db50b47" providerId="ADAL" clId="{4B210626-01B8-4C7F-B412-3DD94FD28A35}" dt="2021-03-10T04:22:39.971" v="757" actId="1076"/>
          <ac:spMkLst>
            <pc:docMk/>
            <pc:sldMk cId="3269496185" sldId="641"/>
            <ac:spMk id="13" creationId="{6EF8E2B6-65D9-4DB9-BDD7-9495948FA5D7}"/>
          </ac:spMkLst>
        </pc:spChg>
        <pc:spChg chg="add mod">
          <ac:chgData name="Zhao Jin" userId="cd05a825-544c-438a-9ba1-08e63db50b47" providerId="ADAL" clId="{4B210626-01B8-4C7F-B412-3DD94FD28A35}" dt="2021-03-10T04:22:19.621" v="752" actId="14100"/>
          <ac:spMkLst>
            <pc:docMk/>
            <pc:sldMk cId="3269496185" sldId="641"/>
            <ac:spMk id="14" creationId="{6898C283-6AB8-4484-86DE-18EBACD44FD3}"/>
          </ac:spMkLst>
        </pc:spChg>
        <pc:spChg chg="add mod">
          <ac:chgData name="Zhao Jin" userId="cd05a825-544c-438a-9ba1-08e63db50b47" providerId="ADAL" clId="{4B210626-01B8-4C7F-B412-3DD94FD28A35}" dt="2021-03-10T04:23:18.715" v="835" actId="14100"/>
          <ac:spMkLst>
            <pc:docMk/>
            <pc:sldMk cId="3269496185" sldId="641"/>
            <ac:spMk id="15" creationId="{1EEF663B-C389-469E-BAF0-D94D98B7D727}"/>
          </ac:spMkLst>
        </pc:spChg>
        <pc:spChg chg="add mod">
          <ac:chgData name="Zhao Jin" userId="cd05a825-544c-438a-9ba1-08e63db50b47" providerId="ADAL" clId="{4B210626-01B8-4C7F-B412-3DD94FD28A35}" dt="2021-03-10T04:23:25.682" v="846" actId="1037"/>
          <ac:spMkLst>
            <pc:docMk/>
            <pc:sldMk cId="3269496185" sldId="641"/>
            <ac:spMk id="16" creationId="{11BE25FA-AFB0-4F58-A0A4-05446CB75986}"/>
          </ac:spMkLst>
        </pc:spChg>
        <pc:spChg chg="mod">
          <ac:chgData name="Zhao Jin" userId="cd05a825-544c-438a-9ba1-08e63db50b47" providerId="ADAL" clId="{4B210626-01B8-4C7F-B412-3DD94FD28A35}" dt="2021-03-10T04:20:56.252" v="559" actId="20577"/>
          <ac:spMkLst>
            <pc:docMk/>
            <pc:sldMk cId="3269496185" sldId="64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4B210626-01B8-4C7F-B412-3DD94FD28A35}" dt="2021-03-10T04:23:45.646" v="849" actId="47"/>
        <pc:sldMkLst>
          <pc:docMk/>
          <pc:sldMk cId="383092526" sldId="642"/>
        </pc:sldMkLst>
        <pc:spChg chg="mod">
          <ac:chgData name="Zhao Jin" userId="cd05a825-544c-438a-9ba1-08e63db50b47" providerId="ADAL" clId="{4B210626-01B8-4C7F-B412-3DD94FD28A35}" dt="2021-03-10T04:17:36.793" v="169"/>
          <ac:spMkLst>
            <pc:docMk/>
            <pc:sldMk cId="383092526" sldId="642"/>
            <ac:spMk id="7" creationId="{00000000-0000-0000-0000-000000000000}"/>
          </ac:spMkLst>
        </pc:spChg>
        <pc:spChg chg="add del mod">
          <ac:chgData name="Zhao Jin" userId="cd05a825-544c-438a-9ba1-08e63db50b47" providerId="ADAL" clId="{4B210626-01B8-4C7F-B412-3DD94FD28A35}" dt="2021-03-10T04:22:05.455" v="743"/>
          <ac:spMkLst>
            <pc:docMk/>
            <pc:sldMk cId="383092526" sldId="642"/>
            <ac:spMk id="13" creationId="{AA8F1EF3-B6B9-4C08-8CE0-909139A28D88}"/>
          </ac:spMkLst>
        </pc:spChg>
      </pc:sldChg>
      <pc:sldChg chg="modSp add mod">
        <pc:chgData name="Zhao Jin" userId="cd05a825-544c-438a-9ba1-08e63db50b47" providerId="ADAL" clId="{4B210626-01B8-4C7F-B412-3DD94FD28A35}" dt="2021-03-10T04:32:14.385" v="854"/>
        <pc:sldMkLst>
          <pc:docMk/>
          <pc:sldMk cId="1179750071" sldId="642"/>
        </pc:sldMkLst>
        <pc:spChg chg="mod">
          <ac:chgData name="Zhao Jin" userId="cd05a825-544c-438a-9ba1-08e63db50b47" providerId="ADAL" clId="{4B210626-01B8-4C7F-B412-3DD94FD28A35}" dt="2021-03-10T04:32:14.385" v="854"/>
          <ac:spMkLst>
            <pc:docMk/>
            <pc:sldMk cId="1179750071" sldId="64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4B210626-01B8-4C7F-B412-3DD94FD28A35}" dt="2021-03-10T04:32:30.121" v="862" actId="20577"/>
        <pc:sldMkLst>
          <pc:docMk/>
          <pc:sldMk cId="723901272" sldId="643"/>
        </pc:sldMkLst>
        <pc:spChg chg="mod">
          <ac:chgData name="Zhao Jin" userId="cd05a825-544c-438a-9ba1-08e63db50b47" providerId="ADAL" clId="{4B210626-01B8-4C7F-B412-3DD94FD28A35}" dt="2021-03-10T04:32:30.121" v="862" actId="20577"/>
          <ac:spMkLst>
            <pc:docMk/>
            <pc:sldMk cId="723901272" sldId="643"/>
            <ac:spMk id="7" creationId="{00000000-0000-0000-0000-000000000000}"/>
          </ac:spMkLst>
        </pc:spChg>
      </pc:sldChg>
      <pc:sldChg chg="addSp delSp modSp add del mod ord delAnim">
        <pc:chgData name="Zhao Jin" userId="cd05a825-544c-438a-9ba1-08e63db50b47" providerId="ADAL" clId="{4B210626-01B8-4C7F-B412-3DD94FD28A35}" dt="2021-03-11T06:32:04.234" v="1132" actId="20577"/>
        <pc:sldMkLst>
          <pc:docMk/>
          <pc:sldMk cId="1514327557" sldId="644"/>
        </pc:sldMkLst>
        <pc:spChg chg="add mod">
          <ac:chgData name="Zhao Jin" userId="cd05a825-544c-438a-9ba1-08e63db50b47" providerId="ADAL" clId="{4B210626-01B8-4C7F-B412-3DD94FD28A35}" dt="2021-03-10T04:37:37.761" v="872" actId="478"/>
          <ac:spMkLst>
            <pc:docMk/>
            <pc:sldMk cId="1514327557" sldId="644"/>
            <ac:spMk id="4" creationId="{CBE76723-94D7-4D84-AE0B-BE7AA7586ED5}"/>
          </ac:spMkLst>
        </pc:spChg>
        <pc:spChg chg="mod">
          <ac:chgData name="Zhao Jin" userId="cd05a825-544c-438a-9ba1-08e63db50b47" providerId="ADAL" clId="{4B210626-01B8-4C7F-B412-3DD94FD28A35}" dt="2021-03-10T04:40:20.867" v="910" actId="20577"/>
          <ac:spMkLst>
            <pc:docMk/>
            <pc:sldMk cId="1514327557" sldId="644"/>
            <ac:spMk id="7" creationId="{00000000-0000-0000-0000-000000000000}"/>
          </ac:spMkLst>
        </pc:spChg>
        <pc:spChg chg="del">
          <ac:chgData name="Zhao Jin" userId="cd05a825-544c-438a-9ba1-08e63db50b47" providerId="ADAL" clId="{4B210626-01B8-4C7F-B412-3DD94FD28A35}" dt="2021-03-10T04:37:37.761" v="872" actId="478"/>
          <ac:spMkLst>
            <pc:docMk/>
            <pc:sldMk cId="1514327557" sldId="644"/>
            <ac:spMk id="8" creationId="{00000000-0000-0000-0000-000000000000}"/>
          </ac:spMkLst>
        </pc:spChg>
        <pc:spChg chg="del">
          <ac:chgData name="Zhao Jin" userId="cd05a825-544c-438a-9ba1-08e63db50b47" providerId="ADAL" clId="{4B210626-01B8-4C7F-B412-3DD94FD28A35}" dt="2021-03-10T04:37:35.815" v="871" actId="478"/>
          <ac:spMkLst>
            <pc:docMk/>
            <pc:sldMk cId="1514327557" sldId="644"/>
            <ac:spMk id="9" creationId="{8B679793-9DAF-455E-9ECE-ADA362859F53}"/>
          </ac:spMkLst>
        </pc:spChg>
        <pc:spChg chg="del mod">
          <ac:chgData name="Zhao Jin" userId="cd05a825-544c-438a-9ba1-08e63db50b47" providerId="ADAL" clId="{4B210626-01B8-4C7F-B412-3DD94FD28A35}" dt="2021-03-11T06:32:04.234" v="1132" actId="20577"/>
          <ac:spMkLst>
            <pc:docMk/>
            <pc:sldMk cId="1514327557" sldId="644"/>
            <ac:spMk id="11" creationId="{6719DA3F-9CE1-4733-A287-6E9A20182AD7}"/>
          </ac:spMkLst>
        </pc:spChg>
        <pc:spChg chg="del">
          <ac:chgData name="Zhao Jin" userId="cd05a825-544c-438a-9ba1-08e63db50b47" providerId="ADAL" clId="{4B210626-01B8-4C7F-B412-3DD94FD28A35}" dt="2021-03-10T04:37:35.815" v="871" actId="478"/>
          <ac:spMkLst>
            <pc:docMk/>
            <pc:sldMk cId="1514327557" sldId="644"/>
            <ac:spMk id="13" creationId="{A50B3E19-4DA7-438D-917E-EFF23F09F022}"/>
          </ac:spMkLst>
        </pc:spChg>
        <pc:cxnChg chg="del mod">
          <ac:chgData name="Zhao Jin" userId="cd05a825-544c-438a-9ba1-08e63db50b47" providerId="ADAL" clId="{4B210626-01B8-4C7F-B412-3DD94FD28A35}" dt="2021-03-11T06:32:00.866" v="1130" actId="14100"/>
          <ac:cxnSpMkLst>
            <pc:docMk/>
            <pc:sldMk cId="1514327557" sldId="644"/>
            <ac:cxnSpMk id="3" creationId="{82969267-7504-4232-A6BD-1ADE3283C58E}"/>
          </ac:cxnSpMkLst>
        </pc:cxnChg>
      </pc:sldChg>
      <pc:sldChg chg="addSp delSp modSp add mod addAnim delAnim modAnim">
        <pc:chgData name="Zhao Jin" userId="cd05a825-544c-438a-9ba1-08e63db50b47" providerId="ADAL" clId="{4B210626-01B8-4C7F-B412-3DD94FD28A35}" dt="2021-03-10T04:44:04.452" v="1034" actId="1036"/>
        <pc:sldMkLst>
          <pc:docMk/>
          <pc:sldMk cId="1862784809" sldId="645"/>
        </pc:sldMkLst>
        <pc:spChg chg="mod">
          <ac:chgData name="Zhao Jin" userId="cd05a825-544c-438a-9ba1-08e63db50b47" providerId="ADAL" clId="{4B210626-01B8-4C7F-B412-3DD94FD28A35}" dt="2021-03-10T04:43:09.824" v="990" actId="403"/>
          <ac:spMkLst>
            <pc:docMk/>
            <pc:sldMk cId="1862784809" sldId="645"/>
            <ac:spMk id="8" creationId="{00000000-0000-0000-0000-000000000000}"/>
          </ac:spMkLst>
        </pc:spChg>
        <pc:spChg chg="del">
          <ac:chgData name="Zhao Jin" userId="cd05a825-544c-438a-9ba1-08e63db50b47" providerId="ADAL" clId="{4B210626-01B8-4C7F-B412-3DD94FD28A35}" dt="2021-03-10T04:41:31.366" v="927" actId="478"/>
          <ac:spMkLst>
            <pc:docMk/>
            <pc:sldMk cId="1862784809" sldId="645"/>
            <ac:spMk id="9" creationId="{8B679793-9DAF-455E-9ECE-ADA362859F53}"/>
          </ac:spMkLst>
        </pc:spChg>
        <pc:spChg chg="del">
          <ac:chgData name="Zhao Jin" userId="cd05a825-544c-438a-9ba1-08e63db50b47" providerId="ADAL" clId="{4B210626-01B8-4C7F-B412-3DD94FD28A35}" dt="2021-03-10T04:41:31.366" v="927" actId="478"/>
          <ac:spMkLst>
            <pc:docMk/>
            <pc:sldMk cId="1862784809" sldId="645"/>
            <ac:spMk id="11" creationId="{6719DA3F-9CE1-4733-A287-6E9A20182AD7}"/>
          </ac:spMkLst>
        </pc:spChg>
        <pc:spChg chg="del">
          <ac:chgData name="Zhao Jin" userId="cd05a825-544c-438a-9ba1-08e63db50b47" providerId="ADAL" clId="{4B210626-01B8-4C7F-B412-3DD94FD28A35}" dt="2021-03-10T04:41:31.366" v="927" actId="478"/>
          <ac:spMkLst>
            <pc:docMk/>
            <pc:sldMk cId="1862784809" sldId="645"/>
            <ac:spMk id="13" creationId="{A50B3E19-4DA7-438D-917E-EFF23F09F022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17" creationId="{3673643E-2D2F-4B05-9EE1-8BF8DD392268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18" creationId="{CAAA7BC4-618E-4193-9D30-14C8000074B6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19" creationId="{F74D6F55-284F-4391-9297-3B21C4A8C33A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0" creationId="{8E0F0CE5-A384-4DA9-A1EB-C6C3BAA4354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1" creationId="{099A5B2C-52B8-4630-8F1B-F97630CF0FE1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2" creationId="{5209421F-FE90-4BA3-B91A-7C503D6F1E8E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3" creationId="{0ED334ED-357F-4CAC-A19A-AD4ACAB20016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4" creationId="{F7CF4F9C-DAB1-48AA-92AE-FB06DDF5D19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5" creationId="{6A2C8A59-9FE2-4F36-9A57-84C4CE57EE1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6" creationId="{23105033-6A51-4059-8FBE-9A6CD2CF1A30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7" creationId="{6C99E98E-3FC9-4BC7-BF37-C728FD744748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8" creationId="{2B67DC45-ADF3-4A8B-B13B-84A32E964C29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9" creationId="{CB4AA8C5-B0A5-4235-BC25-E37003EECFF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0" creationId="{C1536D93-4C31-427D-9ABE-476A92CF4413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1" creationId="{0401FDF8-ED4F-4A16-A568-BD86B8F22D6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2" creationId="{116BDC7C-684C-4BC2-AC6A-D1D81A4EB36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3" creationId="{23995C92-DA9D-45BF-9483-74C21534AE5C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4" creationId="{560FA9EC-C240-4FED-9B11-6E6E0C78153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5" creationId="{BDFE9998-B509-409D-91B9-B81BBBCE732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6" creationId="{17231A68-6965-4001-BF22-221328751E3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7" creationId="{702ECD67-C4F8-4CC0-9BD7-55587E8CD22C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8" creationId="{33731EAA-ACCF-4B95-B672-FC95AE14719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9" creationId="{B0D010A5-7D51-4388-9C9F-09118D093FFB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0" creationId="{F1E69B01-03E3-4B1D-A59F-AABAB6D42F5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1" creationId="{296A9EF6-0E80-4F47-BD04-B85FF53AFB1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2" creationId="{D6FA84E1-C286-4300-BDAB-2C49CDE9C27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3" creationId="{012B55E5-B787-42AE-928D-E9926C039B6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4" creationId="{96B2D25C-E376-43C1-ADF0-90BA7CC78FF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5" creationId="{0972704E-3E71-4643-B826-639AD6E57659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6" creationId="{D3B41702-8BD6-460C-94AB-D16C6504A040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7" creationId="{DAE10D6E-5BCA-4156-9AEA-F5CD671682A6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8" creationId="{5772EBF4-3E80-41F0-8957-4140A1B8476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9" creationId="{38FE6A67-2DF7-43FE-BF8C-F261B7AB41E5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50" creationId="{DD627426-512A-4834-ABCB-A32BC4040979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51" creationId="{870058ED-B82E-48BC-AF0E-F2CB44355B9D}"/>
          </ac:spMkLst>
        </pc:spChg>
        <pc:spChg chg="add mod">
          <ac:chgData name="Zhao Jin" userId="cd05a825-544c-438a-9ba1-08e63db50b47" providerId="ADAL" clId="{4B210626-01B8-4C7F-B412-3DD94FD28A35}" dt="2021-03-10T04:44:04.452" v="1034" actId="1036"/>
          <ac:spMkLst>
            <pc:docMk/>
            <pc:sldMk cId="1862784809" sldId="645"/>
            <ac:spMk id="52" creationId="{F52410D3-7CBE-489B-BB1A-74019499F242}"/>
          </ac:spMkLst>
        </pc:spChg>
        <pc:spChg chg="add del mod">
          <ac:chgData name="Zhao Jin" userId="cd05a825-544c-438a-9ba1-08e63db50b47" providerId="ADAL" clId="{4B210626-01B8-4C7F-B412-3DD94FD28A35}" dt="2021-03-10T04:42:16.052" v="968"/>
          <ac:spMkLst>
            <pc:docMk/>
            <pc:sldMk cId="1862784809" sldId="645"/>
            <ac:spMk id="53" creationId="{5D5F1FB6-4F71-4918-920E-80535F669E81}"/>
          </ac:spMkLst>
        </pc:spChg>
        <pc:spChg chg="mod">
          <ac:chgData name="Zhao Jin" userId="cd05a825-544c-438a-9ba1-08e63db50b47" providerId="ADAL" clId="{4B210626-01B8-4C7F-B412-3DD94FD28A35}" dt="2021-03-10T04:43:41.305" v="1018" actId="20577"/>
          <ac:spMkLst>
            <pc:docMk/>
            <pc:sldMk cId="1862784809" sldId="645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4B210626-01B8-4C7F-B412-3DD94FD28A35}" dt="2021-03-10T04:43:13.765" v="1002" actId="1036"/>
          <ac:grpSpMkLst>
            <pc:docMk/>
            <pc:sldMk cId="1862784809" sldId="645"/>
            <ac:grpSpMk id="10" creationId="{C609ABDA-1EE5-46E2-9DE4-2ABAE2446166}"/>
          </ac:grpSpMkLst>
        </pc:grpChg>
        <pc:grpChg chg="mod">
          <ac:chgData name="Zhao Jin" userId="cd05a825-544c-438a-9ba1-08e63db50b47" providerId="ADAL" clId="{4B210626-01B8-4C7F-B412-3DD94FD28A35}" dt="2021-03-10T04:43:13.765" v="1002" actId="1036"/>
          <ac:grpSpMkLst>
            <pc:docMk/>
            <pc:sldMk cId="1862784809" sldId="645"/>
            <ac:grpSpMk id="14" creationId="{49C52312-C723-40B1-9B47-5627FE26B2FA}"/>
          </ac:grpSpMkLst>
        </pc:grpChg>
        <pc:grpChg chg="mod">
          <ac:chgData name="Zhao Jin" userId="cd05a825-544c-438a-9ba1-08e63db50b47" providerId="ADAL" clId="{4B210626-01B8-4C7F-B412-3DD94FD28A35}" dt="2021-03-10T04:43:13.765" v="1002" actId="1036"/>
          <ac:grpSpMkLst>
            <pc:docMk/>
            <pc:sldMk cId="1862784809" sldId="645"/>
            <ac:grpSpMk id="15" creationId="{A790B3C2-70C4-4E8B-AB65-5710E13FB9BC}"/>
          </ac:grpSpMkLst>
        </pc:grpChg>
        <pc:grpChg chg="mod">
          <ac:chgData name="Zhao Jin" userId="cd05a825-544c-438a-9ba1-08e63db50b47" providerId="ADAL" clId="{4B210626-01B8-4C7F-B412-3DD94FD28A35}" dt="2021-03-10T04:43:13.765" v="1002" actId="1036"/>
          <ac:grpSpMkLst>
            <pc:docMk/>
            <pc:sldMk cId="1862784809" sldId="645"/>
            <ac:grpSpMk id="16" creationId="{6D16F7E9-325C-4934-9074-A161C9B04725}"/>
          </ac:grpSpMkLst>
        </pc:grpChg>
        <pc:cxnChg chg="del mod">
          <ac:chgData name="Zhao Jin" userId="cd05a825-544c-438a-9ba1-08e63db50b47" providerId="ADAL" clId="{4B210626-01B8-4C7F-B412-3DD94FD28A35}" dt="2021-03-10T04:41:31.366" v="927" actId="478"/>
          <ac:cxnSpMkLst>
            <pc:docMk/>
            <pc:sldMk cId="1862784809" sldId="645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39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7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8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7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87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Problem Solving with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 class enrolment system can be represented by a 2D array </a:t>
            </a:r>
            <a:r>
              <a:rPr lang="en-GB" sz="2400" dirty="0">
                <a:solidFill>
                  <a:srgbClr val="0000FF"/>
                </a:solidFill>
              </a:rPr>
              <a:t>enrol</a:t>
            </a:r>
            <a:r>
              <a:rPr lang="en-GB" sz="2400" dirty="0"/>
              <a:t>, where the rows represent the classes, and columns the students. </a:t>
            </a:r>
          </a:p>
          <a:p>
            <a:pPr marL="677545" lvl="1" indent="-4032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/>
              <a:t>For simplicity, classes and students are identified by non-negative integers.</a:t>
            </a:r>
            <a:endParaRPr lang="en-GB" sz="1600" dirty="0"/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600" dirty="0"/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 ‘1’ in </a:t>
            </a:r>
            <a:r>
              <a:rPr lang="en-GB" sz="2400" dirty="0">
                <a:solidFill>
                  <a:srgbClr val="0000FF"/>
                </a:solidFill>
              </a:rPr>
              <a:t>enrol[c][s] </a:t>
            </a:r>
            <a:r>
              <a:rPr lang="en-GB" sz="2400" dirty="0"/>
              <a:t>indicates student </a:t>
            </a:r>
            <a:r>
              <a:rPr lang="en-GB" sz="2400" dirty="0">
                <a:solidFill>
                  <a:srgbClr val="0000FF"/>
                </a:solidFill>
              </a:rPr>
              <a:t>s</a:t>
            </a:r>
            <a:r>
              <a:rPr lang="en-GB" sz="2400" dirty="0"/>
              <a:t> is enrolled in class </a:t>
            </a:r>
            <a:r>
              <a:rPr lang="en-GB" sz="2400" dirty="0">
                <a:solidFill>
                  <a:srgbClr val="0000FF"/>
                </a:solidFill>
              </a:rPr>
              <a:t>c</a:t>
            </a:r>
            <a:r>
              <a:rPr lang="en-GB" sz="2400" dirty="0"/>
              <a:t>; a ‘0’ means </a:t>
            </a:r>
            <a:r>
              <a:rPr lang="en-GB" sz="2400" dirty="0">
                <a:solidFill>
                  <a:srgbClr val="0000FF"/>
                </a:solidFill>
              </a:rPr>
              <a:t>s</a:t>
            </a:r>
            <a:r>
              <a:rPr lang="en-GB" sz="2400" dirty="0"/>
              <a:t> is not enrolled in </a:t>
            </a:r>
            <a:r>
              <a:rPr lang="en-GB" sz="2400" dirty="0">
                <a:solidFill>
                  <a:srgbClr val="0000FF"/>
                </a:solidFill>
              </a:rPr>
              <a:t>c</a:t>
            </a:r>
            <a:r>
              <a:rPr lang="en-GB" sz="2400" dirty="0"/>
              <a:t>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600" dirty="0"/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Example of an enrolment system with 3 classes and 8 students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09ABDA-1EE5-46E2-9DE4-2ABAE2446166}"/>
              </a:ext>
            </a:extLst>
          </p:cNvPr>
          <p:cNvGrpSpPr/>
          <p:nvPr/>
        </p:nvGrpSpPr>
        <p:grpSpPr>
          <a:xfrm>
            <a:off x="1111039" y="5084712"/>
            <a:ext cx="2686320" cy="1306562"/>
            <a:chOff x="806240" y="4188691"/>
            <a:chExt cx="2686320" cy="1306562"/>
          </a:xfrm>
        </p:grpSpPr>
        <p:grpSp>
          <p:nvGrpSpPr>
            <p:cNvPr id="14" name="Group 90">
              <a:extLst>
                <a:ext uri="{FF2B5EF4-FFF2-40B4-BE49-F238E27FC236}">
                  <a16:creationId xmlns:a16="http://schemas.microsoft.com/office/drawing/2014/main" id="{49C52312-C723-40B1-9B47-5627FE26B2FA}"/>
                </a:ext>
              </a:extLst>
            </p:cNvPr>
            <p:cNvGrpSpPr/>
            <p:nvPr/>
          </p:nvGrpSpPr>
          <p:grpSpPr>
            <a:xfrm>
              <a:off x="1104720" y="4496468"/>
              <a:ext cx="2387840" cy="998785"/>
              <a:chOff x="3200400" y="4232434"/>
              <a:chExt cx="2387840" cy="99878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67DC45-ADF3-4A8B-B13B-84A32E964C29}"/>
                  </a:ext>
                </a:extLst>
              </p:cNvPr>
              <p:cNvSpPr txBox="1"/>
              <p:nvPr/>
            </p:nvSpPr>
            <p:spPr>
              <a:xfrm>
                <a:off x="32004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4AA8C5-B0A5-4235-BC25-E37003EECFFF}"/>
                  </a:ext>
                </a:extLst>
              </p:cNvPr>
              <p:cNvSpPr txBox="1"/>
              <p:nvPr/>
            </p:nvSpPr>
            <p:spPr>
              <a:xfrm>
                <a:off x="34988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536D93-4C31-427D-9ABE-476A92CF4413}"/>
                  </a:ext>
                </a:extLst>
              </p:cNvPr>
              <p:cNvSpPr txBox="1"/>
              <p:nvPr/>
            </p:nvSpPr>
            <p:spPr>
              <a:xfrm>
                <a:off x="32004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401FDF8-ED4F-4A16-A568-BD86B8F22D6D}"/>
                  </a:ext>
                </a:extLst>
              </p:cNvPr>
              <p:cNvSpPr txBox="1"/>
              <p:nvPr/>
            </p:nvSpPr>
            <p:spPr>
              <a:xfrm>
                <a:off x="34988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6BDC7C-684C-4BC2-AC6A-D1D81A4EB364}"/>
                  </a:ext>
                </a:extLst>
              </p:cNvPr>
              <p:cNvSpPr txBox="1"/>
              <p:nvPr/>
            </p:nvSpPr>
            <p:spPr>
              <a:xfrm>
                <a:off x="37973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995C92-DA9D-45BF-9483-74C21534AE5C}"/>
                  </a:ext>
                </a:extLst>
              </p:cNvPr>
              <p:cNvSpPr txBox="1"/>
              <p:nvPr/>
            </p:nvSpPr>
            <p:spPr>
              <a:xfrm>
                <a:off x="409584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0FA9EC-C240-4FED-9B11-6E6E0C781534}"/>
                  </a:ext>
                </a:extLst>
              </p:cNvPr>
              <p:cNvSpPr txBox="1"/>
              <p:nvPr/>
            </p:nvSpPr>
            <p:spPr>
              <a:xfrm>
                <a:off x="37973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FE9998-B509-409D-91B9-B81BBBCE732F}"/>
                  </a:ext>
                </a:extLst>
              </p:cNvPr>
              <p:cNvSpPr txBox="1"/>
              <p:nvPr/>
            </p:nvSpPr>
            <p:spPr>
              <a:xfrm>
                <a:off x="409584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231A68-6965-4001-BF22-221328751E3F}"/>
                  </a:ext>
                </a:extLst>
              </p:cNvPr>
              <p:cNvSpPr txBox="1"/>
              <p:nvPr/>
            </p:nvSpPr>
            <p:spPr>
              <a:xfrm>
                <a:off x="32004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2ECD67-C4F8-4CC0-9BD7-55587E8CD22C}"/>
                  </a:ext>
                </a:extLst>
              </p:cNvPr>
              <p:cNvSpPr txBox="1"/>
              <p:nvPr/>
            </p:nvSpPr>
            <p:spPr>
              <a:xfrm>
                <a:off x="34988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731EAA-ACCF-4B95-B672-FC95AE14719D}"/>
                  </a:ext>
                </a:extLst>
              </p:cNvPr>
              <p:cNvSpPr txBox="1"/>
              <p:nvPr/>
            </p:nvSpPr>
            <p:spPr>
              <a:xfrm>
                <a:off x="37973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0D010A5-7D51-4388-9C9F-09118D093FFB}"/>
                  </a:ext>
                </a:extLst>
              </p:cNvPr>
              <p:cNvSpPr txBox="1"/>
              <p:nvPr/>
            </p:nvSpPr>
            <p:spPr>
              <a:xfrm>
                <a:off x="409584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1E69B01-03E3-4B1D-A59F-AABAB6D42F5D}"/>
                  </a:ext>
                </a:extLst>
              </p:cNvPr>
              <p:cNvSpPr txBox="1"/>
              <p:nvPr/>
            </p:nvSpPr>
            <p:spPr>
              <a:xfrm>
                <a:off x="439432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A9EF6-0E80-4F47-BD04-B85FF53AFB1D}"/>
                  </a:ext>
                </a:extLst>
              </p:cNvPr>
              <p:cNvSpPr txBox="1"/>
              <p:nvPr/>
            </p:nvSpPr>
            <p:spPr>
              <a:xfrm>
                <a:off x="46928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6FA84E1-C286-4300-BDAB-2C49CDE9C27F}"/>
                  </a:ext>
                </a:extLst>
              </p:cNvPr>
              <p:cNvSpPr txBox="1"/>
              <p:nvPr/>
            </p:nvSpPr>
            <p:spPr>
              <a:xfrm>
                <a:off x="439432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2B55E5-B787-42AE-928D-E9926C039B6F}"/>
                  </a:ext>
                </a:extLst>
              </p:cNvPr>
              <p:cNvSpPr txBox="1"/>
              <p:nvPr/>
            </p:nvSpPr>
            <p:spPr>
              <a:xfrm>
                <a:off x="46928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B2D25C-E376-43C1-ADF0-90BA7CC78FF4}"/>
                  </a:ext>
                </a:extLst>
              </p:cNvPr>
              <p:cNvSpPr txBox="1"/>
              <p:nvPr/>
            </p:nvSpPr>
            <p:spPr>
              <a:xfrm>
                <a:off x="49912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2704E-3E71-4643-B826-639AD6E57659}"/>
                  </a:ext>
                </a:extLst>
              </p:cNvPr>
              <p:cNvSpPr txBox="1"/>
              <p:nvPr/>
            </p:nvSpPr>
            <p:spPr>
              <a:xfrm>
                <a:off x="52897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B41702-8BD6-460C-94AB-D16C6504A040}"/>
                  </a:ext>
                </a:extLst>
              </p:cNvPr>
              <p:cNvSpPr txBox="1"/>
              <p:nvPr/>
            </p:nvSpPr>
            <p:spPr>
              <a:xfrm>
                <a:off x="49912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AE10D6E-5BCA-4156-9AEA-F5CD671682A6}"/>
                  </a:ext>
                </a:extLst>
              </p:cNvPr>
              <p:cNvSpPr txBox="1"/>
              <p:nvPr/>
            </p:nvSpPr>
            <p:spPr>
              <a:xfrm>
                <a:off x="52897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772EBF4-3E80-41F0-8957-4140A1B84764}"/>
                  </a:ext>
                </a:extLst>
              </p:cNvPr>
              <p:cNvSpPr txBox="1"/>
              <p:nvPr/>
            </p:nvSpPr>
            <p:spPr>
              <a:xfrm>
                <a:off x="439432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FE6A67-2DF7-43FE-BF8C-F261B7AB41E5}"/>
                  </a:ext>
                </a:extLst>
              </p:cNvPr>
              <p:cNvSpPr txBox="1"/>
              <p:nvPr/>
            </p:nvSpPr>
            <p:spPr>
              <a:xfrm>
                <a:off x="46928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D627426-512A-4834-ABCB-A32BC4040979}"/>
                  </a:ext>
                </a:extLst>
              </p:cNvPr>
              <p:cNvSpPr txBox="1"/>
              <p:nvPr/>
            </p:nvSpPr>
            <p:spPr>
              <a:xfrm>
                <a:off x="49912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70058ED-B82E-48BC-AF0E-F2CB44355B9D}"/>
                  </a:ext>
                </a:extLst>
              </p:cNvPr>
              <p:cNvSpPr txBox="1"/>
              <p:nvPr/>
            </p:nvSpPr>
            <p:spPr>
              <a:xfrm>
                <a:off x="52897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</p:grpSp>
        <p:grpSp>
          <p:nvGrpSpPr>
            <p:cNvPr id="15" name="Group 62">
              <a:extLst>
                <a:ext uri="{FF2B5EF4-FFF2-40B4-BE49-F238E27FC236}">
                  <a16:creationId xmlns:a16="http://schemas.microsoft.com/office/drawing/2014/main" id="{A790B3C2-70C4-4E8B-AB65-5710E13FB9BC}"/>
                </a:ext>
              </a:extLst>
            </p:cNvPr>
            <p:cNvGrpSpPr/>
            <p:nvPr/>
          </p:nvGrpSpPr>
          <p:grpSpPr>
            <a:xfrm>
              <a:off x="806240" y="4496468"/>
              <a:ext cx="298480" cy="984885"/>
              <a:chOff x="806240" y="4496468"/>
              <a:chExt cx="298480" cy="98488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2C8A59-9FE2-4F36-9A57-84C4CE57EE1F}"/>
                  </a:ext>
                </a:extLst>
              </p:cNvPr>
              <p:cNvSpPr txBox="1"/>
              <p:nvPr/>
            </p:nvSpPr>
            <p:spPr>
              <a:xfrm>
                <a:off x="806240" y="4835022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105033-6A51-4059-8FBE-9A6CD2CF1A30}"/>
                  </a:ext>
                </a:extLst>
              </p:cNvPr>
              <p:cNvSpPr txBox="1"/>
              <p:nvPr/>
            </p:nvSpPr>
            <p:spPr>
              <a:xfrm>
                <a:off x="806240" y="4496468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0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99E98E-3FC9-4BC7-BF37-C728FD744748}"/>
                  </a:ext>
                </a:extLst>
              </p:cNvPr>
              <p:cNvSpPr txBox="1"/>
              <p:nvPr/>
            </p:nvSpPr>
            <p:spPr>
              <a:xfrm>
                <a:off x="806240" y="5173576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6" name="Group 61">
              <a:extLst>
                <a:ext uri="{FF2B5EF4-FFF2-40B4-BE49-F238E27FC236}">
                  <a16:creationId xmlns:a16="http://schemas.microsoft.com/office/drawing/2014/main" id="{6D16F7E9-325C-4934-9074-A161C9B04725}"/>
                </a:ext>
              </a:extLst>
            </p:cNvPr>
            <p:cNvGrpSpPr/>
            <p:nvPr/>
          </p:nvGrpSpPr>
          <p:grpSpPr>
            <a:xfrm>
              <a:off x="1104720" y="4188691"/>
              <a:ext cx="2387840" cy="307777"/>
              <a:chOff x="1104720" y="4034803"/>
              <a:chExt cx="2387840" cy="307777"/>
            </a:xfrm>
            <a:noFill/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73643E-2D2F-4B05-9EE1-8BF8DD392268}"/>
                  </a:ext>
                </a:extLst>
              </p:cNvPr>
              <p:cNvSpPr txBox="1"/>
              <p:nvPr/>
            </p:nvSpPr>
            <p:spPr>
              <a:xfrm>
                <a:off x="11047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0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AA7BC4-618E-4193-9D30-14C8000074B6}"/>
                  </a:ext>
                </a:extLst>
              </p:cNvPr>
              <p:cNvSpPr txBox="1"/>
              <p:nvPr/>
            </p:nvSpPr>
            <p:spPr>
              <a:xfrm>
                <a:off x="14032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1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4D6F55-284F-4391-9297-3B21C4A8C33A}"/>
                  </a:ext>
                </a:extLst>
              </p:cNvPr>
              <p:cNvSpPr txBox="1"/>
              <p:nvPr/>
            </p:nvSpPr>
            <p:spPr>
              <a:xfrm>
                <a:off x="17016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2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0F0CE5-A384-4DA9-A1EB-C6C3BAA4354D}"/>
                  </a:ext>
                </a:extLst>
              </p:cNvPr>
              <p:cNvSpPr txBox="1"/>
              <p:nvPr/>
            </p:nvSpPr>
            <p:spPr>
              <a:xfrm>
                <a:off x="200016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3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9A5B2C-52B8-4630-8F1B-F97630CF0FE1}"/>
                  </a:ext>
                </a:extLst>
              </p:cNvPr>
              <p:cNvSpPr txBox="1"/>
              <p:nvPr/>
            </p:nvSpPr>
            <p:spPr>
              <a:xfrm>
                <a:off x="229864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4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09421F-FE90-4BA3-B91A-7C503D6F1E8E}"/>
                  </a:ext>
                </a:extLst>
              </p:cNvPr>
              <p:cNvSpPr txBox="1"/>
              <p:nvPr/>
            </p:nvSpPr>
            <p:spPr>
              <a:xfrm>
                <a:off x="25971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5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D334ED-357F-4CAC-A19A-AD4ACAB20016}"/>
                  </a:ext>
                </a:extLst>
              </p:cNvPr>
              <p:cNvSpPr txBox="1"/>
              <p:nvPr/>
            </p:nvSpPr>
            <p:spPr>
              <a:xfrm>
                <a:off x="28956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6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CF4F9C-DAB1-48AA-92AE-FB06DDF5D194}"/>
                  </a:ext>
                </a:extLst>
              </p:cNvPr>
              <p:cNvSpPr txBox="1"/>
              <p:nvPr/>
            </p:nvSpPr>
            <p:spPr>
              <a:xfrm>
                <a:off x="31940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7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</p:grp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F52410D3-7CBE-489B-BB1A-74019499F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839" y="4779206"/>
            <a:ext cx="4472293" cy="180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Problems:</a:t>
            </a:r>
          </a:p>
          <a:p>
            <a:pPr marL="712788" lvl="1" indent="-25558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 any</a:t>
            </a:r>
            <a:r>
              <a:rPr kumimoji="0" lang="en-GB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with the most number of students</a:t>
            </a:r>
          </a:p>
          <a:p>
            <a:pPr marL="712788" lvl="1" indent="-25558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kern="0" baseline="0" dirty="0">
                <a:latin typeface="+mn-lt"/>
                <a:cs typeface="+mn-cs"/>
              </a:rPr>
              <a:t>Name all students who are enrolled</a:t>
            </a:r>
            <a:r>
              <a:rPr lang="en-GB" sz="2000" kern="0" dirty="0">
                <a:latin typeface="+mn-lt"/>
                <a:cs typeface="+mn-cs"/>
              </a:rPr>
              <a:t> in all the classes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784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Week8 -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Revise all memory-related </a:t>
            </a:r>
            <a:r>
              <a:rPr lang="en-US" sz="6000"/>
              <a:t>topics together!</a:t>
            </a: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by Reference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1740685"/>
          </a:xfrm>
        </p:spPr>
        <p:txBody>
          <a:bodyPr>
            <a:normAutofit/>
          </a:bodyPr>
          <a:lstStyle/>
          <a:p>
            <a:pPr marL="347663" indent="-347663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… Print </a:t>
            </a:r>
            <a:r>
              <a:rPr lang="en-US" dirty="0">
                <a:solidFill>
                  <a:srgbClr val="0000FF"/>
                </a:solidFill>
              </a:rPr>
              <a:t>the number with the largest total stopping time </a:t>
            </a:r>
            <a:r>
              <a:rPr lang="en-US" dirty="0"/>
              <a:t>and its corresponding </a:t>
            </a:r>
            <a:r>
              <a:rPr lang="en-US" dirty="0">
                <a:solidFill>
                  <a:srgbClr val="0000FF"/>
                </a:solidFill>
              </a:rPr>
              <a:t>total stopping time.</a:t>
            </a: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1070260" y="2110776"/>
            <a:ext cx="7032625" cy="44165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find_max_steps(n, &amp;max_n, &amp;max_num_steps);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428815" y="4864148"/>
            <a:ext cx="6441634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768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by Reference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97566" y="4140485"/>
            <a:ext cx="5909409" cy="95549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88C7ABCA-EA89-487D-830C-0152C6FFD803}"/>
              </a:ext>
            </a:extLst>
          </p:cNvPr>
          <p:cNvSpPr/>
          <p:nvPr/>
        </p:nvSpPr>
        <p:spPr>
          <a:xfrm>
            <a:off x="736259" y="2344782"/>
            <a:ext cx="3209018" cy="663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73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Allocation / Deallocation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717824" y="1894986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B921A-C010-4245-92CC-D96D9E4B96B7}"/>
              </a:ext>
            </a:extLst>
          </p:cNvPr>
          <p:cNvSpPr txBox="1"/>
          <p:nvPr/>
        </p:nvSpPr>
        <p:spPr>
          <a:xfrm>
            <a:off x="717824" y="3278309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8E2B6-65D9-4DB9-BDD7-9495948FA5D7}"/>
              </a:ext>
            </a:extLst>
          </p:cNvPr>
          <p:cNvSpPr txBox="1"/>
          <p:nvPr/>
        </p:nvSpPr>
        <p:spPr>
          <a:xfrm>
            <a:off x="4999913" y="2387611"/>
            <a:ext cx="2263153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Need to initialize the array afterwards.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8C283-6AB8-4484-86DE-18EBACD44FD3}"/>
              </a:ext>
            </a:extLst>
          </p:cNvPr>
          <p:cNvSpPr txBox="1"/>
          <p:nvPr/>
        </p:nvSpPr>
        <p:spPr>
          <a:xfrm>
            <a:off x="4999913" y="3770934"/>
            <a:ext cx="218432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 need to initialize afterwards.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F663B-C389-469E-BAF0-D94D98B7D727}"/>
              </a:ext>
            </a:extLst>
          </p:cNvPr>
          <p:cNvSpPr txBox="1"/>
          <p:nvPr/>
        </p:nvSpPr>
        <p:spPr>
          <a:xfrm>
            <a:off x="717824" y="4887831"/>
            <a:ext cx="201486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E25FA-AFB0-4F58-A0A4-05446CB75986}"/>
              </a:ext>
            </a:extLst>
          </p:cNvPr>
          <p:cNvSpPr txBox="1"/>
          <p:nvPr/>
        </p:nvSpPr>
        <p:spPr>
          <a:xfrm>
            <a:off x="2903102" y="4733190"/>
            <a:ext cx="252023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do this to avoid memory leak!</a:t>
            </a:r>
          </a:p>
        </p:txBody>
      </p:sp>
    </p:spTree>
    <p:extLst>
      <p:ext uri="{BB962C8B-B14F-4D97-AF65-F5344CB8AC3E}">
        <p14:creationId xmlns:p14="http://schemas.microsoft.com/office/powerpoint/2010/main" val="32694961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Length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known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Tic-tac-toe (3 x 3)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Sudoku board (9 x 9)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Yearly summary of income / expense / balance by month (12 x 3)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21EA87-6702-4532-BBFE-929F69F022C5}"/>
              </a:ext>
            </a:extLst>
          </p:cNvPr>
          <p:cNvSpPr txBox="1"/>
          <p:nvPr/>
        </p:nvSpPr>
        <p:spPr>
          <a:xfrm>
            <a:off x="1032928" y="1712309"/>
            <a:ext cx="7653872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20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20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179750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Size Array of Dynamically Allocated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one unknown dimension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Gradebook of 10 assignments for an unknown number of students.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688623"/>
            <a:ext cx="7653872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Y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Y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*buckets[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 the length of each subarray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 </a:t>
            </a:r>
          </a:p>
          <a:p>
            <a:pPr>
              <a:defRPr/>
            </a:pP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dynamically allocate each subarray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buckets[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6A2377-01AA-47A9-823F-09EED46E65DB}"/>
              </a:ext>
            </a:extLst>
          </p:cNvPr>
          <p:cNvSpPr txBox="1"/>
          <p:nvPr/>
        </p:nvSpPr>
        <p:spPr>
          <a:xfrm>
            <a:off x="6955788" y="2900896"/>
            <a:ext cx="2074215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free the  allocated memory after use.</a:t>
            </a: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Dynamically Size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flexible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Matrix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740175"/>
            <a:ext cx="7653872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X rows, Y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X elements, each being an array of Y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**canvas;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 number of rows and columns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canvas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*));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canvas[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7F404-20E5-4345-BE6A-452E3CAABE34}"/>
              </a:ext>
            </a:extLst>
          </p:cNvPr>
          <p:cNvSpPr txBox="1"/>
          <p:nvPr/>
        </p:nvSpPr>
        <p:spPr>
          <a:xfrm>
            <a:off x="6845157" y="2576124"/>
            <a:ext cx="207024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free the subarrays before the array.</a:t>
            </a:r>
          </a:p>
        </p:txBody>
      </p:sp>
    </p:spTree>
    <p:extLst>
      <p:ext uri="{BB962C8B-B14F-4D97-AF65-F5344CB8AC3E}">
        <p14:creationId xmlns:p14="http://schemas.microsoft.com/office/powerpoint/2010/main" val="3737971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Initializing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initializers (Fixed-length 2D arrays only)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loops with assignment statements (All types of 2D arrays)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677173"/>
            <a:ext cx="313838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4165164"/>
            <a:ext cx="4515116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j&lt;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j+=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matrix[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j;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F96A38-987C-4C97-AB5A-73E1E22BD429}"/>
              </a:ext>
            </a:extLst>
          </p:cNvPr>
          <p:cNvSpPr/>
          <p:nvPr/>
        </p:nvSpPr>
        <p:spPr>
          <a:xfrm>
            <a:off x="6061221" y="4455620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6764DB-3C24-4821-93F4-AD6F9E8789E3}"/>
              </a:ext>
            </a:extLst>
          </p:cNvPr>
          <p:cNvSpPr/>
          <p:nvPr/>
        </p:nvSpPr>
        <p:spPr>
          <a:xfrm>
            <a:off x="6061220" y="490768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1F942C-0A84-410E-B22C-3095ABAC9B4D}"/>
              </a:ext>
            </a:extLst>
          </p:cNvPr>
          <p:cNvSpPr/>
          <p:nvPr/>
        </p:nvSpPr>
        <p:spPr>
          <a:xfrm>
            <a:off x="6523557" y="490768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5A92CA-7019-47E4-8517-3B82F7C7A516}"/>
              </a:ext>
            </a:extLst>
          </p:cNvPr>
          <p:cNvSpPr/>
          <p:nvPr/>
        </p:nvSpPr>
        <p:spPr>
          <a:xfrm>
            <a:off x="6061220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D35F89-9AF1-4DF1-8FFE-6733BCD97B51}"/>
              </a:ext>
            </a:extLst>
          </p:cNvPr>
          <p:cNvSpPr/>
          <p:nvPr/>
        </p:nvSpPr>
        <p:spPr>
          <a:xfrm>
            <a:off x="6523556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803FEC-36F7-405B-A6B6-66CED66EB1A2}"/>
              </a:ext>
            </a:extLst>
          </p:cNvPr>
          <p:cNvSpPr/>
          <p:nvPr/>
        </p:nvSpPr>
        <p:spPr>
          <a:xfrm>
            <a:off x="6985893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8F3DBF-39EA-4D02-8E85-31E9FC9C1867}"/>
              </a:ext>
            </a:extLst>
          </p:cNvPr>
          <p:cNvSpPr/>
          <p:nvPr/>
        </p:nvSpPr>
        <p:spPr>
          <a:xfrm>
            <a:off x="6521426" y="4455619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812930-20AB-4D9E-9287-AD26D5F93130}"/>
              </a:ext>
            </a:extLst>
          </p:cNvPr>
          <p:cNvSpPr/>
          <p:nvPr/>
        </p:nvSpPr>
        <p:spPr>
          <a:xfrm>
            <a:off x="6981581" y="44556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8FF0DC-131C-4D99-A560-45D6E381C8F3}"/>
              </a:ext>
            </a:extLst>
          </p:cNvPr>
          <p:cNvSpPr/>
          <p:nvPr/>
        </p:nvSpPr>
        <p:spPr>
          <a:xfrm>
            <a:off x="6981580" y="491246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1EB351-8070-4A46-8B67-6CDEEA366488}"/>
              </a:ext>
            </a:extLst>
          </p:cNvPr>
          <p:cNvSpPr txBox="1"/>
          <p:nvPr/>
        </p:nvSpPr>
        <p:spPr>
          <a:xfrm>
            <a:off x="4533954" y="1666481"/>
            <a:ext cx="415284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matrix[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BD85BE-E87C-42A7-9574-9EB580C46B05}"/>
              </a:ext>
            </a:extLst>
          </p:cNvPr>
          <p:cNvSpPr txBox="1"/>
          <p:nvPr/>
        </p:nvSpPr>
        <p:spPr>
          <a:xfrm>
            <a:off x="5394892" y="2138193"/>
            <a:ext cx="246550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Shortcut for initializing everything to 0.</a:t>
            </a:r>
          </a:p>
        </p:txBody>
      </p:sp>
    </p:spTree>
    <p:extLst>
      <p:ext uri="{BB962C8B-B14F-4D97-AF65-F5344CB8AC3E}">
        <p14:creationId xmlns:p14="http://schemas.microsoft.com/office/powerpoint/2010/main" val="723901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Functions and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Functions that takes the whole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Actual function call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Note: The first method is only for Fixed Length 2D Array since the number of columns must be known at the time of coding.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713227"/>
            <a:ext cx="6217526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 { .. }</a:t>
            </a:r>
          </a:p>
          <a:p>
            <a:pPr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*matrix[]) { ..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**matrix)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..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4775441"/>
            <a:ext cx="315582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matrix);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79793-9DAF-455E-9ECE-ADA362859F53}"/>
              </a:ext>
            </a:extLst>
          </p:cNvPr>
          <p:cNvSpPr txBox="1"/>
          <p:nvPr/>
        </p:nvSpPr>
        <p:spPr>
          <a:xfrm>
            <a:off x="6696058" y="2164637"/>
            <a:ext cx="218417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Cannot be omitted.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969267-7504-4232-A6BD-1ADE3283C58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498428" y="2164637"/>
            <a:ext cx="2197630" cy="184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27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</TotalTime>
  <Words>1145</Words>
  <Application>Microsoft Office PowerPoint</Application>
  <PresentationFormat>On-screen Show (4:3)</PresentationFormat>
  <Paragraphs>254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Call by Reference</vt:lpstr>
      <vt:lpstr>Call by Reference</vt:lpstr>
      <vt:lpstr>C functions for Allocation / Deallocation</vt:lpstr>
      <vt:lpstr>Different Types of 2D Arrays</vt:lpstr>
      <vt:lpstr>Different Types of 2D Arrays</vt:lpstr>
      <vt:lpstr>Different Types of 2D Arrays</vt:lpstr>
      <vt:lpstr>Initializing Arrays</vt:lpstr>
      <vt:lpstr>Functions and 2D arrays</vt:lpstr>
      <vt:lpstr>Problem Solving with 2D arrays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2021-03-11T06:32:05Z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