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3"/>
  </p:notesMasterIdLst>
  <p:handoutMasterIdLst>
    <p:handoutMasterId r:id="rId54"/>
  </p:handoutMasterIdLst>
  <p:sldIdLst>
    <p:sldId id="256" r:id="rId2"/>
    <p:sldId id="468" r:id="rId3"/>
    <p:sldId id="684" r:id="rId4"/>
    <p:sldId id="599" r:id="rId5"/>
    <p:sldId id="634" r:id="rId6"/>
    <p:sldId id="635" r:id="rId7"/>
    <p:sldId id="636" r:id="rId8"/>
    <p:sldId id="637" r:id="rId9"/>
    <p:sldId id="640" r:id="rId10"/>
    <p:sldId id="639" r:id="rId11"/>
    <p:sldId id="641" r:id="rId12"/>
    <p:sldId id="642" r:id="rId13"/>
    <p:sldId id="643" r:id="rId14"/>
    <p:sldId id="644" r:id="rId15"/>
    <p:sldId id="648" r:id="rId16"/>
    <p:sldId id="645" r:id="rId17"/>
    <p:sldId id="646" r:id="rId18"/>
    <p:sldId id="649" r:id="rId19"/>
    <p:sldId id="647" r:id="rId20"/>
    <p:sldId id="650" r:id="rId21"/>
    <p:sldId id="651" r:id="rId22"/>
    <p:sldId id="652" r:id="rId23"/>
    <p:sldId id="653" r:id="rId24"/>
    <p:sldId id="683" r:id="rId25"/>
    <p:sldId id="654" r:id="rId26"/>
    <p:sldId id="655" r:id="rId27"/>
    <p:sldId id="659" r:id="rId28"/>
    <p:sldId id="657" r:id="rId29"/>
    <p:sldId id="658" r:id="rId30"/>
    <p:sldId id="664" r:id="rId31"/>
    <p:sldId id="665" r:id="rId32"/>
    <p:sldId id="660" r:id="rId33"/>
    <p:sldId id="661" r:id="rId34"/>
    <p:sldId id="666" r:id="rId35"/>
    <p:sldId id="667" r:id="rId36"/>
    <p:sldId id="668" r:id="rId37"/>
    <p:sldId id="669" r:id="rId38"/>
    <p:sldId id="672" r:id="rId39"/>
    <p:sldId id="671" r:id="rId40"/>
    <p:sldId id="670" r:id="rId41"/>
    <p:sldId id="673" r:id="rId42"/>
    <p:sldId id="674" r:id="rId43"/>
    <p:sldId id="676" r:id="rId44"/>
    <p:sldId id="675" r:id="rId45"/>
    <p:sldId id="677" r:id="rId46"/>
    <p:sldId id="678" r:id="rId47"/>
    <p:sldId id="680" r:id="rId48"/>
    <p:sldId id="681" r:id="rId49"/>
    <p:sldId id="679" r:id="rId50"/>
    <p:sldId id="682" r:id="rId51"/>
    <p:sldId id="525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6CE7D-1A59-49F1-A752-ADF9A4F6187C}" v="4894" dt="2021-04-22T08:25:4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119" d="100"/>
          <a:sy n="119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F9F4A30F-3456-564E-952E-06C4DC1CE82E}"/>
    <pc:docChg chg="custSel modSld">
      <pc:chgData name="Zhao Jin" userId="cd05a825-544c-438a-9ba1-08e63db50b47" providerId="ADAL" clId="{F9F4A30F-3456-564E-952E-06C4DC1CE82E}" dt="2021-04-22T08:05:12.972" v="38" actId="20577"/>
      <pc:docMkLst>
        <pc:docMk/>
      </pc:docMkLst>
      <pc:sldChg chg="modSp">
        <pc:chgData name="Zhao Jin" userId="cd05a825-544c-438a-9ba1-08e63db50b47" providerId="ADAL" clId="{F9F4A30F-3456-564E-952E-06C4DC1CE82E}" dt="2021-04-22T07:59:04.336" v="13" actId="20577"/>
        <pc:sldMkLst>
          <pc:docMk/>
          <pc:sldMk cId="2950978071" sldId="636"/>
        </pc:sldMkLst>
        <pc:spChg chg="mod">
          <ac:chgData name="Zhao Jin" userId="cd05a825-544c-438a-9ba1-08e63db50b47" providerId="ADAL" clId="{F9F4A30F-3456-564E-952E-06C4DC1CE82E}" dt="2021-04-22T07:59:04.336" v="13" actId="20577"/>
          <ac:spMkLst>
            <pc:docMk/>
            <pc:sldMk cId="2950978071" sldId="636"/>
            <ac:spMk id="16" creationId="{4CDF10F2-1114-4766-99BB-D1A01BBE9D3D}"/>
          </ac:spMkLst>
        </pc:spChg>
      </pc:sldChg>
      <pc:sldChg chg="modSp">
        <pc:chgData name="Zhao Jin" userId="cd05a825-544c-438a-9ba1-08e63db50b47" providerId="ADAL" clId="{F9F4A30F-3456-564E-952E-06C4DC1CE82E}" dt="2021-04-22T08:01:00.096" v="28" actId="20577"/>
        <pc:sldMkLst>
          <pc:docMk/>
          <pc:sldMk cId="2842053303" sldId="637"/>
        </pc:sldMkLst>
        <pc:spChg chg="mod">
          <ac:chgData name="Zhao Jin" userId="cd05a825-544c-438a-9ba1-08e63db50b47" providerId="ADAL" clId="{F9F4A30F-3456-564E-952E-06C4DC1CE82E}" dt="2021-04-22T08:01:00.096" v="28" actId="20577"/>
          <ac:spMkLst>
            <pc:docMk/>
            <pc:sldMk cId="2842053303" sldId="637"/>
            <ac:spMk id="13" creationId="{719B5D74-58E7-4FD7-9D71-5CC02B891725}"/>
          </ac:spMkLst>
        </pc:spChg>
      </pc:sldChg>
      <pc:sldChg chg="modSp">
        <pc:chgData name="Zhao Jin" userId="cd05a825-544c-438a-9ba1-08e63db50b47" providerId="ADAL" clId="{F9F4A30F-3456-564E-952E-06C4DC1CE82E}" dt="2021-04-22T06:26:57.665" v="10" actId="20577"/>
        <pc:sldMkLst>
          <pc:docMk/>
          <pc:sldMk cId="2252584528" sldId="640"/>
        </pc:sldMkLst>
        <pc:spChg chg="mod">
          <ac:chgData name="Zhao Jin" userId="cd05a825-544c-438a-9ba1-08e63db50b47" providerId="ADAL" clId="{F9F4A30F-3456-564E-952E-06C4DC1CE82E}" dt="2021-04-22T06:26:57.665" v="10" actId="20577"/>
          <ac:spMkLst>
            <pc:docMk/>
            <pc:sldMk cId="2252584528" sldId="640"/>
            <ac:spMk id="11" creationId="{652C25CB-B229-4549-AC99-8A693A087771}"/>
          </ac:spMkLst>
        </pc:spChg>
      </pc:sldChg>
      <pc:sldChg chg="modSp">
        <pc:chgData name="Zhao Jin" userId="cd05a825-544c-438a-9ba1-08e63db50b47" providerId="ADAL" clId="{F9F4A30F-3456-564E-952E-06C4DC1CE82E}" dt="2021-04-22T08:05:01.431" v="30" actId="20577"/>
        <pc:sldMkLst>
          <pc:docMk/>
          <pc:sldMk cId="1292327813" sldId="655"/>
        </pc:sldMkLst>
        <pc:spChg chg="mod">
          <ac:chgData name="Zhao Jin" userId="cd05a825-544c-438a-9ba1-08e63db50b47" providerId="ADAL" clId="{F9F4A30F-3456-564E-952E-06C4DC1CE82E}" dt="2021-04-22T08:05:01.431" v="30" actId="20577"/>
          <ac:spMkLst>
            <pc:docMk/>
            <pc:sldMk cId="1292327813" sldId="655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08.245" v="34" actId="20577"/>
        <pc:sldMkLst>
          <pc:docMk/>
          <pc:sldMk cId="1225926209" sldId="657"/>
        </pc:sldMkLst>
        <pc:spChg chg="mod">
          <ac:chgData name="Zhao Jin" userId="cd05a825-544c-438a-9ba1-08e63db50b47" providerId="ADAL" clId="{F9F4A30F-3456-564E-952E-06C4DC1CE82E}" dt="2021-04-22T08:05:08.245" v="34" actId="20577"/>
          <ac:spMkLst>
            <pc:docMk/>
            <pc:sldMk cId="1225926209" sldId="657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12.972" v="38" actId="20577"/>
        <pc:sldMkLst>
          <pc:docMk/>
          <pc:sldMk cId="3159621516" sldId="658"/>
        </pc:sldMkLst>
        <pc:spChg chg="mod">
          <ac:chgData name="Zhao Jin" userId="cd05a825-544c-438a-9ba1-08e63db50b47" providerId="ADAL" clId="{F9F4A30F-3456-564E-952E-06C4DC1CE82E}" dt="2021-04-22T08:05:12.972" v="38" actId="20577"/>
          <ac:spMkLst>
            <pc:docMk/>
            <pc:sldMk cId="3159621516" sldId="65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9F4A30F-3456-564E-952E-06C4DC1CE82E}" dt="2021-04-22T08:05:04.908" v="32" actId="20577"/>
        <pc:sldMkLst>
          <pc:docMk/>
          <pc:sldMk cId="2595626021" sldId="659"/>
        </pc:sldMkLst>
        <pc:spChg chg="mod">
          <ac:chgData name="Zhao Jin" userId="cd05a825-544c-438a-9ba1-08e63db50b47" providerId="ADAL" clId="{F9F4A30F-3456-564E-952E-06C4DC1CE82E}" dt="2021-04-22T08:05:04.908" v="32" actId="20577"/>
          <ac:spMkLst>
            <pc:docMk/>
            <pc:sldMk cId="2595626021" sldId="65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9417BE13-0A2A-4C2A-A236-4B76C2264372}"/>
    <pc:docChg chg="undo custSel addSld delSld modSld sldOrd">
      <pc:chgData name="Zhao Jin" userId="cd05a825-544c-438a-9ba1-08e63db50b47" providerId="ADAL" clId="{9417BE13-0A2A-4C2A-A236-4B76C2264372}" dt="2021-02-22T07:40:23.659" v="7517" actId="207"/>
      <pc:docMkLst>
        <pc:docMk/>
      </pc:docMkLst>
      <pc:sldChg chg="modSp mod">
        <pc:chgData name="Zhao Jin" userId="cd05a825-544c-438a-9ba1-08e63db50b47" providerId="ADAL" clId="{9417BE13-0A2A-4C2A-A236-4B76C2264372}" dt="2021-02-22T03:11:10.863" v="26" actId="20577"/>
        <pc:sldMkLst>
          <pc:docMk/>
          <pc:sldMk cId="0" sldId="256"/>
        </pc:sldMkLst>
        <pc:spChg chg="mod">
          <ac:chgData name="Zhao Jin" userId="cd05a825-544c-438a-9ba1-08e63db50b47" providerId="ADAL" clId="{9417BE13-0A2A-4C2A-A236-4B76C2264372}" dt="2021-02-22T03:11:07.172" v="14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10.863" v="26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3:11:54.626" v="69"/>
        <pc:sldMkLst>
          <pc:docMk/>
          <pc:sldMk cId="2438607696" sldId="468"/>
        </pc:sldMkLst>
        <pc:spChg chg="mod">
          <ac:chgData name="Zhao Jin" userId="cd05a825-544c-438a-9ba1-08e63db50b47" providerId="ADAL" clId="{9417BE13-0A2A-4C2A-A236-4B76C2264372}" dt="2021-02-22T03:11:54.626" v="6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39.310" v="41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1:49.222" v="6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 mod">
        <pc:chgData name="Zhao Jin" userId="cd05a825-544c-438a-9ba1-08e63db50b47" providerId="ADAL" clId="{9417BE13-0A2A-4C2A-A236-4B76C2264372}" dt="2021-02-22T03:17:12.821" v="261" actId="47"/>
        <pc:sldMkLst>
          <pc:docMk/>
          <pc:sldMk cId="4078418712" sldId="525"/>
        </pc:sldMkLst>
        <pc:spChg chg="mod">
          <ac:chgData name="Zhao Jin" userId="cd05a825-544c-438a-9ba1-08e63db50b47" providerId="ADAL" clId="{9417BE13-0A2A-4C2A-A236-4B76C2264372}" dt="2021-02-22T03:11:35.175" v="29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addSp delSp modSp mod">
        <pc:chgData name="Zhao Jin" userId="cd05a825-544c-438a-9ba1-08e63db50b47" providerId="ADAL" clId="{9417BE13-0A2A-4C2A-A236-4B76C2264372}" dt="2021-02-22T03:16:25.398" v="252" actId="207"/>
        <pc:sldMkLst>
          <pc:docMk/>
          <pc:sldMk cId="1427618944" sldId="553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6:25.398" v="252" actId="207"/>
          <ac:spMkLst>
            <pc:docMk/>
            <pc:sldMk cId="1427618944" sldId="553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3:14:29.644" v="225" actId="1076"/>
          <ac:spMkLst>
            <pc:docMk/>
            <pc:sldMk cId="1427618944" sldId="553"/>
            <ac:spMk id="9" creationId="{44B680E3-80AF-48CA-89EB-74B9E3CB0588}"/>
          </ac:spMkLst>
        </pc:spChg>
        <pc:spChg chg="del mod">
          <ac:chgData name="Zhao Jin" userId="cd05a825-544c-438a-9ba1-08e63db50b47" providerId="ADAL" clId="{9417BE13-0A2A-4C2A-A236-4B76C2264372}" dt="2021-02-22T03:12:21.071" v="113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9417BE13-0A2A-4C2A-A236-4B76C2264372}" dt="2021-02-22T03:12:18.123" v="110" actId="20577"/>
          <ac:spMkLst>
            <pc:docMk/>
            <pc:sldMk cId="1427618944" sldId="553"/>
            <ac:spMk id="14338" creationId="{00000000-0000-0000-0000-000000000000}"/>
          </ac:spMkLst>
        </pc:spChg>
        <pc:picChg chg="add del">
          <ac:chgData name="Zhao Jin" userId="cd05a825-544c-438a-9ba1-08e63db50b47" providerId="ADAL" clId="{9417BE13-0A2A-4C2A-A236-4B76C2264372}" dt="2021-02-22T03:12:24.291" v="115"/>
          <ac:picMkLst>
            <pc:docMk/>
            <pc:sldMk cId="1427618944" sldId="553"/>
            <ac:picMk id="2" creationId="{48570CF1-7009-4861-B66F-656867F084F3}"/>
          </ac:picMkLst>
        </pc:picChg>
        <pc:picChg chg="del">
          <ac:chgData name="Zhao Jin" userId="cd05a825-544c-438a-9ba1-08e63db50b47" providerId="ADAL" clId="{9417BE13-0A2A-4C2A-A236-4B76C2264372}" dt="2021-02-22T03:12:19.732" v="111" actId="478"/>
          <ac:picMkLst>
            <pc:docMk/>
            <pc:sldMk cId="1427618944" sldId="553"/>
            <ac:picMk id="3" creationId="{78D60D94-825A-D54F-ACF5-EA46D7263418}"/>
          </ac:picMkLst>
        </pc:pic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1663851036" sldId="559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1663851036" sldId="559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9417BE13-0A2A-4C2A-A236-4B76C2264372}" dt="2021-02-22T03:17:12.821" v="261" actId="47"/>
        <pc:sldMkLst>
          <pc:docMk/>
          <pc:sldMk cId="1971208294" sldId="560"/>
        </pc:sldMkLst>
        <pc:spChg chg="mod">
          <ac:chgData name="Zhao Jin" userId="cd05a825-544c-438a-9ba1-08e63db50b47" providerId="ADAL" clId="{9417BE13-0A2A-4C2A-A236-4B76C2264372}" dt="2021-02-22T03:14:49.276" v="227" actId="27636"/>
          <ac:spMkLst>
            <pc:docMk/>
            <pc:sldMk cId="1971208294" sldId="56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894186310" sldId="564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4156536479" sldId="590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2217225800" sldId="594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417BE13-0A2A-4C2A-A236-4B76C2264372}" dt="2021-02-22T03:17:12.821" v="261" actId="47"/>
        <pc:sldMkLst>
          <pc:docMk/>
          <pc:sldMk cId="2419983458" sldId="595"/>
        </pc:sldMkLst>
        <pc:spChg chg="mod">
          <ac:chgData name="Zhao Jin" userId="cd05a825-544c-438a-9ba1-08e63db50b47" providerId="ADAL" clId="{9417BE13-0A2A-4C2A-A236-4B76C2264372}" dt="2021-02-22T03:11:19.832" v="27"/>
          <ac:spMkLst>
            <pc:docMk/>
            <pc:sldMk cId="2419983458" sldId="595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3:42:03.358" v="1284" actId="27636"/>
        <pc:sldMkLst>
          <pc:docMk/>
          <pc:sldMk cId="4036378673" sldId="596"/>
        </pc:sldMkLst>
        <pc:spChg chg="mod">
          <ac:chgData name="Zhao Jin" userId="cd05a825-544c-438a-9ba1-08e63db50b47" providerId="ADAL" clId="{9417BE13-0A2A-4C2A-A236-4B76C2264372}" dt="2021-02-22T03:42:03.358" v="1284" actId="27636"/>
          <ac:spMkLst>
            <pc:docMk/>
            <pc:sldMk cId="4036378673" sldId="596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16:56.783" v="260" actId="207"/>
          <ac:spMkLst>
            <pc:docMk/>
            <pc:sldMk cId="4036378673" sldId="596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15:41.431" v="239" actId="478"/>
          <ac:spMkLst>
            <pc:docMk/>
            <pc:sldMk cId="4036378673" sldId="596"/>
            <ac:spMk id="9" creationId="{44B680E3-80AF-48CA-89EB-74B9E3CB0588}"/>
          </ac:spMkLst>
        </pc:spChg>
        <pc:spChg chg="mod">
          <ac:chgData name="Zhao Jin" userId="cd05a825-544c-438a-9ba1-08e63db50b47" providerId="ADAL" clId="{9417BE13-0A2A-4C2A-A236-4B76C2264372}" dt="2021-02-22T03:14:51.654" v="230" actId="20577"/>
          <ac:spMkLst>
            <pc:docMk/>
            <pc:sldMk cId="4036378673" sldId="596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1:12.382" v="6718" actId="27636"/>
        <pc:sldMkLst>
          <pc:docMk/>
          <pc:sldMk cId="1826894614" sldId="597"/>
        </pc:sldMkLst>
        <pc:spChg chg="mod">
          <ac:chgData name="Zhao Jin" userId="cd05a825-544c-438a-9ba1-08e63db50b47" providerId="ADAL" clId="{9417BE13-0A2A-4C2A-A236-4B76C2264372}" dt="2021-02-22T03:37:16.164" v="1197" actId="27636"/>
          <ac:spMkLst>
            <pc:docMk/>
            <pc:sldMk cId="1826894614" sldId="597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31:12.382" v="6718" actId="27636"/>
          <ac:spMkLst>
            <pc:docMk/>
            <pc:sldMk cId="1826894614" sldId="597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10:20.242" v="4935" actId="20577"/>
          <ac:spMkLst>
            <pc:docMk/>
            <pc:sldMk cId="1826894614" sldId="597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3:50:45.342" v="1662" actId="20577"/>
        <pc:sldMkLst>
          <pc:docMk/>
          <pc:sldMk cId="4047807559" sldId="598"/>
        </pc:sldMkLst>
        <pc:spChg chg="mod">
          <ac:chgData name="Zhao Jin" userId="cd05a825-544c-438a-9ba1-08e63db50b47" providerId="ADAL" clId="{9417BE13-0A2A-4C2A-A236-4B76C2264372}" dt="2021-02-22T03:20:19.412" v="548" actId="403"/>
          <ac:spMkLst>
            <pc:docMk/>
            <pc:sldMk cId="4047807559" sldId="598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19:41.282" v="529" actId="478"/>
          <ac:spMkLst>
            <pc:docMk/>
            <pc:sldMk cId="4047807559" sldId="598"/>
            <ac:spMk id="9" creationId="{44B680E3-80AF-48CA-89EB-74B9E3CB0588}"/>
          </ac:spMkLst>
        </pc:spChg>
        <pc:spChg chg="mod">
          <ac:chgData name="Zhao Jin" userId="cd05a825-544c-438a-9ba1-08e63db50b47" providerId="ADAL" clId="{9417BE13-0A2A-4C2A-A236-4B76C2264372}" dt="2021-02-22T03:50:45.342" v="1662" actId="20577"/>
          <ac:spMkLst>
            <pc:docMk/>
            <pc:sldMk cId="4047807559" sldId="598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3:51:03.203" v="1671" actId="20577"/>
        <pc:sldMkLst>
          <pc:docMk/>
          <pc:sldMk cId="4053652857" sldId="599"/>
        </pc:sldMkLst>
        <pc:spChg chg="add del">
          <ac:chgData name="Zhao Jin" userId="cd05a825-544c-438a-9ba1-08e63db50b47" providerId="ADAL" clId="{9417BE13-0A2A-4C2A-A236-4B76C2264372}" dt="2021-02-22T03:23:47.993" v="662" actId="478"/>
          <ac:spMkLst>
            <pc:docMk/>
            <pc:sldMk cId="4053652857" sldId="599"/>
            <ac:spMk id="2" creationId="{58EDAC80-32B1-49EA-A9E5-50E45E9E2478}"/>
          </ac:spMkLst>
        </pc:spChg>
        <pc:spChg chg="add del mod">
          <ac:chgData name="Zhao Jin" userId="cd05a825-544c-438a-9ba1-08e63db50b47" providerId="ADAL" clId="{9417BE13-0A2A-4C2A-A236-4B76C2264372}" dt="2021-02-22T03:21:09.463" v="555"/>
          <ac:spMkLst>
            <pc:docMk/>
            <pc:sldMk cId="4053652857" sldId="599"/>
            <ac:spMk id="6" creationId="{FAA47A3C-0ABB-4002-AD51-AEFE3F8DF9C8}"/>
          </ac:spMkLst>
        </pc:spChg>
        <pc:spChg chg="add del mod">
          <ac:chgData name="Zhao Jin" userId="cd05a825-544c-438a-9ba1-08e63db50b47" providerId="ADAL" clId="{9417BE13-0A2A-4C2A-A236-4B76C2264372}" dt="2021-02-22T03:44:05.019" v="1365" actId="2711"/>
          <ac:spMkLst>
            <pc:docMk/>
            <pc:sldMk cId="4053652857" sldId="599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3:32:17.307" v="1060" actId="1076"/>
          <ac:spMkLst>
            <pc:docMk/>
            <pc:sldMk cId="4053652857" sldId="599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0" creationId="{DAB5ED0A-EA22-412F-B3F0-663A15B42503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1" creationId="{60539DA2-8077-4A54-8AF7-CFE2E39ED9FE}"/>
          </ac:spMkLst>
        </pc:spChg>
        <pc:spChg chg="add mod">
          <ac:chgData name="Zhao Jin" userId="cd05a825-544c-438a-9ba1-08e63db50b47" providerId="ADAL" clId="{9417BE13-0A2A-4C2A-A236-4B76C2264372}" dt="2021-02-22T03:32:22.325" v="1095" actId="1036"/>
          <ac:spMkLst>
            <pc:docMk/>
            <pc:sldMk cId="4053652857" sldId="599"/>
            <ac:spMk id="13" creationId="{22AA3ABC-37AD-4EA2-8B5B-4727F8F72C59}"/>
          </ac:spMkLst>
        </pc:spChg>
        <pc:spChg chg="mod">
          <ac:chgData name="Zhao Jin" userId="cd05a825-544c-438a-9ba1-08e63db50b47" providerId="ADAL" clId="{9417BE13-0A2A-4C2A-A236-4B76C2264372}" dt="2021-02-22T03:51:03.203" v="1671" actId="20577"/>
          <ac:spMkLst>
            <pc:docMk/>
            <pc:sldMk cId="4053652857" sldId="599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3:51:35.451" v="1713"/>
        <pc:sldMkLst>
          <pc:docMk/>
          <pc:sldMk cId="1663385868" sldId="600"/>
        </pc:sldMkLst>
        <pc:spChg chg="mod">
          <ac:chgData name="Zhao Jin" userId="cd05a825-544c-438a-9ba1-08e63db50b47" providerId="ADAL" clId="{9417BE13-0A2A-4C2A-A236-4B76C2264372}" dt="2021-02-22T03:44:17.829" v="1378" actId="404"/>
          <ac:spMkLst>
            <pc:docMk/>
            <pc:sldMk cId="1663385868" sldId="600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3:53.905" v="1363" actId="1035"/>
          <ac:spMkLst>
            <pc:docMk/>
            <pc:sldMk cId="1663385868" sldId="600"/>
            <ac:spMk id="9" creationId="{B09937E4-9D8A-4892-9CF5-5F2967247F6F}"/>
          </ac:spMkLst>
        </pc:spChg>
        <pc:spChg chg="del mod">
          <ac:chgData name="Zhao Jin" userId="cd05a825-544c-438a-9ba1-08e63db50b47" providerId="ADAL" clId="{9417BE13-0A2A-4C2A-A236-4B76C2264372}" dt="2021-02-22T03:31:20.074" v="1002" actId="478"/>
          <ac:spMkLst>
            <pc:docMk/>
            <pc:sldMk cId="1663385868" sldId="600"/>
            <ac:spMk id="10" creationId="{DAB5ED0A-EA22-412F-B3F0-663A15B42503}"/>
          </ac:spMkLst>
        </pc:spChg>
        <pc:spChg chg="del">
          <ac:chgData name="Zhao Jin" userId="cd05a825-544c-438a-9ba1-08e63db50b47" providerId="ADAL" clId="{9417BE13-0A2A-4C2A-A236-4B76C2264372}" dt="2021-02-22T03:31:19.332" v="1001" actId="478"/>
          <ac:spMkLst>
            <pc:docMk/>
            <pc:sldMk cId="1663385868" sldId="600"/>
            <ac:spMk id="11" creationId="{60539DA2-8077-4A54-8AF7-CFE2E39ED9FE}"/>
          </ac:spMkLst>
        </pc:spChg>
        <pc:spChg chg="del">
          <ac:chgData name="Zhao Jin" userId="cd05a825-544c-438a-9ba1-08e63db50b47" providerId="ADAL" clId="{9417BE13-0A2A-4C2A-A236-4B76C2264372}" dt="2021-02-22T03:31:16.796" v="999" actId="478"/>
          <ac:spMkLst>
            <pc:docMk/>
            <pc:sldMk cId="1663385868" sldId="600"/>
            <ac:spMk id="13" creationId="{22AA3ABC-37AD-4EA2-8B5B-4727F8F72C59}"/>
          </ac:spMkLst>
        </pc:spChg>
        <pc:spChg chg="add mod">
          <ac:chgData name="Zhao Jin" userId="cd05a825-544c-438a-9ba1-08e63db50b47" providerId="ADAL" clId="{9417BE13-0A2A-4C2A-A236-4B76C2264372}" dt="2021-02-22T03:46:49.587" v="1492" actId="5793"/>
          <ac:spMkLst>
            <pc:docMk/>
            <pc:sldMk cId="1663385868" sldId="600"/>
            <ac:spMk id="14" creationId="{90C1E363-1B54-44E8-BB37-34B09C38A82C}"/>
          </ac:spMkLst>
        </pc:spChg>
        <pc:spChg chg="add del mod">
          <ac:chgData name="Zhao Jin" userId="cd05a825-544c-438a-9ba1-08e63db50b47" providerId="ADAL" clId="{9417BE13-0A2A-4C2A-A236-4B76C2264372}" dt="2021-02-22T03:46:43.258" v="1465"/>
          <ac:spMkLst>
            <pc:docMk/>
            <pc:sldMk cId="1663385868" sldId="600"/>
            <ac:spMk id="15" creationId="{14132CB5-90B8-4703-AF7F-F7BD10A12963}"/>
          </ac:spMkLst>
        </pc:spChg>
        <pc:spChg chg="mod">
          <ac:chgData name="Zhao Jin" userId="cd05a825-544c-438a-9ba1-08e63db50b47" providerId="ADAL" clId="{9417BE13-0A2A-4C2A-A236-4B76C2264372}" dt="2021-02-22T03:51:35.451" v="1713"/>
          <ac:spMkLst>
            <pc:docMk/>
            <pc:sldMk cId="1663385868" sldId="600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3:57:22.825" v="1826" actId="20577"/>
        <pc:sldMkLst>
          <pc:docMk/>
          <pc:sldMk cId="1596605468" sldId="601"/>
        </pc:sldMkLst>
        <pc:spChg chg="mod">
          <ac:chgData name="Zhao Jin" userId="cd05a825-544c-438a-9ba1-08e63db50b47" providerId="ADAL" clId="{9417BE13-0A2A-4C2A-A236-4B76C2264372}" dt="2021-02-22T03:53:16.728" v="1733" actId="27636"/>
          <ac:spMkLst>
            <pc:docMk/>
            <pc:sldMk cId="1596605468" sldId="601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2:56.956" v="1318" actId="403"/>
          <ac:spMkLst>
            <pc:docMk/>
            <pc:sldMk cId="1596605468" sldId="601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36:24.786" v="1153" actId="1076"/>
          <ac:spMkLst>
            <pc:docMk/>
            <pc:sldMk cId="1596605468" sldId="601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47:33.425" v="1557" actId="14100"/>
          <ac:spMkLst>
            <pc:docMk/>
            <pc:sldMk cId="1596605468" sldId="601"/>
            <ac:spMk id="10" creationId="{02F6C9B5-40FD-4EA6-B4EB-CABC93CE6374}"/>
          </ac:spMkLst>
        </pc:spChg>
        <pc:spChg chg="mod">
          <ac:chgData name="Zhao Jin" userId="cd05a825-544c-438a-9ba1-08e63db50b47" providerId="ADAL" clId="{9417BE13-0A2A-4C2A-A236-4B76C2264372}" dt="2021-02-22T03:57:22.825" v="1826" actId="20577"/>
          <ac:spMkLst>
            <pc:docMk/>
            <pc:sldMk cId="1596605468" sldId="601"/>
            <ac:spMk id="14338" creationId="{00000000-0000-0000-0000-000000000000}"/>
          </ac:spMkLst>
        </pc:spChg>
      </pc:sldChg>
      <pc:sldChg chg="modSp add mod ord">
        <pc:chgData name="Zhao Jin" userId="cd05a825-544c-438a-9ba1-08e63db50b47" providerId="ADAL" clId="{9417BE13-0A2A-4C2A-A236-4B76C2264372}" dt="2021-02-22T03:57:17.480" v="1815" actId="27636"/>
        <pc:sldMkLst>
          <pc:docMk/>
          <pc:sldMk cId="4152974808" sldId="602"/>
        </pc:sldMkLst>
        <pc:spChg chg="mod">
          <ac:chgData name="Zhao Jin" userId="cd05a825-544c-438a-9ba1-08e63db50b47" providerId="ADAL" clId="{9417BE13-0A2A-4C2A-A236-4B76C2264372}" dt="2021-02-22T03:57:17.480" v="1815" actId="27636"/>
          <ac:spMkLst>
            <pc:docMk/>
            <pc:sldMk cId="4152974808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43:08.546" v="1319" actId="207"/>
          <ac:spMkLst>
            <pc:docMk/>
            <pc:sldMk cId="4152974808" sldId="602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57:12.692" v="1813" actId="20577"/>
          <ac:spMkLst>
            <pc:docMk/>
            <pc:sldMk cId="4152974808" sldId="602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3:42:37.194" v="1305" actId="47"/>
        <pc:sldMkLst>
          <pc:docMk/>
          <pc:sldMk cId="1882931002" sldId="603"/>
        </pc:sldMkLst>
        <pc:spChg chg="mod">
          <ac:chgData name="Zhao Jin" userId="cd05a825-544c-438a-9ba1-08e63db50b47" providerId="ADAL" clId="{9417BE13-0A2A-4C2A-A236-4B76C2264372}" dt="2021-02-22T03:42:07.907" v="1285" actId="6549"/>
          <ac:spMkLst>
            <pc:docMk/>
            <pc:sldMk cId="1882931002" sldId="603"/>
            <ac:spMk id="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4:09:35.232" v="2402" actId="21"/>
        <pc:sldMkLst>
          <pc:docMk/>
          <pc:sldMk cId="3655699436" sldId="603"/>
        </pc:sldMkLst>
        <pc:spChg chg="mod">
          <ac:chgData name="Zhao Jin" userId="cd05a825-544c-438a-9ba1-08e63db50b47" providerId="ADAL" clId="{9417BE13-0A2A-4C2A-A236-4B76C2264372}" dt="2021-02-22T03:51:36.576" v="1715" actId="27636"/>
          <ac:spMkLst>
            <pc:docMk/>
            <pc:sldMk cId="3655699436" sldId="603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02:25.699" v="1949" actId="20577"/>
          <ac:spMkLst>
            <pc:docMk/>
            <pc:sldMk cId="3655699436" sldId="603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3:48:40.230" v="1561" actId="478"/>
          <ac:spMkLst>
            <pc:docMk/>
            <pc:sldMk cId="3655699436" sldId="603"/>
            <ac:spMk id="9" creationId="{B09937E4-9D8A-4892-9CF5-5F2967247F6F}"/>
          </ac:spMkLst>
        </pc:spChg>
        <pc:spChg chg="add del mod">
          <ac:chgData name="Zhao Jin" userId="cd05a825-544c-438a-9ba1-08e63db50b47" providerId="ADAL" clId="{9417BE13-0A2A-4C2A-A236-4B76C2264372}" dt="2021-02-22T04:00:05.856" v="1891" actId="478"/>
          <ac:spMkLst>
            <pc:docMk/>
            <pc:sldMk cId="3655699436" sldId="603"/>
            <ac:spMk id="10" creationId="{283F4C57-B93C-4BF6-AF84-707F7AF5C90F}"/>
          </ac:spMkLst>
        </pc:spChg>
        <pc:spChg chg="add del mod">
          <ac:chgData name="Zhao Jin" userId="cd05a825-544c-438a-9ba1-08e63db50b47" providerId="ADAL" clId="{9417BE13-0A2A-4C2A-A236-4B76C2264372}" dt="2021-02-22T04:01:51.188" v="1921" actId="478"/>
          <ac:spMkLst>
            <pc:docMk/>
            <pc:sldMk cId="3655699436" sldId="603"/>
            <ac:spMk id="11" creationId="{6D12C6DF-541E-478B-9329-68F517AFA385}"/>
          </ac:spMkLst>
        </pc:spChg>
        <pc:spChg chg="add del mod">
          <ac:chgData name="Zhao Jin" userId="cd05a825-544c-438a-9ba1-08e63db50b47" providerId="ADAL" clId="{9417BE13-0A2A-4C2A-A236-4B76C2264372}" dt="2021-02-22T04:09:35.232" v="2402" actId="21"/>
          <ac:spMkLst>
            <pc:docMk/>
            <pc:sldMk cId="3655699436" sldId="603"/>
            <ac:spMk id="13" creationId="{2BC9C8C1-D994-4808-9389-88AC36D68DF2}"/>
          </ac:spMkLst>
        </pc:spChg>
        <pc:spChg chg="add mod">
          <ac:chgData name="Zhao Jin" userId="cd05a825-544c-438a-9ba1-08e63db50b47" providerId="ADAL" clId="{9417BE13-0A2A-4C2A-A236-4B76C2264372}" dt="2021-02-22T04:09:33.606" v="2401"/>
          <ac:spMkLst>
            <pc:docMk/>
            <pc:sldMk cId="3655699436" sldId="603"/>
            <ac:spMk id="14" creationId="{A2BE4111-C2B2-4D27-A7A2-272E60730B5E}"/>
          </ac:spMkLst>
        </pc:spChg>
        <pc:spChg chg="mod">
          <ac:chgData name="Zhao Jin" userId="cd05a825-544c-438a-9ba1-08e63db50b47" providerId="ADAL" clId="{9417BE13-0A2A-4C2A-A236-4B76C2264372}" dt="2021-02-22T03:57:26.922" v="1830" actId="20577"/>
          <ac:spMkLst>
            <pc:docMk/>
            <pc:sldMk cId="3655699436" sldId="603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9417BE13-0A2A-4C2A-A236-4B76C2264372}" dt="2021-02-22T04:08:34.954" v="2381" actId="14734"/>
          <ac:graphicFrameMkLst>
            <pc:docMk/>
            <pc:sldMk cId="3655699436" sldId="603"/>
            <ac:graphicFrameMk id="2" creationId="{38A27F37-4FE4-48C4-AD7E-F13E57112D46}"/>
          </ac:graphicFrameMkLst>
        </pc:graphicFrameChg>
      </pc:sldChg>
      <pc:sldChg chg="add del">
        <pc:chgData name="Zhao Jin" userId="cd05a825-544c-438a-9ba1-08e63db50b47" providerId="ADAL" clId="{9417BE13-0A2A-4C2A-A236-4B76C2264372}" dt="2021-02-22T03:39:59.213" v="1252"/>
        <pc:sldMkLst>
          <pc:docMk/>
          <pc:sldMk cId="3755997272" sldId="603"/>
        </pc:sldMkLst>
      </pc:sldChg>
      <pc:sldChg chg="addSp delSp modSp add mod ord delAnim modAnim">
        <pc:chgData name="Zhao Jin" userId="cd05a825-544c-438a-9ba1-08e63db50b47" providerId="ADAL" clId="{9417BE13-0A2A-4C2A-A236-4B76C2264372}" dt="2021-02-22T03:56:17.098" v="1797"/>
        <pc:sldMkLst>
          <pc:docMk/>
          <pc:sldMk cId="2526550467" sldId="604"/>
        </pc:sldMkLst>
        <pc:spChg chg="mod">
          <ac:chgData name="Zhao Jin" userId="cd05a825-544c-438a-9ba1-08e63db50b47" providerId="ADAL" clId="{9417BE13-0A2A-4C2A-A236-4B76C2264372}" dt="2021-02-22T03:54:02.734" v="1755" actId="27636"/>
          <ac:spMkLst>
            <pc:docMk/>
            <pc:sldMk cId="2526550467" sldId="604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3:53:31.048" v="1738" actId="14100"/>
          <ac:spMkLst>
            <pc:docMk/>
            <pc:sldMk cId="2526550467" sldId="604"/>
            <ac:spMk id="9" creationId="{B09937E4-9D8A-4892-9CF5-5F2967247F6F}"/>
          </ac:spMkLst>
        </pc:spChg>
        <pc:spChg chg="add mod">
          <ac:chgData name="Zhao Jin" userId="cd05a825-544c-438a-9ba1-08e63db50b47" providerId="ADAL" clId="{9417BE13-0A2A-4C2A-A236-4B76C2264372}" dt="2021-02-22T03:56:17.098" v="1797"/>
          <ac:spMkLst>
            <pc:docMk/>
            <pc:sldMk cId="2526550467" sldId="604"/>
            <ac:spMk id="10" creationId="{FC0FD842-2300-4C97-87EB-2B35B7AA2F50}"/>
          </ac:spMkLst>
        </pc:spChg>
        <pc:spChg chg="del">
          <ac:chgData name="Zhao Jin" userId="cd05a825-544c-438a-9ba1-08e63db50b47" providerId="ADAL" clId="{9417BE13-0A2A-4C2A-A236-4B76C2264372}" dt="2021-02-22T03:53:06.587" v="1724" actId="478"/>
          <ac:spMkLst>
            <pc:docMk/>
            <pc:sldMk cId="2526550467" sldId="604"/>
            <ac:spMk id="14" creationId="{90C1E363-1B54-44E8-BB37-34B09C38A82C}"/>
          </ac:spMkLst>
        </pc:spChg>
        <pc:spChg chg="mod">
          <ac:chgData name="Zhao Jin" userId="cd05a825-544c-438a-9ba1-08e63db50b47" providerId="ADAL" clId="{9417BE13-0A2A-4C2A-A236-4B76C2264372}" dt="2021-02-22T03:51:37.957" v="1716" actId="20577"/>
          <ac:spMkLst>
            <pc:docMk/>
            <pc:sldMk cId="2526550467" sldId="604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3:42:10.230" v="1289"/>
        <pc:sldMkLst>
          <pc:docMk/>
          <pc:sldMk cId="3599095467" sldId="604"/>
        </pc:sldMkLst>
      </pc:sldChg>
      <pc:sldChg chg="modSp add del mod">
        <pc:chgData name="Zhao Jin" userId="cd05a825-544c-438a-9ba1-08e63db50b47" providerId="ADAL" clId="{9417BE13-0A2A-4C2A-A236-4B76C2264372}" dt="2021-02-22T03:56:39.334" v="1799" actId="47"/>
        <pc:sldMkLst>
          <pc:docMk/>
          <pc:sldMk cId="2732278076" sldId="605"/>
        </pc:sldMkLst>
        <pc:spChg chg="mod">
          <ac:chgData name="Zhao Jin" userId="cd05a825-544c-438a-9ba1-08e63db50b47" providerId="ADAL" clId="{9417BE13-0A2A-4C2A-A236-4B76C2264372}" dt="2021-02-22T03:56:37.528" v="1798" actId="20577"/>
          <ac:spMkLst>
            <pc:docMk/>
            <pc:sldMk cId="2732278076" sldId="605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3:53:19.228" v="1737"/>
        <pc:sldMkLst>
          <pc:docMk/>
          <pc:sldMk cId="567141005" sldId="606"/>
        </pc:sldMkLst>
      </pc:sldChg>
      <pc:sldChg chg="addSp delSp modSp add mod delAnim modAnim">
        <pc:chgData name="Zhao Jin" userId="cd05a825-544c-438a-9ba1-08e63db50b47" providerId="ADAL" clId="{9417BE13-0A2A-4C2A-A236-4B76C2264372}" dt="2021-02-22T03:56:14.493" v="1796" actId="21"/>
        <pc:sldMkLst>
          <pc:docMk/>
          <pc:sldMk cId="1813275574" sldId="606"/>
        </pc:sldMkLst>
        <pc:spChg chg="mod">
          <ac:chgData name="Zhao Jin" userId="cd05a825-544c-438a-9ba1-08e63db50b47" providerId="ADAL" clId="{9417BE13-0A2A-4C2A-A236-4B76C2264372}" dt="2021-02-22T03:54:25.155" v="1761" actId="207"/>
          <ac:spMkLst>
            <pc:docMk/>
            <pc:sldMk cId="1813275574" sldId="606"/>
            <ac:spMk id="8" creationId="{00000000-0000-0000-0000-000000000000}"/>
          </ac:spMkLst>
        </pc:spChg>
        <pc:spChg chg="add del mod">
          <ac:chgData name="Zhao Jin" userId="cd05a825-544c-438a-9ba1-08e63db50b47" providerId="ADAL" clId="{9417BE13-0A2A-4C2A-A236-4B76C2264372}" dt="2021-02-22T03:56:14.493" v="1796" actId="21"/>
          <ac:spMkLst>
            <pc:docMk/>
            <pc:sldMk cId="1813275574" sldId="606"/>
            <ac:spMk id="10" creationId="{BF6D4CD0-932A-45E8-B303-EE18F33F5CAD}"/>
          </ac:spMkLst>
        </pc:spChg>
      </pc:sldChg>
      <pc:sldChg chg="addSp delSp modSp add mod delAnim modAnim">
        <pc:chgData name="Zhao Jin" userId="cd05a825-544c-438a-9ba1-08e63db50b47" providerId="ADAL" clId="{9417BE13-0A2A-4C2A-A236-4B76C2264372}" dt="2021-02-22T04:19:16.398" v="2862" actId="1076"/>
        <pc:sldMkLst>
          <pc:docMk/>
          <pc:sldMk cId="343165897" sldId="607"/>
        </pc:sldMkLst>
        <pc:spChg chg="mod ord">
          <ac:chgData name="Zhao Jin" userId="cd05a825-544c-438a-9ba1-08e63db50b47" providerId="ADAL" clId="{9417BE13-0A2A-4C2A-A236-4B76C2264372}" dt="2021-02-22T04:18:24.785" v="2759" actId="167"/>
          <ac:spMkLst>
            <pc:docMk/>
            <pc:sldMk cId="343165897" sldId="607"/>
            <ac:spMk id="8" creationId="{00000000-0000-0000-0000-000000000000}"/>
          </ac:spMkLst>
        </pc:spChg>
        <pc:spChg chg="add del mod">
          <ac:chgData name="Zhao Jin" userId="cd05a825-544c-438a-9ba1-08e63db50b47" providerId="ADAL" clId="{9417BE13-0A2A-4C2A-A236-4B76C2264372}" dt="2021-02-22T04:18:16.850" v="2758" actId="478"/>
          <ac:spMkLst>
            <pc:docMk/>
            <pc:sldMk cId="343165897" sldId="607"/>
            <ac:spMk id="9" creationId="{829DCD22-F5EC-4697-BA76-27B5F81F3322}"/>
          </ac:spMkLst>
        </pc:spChg>
        <pc:spChg chg="mod">
          <ac:chgData name="Zhao Jin" userId="cd05a825-544c-438a-9ba1-08e63db50b47" providerId="ADAL" clId="{9417BE13-0A2A-4C2A-A236-4B76C2264372}" dt="2021-02-22T04:11:10.234" v="2405" actId="20577"/>
          <ac:spMkLst>
            <pc:docMk/>
            <pc:sldMk cId="343165897" sldId="607"/>
            <ac:spMk id="14338" creationId="{00000000-0000-0000-0000-000000000000}"/>
          </ac:spMkLst>
        </pc:spChg>
        <pc:graphicFrameChg chg="add del mod modGraphic">
          <ac:chgData name="Zhao Jin" userId="cd05a825-544c-438a-9ba1-08e63db50b47" providerId="ADAL" clId="{9417BE13-0A2A-4C2A-A236-4B76C2264372}" dt="2021-02-22T04:16:41.153" v="2581" actId="478"/>
          <ac:graphicFrameMkLst>
            <pc:docMk/>
            <pc:sldMk cId="343165897" sldId="607"/>
            <ac:graphicFrameMk id="6" creationId="{8DC0B7A5-1322-4EED-BF18-19B6BBDE0B69}"/>
          </ac:graphicFrameMkLst>
        </pc:graphicFrameChg>
        <pc:graphicFrameChg chg="add mod ord modGraphic">
          <ac:chgData name="Zhao Jin" userId="cd05a825-544c-438a-9ba1-08e63db50b47" providerId="ADAL" clId="{9417BE13-0A2A-4C2A-A236-4B76C2264372}" dt="2021-02-22T04:19:16.398" v="2862" actId="1076"/>
          <ac:graphicFrameMkLst>
            <pc:docMk/>
            <pc:sldMk cId="343165897" sldId="607"/>
            <ac:graphicFrameMk id="10" creationId="{CE264A83-C6F7-4AA0-B7EA-FE431E9F39E9}"/>
          </ac:graphicFrameMkLst>
        </pc:graphicFrameChg>
      </pc:sldChg>
      <pc:sldChg chg="add del">
        <pc:chgData name="Zhao Jin" userId="cd05a825-544c-438a-9ba1-08e63db50b47" providerId="ADAL" clId="{9417BE13-0A2A-4C2A-A236-4B76C2264372}" dt="2021-02-22T04:02:16.486" v="1922" actId="47"/>
        <pc:sldMkLst>
          <pc:docMk/>
          <pc:sldMk cId="840956379" sldId="607"/>
        </pc:sldMkLst>
      </pc:sldChg>
      <pc:sldChg chg="addSp delSp modSp add mod ord delAnim modAnim">
        <pc:chgData name="Zhao Jin" userId="cd05a825-544c-438a-9ba1-08e63db50b47" providerId="ADAL" clId="{9417BE13-0A2A-4C2A-A236-4B76C2264372}" dt="2021-02-22T04:09:35.911" v="2403"/>
        <pc:sldMkLst>
          <pc:docMk/>
          <pc:sldMk cId="2723994607" sldId="608"/>
        </pc:sldMkLst>
        <pc:spChg chg="add del mod">
          <ac:chgData name="Zhao Jin" userId="cd05a825-544c-438a-9ba1-08e63db50b47" providerId="ADAL" clId="{9417BE13-0A2A-4C2A-A236-4B76C2264372}" dt="2021-02-22T04:09:32.551" v="2400" actId="21"/>
          <ac:spMkLst>
            <pc:docMk/>
            <pc:sldMk cId="2723994607" sldId="608"/>
            <ac:spMk id="9" creationId="{C2FE9245-1C7E-437F-B717-F973AB8730AF}"/>
          </ac:spMkLst>
        </pc:spChg>
        <pc:spChg chg="add mod">
          <ac:chgData name="Zhao Jin" userId="cd05a825-544c-438a-9ba1-08e63db50b47" providerId="ADAL" clId="{9417BE13-0A2A-4C2A-A236-4B76C2264372}" dt="2021-02-22T04:09:35.911" v="2403"/>
          <ac:spMkLst>
            <pc:docMk/>
            <pc:sldMk cId="2723994607" sldId="608"/>
            <ac:spMk id="10" creationId="{91356332-2732-47CE-BCC3-76C79407EFD7}"/>
          </ac:spMkLst>
        </pc:spChg>
        <pc:graphicFrameChg chg="mod modGraphic">
          <ac:chgData name="Zhao Jin" userId="cd05a825-544c-438a-9ba1-08e63db50b47" providerId="ADAL" clId="{9417BE13-0A2A-4C2A-A236-4B76C2264372}" dt="2021-02-22T04:09:18.311" v="2397" actId="20577"/>
          <ac:graphicFrameMkLst>
            <pc:docMk/>
            <pc:sldMk cId="2723994607" sldId="608"/>
            <ac:graphicFrameMk id="2" creationId="{38A27F37-4FE4-48C4-AD7E-F13E57112D46}"/>
          </ac:graphicFrameMkLst>
        </pc:graphicFrameChg>
      </pc:sldChg>
      <pc:sldChg chg="addSp delSp modSp add mod delAnim modAnim">
        <pc:chgData name="Zhao Jin" userId="cd05a825-544c-438a-9ba1-08e63db50b47" providerId="ADAL" clId="{9417BE13-0A2A-4C2A-A236-4B76C2264372}" dt="2021-02-22T04:26:49.734" v="3138" actId="20577"/>
        <pc:sldMkLst>
          <pc:docMk/>
          <pc:sldMk cId="1885046922" sldId="609"/>
        </pc:sldMkLst>
        <pc:spChg chg="mod">
          <ac:chgData name="Zhao Jin" userId="cd05a825-544c-438a-9ba1-08e63db50b47" providerId="ADAL" clId="{9417BE13-0A2A-4C2A-A236-4B76C2264372}" dt="2021-02-22T04:20:05.264" v="2864" actId="27636"/>
          <ac:spMkLst>
            <pc:docMk/>
            <pc:sldMk cId="1885046922" sldId="609"/>
            <ac:spMk id="7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5:28.476" v="3118" actId="404"/>
          <ac:spMkLst>
            <pc:docMk/>
            <pc:sldMk cId="1885046922" sldId="609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1:40.740" v="2914" actId="207"/>
          <ac:spMkLst>
            <pc:docMk/>
            <pc:sldMk cId="1885046922" sldId="609"/>
            <ac:spMk id="9" creationId="{B09937E4-9D8A-4892-9CF5-5F2967247F6F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0" creationId="{DAB5ED0A-EA22-412F-B3F0-663A15B42503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1" creationId="{60539DA2-8077-4A54-8AF7-CFE2E39ED9FE}"/>
          </ac:spMkLst>
        </pc:spChg>
        <pc:spChg chg="del">
          <ac:chgData name="Zhao Jin" userId="cd05a825-544c-438a-9ba1-08e63db50b47" providerId="ADAL" clId="{9417BE13-0A2A-4C2A-A236-4B76C2264372}" dt="2021-02-22T04:20:44.306" v="2901" actId="478"/>
          <ac:spMkLst>
            <pc:docMk/>
            <pc:sldMk cId="1885046922" sldId="609"/>
            <ac:spMk id="13" creationId="{22AA3ABC-37AD-4EA2-8B5B-4727F8F72C59}"/>
          </ac:spMkLst>
        </pc:spChg>
        <pc:spChg chg="add mod">
          <ac:chgData name="Zhao Jin" userId="cd05a825-544c-438a-9ba1-08e63db50b47" providerId="ADAL" clId="{9417BE13-0A2A-4C2A-A236-4B76C2264372}" dt="2021-02-22T04:26:00.941" v="3135" actId="14100"/>
          <ac:spMkLst>
            <pc:docMk/>
            <pc:sldMk cId="1885046922" sldId="609"/>
            <ac:spMk id="14" creationId="{680551C0-4AF2-4CA6-BA7A-91BFAF17050C}"/>
          </ac:spMkLst>
        </pc:spChg>
        <pc:spChg chg="mod">
          <ac:chgData name="Zhao Jin" userId="cd05a825-544c-438a-9ba1-08e63db50b47" providerId="ADAL" clId="{9417BE13-0A2A-4C2A-A236-4B76C2264372}" dt="2021-02-22T04:26:49.734" v="3138" actId="20577"/>
          <ac:spMkLst>
            <pc:docMk/>
            <pc:sldMk cId="1885046922" sldId="609"/>
            <ac:spMk id="14338" creationId="{00000000-0000-0000-0000-000000000000}"/>
          </ac:spMkLst>
        </pc:spChg>
      </pc:sldChg>
      <pc:sldChg chg="addSp delSp modSp add mod delAnim">
        <pc:chgData name="Zhao Jin" userId="cd05a825-544c-438a-9ba1-08e63db50b47" providerId="ADAL" clId="{9417BE13-0A2A-4C2A-A236-4B76C2264372}" dt="2021-02-22T04:27:47.435" v="3190" actId="6549"/>
        <pc:sldMkLst>
          <pc:docMk/>
          <pc:sldMk cId="524741847" sldId="610"/>
        </pc:sldMkLst>
        <pc:spChg chg="mod">
          <ac:chgData name="Zhao Jin" userId="cd05a825-544c-438a-9ba1-08e63db50b47" providerId="ADAL" clId="{9417BE13-0A2A-4C2A-A236-4B76C2264372}" dt="2021-02-22T04:27:47.435" v="3190" actId="6549"/>
          <ac:spMkLst>
            <pc:docMk/>
            <pc:sldMk cId="524741847" sldId="610"/>
            <ac:spMk id="8" creationId="{00000000-0000-0000-0000-000000000000}"/>
          </ac:spMkLst>
        </pc:spChg>
        <pc:spChg chg="del">
          <ac:chgData name="Zhao Jin" userId="cd05a825-544c-438a-9ba1-08e63db50b47" providerId="ADAL" clId="{9417BE13-0A2A-4C2A-A236-4B76C2264372}" dt="2021-02-22T04:27:16.784" v="3143" actId="478"/>
          <ac:spMkLst>
            <pc:docMk/>
            <pc:sldMk cId="524741847" sldId="610"/>
            <ac:spMk id="9" creationId="{B09937E4-9D8A-4892-9CF5-5F2967247F6F}"/>
          </ac:spMkLst>
        </pc:spChg>
        <pc:spChg chg="del">
          <ac:chgData name="Zhao Jin" userId="cd05a825-544c-438a-9ba1-08e63db50b47" providerId="ADAL" clId="{9417BE13-0A2A-4C2A-A236-4B76C2264372}" dt="2021-02-22T04:27:33.929" v="3183" actId="478"/>
          <ac:spMkLst>
            <pc:docMk/>
            <pc:sldMk cId="524741847" sldId="610"/>
            <ac:spMk id="14" creationId="{680551C0-4AF2-4CA6-BA7A-91BFAF17050C}"/>
          </ac:spMkLst>
        </pc:spChg>
        <pc:spChg chg="mod">
          <ac:chgData name="Zhao Jin" userId="cd05a825-544c-438a-9ba1-08e63db50b47" providerId="ADAL" clId="{9417BE13-0A2A-4C2A-A236-4B76C2264372}" dt="2021-02-22T04:27:14.617" v="3142" actId="20577"/>
          <ac:spMkLst>
            <pc:docMk/>
            <pc:sldMk cId="524741847" sldId="610"/>
            <ac:spMk id="14338" creationId="{00000000-0000-0000-0000-000000000000}"/>
          </ac:spMkLst>
        </pc:spChg>
        <pc:picChg chg="add mod">
          <ac:chgData name="Zhao Jin" userId="cd05a825-544c-438a-9ba1-08e63db50b47" providerId="ADAL" clId="{9417BE13-0A2A-4C2A-A236-4B76C2264372}" dt="2021-02-22T04:27:32.098" v="3182" actId="27614"/>
          <ac:picMkLst>
            <pc:docMk/>
            <pc:sldMk cId="524741847" sldId="610"/>
            <ac:picMk id="3" creationId="{9ECD42D0-9942-441C-917B-455F58AFFE77}"/>
          </ac:picMkLst>
        </pc:picChg>
      </pc:sldChg>
      <pc:sldChg chg="modSp add mod">
        <pc:chgData name="Zhao Jin" userId="cd05a825-544c-438a-9ba1-08e63db50b47" providerId="ADAL" clId="{9417BE13-0A2A-4C2A-A236-4B76C2264372}" dt="2021-02-22T04:28:36.263" v="3194"/>
        <pc:sldMkLst>
          <pc:docMk/>
          <pc:sldMk cId="813977925" sldId="611"/>
        </pc:sldMkLst>
        <pc:spChg chg="mod">
          <ac:chgData name="Zhao Jin" userId="cd05a825-544c-438a-9ba1-08e63db50b47" providerId="ADAL" clId="{9417BE13-0A2A-4C2A-A236-4B76C2264372}" dt="2021-02-22T04:28:36.263" v="3194"/>
          <ac:spMkLst>
            <pc:docMk/>
            <pc:sldMk cId="813977925" sldId="611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28:19.501" v="3193" actId="20577"/>
          <ac:spMkLst>
            <pc:docMk/>
            <pc:sldMk cId="813977925" sldId="611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4:38:25.375" v="3503" actId="6549"/>
        <pc:sldMkLst>
          <pc:docMk/>
          <pc:sldMk cId="218529838" sldId="612"/>
        </pc:sldMkLst>
        <pc:spChg chg="mod">
          <ac:chgData name="Zhao Jin" userId="cd05a825-544c-438a-9ba1-08e63db50b47" providerId="ADAL" clId="{9417BE13-0A2A-4C2A-A236-4B76C2264372}" dt="2021-02-22T04:37:03.421" v="3433" actId="6549"/>
          <ac:spMkLst>
            <pc:docMk/>
            <pc:sldMk cId="218529838" sldId="612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4:37:09.891" v="3488" actId="1035"/>
          <ac:spMkLst>
            <pc:docMk/>
            <pc:sldMk cId="218529838" sldId="612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25.375" v="3503" actId="6549"/>
          <ac:spMkLst>
            <pc:docMk/>
            <pc:sldMk cId="218529838" sldId="612"/>
            <ac:spMk id="14338" creationId="{00000000-0000-0000-0000-000000000000}"/>
          </ac:spMkLst>
        </pc:spChg>
        <pc:picChg chg="del">
          <ac:chgData name="Zhao Jin" userId="cd05a825-544c-438a-9ba1-08e63db50b47" providerId="ADAL" clId="{9417BE13-0A2A-4C2A-A236-4B76C2264372}" dt="2021-02-22T04:30:53.025" v="3209" actId="478"/>
          <ac:picMkLst>
            <pc:docMk/>
            <pc:sldMk cId="218529838" sldId="612"/>
            <ac:picMk id="3" creationId="{9ECD42D0-9942-441C-917B-455F58AFFE77}"/>
          </ac:picMkLst>
        </pc:picChg>
      </pc:sldChg>
      <pc:sldChg chg="addSp delSp modSp add mod delAnim modAnim">
        <pc:chgData name="Zhao Jin" userId="cd05a825-544c-438a-9ba1-08e63db50b47" providerId="ADAL" clId="{9417BE13-0A2A-4C2A-A236-4B76C2264372}" dt="2021-02-22T04:43:39.434" v="3777" actId="21"/>
        <pc:sldMkLst>
          <pc:docMk/>
          <pc:sldMk cId="683217739" sldId="613"/>
        </pc:sldMkLst>
        <pc:spChg chg="mod">
          <ac:chgData name="Zhao Jin" userId="cd05a825-544c-438a-9ba1-08e63db50b47" providerId="ADAL" clId="{9417BE13-0A2A-4C2A-A236-4B76C2264372}" dt="2021-02-22T04:38:36.715" v="3505" actId="6549"/>
          <ac:spMkLst>
            <pc:docMk/>
            <pc:sldMk cId="683217739" sldId="613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39:05.299" v="3554" actId="1036"/>
          <ac:spMkLst>
            <pc:docMk/>
            <pc:sldMk cId="683217739" sldId="613"/>
            <ac:spMk id="9" creationId="{93E4010E-031E-4D98-B28D-0B989CC49824}"/>
          </ac:spMkLst>
        </pc:spChg>
        <pc:spChg chg="add del mod">
          <ac:chgData name="Zhao Jin" userId="cd05a825-544c-438a-9ba1-08e63db50b47" providerId="ADAL" clId="{9417BE13-0A2A-4C2A-A236-4B76C2264372}" dt="2021-02-22T04:43:39.434" v="3777" actId="21"/>
          <ac:spMkLst>
            <pc:docMk/>
            <pc:sldMk cId="683217739" sldId="613"/>
            <ac:spMk id="10" creationId="{E37196D6-27AC-45E4-95A8-5F1DB3F952A3}"/>
          </ac:spMkLst>
        </pc:spChg>
        <pc:spChg chg="mod">
          <ac:chgData name="Zhao Jin" userId="cd05a825-544c-438a-9ba1-08e63db50b47" providerId="ADAL" clId="{9417BE13-0A2A-4C2A-A236-4B76C2264372}" dt="2021-02-22T04:38:23.699" v="3502" actId="6549"/>
          <ac:spMkLst>
            <pc:docMk/>
            <pc:sldMk cId="683217739" sldId="61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4:39:13.966" v="3570" actId="1036"/>
        <pc:sldMkLst>
          <pc:docMk/>
          <pc:sldMk cId="340553661" sldId="614"/>
        </pc:sldMkLst>
        <pc:spChg chg="add del mod">
          <ac:chgData name="Zhao Jin" userId="cd05a825-544c-438a-9ba1-08e63db50b47" providerId="ADAL" clId="{9417BE13-0A2A-4C2A-A236-4B76C2264372}" dt="2021-02-22T04:38:58.907" v="3535" actId="478"/>
          <ac:spMkLst>
            <pc:docMk/>
            <pc:sldMk cId="340553661" sldId="614"/>
            <ac:spMk id="3" creationId="{1FAF7B0E-7EDC-47C1-A0D1-4F4DDD710B27}"/>
          </ac:spMkLst>
        </pc:spChg>
        <pc:spChg chg="del">
          <ac:chgData name="Zhao Jin" userId="cd05a825-544c-438a-9ba1-08e63db50b47" providerId="ADAL" clId="{9417BE13-0A2A-4C2A-A236-4B76C2264372}" dt="2021-02-22T04:38:57.360" v="3534" actId="478"/>
          <ac:spMkLst>
            <pc:docMk/>
            <pc:sldMk cId="340553661" sldId="614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39:13.966" v="3570" actId="1036"/>
          <ac:spMkLst>
            <pc:docMk/>
            <pc:sldMk cId="340553661" sldId="614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21.215" v="3501" actId="20577"/>
          <ac:spMkLst>
            <pc:docMk/>
            <pc:sldMk cId="340553661" sldId="614"/>
            <ac:spMk id="14338" creationId="{00000000-0000-0000-0000-000000000000}"/>
          </ac:spMkLst>
        </pc:spChg>
      </pc:sldChg>
      <pc:sldChg chg="delSp modSp add mod">
        <pc:chgData name="Zhao Jin" userId="cd05a825-544c-438a-9ba1-08e63db50b47" providerId="ADAL" clId="{9417BE13-0A2A-4C2A-A236-4B76C2264372}" dt="2021-02-22T04:38:09.443" v="3492" actId="20577"/>
        <pc:sldMkLst>
          <pc:docMk/>
          <pc:sldMk cId="3123167942" sldId="615"/>
        </pc:sldMkLst>
        <pc:spChg chg="mod">
          <ac:chgData name="Zhao Jin" userId="cd05a825-544c-438a-9ba1-08e63db50b47" providerId="ADAL" clId="{9417BE13-0A2A-4C2A-A236-4B76C2264372}" dt="2021-02-22T04:36:41.670" v="3430" actId="207"/>
          <ac:spMkLst>
            <pc:docMk/>
            <pc:sldMk cId="3123167942" sldId="615"/>
            <ac:spMk id="8" creationId="{00000000-0000-0000-0000-000000000000}"/>
          </ac:spMkLst>
        </pc:spChg>
        <pc:spChg chg="del mod">
          <ac:chgData name="Zhao Jin" userId="cd05a825-544c-438a-9ba1-08e63db50b47" providerId="ADAL" clId="{9417BE13-0A2A-4C2A-A236-4B76C2264372}" dt="2021-02-22T04:35:52.754" v="3410" actId="478"/>
          <ac:spMkLst>
            <pc:docMk/>
            <pc:sldMk cId="3123167942" sldId="615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38:09.443" v="3492" actId="20577"/>
          <ac:spMkLst>
            <pc:docMk/>
            <pc:sldMk cId="3123167942" sldId="615"/>
            <ac:spMk id="14338" creationId="{00000000-0000-0000-0000-000000000000}"/>
          </ac:spMkLst>
        </pc:spChg>
      </pc:sldChg>
      <pc:sldChg chg="addSp modSp add mod addAnim delAnim modAnim">
        <pc:chgData name="Zhao Jin" userId="cd05a825-544c-438a-9ba1-08e63db50b47" providerId="ADAL" clId="{9417BE13-0A2A-4C2A-A236-4B76C2264372}" dt="2021-02-22T04:44:40.667" v="3906" actId="14100"/>
        <pc:sldMkLst>
          <pc:docMk/>
          <pc:sldMk cId="384078801" sldId="616"/>
        </pc:sldMkLst>
        <pc:spChg chg="mod">
          <ac:chgData name="Zhao Jin" userId="cd05a825-544c-438a-9ba1-08e63db50b47" providerId="ADAL" clId="{9417BE13-0A2A-4C2A-A236-4B76C2264372}" dt="2021-02-22T04:40:41.764" v="3720" actId="20577"/>
          <ac:spMkLst>
            <pc:docMk/>
            <pc:sldMk cId="384078801" sldId="616"/>
            <ac:spMk id="8" creationId="{00000000-0000-0000-0000-000000000000}"/>
          </ac:spMkLst>
        </pc:spChg>
        <pc:spChg chg="add mod">
          <ac:chgData name="Zhao Jin" userId="cd05a825-544c-438a-9ba1-08e63db50b47" providerId="ADAL" clId="{9417BE13-0A2A-4C2A-A236-4B76C2264372}" dt="2021-02-22T04:44:40.667" v="3906" actId="14100"/>
          <ac:spMkLst>
            <pc:docMk/>
            <pc:sldMk cId="384078801" sldId="616"/>
            <ac:spMk id="10" creationId="{16BB4D68-F8D0-4332-AA3F-6BF47A1BE46C}"/>
          </ac:spMkLst>
        </pc:spChg>
        <pc:spChg chg="mod">
          <ac:chgData name="Zhao Jin" userId="cd05a825-544c-438a-9ba1-08e63db50b47" providerId="ADAL" clId="{9417BE13-0A2A-4C2A-A236-4B76C2264372}" dt="2021-02-22T04:39:33.964" v="3578" actId="20577"/>
          <ac:spMkLst>
            <pc:docMk/>
            <pc:sldMk cId="384078801" sldId="616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4:51:00.486" v="4079" actId="255"/>
        <pc:sldMkLst>
          <pc:docMk/>
          <pc:sldMk cId="132968847" sldId="617"/>
        </pc:sldMkLst>
        <pc:spChg chg="mod">
          <ac:chgData name="Zhao Jin" userId="cd05a825-544c-438a-9ba1-08e63db50b47" providerId="ADAL" clId="{9417BE13-0A2A-4C2A-A236-4B76C2264372}" dt="2021-02-22T04:51:00.486" v="4079" actId="255"/>
          <ac:spMkLst>
            <pc:docMk/>
            <pc:sldMk cId="132968847" sldId="617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4:47:04.375" v="3924" actId="20577"/>
          <ac:spMkLst>
            <pc:docMk/>
            <pc:sldMk cId="132968847" sldId="617"/>
            <ac:spMk id="9" creationId="{93E4010E-031E-4D98-B28D-0B989CC49824}"/>
          </ac:spMkLst>
        </pc:spChg>
        <pc:spChg chg="mod">
          <ac:chgData name="Zhao Jin" userId="cd05a825-544c-438a-9ba1-08e63db50b47" providerId="ADAL" clId="{9417BE13-0A2A-4C2A-A236-4B76C2264372}" dt="2021-02-22T04:47:14.018" v="3966" actId="5793"/>
          <ac:spMkLst>
            <pc:docMk/>
            <pc:sldMk cId="132968847" sldId="617"/>
            <ac:spMk id="10" creationId="{16BB4D68-F8D0-4332-AA3F-6BF47A1BE46C}"/>
          </ac:spMkLst>
        </pc:spChg>
        <pc:spChg chg="mod">
          <ac:chgData name="Zhao Jin" userId="cd05a825-544c-438a-9ba1-08e63db50b47" providerId="ADAL" clId="{9417BE13-0A2A-4C2A-A236-4B76C2264372}" dt="2021-02-22T04:48:30.206" v="3970" actId="20577"/>
          <ac:spMkLst>
            <pc:docMk/>
            <pc:sldMk cId="132968847" sldId="617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4:51:45.054" v="4095" actId="47"/>
        <pc:sldMkLst>
          <pc:docMk/>
          <pc:sldMk cId="2821447618" sldId="618"/>
        </pc:sldMkLst>
        <pc:spChg chg="mod">
          <ac:chgData name="Zhao Jin" userId="cd05a825-544c-438a-9ba1-08e63db50b47" providerId="ADAL" clId="{9417BE13-0A2A-4C2A-A236-4B76C2264372}" dt="2021-02-22T04:48:35.788" v="3972" actId="20577"/>
          <ac:spMkLst>
            <pc:docMk/>
            <pc:sldMk cId="2821447618" sldId="618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7:40:23.659" v="7517" actId="207"/>
        <pc:sldMkLst>
          <pc:docMk/>
          <pc:sldMk cId="1837873359" sldId="619"/>
        </pc:sldMkLst>
        <pc:spChg chg="add mod">
          <ac:chgData name="Zhao Jin" userId="cd05a825-544c-438a-9ba1-08e63db50b47" providerId="ADAL" clId="{9417BE13-0A2A-4C2A-A236-4B76C2264372}" dt="2021-02-22T07:40:23.659" v="7517" actId="207"/>
          <ac:spMkLst>
            <pc:docMk/>
            <pc:sldMk cId="1837873359" sldId="619"/>
            <ac:spMk id="6" creationId="{195E0229-BA68-4875-B628-73D53C91926D}"/>
          </ac:spMkLst>
        </pc:spChg>
        <pc:spChg chg="del mod">
          <ac:chgData name="Zhao Jin" userId="cd05a825-544c-438a-9ba1-08e63db50b47" providerId="ADAL" clId="{9417BE13-0A2A-4C2A-A236-4B76C2264372}" dt="2021-02-22T04:49:00.721" v="3977" actId="478"/>
          <ac:spMkLst>
            <pc:docMk/>
            <pc:sldMk cId="1837873359" sldId="619"/>
            <ac:spMk id="8" creationId="{00000000-0000-0000-0000-000000000000}"/>
          </ac:spMkLst>
        </pc:spChg>
        <pc:spChg chg="add mod ord">
          <ac:chgData name="Zhao Jin" userId="cd05a825-544c-438a-9ba1-08e63db50b47" providerId="ADAL" clId="{9417BE13-0A2A-4C2A-A236-4B76C2264372}" dt="2021-02-22T04:52:02.903" v="4096" actId="167"/>
          <ac:spMkLst>
            <pc:docMk/>
            <pc:sldMk cId="1837873359" sldId="619"/>
            <ac:spMk id="9" creationId="{C403A643-E0F2-4DD1-9E16-C5667E10AAE0}"/>
          </ac:spMkLst>
        </pc:spChg>
        <pc:spChg chg="add mod">
          <ac:chgData name="Zhao Jin" userId="cd05a825-544c-438a-9ba1-08e63db50b47" providerId="ADAL" clId="{9417BE13-0A2A-4C2A-A236-4B76C2264372}" dt="2021-02-22T04:52:50.047" v="4155" actId="1037"/>
          <ac:spMkLst>
            <pc:docMk/>
            <pc:sldMk cId="1837873359" sldId="619"/>
            <ac:spMk id="10" creationId="{2F735C00-DE41-4CD6-8769-A004F3E5DE00}"/>
          </ac:spMkLst>
        </pc:spChg>
        <pc:spChg chg="add mod">
          <ac:chgData name="Zhao Jin" userId="cd05a825-544c-438a-9ba1-08e63db50b47" providerId="ADAL" clId="{9417BE13-0A2A-4C2A-A236-4B76C2264372}" dt="2021-02-22T04:56:18.272" v="4328" actId="1076"/>
          <ac:spMkLst>
            <pc:docMk/>
            <pc:sldMk cId="1837873359" sldId="619"/>
            <ac:spMk id="11" creationId="{94FAE314-4690-4B60-A0FD-AD20341070A4}"/>
          </ac:spMkLst>
        </pc:spChg>
        <pc:spChg chg="add mod">
          <ac:chgData name="Zhao Jin" userId="cd05a825-544c-438a-9ba1-08e63db50b47" providerId="ADAL" clId="{9417BE13-0A2A-4C2A-A236-4B76C2264372}" dt="2021-02-22T04:56:15.810" v="4327" actId="1076"/>
          <ac:spMkLst>
            <pc:docMk/>
            <pc:sldMk cId="1837873359" sldId="619"/>
            <ac:spMk id="13" creationId="{C0BD7DE0-DBB2-44EF-950C-8B824675C470}"/>
          </ac:spMkLst>
        </pc:spChg>
        <pc:spChg chg="mod">
          <ac:chgData name="Zhao Jin" userId="cd05a825-544c-438a-9ba1-08e63db50b47" providerId="ADAL" clId="{9417BE13-0A2A-4C2A-A236-4B76C2264372}" dt="2021-02-22T04:50:50.556" v="4078" actId="20577"/>
          <ac:spMkLst>
            <pc:docMk/>
            <pc:sldMk cId="1837873359" sldId="619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4:55:09.217" v="4226" actId="207"/>
        <pc:sldMkLst>
          <pc:docMk/>
          <pc:sldMk cId="703019995" sldId="620"/>
        </pc:sldMkLst>
        <pc:spChg chg="mod">
          <ac:chgData name="Zhao Jin" userId="cd05a825-544c-438a-9ba1-08e63db50b47" providerId="ADAL" clId="{9417BE13-0A2A-4C2A-A236-4B76C2264372}" dt="2021-02-22T04:55:09.217" v="4226" actId="207"/>
          <ac:spMkLst>
            <pc:docMk/>
            <pc:sldMk cId="703019995" sldId="620"/>
            <ac:spMk id="6" creationId="{195E0229-BA68-4875-B628-73D53C91926D}"/>
          </ac:spMkLst>
        </pc:spChg>
        <pc:spChg chg="mod">
          <ac:chgData name="Zhao Jin" userId="cd05a825-544c-438a-9ba1-08e63db50b47" providerId="ADAL" clId="{9417BE13-0A2A-4C2A-A236-4B76C2264372}" dt="2021-02-22T04:53:05.041" v="4162" actId="20577"/>
          <ac:spMkLst>
            <pc:docMk/>
            <pc:sldMk cId="703019995" sldId="620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2:56.318" v="4158" actId="20577"/>
          <ac:spMkLst>
            <pc:docMk/>
            <pc:sldMk cId="703019995" sldId="620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4:57:51.182" v="4386" actId="14100"/>
        <pc:sldMkLst>
          <pc:docMk/>
          <pc:sldMk cId="3494363470" sldId="621"/>
        </pc:sldMkLst>
        <pc:spChg chg="mod">
          <ac:chgData name="Zhao Jin" userId="cd05a825-544c-438a-9ba1-08e63db50b47" providerId="ADAL" clId="{9417BE13-0A2A-4C2A-A236-4B76C2264372}" dt="2021-02-22T04:55:04.787" v="4225" actId="207"/>
          <ac:spMkLst>
            <pc:docMk/>
            <pc:sldMk cId="3494363470" sldId="621"/>
            <ac:spMk id="6" creationId="{195E0229-BA68-4875-B628-73D53C91926D}"/>
          </ac:spMkLst>
        </pc:spChg>
        <pc:spChg chg="add mod">
          <ac:chgData name="Zhao Jin" userId="cd05a825-544c-438a-9ba1-08e63db50b47" providerId="ADAL" clId="{9417BE13-0A2A-4C2A-A236-4B76C2264372}" dt="2021-02-22T04:57:51.182" v="4386" actId="14100"/>
          <ac:spMkLst>
            <pc:docMk/>
            <pc:sldMk cId="3494363470" sldId="621"/>
            <ac:spMk id="8" creationId="{6A14E73E-0872-41D1-9BD1-4020EA77A968}"/>
          </ac:spMkLst>
        </pc:spChg>
        <pc:spChg chg="mod">
          <ac:chgData name="Zhao Jin" userId="cd05a825-544c-438a-9ba1-08e63db50b47" providerId="ADAL" clId="{9417BE13-0A2A-4C2A-A236-4B76C2264372}" dt="2021-02-22T04:54:04.977" v="4164"/>
          <ac:spMkLst>
            <pc:docMk/>
            <pc:sldMk cId="3494363470" sldId="621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7:17.039" v="4347" actId="20577"/>
          <ac:spMkLst>
            <pc:docMk/>
            <pc:sldMk cId="3494363470" sldId="621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9417BE13-0A2A-4C2A-A236-4B76C2264372}" dt="2021-02-22T04:57:30.401" v="4349"/>
        <pc:sldMkLst>
          <pc:docMk/>
          <pc:sldMk cId="1665422701" sldId="622"/>
        </pc:sldMkLst>
        <pc:spChg chg="mod">
          <ac:chgData name="Zhao Jin" userId="cd05a825-544c-438a-9ba1-08e63db50b47" providerId="ADAL" clId="{9417BE13-0A2A-4C2A-A236-4B76C2264372}" dt="2021-02-22T04:57:07.986" v="4345" actId="20577"/>
          <ac:spMkLst>
            <pc:docMk/>
            <pc:sldMk cId="1665422701" sldId="622"/>
            <ac:spMk id="6" creationId="{195E0229-BA68-4875-B628-73D53C91926D}"/>
          </ac:spMkLst>
        </pc:spChg>
        <pc:spChg chg="add del mod">
          <ac:chgData name="Zhao Jin" userId="cd05a825-544c-438a-9ba1-08e63db50b47" providerId="ADAL" clId="{9417BE13-0A2A-4C2A-A236-4B76C2264372}" dt="2021-02-22T04:57:30.401" v="4349"/>
          <ac:spMkLst>
            <pc:docMk/>
            <pc:sldMk cId="1665422701" sldId="622"/>
            <ac:spMk id="8" creationId="{10918903-A08B-4DAB-B91D-3DD571095B0F}"/>
          </ac:spMkLst>
        </pc:spChg>
        <pc:spChg chg="mod">
          <ac:chgData name="Zhao Jin" userId="cd05a825-544c-438a-9ba1-08e63db50b47" providerId="ADAL" clId="{9417BE13-0A2A-4C2A-A236-4B76C2264372}" dt="2021-02-22T04:57:01.226" v="4337" actId="6549"/>
          <ac:spMkLst>
            <pc:docMk/>
            <pc:sldMk cId="1665422701" sldId="622"/>
            <ac:spMk id="9" creationId="{C403A643-E0F2-4DD1-9E16-C5667E10AAE0}"/>
          </ac:spMkLst>
        </pc:spChg>
        <pc:spChg chg="mod">
          <ac:chgData name="Zhao Jin" userId="cd05a825-544c-438a-9ba1-08e63db50b47" providerId="ADAL" clId="{9417BE13-0A2A-4C2A-A236-4B76C2264372}" dt="2021-02-22T04:57:14.504" v="4346" actId="20577"/>
          <ac:spMkLst>
            <pc:docMk/>
            <pc:sldMk cId="1665422701" sldId="622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9417BE13-0A2A-4C2A-A236-4B76C2264372}" dt="2021-02-22T05:05:16.665" v="4548" actId="6549"/>
        <pc:sldMkLst>
          <pc:docMk/>
          <pc:sldMk cId="1375782340" sldId="623"/>
        </pc:sldMkLst>
        <pc:spChg chg="del">
          <ac:chgData name="Zhao Jin" userId="cd05a825-544c-438a-9ba1-08e63db50b47" providerId="ADAL" clId="{9417BE13-0A2A-4C2A-A236-4B76C2264372}" dt="2021-02-22T04:58:29.609" v="4389" actId="478"/>
          <ac:spMkLst>
            <pc:docMk/>
            <pc:sldMk cId="1375782340" sldId="623"/>
            <ac:spMk id="6" creationId="{195E0229-BA68-4875-B628-73D53C91926D}"/>
          </ac:spMkLst>
        </pc:spChg>
        <pc:spChg chg="add del mod">
          <ac:chgData name="Zhao Jin" userId="cd05a825-544c-438a-9ba1-08e63db50b47" providerId="ADAL" clId="{9417BE13-0A2A-4C2A-A236-4B76C2264372}" dt="2021-02-22T04:59:06.888" v="4411"/>
          <ac:spMkLst>
            <pc:docMk/>
            <pc:sldMk cId="1375782340" sldId="623"/>
            <ac:spMk id="8" creationId="{6C2CD1AC-CCA7-46E3-BA32-A47AD090AEBE}"/>
          </ac:spMkLst>
        </pc:spChg>
        <pc:spChg chg="mod">
          <ac:chgData name="Zhao Jin" userId="cd05a825-544c-438a-9ba1-08e63db50b47" providerId="ADAL" clId="{9417BE13-0A2A-4C2A-A236-4B76C2264372}" dt="2021-02-22T05:05:16.665" v="4548" actId="6549"/>
          <ac:spMkLst>
            <pc:docMk/>
            <pc:sldMk cId="1375782340" sldId="623"/>
            <ac:spMk id="9" creationId="{C403A643-E0F2-4DD1-9E16-C5667E10AAE0}"/>
          </ac:spMkLst>
        </pc:spChg>
        <pc:spChg chg="del">
          <ac:chgData name="Zhao Jin" userId="cd05a825-544c-438a-9ba1-08e63db50b47" providerId="ADAL" clId="{9417BE13-0A2A-4C2A-A236-4B76C2264372}" dt="2021-02-22T04:58:32.072" v="4390" actId="478"/>
          <ac:spMkLst>
            <pc:docMk/>
            <pc:sldMk cId="1375782340" sldId="623"/>
            <ac:spMk id="10" creationId="{2F735C00-DE41-4CD6-8769-A004F3E5DE00}"/>
          </ac:spMkLst>
        </pc:spChg>
        <pc:spChg chg="mod">
          <ac:chgData name="Zhao Jin" userId="cd05a825-544c-438a-9ba1-08e63db50b47" providerId="ADAL" clId="{9417BE13-0A2A-4C2A-A236-4B76C2264372}" dt="2021-02-22T04:58:28.379" v="4388" actId="20577"/>
          <ac:spMkLst>
            <pc:docMk/>
            <pc:sldMk cId="1375782340" sldId="623"/>
            <ac:spMk id="14338" creationId="{00000000-0000-0000-0000-000000000000}"/>
          </ac:spMkLst>
        </pc:spChg>
      </pc:sldChg>
      <pc:sldChg chg="addSp modSp add mod modAnim">
        <pc:chgData name="Zhao Jin" userId="cd05a825-544c-438a-9ba1-08e63db50b47" providerId="ADAL" clId="{9417BE13-0A2A-4C2A-A236-4B76C2264372}" dt="2021-02-22T05:09:19.204" v="4862" actId="20577"/>
        <pc:sldMkLst>
          <pc:docMk/>
          <pc:sldMk cId="2400536425" sldId="624"/>
        </pc:sldMkLst>
        <pc:spChg chg="add mod">
          <ac:chgData name="Zhao Jin" userId="cd05a825-544c-438a-9ba1-08e63db50b47" providerId="ADAL" clId="{9417BE13-0A2A-4C2A-A236-4B76C2264372}" dt="2021-02-22T05:01:22.372" v="4468" actId="404"/>
          <ac:spMkLst>
            <pc:docMk/>
            <pc:sldMk cId="2400536425" sldId="624"/>
            <ac:spMk id="6" creationId="{6B451E4E-B15F-410D-8D2C-5EB46D09AF3F}"/>
          </ac:spMkLst>
        </pc:spChg>
        <pc:spChg chg="add mod">
          <ac:chgData name="Zhao Jin" userId="cd05a825-544c-438a-9ba1-08e63db50b47" providerId="ADAL" clId="{9417BE13-0A2A-4C2A-A236-4B76C2264372}" dt="2021-02-22T05:09:18.162" v="4861" actId="20577"/>
          <ac:spMkLst>
            <pc:docMk/>
            <pc:sldMk cId="2400536425" sldId="624"/>
            <ac:spMk id="8" creationId="{61559813-E857-4BF2-9DB9-EDC0B7E89984}"/>
          </ac:spMkLst>
        </pc:spChg>
        <pc:spChg chg="mod">
          <ac:chgData name="Zhao Jin" userId="cd05a825-544c-438a-9ba1-08e63db50b47" providerId="ADAL" clId="{9417BE13-0A2A-4C2A-A236-4B76C2264372}" dt="2021-02-22T04:59:10.734" v="4413" actId="5793"/>
          <ac:spMkLst>
            <pc:docMk/>
            <pc:sldMk cId="2400536425" sldId="624"/>
            <ac:spMk id="9" creationId="{C403A643-E0F2-4DD1-9E16-C5667E10AAE0}"/>
          </ac:spMkLst>
        </pc:spChg>
      </pc:sldChg>
      <pc:sldChg chg="add del">
        <pc:chgData name="Zhao Jin" userId="cd05a825-544c-438a-9ba1-08e63db50b47" providerId="ADAL" clId="{9417BE13-0A2A-4C2A-A236-4B76C2264372}" dt="2021-02-22T05:21:21.003" v="6471" actId="47"/>
        <pc:sldMkLst>
          <pc:docMk/>
          <pc:sldMk cId="229275639" sldId="625"/>
        </pc:sldMkLst>
      </pc:sldChg>
      <pc:sldChg chg="modSp add mod">
        <pc:chgData name="Zhao Jin" userId="cd05a825-544c-438a-9ba1-08e63db50b47" providerId="ADAL" clId="{9417BE13-0A2A-4C2A-A236-4B76C2264372}" dt="2021-02-22T05:18:30.671" v="5979" actId="403"/>
        <pc:sldMkLst>
          <pc:docMk/>
          <pc:sldMk cId="1327703580" sldId="626"/>
        </pc:sldMkLst>
        <pc:spChg chg="mod">
          <ac:chgData name="Zhao Jin" userId="cd05a825-544c-438a-9ba1-08e63db50b47" providerId="ADAL" clId="{9417BE13-0A2A-4C2A-A236-4B76C2264372}" dt="2021-02-22T05:18:30.671" v="5979" actId="403"/>
          <ac:spMkLst>
            <pc:docMk/>
            <pc:sldMk cId="1327703580" sldId="626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1:22.618" v="6737" actId="20577"/>
        <pc:sldMkLst>
          <pc:docMk/>
          <pc:sldMk cId="87583991" sldId="627"/>
        </pc:sldMkLst>
        <pc:spChg chg="mod">
          <ac:chgData name="Zhao Jin" userId="cd05a825-544c-438a-9ba1-08e63db50b47" providerId="ADAL" clId="{9417BE13-0A2A-4C2A-A236-4B76C2264372}" dt="2021-02-22T05:31:22.618" v="6737" actId="20577"/>
          <ac:spMkLst>
            <pc:docMk/>
            <pc:sldMk cId="87583991" sldId="627"/>
            <ac:spMk id="8" creationId="{00000000-0000-0000-0000-000000000000}"/>
          </ac:spMkLst>
        </pc:spChg>
      </pc:sldChg>
      <pc:sldChg chg="modSp add del mod">
        <pc:chgData name="Zhao Jin" userId="cd05a825-544c-438a-9ba1-08e63db50b47" providerId="ADAL" clId="{9417BE13-0A2A-4C2A-A236-4B76C2264372}" dt="2021-02-22T05:35:20.550" v="6777" actId="47"/>
        <pc:sldMkLst>
          <pc:docMk/>
          <pc:sldMk cId="237500357" sldId="628"/>
        </pc:sldMkLst>
        <pc:spChg chg="mod">
          <ac:chgData name="Zhao Jin" userId="cd05a825-544c-438a-9ba1-08e63db50b47" providerId="ADAL" clId="{9417BE13-0A2A-4C2A-A236-4B76C2264372}" dt="2021-02-22T05:33:59.179" v="6776" actId="20577"/>
          <ac:spMkLst>
            <pc:docMk/>
            <pc:sldMk cId="237500357" sldId="628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38:37.826" v="6856" actId="20577"/>
        <pc:sldMkLst>
          <pc:docMk/>
          <pc:sldMk cId="954945848" sldId="628"/>
        </pc:sldMkLst>
        <pc:spChg chg="mod">
          <ac:chgData name="Zhao Jin" userId="cd05a825-544c-438a-9ba1-08e63db50b47" providerId="ADAL" clId="{9417BE13-0A2A-4C2A-A236-4B76C2264372}" dt="2021-02-22T05:38:37.826" v="6856" actId="20577"/>
          <ac:spMkLst>
            <pc:docMk/>
            <pc:sldMk cId="954945848" sldId="628"/>
            <ac:spMk id="8" creationId="{00000000-0000-0000-0000-000000000000}"/>
          </ac:spMkLst>
        </pc:spChg>
        <pc:spChg chg="mod">
          <ac:chgData name="Zhao Jin" userId="cd05a825-544c-438a-9ba1-08e63db50b47" providerId="ADAL" clId="{9417BE13-0A2A-4C2A-A236-4B76C2264372}" dt="2021-02-22T05:37:39.634" v="6838" actId="20577"/>
          <ac:spMkLst>
            <pc:docMk/>
            <pc:sldMk cId="954945848" sldId="628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5:30:01.726" v="6612" actId="47"/>
        <pc:sldMkLst>
          <pc:docMk/>
          <pc:sldMk cId="3184597545" sldId="628"/>
        </pc:sldMkLst>
      </pc:sldChg>
      <pc:sldChg chg="modSp add del mod">
        <pc:chgData name="Zhao Jin" userId="cd05a825-544c-438a-9ba1-08e63db50b47" providerId="ADAL" clId="{9417BE13-0A2A-4C2A-A236-4B76C2264372}" dt="2021-02-22T05:39:27.539" v="6862" actId="47"/>
        <pc:sldMkLst>
          <pc:docMk/>
          <pc:sldMk cId="1986875893" sldId="629"/>
        </pc:sldMkLst>
        <pc:spChg chg="mod">
          <ac:chgData name="Zhao Jin" userId="cd05a825-544c-438a-9ba1-08e63db50b47" providerId="ADAL" clId="{9417BE13-0A2A-4C2A-A236-4B76C2264372}" dt="2021-02-22T05:38:28.545" v="6854" actId="20577"/>
          <ac:spMkLst>
            <pc:docMk/>
            <pc:sldMk cId="1986875893" sldId="629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9417BE13-0A2A-4C2A-A236-4B76C2264372}" dt="2021-02-22T05:37:44.567" v="6839" actId="47"/>
        <pc:sldMkLst>
          <pc:docMk/>
          <pc:sldMk cId="3328796319" sldId="629"/>
        </pc:sldMkLst>
      </pc:sldChg>
      <pc:sldChg chg="modSp add mod">
        <pc:chgData name="Zhao Jin" userId="cd05a825-544c-438a-9ba1-08e63db50b47" providerId="ADAL" clId="{9417BE13-0A2A-4C2A-A236-4B76C2264372}" dt="2021-02-22T05:39:15.149" v="6861" actId="6549"/>
        <pc:sldMkLst>
          <pc:docMk/>
          <pc:sldMk cId="741084126" sldId="630"/>
        </pc:sldMkLst>
        <pc:spChg chg="mod">
          <ac:chgData name="Zhao Jin" userId="cd05a825-544c-438a-9ba1-08e63db50b47" providerId="ADAL" clId="{9417BE13-0A2A-4C2A-A236-4B76C2264372}" dt="2021-02-22T05:39:15.149" v="6861" actId="6549"/>
          <ac:spMkLst>
            <pc:docMk/>
            <pc:sldMk cId="741084126" sldId="630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42:59.107" v="7358" actId="404"/>
        <pc:sldMkLst>
          <pc:docMk/>
          <pc:sldMk cId="1785725036" sldId="631"/>
        </pc:sldMkLst>
        <pc:spChg chg="mod">
          <ac:chgData name="Zhao Jin" userId="cd05a825-544c-438a-9ba1-08e63db50b47" providerId="ADAL" clId="{9417BE13-0A2A-4C2A-A236-4B76C2264372}" dt="2021-02-22T05:42:59.107" v="7358" actId="404"/>
          <ac:spMkLst>
            <pc:docMk/>
            <pc:sldMk cId="1785725036" sldId="631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9417BE13-0A2A-4C2A-A236-4B76C2264372}" dt="2021-02-22T05:44:13.941" v="7514" actId="20577"/>
        <pc:sldMkLst>
          <pc:docMk/>
          <pc:sldMk cId="2386497522" sldId="632"/>
        </pc:sldMkLst>
        <pc:spChg chg="mod">
          <ac:chgData name="Zhao Jin" userId="cd05a825-544c-438a-9ba1-08e63db50b47" providerId="ADAL" clId="{9417BE13-0A2A-4C2A-A236-4B76C2264372}" dt="2021-02-22T05:44:13.941" v="7514" actId="20577"/>
          <ac:spMkLst>
            <pc:docMk/>
            <pc:sldMk cId="2386497522" sldId="632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05A6CE7D-1A59-49F1-A752-ADF9A4F6187C}"/>
    <pc:docChg chg="undo redo custSel addSld delSld modSld sldOrd">
      <pc:chgData name="Zhao Jin" userId="cd05a825-544c-438a-9ba1-08e63db50b47" providerId="ADAL" clId="{05A6CE7D-1A59-49F1-A752-ADF9A4F6187C}" dt="2021-04-22T08:26:05.832" v="10715" actId="14100"/>
      <pc:docMkLst>
        <pc:docMk/>
      </pc:docMkLst>
      <pc:sldChg chg="modSp mod">
        <pc:chgData name="Zhao Jin" userId="cd05a825-544c-438a-9ba1-08e63db50b47" providerId="ADAL" clId="{05A6CE7D-1A59-49F1-A752-ADF9A4F6187C}" dt="2021-04-19T09:38:00.399" v="62"/>
        <pc:sldMkLst>
          <pc:docMk/>
          <pc:sldMk cId="2438607696" sldId="46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09:37:45.727" v="6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05A6CE7D-1A59-49F1-A752-ADF9A4F6187C}" dt="2021-04-20T06:27:00.855" v="8071" actId="20577"/>
        <pc:sldMkLst>
          <pc:docMk/>
          <pc:sldMk cId="4078418712" sldId="525"/>
        </pc:sldMkLst>
        <pc:spChg chg="mod">
          <ac:chgData name="Zhao Jin" userId="cd05a825-544c-438a-9ba1-08e63db50b47" providerId="ADAL" clId="{05A6CE7D-1A59-49F1-A752-ADF9A4F6187C}" dt="2021-04-20T06:27:00.855" v="8071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46.430" v="8027" actId="27636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09:38:04.583" v="63" actId="47"/>
        <pc:sldMkLst>
          <pc:docMk/>
          <pc:sldMk cId="1427618944" sldId="55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4036378673" sldId="59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36378673" sldId="59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26894614" sldId="59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26894614" sldId="59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09:38:09.271" v="64" actId="47"/>
        <pc:sldMkLst>
          <pc:docMk/>
          <pc:sldMk cId="4047807559" sldId="59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47807559" sldId="598"/>
            <ac:spMk id="7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05A6CE7D-1A59-49F1-A752-ADF9A4F6187C}" dt="2021-04-22T05:57:33.884" v="10700" actId="1035"/>
        <pc:sldMkLst>
          <pc:docMk/>
          <pc:sldMk cId="4053652857" sldId="59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4053652857" sldId="599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2T05:57:33.884" v="10700" actId="1035"/>
          <ac:spMkLst>
            <pc:docMk/>
            <pc:sldMk cId="4053652857" sldId="599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02:08.175" v="967" actId="20577"/>
          <ac:spMkLst>
            <pc:docMk/>
            <pc:sldMk cId="4053652857" sldId="599"/>
            <ac:spMk id="9" creationId="{B09937E4-9D8A-4892-9CF5-5F2967247F6F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0" creationId="{DAB5ED0A-EA22-412F-B3F0-663A15B42503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1" creationId="{60539DA2-8077-4A54-8AF7-CFE2E39ED9FE}"/>
          </ac:spMkLst>
        </pc:spChg>
        <pc:spChg chg="del">
          <ac:chgData name="Zhao Jin" userId="cd05a825-544c-438a-9ba1-08e63db50b47" providerId="ADAL" clId="{05A6CE7D-1A59-49F1-A752-ADF9A4F6187C}" dt="2021-04-19T09:39:41.617" v="129" actId="478"/>
          <ac:spMkLst>
            <pc:docMk/>
            <pc:sldMk cId="4053652857" sldId="599"/>
            <ac:spMk id="13" creationId="{22AA3ABC-37AD-4EA2-8B5B-4727F8F72C59}"/>
          </ac:spMkLst>
        </pc:spChg>
        <pc:spChg chg="add del mod">
          <ac:chgData name="Zhao Jin" userId="cd05a825-544c-438a-9ba1-08e63db50b47" providerId="ADAL" clId="{05A6CE7D-1A59-49F1-A752-ADF9A4F6187C}" dt="2021-04-19T09:41:49.757" v="281"/>
          <ac:spMkLst>
            <pc:docMk/>
            <pc:sldMk cId="4053652857" sldId="599"/>
            <ac:spMk id="14" creationId="{7FD02F51-F134-4A95-AD64-1E402B1518B9}"/>
          </ac:spMkLst>
        </pc:spChg>
        <pc:spChg chg="add mod">
          <ac:chgData name="Zhao Jin" userId="cd05a825-544c-438a-9ba1-08e63db50b47" providerId="ADAL" clId="{05A6CE7D-1A59-49F1-A752-ADF9A4F6187C}" dt="2021-04-19T10:08:51.655" v="1166" actId="14100"/>
          <ac:spMkLst>
            <pc:docMk/>
            <pc:sldMk cId="4053652857" sldId="599"/>
            <ac:spMk id="15" creationId="{F283CD6D-3DC8-4D97-A5DA-DF693F127BC9}"/>
          </ac:spMkLst>
        </pc:spChg>
        <pc:spChg chg="add del">
          <ac:chgData name="Zhao Jin" userId="cd05a825-544c-438a-9ba1-08e63db50b47" providerId="ADAL" clId="{05A6CE7D-1A59-49F1-A752-ADF9A4F6187C}" dt="2021-04-19T09:43:06.888" v="300" actId="22"/>
          <ac:spMkLst>
            <pc:docMk/>
            <pc:sldMk cId="4053652857" sldId="599"/>
            <ac:spMk id="16" creationId="{A4C959E6-5C2F-4029-91DE-BB12425EB925}"/>
          </ac:spMkLst>
        </pc:spChg>
        <pc:spChg chg="add mod">
          <ac:chgData name="Zhao Jin" userId="cd05a825-544c-438a-9ba1-08e63db50b47" providerId="ADAL" clId="{05A6CE7D-1A59-49F1-A752-ADF9A4F6187C}" dt="2021-04-19T10:33:56.015" v="1282" actId="1076"/>
          <ac:spMkLst>
            <pc:docMk/>
            <pc:sldMk cId="4053652857" sldId="599"/>
            <ac:spMk id="17" creationId="{CB5E7984-80D0-4337-878C-8A01DC98C987}"/>
          </ac:spMkLst>
        </pc:spChg>
        <pc:spChg chg="add mod">
          <ac:chgData name="Zhao Jin" userId="cd05a825-544c-438a-9ba1-08e63db50b47" providerId="ADAL" clId="{05A6CE7D-1A59-49F1-A752-ADF9A4F6187C}" dt="2021-04-19T10:43:29.758" v="1452" actId="14100"/>
          <ac:spMkLst>
            <pc:docMk/>
            <pc:sldMk cId="4053652857" sldId="599"/>
            <ac:spMk id="18" creationId="{6A53F9F1-CB80-48DA-A3E6-E13E22D916A0}"/>
          </ac:spMkLst>
        </pc:spChg>
        <pc:spChg chg="mod">
          <ac:chgData name="Zhao Jin" userId="cd05a825-544c-438a-9ba1-08e63db50b47" providerId="ADAL" clId="{05A6CE7D-1A59-49F1-A752-ADF9A4F6187C}" dt="2021-04-20T05:38:00.881" v="6118" actId="20577"/>
          <ac:spMkLst>
            <pc:docMk/>
            <pc:sldMk cId="4053652857" sldId="599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05A6CE7D-1A59-49F1-A752-ADF9A4F6187C}" dt="2021-04-22T05:57:09.698" v="10696" actId="1076"/>
          <ac:graphicFrameMkLst>
            <pc:docMk/>
            <pc:sldMk cId="4053652857" sldId="599"/>
            <ac:graphicFrameMk id="10" creationId="{31DBB3AB-1482-489B-AECF-9B945D98E798}"/>
          </ac:graphicFrameMkLst>
        </pc:graphicFrame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663385868" sldId="60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663385868" sldId="600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1596605468" sldId="601"/>
        </pc:sldMkLst>
        <pc:spChg chg="mod">
          <ac:chgData name="Zhao Jin" userId="cd05a825-544c-438a-9ba1-08e63db50b47" providerId="ADAL" clId="{05A6CE7D-1A59-49F1-A752-ADF9A4F6187C}" dt="2021-04-19T09:40:54.603" v="146" actId="27636"/>
          <ac:spMkLst>
            <pc:docMk/>
            <pc:sldMk cId="1596605468" sldId="601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4152974808" sldId="602"/>
        </pc:sldMkLst>
        <pc:spChg chg="mod">
          <ac:chgData name="Zhao Jin" userId="cd05a825-544c-438a-9ba1-08e63db50b47" providerId="ADAL" clId="{05A6CE7D-1A59-49F1-A752-ADF9A4F6187C}" dt="2021-04-19T09:43:08.358" v="303" actId="27636"/>
          <ac:spMkLst>
            <pc:docMk/>
            <pc:sldMk cId="4152974808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655699436" sldId="60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655699436" sldId="603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2526550467" sldId="604"/>
        </pc:sldMkLst>
        <pc:spChg chg="mod">
          <ac:chgData name="Zhao Jin" userId="cd05a825-544c-438a-9ba1-08e63db50b47" providerId="ADAL" clId="{05A6CE7D-1A59-49F1-A752-ADF9A4F6187C}" dt="2021-04-19T09:43:08.563" v="305" actId="27636"/>
          <ac:spMkLst>
            <pc:docMk/>
            <pc:sldMk cId="2526550467" sldId="604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05A6CE7D-1A59-49F1-A752-ADF9A4F6187C}" dt="2021-04-19T10:46:56.409" v="1578" actId="47"/>
        <pc:sldMkLst>
          <pc:docMk/>
          <pc:sldMk cId="1813275574" sldId="606"/>
        </pc:sldMkLst>
        <pc:spChg chg="mod">
          <ac:chgData name="Zhao Jin" userId="cd05a825-544c-438a-9ba1-08e63db50b47" providerId="ADAL" clId="{05A6CE7D-1A59-49F1-A752-ADF9A4F6187C}" dt="2021-04-19T10:25:43.489" v="1272" actId="27636"/>
          <ac:spMkLst>
            <pc:docMk/>
            <pc:sldMk cId="1813275574" sldId="60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3165897" sldId="60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3165897" sldId="60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723994607" sldId="60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723994607" sldId="60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85046922" sldId="60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85046922" sldId="60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524741847" sldId="61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524741847" sldId="61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813977925" sldId="61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813977925" sldId="61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18529838" sldId="61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18529838" sldId="61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683217739" sldId="61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683217739" sldId="61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0553661" sldId="614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0553661" sldId="61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123167942" sldId="615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123167942" sldId="61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84078801" sldId="61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84078801" sldId="61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2968847" sldId="61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2968847" sldId="61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837873359" sldId="619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837873359" sldId="61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703019995" sldId="62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70301999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3494363470" sldId="62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3494363470" sldId="62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665422701" sldId="62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665422701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75782340" sldId="623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75782340" sldId="62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400536425" sldId="624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400536425" sldId="62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327703580" sldId="626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327703580" sldId="62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87583991" sldId="627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87583991" sldId="62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954945848" sldId="628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954945848" sldId="62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741084126" sldId="630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741084126" sldId="63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1785725036" sldId="631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1785725036" sldId="63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5A6CE7D-1A59-49F1-A752-ADF9A4F6187C}" dt="2021-04-19T10:46:56.409" v="1578" actId="47"/>
        <pc:sldMkLst>
          <pc:docMk/>
          <pc:sldMk cId="2386497522" sldId="632"/>
        </pc:sldMkLst>
        <pc:spChg chg="mod">
          <ac:chgData name="Zhao Jin" userId="cd05a825-544c-438a-9ba1-08e63db50b47" providerId="ADAL" clId="{05A6CE7D-1A59-49F1-A752-ADF9A4F6187C}" dt="2021-04-19T09:38:00.399" v="62"/>
          <ac:spMkLst>
            <pc:docMk/>
            <pc:sldMk cId="2386497522" sldId="632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5A6CE7D-1A59-49F1-A752-ADF9A4F6187C}" dt="2021-04-19T09:45:46.743" v="508" actId="47"/>
        <pc:sldMkLst>
          <pc:docMk/>
          <pc:sldMk cId="4290927777" sldId="633"/>
        </pc:sldMkLst>
        <pc:spChg chg="mod">
          <ac:chgData name="Zhao Jin" userId="cd05a825-544c-438a-9ba1-08e63db50b47" providerId="ADAL" clId="{05A6CE7D-1A59-49F1-A752-ADF9A4F6187C}" dt="2021-04-19T09:41:33.967" v="279" actId="20577"/>
          <ac:spMkLst>
            <pc:docMk/>
            <pc:sldMk cId="4290927777" sldId="633"/>
            <ac:spMk id="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2T08:24:09.407" v="10707"/>
        <pc:sldMkLst>
          <pc:docMk/>
          <pc:sldMk cId="2843983620" sldId="634"/>
        </pc:sldMkLst>
        <pc:spChg chg="add mod">
          <ac:chgData name="Zhao Jin" userId="cd05a825-544c-438a-9ba1-08e63db50b47" providerId="ADAL" clId="{05A6CE7D-1A59-49F1-A752-ADF9A4F6187C}" dt="2021-04-19T09:57:13.423" v="960" actId="1035"/>
          <ac:spMkLst>
            <pc:docMk/>
            <pc:sldMk cId="2843983620" sldId="634"/>
            <ac:spMk id="2" creationId="{74C7597B-EF95-4D53-87E0-89B8ACD0D3DA}"/>
          </ac:spMkLst>
        </pc:spChg>
        <pc:spChg chg="mod">
          <ac:chgData name="Zhao Jin" userId="cd05a825-544c-438a-9ba1-08e63db50b47" providerId="ADAL" clId="{05A6CE7D-1A59-49F1-A752-ADF9A4F6187C}" dt="2021-04-19T09:45:42.349" v="506" actId="5793"/>
          <ac:spMkLst>
            <pc:docMk/>
            <pc:sldMk cId="2843983620" sldId="634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4:07.321" v="1463" actId="1076"/>
          <ac:spMkLst>
            <pc:docMk/>
            <pc:sldMk cId="2843983620" sldId="634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09:56:00.733" v="940" actId="478"/>
          <ac:spMkLst>
            <pc:docMk/>
            <pc:sldMk cId="2843983620" sldId="634"/>
            <ac:spMk id="10" creationId="{69942160-7DBE-43C8-A372-2B6EE455B315}"/>
          </ac:spMkLst>
        </pc:spChg>
        <pc:spChg chg="add mod">
          <ac:chgData name="Zhao Jin" userId="cd05a825-544c-438a-9ba1-08e63db50b47" providerId="ADAL" clId="{05A6CE7D-1A59-49F1-A752-ADF9A4F6187C}" dt="2021-04-22T08:24:04.381" v="10705" actId="1037"/>
          <ac:spMkLst>
            <pc:docMk/>
            <pc:sldMk cId="2843983620" sldId="634"/>
            <ac:spMk id="10" creationId="{C4DA98E9-D0B7-4F5A-87E3-68B1DDA4D948}"/>
          </ac:spMkLst>
        </pc:spChg>
        <pc:spChg chg="add del mod">
          <ac:chgData name="Zhao Jin" userId="cd05a825-544c-438a-9ba1-08e63db50b47" providerId="ADAL" clId="{05A6CE7D-1A59-49F1-A752-ADF9A4F6187C}" dt="2021-04-19T10:08:55.199" v="1167" actId="478"/>
          <ac:spMkLst>
            <pc:docMk/>
            <pc:sldMk cId="2843983620" sldId="634"/>
            <ac:spMk id="11" creationId="{2EC96E66-66F6-426C-9498-330A3B758A97}"/>
          </ac:spMkLst>
        </pc:spChg>
        <pc:spChg chg="add mod">
          <ac:chgData name="Zhao Jin" userId="cd05a825-544c-438a-9ba1-08e63db50b47" providerId="ADAL" clId="{05A6CE7D-1A59-49F1-A752-ADF9A4F6187C}" dt="2021-04-19T10:09:02.377" v="1172" actId="14100"/>
          <ac:spMkLst>
            <pc:docMk/>
            <pc:sldMk cId="2843983620" sldId="634"/>
            <ac:spMk id="13" creationId="{BE188690-7575-48C0-B957-EDC7013C7EA7}"/>
          </ac:spMkLst>
        </pc:spChg>
        <pc:spChg chg="add del mod">
          <ac:chgData name="Zhao Jin" userId="cd05a825-544c-438a-9ba1-08e63db50b47" providerId="ADAL" clId="{05A6CE7D-1A59-49F1-A752-ADF9A4F6187C}" dt="2021-04-19T10:43:35.373" v="1454"/>
          <ac:spMkLst>
            <pc:docMk/>
            <pc:sldMk cId="2843983620" sldId="634"/>
            <ac:spMk id="14" creationId="{186B48D5-7141-4435-83F8-BCCFEB618CD3}"/>
          </ac:spMkLst>
        </pc:spChg>
        <pc:spChg chg="del">
          <ac:chgData name="Zhao Jin" userId="cd05a825-544c-438a-9ba1-08e63db50b47" providerId="ADAL" clId="{05A6CE7D-1A59-49F1-A752-ADF9A4F6187C}" dt="2021-04-19T09:55:31.528" v="930" actId="478"/>
          <ac:spMkLst>
            <pc:docMk/>
            <pc:sldMk cId="2843983620" sldId="634"/>
            <ac:spMk id="15" creationId="{F283CD6D-3DC8-4D97-A5DA-DF693F127BC9}"/>
          </ac:spMkLst>
        </pc:spChg>
        <pc:spChg chg="add del mod">
          <ac:chgData name="Zhao Jin" userId="cd05a825-544c-438a-9ba1-08e63db50b47" providerId="ADAL" clId="{05A6CE7D-1A59-49F1-A752-ADF9A4F6187C}" dt="2021-04-19T10:43:35.373" v="1454"/>
          <ac:spMkLst>
            <pc:docMk/>
            <pc:sldMk cId="2843983620" sldId="634"/>
            <ac:spMk id="16" creationId="{143AD868-037E-4BF8-BC39-1AAD0BF3A635}"/>
          </ac:spMkLst>
        </pc:spChg>
        <pc:spChg chg="add mod">
          <ac:chgData name="Zhao Jin" userId="cd05a825-544c-438a-9ba1-08e63db50b47" providerId="ADAL" clId="{05A6CE7D-1A59-49F1-A752-ADF9A4F6187C}" dt="2021-04-19T10:43:45.848" v="1461" actId="14100"/>
          <ac:spMkLst>
            <pc:docMk/>
            <pc:sldMk cId="2843983620" sldId="634"/>
            <ac:spMk id="17" creationId="{56E7469A-0394-4B0F-9308-8870800F6A9B}"/>
          </ac:spMkLst>
        </pc:spChg>
        <pc:spChg chg="mod">
          <ac:chgData name="Zhao Jin" userId="cd05a825-544c-438a-9ba1-08e63db50b47" providerId="ADAL" clId="{05A6CE7D-1A59-49F1-A752-ADF9A4F6187C}" dt="2021-04-19T10:52:53.194" v="1812" actId="20577"/>
          <ac:spMkLst>
            <pc:docMk/>
            <pc:sldMk cId="2843983620" sldId="634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19T09:45:24.635" v="490" actId="47"/>
        <pc:sldMkLst>
          <pc:docMk/>
          <pc:sldMk cId="618735576" sldId="635"/>
        </pc:sldMkLst>
      </pc:sldChg>
      <pc:sldChg chg="addSp delSp modSp add mod delAnim modAnim">
        <pc:chgData name="Zhao Jin" userId="cd05a825-544c-438a-9ba1-08e63db50b47" providerId="ADAL" clId="{05A6CE7D-1A59-49F1-A752-ADF9A4F6187C}" dt="2021-04-20T05:38:05.319" v="6119" actId="20577"/>
        <pc:sldMkLst>
          <pc:docMk/>
          <pc:sldMk cId="1399486110" sldId="635"/>
        </pc:sldMkLst>
        <pc:spChg chg="mod">
          <ac:chgData name="Zhao Jin" userId="cd05a825-544c-438a-9ba1-08e63db50b47" providerId="ADAL" clId="{05A6CE7D-1A59-49F1-A752-ADF9A4F6187C}" dt="2021-04-19T10:03:40.591" v="970" actId="207"/>
          <ac:spMkLst>
            <pc:docMk/>
            <pc:sldMk cId="1399486110" sldId="635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09:08.711" v="1173" actId="478"/>
          <ac:spMkLst>
            <pc:docMk/>
            <pc:sldMk cId="1399486110" sldId="635"/>
            <ac:spMk id="10" creationId="{F675C4A9-BD98-4931-83FE-A2D1EFA60C22}"/>
          </ac:spMkLst>
        </pc:spChg>
        <pc:spChg chg="add mod">
          <ac:chgData name="Zhao Jin" userId="cd05a825-544c-438a-9ba1-08e63db50b47" providerId="ADAL" clId="{05A6CE7D-1A59-49F1-A752-ADF9A4F6187C}" dt="2021-04-19T10:09:13.601" v="1175" actId="20577"/>
          <ac:spMkLst>
            <pc:docMk/>
            <pc:sldMk cId="1399486110" sldId="635"/>
            <ac:spMk id="11" creationId="{BC1D52FE-6EC9-4C2B-801E-D6C9E359ED3A}"/>
          </ac:spMkLst>
        </pc:spChg>
        <pc:spChg chg="add mod">
          <ac:chgData name="Zhao Jin" userId="cd05a825-544c-438a-9ba1-08e63db50b47" providerId="ADAL" clId="{05A6CE7D-1A59-49F1-A752-ADF9A4F6187C}" dt="2021-04-19T10:44:12.983" v="1467" actId="20577"/>
          <ac:spMkLst>
            <pc:docMk/>
            <pc:sldMk cId="1399486110" sldId="635"/>
            <ac:spMk id="13" creationId="{230BDBB0-EC1D-43B5-A87B-F9F1A873230A}"/>
          </ac:spMkLst>
        </pc:spChg>
        <pc:spChg chg="del">
          <ac:chgData name="Zhao Jin" userId="cd05a825-544c-438a-9ba1-08e63db50b47" providerId="ADAL" clId="{05A6CE7D-1A59-49F1-A752-ADF9A4F6187C}" dt="2021-04-19T09:57:35.552" v="962" actId="478"/>
          <ac:spMkLst>
            <pc:docMk/>
            <pc:sldMk cId="1399486110" sldId="635"/>
            <ac:spMk id="15" creationId="{F283CD6D-3DC8-4D97-A5DA-DF693F127BC9}"/>
          </ac:spMkLst>
        </pc:spChg>
        <pc:spChg chg="mod">
          <ac:chgData name="Zhao Jin" userId="cd05a825-544c-438a-9ba1-08e63db50b47" providerId="ADAL" clId="{05A6CE7D-1A59-49F1-A752-ADF9A4F6187C}" dt="2021-04-20T05:38:05.319" v="6119" actId="20577"/>
          <ac:spMkLst>
            <pc:docMk/>
            <pc:sldMk cId="1399486110" sldId="635"/>
            <ac:spMk id="14338" creationId="{00000000-0000-0000-0000-000000000000}"/>
          </ac:spMkLst>
        </pc:spChg>
      </pc:sldChg>
      <pc:sldChg chg="modSp add del mod">
        <pc:chgData name="Zhao Jin" userId="cd05a825-544c-438a-9ba1-08e63db50b47" providerId="ADAL" clId="{05A6CE7D-1A59-49F1-A752-ADF9A4F6187C}" dt="2021-04-19T09:45:45.419" v="507" actId="47"/>
        <pc:sldMkLst>
          <pc:docMk/>
          <pc:sldMk cId="1686834427" sldId="635"/>
        </pc:sldMkLst>
        <pc:spChg chg="mod">
          <ac:chgData name="Zhao Jin" userId="cd05a825-544c-438a-9ba1-08e63db50b47" providerId="ADAL" clId="{05A6CE7D-1A59-49F1-A752-ADF9A4F6187C}" dt="2021-04-19T09:45:36.712" v="497"/>
          <ac:spMkLst>
            <pc:docMk/>
            <pc:sldMk cId="1686834427" sldId="635"/>
            <ac:spMk id="9" creationId="{B09937E4-9D8A-4892-9CF5-5F2967247F6F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5:38:06.622" v="6120" actId="20577"/>
        <pc:sldMkLst>
          <pc:docMk/>
          <pc:sldMk cId="2950978071" sldId="636"/>
        </pc:sldMkLst>
        <pc:spChg chg="add del mod">
          <ac:chgData name="Zhao Jin" userId="cd05a825-544c-438a-9ba1-08e63db50b47" providerId="ADAL" clId="{05A6CE7D-1A59-49F1-A752-ADF9A4F6187C}" dt="2021-04-19T10:05:42.279" v="992" actId="478"/>
          <ac:spMkLst>
            <pc:docMk/>
            <pc:sldMk cId="2950978071" sldId="636"/>
            <ac:spMk id="3" creationId="{1F4BEBE9-C061-4AC7-AAE0-4AC489FCC117}"/>
          </ac:spMkLst>
        </pc:spChg>
        <pc:spChg chg="del mod">
          <ac:chgData name="Zhao Jin" userId="cd05a825-544c-438a-9ba1-08e63db50b47" providerId="ADAL" clId="{05A6CE7D-1A59-49F1-A752-ADF9A4F6187C}" dt="2021-04-19T10:05:40.411" v="991" actId="478"/>
          <ac:spMkLst>
            <pc:docMk/>
            <pc:sldMk cId="2950978071" sldId="636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22:53.861" v="1270" actId="20577"/>
          <ac:spMkLst>
            <pc:docMk/>
            <pc:sldMk cId="2950978071" sldId="636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05:20.724" v="975"/>
          <ac:spMkLst>
            <pc:docMk/>
            <pc:sldMk cId="2950978071" sldId="636"/>
            <ac:spMk id="10" creationId="{80E009FE-B623-44DF-BCA7-8FC00B0F0CA8}"/>
          </ac:spMkLst>
        </pc:spChg>
        <pc:spChg chg="add mod">
          <ac:chgData name="Zhao Jin" userId="cd05a825-544c-438a-9ba1-08e63db50b47" providerId="ADAL" clId="{05A6CE7D-1A59-49F1-A752-ADF9A4F6187C}" dt="2021-04-19T10:06:32.375" v="1043" actId="5793"/>
          <ac:spMkLst>
            <pc:docMk/>
            <pc:sldMk cId="2950978071" sldId="636"/>
            <ac:spMk id="11" creationId="{851B8E6B-2010-4556-9718-8E6DC89B304F}"/>
          </ac:spMkLst>
        </pc:spChg>
        <pc:spChg chg="add del mod">
          <ac:chgData name="Zhao Jin" userId="cd05a825-544c-438a-9ba1-08e63db50b47" providerId="ADAL" clId="{05A6CE7D-1A59-49F1-A752-ADF9A4F6187C}" dt="2021-04-19T10:44:29.065" v="1471" actId="478"/>
          <ac:spMkLst>
            <pc:docMk/>
            <pc:sldMk cId="2950978071" sldId="636"/>
            <ac:spMk id="13" creationId="{E7BDC02E-FF91-4F23-9A55-290C23AFD407}"/>
          </ac:spMkLst>
        </pc:spChg>
        <pc:spChg chg="add del mod">
          <ac:chgData name="Zhao Jin" userId="cd05a825-544c-438a-9ba1-08e63db50b47" providerId="ADAL" clId="{05A6CE7D-1A59-49F1-A752-ADF9A4F6187C}" dt="2021-04-19T10:40:21.344" v="1283" actId="478"/>
          <ac:spMkLst>
            <pc:docMk/>
            <pc:sldMk cId="2950978071" sldId="636"/>
            <ac:spMk id="14" creationId="{ADEF7820-0CCB-4549-ACF0-CE8B51B9C921}"/>
          </ac:spMkLst>
        </pc:spChg>
        <pc:spChg chg="del">
          <ac:chgData name="Zhao Jin" userId="cd05a825-544c-438a-9ba1-08e63db50b47" providerId="ADAL" clId="{05A6CE7D-1A59-49F1-A752-ADF9A4F6187C}" dt="2021-04-19T10:09:19.825" v="1176" actId="478"/>
          <ac:spMkLst>
            <pc:docMk/>
            <pc:sldMk cId="2950978071" sldId="636"/>
            <ac:spMk id="15" creationId="{F283CD6D-3DC8-4D97-A5DA-DF693F127BC9}"/>
          </ac:spMkLst>
        </pc:spChg>
        <pc:spChg chg="add mod">
          <ac:chgData name="Zhao Jin" userId="cd05a825-544c-438a-9ba1-08e63db50b47" providerId="ADAL" clId="{05A6CE7D-1A59-49F1-A752-ADF9A4F6187C}" dt="2021-04-19T10:46:10.962" v="1577" actId="20577"/>
          <ac:spMkLst>
            <pc:docMk/>
            <pc:sldMk cId="2950978071" sldId="636"/>
            <ac:spMk id="16" creationId="{4CDF10F2-1114-4766-99BB-D1A01BBE9D3D}"/>
          </ac:spMkLst>
        </pc:spChg>
        <pc:spChg chg="mod">
          <ac:chgData name="Zhao Jin" userId="cd05a825-544c-438a-9ba1-08e63db50b47" providerId="ADAL" clId="{05A6CE7D-1A59-49F1-A752-ADF9A4F6187C}" dt="2021-04-20T05:38:06.622" v="6120" actId="20577"/>
          <ac:spMkLst>
            <pc:docMk/>
            <pc:sldMk cId="2950978071" sldId="63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19T09:45:25.220" v="491" actId="47"/>
        <pc:sldMkLst>
          <pc:docMk/>
          <pc:sldMk cId="4249970669" sldId="636"/>
        </pc:sldMkLst>
      </pc:sldChg>
      <pc:sldChg chg="modSp add del mod">
        <pc:chgData name="Zhao Jin" userId="cd05a825-544c-438a-9ba1-08e63db50b47" providerId="ADAL" clId="{05A6CE7D-1A59-49F1-A752-ADF9A4F6187C}" dt="2021-04-19T09:45:26.826" v="492" actId="47"/>
        <pc:sldMkLst>
          <pc:docMk/>
          <pc:sldMk cId="894406520" sldId="637"/>
        </pc:sldMkLst>
        <pc:spChg chg="mod">
          <ac:chgData name="Zhao Jin" userId="cd05a825-544c-438a-9ba1-08e63db50b47" providerId="ADAL" clId="{05A6CE7D-1A59-49F1-A752-ADF9A4F6187C}" dt="2021-04-19T09:43:19.413" v="309" actId="20577"/>
          <ac:spMkLst>
            <pc:docMk/>
            <pc:sldMk cId="894406520" sldId="637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09:43:31.655" v="371" actId="6549"/>
          <ac:spMkLst>
            <pc:docMk/>
            <pc:sldMk cId="894406520" sldId="637"/>
            <ac:spMk id="9" creationId="{B09937E4-9D8A-4892-9CF5-5F2967247F6F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6:22:33.036" v="8097" actId="20577"/>
        <pc:sldMkLst>
          <pc:docMk/>
          <pc:sldMk cId="2842053303" sldId="637"/>
        </pc:sldMkLst>
        <pc:spChg chg="mod">
          <ac:chgData name="Zhao Jin" userId="cd05a825-544c-438a-9ba1-08e63db50b47" providerId="ADAL" clId="{05A6CE7D-1A59-49F1-A752-ADF9A4F6187C}" dt="2021-04-19T09:50:37.953" v="749" actId="207"/>
          <ac:spMkLst>
            <pc:docMk/>
            <pc:sldMk cId="2842053303" sldId="637"/>
            <ac:spMk id="9" creationId="{B09937E4-9D8A-4892-9CF5-5F2967247F6F}"/>
          </ac:spMkLst>
        </pc:spChg>
        <pc:spChg chg="add del mod">
          <ac:chgData name="Zhao Jin" userId="cd05a825-544c-438a-9ba1-08e63db50b47" providerId="ADAL" clId="{05A6CE7D-1A59-49F1-A752-ADF9A4F6187C}" dt="2021-04-19T10:44:41.613" v="1475" actId="478"/>
          <ac:spMkLst>
            <pc:docMk/>
            <pc:sldMk cId="2842053303" sldId="637"/>
            <ac:spMk id="10" creationId="{0B9E2D22-CF0B-45D9-B7F3-AE6A00B2674D}"/>
          </ac:spMkLst>
        </pc:spChg>
        <pc:spChg chg="add del mod">
          <ac:chgData name="Zhao Jin" userId="cd05a825-544c-438a-9ba1-08e63db50b47" providerId="ADAL" clId="{05A6CE7D-1A59-49F1-A752-ADF9A4F6187C}" dt="2021-04-19T10:44:40.075" v="1474" actId="478"/>
          <ac:spMkLst>
            <pc:docMk/>
            <pc:sldMk cId="2842053303" sldId="637"/>
            <ac:spMk id="11" creationId="{FC03049F-02A9-4EAF-94FE-F6C27349AE03}"/>
          </ac:spMkLst>
        </pc:spChg>
        <pc:spChg chg="add mod">
          <ac:chgData name="Zhao Jin" userId="cd05a825-544c-438a-9ba1-08e63db50b47" providerId="ADAL" clId="{05A6CE7D-1A59-49F1-A752-ADF9A4F6187C}" dt="2021-04-21T06:22:33.036" v="8097" actId="20577"/>
          <ac:spMkLst>
            <pc:docMk/>
            <pc:sldMk cId="2842053303" sldId="637"/>
            <ac:spMk id="13" creationId="{719B5D74-58E7-4FD7-9D71-5CC02B891725}"/>
          </ac:spMkLst>
        </pc:spChg>
        <pc:spChg chg="del mod">
          <ac:chgData name="Zhao Jin" userId="cd05a825-544c-438a-9ba1-08e63db50b47" providerId="ADAL" clId="{05A6CE7D-1A59-49F1-A752-ADF9A4F6187C}" dt="2021-04-19T10:33:18.292" v="1279" actId="478"/>
          <ac:spMkLst>
            <pc:docMk/>
            <pc:sldMk cId="2842053303" sldId="637"/>
            <ac:spMk id="15" creationId="{F283CD6D-3DC8-4D97-A5DA-DF693F127BC9}"/>
          </ac:spMkLst>
        </pc:spChg>
        <pc:spChg chg="mod">
          <ac:chgData name="Zhao Jin" userId="cd05a825-544c-438a-9ba1-08e63db50b47" providerId="ADAL" clId="{05A6CE7D-1A59-49F1-A752-ADF9A4F6187C}" dt="2021-04-20T05:38:08.460" v="6121" actId="20577"/>
          <ac:spMkLst>
            <pc:docMk/>
            <pc:sldMk cId="2842053303" sldId="637"/>
            <ac:spMk id="14338" creationId="{00000000-0000-0000-0000-000000000000}"/>
          </ac:spMkLst>
        </pc:spChg>
      </pc:sldChg>
      <pc:sldChg chg="delSp modSp add del mod delAnim">
        <pc:chgData name="Zhao Jin" userId="cd05a825-544c-438a-9ba1-08e63db50b47" providerId="ADAL" clId="{05A6CE7D-1A59-49F1-A752-ADF9A4F6187C}" dt="2021-04-19T10:52:48.126" v="1809" actId="47"/>
        <pc:sldMkLst>
          <pc:docMk/>
          <pc:sldMk cId="3783859300" sldId="638"/>
        </pc:sldMkLst>
        <pc:spChg chg="mod">
          <ac:chgData name="Zhao Jin" userId="cd05a825-544c-438a-9ba1-08e63db50b47" providerId="ADAL" clId="{05A6CE7D-1A59-49F1-A752-ADF9A4F6187C}" dt="2021-04-19T10:47:20.392" v="1580"/>
          <ac:spMkLst>
            <pc:docMk/>
            <pc:sldMk cId="3783859300" sldId="638"/>
            <ac:spMk id="9" creationId="{B09937E4-9D8A-4892-9CF5-5F2967247F6F}"/>
          </ac:spMkLst>
        </pc:spChg>
        <pc:spChg chg="del">
          <ac:chgData name="Zhao Jin" userId="cd05a825-544c-438a-9ba1-08e63db50b47" providerId="ADAL" clId="{05A6CE7D-1A59-49F1-A752-ADF9A4F6187C}" dt="2021-04-19T10:47:24.713" v="1582" actId="478"/>
          <ac:spMkLst>
            <pc:docMk/>
            <pc:sldMk cId="3783859300" sldId="638"/>
            <ac:spMk id="15" creationId="{F283CD6D-3DC8-4D97-A5DA-DF693F127BC9}"/>
          </ac:spMkLst>
        </pc:spChg>
        <pc:spChg chg="del">
          <ac:chgData name="Zhao Jin" userId="cd05a825-544c-438a-9ba1-08e63db50b47" providerId="ADAL" clId="{05A6CE7D-1A59-49F1-A752-ADF9A4F6187C}" dt="2021-04-19T10:47:23.209" v="1581" actId="478"/>
          <ac:spMkLst>
            <pc:docMk/>
            <pc:sldMk cId="3783859300" sldId="638"/>
            <ac:spMk id="17" creationId="{CB5E7984-80D0-4337-878C-8A01DC98C987}"/>
          </ac:spMkLst>
        </pc:spChg>
        <pc:spChg chg="del">
          <ac:chgData name="Zhao Jin" userId="cd05a825-544c-438a-9ba1-08e63db50b47" providerId="ADAL" clId="{05A6CE7D-1A59-49F1-A752-ADF9A4F6187C}" dt="2021-04-19T10:47:25.473" v="1583" actId="478"/>
          <ac:spMkLst>
            <pc:docMk/>
            <pc:sldMk cId="3783859300" sldId="638"/>
            <ac:spMk id="18" creationId="{6A53F9F1-CB80-48DA-A3E6-E13E22D916A0}"/>
          </ac:spMkLst>
        </pc:spChg>
      </pc:sldChg>
      <pc:sldChg chg="addSp delSp modSp add mod modAnim">
        <pc:chgData name="Zhao Jin" userId="cd05a825-544c-438a-9ba1-08e63db50b47" providerId="ADAL" clId="{05A6CE7D-1A59-49F1-A752-ADF9A4F6187C}" dt="2021-04-22T05:52:41.441" v="10607" actId="27636"/>
        <pc:sldMkLst>
          <pc:docMk/>
          <pc:sldMk cId="3688007589" sldId="639"/>
        </pc:sldMkLst>
        <pc:spChg chg="mod">
          <ac:chgData name="Zhao Jin" userId="cd05a825-544c-438a-9ba1-08e63db50b47" providerId="ADAL" clId="{05A6CE7D-1A59-49F1-A752-ADF9A4F6187C}" dt="2021-04-22T05:52:41.441" v="10607" actId="27636"/>
          <ac:spMkLst>
            <pc:docMk/>
            <pc:sldMk cId="3688007589" sldId="639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9:52.109" v="1706" actId="5793"/>
          <ac:spMkLst>
            <pc:docMk/>
            <pc:sldMk cId="3688007589" sldId="639"/>
            <ac:spMk id="8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19T10:48:06.442" v="1592" actId="478"/>
          <ac:spMkLst>
            <pc:docMk/>
            <pc:sldMk cId="3688007589" sldId="639"/>
            <ac:spMk id="9" creationId="{B09937E4-9D8A-4892-9CF5-5F2967247F6F}"/>
          </ac:spMkLst>
        </pc:spChg>
        <pc:spChg chg="add mod">
          <ac:chgData name="Zhao Jin" userId="cd05a825-544c-438a-9ba1-08e63db50b47" providerId="ADAL" clId="{05A6CE7D-1A59-49F1-A752-ADF9A4F6187C}" dt="2021-04-19T10:50:33.569" v="1754" actId="207"/>
          <ac:spMkLst>
            <pc:docMk/>
            <pc:sldMk cId="3688007589" sldId="639"/>
            <ac:spMk id="10" creationId="{5186E902-6EDC-42ED-8066-4DD4EE596DC8}"/>
          </ac:spMkLst>
        </pc:spChg>
        <pc:spChg chg="add mod">
          <ac:chgData name="Zhao Jin" userId="cd05a825-544c-438a-9ba1-08e63db50b47" providerId="ADAL" clId="{05A6CE7D-1A59-49F1-A752-ADF9A4F6187C}" dt="2021-04-19T10:52:37.951" v="1808" actId="14100"/>
          <ac:spMkLst>
            <pc:docMk/>
            <pc:sldMk cId="3688007589" sldId="639"/>
            <ac:spMk id="11" creationId="{652C25CB-B229-4549-AC99-8A693A087771}"/>
          </ac:spMkLst>
        </pc:spChg>
        <pc:spChg chg="add mod">
          <ac:chgData name="Zhao Jin" userId="cd05a825-544c-438a-9ba1-08e63db50b47" providerId="ADAL" clId="{05A6CE7D-1A59-49F1-A752-ADF9A4F6187C}" dt="2021-04-19T10:51:54.699" v="1804" actId="207"/>
          <ac:spMkLst>
            <pc:docMk/>
            <pc:sldMk cId="3688007589" sldId="639"/>
            <ac:spMk id="13" creationId="{C73FC4DE-EA19-405B-9A7F-131A1A3A3D7B}"/>
          </ac:spMkLst>
        </pc:spChg>
        <pc:spChg chg="add mod">
          <ac:chgData name="Zhao Jin" userId="cd05a825-544c-438a-9ba1-08e63db50b47" providerId="ADAL" clId="{05A6CE7D-1A59-49F1-A752-ADF9A4F6187C}" dt="2021-04-19T10:52:34.015" v="1806" actId="14100"/>
          <ac:spMkLst>
            <pc:docMk/>
            <pc:sldMk cId="3688007589" sldId="639"/>
            <ac:spMk id="14" creationId="{ABCE1DFD-81A5-4657-8087-0B8474BB0DE3}"/>
          </ac:spMkLst>
        </pc:spChg>
        <pc:spChg chg="mod">
          <ac:chgData name="Zhao Jin" userId="cd05a825-544c-438a-9ba1-08e63db50b47" providerId="ADAL" clId="{05A6CE7D-1A59-49F1-A752-ADF9A4F6187C}" dt="2021-04-20T05:38:11.867" v="6123" actId="20577"/>
          <ac:spMkLst>
            <pc:docMk/>
            <pc:sldMk cId="3688007589" sldId="639"/>
            <ac:spMk id="14338" creationId="{00000000-0000-0000-0000-000000000000}"/>
          </ac:spMkLst>
        </pc:spChg>
      </pc:sldChg>
      <pc:sldChg chg="modSp add mod ord">
        <pc:chgData name="Zhao Jin" userId="cd05a825-544c-438a-9ba1-08e63db50b47" providerId="ADAL" clId="{05A6CE7D-1A59-49F1-A752-ADF9A4F6187C}" dt="2021-04-20T05:38:10.331" v="6122" actId="20577"/>
        <pc:sldMkLst>
          <pc:docMk/>
          <pc:sldMk cId="2252584528" sldId="640"/>
        </pc:sldMkLst>
        <pc:spChg chg="mod">
          <ac:chgData name="Zhao Jin" userId="cd05a825-544c-438a-9ba1-08e63db50b47" providerId="ADAL" clId="{05A6CE7D-1A59-49F1-A752-ADF9A4F6187C}" dt="2021-04-19T10:52:51.611" v="1811" actId="27636"/>
          <ac:spMkLst>
            <pc:docMk/>
            <pc:sldMk cId="2252584528" sldId="640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49:40.284" v="1666" actId="20577"/>
          <ac:spMkLst>
            <pc:docMk/>
            <pc:sldMk cId="2252584528" sldId="640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5:38:10.331" v="6122" actId="20577"/>
          <ac:spMkLst>
            <pc:docMk/>
            <pc:sldMk cId="2252584528" sldId="640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5:38:13.491" v="6124" actId="20577"/>
        <pc:sldMkLst>
          <pc:docMk/>
          <pc:sldMk cId="1757217347" sldId="641"/>
        </pc:sldMkLst>
        <pc:spChg chg="mod">
          <ac:chgData name="Zhao Jin" userId="cd05a825-544c-438a-9ba1-08e63db50b47" providerId="ADAL" clId="{05A6CE7D-1A59-49F1-A752-ADF9A4F6187C}" dt="2021-04-19T10:53:17.668" v="1818" actId="27636"/>
          <ac:spMkLst>
            <pc:docMk/>
            <pc:sldMk cId="1757217347" sldId="641"/>
            <ac:spMk id="7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19T10:55:18.099" v="1882" actId="478"/>
          <ac:spMkLst>
            <pc:docMk/>
            <pc:sldMk cId="1757217347" sldId="641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19T10:56:39.857" v="1942" actId="1035"/>
          <ac:spMkLst>
            <pc:docMk/>
            <pc:sldMk cId="1757217347" sldId="641"/>
            <ac:spMk id="10" creationId="{5186E902-6EDC-42ED-8066-4DD4EE596DC8}"/>
          </ac:spMkLst>
        </pc:spChg>
        <pc:spChg chg="del">
          <ac:chgData name="Zhao Jin" userId="cd05a825-544c-438a-9ba1-08e63db50b47" providerId="ADAL" clId="{05A6CE7D-1A59-49F1-A752-ADF9A4F6187C}" dt="2021-04-19T10:54:01.738" v="1826" actId="478"/>
          <ac:spMkLst>
            <pc:docMk/>
            <pc:sldMk cId="1757217347" sldId="641"/>
            <ac:spMk id="11" creationId="{652C25CB-B229-4549-AC99-8A693A087771}"/>
          </ac:spMkLst>
        </pc:spChg>
        <pc:spChg chg="del">
          <ac:chgData name="Zhao Jin" userId="cd05a825-544c-438a-9ba1-08e63db50b47" providerId="ADAL" clId="{05A6CE7D-1A59-49F1-A752-ADF9A4F6187C}" dt="2021-04-19T10:54:03.576" v="1827" actId="478"/>
          <ac:spMkLst>
            <pc:docMk/>
            <pc:sldMk cId="1757217347" sldId="641"/>
            <ac:spMk id="13" creationId="{C73FC4DE-EA19-405B-9A7F-131A1A3A3D7B}"/>
          </ac:spMkLst>
        </pc:spChg>
        <pc:spChg chg="del mod">
          <ac:chgData name="Zhao Jin" userId="cd05a825-544c-438a-9ba1-08e63db50b47" providerId="ADAL" clId="{05A6CE7D-1A59-49F1-A752-ADF9A4F6187C}" dt="2021-04-19T10:54:05.649" v="1829" actId="478"/>
          <ac:spMkLst>
            <pc:docMk/>
            <pc:sldMk cId="1757217347" sldId="641"/>
            <ac:spMk id="14" creationId="{ABCE1DFD-81A5-4657-8087-0B8474BB0DE3}"/>
          </ac:spMkLst>
        </pc:spChg>
        <pc:spChg chg="add mod ord">
          <ac:chgData name="Zhao Jin" userId="cd05a825-544c-438a-9ba1-08e63db50b47" providerId="ADAL" clId="{05A6CE7D-1A59-49F1-A752-ADF9A4F6187C}" dt="2021-04-19T10:56:47.786" v="1945"/>
          <ac:spMkLst>
            <pc:docMk/>
            <pc:sldMk cId="1757217347" sldId="641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19T11:02:04.333" v="2129" actId="1076"/>
          <ac:spMkLst>
            <pc:docMk/>
            <pc:sldMk cId="1757217347" sldId="641"/>
            <ac:spMk id="20" creationId="{70BF87CA-902B-4393-9894-C2E6BA9C0E4D}"/>
          </ac:spMkLst>
        </pc:spChg>
        <pc:spChg chg="mod">
          <ac:chgData name="Zhao Jin" userId="cd05a825-544c-438a-9ba1-08e63db50b47" providerId="ADAL" clId="{05A6CE7D-1A59-49F1-A752-ADF9A4F6187C}" dt="2021-04-20T05:38:13.491" v="6124" actId="20577"/>
          <ac:spMkLst>
            <pc:docMk/>
            <pc:sldMk cId="1757217347" sldId="641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19T10:58:45.220" v="1963" actId="1076"/>
          <ac:picMkLst>
            <pc:docMk/>
            <pc:sldMk cId="1757217347" sldId="641"/>
            <ac:picMk id="16" creationId="{56175A45-F741-46AA-A5B0-D17B8FD166BC}"/>
          </ac:picMkLst>
        </pc:picChg>
        <pc:picChg chg="add mod">
          <ac:chgData name="Zhao Jin" userId="cd05a825-544c-438a-9ba1-08e63db50b47" providerId="ADAL" clId="{05A6CE7D-1A59-49F1-A752-ADF9A4F6187C}" dt="2021-04-19T10:58:47.779" v="1964"/>
          <ac:picMkLst>
            <pc:docMk/>
            <pc:sldMk cId="1757217347" sldId="641"/>
            <ac:picMk id="17" creationId="{6F457426-11C1-423D-BE66-4080C00BE8D3}"/>
          </ac:picMkLst>
        </pc:picChg>
        <pc:picChg chg="add del mod">
          <ac:chgData name="Zhao Jin" userId="cd05a825-544c-438a-9ba1-08e63db50b47" providerId="ADAL" clId="{05A6CE7D-1A59-49F1-A752-ADF9A4F6187C}" dt="2021-04-19T10:58:50.564" v="1966"/>
          <ac:picMkLst>
            <pc:docMk/>
            <pc:sldMk cId="1757217347" sldId="641"/>
            <ac:picMk id="18" creationId="{B0A95C54-3A60-443C-8DB0-22D2549C5FB0}"/>
          </ac:picMkLst>
        </pc:picChg>
        <pc:picChg chg="add mod">
          <ac:chgData name="Zhao Jin" userId="cd05a825-544c-438a-9ba1-08e63db50b47" providerId="ADAL" clId="{05A6CE7D-1A59-49F1-A752-ADF9A4F6187C}" dt="2021-04-19T10:58:53.492" v="1969"/>
          <ac:picMkLst>
            <pc:docMk/>
            <pc:sldMk cId="1757217347" sldId="641"/>
            <ac:picMk id="19" creationId="{6FFD929F-13A5-44E7-81E6-8B499B723031}"/>
          </ac:picMkLst>
        </pc:picChg>
      </pc:sldChg>
      <pc:sldChg chg="addSp delSp modSp add mod addAnim delAnim modAnim">
        <pc:chgData name="Zhao Jin" userId="cd05a825-544c-438a-9ba1-08e63db50b47" providerId="ADAL" clId="{05A6CE7D-1A59-49F1-A752-ADF9A4F6187C}" dt="2021-04-20T05:38:14.833" v="6125" actId="20577"/>
        <pc:sldMkLst>
          <pc:docMk/>
          <pc:sldMk cId="1232193943" sldId="642"/>
        </pc:sldMkLst>
        <pc:spChg chg="mod">
          <ac:chgData name="Zhao Jin" userId="cd05a825-544c-438a-9ba1-08e63db50b47" providerId="ADAL" clId="{05A6CE7D-1A59-49F1-A752-ADF9A4F6187C}" dt="2021-04-19T10:57:10.669" v="1950" actId="6549"/>
          <ac:spMkLst>
            <pc:docMk/>
            <pc:sldMk cId="1232193943" sldId="642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14.833" v="6125" actId="20577"/>
          <ac:spMkLst>
            <pc:docMk/>
            <pc:sldMk cId="1232193943" sldId="64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05A6CE7D-1A59-49F1-A752-ADF9A4F6187C}" dt="2021-04-19T10:58:40.070" v="1960" actId="21"/>
          <ac:picMkLst>
            <pc:docMk/>
            <pc:sldMk cId="1232193943" sldId="642"/>
            <ac:picMk id="8" creationId="{682BE7F1-0049-4F55-A4E5-94452DEDD5F6}"/>
          </ac:picMkLst>
        </pc:picChg>
        <pc:picChg chg="add del mod">
          <ac:chgData name="Zhao Jin" userId="cd05a825-544c-438a-9ba1-08e63db50b47" providerId="ADAL" clId="{05A6CE7D-1A59-49F1-A752-ADF9A4F6187C}" dt="2021-04-19T10:58:34.164" v="1957" actId="14100"/>
          <ac:picMkLst>
            <pc:docMk/>
            <pc:sldMk cId="1232193943" sldId="642"/>
            <ac:picMk id="9" creationId="{71E4E1DA-5093-4068-9BA4-F321C1542ACA}"/>
          </ac:picMkLst>
        </pc:picChg>
        <pc:picChg chg="add mod">
          <ac:chgData name="Zhao Jin" userId="cd05a825-544c-438a-9ba1-08e63db50b47" providerId="ADAL" clId="{05A6CE7D-1A59-49F1-A752-ADF9A4F6187C}" dt="2021-04-19T10:58:52.366" v="1968" actId="1076"/>
          <ac:picMkLst>
            <pc:docMk/>
            <pc:sldMk cId="1232193943" sldId="642"/>
            <ac:picMk id="11" creationId="{61CF549D-6E17-488F-BB0B-83E67877F799}"/>
          </ac:picMkLst>
        </pc:picChg>
      </pc:sldChg>
      <pc:sldChg chg="addSp delSp modSp add mod addAnim delAnim modAnim">
        <pc:chgData name="Zhao Jin" userId="cd05a825-544c-438a-9ba1-08e63db50b47" providerId="ADAL" clId="{05A6CE7D-1A59-49F1-A752-ADF9A4F6187C}" dt="2021-04-22T05:58:03.275" v="10701"/>
        <pc:sldMkLst>
          <pc:docMk/>
          <pc:sldMk cId="374456968" sldId="643"/>
        </pc:sldMkLst>
        <pc:spChg chg="mod">
          <ac:chgData name="Zhao Jin" userId="cd05a825-544c-438a-9ba1-08e63db50b47" providerId="ADAL" clId="{05A6CE7D-1A59-49F1-A752-ADF9A4F6187C}" dt="2021-04-20T03:53:48.625" v="2749" actId="1076"/>
          <ac:spMkLst>
            <pc:docMk/>
            <pc:sldMk cId="374456968" sldId="643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3:53:50.148" v="2750" actId="1076"/>
          <ac:spMkLst>
            <pc:docMk/>
            <pc:sldMk cId="374456968" sldId="643"/>
            <ac:spMk id="14" creationId="{B02D0433-6E14-42C2-AA31-28C4FFBE16D1}"/>
          </ac:spMkLst>
        </pc:spChg>
        <pc:spChg chg="mod">
          <ac:chgData name="Zhao Jin" userId="cd05a825-544c-438a-9ba1-08e63db50b47" providerId="ADAL" clId="{05A6CE7D-1A59-49F1-A752-ADF9A4F6187C}" dt="2021-04-20T03:41:47.961" v="2181" actId="20577"/>
          <ac:spMkLst>
            <pc:docMk/>
            <pc:sldMk cId="374456968" sldId="643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3:53:52.946" v="2751" actId="1076"/>
          <ac:spMkLst>
            <pc:docMk/>
            <pc:sldMk cId="374456968" sldId="643"/>
            <ac:spMk id="16" creationId="{F3BD2A8B-FA51-4106-AE62-E4930B7AB264}"/>
          </ac:spMkLst>
        </pc:spChg>
        <pc:spChg chg="mod">
          <ac:chgData name="Zhao Jin" userId="cd05a825-544c-438a-9ba1-08e63db50b47" providerId="ADAL" clId="{05A6CE7D-1A59-49F1-A752-ADF9A4F6187C}" dt="2021-04-20T05:38:16.209" v="6126" actId="20577"/>
          <ac:spMkLst>
            <pc:docMk/>
            <pc:sldMk cId="374456968" sldId="643"/>
            <ac:spMk id="14338" creationId="{00000000-0000-0000-0000-000000000000}"/>
          </ac:spMkLst>
        </pc:spChg>
        <pc:picChg chg="mod">
          <ac:chgData name="Zhao Jin" userId="cd05a825-544c-438a-9ba1-08e63db50b47" providerId="ADAL" clId="{05A6CE7D-1A59-49F1-A752-ADF9A4F6187C}" dt="2021-04-20T03:43:13.628" v="2268" actId="1076"/>
          <ac:picMkLst>
            <pc:docMk/>
            <pc:sldMk cId="374456968" sldId="643"/>
            <ac:picMk id="9" creationId="{71E4E1DA-5093-4068-9BA4-F321C1542ACA}"/>
          </ac:picMkLst>
        </pc:picChg>
        <pc:picChg chg="mod">
          <ac:chgData name="Zhao Jin" userId="cd05a825-544c-438a-9ba1-08e63db50b47" providerId="ADAL" clId="{05A6CE7D-1A59-49F1-A752-ADF9A4F6187C}" dt="2021-04-20T03:42:55.749" v="2235" actId="1035"/>
          <ac:picMkLst>
            <pc:docMk/>
            <pc:sldMk cId="374456968" sldId="643"/>
            <ac:picMk id="11" creationId="{61CF549D-6E17-488F-BB0B-83E67877F799}"/>
          </ac:picMkLst>
        </pc:picChg>
        <pc:picChg chg="add mod">
          <ac:chgData name="Zhao Jin" userId="cd05a825-544c-438a-9ba1-08e63db50b47" providerId="ADAL" clId="{05A6CE7D-1A59-49F1-A752-ADF9A4F6187C}" dt="2021-04-20T03:43:06.960" v="2267" actId="1076"/>
          <ac:picMkLst>
            <pc:docMk/>
            <pc:sldMk cId="374456968" sldId="643"/>
            <ac:picMk id="13" creationId="{60EAAE01-DB2E-4C7F-9D3D-F68ED7938A7E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17.993" v="6127" actId="20577"/>
        <pc:sldMkLst>
          <pc:docMk/>
          <pc:sldMk cId="2209932130" sldId="644"/>
        </pc:sldMkLst>
        <pc:spChg chg="mod">
          <ac:chgData name="Zhao Jin" userId="cd05a825-544c-438a-9ba1-08e63db50b47" providerId="ADAL" clId="{05A6CE7D-1A59-49F1-A752-ADF9A4F6187C}" dt="2021-04-20T03:42:10.886" v="2186"/>
          <ac:spMkLst>
            <pc:docMk/>
            <pc:sldMk cId="2209932130" sldId="64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17.993" v="6127" actId="20577"/>
          <ac:spMkLst>
            <pc:docMk/>
            <pc:sldMk cId="2209932130" sldId="644"/>
            <ac:spMk id="14338" creationId="{00000000-0000-0000-0000-000000000000}"/>
          </ac:spMkLst>
        </pc:spChg>
        <pc:picChg chg="del mod">
          <ac:chgData name="Zhao Jin" userId="cd05a825-544c-438a-9ba1-08e63db50b47" providerId="ADAL" clId="{05A6CE7D-1A59-49F1-A752-ADF9A4F6187C}" dt="2021-04-20T03:43:41.458" v="2272" actId="478"/>
          <ac:picMkLst>
            <pc:docMk/>
            <pc:sldMk cId="2209932130" sldId="644"/>
            <ac:picMk id="9" creationId="{71E4E1DA-5093-4068-9BA4-F321C1542ACA}"/>
          </ac:picMkLst>
        </pc:picChg>
        <pc:picChg chg="mod">
          <ac:chgData name="Zhao Jin" userId="cd05a825-544c-438a-9ba1-08e63db50b47" providerId="ADAL" clId="{05A6CE7D-1A59-49F1-A752-ADF9A4F6187C}" dt="2021-04-20T03:43:22.988" v="2270" actId="1076"/>
          <ac:picMkLst>
            <pc:docMk/>
            <pc:sldMk cId="2209932130" sldId="644"/>
            <ac:picMk id="11" creationId="{61CF549D-6E17-488F-BB0B-83E67877F799}"/>
          </ac:picMkLst>
        </pc:picChg>
        <pc:picChg chg="add mod">
          <ac:chgData name="Zhao Jin" userId="cd05a825-544c-438a-9ba1-08e63db50b47" providerId="ADAL" clId="{05A6CE7D-1A59-49F1-A752-ADF9A4F6187C}" dt="2021-04-20T03:43:48.077" v="2277" actId="1036"/>
          <ac:picMkLst>
            <pc:docMk/>
            <pc:sldMk cId="2209932130" sldId="644"/>
            <ac:picMk id="13" creationId="{9ABDEA15-AEA6-4AEA-8428-6C2287A73751}"/>
          </ac:picMkLst>
        </pc:picChg>
        <pc:picChg chg="add del mod">
          <ac:chgData name="Zhao Jin" userId="cd05a825-544c-438a-9ba1-08e63db50b47" providerId="ADAL" clId="{05A6CE7D-1A59-49F1-A752-ADF9A4F6187C}" dt="2021-04-20T03:44:00.295" v="2282"/>
          <ac:picMkLst>
            <pc:docMk/>
            <pc:sldMk cId="2209932130" sldId="644"/>
            <ac:picMk id="14" creationId="{8CF78323-44BE-4CA5-B11C-EFBBEFF2CAA2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22.343" v="6129" actId="20577"/>
        <pc:sldMkLst>
          <pc:docMk/>
          <pc:sldMk cId="2329402725" sldId="645"/>
        </pc:sldMkLst>
        <pc:spChg chg="add del mod">
          <ac:chgData name="Zhao Jin" userId="cd05a825-544c-438a-9ba1-08e63db50b47" providerId="ADAL" clId="{05A6CE7D-1A59-49F1-A752-ADF9A4F6187C}" dt="2021-04-20T03:46:25.772" v="2318" actId="11529"/>
          <ac:spMkLst>
            <pc:docMk/>
            <pc:sldMk cId="2329402725" sldId="645"/>
            <ac:spMk id="2" creationId="{D5F31E42-39E1-4671-A574-31BCB3681BA8}"/>
          </ac:spMkLst>
        </pc:spChg>
        <pc:spChg chg="add del mod">
          <ac:chgData name="Zhao Jin" userId="cd05a825-544c-438a-9ba1-08e63db50b47" providerId="ADAL" clId="{05A6CE7D-1A59-49F1-A752-ADF9A4F6187C}" dt="2021-04-20T03:54:27.702" v="2753" actId="478"/>
          <ac:spMkLst>
            <pc:docMk/>
            <pc:sldMk cId="2329402725" sldId="645"/>
            <ac:spMk id="9" creationId="{D5686513-D158-4FBD-BD5D-F06EBAFDC7B2}"/>
          </ac:spMkLst>
        </pc:spChg>
        <pc:spChg chg="mod ord">
          <ac:chgData name="Zhao Jin" userId="cd05a825-544c-438a-9ba1-08e63db50b47" providerId="ADAL" clId="{05A6CE7D-1A59-49F1-A752-ADF9A4F6187C}" dt="2021-04-20T04:11:32.163" v="2992" actId="167"/>
          <ac:spMkLst>
            <pc:docMk/>
            <pc:sldMk cId="2329402725" sldId="645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3:54:29.117" v="2754" actId="478"/>
          <ac:spMkLst>
            <pc:docMk/>
            <pc:sldMk cId="2329402725" sldId="645"/>
            <ac:spMk id="14" creationId="{180BCDD1-2196-4F04-8981-600567CD2FF3}"/>
          </ac:spMkLst>
        </pc:spChg>
        <pc:spChg chg="mod">
          <ac:chgData name="Zhao Jin" userId="cd05a825-544c-438a-9ba1-08e63db50b47" providerId="ADAL" clId="{05A6CE7D-1A59-49F1-A752-ADF9A4F6187C}" dt="2021-04-20T03:58:52.546" v="2838" actId="1076"/>
          <ac:spMkLst>
            <pc:docMk/>
            <pc:sldMk cId="2329402725" sldId="645"/>
            <ac:spMk id="15" creationId="{FD97BBE6-A8ED-4AD3-98A3-89F27609C7D9}"/>
          </ac:spMkLst>
        </pc:spChg>
        <pc:spChg chg="add del mod">
          <ac:chgData name="Zhao Jin" userId="cd05a825-544c-438a-9ba1-08e63db50b47" providerId="ADAL" clId="{05A6CE7D-1A59-49F1-A752-ADF9A4F6187C}" dt="2021-04-20T03:55:06.809" v="2813" actId="478"/>
          <ac:spMkLst>
            <pc:docMk/>
            <pc:sldMk cId="2329402725" sldId="645"/>
            <ac:spMk id="20" creationId="{AD67D2DF-1C4D-4520-8229-95687399462C}"/>
          </ac:spMkLst>
        </pc:spChg>
        <pc:spChg chg="add del mod">
          <ac:chgData name="Zhao Jin" userId="cd05a825-544c-438a-9ba1-08e63db50b47" providerId="ADAL" clId="{05A6CE7D-1A59-49F1-A752-ADF9A4F6187C}" dt="2021-04-20T03:55:07.686" v="2814" actId="478"/>
          <ac:spMkLst>
            <pc:docMk/>
            <pc:sldMk cId="2329402725" sldId="645"/>
            <ac:spMk id="21" creationId="{22524DDC-6777-4431-9CFE-55C948D8C198}"/>
          </ac:spMkLst>
        </pc:spChg>
        <pc:spChg chg="del mod topLvl">
          <ac:chgData name="Zhao Jin" userId="cd05a825-544c-438a-9ba1-08e63db50b47" providerId="ADAL" clId="{05A6CE7D-1A59-49F1-A752-ADF9A4F6187C}" dt="2021-04-20T03:59:13.827" v="2848" actId="478"/>
          <ac:spMkLst>
            <pc:docMk/>
            <pc:sldMk cId="2329402725" sldId="645"/>
            <ac:spMk id="25" creationId="{BFDB4207-E982-4262-9661-F59B300C8FF0}"/>
          </ac:spMkLst>
        </pc:spChg>
        <pc:spChg chg="del mod">
          <ac:chgData name="Zhao Jin" userId="cd05a825-544c-438a-9ba1-08e63db50b47" providerId="ADAL" clId="{05A6CE7D-1A59-49F1-A752-ADF9A4F6187C}" dt="2021-04-20T03:59:12.243" v="2847" actId="478"/>
          <ac:spMkLst>
            <pc:docMk/>
            <pc:sldMk cId="2329402725" sldId="645"/>
            <ac:spMk id="26" creationId="{94553092-5BEC-4D48-ABBE-AF23BEA60F2A}"/>
          </ac:spMkLst>
        </pc:spChg>
        <pc:spChg chg="mod">
          <ac:chgData name="Zhao Jin" userId="cd05a825-544c-438a-9ba1-08e63db50b47" providerId="ADAL" clId="{05A6CE7D-1A59-49F1-A752-ADF9A4F6187C}" dt="2021-04-20T04:00:54.777" v="2905" actId="1076"/>
          <ac:spMkLst>
            <pc:docMk/>
            <pc:sldMk cId="2329402725" sldId="645"/>
            <ac:spMk id="27" creationId="{D79E1A41-53AD-4569-B6E9-53874B56969A}"/>
          </ac:spMkLst>
        </pc:spChg>
        <pc:spChg chg="mod">
          <ac:chgData name="Zhao Jin" userId="cd05a825-544c-438a-9ba1-08e63db50b47" providerId="ADAL" clId="{05A6CE7D-1A59-49F1-A752-ADF9A4F6187C}" dt="2021-04-20T04:00:14.319" v="2893" actId="1076"/>
          <ac:spMkLst>
            <pc:docMk/>
            <pc:sldMk cId="2329402725" sldId="645"/>
            <ac:spMk id="28" creationId="{9E45CB7D-79E4-4BA1-9001-4222756BCD21}"/>
          </ac:spMkLst>
        </pc:spChg>
        <pc:spChg chg="mod">
          <ac:chgData name="Zhao Jin" userId="cd05a825-544c-438a-9ba1-08e63db50b47" providerId="ADAL" clId="{05A6CE7D-1A59-49F1-A752-ADF9A4F6187C}" dt="2021-04-20T03:58:47.509" v="2836" actId="20577"/>
          <ac:spMkLst>
            <pc:docMk/>
            <pc:sldMk cId="2329402725" sldId="645"/>
            <ac:spMk id="30" creationId="{42114EF0-9A6B-475D-8473-77E38F06B7F2}"/>
          </ac:spMkLst>
        </pc:spChg>
        <pc:spChg chg="mod">
          <ac:chgData name="Zhao Jin" userId="cd05a825-544c-438a-9ba1-08e63db50b47" providerId="ADAL" clId="{05A6CE7D-1A59-49F1-A752-ADF9A4F6187C}" dt="2021-04-20T03:58:31.871" v="2832"/>
          <ac:spMkLst>
            <pc:docMk/>
            <pc:sldMk cId="2329402725" sldId="645"/>
            <ac:spMk id="31" creationId="{56DC9586-CD2F-4848-B238-4D49D5D6C694}"/>
          </ac:spMkLst>
        </pc:spChg>
        <pc:spChg chg="mod ord topLvl">
          <ac:chgData name="Zhao Jin" userId="cd05a825-544c-438a-9ba1-08e63db50b47" providerId="ADAL" clId="{05A6CE7D-1A59-49F1-A752-ADF9A4F6187C}" dt="2021-04-20T04:13:43.005" v="3007" actId="167"/>
          <ac:spMkLst>
            <pc:docMk/>
            <pc:sldMk cId="2329402725" sldId="645"/>
            <ac:spMk id="35" creationId="{59BA7D74-4A5E-4CAE-B14B-2A4D0F5D383B}"/>
          </ac:spMkLst>
        </pc:spChg>
        <pc:spChg chg="mod">
          <ac:chgData name="Zhao Jin" userId="cd05a825-544c-438a-9ba1-08e63db50b47" providerId="ADAL" clId="{05A6CE7D-1A59-49F1-A752-ADF9A4F6187C}" dt="2021-04-20T03:58:31.871" v="2832"/>
          <ac:spMkLst>
            <pc:docMk/>
            <pc:sldMk cId="2329402725" sldId="645"/>
            <ac:spMk id="39" creationId="{0A7694C0-F396-4D79-B7A5-D5F55D3EDF40}"/>
          </ac:spMkLst>
        </pc:spChg>
        <pc:spChg chg="mod">
          <ac:chgData name="Zhao Jin" userId="cd05a825-544c-438a-9ba1-08e63db50b47" providerId="ADAL" clId="{05A6CE7D-1A59-49F1-A752-ADF9A4F6187C}" dt="2021-04-20T04:00:45.300" v="2903" actId="1076"/>
          <ac:spMkLst>
            <pc:docMk/>
            <pc:sldMk cId="2329402725" sldId="645"/>
            <ac:spMk id="41" creationId="{53748F1D-65E6-4085-8BD4-3A4CABD7E372}"/>
          </ac:spMkLst>
        </pc:spChg>
        <pc:spChg chg="mod">
          <ac:chgData name="Zhao Jin" userId="cd05a825-544c-438a-9ba1-08e63db50b47" providerId="ADAL" clId="{05A6CE7D-1A59-49F1-A752-ADF9A4F6187C}" dt="2021-04-20T04:00:32.357" v="2899" actId="1076"/>
          <ac:spMkLst>
            <pc:docMk/>
            <pc:sldMk cId="2329402725" sldId="645"/>
            <ac:spMk id="42" creationId="{BD940E6B-156C-4422-9FEC-21AC9B5578B8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3" creationId="{E08A4C90-48A3-4C22-963E-2B878E4AF3D5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4" creationId="{43A5CC97-FCAD-4A84-A358-E0D174D35340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6" creationId="{0752EA18-41EA-4406-9752-661D2BF3475B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57" creationId="{B58D211E-8F00-4689-AB20-D51C8556583F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1" creationId="{95EC3F76-40EF-4C7C-9C74-2D75B8C346E9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3" creationId="{276C8E8C-83AA-4379-8C06-1F5D90338806}"/>
          </ac:spMkLst>
        </pc:spChg>
        <pc:spChg chg="mod">
          <ac:chgData name="Zhao Jin" userId="cd05a825-544c-438a-9ba1-08e63db50b47" providerId="ADAL" clId="{05A6CE7D-1A59-49F1-A752-ADF9A4F6187C}" dt="2021-04-20T03:59:58.143" v="2889"/>
          <ac:spMkLst>
            <pc:docMk/>
            <pc:sldMk cId="2329402725" sldId="645"/>
            <ac:spMk id="64" creationId="{2B101F84-FFAA-4B5B-94E2-01EBD84C6353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4" creationId="{99AC692B-9512-4DF3-9137-57B1BB8EAE1D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5" creationId="{653AFBDA-8C90-43D0-9C12-A682056B048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7" creationId="{2F9D07D1-CA17-47EA-BCAD-45D117AAA9B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78" creationId="{91069A3A-E928-418F-BCC1-DDC11E2BC306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2" creationId="{893F727B-CDAA-4070-BC32-3F6A83CC240F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4" creationId="{BB71FE4B-3EFF-4AC1-889D-1A45FCAA09FC}"/>
          </ac:spMkLst>
        </pc:spChg>
        <pc:spChg chg="mod">
          <ac:chgData name="Zhao Jin" userId="cd05a825-544c-438a-9ba1-08e63db50b47" providerId="ADAL" clId="{05A6CE7D-1A59-49F1-A752-ADF9A4F6187C}" dt="2021-04-20T04:01:06.423" v="2908"/>
          <ac:spMkLst>
            <pc:docMk/>
            <pc:sldMk cId="2329402725" sldId="645"/>
            <ac:spMk id="85" creationId="{B7F552A0-E21B-47A9-A561-7281AE5F71E2}"/>
          </ac:spMkLst>
        </pc:spChg>
        <pc:spChg chg="mod">
          <ac:chgData name="Zhao Jin" userId="cd05a825-544c-438a-9ba1-08e63db50b47" providerId="ADAL" clId="{05A6CE7D-1A59-49F1-A752-ADF9A4F6187C}" dt="2021-04-20T04:01:31.926" v="2917" actId="20577"/>
          <ac:spMkLst>
            <pc:docMk/>
            <pc:sldMk cId="2329402725" sldId="645"/>
            <ac:spMk id="88" creationId="{57DA1F42-2A81-4BD9-ACBF-4EB5813D1DD2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89" creationId="{DD7C42B1-8CA3-43E6-A360-B3D6634B3AD8}"/>
          </ac:spMkLst>
        </pc:spChg>
        <pc:spChg chg="mod">
          <ac:chgData name="Zhao Jin" userId="cd05a825-544c-438a-9ba1-08e63db50b47" providerId="ADAL" clId="{05A6CE7D-1A59-49F1-A752-ADF9A4F6187C}" dt="2021-04-20T04:01:30.706" v="2916" actId="20577"/>
          <ac:spMkLst>
            <pc:docMk/>
            <pc:sldMk cId="2329402725" sldId="645"/>
            <ac:spMk id="91" creationId="{72476BF7-0C3F-4BC5-BDE4-F62A733E638F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92" creationId="{B35AC61E-88DA-4EB8-AB5C-D37D6E6C9843}"/>
          </ac:spMkLst>
        </pc:spChg>
        <pc:spChg chg="mod">
          <ac:chgData name="Zhao Jin" userId="cd05a825-544c-438a-9ba1-08e63db50b47" providerId="ADAL" clId="{05A6CE7D-1A59-49F1-A752-ADF9A4F6187C}" dt="2021-04-20T04:03:48.641" v="2950" actId="1076"/>
          <ac:spMkLst>
            <pc:docMk/>
            <pc:sldMk cId="2329402725" sldId="645"/>
            <ac:spMk id="96" creationId="{B15DDCCF-1606-41F7-A208-077573B03330}"/>
          </ac:spMkLst>
        </pc:spChg>
        <pc:spChg chg="mod">
          <ac:chgData name="Zhao Jin" userId="cd05a825-544c-438a-9ba1-08e63db50b47" providerId="ADAL" clId="{05A6CE7D-1A59-49F1-A752-ADF9A4F6187C}" dt="2021-04-20T04:02:04.214" v="2922" actId="20577"/>
          <ac:spMkLst>
            <pc:docMk/>
            <pc:sldMk cId="2329402725" sldId="645"/>
            <ac:spMk id="98" creationId="{6C502B6B-6B2B-4E98-8DF3-0A2561379384}"/>
          </ac:spMkLst>
        </pc:spChg>
        <pc:spChg chg="mod">
          <ac:chgData name="Zhao Jin" userId="cd05a825-544c-438a-9ba1-08e63db50b47" providerId="ADAL" clId="{05A6CE7D-1A59-49F1-A752-ADF9A4F6187C}" dt="2021-04-20T04:01:11.573" v="2914"/>
          <ac:spMkLst>
            <pc:docMk/>
            <pc:sldMk cId="2329402725" sldId="645"/>
            <ac:spMk id="99" creationId="{5BB569FC-5F2B-443B-B1B5-5BFBFF31E813}"/>
          </ac:spMkLst>
        </pc:spChg>
        <pc:spChg chg="add mod ord">
          <ac:chgData name="Zhao Jin" userId="cd05a825-544c-438a-9ba1-08e63db50b47" providerId="ADAL" clId="{05A6CE7D-1A59-49F1-A752-ADF9A4F6187C}" dt="2021-04-20T04:13:42.754" v="3006" actId="167"/>
          <ac:spMkLst>
            <pc:docMk/>
            <pc:sldMk cId="2329402725" sldId="645"/>
            <ac:spMk id="113" creationId="{397D1FDA-DA36-48D7-901D-0D7FF0BC28BD}"/>
          </ac:spMkLst>
        </pc:spChg>
        <pc:spChg chg="add mod">
          <ac:chgData name="Zhao Jin" userId="cd05a825-544c-438a-9ba1-08e63db50b47" providerId="ADAL" clId="{05A6CE7D-1A59-49F1-A752-ADF9A4F6187C}" dt="2021-04-20T04:15:24.454" v="3055" actId="14100"/>
          <ac:spMkLst>
            <pc:docMk/>
            <pc:sldMk cId="2329402725" sldId="645"/>
            <ac:spMk id="114" creationId="{C7DE1E39-6EB2-4025-9FA7-92B7DECCED6D}"/>
          </ac:spMkLst>
        </pc:spChg>
        <pc:spChg chg="mod">
          <ac:chgData name="Zhao Jin" userId="cd05a825-544c-438a-9ba1-08e63db50b47" providerId="ADAL" clId="{05A6CE7D-1A59-49F1-A752-ADF9A4F6187C}" dt="2021-04-20T05:38:22.343" v="6129" actId="20577"/>
          <ac:spMkLst>
            <pc:docMk/>
            <pc:sldMk cId="2329402725" sldId="64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0T03:59:13.827" v="2848" actId="478"/>
          <ac:grpSpMkLst>
            <pc:docMk/>
            <pc:sldMk cId="2329402725" sldId="645"/>
            <ac:grpSpMk id="22" creationId="{F440E712-0A1B-409B-9E1C-40DB702060B7}"/>
          </ac:grpSpMkLst>
        </pc:grpChg>
        <pc:grpChg chg="mod topLvl">
          <ac:chgData name="Zhao Jin" userId="cd05a825-544c-438a-9ba1-08e63db50b47" providerId="ADAL" clId="{05A6CE7D-1A59-49F1-A752-ADF9A4F6187C}" dt="2021-04-20T03:59:53.355" v="2888" actId="1076"/>
          <ac:grpSpMkLst>
            <pc:docMk/>
            <pc:sldMk cId="2329402725" sldId="645"/>
            <ac:grpSpMk id="23" creationId="{36D0B89A-E13B-479A-B3C4-B34373D69852}"/>
          </ac:grpSpMkLst>
        </pc:grpChg>
        <pc:grpChg chg="del mod">
          <ac:chgData name="Zhao Jin" userId="cd05a825-544c-438a-9ba1-08e63db50b47" providerId="ADAL" clId="{05A6CE7D-1A59-49F1-A752-ADF9A4F6187C}" dt="2021-04-20T03:59:12.243" v="2847" actId="478"/>
          <ac:grpSpMkLst>
            <pc:docMk/>
            <pc:sldMk cId="2329402725" sldId="645"/>
            <ac:grpSpMk id="24" creationId="{83839D7C-73FE-48F0-A0AA-47E5C3258CF6}"/>
          </ac:grpSpMkLst>
        </pc:grpChg>
        <pc:grpChg chg="add mod">
          <ac:chgData name="Zhao Jin" userId="cd05a825-544c-438a-9ba1-08e63db50b47" providerId="ADAL" clId="{05A6CE7D-1A59-49F1-A752-ADF9A4F6187C}" dt="2021-04-20T04:00:10.498" v="2892" actId="1076"/>
          <ac:grpSpMkLst>
            <pc:docMk/>
            <pc:sldMk cId="2329402725" sldId="645"/>
            <ac:grpSpMk id="29" creationId="{AECEE4DE-B5FE-4022-9C51-B1D02CF7AFE3}"/>
          </ac:grpSpMkLst>
        </pc:grpChg>
        <pc:grpChg chg="add del mod">
          <ac:chgData name="Zhao Jin" userId="cd05a825-544c-438a-9ba1-08e63db50b47" providerId="ADAL" clId="{05A6CE7D-1A59-49F1-A752-ADF9A4F6187C}" dt="2021-04-20T04:13:02.039" v="2999" actId="165"/>
          <ac:grpSpMkLst>
            <pc:docMk/>
            <pc:sldMk cId="2329402725" sldId="645"/>
            <ac:grpSpMk id="33" creationId="{7610013C-3FA6-4736-A0DE-9EBDED4F6A0C}"/>
          </ac:grpSpMkLst>
        </pc:grpChg>
        <pc:grpChg chg="add del mod">
          <ac:chgData name="Zhao Jin" userId="cd05a825-544c-438a-9ba1-08e63db50b47" providerId="ADAL" clId="{05A6CE7D-1A59-49F1-A752-ADF9A4F6187C}" dt="2021-04-20T03:59:10.142" v="2846" actId="478"/>
          <ac:grpSpMkLst>
            <pc:docMk/>
            <pc:sldMk cId="2329402725" sldId="645"/>
            <ac:grpSpMk id="37" creationId="{97358327-FEF1-49B2-8E9B-1FD2E2610555}"/>
          </ac:grpSpMkLst>
        </pc:grpChg>
        <pc:grpChg chg="add mod">
          <ac:chgData name="Zhao Jin" userId="cd05a825-544c-438a-9ba1-08e63db50b47" providerId="ADAL" clId="{05A6CE7D-1A59-49F1-A752-ADF9A4F6187C}" dt="2021-04-20T04:00:35.136" v="2900" actId="1076"/>
          <ac:grpSpMkLst>
            <pc:docMk/>
            <pc:sldMk cId="2329402725" sldId="645"/>
            <ac:grpSpMk id="40" creationId="{F70A8EEF-FF66-477C-A7A8-0C5DF777A959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2" creationId="{FAB3743C-9CA3-46B7-A056-A0AF4815D75A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5" creationId="{849D9EE3-0F7F-4CF0-B688-601D06183A76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59" creationId="{F23D0E49-BDF9-45BA-AB2A-75A503C1171B}"/>
          </ac:grpSpMkLst>
        </pc:grpChg>
        <pc:grpChg chg="add del mod">
          <ac:chgData name="Zhao Jin" userId="cd05a825-544c-438a-9ba1-08e63db50b47" providerId="ADAL" clId="{05A6CE7D-1A59-49F1-A752-ADF9A4F6187C}" dt="2021-04-20T04:01:05.528" v="2907" actId="478"/>
          <ac:grpSpMkLst>
            <pc:docMk/>
            <pc:sldMk cId="2329402725" sldId="645"/>
            <ac:grpSpMk id="62" creationId="{FFB5B7F0-4FD0-4252-9076-E73635F164DF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73" creationId="{518BB979-C957-43A1-85C5-32F24D450B40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76" creationId="{3E410B76-00E2-4051-8B75-421785D1DAAE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80" creationId="{4D77036F-C409-45CF-B75F-DD84D5F5A788}"/>
          </ac:grpSpMkLst>
        </pc:grpChg>
        <pc:grpChg chg="add del mod">
          <ac:chgData name="Zhao Jin" userId="cd05a825-544c-438a-9ba1-08e63db50b47" providerId="ADAL" clId="{05A6CE7D-1A59-49F1-A752-ADF9A4F6187C}" dt="2021-04-20T04:01:10.944" v="2913"/>
          <ac:grpSpMkLst>
            <pc:docMk/>
            <pc:sldMk cId="2329402725" sldId="645"/>
            <ac:grpSpMk id="83" creationId="{E1E12F31-47EF-4ABD-AB2F-BF893D51FA27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87" creationId="{FB0F5FE1-342C-42C2-AE9F-46570DBFD951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90" creationId="{8D684AA8-625E-478E-981F-4B5266854EBE}"/>
          </ac:grpSpMkLst>
        </pc:grpChg>
        <pc:grpChg chg="add mod">
          <ac:chgData name="Zhao Jin" userId="cd05a825-544c-438a-9ba1-08e63db50b47" providerId="ADAL" clId="{05A6CE7D-1A59-49F1-A752-ADF9A4F6187C}" dt="2021-04-20T04:03:53.331" v="2952" actId="1036"/>
          <ac:grpSpMkLst>
            <pc:docMk/>
            <pc:sldMk cId="2329402725" sldId="645"/>
            <ac:grpSpMk id="94" creationId="{7466495C-2EFB-4406-843E-69448BDBEEF5}"/>
          </ac:grpSpMkLst>
        </pc:grpChg>
        <pc:grpChg chg="add mod">
          <ac:chgData name="Zhao Jin" userId="cd05a825-544c-438a-9ba1-08e63db50b47" providerId="ADAL" clId="{05A6CE7D-1A59-49F1-A752-ADF9A4F6187C}" dt="2021-04-20T04:01:19.678" v="2915" actId="1076"/>
          <ac:grpSpMkLst>
            <pc:docMk/>
            <pc:sldMk cId="2329402725" sldId="645"/>
            <ac:grpSpMk id="97" creationId="{DD87EA03-A3B9-4210-870B-015E3AE91F0C}"/>
          </ac:grpSpMkLst>
        </pc:grpChg>
        <pc:picChg chg="del">
          <ac:chgData name="Zhao Jin" userId="cd05a825-544c-438a-9ba1-08e63db50b47" providerId="ADAL" clId="{05A6CE7D-1A59-49F1-A752-ADF9A4F6187C}" dt="2021-04-20T03:45:13.626" v="2300" actId="478"/>
          <ac:picMkLst>
            <pc:docMk/>
            <pc:sldMk cId="2329402725" sldId="645"/>
            <ac:picMk id="11" creationId="{61CF549D-6E17-488F-BB0B-83E67877F799}"/>
          </ac:picMkLst>
        </pc:picChg>
        <pc:picChg chg="del">
          <ac:chgData name="Zhao Jin" userId="cd05a825-544c-438a-9ba1-08e63db50b47" providerId="ADAL" clId="{05A6CE7D-1A59-49F1-A752-ADF9A4F6187C}" dt="2021-04-20T03:45:13.626" v="2300" actId="478"/>
          <ac:picMkLst>
            <pc:docMk/>
            <pc:sldMk cId="2329402725" sldId="645"/>
            <ac:picMk id="13" creationId="{9ABDEA15-AEA6-4AEA-8428-6C2287A73751}"/>
          </ac:picMkLst>
        </pc:picChg>
        <pc:cxnChg chg="add del mod">
          <ac:chgData name="Zhao Jin" userId="cd05a825-544c-438a-9ba1-08e63db50b47" providerId="ADAL" clId="{05A6CE7D-1A59-49F1-A752-ADF9A4F6187C}" dt="2021-04-20T03:54:29.847" v="2755" actId="478"/>
          <ac:cxnSpMkLst>
            <pc:docMk/>
            <pc:sldMk cId="2329402725" sldId="645"/>
            <ac:cxnSpMk id="4" creationId="{03070B40-106D-4115-807C-1111AAD42A57}"/>
          </ac:cxnSpMkLst>
        </pc:cxnChg>
        <pc:cxnChg chg="add mod">
          <ac:chgData name="Zhao Jin" userId="cd05a825-544c-438a-9ba1-08e63db50b47" providerId="ADAL" clId="{05A6CE7D-1A59-49F1-A752-ADF9A4F6187C}" dt="2021-04-20T04:00:20.518" v="2896" actId="14100"/>
          <ac:cxnSpMkLst>
            <pc:docMk/>
            <pc:sldMk cId="2329402725" sldId="645"/>
            <ac:cxnSpMk id="32" creationId="{52A454FE-5EE0-4381-BDF8-C9737F8AF51C}"/>
          </ac:cxnSpMkLst>
        </pc:cxnChg>
        <pc:cxnChg chg="mod topLvl">
          <ac:chgData name="Zhao Jin" userId="cd05a825-544c-438a-9ba1-08e63db50b47" providerId="ADAL" clId="{05A6CE7D-1A59-49F1-A752-ADF9A4F6187C}" dt="2021-04-20T04:13:02.039" v="2999" actId="165"/>
          <ac:cxnSpMkLst>
            <pc:docMk/>
            <pc:sldMk cId="2329402725" sldId="645"/>
            <ac:cxnSpMk id="34" creationId="{BCAD3F31-6185-4579-AEDF-C3C358084FEE}"/>
          </ac:cxnSpMkLst>
        </pc:cxnChg>
        <pc:cxnChg chg="add del mod">
          <ac:chgData name="Zhao Jin" userId="cd05a825-544c-438a-9ba1-08e63db50b47" providerId="ADAL" clId="{05A6CE7D-1A59-49F1-A752-ADF9A4F6187C}" dt="2021-04-20T03:59:08.270" v="2845" actId="478"/>
          <ac:cxnSpMkLst>
            <pc:docMk/>
            <pc:sldMk cId="2329402725" sldId="645"/>
            <ac:cxnSpMk id="36" creationId="{065A5754-9532-451D-9162-3BB4FD7DA2B5}"/>
          </ac:cxnSpMkLst>
        </pc:cxnChg>
        <pc:cxnChg chg="mod">
          <ac:chgData name="Zhao Jin" userId="cd05a825-544c-438a-9ba1-08e63db50b47" providerId="ADAL" clId="{05A6CE7D-1A59-49F1-A752-ADF9A4F6187C}" dt="2021-04-20T03:58:31.871" v="2832"/>
          <ac:cxnSpMkLst>
            <pc:docMk/>
            <pc:sldMk cId="2329402725" sldId="645"/>
            <ac:cxnSpMk id="38" creationId="{FE91CF9C-F792-4DF7-AC7C-865D4531C060}"/>
          </ac:cxnSpMkLst>
        </pc:cxnChg>
        <pc:cxnChg chg="add mod">
          <ac:chgData name="Zhao Jin" userId="cd05a825-544c-438a-9ba1-08e63db50b47" providerId="ADAL" clId="{05A6CE7D-1A59-49F1-A752-ADF9A4F6187C}" dt="2021-04-20T04:00:35.136" v="2900" actId="1076"/>
          <ac:cxnSpMkLst>
            <pc:docMk/>
            <pc:sldMk cId="2329402725" sldId="645"/>
            <ac:cxnSpMk id="43" creationId="{41533F21-452A-4B5E-8530-48238A288B26}"/>
          </ac:cxnSpMkLst>
        </pc:cxnChg>
        <pc:cxnChg chg="add del mod">
          <ac:chgData name="Zhao Jin" userId="cd05a825-544c-438a-9ba1-08e63db50b47" providerId="ADAL" clId="{05A6CE7D-1A59-49F1-A752-ADF9A4F6187C}" dt="2021-04-20T04:01:05.528" v="2907" actId="478"/>
          <ac:cxnSpMkLst>
            <pc:docMk/>
            <pc:sldMk cId="2329402725" sldId="645"/>
            <ac:cxnSpMk id="58" creationId="{128F6DC5-DF00-4385-A327-B9533EFB14BC}"/>
          </ac:cxnSpMkLst>
        </pc:cxnChg>
        <pc:cxnChg chg="mod">
          <ac:chgData name="Zhao Jin" userId="cd05a825-544c-438a-9ba1-08e63db50b47" providerId="ADAL" clId="{05A6CE7D-1A59-49F1-A752-ADF9A4F6187C}" dt="2021-04-20T03:59:58.143" v="2889"/>
          <ac:cxnSpMkLst>
            <pc:docMk/>
            <pc:sldMk cId="2329402725" sldId="645"/>
            <ac:cxnSpMk id="60" creationId="{D5973F85-A697-4A59-85B1-19D4B7B7A10A}"/>
          </ac:cxnSpMkLst>
        </pc:cxnChg>
        <pc:cxnChg chg="add del mod">
          <ac:chgData name="Zhao Jin" userId="cd05a825-544c-438a-9ba1-08e63db50b47" providerId="ADAL" clId="{05A6CE7D-1A59-49F1-A752-ADF9A4F6187C}" dt="2021-04-20T04:01:05.528" v="2907" actId="478"/>
          <ac:cxnSpMkLst>
            <pc:docMk/>
            <pc:sldMk cId="2329402725" sldId="645"/>
            <ac:cxnSpMk id="65" creationId="{9891D80B-8E3D-486E-9EFB-EE1A96D79588}"/>
          </ac:cxnSpMkLst>
        </pc:cxnChg>
        <pc:cxnChg chg="add del mod">
          <ac:chgData name="Zhao Jin" userId="cd05a825-544c-438a-9ba1-08e63db50b47" providerId="ADAL" clId="{05A6CE7D-1A59-49F1-A752-ADF9A4F6187C}" dt="2021-04-20T04:01:10.944" v="2913"/>
          <ac:cxnSpMkLst>
            <pc:docMk/>
            <pc:sldMk cId="2329402725" sldId="645"/>
            <ac:cxnSpMk id="79" creationId="{BC9A62BD-B392-42BB-94D7-90A445FF7661}"/>
          </ac:cxnSpMkLst>
        </pc:cxnChg>
        <pc:cxnChg chg="mod">
          <ac:chgData name="Zhao Jin" userId="cd05a825-544c-438a-9ba1-08e63db50b47" providerId="ADAL" clId="{05A6CE7D-1A59-49F1-A752-ADF9A4F6187C}" dt="2021-04-20T04:01:06.423" v="2908"/>
          <ac:cxnSpMkLst>
            <pc:docMk/>
            <pc:sldMk cId="2329402725" sldId="645"/>
            <ac:cxnSpMk id="81" creationId="{A76F9663-A689-4B92-B96E-35EB5F38DE01}"/>
          </ac:cxnSpMkLst>
        </pc:cxnChg>
        <pc:cxnChg chg="add del mod">
          <ac:chgData name="Zhao Jin" userId="cd05a825-544c-438a-9ba1-08e63db50b47" providerId="ADAL" clId="{05A6CE7D-1A59-49F1-A752-ADF9A4F6187C}" dt="2021-04-20T04:01:10.944" v="2913"/>
          <ac:cxnSpMkLst>
            <pc:docMk/>
            <pc:sldMk cId="2329402725" sldId="645"/>
            <ac:cxnSpMk id="86" creationId="{2A3BE10B-1E43-4BF0-B1B0-40CF3202834C}"/>
          </ac:cxnSpMkLst>
        </pc:cxnChg>
        <pc:cxnChg chg="add mod">
          <ac:chgData name="Zhao Jin" userId="cd05a825-544c-438a-9ba1-08e63db50b47" providerId="ADAL" clId="{05A6CE7D-1A59-49F1-A752-ADF9A4F6187C}" dt="2021-04-20T04:02:21.691" v="2926" actId="14100"/>
          <ac:cxnSpMkLst>
            <pc:docMk/>
            <pc:sldMk cId="2329402725" sldId="645"/>
            <ac:cxnSpMk id="93" creationId="{98B6601C-A817-4C5E-AB0E-C1DB9F6F3303}"/>
          </ac:cxnSpMkLst>
        </pc:cxnChg>
        <pc:cxnChg chg="mod">
          <ac:chgData name="Zhao Jin" userId="cd05a825-544c-438a-9ba1-08e63db50b47" providerId="ADAL" clId="{05A6CE7D-1A59-49F1-A752-ADF9A4F6187C}" dt="2021-04-20T04:01:11.573" v="2914"/>
          <ac:cxnSpMkLst>
            <pc:docMk/>
            <pc:sldMk cId="2329402725" sldId="645"/>
            <ac:cxnSpMk id="95" creationId="{37AE8898-39C7-4E68-9677-AA0A4800FBE5}"/>
          </ac:cxnSpMkLst>
        </pc:cxnChg>
        <pc:cxnChg chg="add mod">
          <ac:chgData name="Zhao Jin" userId="cd05a825-544c-438a-9ba1-08e63db50b47" providerId="ADAL" clId="{05A6CE7D-1A59-49F1-A752-ADF9A4F6187C}" dt="2021-04-20T04:02:31.823" v="2928" actId="14100"/>
          <ac:cxnSpMkLst>
            <pc:docMk/>
            <pc:sldMk cId="2329402725" sldId="645"/>
            <ac:cxnSpMk id="100" creationId="{DE97259C-4E2A-4D3B-A1EC-FBFC588EC280}"/>
          </ac:cxnSpMkLst>
        </pc:cxnChg>
        <pc:cxnChg chg="add mod ord">
          <ac:chgData name="Zhao Jin" userId="cd05a825-544c-438a-9ba1-08e63db50b47" providerId="ADAL" clId="{05A6CE7D-1A59-49F1-A752-ADF9A4F6187C}" dt="2021-04-20T04:11:25.340" v="2991" actId="167"/>
          <ac:cxnSpMkLst>
            <pc:docMk/>
            <pc:sldMk cId="2329402725" sldId="645"/>
            <ac:cxnSpMk id="110" creationId="{4BC933E0-1C2E-4D23-AB10-F01D89053F76}"/>
          </ac:cxnSpMkLst>
        </pc:cxnChg>
        <pc:cxnChg chg="add del mod">
          <ac:chgData name="Zhao Jin" userId="cd05a825-544c-438a-9ba1-08e63db50b47" providerId="ADAL" clId="{05A6CE7D-1A59-49F1-A752-ADF9A4F6187C}" dt="2021-04-20T04:03:02.015" v="2933"/>
          <ac:cxnSpMkLst>
            <pc:docMk/>
            <pc:sldMk cId="2329402725" sldId="645"/>
            <ac:cxnSpMk id="111" creationId="{B48E6A24-1203-4387-9008-E265629EAE1E}"/>
          </ac:cxnSpMkLst>
        </pc:cxnChg>
        <pc:cxnChg chg="add del mod">
          <ac:chgData name="Zhao Jin" userId="cd05a825-544c-438a-9ba1-08e63db50b47" providerId="ADAL" clId="{05A6CE7D-1A59-49F1-A752-ADF9A4F6187C}" dt="2021-04-20T04:03:09.649" v="2937" actId="478"/>
          <ac:cxnSpMkLst>
            <pc:docMk/>
            <pc:sldMk cId="2329402725" sldId="645"/>
            <ac:cxnSpMk id="112" creationId="{16F41154-2393-49AF-9F46-1E216CA23885}"/>
          </ac:cxnSpMkLst>
        </pc:cxnChg>
        <pc:cxnChg chg="add del">
          <ac:chgData name="Zhao Jin" userId="cd05a825-544c-438a-9ba1-08e63db50b47" providerId="ADAL" clId="{05A6CE7D-1A59-49F1-A752-ADF9A4F6187C}" dt="2021-04-20T04:01:48.937" v="2919" actId="478"/>
          <ac:cxnSpMkLst>
            <pc:docMk/>
            <pc:sldMk cId="2329402725" sldId="645"/>
            <ac:cxnSpMk id="14344" creationId="{5688DBFF-C7E7-4819-8D9F-65A0BD8D6C76}"/>
          </ac:cxnSpMkLst>
        </pc:cxnChg>
      </pc:sldChg>
      <pc:sldChg chg="addSp delSp modSp add mod delAnim modAnim">
        <pc:chgData name="Zhao Jin" userId="cd05a825-544c-438a-9ba1-08e63db50b47" providerId="ADAL" clId="{05A6CE7D-1A59-49F1-A752-ADF9A4F6187C}" dt="2021-04-20T05:38:26.179" v="6132" actId="20577"/>
        <pc:sldMkLst>
          <pc:docMk/>
          <pc:sldMk cId="2740356452" sldId="646"/>
        </pc:sldMkLst>
        <pc:spChg chg="add del mod">
          <ac:chgData name="Zhao Jin" userId="cd05a825-544c-438a-9ba1-08e63db50b47" providerId="ADAL" clId="{05A6CE7D-1A59-49F1-A752-ADF9A4F6187C}" dt="2021-04-20T04:16:07.823" v="3071" actId="21"/>
          <ac:spMkLst>
            <pc:docMk/>
            <pc:sldMk cId="2740356452" sldId="646"/>
            <ac:spMk id="3" creationId="{D19348F4-D0D7-470A-BC16-4A390E2F9F82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" creationId="{32D28BCA-21BA-434F-B5E6-1B6CA2C1265F}"/>
          </ac:spMkLst>
        </pc:spChg>
        <pc:spChg chg="add del mod">
          <ac:chgData name="Zhao Jin" userId="cd05a825-544c-438a-9ba1-08e63db50b47" providerId="ADAL" clId="{05A6CE7D-1A59-49F1-A752-ADF9A4F6187C}" dt="2021-04-20T04:20:48.750" v="3219" actId="478"/>
          <ac:spMkLst>
            <pc:docMk/>
            <pc:sldMk cId="2740356452" sldId="646"/>
            <ac:spMk id="5" creationId="{58A3625C-EF42-404D-93DB-D88C41878526}"/>
          </ac:spMkLst>
        </pc:spChg>
        <pc:spChg chg="mod">
          <ac:chgData name="Zhao Jin" userId="cd05a825-544c-438a-9ba1-08e63db50b47" providerId="ADAL" clId="{05A6CE7D-1A59-49F1-A752-ADF9A4F6187C}" dt="2021-04-20T04:21:41.583" v="3356" actId="1076"/>
          <ac:spMkLst>
            <pc:docMk/>
            <pc:sldMk cId="2740356452" sldId="646"/>
            <ac:spMk id="10" creationId="{5186E902-6EDC-42ED-8066-4DD4EE596DC8}"/>
          </ac:spMkLst>
        </pc:spChg>
        <pc:spChg chg="add del mod ord">
          <ac:chgData name="Zhao Jin" userId="cd05a825-544c-438a-9ba1-08e63db50b47" providerId="ADAL" clId="{05A6CE7D-1A59-49F1-A752-ADF9A4F6187C}" dt="2021-04-20T04:19:30.094" v="3194" actId="20577"/>
          <ac:spMkLst>
            <pc:docMk/>
            <pc:sldMk cId="2740356452" sldId="646"/>
            <ac:spMk id="15" creationId="{FD97BBE6-A8ED-4AD3-98A3-89F27609C7D9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35" creationId="{59BA7D74-4A5E-4CAE-B14B-2A4D0F5D383B}"/>
          </ac:spMkLst>
        </pc:spChg>
        <pc:spChg chg="add mod">
          <ac:chgData name="Zhao Jin" userId="cd05a825-544c-438a-9ba1-08e63db50b47" providerId="ADAL" clId="{05A6CE7D-1A59-49F1-A752-ADF9A4F6187C}" dt="2021-04-20T04:22:26.010" v="3398" actId="1037"/>
          <ac:spMkLst>
            <pc:docMk/>
            <pc:sldMk cId="2740356452" sldId="646"/>
            <ac:spMk id="44" creationId="{DC0ACA13-A395-4AC2-9A5F-440A6D6D3C53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5" creationId="{D73F8CBA-CEA1-4749-BB4E-AB7243D10A47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6" creationId="{22AD93A6-85DF-4CB8-BE0A-F931559649FC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7" creationId="{E4E5BD29-9BC2-442D-8E79-3B63A3D739F8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8" creationId="{920A1A71-C019-4926-B8F6-751DB104E9F8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49" creationId="{B47C4A96-6694-427A-BD85-5176300B95A7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0" creationId="{C2390031-A3D0-4E81-BFC4-3AD5EA33D65B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1" creationId="{DA27C145-4B66-4BB9-9E47-D7DFB3CBEDBA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2" creationId="{F30861DF-44EB-4F8D-9410-27F21FC8A84F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3" creationId="{97CB9ADF-AA52-458F-B612-17A11841A4B0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4" creationId="{10A749FF-61C0-49BE-A852-5F694F35E6AB}"/>
          </ac:spMkLst>
        </pc:spChg>
        <pc:spChg chg="add mod">
          <ac:chgData name="Zhao Jin" userId="cd05a825-544c-438a-9ba1-08e63db50b47" providerId="ADAL" clId="{05A6CE7D-1A59-49F1-A752-ADF9A4F6187C}" dt="2021-04-20T04:21:39.343" v="3354" actId="1038"/>
          <ac:spMkLst>
            <pc:docMk/>
            <pc:sldMk cId="2740356452" sldId="646"/>
            <ac:spMk id="55" creationId="{375EE80C-55BE-416E-88F2-426E54262218}"/>
          </ac:spMkLst>
        </pc:spChg>
        <pc:spChg chg="add mod">
          <ac:chgData name="Zhao Jin" userId="cd05a825-544c-438a-9ba1-08e63db50b47" providerId="ADAL" clId="{05A6CE7D-1A59-49F1-A752-ADF9A4F6187C}" dt="2021-04-20T04:21:46.275" v="3357" actId="1076"/>
          <ac:spMkLst>
            <pc:docMk/>
            <pc:sldMk cId="2740356452" sldId="646"/>
            <ac:spMk id="56" creationId="{544A8D74-5478-4B68-98E3-CF5D80F8E88D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113" creationId="{397D1FDA-DA36-48D7-901D-0D7FF0BC28BD}"/>
          </ac:spMkLst>
        </pc:spChg>
        <pc:spChg chg="del">
          <ac:chgData name="Zhao Jin" userId="cd05a825-544c-438a-9ba1-08e63db50b47" providerId="ADAL" clId="{05A6CE7D-1A59-49F1-A752-ADF9A4F6187C}" dt="2021-04-20T04:16:10.815" v="3073" actId="478"/>
          <ac:spMkLst>
            <pc:docMk/>
            <pc:sldMk cId="2740356452" sldId="646"/>
            <ac:spMk id="114" creationId="{C7DE1E39-6EB2-4025-9FA7-92B7DECCED6D}"/>
          </ac:spMkLst>
        </pc:spChg>
        <pc:spChg chg="mod">
          <ac:chgData name="Zhao Jin" userId="cd05a825-544c-438a-9ba1-08e63db50b47" providerId="ADAL" clId="{05A6CE7D-1A59-49F1-A752-ADF9A4F6187C}" dt="2021-04-20T05:38:26.179" v="6132" actId="20577"/>
          <ac:spMkLst>
            <pc:docMk/>
            <pc:sldMk cId="2740356452" sldId="646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23" creationId="{36D0B89A-E13B-479A-B3C4-B34373D69852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29" creationId="{AECEE4DE-B5FE-4022-9C51-B1D02CF7AFE3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40" creationId="{F70A8EEF-FF66-477C-A7A8-0C5DF777A959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87" creationId="{FB0F5FE1-342C-42C2-AE9F-46570DBFD951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0" creationId="{8D684AA8-625E-478E-981F-4B5266854EBE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4" creationId="{7466495C-2EFB-4406-843E-69448BDBEEF5}"/>
          </ac:grpSpMkLst>
        </pc:grpChg>
        <pc:grpChg chg="del">
          <ac:chgData name="Zhao Jin" userId="cd05a825-544c-438a-9ba1-08e63db50b47" providerId="ADAL" clId="{05A6CE7D-1A59-49F1-A752-ADF9A4F6187C}" dt="2021-04-20T04:16:10.815" v="3073" actId="478"/>
          <ac:grpSpMkLst>
            <pc:docMk/>
            <pc:sldMk cId="2740356452" sldId="646"/>
            <ac:grpSpMk id="97" creationId="{DD87EA03-A3B9-4210-870B-015E3AE91F0C}"/>
          </ac:grpSpMkLst>
        </pc:grpChg>
        <pc:cxnChg chg="add mod">
          <ac:chgData name="Zhao Jin" userId="cd05a825-544c-438a-9ba1-08e63db50b47" providerId="ADAL" clId="{05A6CE7D-1A59-49F1-A752-ADF9A4F6187C}" dt="2021-04-20T04:21:56.500" v="3364" actId="692"/>
          <ac:cxnSpMkLst>
            <pc:docMk/>
            <pc:sldMk cId="2740356452" sldId="646"/>
            <ac:cxnSpMk id="8" creationId="{EE31DCEF-6BE3-4A33-BD5B-AD39E5D499DF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32" creationId="{52A454FE-5EE0-4381-BDF8-C9737F8AF51C}"/>
          </ac:cxnSpMkLst>
        </pc:cxnChg>
        <pc:cxnChg chg="del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34" creationId="{BCAD3F31-6185-4579-AEDF-C3C358084FEE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43" creationId="{41533F21-452A-4B5E-8530-48238A288B26}"/>
          </ac:cxnSpMkLst>
        </pc:cxnChg>
        <pc:cxnChg chg="add mod">
          <ac:chgData name="Zhao Jin" userId="cd05a825-544c-438a-9ba1-08e63db50b47" providerId="ADAL" clId="{05A6CE7D-1A59-49F1-A752-ADF9A4F6187C}" dt="2021-04-20T04:22:01.631" v="3367" actId="14100"/>
          <ac:cxnSpMkLst>
            <pc:docMk/>
            <pc:sldMk cId="2740356452" sldId="646"/>
            <ac:cxnSpMk id="57" creationId="{082132D0-249C-4109-B89F-B1C247245515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59" creationId="{29A2FE1E-CE4A-445B-A2C2-61D9FA73AAC7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2" creationId="{67FBED1E-E33C-48E2-BFE8-E9392A3E4321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5" creationId="{37916D00-8F42-4F7D-936F-A17465FDEED1}"/>
          </ac:cxnSpMkLst>
        </pc:cxnChg>
        <pc:cxnChg chg="add mod">
          <ac:chgData name="Zhao Jin" userId="cd05a825-544c-438a-9ba1-08e63db50b47" providerId="ADAL" clId="{05A6CE7D-1A59-49F1-A752-ADF9A4F6187C}" dt="2021-04-20T04:22:26.010" v="3398" actId="1037"/>
          <ac:cxnSpMkLst>
            <pc:docMk/>
            <pc:sldMk cId="2740356452" sldId="646"/>
            <ac:cxnSpMk id="68" creationId="{02A177B3-B630-4EC4-8616-FA4BCE048A5C}"/>
          </ac:cxnSpMkLst>
        </pc:cxnChg>
        <pc:cxnChg chg="add mod">
          <ac:chgData name="Zhao Jin" userId="cd05a825-544c-438a-9ba1-08e63db50b47" providerId="ADAL" clId="{05A6CE7D-1A59-49F1-A752-ADF9A4F6187C}" dt="2021-04-20T04:22:32.026" v="3401" actId="14100"/>
          <ac:cxnSpMkLst>
            <pc:docMk/>
            <pc:sldMk cId="2740356452" sldId="646"/>
            <ac:cxnSpMk id="71" creationId="{F99E108C-405B-4663-86B1-59B517DD7FBC}"/>
          </ac:cxnSpMkLst>
        </pc:cxnChg>
        <pc:cxnChg chg="add mod">
          <ac:chgData name="Zhao Jin" userId="cd05a825-544c-438a-9ba1-08e63db50b47" providerId="ADAL" clId="{05A6CE7D-1A59-49F1-A752-ADF9A4F6187C}" dt="2021-04-20T04:22:37.699" v="3405" actId="14100"/>
          <ac:cxnSpMkLst>
            <pc:docMk/>
            <pc:sldMk cId="2740356452" sldId="646"/>
            <ac:cxnSpMk id="74" creationId="{45722CD0-8077-4E77-856B-3935C4D6BF1E}"/>
          </ac:cxnSpMkLst>
        </pc:cxnChg>
        <pc:cxnChg chg="add mod">
          <ac:chgData name="Zhao Jin" userId="cd05a825-544c-438a-9ba1-08e63db50b47" providerId="ADAL" clId="{05A6CE7D-1A59-49F1-A752-ADF9A4F6187C}" dt="2021-04-20T04:22:43.155" v="3408" actId="14100"/>
          <ac:cxnSpMkLst>
            <pc:docMk/>
            <pc:sldMk cId="2740356452" sldId="646"/>
            <ac:cxnSpMk id="78" creationId="{688379D4-6E52-4867-8B48-098D1439E557}"/>
          </ac:cxnSpMkLst>
        </pc:cxnChg>
        <pc:cxnChg chg="add mod">
          <ac:chgData name="Zhao Jin" userId="cd05a825-544c-438a-9ba1-08e63db50b47" providerId="ADAL" clId="{05A6CE7D-1A59-49F1-A752-ADF9A4F6187C}" dt="2021-04-20T04:22:48.312" v="3411" actId="14100"/>
          <ac:cxnSpMkLst>
            <pc:docMk/>
            <pc:sldMk cId="2740356452" sldId="646"/>
            <ac:cxnSpMk id="81" creationId="{2E99D5C6-FBE0-4A59-94E6-DCD380EB2A90}"/>
          </ac:cxnSpMkLst>
        </pc:cxnChg>
        <pc:cxnChg chg="add mod">
          <ac:chgData name="Zhao Jin" userId="cd05a825-544c-438a-9ba1-08e63db50b47" providerId="ADAL" clId="{05A6CE7D-1A59-49F1-A752-ADF9A4F6187C}" dt="2021-04-20T04:22:52.627" v="3414" actId="14100"/>
          <ac:cxnSpMkLst>
            <pc:docMk/>
            <pc:sldMk cId="2740356452" sldId="646"/>
            <ac:cxnSpMk id="84" creationId="{A03B4802-6FE3-482B-A7DA-B3EF0E1B9FCA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93" creationId="{98B6601C-A817-4C5E-AB0E-C1DB9F6F3303}"/>
          </ac:cxnSpMkLst>
        </pc:cxnChg>
        <pc:cxnChg chg="del mod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100" creationId="{DE97259C-4E2A-4D3B-A1EC-FBFC588EC280}"/>
          </ac:cxnSpMkLst>
        </pc:cxnChg>
        <pc:cxnChg chg="add mod">
          <ac:chgData name="Zhao Jin" userId="cd05a825-544c-438a-9ba1-08e63db50b47" providerId="ADAL" clId="{05A6CE7D-1A59-49F1-A752-ADF9A4F6187C}" dt="2021-04-20T04:22:56.743" v="3417" actId="14100"/>
          <ac:cxnSpMkLst>
            <pc:docMk/>
            <pc:sldMk cId="2740356452" sldId="646"/>
            <ac:cxnSpMk id="101" creationId="{580AAAC7-8CAC-42CB-9332-0E46F74DC2D6}"/>
          </ac:cxnSpMkLst>
        </pc:cxnChg>
        <pc:cxnChg chg="del">
          <ac:chgData name="Zhao Jin" userId="cd05a825-544c-438a-9ba1-08e63db50b47" providerId="ADAL" clId="{05A6CE7D-1A59-49F1-A752-ADF9A4F6187C}" dt="2021-04-20T04:16:10.815" v="3073" actId="478"/>
          <ac:cxnSpMkLst>
            <pc:docMk/>
            <pc:sldMk cId="2740356452" sldId="646"/>
            <ac:cxnSpMk id="110" creationId="{4BC933E0-1C2E-4D23-AB10-F01D89053F76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2T08:25:48.006" v="10711"/>
        <pc:sldMkLst>
          <pc:docMk/>
          <pc:sldMk cId="2388391926" sldId="647"/>
        </pc:sldMkLst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" creationId="{32D28BCA-21BA-434F-B5E6-1B6CA2C1265F}"/>
          </ac:spMkLst>
        </pc:spChg>
        <pc:spChg chg="mod">
          <ac:chgData name="Zhao Jin" userId="cd05a825-544c-438a-9ba1-08e63db50b47" providerId="ADAL" clId="{05A6CE7D-1A59-49F1-A752-ADF9A4F6187C}" dt="2021-04-20T04:44:38.587" v="4276" actId="1036"/>
          <ac:spMkLst>
            <pc:docMk/>
            <pc:sldMk cId="2388391926" sldId="647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4:37:30.805" v="3920" actId="1076"/>
          <ac:spMkLst>
            <pc:docMk/>
            <pc:sldMk cId="2388391926" sldId="647"/>
            <ac:spMk id="15" creationId="{FD97BBE6-A8ED-4AD3-98A3-89F27609C7D9}"/>
          </ac:spMkLst>
        </pc:spChg>
        <pc:spChg chg="add del mod">
          <ac:chgData name="Zhao Jin" userId="cd05a825-544c-438a-9ba1-08e63db50b47" providerId="ADAL" clId="{05A6CE7D-1A59-49F1-A752-ADF9A4F6187C}" dt="2021-04-20T04:29:37.749" v="3676" actId="478"/>
          <ac:spMkLst>
            <pc:docMk/>
            <pc:sldMk cId="2388391926" sldId="647"/>
            <ac:spMk id="33" creationId="{7DE51C99-4A4E-479C-9902-CC306D437F84}"/>
          </ac:spMkLst>
        </pc:spChg>
        <pc:spChg chg="mod">
          <ac:chgData name="Zhao Jin" userId="cd05a825-544c-438a-9ba1-08e63db50b47" providerId="ADAL" clId="{05A6CE7D-1A59-49F1-A752-ADF9A4F6187C}" dt="2021-04-20T04:30:43.477" v="3742" actId="14100"/>
          <ac:spMkLst>
            <pc:docMk/>
            <pc:sldMk cId="2388391926" sldId="647"/>
            <ac:spMk id="35" creationId="{209BAAEC-9CB2-4112-8BC9-7EA8E4794404}"/>
          </ac:spMkLst>
        </pc:spChg>
        <pc:spChg chg="mod">
          <ac:chgData name="Zhao Jin" userId="cd05a825-544c-438a-9ba1-08e63db50b47" providerId="ADAL" clId="{05A6CE7D-1A59-49F1-A752-ADF9A4F6187C}" dt="2021-04-20T04:38:22.904" v="3977" actId="20577"/>
          <ac:spMkLst>
            <pc:docMk/>
            <pc:sldMk cId="2388391926" sldId="647"/>
            <ac:spMk id="36" creationId="{8AA0BA6C-0002-431A-9D53-BAB1DB9CD177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38" creationId="{EEFA9BFA-B1A0-405B-BD4B-E1674665242E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39" creationId="{96591A66-C0A3-4E70-AE64-804E85489445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41" creationId="{85FAC5AB-E72E-4E03-83C4-BF78489A5877}"/>
          </ac:spMkLst>
        </pc:spChg>
        <pc:spChg chg="mod">
          <ac:chgData name="Zhao Jin" userId="cd05a825-544c-438a-9ba1-08e63db50b47" providerId="ADAL" clId="{05A6CE7D-1A59-49F1-A752-ADF9A4F6187C}" dt="2021-04-20T04:31:01.748" v="3747"/>
          <ac:spMkLst>
            <pc:docMk/>
            <pc:sldMk cId="2388391926" sldId="647"/>
            <ac:spMk id="42" creationId="{AE7D1A12-238C-422B-9258-542CA8B8703E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4" creationId="{DC0ACA13-A395-4AC2-9A5F-440A6D6D3C53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5" creationId="{D73F8CBA-CEA1-4749-BB4E-AB7243D10A47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6" creationId="{22AD93A6-85DF-4CB8-BE0A-F931559649FC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7" creationId="{E4E5BD29-9BC2-442D-8E79-3B63A3D739F8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8" creationId="{920A1A71-C019-4926-B8F6-751DB104E9F8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49" creationId="{B47C4A96-6694-427A-BD85-5176300B95A7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0" creationId="{C2390031-A3D0-4E81-BFC4-3AD5EA33D65B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1" creationId="{DA27C145-4B66-4BB9-9E47-D7DFB3CBEDBA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2" creationId="{F30861DF-44EB-4F8D-9410-27F21FC8A84F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3" creationId="{97CB9ADF-AA52-458F-B612-17A11841A4B0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4" creationId="{10A749FF-61C0-49BE-A852-5F694F35E6AB}"/>
          </ac:spMkLst>
        </pc:spChg>
        <pc:spChg chg="del">
          <ac:chgData name="Zhao Jin" userId="cd05a825-544c-438a-9ba1-08e63db50b47" providerId="ADAL" clId="{05A6CE7D-1A59-49F1-A752-ADF9A4F6187C}" dt="2021-04-20T04:27:38.650" v="3627" actId="478"/>
          <ac:spMkLst>
            <pc:docMk/>
            <pc:sldMk cId="2388391926" sldId="647"/>
            <ac:spMk id="55" creationId="{375EE80C-55BE-416E-88F2-426E54262218}"/>
          </ac:spMkLst>
        </pc:spChg>
        <pc:spChg chg="del mod">
          <ac:chgData name="Zhao Jin" userId="cd05a825-544c-438a-9ba1-08e63db50b47" providerId="ADAL" clId="{05A6CE7D-1A59-49F1-A752-ADF9A4F6187C}" dt="2021-04-20T04:29:38.844" v="3677" actId="478"/>
          <ac:spMkLst>
            <pc:docMk/>
            <pc:sldMk cId="2388391926" sldId="647"/>
            <ac:spMk id="56" creationId="{544A8D74-5478-4B68-98E3-CF5D80F8E88D}"/>
          </ac:spMkLst>
        </pc:spChg>
        <pc:spChg chg="mod">
          <ac:chgData name="Zhao Jin" userId="cd05a825-544c-438a-9ba1-08e63db50b47" providerId="ADAL" clId="{05A6CE7D-1A59-49F1-A752-ADF9A4F6187C}" dt="2021-04-20T04:31:22.673" v="3767"/>
          <ac:spMkLst>
            <pc:docMk/>
            <pc:sldMk cId="2388391926" sldId="647"/>
            <ac:spMk id="73" creationId="{BC717560-3D7F-4324-AC17-22D86AB84B77}"/>
          </ac:spMkLst>
        </pc:spChg>
        <pc:spChg chg="mod">
          <ac:chgData name="Zhao Jin" userId="cd05a825-544c-438a-9ba1-08e63db50b47" providerId="ADAL" clId="{05A6CE7D-1A59-49F1-A752-ADF9A4F6187C}" dt="2021-04-20T04:31:22.673" v="3767"/>
          <ac:spMkLst>
            <pc:docMk/>
            <pc:sldMk cId="2388391926" sldId="647"/>
            <ac:spMk id="75" creationId="{1A4AF520-8D4C-4468-9DE0-D6505A491B6D}"/>
          </ac:spMkLst>
        </pc:spChg>
        <pc:spChg chg="mod">
          <ac:chgData name="Zhao Jin" userId="cd05a825-544c-438a-9ba1-08e63db50b47" providerId="ADAL" clId="{05A6CE7D-1A59-49F1-A752-ADF9A4F6187C}" dt="2021-04-20T04:32:22.427" v="3784" actId="1076"/>
          <ac:spMkLst>
            <pc:docMk/>
            <pc:sldMk cId="2388391926" sldId="647"/>
            <ac:spMk id="77" creationId="{3BECB869-18D1-4868-AE2D-C7969E5097D2}"/>
          </ac:spMkLst>
        </pc:spChg>
        <pc:spChg chg="mod">
          <ac:chgData name="Zhao Jin" userId="cd05a825-544c-438a-9ba1-08e63db50b47" providerId="ADAL" clId="{05A6CE7D-1A59-49F1-A752-ADF9A4F6187C}" dt="2021-04-20T04:33:22.263" v="3794" actId="20577"/>
          <ac:spMkLst>
            <pc:docMk/>
            <pc:sldMk cId="2388391926" sldId="647"/>
            <ac:spMk id="79" creationId="{A30D2053-CFEA-4F1C-8D36-BD299BE31DFF}"/>
          </ac:spMkLst>
        </pc:spChg>
        <pc:spChg chg="mod">
          <ac:chgData name="Zhao Jin" userId="cd05a825-544c-438a-9ba1-08e63db50b47" providerId="ADAL" clId="{05A6CE7D-1A59-49F1-A752-ADF9A4F6187C}" dt="2021-04-20T04:32:57.639" v="3791" actId="20577"/>
          <ac:spMkLst>
            <pc:docMk/>
            <pc:sldMk cId="2388391926" sldId="647"/>
            <ac:spMk id="82" creationId="{506640D8-D26E-4769-A502-E3FD67EC61B4}"/>
          </ac:spMkLst>
        </pc:spChg>
        <pc:spChg chg="mod">
          <ac:chgData name="Zhao Jin" userId="cd05a825-544c-438a-9ba1-08e63db50b47" providerId="ADAL" clId="{05A6CE7D-1A59-49F1-A752-ADF9A4F6187C}" dt="2021-04-20T04:33:32.681" v="3796" actId="20577"/>
          <ac:spMkLst>
            <pc:docMk/>
            <pc:sldMk cId="2388391926" sldId="647"/>
            <ac:spMk id="83" creationId="{25C8DF42-3DF4-4719-8A81-68361EFA4EA5}"/>
          </ac:spMkLst>
        </pc:spChg>
        <pc:spChg chg="mod">
          <ac:chgData name="Zhao Jin" userId="cd05a825-544c-438a-9ba1-08e63db50b47" providerId="ADAL" clId="{05A6CE7D-1A59-49F1-A752-ADF9A4F6187C}" dt="2021-04-20T04:32:18.091" v="3781"/>
          <ac:spMkLst>
            <pc:docMk/>
            <pc:sldMk cId="2388391926" sldId="647"/>
            <ac:spMk id="86" creationId="{25678759-36BA-4507-9061-D4E3EC5BEE6C}"/>
          </ac:spMkLst>
        </pc:spChg>
        <pc:spChg chg="mod">
          <ac:chgData name="Zhao Jin" userId="cd05a825-544c-438a-9ba1-08e63db50b47" providerId="ADAL" clId="{05A6CE7D-1A59-49F1-A752-ADF9A4F6187C}" dt="2021-04-20T04:32:18.091" v="3781"/>
          <ac:spMkLst>
            <pc:docMk/>
            <pc:sldMk cId="2388391926" sldId="647"/>
            <ac:spMk id="87" creationId="{1D1851C2-2666-43DE-80C4-AF2526FDDB5E}"/>
          </ac:spMkLst>
        </pc:spChg>
        <pc:spChg chg="mod">
          <ac:chgData name="Zhao Jin" userId="cd05a825-544c-438a-9ba1-08e63db50b47" providerId="ADAL" clId="{05A6CE7D-1A59-49F1-A752-ADF9A4F6187C}" dt="2021-04-20T04:33:46.675" v="3799" actId="20577"/>
          <ac:spMkLst>
            <pc:docMk/>
            <pc:sldMk cId="2388391926" sldId="647"/>
            <ac:spMk id="89" creationId="{137F0B1F-B1E7-4CDF-B946-C4A1054CE09C}"/>
          </ac:spMkLst>
        </pc:spChg>
        <pc:spChg chg="mod">
          <ac:chgData name="Zhao Jin" userId="cd05a825-544c-438a-9ba1-08e63db50b47" providerId="ADAL" clId="{05A6CE7D-1A59-49F1-A752-ADF9A4F6187C}" dt="2021-04-20T04:33:50.143" v="3802" actId="20577"/>
          <ac:spMkLst>
            <pc:docMk/>
            <pc:sldMk cId="2388391926" sldId="647"/>
            <ac:spMk id="90" creationId="{79A0AAC5-019E-40DD-B612-ED85F446BDF7}"/>
          </ac:spMkLst>
        </pc:spChg>
        <pc:spChg chg="mod">
          <ac:chgData name="Zhao Jin" userId="cd05a825-544c-438a-9ba1-08e63db50b47" providerId="ADAL" clId="{05A6CE7D-1A59-49F1-A752-ADF9A4F6187C}" dt="2021-04-20T04:34:13.572" v="3813" actId="20577"/>
          <ac:spMkLst>
            <pc:docMk/>
            <pc:sldMk cId="2388391926" sldId="647"/>
            <ac:spMk id="92" creationId="{BB6A05B4-3561-4746-A025-CC58A9F3F231}"/>
          </ac:spMkLst>
        </pc:spChg>
        <pc:spChg chg="mod">
          <ac:chgData name="Zhao Jin" userId="cd05a825-544c-438a-9ba1-08e63db50b47" providerId="ADAL" clId="{05A6CE7D-1A59-49F1-A752-ADF9A4F6187C}" dt="2021-04-20T04:34:17.984" v="3816" actId="20577"/>
          <ac:spMkLst>
            <pc:docMk/>
            <pc:sldMk cId="2388391926" sldId="647"/>
            <ac:spMk id="93" creationId="{BBEF0E35-79F3-467D-9FDA-D370B11887B1}"/>
          </ac:spMkLst>
        </pc:spChg>
        <pc:spChg chg="mod">
          <ac:chgData name="Zhao Jin" userId="cd05a825-544c-438a-9ba1-08e63db50b47" providerId="ADAL" clId="{05A6CE7D-1A59-49F1-A752-ADF9A4F6187C}" dt="2021-04-20T04:34:25.919" v="3818" actId="20577"/>
          <ac:spMkLst>
            <pc:docMk/>
            <pc:sldMk cId="2388391926" sldId="647"/>
            <ac:spMk id="95" creationId="{3FE51BDE-09EE-4EFC-8A59-5EA4BC12EC83}"/>
          </ac:spMkLst>
        </pc:spChg>
        <pc:spChg chg="mod">
          <ac:chgData name="Zhao Jin" userId="cd05a825-544c-438a-9ba1-08e63db50b47" providerId="ADAL" clId="{05A6CE7D-1A59-49F1-A752-ADF9A4F6187C}" dt="2021-04-20T04:34:39.074" v="3825" actId="20577"/>
          <ac:spMkLst>
            <pc:docMk/>
            <pc:sldMk cId="2388391926" sldId="647"/>
            <ac:spMk id="96" creationId="{773D84FF-DAE4-4887-83D0-86BE39934005}"/>
          </ac:spMkLst>
        </pc:spChg>
        <pc:spChg chg="mod">
          <ac:chgData name="Zhao Jin" userId="cd05a825-544c-438a-9ba1-08e63db50b47" providerId="ADAL" clId="{05A6CE7D-1A59-49F1-A752-ADF9A4F6187C}" dt="2021-04-20T04:34:03.423" v="3807" actId="20577"/>
          <ac:spMkLst>
            <pc:docMk/>
            <pc:sldMk cId="2388391926" sldId="647"/>
            <ac:spMk id="98" creationId="{CD368563-EA5C-4D78-902B-CED375946126}"/>
          </ac:spMkLst>
        </pc:spChg>
        <pc:spChg chg="mod">
          <ac:chgData name="Zhao Jin" userId="cd05a825-544c-438a-9ba1-08e63db50b47" providerId="ADAL" clId="{05A6CE7D-1A59-49F1-A752-ADF9A4F6187C}" dt="2021-04-20T04:34:08.039" v="3810" actId="20577"/>
          <ac:spMkLst>
            <pc:docMk/>
            <pc:sldMk cId="2388391926" sldId="647"/>
            <ac:spMk id="99" creationId="{119B2C8D-7DB9-42ED-8F2F-0B05EF5F7C2D}"/>
          </ac:spMkLst>
        </pc:spChg>
        <pc:spChg chg="add mod">
          <ac:chgData name="Zhao Jin" userId="cd05a825-544c-438a-9ba1-08e63db50b47" providerId="ADAL" clId="{05A6CE7D-1A59-49F1-A752-ADF9A4F6187C}" dt="2021-04-20T04:47:33.782" v="4397" actId="20577"/>
          <ac:spMkLst>
            <pc:docMk/>
            <pc:sldMk cId="2388391926" sldId="647"/>
            <ac:spMk id="111" creationId="{27A58C01-BE84-4700-93A1-54C36D545335}"/>
          </ac:spMkLst>
        </pc:spChg>
        <pc:spChg chg="mod">
          <ac:chgData name="Zhao Jin" userId="cd05a825-544c-438a-9ba1-08e63db50b47" providerId="ADAL" clId="{05A6CE7D-1A59-49F1-A752-ADF9A4F6187C}" dt="2021-04-20T05:38:33.572" v="6134" actId="20577"/>
          <ac:spMkLst>
            <pc:docMk/>
            <pc:sldMk cId="2388391926" sldId="647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4:36:07.436" v="3873" actId="1035"/>
          <ac:grpSpMkLst>
            <pc:docMk/>
            <pc:sldMk cId="2388391926" sldId="647"/>
            <ac:grpSpMk id="34" creationId="{913D0C26-B72D-42D4-82BC-CD2935E8F6EE}"/>
          </ac:grpSpMkLst>
        </pc:grpChg>
        <pc:grpChg chg="add del mod">
          <ac:chgData name="Zhao Jin" userId="cd05a825-544c-438a-9ba1-08e63db50b47" providerId="ADAL" clId="{05A6CE7D-1A59-49F1-A752-ADF9A4F6187C}" dt="2021-04-20T04:31:12.144" v="3765" actId="478"/>
          <ac:grpSpMkLst>
            <pc:docMk/>
            <pc:sldMk cId="2388391926" sldId="647"/>
            <ac:grpSpMk id="37" creationId="{383E3DAE-6D0D-4BFF-B55E-7EB1C21253C6}"/>
          </ac:grpSpMkLst>
        </pc:grpChg>
        <pc:grpChg chg="add del mod">
          <ac:chgData name="Zhao Jin" userId="cd05a825-544c-438a-9ba1-08e63db50b47" providerId="ADAL" clId="{05A6CE7D-1A59-49F1-A752-ADF9A4F6187C}" dt="2021-04-20T04:31:13.727" v="3766" actId="478"/>
          <ac:grpSpMkLst>
            <pc:docMk/>
            <pc:sldMk cId="2388391926" sldId="647"/>
            <ac:grpSpMk id="40" creationId="{9AA3F184-77FA-4A27-B0E1-0FFE12FF4070}"/>
          </ac:grpSpMkLst>
        </pc:grpChg>
        <pc:grpChg chg="add mod">
          <ac:chgData name="Zhao Jin" userId="cd05a825-544c-438a-9ba1-08e63db50b47" providerId="ADAL" clId="{05A6CE7D-1A59-49F1-A752-ADF9A4F6187C}" dt="2021-04-20T04:42:45.054" v="4136" actId="1076"/>
          <ac:grpSpMkLst>
            <pc:docMk/>
            <pc:sldMk cId="2388391926" sldId="647"/>
            <ac:grpSpMk id="43" creationId="{871B9C7F-13D7-4E34-8760-569974A54E74}"/>
          </ac:grpSpMkLst>
        </pc:grpChg>
        <pc:grpChg chg="add del mod">
          <ac:chgData name="Zhao Jin" userId="cd05a825-544c-438a-9ba1-08e63db50b47" providerId="ADAL" clId="{05A6CE7D-1A59-49F1-A752-ADF9A4F6187C}" dt="2021-04-20T04:43:30.786" v="4156" actId="478"/>
          <ac:grpSpMkLst>
            <pc:docMk/>
            <pc:sldMk cId="2388391926" sldId="647"/>
            <ac:grpSpMk id="66" creationId="{D62CDA73-FFCA-4AA4-B9A4-162793D54D46}"/>
          </ac:grpSpMkLst>
        </pc:grpChg>
        <pc:grpChg chg="add del mod">
          <ac:chgData name="Zhao Jin" userId="cd05a825-544c-438a-9ba1-08e63db50b47" providerId="ADAL" clId="{05A6CE7D-1A59-49F1-A752-ADF9A4F6187C}" dt="2021-04-20T04:31:25.788" v="3768"/>
          <ac:grpSpMkLst>
            <pc:docMk/>
            <pc:sldMk cId="2388391926" sldId="647"/>
            <ac:grpSpMk id="72" creationId="{9BCB598A-F6ED-4E8C-B037-977ADC27B087}"/>
          </ac:grpSpMkLst>
        </pc:grpChg>
        <pc:grpChg chg="add del mod">
          <ac:chgData name="Zhao Jin" userId="cd05a825-544c-438a-9ba1-08e63db50b47" providerId="ADAL" clId="{05A6CE7D-1A59-49F1-A752-ADF9A4F6187C}" dt="2021-04-20T04:42:28.975" v="4082" actId="478"/>
          <ac:grpSpMkLst>
            <pc:docMk/>
            <pc:sldMk cId="2388391926" sldId="647"/>
            <ac:grpSpMk id="76" creationId="{AAACC3DE-CA52-4D15-ABD2-8AED9F1585E2}"/>
          </ac:grpSpMkLst>
        </pc:grpChg>
        <pc:grpChg chg="add del mod">
          <ac:chgData name="Zhao Jin" userId="cd05a825-544c-438a-9ba1-08e63db50b47" providerId="ADAL" clId="{05A6CE7D-1A59-49F1-A752-ADF9A4F6187C}" dt="2021-04-20T04:43:18.282" v="4151" actId="478"/>
          <ac:grpSpMkLst>
            <pc:docMk/>
            <pc:sldMk cId="2388391926" sldId="647"/>
            <ac:grpSpMk id="80" creationId="{DCD8CEE5-A2B1-45C3-9372-42A8171AAAF2}"/>
          </ac:grpSpMkLst>
        </pc:grpChg>
        <pc:grpChg chg="add del mod">
          <ac:chgData name="Zhao Jin" userId="cd05a825-544c-438a-9ba1-08e63db50b47" providerId="ADAL" clId="{05A6CE7D-1A59-49F1-A752-ADF9A4F6187C}" dt="2021-04-20T04:33:02.995" v="3793" actId="478"/>
          <ac:grpSpMkLst>
            <pc:docMk/>
            <pc:sldMk cId="2388391926" sldId="647"/>
            <ac:grpSpMk id="85" creationId="{D9129FB8-3EFE-4B5D-9DFE-9CAF7EFB0C03}"/>
          </ac:grpSpMkLst>
        </pc:grpChg>
        <pc:grpChg chg="add del mod">
          <ac:chgData name="Zhao Jin" userId="cd05a825-544c-438a-9ba1-08e63db50b47" providerId="ADAL" clId="{05A6CE7D-1A59-49F1-A752-ADF9A4F6187C}" dt="2021-04-20T04:43:18.494" v="4152" actId="478"/>
          <ac:grpSpMkLst>
            <pc:docMk/>
            <pc:sldMk cId="2388391926" sldId="647"/>
            <ac:grpSpMk id="88" creationId="{1B88FB64-B3FD-4F72-982E-A53BE983AAF2}"/>
          </ac:grpSpMkLst>
        </pc:grpChg>
        <pc:grpChg chg="add mod">
          <ac:chgData name="Zhao Jin" userId="cd05a825-544c-438a-9ba1-08e63db50b47" providerId="ADAL" clId="{05A6CE7D-1A59-49F1-A752-ADF9A4F6187C}" dt="2021-04-20T04:45:19.866" v="4282" actId="1038"/>
          <ac:grpSpMkLst>
            <pc:docMk/>
            <pc:sldMk cId="2388391926" sldId="647"/>
            <ac:grpSpMk id="91" creationId="{0BDA8D94-34FA-4732-85F1-5E275DB2C287}"/>
          </ac:grpSpMkLst>
        </pc:grpChg>
        <pc:grpChg chg="add mod">
          <ac:chgData name="Zhao Jin" userId="cd05a825-544c-438a-9ba1-08e63db50b47" providerId="ADAL" clId="{05A6CE7D-1A59-49F1-A752-ADF9A4F6187C}" dt="2021-04-20T04:46:18.367" v="4359" actId="1037"/>
          <ac:grpSpMkLst>
            <pc:docMk/>
            <pc:sldMk cId="2388391926" sldId="647"/>
            <ac:grpSpMk id="94" creationId="{28C2E02B-B133-47D6-BD48-C752A3E82592}"/>
          </ac:grpSpMkLst>
        </pc:grpChg>
        <pc:grpChg chg="add mod">
          <ac:chgData name="Zhao Jin" userId="cd05a825-544c-438a-9ba1-08e63db50b47" providerId="ADAL" clId="{05A6CE7D-1A59-49F1-A752-ADF9A4F6187C}" dt="2021-04-20T04:42:51.320" v="4138" actId="1076"/>
          <ac:grpSpMkLst>
            <pc:docMk/>
            <pc:sldMk cId="2388391926" sldId="647"/>
            <ac:grpSpMk id="97" creationId="{F7BC2700-97A4-4BF7-9649-7D71E9F696B7}"/>
          </ac:grpSpMkLst>
        </pc:grpChg>
        <pc:grpChg chg="add del mod">
          <ac:chgData name="Zhao Jin" userId="cd05a825-544c-438a-9ba1-08e63db50b47" providerId="ADAL" clId="{05A6CE7D-1A59-49F1-A752-ADF9A4F6187C}" dt="2021-04-20T04:44:20.191" v="4249" actId="1076"/>
          <ac:grpSpMkLst>
            <pc:docMk/>
            <pc:sldMk cId="2388391926" sldId="647"/>
            <ac:grpSpMk id="100" creationId="{E65E5B41-D68A-4454-923E-0F5B50EFE1CB}"/>
          </ac:grpSpMkLst>
        </pc:grpChg>
        <pc:grpChg chg="add mod">
          <ac:chgData name="Zhao Jin" userId="cd05a825-544c-438a-9ba1-08e63db50b47" providerId="ADAL" clId="{05A6CE7D-1A59-49F1-A752-ADF9A4F6187C}" dt="2021-04-20T04:46:32.775" v="4374" actId="1035"/>
          <ac:grpSpMkLst>
            <pc:docMk/>
            <pc:sldMk cId="2388391926" sldId="647"/>
            <ac:grpSpMk id="106" creationId="{2849490F-8675-4B0B-863D-D5B8BBBAB973}"/>
          </ac:grpSpMkLst>
        </pc:grp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" creationId="{EE31DCEF-6BE3-4A33-BD5B-AD39E5D499DF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57" creationId="{082132D0-249C-4109-B89F-B1C247245515}"/>
          </ac:cxnSpMkLst>
        </pc:cxnChg>
        <pc:cxnChg chg="mod">
          <ac:chgData name="Zhao Jin" userId="cd05a825-544c-438a-9ba1-08e63db50b47" providerId="ADAL" clId="{05A6CE7D-1A59-49F1-A752-ADF9A4F6187C}" dt="2021-04-20T04:42:36.205" v="4132" actId="1035"/>
          <ac:cxnSpMkLst>
            <pc:docMk/>
            <pc:sldMk cId="2388391926" sldId="647"/>
            <ac:cxnSpMk id="58" creationId="{905204FA-0903-4650-814A-0E7D24A48E9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59" creationId="{29A2FE1E-CE4A-445B-A2C2-61D9FA73AAC7}"/>
          </ac:cxnSpMkLst>
        </pc:cxnChg>
        <pc:cxnChg chg="mod">
          <ac:chgData name="Zhao Jin" userId="cd05a825-544c-438a-9ba1-08e63db50b47" providerId="ADAL" clId="{05A6CE7D-1A59-49F1-A752-ADF9A4F6187C}" dt="2021-04-20T04:42:36.205" v="4132" actId="1035"/>
          <ac:cxnSpMkLst>
            <pc:docMk/>
            <pc:sldMk cId="2388391926" sldId="647"/>
            <ac:cxnSpMk id="60" creationId="{1C80C662-87A4-4F1E-8303-B28E474A0259}"/>
          </ac:cxnSpMkLst>
        </pc:cxnChg>
        <pc:cxnChg chg="mod">
          <ac:chgData name="Zhao Jin" userId="cd05a825-544c-438a-9ba1-08e63db50b47" providerId="ADAL" clId="{05A6CE7D-1A59-49F1-A752-ADF9A4F6187C}" dt="2021-04-20T04:42:47.755" v="4137" actId="1076"/>
          <ac:cxnSpMkLst>
            <pc:docMk/>
            <pc:sldMk cId="2388391926" sldId="647"/>
            <ac:cxnSpMk id="61" creationId="{2B571E11-2BBB-49F3-B488-AA5308465F67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2" creationId="{67FBED1E-E33C-48E2-BFE8-E9392A3E4321}"/>
          </ac:cxnSpMkLst>
        </pc:cxnChg>
        <pc:cxnChg chg="add del mod">
          <ac:chgData name="Zhao Jin" userId="cd05a825-544c-438a-9ba1-08e63db50b47" providerId="ADAL" clId="{05A6CE7D-1A59-49F1-A752-ADF9A4F6187C}" dt="2021-04-20T04:43:31.347" v="4157" actId="478"/>
          <ac:cxnSpMkLst>
            <pc:docMk/>
            <pc:sldMk cId="2388391926" sldId="647"/>
            <ac:cxnSpMk id="63" creationId="{B9BAAC99-F07A-4DE5-8D6A-803BF812447F}"/>
          </ac:cxnSpMkLst>
        </pc:cxnChg>
        <pc:cxnChg chg="add mod">
          <ac:chgData name="Zhao Jin" userId="cd05a825-544c-438a-9ba1-08e63db50b47" providerId="ADAL" clId="{05A6CE7D-1A59-49F1-A752-ADF9A4F6187C}" dt="2021-04-20T04:42:42.582" v="4134" actId="1076"/>
          <ac:cxnSpMkLst>
            <pc:docMk/>
            <pc:sldMk cId="2388391926" sldId="647"/>
            <ac:cxnSpMk id="64" creationId="{069CEAB9-8BC8-430A-BC1F-03AA6E72AC7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5" creationId="{37916D00-8F42-4F7D-936F-A17465FDEED1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67" creationId="{4CD6220B-54D3-4E8B-82DC-51A2C88478C8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68" creationId="{02A177B3-B630-4EC4-8616-FA4BCE048A5C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69" creationId="{8B48AF8A-A31D-48DE-8C0E-FC96667C9049}"/>
          </ac:cxnSpMkLst>
        </pc:cxnChg>
        <pc:cxnChg chg="mod">
          <ac:chgData name="Zhao Jin" userId="cd05a825-544c-438a-9ba1-08e63db50b47" providerId="ADAL" clId="{05A6CE7D-1A59-49F1-A752-ADF9A4F6187C}" dt="2021-04-20T04:31:01.748" v="3747"/>
          <ac:cxnSpMkLst>
            <pc:docMk/>
            <pc:sldMk cId="2388391926" sldId="647"/>
            <ac:cxnSpMk id="70" creationId="{D290AA9D-E36B-4FE6-967F-0B510A5435AC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1" creationId="{F99E108C-405B-4663-86B1-59B517DD7FBC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4" creationId="{45722CD0-8077-4E77-856B-3935C4D6BF1E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78" creationId="{688379D4-6E52-4867-8B48-098D1439E557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1" creationId="{2E99D5C6-FBE0-4A59-94E6-DCD380EB2A90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84" creationId="{A03B4802-6FE3-482B-A7DA-B3EF0E1B9FCA}"/>
          </ac:cxnSpMkLst>
        </pc:cxnChg>
        <pc:cxnChg chg="del mod">
          <ac:chgData name="Zhao Jin" userId="cd05a825-544c-438a-9ba1-08e63db50b47" providerId="ADAL" clId="{05A6CE7D-1A59-49F1-A752-ADF9A4F6187C}" dt="2021-04-20T04:27:38.650" v="3627" actId="478"/>
          <ac:cxnSpMkLst>
            <pc:docMk/>
            <pc:sldMk cId="2388391926" sldId="647"/>
            <ac:cxnSpMk id="101" creationId="{580AAAC7-8CAC-42CB-9332-0E46F74DC2D6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2" creationId="{9B1F9314-5DFF-4E5E-B1F2-63372A432D10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3" creationId="{4D2ED57C-8993-42E2-ABC2-B8A8A869FDEC}"/>
          </ac:cxnSpMkLst>
        </pc:cxnChg>
        <pc:cxnChg chg="mod">
          <ac:chgData name="Zhao Jin" userId="cd05a825-544c-438a-9ba1-08e63db50b47" providerId="ADAL" clId="{05A6CE7D-1A59-49F1-A752-ADF9A4F6187C}" dt="2021-04-20T04:36:40.907" v="3882"/>
          <ac:cxnSpMkLst>
            <pc:docMk/>
            <pc:sldMk cId="2388391926" sldId="647"/>
            <ac:cxnSpMk id="104" creationId="{0A6FD468-C939-4342-9691-F5AE758489DC}"/>
          </ac:cxnSpMkLst>
        </pc:cxnChg>
        <pc:cxnChg chg="add mod">
          <ac:chgData name="Zhao Jin" userId="cd05a825-544c-438a-9ba1-08e63db50b47" providerId="ADAL" clId="{05A6CE7D-1A59-49F1-A752-ADF9A4F6187C}" dt="2021-04-20T04:44:08.545" v="4246" actId="14100"/>
          <ac:cxnSpMkLst>
            <pc:docMk/>
            <pc:sldMk cId="2388391926" sldId="647"/>
            <ac:cxnSpMk id="105" creationId="{AD0D9BA1-5CE8-4CB9-BED3-7E08C4DFE124}"/>
          </ac:cxnSpMkLst>
        </pc:cxnChg>
        <pc:cxnChg chg="mod">
          <ac:chgData name="Zhao Jin" userId="cd05a825-544c-438a-9ba1-08e63db50b47" providerId="ADAL" clId="{05A6CE7D-1A59-49F1-A752-ADF9A4F6187C}" dt="2021-04-20T04:43:26.209" v="4154"/>
          <ac:cxnSpMkLst>
            <pc:docMk/>
            <pc:sldMk cId="2388391926" sldId="647"/>
            <ac:cxnSpMk id="107" creationId="{BE823CFC-B0EC-4B90-BC4E-FBFD9D5AA805}"/>
          </ac:cxnSpMkLst>
        </pc:cxnChg>
        <pc:cxnChg chg="mod">
          <ac:chgData name="Zhao Jin" userId="cd05a825-544c-438a-9ba1-08e63db50b47" providerId="ADAL" clId="{05A6CE7D-1A59-49F1-A752-ADF9A4F6187C}" dt="2021-04-20T04:45:46.593" v="4292" actId="14100"/>
          <ac:cxnSpMkLst>
            <pc:docMk/>
            <pc:sldMk cId="2388391926" sldId="647"/>
            <ac:cxnSpMk id="108" creationId="{7493D92A-5B6E-4BFD-9576-9FD8242B4BF8}"/>
          </ac:cxnSpMkLst>
        </pc:cxnChg>
        <pc:cxnChg chg="mod">
          <ac:chgData name="Zhao Jin" userId="cd05a825-544c-438a-9ba1-08e63db50b47" providerId="ADAL" clId="{05A6CE7D-1A59-49F1-A752-ADF9A4F6187C}" dt="2021-04-20T04:45:42.565" v="4291" actId="1076"/>
          <ac:cxnSpMkLst>
            <pc:docMk/>
            <pc:sldMk cId="2388391926" sldId="647"/>
            <ac:cxnSpMk id="109" creationId="{C4DD2CE1-1BDA-4AE1-9CD9-9CCDD355D9C0}"/>
          </ac:cxnSpMkLst>
        </pc:cxnChg>
        <pc:cxnChg chg="add mod">
          <ac:chgData name="Zhao Jin" userId="cd05a825-544c-438a-9ba1-08e63db50b47" providerId="ADAL" clId="{05A6CE7D-1A59-49F1-A752-ADF9A4F6187C}" dt="2021-04-20T04:46:28.596" v="4366" actId="1036"/>
          <ac:cxnSpMkLst>
            <pc:docMk/>
            <pc:sldMk cId="2388391926" sldId="647"/>
            <ac:cxnSpMk id="110" creationId="{DC80CAB8-D924-40C4-AA46-537620D422A1}"/>
          </ac:cxnSpMkLst>
        </pc:cxnChg>
      </pc:sldChg>
      <pc:sldChg chg="addSp delSp modSp add mod delAnim modAnim">
        <pc:chgData name="Zhao Jin" userId="cd05a825-544c-438a-9ba1-08e63db50b47" providerId="ADAL" clId="{05A6CE7D-1A59-49F1-A752-ADF9A4F6187C}" dt="2021-04-22T08:25:05.351" v="10710" actId="207"/>
        <pc:sldMkLst>
          <pc:docMk/>
          <pc:sldMk cId="4146469466" sldId="648"/>
        </pc:sldMkLst>
        <pc:spChg chg="add mod">
          <ac:chgData name="Zhao Jin" userId="cd05a825-544c-438a-9ba1-08e63db50b47" providerId="ADAL" clId="{05A6CE7D-1A59-49F1-A752-ADF9A4F6187C}" dt="2021-04-20T04:26:27.470" v="3560" actId="1076"/>
          <ac:spMkLst>
            <pc:docMk/>
            <pc:sldMk cId="4146469466" sldId="648"/>
            <ac:spMk id="11" creationId="{77790EFF-1FA5-4B12-812B-B7E0ECF5861D}"/>
          </ac:spMkLst>
        </pc:spChg>
        <pc:spChg chg="add mod">
          <ac:chgData name="Zhao Jin" userId="cd05a825-544c-438a-9ba1-08e63db50b47" providerId="ADAL" clId="{05A6CE7D-1A59-49F1-A752-ADF9A4F6187C}" dt="2021-04-20T04:26:38.893" v="3588" actId="1038"/>
          <ac:spMkLst>
            <pc:docMk/>
            <pc:sldMk cId="4146469466" sldId="648"/>
            <ac:spMk id="13" creationId="{638646FD-2F24-4CF0-AA9F-43571686A7EC}"/>
          </ac:spMkLst>
        </pc:spChg>
        <pc:spChg chg="mod">
          <ac:chgData name="Zhao Jin" userId="cd05a825-544c-438a-9ba1-08e63db50b47" providerId="ADAL" clId="{05A6CE7D-1A59-49F1-A752-ADF9A4F6187C}" dt="2021-04-22T08:25:05.351" v="10710" actId="207"/>
          <ac:spMkLst>
            <pc:docMk/>
            <pc:sldMk cId="4146469466" sldId="648"/>
            <ac:spMk id="14" creationId="{180BCDD1-2196-4F04-8981-600567CD2FF3}"/>
          </ac:spMkLst>
        </pc:spChg>
        <pc:spChg chg="add del mod">
          <ac:chgData name="Zhao Jin" userId="cd05a825-544c-438a-9ba1-08e63db50b47" providerId="ADAL" clId="{05A6CE7D-1A59-49F1-A752-ADF9A4F6187C}" dt="2021-04-20T04:25:28.130" v="3426" actId="478"/>
          <ac:spMkLst>
            <pc:docMk/>
            <pc:sldMk cId="4146469466" sldId="648"/>
            <ac:spMk id="16" creationId="{87246921-257A-4946-8830-7E81076E0F3F}"/>
          </ac:spMkLst>
        </pc:spChg>
        <pc:spChg chg="mod">
          <ac:chgData name="Zhao Jin" userId="cd05a825-544c-438a-9ba1-08e63db50b47" providerId="ADAL" clId="{05A6CE7D-1A59-49F1-A752-ADF9A4F6187C}" dt="2021-04-20T05:38:19.593" v="6128" actId="20577"/>
          <ac:spMkLst>
            <pc:docMk/>
            <pc:sldMk cId="4146469466" sldId="648"/>
            <ac:spMk id="14338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05A6CE7D-1A59-49F1-A752-ADF9A4F6187C}" dt="2021-04-22T08:26:05.832" v="10715" actId="14100"/>
        <pc:sldMkLst>
          <pc:docMk/>
          <pc:sldMk cId="30319324" sldId="649"/>
        </pc:sldMkLst>
        <pc:spChg chg="add mod">
          <ac:chgData name="Zhao Jin" userId="cd05a825-544c-438a-9ba1-08e63db50b47" providerId="ADAL" clId="{05A6CE7D-1A59-49F1-A752-ADF9A4F6187C}" dt="2021-04-20T04:47:05.175" v="4389" actId="1076"/>
          <ac:spMkLst>
            <pc:docMk/>
            <pc:sldMk cId="30319324" sldId="649"/>
            <ac:spMk id="65" creationId="{C43364AC-4F9A-42C3-B6AD-829835C9E053}"/>
          </ac:spMkLst>
        </pc:spChg>
        <pc:spChg chg="mod">
          <ac:chgData name="Zhao Jin" userId="cd05a825-544c-438a-9ba1-08e63db50b47" providerId="ADAL" clId="{05A6CE7D-1A59-49F1-A752-ADF9A4F6187C}" dt="2021-04-20T05:38:32.170" v="6133" actId="20577"/>
          <ac:spMkLst>
            <pc:docMk/>
            <pc:sldMk cId="30319324" sldId="649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4:39:17.951" v="3994" actId="688"/>
          <ac:grpSpMkLst>
            <pc:docMk/>
            <pc:sldMk cId="30319324" sldId="649"/>
            <ac:grpSpMk id="44" creationId="{6B4ACB6C-7D2B-439C-808F-24F55829DECA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66" creationId="{D62CDA73-FFCA-4AA4-B9A4-162793D54D46}"/>
          </ac:grpSpMkLst>
        </pc:grpChg>
        <pc:grpChg chg="mod">
          <ac:chgData name="Zhao Jin" userId="cd05a825-544c-438a-9ba1-08e63db50b47" providerId="ADAL" clId="{05A6CE7D-1A59-49F1-A752-ADF9A4F6187C}" dt="2021-04-20T04:39:07.822" v="3991" actId="1076"/>
          <ac:grpSpMkLst>
            <pc:docMk/>
            <pc:sldMk cId="30319324" sldId="649"/>
            <ac:grpSpMk id="88" creationId="{1B88FB64-B3FD-4F72-982E-A53BE983AAF2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91" creationId="{0BDA8D94-34FA-4732-85F1-5E275DB2C287}"/>
          </ac:grpSpMkLst>
        </pc:grpChg>
        <pc:grpChg chg="del">
          <ac:chgData name="Zhao Jin" userId="cd05a825-544c-438a-9ba1-08e63db50b47" providerId="ADAL" clId="{05A6CE7D-1A59-49F1-A752-ADF9A4F6187C}" dt="2021-04-20T04:39:00.395" v="3989" actId="478"/>
          <ac:grpSpMkLst>
            <pc:docMk/>
            <pc:sldMk cId="30319324" sldId="649"/>
            <ac:grpSpMk id="94" creationId="{28C2E02B-B133-47D6-BD48-C752A3E82592}"/>
          </ac:grpSpMkLst>
        </pc:grpChg>
        <pc:grpChg chg="del">
          <ac:chgData name="Zhao Jin" userId="cd05a825-544c-438a-9ba1-08e63db50b47" providerId="ADAL" clId="{05A6CE7D-1A59-49F1-A752-ADF9A4F6187C}" dt="2021-04-20T04:39:01.589" v="3990" actId="478"/>
          <ac:grpSpMkLst>
            <pc:docMk/>
            <pc:sldMk cId="30319324" sldId="649"/>
            <ac:grpSpMk id="97" creationId="{F7BC2700-97A4-4BF7-9649-7D71E9F696B7}"/>
          </ac:grpSpMkLst>
        </pc:grpChg>
        <pc:cxnChg chg="mod">
          <ac:chgData name="Zhao Jin" userId="cd05a825-544c-438a-9ba1-08e63db50b47" providerId="ADAL" clId="{05A6CE7D-1A59-49F1-A752-ADF9A4F6187C}" dt="2021-04-20T04:39:32.400" v="3998" actId="1076"/>
          <ac:cxnSpMkLst>
            <pc:docMk/>
            <pc:sldMk cId="30319324" sldId="649"/>
            <ac:cxnSpMk id="45" creationId="{8B22F206-F7E9-4EFB-8CA4-D24D828328BD}"/>
          </ac:cxnSpMkLst>
        </pc:cxnChg>
        <pc:cxnChg chg="mod">
          <ac:chgData name="Zhao Jin" userId="cd05a825-544c-438a-9ba1-08e63db50b47" providerId="ADAL" clId="{05A6CE7D-1A59-49F1-A752-ADF9A4F6187C}" dt="2021-04-20T04:39:43.064" v="4000" actId="14100"/>
          <ac:cxnSpMkLst>
            <pc:docMk/>
            <pc:sldMk cId="30319324" sldId="649"/>
            <ac:cxnSpMk id="46" creationId="{E83AE431-FCC1-4B99-831E-48B1472C367D}"/>
          </ac:cxnSpMkLst>
        </pc:cxnChg>
        <pc:cxnChg chg="mod">
          <ac:chgData name="Zhao Jin" userId="cd05a825-544c-438a-9ba1-08e63db50b47" providerId="ADAL" clId="{05A6CE7D-1A59-49F1-A752-ADF9A4F6187C}" dt="2021-04-20T04:39:50.860" v="4002" actId="14100"/>
          <ac:cxnSpMkLst>
            <pc:docMk/>
            <pc:sldMk cId="30319324" sldId="649"/>
            <ac:cxnSpMk id="47" creationId="{970696D1-9107-4352-B0F9-52B752163783}"/>
          </ac:cxnSpMkLst>
        </pc:cxnChg>
        <pc:cxnChg chg="add mod">
          <ac:chgData name="Zhao Jin" userId="cd05a825-544c-438a-9ba1-08e63db50b47" providerId="ADAL" clId="{05A6CE7D-1A59-49F1-A752-ADF9A4F6187C}" dt="2021-04-20T04:41:55.547" v="4073" actId="1035"/>
          <ac:cxnSpMkLst>
            <pc:docMk/>
            <pc:sldMk cId="30319324" sldId="649"/>
            <ac:cxnSpMk id="53" creationId="{C8EB9870-63DB-432D-B0A6-0674BEC8A3B0}"/>
          </ac:cxnSpMkLst>
        </pc:cxnChg>
        <pc:cxnChg chg="del">
          <ac:chgData name="Zhao Jin" userId="cd05a825-544c-438a-9ba1-08e63db50b47" providerId="ADAL" clId="{05A6CE7D-1A59-49F1-A752-ADF9A4F6187C}" dt="2021-04-20T04:39:00.395" v="3989" actId="478"/>
          <ac:cxnSpMkLst>
            <pc:docMk/>
            <pc:sldMk cId="30319324" sldId="649"/>
            <ac:cxnSpMk id="63" creationId="{B9BAAC99-F07A-4DE5-8D6A-803BF812447F}"/>
          </ac:cxnSpMkLst>
        </pc:cxnChg>
        <pc:cxnChg chg="mod">
          <ac:chgData name="Zhao Jin" userId="cd05a825-544c-438a-9ba1-08e63db50b47" providerId="ADAL" clId="{05A6CE7D-1A59-49F1-A752-ADF9A4F6187C}" dt="2021-04-22T08:26:05.832" v="10715" actId="14100"/>
          <ac:cxnSpMkLst>
            <pc:docMk/>
            <pc:sldMk cId="30319324" sldId="649"/>
            <ac:cxnSpMk id="64" creationId="{069CEAB9-8BC8-430A-BC1F-03AA6E72AC7A}"/>
          </ac:cxnSpMkLst>
        </pc:cxnChg>
        <pc:cxnChg chg="mod">
          <ac:chgData name="Zhao Jin" userId="cd05a825-544c-438a-9ba1-08e63db50b47" providerId="ADAL" clId="{05A6CE7D-1A59-49F1-A752-ADF9A4F6187C}" dt="2021-04-20T04:40:17.910" v="4008" actId="14100"/>
          <ac:cxnSpMkLst>
            <pc:docMk/>
            <pc:sldMk cId="30319324" sldId="649"/>
            <ac:cxnSpMk id="105" creationId="{AD0D9BA1-5CE8-4CB9-BED3-7E08C4DFE124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0T05:38:41.110" v="6137" actId="6549"/>
        <pc:sldMkLst>
          <pc:docMk/>
          <pc:sldMk cId="1250786271" sldId="650"/>
        </pc:sldMkLst>
        <pc:spChg chg="mod">
          <ac:chgData name="Zhao Jin" userId="cd05a825-544c-438a-9ba1-08e63db50b47" providerId="ADAL" clId="{05A6CE7D-1A59-49F1-A752-ADF9A4F6187C}" dt="2021-04-20T04:48:41.481" v="4412" actId="207"/>
          <ac:spMkLst>
            <pc:docMk/>
            <pc:sldMk cId="1250786271" sldId="650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4:49:28.841" v="4430" actId="403"/>
          <ac:spMkLst>
            <pc:docMk/>
            <pc:sldMk cId="1250786271" sldId="650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4:50:22.080" v="4444" actId="207"/>
          <ac:spMkLst>
            <pc:docMk/>
            <pc:sldMk cId="1250786271" sldId="650"/>
            <ac:spMk id="37" creationId="{1C1FADB0-9FBB-47DC-B9CD-260351586F14}"/>
          </ac:spMkLst>
        </pc:spChg>
        <pc:spChg chg="add mod">
          <ac:chgData name="Zhao Jin" userId="cd05a825-544c-438a-9ba1-08e63db50b47" providerId="ADAL" clId="{05A6CE7D-1A59-49F1-A752-ADF9A4F6187C}" dt="2021-04-20T04:53:14.611" v="4869" actId="20577"/>
          <ac:spMkLst>
            <pc:docMk/>
            <pc:sldMk cId="1250786271" sldId="650"/>
            <ac:spMk id="38" creationId="{F5F75A87-7D09-4818-83ED-909473B62E23}"/>
          </ac:spMkLst>
        </pc:spChg>
        <pc:spChg chg="del">
          <ac:chgData name="Zhao Jin" userId="cd05a825-544c-438a-9ba1-08e63db50b47" providerId="ADAL" clId="{05A6CE7D-1A59-49F1-A752-ADF9A4F6187C}" dt="2021-04-20T04:49:17.767" v="4428" actId="478"/>
          <ac:spMkLst>
            <pc:docMk/>
            <pc:sldMk cId="1250786271" sldId="650"/>
            <ac:spMk id="111" creationId="{27A58C01-BE84-4700-93A1-54C36D545335}"/>
          </ac:spMkLst>
        </pc:spChg>
        <pc:spChg chg="mod">
          <ac:chgData name="Zhao Jin" userId="cd05a825-544c-438a-9ba1-08e63db50b47" providerId="ADAL" clId="{05A6CE7D-1A59-49F1-A752-ADF9A4F6187C}" dt="2021-04-20T05:38:41.110" v="6137" actId="6549"/>
          <ac:spMkLst>
            <pc:docMk/>
            <pc:sldMk cId="1250786271" sldId="650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34" creationId="{913D0C26-B72D-42D4-82BC-CD2935E8F6EE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43" creationId="{871B9C7F-13D7-4E34-8760-569974A54E74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1" creationId="{0BDA8D94-34FA-4732-85F1-5E275DB2C287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4" creationId="{28C2E02B-B133-47D6-BD48-C752A3E82592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97" creationId="{F7BC2700-97A4-4BF7-9649-7D71E9F696B7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100" creationId="{E65E5B41-D68A-4454-923E-0F5B50EFE1CB}"/>
          </ac:grpSpMkLst>
        </pc:grpChg>
        <pc:grpChg chg="del">
          <ac:chgData name="Zhao Jin" userId="cd05a825-544c-438a-9ba1-08e63db50b47" providerId="ADAL" clId="{05A6CE7D-1A59-49F1-A752-ADF9A4F6187C}" dt="2021-04-20T04:49:17.767" v="4428" actId="478"/>
          <ac:grpSpMkLst>
            <pc:docMk/>
            <pc:sldMk cId="1250786271" sldId="650"/>
            <ac:grpSpMk id="106" creationId="{2849490F-8675-4B0B-863D-D5B8BBBAB973}"/>
          </ac:grpSpMkLst>
        </pc:grpChg>
        <pc:picChg chg="add del mod">
          <ac:chgData name="Zhao Jin" userId="cd05a825-544c-438a-9ba1-08e63db50b47" providerId="ADAL" clId="{05A6CE7D-1A59-49F1-A752-ADF9A4F6187C}" dt="2021-04-20T05:01:55.380" v="5402" actId="478"/>
          <ac:picMkLst>
            <pc:docMk/>
            <pc:sldMk cId="1250786271" sldId="650"/>
            <ac:picMk id="39" creationId="{A51338C5-4DCF-4595-8E98-739F477ED267}"/>
          </ac:picMkLst>
        </pc:pic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64" creationId="{069CEAB9-8BC8-430A-BC1F-03AA6E72AC7A}"/>
          </ac:cxnSpMkLst>
        </pc:cxn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105" creationId="{AD0D9BA1-5CE8-4CB9-BED3-7E08C4DFE124}"/>
          </ac:cxnSpMkLst>
        </pc:cxnChg>
        <pc:cxnChg chg="del">
          <ac:chgData name="Zhao Jin" userId="cd05a825-544c-438a-9ba1-08e63db50b47" providerId="ADAL" clId="{05A6CE7D-1A59-49F1-A752-ADF9A4F6187C}" dt="2021-04-20T04:49:17.767" v="4428" actId="478"/>
          <ac:cxnSpMkLst>
            <pc:docMk/>
            <pc:sldMk cId="1250786271" sldId="650"/>
            <ac:cxnSpMk id="110" creationId="{DC80CAB8-D924-40C4-AA46-537620D422A1}"/>
          </ac:cxnSpMkLst>
        </pc:cxnChg>
      </pc:sldChg>
      <pc:sldChg chg="addSp delSp modSp add mod delAnim">
        <pc:chgData name="Zhao Jin" userId="cd05a825-544c-438a-9ba1-08e63db50b47" providerId="ADAL" clId="{05A6CE7D-1A59-49F1-A752-ADF9A4F6187C}" dt="2021-04-20T05:38:44.760" v="6140" actId="6549"/>
        <pc:sldMkLst>
          <pc:docMk/>
          <pc:sldMk cId="958993274" sldId="651"/>
        </pc:sldMkLst>
        <pc:spChg chg="add del">
          <ac:chgData name="Zhao Jin" userId="cd05a825-544c-438a-9ba1-08e63db50b47" providerId="ADAL" clId="{05A6CE7D-1A59-49F1-A752-ADF9A4F6187C}" dt="2021-04-20T04:53:38.443" v="4887" actId="22"/>
          <ac:spMkLst>
            <pc:docMk/>
            <pc:sldMk cId="958993274" sldId="651"/>
            <ac:spMk id="11" creationId="{F83B6A2D-39A5-438D-A0B1-C39ECB0452ED}"/>
          </ac:spMkLst>
        </pc:spChg>
        <pc:spChg chg="mod">
          <ac:chgData name="Zhao Jin" userId="cd05a825-544c-438a-9ba1-08e63db50b47" providerId="ADAL" clId="{05A6CE7D-1A59-49F1-A752-ADF9A4F6187C}" dt="2021-04-20T04:52:16.158" v="4700" actId="207"/>
          <ac:spMkLst>
            <pc:docMk/>
            <pc:sldMk cId="958993274" sldId="651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4:53:30.689" v="4885" actId="20577"/>
          <ac:spMkLst>
            <pc:docMk/>
            <pc:sldMk cId="958993274" sldId="651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4.760" v="6140" actId="6549"/>
          <ac:spMkLst>
            <pc:docMk/>
            <pc:sldMk cId="958993274" sldId="651"/>
            <ac:spMk id="14338" creationId="{00000000-0000-0000-0000-000000000000}"/>
          </ac:spMkLst>
        </pc:spChg>
        <pc:picChg chg="del">
          <ac:chgData name="Zhao Jin" userId="cd05a825-544c-438a-9ba1-08e63db50b47" providerId="ADAL" clId="{05A6CE7D-1A59-49F1-A752-ADF9A4F6187C}" dt="2021-04-20T05:01:41.138" v="5372" actId="478"/>
          <ac:picMkLst>
            <pc:docMk/>
            <pc:sldMk cId="958993274" sldId="651"/>
            <ac:picMk id="39" creationId="{A51338C5-4DCF-4595-8E98-739F477ED267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47.709" v="6143" actId="6549"/>
        <pc:sldMkLst>
          <pc:docMk/>
          <pc:sldMk cId="4236694503" sldId="652"/>
        </pc:sldMkLst>
        <pc:spChg chg="add del mod">
          <ac:chgData name="Zhao Jin" userId="cd05a825-544c-438a-9ba1-08e63db50b47" providerId="ADAL" clId="{05A6CE7D-1A59-49F1-A752-ADF9A4F6187C}" dt="2021-04-20T04:59:50.331" v="5209" actId="478"/>
          <ac:spMkLst>
            <pc:docMk/>
            <pc:sldMk cId="4236694503" sldId="652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5:01:49.045" v="5400" actId="1036"/>
          <ac:spMkLst>
            <pc:docMk/>
            <pc:sldMk cId="4236694503" sldId="652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7.709" v="6143" actId="6549"/>
          <ac:spMkLst>
            <pc:docMk/>
            <pc:sldMk cId="4236694503" sldId="652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05A6CE7D-1A59-49F1-A752-ADF9A4F6187C}" dt="2021-04-20T04:59:48.634" v="5207" actId="478"/>
          <ac:picMkLst>
            <pc:docMk/>
            <pc:sldMk cId="4236694503" sldId="652"/>
            <ac:picMk id="11" creationId="{66299C22-3980-4A02-8FE3-1EF90757C0A0}"/>
          </ac:picMkLst>
        </pc:picChg>
        <pc:picChg chg="del">
          <ac:chgData name="Zhao Jin" userId="cd05a825-544c-438a-9ba1-08e63db50b47" providerId="ADAL" clId="{05A6CE7D-1A59-49F1-A752-ADF9A4F6187C}" dt="2021-04-20T04:53:56.720" v="4907" actId="478"/>
          <ac:picMkLst>
            <pc:docMk/>
            <pc:sldMk cId="4236694503" sldId="652"/>
            <ac:picMk id="39" creationId="{A51338C5-4DCF-4595-8E98-739F477ED267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38:49.675" v="6146" actId="20577"/>
        <pc:sldMkLst>
          <pc:docMk/>
          <pc:sldMk cId="2338446959" sldId="653"/>
        </pc:sldMkLst>
        <pc:spChg chg="add del mod">
          <ac:chgData name="Zhao Jin" userId="cd05a825-544c-438a-9ba1-08e63db50b47" providerId="ADAL" clId="{05A6CE7D-1A59-49F1-A752-ADF9A4F6187C}" dt="2021-04-20T05:02:20.512" v="5404"/>
          <ac:spMkLst>
            <pc:docMk/>
            <pc:sldMk cId="2338446959" sldId="653"/>
            <ac:spMk id="11" creationId="{5D64D2DA-E744-46A1-B9DC-7AB9A4099EF6}"/>
          </ac:spMkLst>
        </pc:spChg>
        <pc:spChg chg="mod">
          <ac:chgData name="Zhao Jin" userId="cd05a825-544c-438a-9ba1-08e63db50b47" providerId="ADAL" clId="{05A6CE7D-1A59-49F1-A752-ADF9A4F6187C}" dt="2021-04-20T05:21:50.024" v="5839" actId="1076"/>
          <ac:spMkLst>
            <pc:docMk/>
            <pc:sldMk cId="2338446959" sldId="653"/>
            <ac:spMk id="37" creationId="{1C1FADB0-9FBB-47DC-B9CD-260351586F14}"/>
          </ac:spMkLst>
        </pc:spChg>
        <pc:spChg chg="mod">
          <ac:chgData name="Zhao Jin" userId="cd05a825-544c-438a-9ba1-08e63db50b47" providerId="ADAL" clId="{05A6CE7D-1A59-49F1-A752-ADF9A4F6187C}" dt="2021-04-20T04:57:56.995" v="5203" actId="14100"/>
          <ac:spMkLst>
            <pc:docMk/>
            <pc:sldMk cId="2338446959" sldId="653"/>
            <ac:spMk id="38" creationId="{F5F75A87-7D09-4818-83ED-909473B62E23}"/>
          </ac:spMkLst>
        </pc:spChg>
        <pc:spChg chg="mod">
          <ac:chgData name="Zhao Jin" userId="cd05a825-544c-438a-9ba1-08e63db50b47" providerId="ADAL" clId="{05A6CE7D-1A59-49F1-A752-ADF9A4F6187C}" dt="2021-04-20T05:38:49.675" v="6146" actId="20577"/>
          <ac:spMkLst>
            <pc:docMk/>
            <pc:sldMk cId="2338446959" sldId="653"/>
            <ac:spMk id="14338" creationId="{00000000-0000-0000-0000-000000000000}"/>
          </ac:spMkLst>
        </pc:spChg>
        <pc:picChg chg="del mod">
          <ac:chgData name="Zhao Jin" userId="cd05a825-544c-438a-9ba1-08e63db50b47" providerId="ADAL" clId="{05A6CE7D-1A59-49F1-A752-ADF9A4F6187C}" dt="2021-04-20T05:01:52.032" v="5401" actId="478"/>
          <ac:picMkLst>
            <pc:docMk/>
            <pc:sldMk cId="2338446959" sldId="653"/>
            <ac:picMk id="39" creationId="{A51338C5-4DCF-4595-8E98-739F477ED267}"/>
          </ac:picMkLst>
        </pc:picChg>
      </pc:sldChg>
      <pc:sldChg chg="addSp delSp modSp add mod ord addAnim delAnim modAnim">
        <pc:chgData name="Zhao Jin" userId="cd05a825-544c-438a-9ba1-08e63db50b47" providerId="ADAL" clId="{05A6CE7D-1A59-49F1-A752-ADF9A4F6187C}" dt="2021-04-21T06:34:18.452" v="8564" actId="1035"/>
        <pc:sldMkLst>
          <pc:docMk/>
          <pc:sldMk cId="1446961087" sldId="654"/>
        </pc:sldMkLst>
        <pc:spChg chg="add del mod">
          <ac:chgData name="Zhao Jin" userId="cd05a825-544c-438a-9ba1-08e63db50b47" providerId="ADAL" clId="{05A6CE7D-1A59-49F1-A752-ADF9A4F6187C}" dt="2021-04-20T05:21:10.959" v="5837" actId="767"/>
          <ac:spMkLst>
            <pc:docMk/>
            <pc:sldMk cId="1446961087" sldId="654"/>
            <ac:spMk id="2" creationId="{4EC0835D-F847-47DD-9B5D-207E482624D3}"/>
          </ac:spMkLst>
        </pc:spChg>
        <pc:spChg chg="add del mod">
          <ac:chgData name="Zhao Jin" userId="cd05a825-544c-438a-9ba1-08e63db50b47" providerId="ADAL" clId="{05A6CE7D-1A59-49F1-A752-ADF9A4F6187C}" dt="2021-04-21T06:23:38.398" v="8100"/>
          <ac:spMkLst>
            <pc:docMk/>
            <pc:sldMk cId="1446961087" sldId="654"/>
            <ac:spMk id="2" creationId="{9239B5D4-3558-4269-B448-FCA29DBE6065}"/>
          </ac:spMkLst>
        </pc:spChg>
        <pc:spChg chg="del mod">
          <ac:chgData name="Zhao Jin" userId="cd05a825-544c-438a-9ba1-08e63db50b47" providerId="ADAL" clId="{05A6CE7D-1A59-49F1-A752-ADF9A4F6187C}" dt="2021-04-20T05:05:29.971" v="5620" actId="478"/>
          <ac:spMkLst>
            <pc:docMk/>
            <pc:sldMk cId="1446961087" sldId="654"/>
            <ac:spMk id="10" creationId="{5186E902-6EDC-42ED-8066-4DD4EE596DC8}"/>
          </ac:spMkLst>
        </pc:spChg>
        <pc:spChg chg="add del mod">
          <ac:chgData name="Zhao Jin" userId="cd05a825-544c-438a-9ba1-08e63db50b47" providerId="ADAL" clId="{05A6CE7D-1A59-49F1-A752-ADF9A4F6187C}" dt="2021-04-20T05:22:30.304" v="5870" actId="478"/>
          <ac:spMkLst>
            <pc:docMk/>
            <pc:sldMk cId="1446961087" sldId="654"/>
            <ac:spMk id="11" creationId="{FA1F2B90-2FC7-4BCA-A531-8A2CBEBC2C49}"/>
          </ac:spMkLst>
        </pc:spChg>
        <pc:spChg chg="add del mod">
          <ac:chgData name="Zhao Jin" userId="cd05a825-544c-438a-9ba1-08e63db50b47" providerId="ADAL" clId="{05A6CE7D-1A59-49F1-A752-ADF9A4F6187C}" dt="2021-04-20T05:22:04.207" v="5848" actId="478"/>
          <ac:spMkLst>
            <pc:docMk/>
            <pc:sldMk cId="1446961087" sldId="654"/>
            <ac:spMk id="13" creationId="{3AFBA030-C4C4-4104-8C5A-A7E946692F49}"/>
          </ac:spMkLst>
        </pc:spChg>
        <pc:spChg chg="mod">
          <ac:chgData name="Zhao Jin" userId="cd05a825-544c-438a-9ba1-08e63db50b47" providerId="ADAL" clId="{05A6CE7D-1A59-49F1-A752-ADF9A4F6187C}" dt="2021-04-21T06:32:46.386" v="8373" actId="6549"/>
          <ac:spMkLst>
            <pc:docMk/>
            <pc:sldMk cId="1446961087" sldId="65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3:00.141" v="5889" actId="20577"/>
          <ac:spMkLst>
            <pc:docMk/>
            <pc:sldMk cId="1446961087" sldId="654"/>
            <ac:spMk id="16" creationId="{FE90D9C0-381C-47CE-984D-8C4754BA4B2B}"/>
          </ac:spMkLst>
        </pc:spChg>
        <pc:spChg chg="mod">
          <ac:chgData name="Zhao Jin" userId="cd05a825-544c-438a-9ba1-08e63db50b47" providerId="ADAL" clId="{05A6CE7D-1A59-49F1-A752-ADF9A4F6187C}" dt="2021-04-20T05:23:01.724" v="5890" actId="20577"/>
          <ac:spMkLst>
            <pc:docMk/>
            <pc:sldMk cId="1446961087" sldId="654"/>
            <ac:spMk id="17" creationId="{1B71308E-757D-4E86-B308-80DCCB43D642}"/>
          </ac:spMkLst>
        </pc:spChg>
        <pc:spChg chg="mod">
          <ac:chgData name="Zhao Jin" userId="cd05a825-544c-438a-9ba1-08e63db50b47" providerId="ADAL" clId="{05A6CE7D-1A59-49F1-A752-ADF9A4F6187C}" dt="2021-04-20T05:24:56.351" v="5951" actId="20577"/>
          <ac:spMkLst>
            <pc:docMk/>
            <pc:sldMk cId="1446961087" sldId="654"/>
            <ac:spMk id="18" creationId="{454A0E95-3E5E-463D-9F1E-A35BDA3E662A}"/>
          </ac:spMkLst>
        </pc:spChg>
        <pc:spChg chg="del mod">
          <ac:chgData name="Zhao Jin" userId="cd05a825-544c-438a-9ba1-08e63db50b47" providerId="ADAL" clId="{05A6CE7D-1A59-49F1-A752-ADF9A4F6187C}" dt="2021-04-20T05:23:41.722" v="5908" actId="478"/>
          <ac:spMkLst>
            <pc:docMk/>
            <pc:sldMk cId="1446961087" sldId="654"/>
            <ac:spMk id="19" creationId="{6312FB30-EB8C-4BF3-9C13-C35907219673}"/>
          </ac:spMkLst>
        </pc:spChg>
        <pc:spChg chg="del mod">
          <ac:chgData name="Zhao Jin" userId="cd05a825-544c-438a-9ba1-08e63db50b47" providerId="ADAL" clId="{05A6CE7D-1A59-49F1-A752-ADF9A4F6187C}" dt="2021-04-20T05:23:38.784" v="5907" actId="478"/>
          <ac:spMkLst>
            <pc:docMk/>
            <pc:sldMk cId="1446961087" sldId="654"/>
            <ac:spMk id="20" creationId="{82478BA0-CA40-4FFF-BDA8-E3171024320D}"/>
          </ac:spMkLst>
        </pc:spChg>
        <pc:spChg chg="del mod">
          <ac:chgData name="Zhao Jin" userId="cd05a825-544c-438a-9ba1-08e63db50b47" providerId="ADAL" clId="{05A6CE7D-1A59-49F1-A752-ADF9A4F6187C}" dt="2021-04-20T05:23:16.540" v="5900" actId="478"/>
          <ac:spMkLst>
            <pc:docMk/>
            <pc:sldMk cId="1446961087" sldId="654"/>
            <ac:spMk id="21" creationId="{F0886172-3AA8-4D4C-813E-78F01FBC2E49}"/>
          </ac:spMkLst>
        </pc:spChg>
        <pc:spChg chg="del mod">
          <ac:chgData name="Zhao Jin" userId="cd05a825-544c-438a-9ba1-08e63db50b47" providerId="ADAL" clId="{05A6CE7D-1A59-49F1-A752-ADF9A4F6187C}" dt="2021-04-20T05:23:14.952" v="5899" actId="478"/>
          <ac:spMkLst>
            <pc:docMk/>
            <pc:sldMk cId="1446961087" sldId="654"/>
            <ac:spMk id="22" creationId="{1B269E48-E5A5-44B3-95CE-BBDD03A6764C}"/>
          </ac:spMkLst>
        </pc:spChg>
        <pc:spChg chg="del mod">
          <ac:chgData name="Zhao Jin" userId="cd05a825-544c-438a-9ba1-08e63db50b47" providerId="ADAL" clId="{05A6CE7D-1A59-49F1-A752-ADF9A4F6187C}" dt="2021-04-20T05:23:13.487" v="5898" actId="478"/>
          <ac:spMkLst>
            <pc:docMk/>
            <pc:sldMk cId="1446961087" sldId="654"/>
            <ac:spMk id="23" creationId="{485E0C81-7D5A-4970-9E69-EA7A16383563}"/>
          </ac:spMkLst>
        </pc:spChg>
        <pc:spChg chg="del mod">
          <ac:chgData name="Zhao Jin" userId="cd05a825-544c-438a-9ba1-08e63db50b47" providerId="ADAL" clId="{05A6CE7D-1A59-49F1-A752-ADF9A4F6187C}" dt="2021-04-20T05:23:11.897" v="5897" actId="478"/>
          <ac:spMkLst>
            <pc:docMk/>
            <pc:sldMk cId="1446961087" sldId="654"/>
            <ac:spMk id="24" creationId="{CBB0A482-4246-4775-931C-052D59F0722E}"/>
          </ac:spMkLst>
        </pc:spChg>
        <pc:spChg chg="del mod">
          <ac:chgData name="Zhao Jin" userId="cd05a825-544c-438a-9ba1-08e63db50b47" providerId="ADAL" clId="{05A6CE7D-1A59-49F1-A752-ADF9A4F6187C}" dt="2021-04-20T05:23:10.426" v="5896" actId="478"/>
          <ac:spMkLst>
            <pc:docMk/>
            <pc:sldMk cId="1446961087" sldId="654"/>
            <ac:spMk id="25" creationId="{54BB835E-97E3-420C-A2B6-66D9754C7CDB}"/>
          </ac:spMkLst>
        </pc:spChg>
        <pc:spChg chg="del mod">
          <ac:chgData name="Zhao Jin" userId="cd05a825-544c-438a-9ba1-08e63db50b47" providerId="ADAL" clId="{05A6CE7D-1A59-49F1-A752-ADF9A4F6187C}" dt="2021-04-20T05:23:08.983" v="5895" actId="478"/>
          <ac:spMkLst>
            <pc:docMk/>
            <pc:sldMk cId="1446961087" sldId="654"/>
            <ac:spMk id="26" creationId="{256271E5-099E-4DAB-9A93-F421516CE655}"/>
          </ac:spMkLst>
        </pc:spChg>
        <pc:spChg chg="del mod">
          <ac:chgData name="Zhao Jin" userId="cd05a825-544c-438a-9ba1-08e63db50b47" providerId="ADAL" clId="{05A6CE7D-1A59-49F1-A752-ADF9A4F6187C}" dt="2021-04-20T05:22:45.761" v="5877" actId="478"/>
          <ac:spMkLst>
            <pc:docMk/>
            <pc:sldMk cId="1446961087" sldId="654"/>
            <ac:spMk id="27" creationId="{71A890CB-EFAE-467F-B7A0-AB0754F17B03}"/>
          </ac:spMkLst>
        </pc:spChg>
        <pc:spChg chg="del mod">
          <ac:chgData name="Zhao Jin" userId="cd05a825-544c-438a-9ba1-08e63db50b47" providerId="ADAL" clId="{05A6CE7D-1A59-49F1-A752-ADF9A4F6187C}" dt="2021-04-20T05:22:49.059" v="5880" actId="478"/>
          <ac:spMkLst>
            <pc:docMk/>
            <pc:sldMk cId="1446961087" sldId="654"/>
            <ac:spMk id="28" creationId="{F212D3D8-0C2C-415A-8095-1D7A50E43D9F}"/>
          </ac:spMkLst>
        </pc:spChg>
        <pc:spChg chg="del mod">
          <ac:chgData name="Zhao Jin" userId="cd05a825-544c-438a-9ba1-08e63db50b47" providerId="ADAL" clId="{05A6CE7D-1A59-49F1-A752-ADF9A4F6187C}" dt="2021-04-20T05:22:57.345" v="5888" actId="478"/>
          <ac:spMkLst>
            <pc:docMk/>
            <pc:sldMk cId="1446961087" sldId="654"/>
            <ac:spMk id="29" creationId="{A93921B5-ECDA-4CEC-A1D7-2C2167711116}"/>
          </ac:spMkLst>
        </pc:spChg>
        <pc:spChg chg="del mod">
          <ac:chgData name="Zhao Jin" userId="cd05a825-544c-438a-9ba1-08e63db50b47" providerId="ADAL" clId="{05A6CE7D-1A59-49F1-A752-ADF9A4F6187C}" dt="2021-04-20T05:22:51.727" v="5883" actId="478"/>
          <ac:spMkLst>
            <pc:docMk/>
            <pc:sldMk cId="1446961087" sldId="654"/>
            <ac:spMk id="30" creationId="{822BD676-9178-4FE4-9CA5-875F9811D80C}"/>
          </ac:spMkLst>
        </pc:spChg>
        <pc:spChg chg="mod">
          <ac:chgData name="Zhao Jin" userId="cd05a825-544c-438a-9ba1-08e63db50b47" providerId="ADAL" clId="{05A6CE7D-1A59-49F1-A752-ADF9A4F6187C}" dt="2021-04-20T05:23:18.372" v="5901" actId="20577"/>
          <ac:spMkLst>
            <pc:docMk/>
            <pc:sldMk cId="1446961087" sldId="654"/>
            <ac:spMk id="32" creationId="{D6804E10-228C-4822-89E0-7372FD17B54B}"/>
          </ac:spMkLst>
        </pc:spChg>
        <pc:spChg chg="mod">
          <ac:chgData name="Zhao Jin" userId="cd05a825-544c-438a-9ba1-08e63db50b47" providerId="ADAL" clId="{05A6CE7D-1A59-49F1-A752-ADF9A4F6187C}" dt="2021-04-20T05:23:20.324" v="5902" actId="20577"/>
          <ac:spMkLst>
            <pc:docMk/>
            <pc:sldMk cId="1446961087" sldId="654"/>
            <ac:spMk id="33" creationId="{DF57565C-0E15-463F-B7E6-206ABF31D023}"/>
          </ac:spMkLst>
        </pc:spChg>
        <pc:spChg chg="mod">
          <ac:chgData name="Zhao Jin" userId="cd05a825-544c-438a-9ba1-08e63db50b47" providerId="ADAL" clId="{05A6CE7D-1A59-49F1-A752-ADF9A4F6187C}" dt="2021-04-20T05:23:22.092" v="5903" actId="20577"/>
          <ac:spMkLst>
            <pc:docMk/>
            <pc:sldMk cId="1446961087" sldId="654"/>
            <ac:spMk id="34" creationId="{101FBDB1-697C-4B7F-BBC9-1C7384034FF5}"/>
          </ac:spMkLst>
        </pc:spChg>
        <pc:spChg chg="mod">
          <ac:chgData name="Zhao Jin" userId="cd05a825-544c-438a-9ba1-08e63db50b47" providerId="ADAL" clId="{05A6CE7D-1A59-49F1-A752-ADF9A4F6187C}" dt="2021-04-20T05:24:45.185" v="5950" actId="20577"/>
          <ac:spMkLst>
            <pc:docMk/>
            <pc:sldMk cId="1446961087" sldId="654"/>
            <ac:spMk id="35" creationId="{22925989-48FE-4F86-B553-920BF83C9307}"/>
          </ac:spMkLst>
        </pc:spChg>
        <pc:spChg chg="del mod">
          <ac:chgData name="Zhao Jin" userId="cd05a825-544c-438a-9ba1-08e63db50b47" providerId="ADAL" clId="{05A6CE7D-1A59-49F1-A752-ADF9A4F6187C}" dt="2021-04-20T05:25:15.985" v="5953" actId="478"/>
          <ac:spMkLst>
            <pc:docMk/>
            <pc:sldMk cId="1446961087" sldId="654"/>
            <ac:spMk id="36" creationId="{114BF687-6BBF-44A4-B7A1-8433371C3AD5}"/>
          </ac:spMkLst>
        </pc:spChg>
        <pc:spChg chg="del">
          <ac:chgData name="Zhao Jin" userId="cd05a825-544c-438a-9ba1-08e63db50b47" providerId="ADAL" clId="{05A6CE7D-1A59-49F1-A752-ADF9A4F6187C}" dt="2021-04-20T05:02:38.392" v="5444" actId="478"/>
          <ac:spMkLst>
            <pc:docMk/>
            <pc:sldMk cId="1446961087" sldId="654"/>
            <ac:spMk id="37" creationId="{1C1FADB0-9FBB-47DC-B9CD-260351586F14}"/>
          </ac:spMkLst>
        </pc:spChg>
        <pc:spChg chg="del">
          <ac:chgData name="Zhao Jin" userId="cd05a825-544c-438a-9ba1-08e63db50b47" providerId="ADAL" clId="{05A6CE7D-1A59-49F1-A752-ADF9A4F6187C}" dt="2021-04-20T05:02:38.392" v="5444" actId="478"/>
          <ac:spMkLst>
            <pc:docMk/>
            <pc:sldMk cId="1446961087" sldId="654"/>
            <ac:spMk id="38" creationId="{F5F75A87-7D09-4818-83ED-909473B62E23}"/>
          </ac:spMkLst>
        </pc:spChg>
        <pc:spChg chg="del mod">
          <ac:chgData name="Zhao Jin" userId="cd05a825-544c-438a-9ba1-08e63db50b47" providerId="ADAL" clId="{05A6CE7D-1A59-49F1-A752-ADF9A4F6187C}" dt="2021-04-20T05:24:04.506" v="5923" actId="478"/>
          <ac:spMkLst>
            <pc:docMk/>
            <pc:sldMk cId="1446961087" sldId="654"/>
            <ac:spMk id="39" creationId="{4274F962-71E8-4E21-95B3-CCB344AE5E20}"/>
          </ac:spMkLst>
        </pc:spChg>
        <pc:spChg chg="add del mod">
          <ac:chgData name="Zhao Jin" userId="cd05a825-544c-438a-9ba1-08e63db50b47" providerId="ADAL" clId="{05A6CE7D-1A59-49F1-A752-ADF9A4F6187C}" dt="2021-04-21T06:23:56.642" v="8117" actId="478"/>
          <ac:spMkLst>
            <pc:docMk/>
            <pc:sldMk cId="1446961087" sldId="654"/>
            <ac:spMk id="39" creationId="{65EDEFFC-CDB9-44B7-AEDD-63C339406E74}"/>
          </ac:spMkLst>
        </pc:spChg>
        <pc:spChg chg="del mod">
          <ac:chgData name="Zhao Jin" userId="cd05a825-544c-438a-9ba1-08e63db50b47" providerId="ADAL" clId="{05A6CE7D-1A59-49F1-A752-ADF9A4F6187C}" dt="2021-04-20T05:23:46.209" v="5912" actId="478"/>
          <ac:spMkLst>
            <pc:docMk/>
            <pc:sldMk cId="1446961087" sldId="654"/>
            <ac:spMk id="40" creationId="{45D20755-7B26-4C6B-B4C3-7E7530836618}"/>
          </ac:spMkLst>
        </pc:spChg>
        <pc:spChg chg="del mod">
          <ac:chgData name="Zhao Jin" userId="cd05a825-544c-438a-9ba1-08e63db50b47" providerId="ADAL" clId="{05A6CE7D-1A59-49F1-A752-ADF9A4F6187C}" dt="2021-04-20T05:23:50.072" v="5914" actId="478"/>
          <ac:spMkLst>
            <pc:docMk/>
            <pc:sldMk cId="1446961087" sldId="654"/>
            <ac:spMk id="41" creationId="{B0EE393B-901F-440A-B3A5-4894477AD5AE}"/>
          </ac:spMkLst>
        </pc:spChg>
        <pc:spChg chg="mod">
          <ac:chgData name="Zhao Jin" userId="cd05a825-544c-438a-9ba1-08e63db50b47" providerId="ADAL" clId="{05A6CE7D-1A59-49F1-A752-ADF9A4F6187C}" dt="2021-04-21T06:24:36.938" v="8122" actId="20577"/>
          <ac:spMkLst>
            <pc:docMk/>
            <pc:sldMk cId="1446961087" sldId="654"/>
            <ac:spMk id="41" creationId="{DB7BF8D0-2E41-464C-A3C8-FE8506CB8A31}"/>
          </ac:spMkLst>
        </pc:spChg>
        <pc:spChg chg="mod">
          <ac:chgData name="Zhao Jin" userId="cd05a825-544c-438a-9ba1-08e63db50b47" providerId="ADAL" clId="{05A6CE7D-1A59-49F1-A752-ADF9A4F6187C}" dt="2021-04-21T06:24:40.271" v="8125" actId="6549"/>
          <ac:spMkLst>
            <pc:docMk/>
            <pc:sldMk cId="1446961087" sldId="654"/>
            <ac:spMk id="42" creationId="{5072DB56-0C10-494A-927E-F3F5D139C656}"/>
          </ac:spMkLst>
        </pc:spChg>
        <pc:spChg chg="del mod">
          <ac:chgData name="Zhao Jin" userId="cd05a825-544c-438a-9ba1-08e63db50b47" providerId="ADAL" clId="{05A6CE7D-1A59-49F1-A752-ADF9A4F6187C}" dt="2021-04-20T05:23:48.928" v="5913" actId="478"/>
          <ac:spMkLst>
            <pc:docMk/>
            <pc:sldMk cId="1446961087" sldId="654"/>
            <ac:spMk id="42" creationId="{F5A9D3B8-4DAE-4F68-A8B2-AE40C7D46D0E}"/>
          </ac:spMkLst>
        </pc:spChg>
        <pc:spChg chg="mod">
          <ac:chgData name="Zhao Jin" userId="cd05a825-544c-438a-9ba1-08e63db50b47" providerId="ADAL" clId="{05A6CE7D-1A59-49F1-A752-ADF9A4F6187C}" dt="2021-04-21T06:24:41.773" v="8126" actId="20577"/>
          <ac:spMkLst>
            <pc:docMk/>
            <pc:sldMk cId="1446961087" sldId="654"/>
            <ac:spMk id="43" creationId="{1A1A3DDD-C7FF-49DB-82F3-F5B63E9B3A97}"/>
          </ac:spMkLst>
        </pc:spChg>
        <pc:spChg chg="del mod">
          <ac:chgData name="Zhao Jin" userId="cd05a825-544c-438a-9ba1-08e63db50b47" providerId="ADAL" clId="{05A6CE7D-1A59-49F1-A752-ADF9A4F6187C}" dt="2021-04-20T05:23:51.476" v="5915" actId="478"/>
          <ac:spMkLst>
            <pc:docMk/>
            <pc:sldMk cId="1446961087" sldId="654"/>
            <ac:spMk id="43" creationId="{8D259773-FF47-47A2-808F-FE8FB68BE963}"/>
          </ac:spMkLst>
        </pc:spChg>
        <pc:spChg chg="mod">
          <ac:chgData name="Zhao Jin" userId="cd05a825-544c-438a-9ba1-08e63db50b47" providerId="ADAL" clId="{05A6CE7D-1A59-49F1-A752-ADF9A4F6187C}" dt="2021-04-21T06:24:43.707" v="8127" actId="20577"/>
          <ac:spMkLst>
            <pc:docMk/>
            <pc:sldMk cId="1446961087" sldId="654"/>
            <ac:spMk id="44" creationId="{286D9218-E620-4170-8DF0-A1B0A8AEA79A}"/>
          </ac:spMkLst>
        </pc:spChg>
        <pc:spChg chg="del mod">
          <ac:chgData name="Zhao Jin" userId="cd05a825-544c-438a-9ba1-08e63db50b47" providerId="ADAL" clId="{05A6CE7D-1A59-49F1-A752-ADF9A4F6187C}" dt="2021-04-20T05:24:01.928" v="5922" actId="478"/>
          <ac:spMkLst>
            <pc:docMk/>
            <pc:sldMk cId="1446961087" sldId="654"/>
            <ac:spMk id="44" creationId="{558EA15D-51CB-4905-AA2D-8AAF9F1248CD}"/>
          </ac:spMkLst>
        </pc:spChg>
        <pc:spChg chg="mod">
          <ac:chgData name="Zhao Jin" userId="cd05a825-544c-438a-9ba1-08e63db50b47" providerId="ADAL" clId="{05A6CE7D-1A59-49F1-A752-ADF9A4F6187C}" dt="2021-04-21T06:24:44.786" v="8128" actId="20577"/>
          <ac:spMkLst>
            <pc:docMk/>
            <pc:sldMk cId="1446961087" sldId="654"/>
            <ac:spMk id="45" creationId="{A25C876B-55A4-4AFD-813B-2A6542ABADF5}"/>
          </ac:spMkLst>
        </pc:spChg>
        <pc:spChg chg="del mod">
          <ac:chgData name="Zhao Jin" userId="cd05a825-544c-438a-9ba1-08e63db50b47" providerId="ADAL" clId="{05A6CE7D-1A59-49F1-A752-ADF9A4F6187C}" dt="2021-04-20T05:23:52.799" v="5916" actId="478"/>
          <ac:spMkLst>
            <pc:docMk/>
            <pc:sldMk cId="1446961087" sldId="654"/>
            <ac:spMk id="45" creationId="{ADAD5633-EE31-4EE4-B2F4-5218C15E1974}"/>
          </ac:spMkLst>
        </pc:spChg>
        <pc:spChg chg="mod">
          <ac:chgData name="Zhao Jin" userId="cd05a825-544c-438a-9ba1-08e63db50b47" providerId="ADAL" clId="{05A6CE7D-1A59-49F1-A752-ADF9A4F6187C}" dt="2021-04-21T06:24:45.942" v="8129" actId="20577"/>
          <ac:spMkLst>
            <pc:docMk/>
            <pc:sldMk cId="1446961087" sldId="654"/>
            <ac:spMk id="46" creationId="{3F49E016-2F91-4193-987B-449F2A263244}"/>
          </ac:spMkLst>
        </pc:spChg>
        <pc:spChg chg="del mod">
          <ac:chgData name="Zhao Jin" userId="cd05a825-544c-438a-9ba1-08e63db50b47" providerId="ADAL" clId="{05A6CE7D-1A59-49F1-A752-ADF9A4F6187C}" dt="2021-04-20T05:23:55.193" v="5918" actId="478"/>
          <ac:spMkLst>
            <pc:docMk/>
            <pc:sldMk cId="1446961087" sldId="654"/>
            <ac:spMk id="46" creationId="{57DB0640-29BC-4B1C-9B39-1A472195FD37}"/>
          </ac:spMkLst>
        </pc:spChg>
        <pc:spChg chg="del mod">
          <ac:chgData name="Zhao Jin" userId="cd05a825-544c-438a-9ba1-08e63db50b47" providerId="ADAL" clId="{05A6CE7D-1A59-49F1-A752-ADF9A4F6187C}" dt="2021-04-20T05:23:57.304" v="5920" actId="478"/>
          <ac:spMkLst>
            <pc:docMk/>
            <pc:sldMk cId="1446961087" sldId="654"/>
            <ac:spMk id="47" creationId="{10C370B5-C6F9-4867-BD38-B26860617F6D}"/>
          </ac:spMkLst>
        </pc:spChg>
        <pc:spChg chg="mod">
          <ac:chgData name="Zhao Jin" userId="cd05a825-544c-438a-9ba1-08e63db50b47" providerId="ADAL" clId="{05A6CE7D-1A59-49F1-A752-ADF9A4F6187C}" dt="2021-04-21T06:24:46.811" v="8130" actId="20577"/>
          <ac:spMkLst>
            <pc:docMk/>
            <pc:sldMk cId="1446961087" sldId="654"/>
            <ac:spMk id="47" creationId="{A23E3220-0C63-4053-BB58-75AE6D8C9D3F}"/>
          </ac:spMkLst>
        </pc:spChg>
        <pc:spChg chg="add del mod">
          <ac:chgData name="Zhao Jin" userId="cd05a825-544c-438a-9ba1-08e63db50b47" providerId="ADAL" clId="{05A6CE7D-1A59-49F1-A752-ADF9A4F6187C}" dt="2021-04-21T06:32:29.271" v="8360"/>
          <ac:spMkLst>
            <pc:docMk/>
            <pc:sldMk cId="1446961087" sldId="654"/>
            <ac:spMk id="48" creationId="{5A9A9DFC-5E83-40DD-B355-87E9C8449FC8}"/>
          </ac:spMkLst>
        </pc:spChg>
        <pc:spChg chg="del mod">
          <ac:chgData name="Zhao Jin" userId="cd05a825-544c-438a-9ba1-08e63db50b47" providerId="ADAL" clId="{05A6CE7D-1A59-49F1-A752-ADF9A4F6187C}" dt="2021-04-20T05:23:58.487" v="5921" actId="478"/>
          <ac:spMkLst>
            <pc:docMk/>
            <pc:sldMk cId="1446961087" sldId="654"/>
            <ac:spMk id="48" creationId="{B186C251-61DC-435C-8319-C1D1D22A42C5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0" creationId="{744332F0-EFBD-4279-8515-C1203F2DBB29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1" creationId="{4951D58A-14A1-42AE-8A8F-F6AD750355F9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2" creationId="{FCE99BE3-8CF4-478E-806A-64783E6E72F3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3" creationId="{085052AC-20A8-4067-A719-C7CD0011B147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4" creationId="{DACCB841-B69F-43C9-BAE8-DAD39142DC61}"/>
          </ac:spMkLst>
        </pc:spChg>
        <pc:spChg chg="mod topLvl">
          <ac:chgData name="Zhao Jin" userId="cd05a825-544c-438a-9ba1-08e63db50b47" providerId="ADAL" clId="{05A6CE7D-1A59-49F1-A752-ADF9A4F6187C}" dt="2021-04-21T06:34:18.452" v="8564" actId="1035"/>
          <ac:spMkLst>
            <pc:docMk/>
            <pc:sldMk cId="1446961087" sldId="654"/>
            <ac:spMk id="55" creationId="{33F24035-238E-43BF-BB90-5DFF2C396A63}"/>
          </ac:spMkLst>
        </pc:spChg>
        <pc:spChg chg="del mod topLvl">
          <ac:chgData name="Zhao Jin" userId="cd05a825-544c-438a-9ba1-08e63db50b47" providerId="ADAL" clId="{05A6CE7D-1A59-49F1-A752-ADF9A4F6187C}" dt="2021-04-21T06:25:58.363" v="8210" actId="478"/>
          <ac:spMkLst>
            <pc:docMk/>
            <pc:sldMk cId="1446961087" sldId="654"/>
            <ac:spMk id="56" creationId="{78C2CBAC-5852-4C42-9127-E85AD319AD98}"/>
          </ac:spMkLst>
        </pc:spChg>
        <pc:spChg chg="add mod ord">
          <ac:chgData name="Zhao Jin" userId="cd05a825-544c-438a-9ba1-08e63db50b47" providerId="ADAL" clId="{05A6CE7D-1A59-49F1-A752-ADF9A4F6187C}" dt="2021-04-21T06:33:02.048" v="8375" actId="167"/>
          <ac:spMkLst>
            <pc:docMk/>
            <pc:sldMk cId="1446961087" sldId="654"/>
            <ac:spMk id="57" creationId="{0D04D7E0-151E-4322-9F61-9D9E7E2DB0F7}"/>
          </ac:spMkLst>
        </pc:spChg>
        <pc:spChg chg="add del mod">
          <ac:chgData name="Zhao Jin" userId="cd05a825-544c-438a-9ba1-08e63db50b47" providerId="ADAL" clId="{05A6CE7D-1A59-49F1-A752-ADF9A4F6187C}" dt="2021-04-20T05:25:18.026" v="5954" actId="478"/>
          <ac:spMkLst>
            <pc:docMk/>
            <pc:sldMk cId="1446961087" sldId="654"/>
            <ac:spMk id="57" creationId="{19E5784F-DE84-4D0E-A269-83C26674B760}"/>
          </ac:spMkLst>
        </pc:spChg>
        <pc:spChg chg="del mod">
          <ac:chgData name="Zhao Jin" userId="cd05a825-544c-438a-9ba1-08e63db50b47" providerId="ADAL" clId="{05A6CE7D-1A59-49F1-A752-ADF9A4F6187C}" dt="2021-04-20T05:24:34.353" v="5944" actId="478"/>
          <ac:spMkLst>
            <pc:docMk/>
            <pc:sldMk cId="1446961087" sldId="654"/>
            <ac:spMk id="58" creationId="{6A9F2582-1320-43D6-B2F0-233DFD9BB9ED}"/>
          </ac:spMkLst>
        </pc:spChg>
        <pc:spChg chg="del mod">
          <ac:chgData name="Zhao Jin" userId="cd05a825-544c-438a-9ba1-08e63db50b47" providerId="ADAL" clId="{05A6CE7D-1A59-49F1-A752-ADF9A4F6187C}" dt="2021-04-20T05:24:32.610" v="5943" actId="478"/>
          <ac:spMkLst>
            <pc:docMk/>
            <pc:sldMk cId="1446961087" sldId="654"/>
            <ac:spMk id="59" creationId="{52E03268-B16D-47CD-9D87-F1A9557F7BE9}"/>
          </ac:spMkLst>
        </pc:spChg>
        <pc:spChg chg="del mod">
          <ac:chgData name="Zhao Jin" userId="cd05a825-544c-438a-9ba1-08e63db50b47" providerId="ADAL" clId="{05A6CE7D-1A59-49F1-A752-ADF9A4F6187C}" dt="2021-04-20T05:24:31.047" v="5942" actId="478"/>
          <ac:spMkLst>
            <pc:docMk/>
            <pc:sldMk cId="1446961087" sldId="654"/>
            <ac:spMk id="60" creationId="{1DCC4259-C225-40E7-8EC5-A145ED77592D}"/>
          </ac:spMkLst>
        </pc:spChg>
        <pc:spChg chg="del mod">
          <ac:chgData name="Zhao Jin" userId="cd05a825-544c-438a-9ba1-08e63db50b47" providerId="ADAL" clId="{05A6CE7D-1A59-49F1-A752-ADF9A4F6187C}" dt="2021-04-20T05:24:29.683" v="5941" actId="478"/>
          <ac:spMkLst>
            <pc:docMk/>
            <pc:sldMk cId="1446961087" sldId="654"/>
            <ac:spMk id="61" creationId="{5E3FB2DF-0F49-4808-A65E-9C1C71A70DD0}"/>
          </ac:spMkLst>
        </pc:spChg>
        <pc:spChg chg="del mod">
          <ac:chgData name="Zhao Jin" userId="cd05a825-544c-438a-9ba1-08e63db50b47" providerId="ADAL" clId="{05A6CE7D-1A59-49F1-A752-ADF9A4F6187C}" dt="2021-04-20T05:24:25.127" v="5938" actId="478"/>
          <ac:spMkLst>
            <pc:docMk/>
            <pc:sldMk cId="1446961087" sldId="654"/>
            <ac:spMk id="62" creationId="{4F4387FE-17A6-42F7-8712-8B45821A35C4}"/>
          </ac:spMkLst>
        </pc:spChg>
        <pc:spChg chg="del mod">
          <ac:chgData name="Zhao Jin" userId="cd05a825-544c-438a-9ba1-08e63db50b47" providerId="ADAL" clId="{05A6CE7D-1A59-49F1-A752-ADF9A4F6187C}" dt="2021-04-20T05:24:23.824" v="5937" actId="478"/>
          <ac:spMkLst>
            <pc:docMk/>
            <pc:sldMk cId="1446961087" sldId="654"/>
            <ac:spMk id="63" creationId="{1B82C28D-3E2D-493D-B403-51394BAD8B79}"/>
          </ac:spMkLst>
        </pc:spChg>
        <pc:spChg chg="del mod">
          <ac:chgData name="Zhao Jin" userId="cd05a825-544c-438a-9ba1-08e63db50b47" providerId="ADAL" clId="{05A6CE7D-1A59-49F1-A752-ADF9A4F6187C}" dt="2021-04-20T05:24:22.417" v="5936" actId="478"/>
          <ac:spMkLst>
            <pc:docMk/>
            <pc:sldMk cId="1446961087" sldId="654"/>
            <ac:spMk id="64" creationId="{D4CB80CA-C002-4F25-B55D-3048A242E9D9}"/>
          </ac:spMkLst>
        </pc:spChg>
        <pc:spChg chg="mod">
          <ac:chgData name="Zhao Jin" userId="cd05a825-544c-438a-9ba1-08e63db50b47" providerId="ADAL" clId="{05A6CE7D-1A59-49F1-A752-ADF9A4F6187C}" dt="2021-04-20T05:38:52.956" v="6151" actId="20577"/>
          <ac:spMkLst>
            <pc:docMk/>
            <pc:sldMk cId="1446961087" sldId="654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1T06:34:16.193" v="8562" actId="1036"/>
          <ac:grpSpMkLst>
            <pc:docMk/>
            <pc:sldMk cId="1446961087" sldId="654"/>
            <ac:grpSpMk id="14" creationId="{231DCD75-4619-49D1-8433-3225E7CAC3D6}"/>
          </ac:grpSpMkLst>
        </pc:grpChg>
        <pc:grpChg chg="add mod">
          <ac:chgData name="Zhao Jin" userId="cd05a825-544c-438a-9ba1-08e63db50b47" providerId="ADAL" clId="{05A6CE7D-1A59-49F1-A752-ADF9A4F6187C}" dt="2021-04-21T06:34:16.193" v="8562" actId="1036"/>
          <ac:grpSpMkLst>
            <pc:docMk/>
            <pc:sldMk cId="1446961087" sldId="654"/>
            <ac:grpSpMk id="31" creationId="{7C436D9F-0D6F-4AAA-97F8-284406277AB1}"/>
          </ac:grpSpMkLst>
        </pc:grpChg>
        <pc:grpChg chg="add mod ord">
          <ac:chgData name="Zhao Jin" userId="cd05a825-544c-438a-9ba1-08e63db50b47" providerId="ADAL" clId="{05A6CE7D-1A59-49F1-A752-ADF9A4F6187C}" dt="2021-04-21T06:34:18.452" v="8564" actId="1035"/>
          <ac:grpSpMkLst>
            <pc:docMk/>
            <pc:sldMk cId="1446961087" sldId="654"/>
            <ac:grpSpMk id="40" creationId="{A4A3D57D-6D43-4AF9-BC45-378FDDB83001}"/>
          </ac:grpSpMkLst>
        </pc:grpChg>
        <pc:grpChg chg="add del mod ord">
          <ac:chgData name="Zhao Jin" userId="cd05a825-544c-438a-9ba1-08e63db50b47" providerId="ADAL" clId="{05A6CE7D-1A59-49F1-A752-ADF9A4F6187C}" dt="2021-04-21T06:25:00.499" v="8135" actId="165"/>
          <ac:grpSpMkLst>
            <pc:docMk/>
            <pc:sldMk cId="1446961087" sldId="654"/>
            <ac:grpSpMk id="49" creationId="{2EFA614E-386B-4B5C-9665-E2DB7BC3B450}"/>
          </ac:grpSpMkLst>
        </pc:grp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4" creationId="{A06A866A-0D74-48E2-A72E-B99A6811B1CA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5" creationId="{03F66A70-8490-49B5-A971-108BBDB35BC5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6" creationId="{4D762B9C-1632-4E6C-857E-0DD62585C50C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67" creationId="{A01B5F62-8664-4B08-BE65-FE9CFF3888C3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70" creationId="{759852E9-C952-47CE-BF0C-8291CF1400CC}"/>
          </ac:cxnSpMkLst>
        </pc:cxnChg>
        <pc:cxnChg chg="add del mod">
          <ac:chgData name="Zhao Jin" userId="cd05a825-544c-438a-9ba1-08e63db50b47" providerId="ADAL" clId="{05A6CE7D-1A59-49F1-A752-ADF9A4F6187C}" dt="2021-04-20T05:26:59.671" v="5989" actId="478"/>
          <ac:cxnSpMkLst>
            <pc:docMk/>
            <pc:sldMk cId="1446961087" sldId="654"/>
            <ac:cxnSpMk id="73" creationId="{BF20D050-7071-4987-B2F0-014E2D205E08}"/>
          </ac:cxnSpMkLst>
        </pc:cxnChg>
        <pc:cxnChg chg="add del mod">
          <ac:chgData name="Zhao Jin" userId="cd05a825-544c-438a-9ba1-08e63db50b47" providerId="ADAL" clId="{05A6CE7D-1A59-49F1-A752-ADF9A4F6187C}" dt="2021-04-20T05:26:30.784" v="5988"/>
          <ac:cxnSpMkLst>
            <pc:docMk/>
            <pc:sldMk cId="1446961087" sldId="654"/>
            <ac:cxnSpMk id="76" creationId="{2D1F3F61-8510-494F-A619-B5D367EC84CD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79" creationId="{3EFAB70D-7FEB-4428-8B51-81EEE0667854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80" creationId="{1A9C7342-8398-48D0-B3B0-6DA9F347A465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2" creationId="{4416B58D-2A46-40A7-AB69-493266C7FB5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3" creationId="{1543B004-DD7D-4AB4-9BE3-69AE53F93E37}"/>
          </ac:cxnSpMkLst>
        </pc:cxnChg>
        <pc:cxnChg chg="add del mod">
          <ac:chgData name="Zhao Jin" userId="cd05a825-544c-438a-9ba1-08e63db50b47" providerId="ADAL" clId="{05A6CE7D-1A59-49F1-A752-ADF9A4F6187C}" dt="2021-04-20T05:27:33.401" v="6008"/>
          <ac:cxnSpMkLst>
            <pc:docMk/>
            <pc:sldMk cId="1446961087" sldId="654"/>
            <ac:cxnSpMk id="84" creationId="{E400F95C-6A56-48ED-B0E0-ACCC741A5A61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5" creationId="{A6990014-493A-49B3-84E6-A9802F3B47C4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6" creationId="{3DBA87A0-B418-4DD1-A611-EFFDFF0F76B8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87" creationId="{D4D653C2-5F16-45D0-BF4C-13FB89BB65CF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88" creationId="{592D5ECA-8C34-43C3-B5BA-9351956B7D1C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89" creationId="{9E1E1448-0227-4637-94D4-111C33E6DC28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90" creationId="{87B3988B-DDA5-462F-8724-D96DCFA2E38D}"/>
          </ac:cxnSpMkLst>
        </pc:cxnChg>
        <pc:cxnChg chg="add del mod">
          <ac:chgData name="Zhao Jin" userId="cd05a825-544c-438a-9ba1-08e63db50b47" providerId="ADAL" clId="{05A6CE7D-1A59-49F1-A752-ADF9A4F6187C}" dt="2021-04-20T05:27:54.593" v="6017" actId="478"/>
          <ac:cxnSpMkLst>
            <pc:docMk/>
            <pc:sldMk cId="1446961087" sldId="654"/>
            <ac:cxnSpMk id="91" creationId="{2B6B4746-DC5F-4A96-8630-BFFE484FE967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2" creationId="{D152B010-B8B8-4B71-9CD4-E1BA69C54577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3" creationId="{701EC2DD-E167-4B8E-89FE-E8505607E8B1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4" creationId="{105D663A-1B69-41E0-BB05-BA7AB2F83FB0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5" creationId="{4BA74918-BDFE-43BB-8ED3-FA671D7936E5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6" creationId="{D2445A94-71D6-4FE8-BEA1-E3ADE8ACB6F3}"/>
          </ac:cxnSpMkLst>
        </pc:cxnChg>
        <pc:cxnChg chg="add mod">
          <ac:chgData name="Zhao Jin" userId="cd05a825-544c-438a-9ba1-08e63db50b47" providerId="ADAL" clId="{05A6CE7D-1A59-49F1-A752-ADF9A4F6187C}" dt="2021-04-21T06:34:18.452" v="8564" actId="1035"/>
          <ac:cxnSpMkLst>
            <pc:docMk/>
            <pc:sldMk cId="1446961087" sldId="654"/>
            <ac:cxnSpMk id="97" creationId="{5516ECD6-FA2E-4BC5-99B4-B4B1791A112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98" creationId="{A61AA135-FE60-4361-99D2-2D38C686B4CA}"/>
          </ac:cxnSpMkLst>
        </pc:cxnChg>
        <pc:cxnChg chg="add mod">
          <ac:chgData name="Zhao Jin" userId="cd05a825-544c-438a-9ba1-08e63db50b47" providerId="ADAL" clId="{05A6CE7D-1A59-49F1-A752-ADF9A4F6187C}" dt="2021-04-21T06:34:16.193" v="8562" actId="1036"/>
          <ac:cxnSpMkLst>
            <pc:docMk/>
            <pc:sldMk cId="1446961087" sldId="654"/>
            <ac:cxnSpMk id="14343" creationId="{1C82E726-971B-432A-9CA2-833A5F3F1A16}"/>
          </ac:cxnSpMkLst>
        </pc:cxnChg>
      </pc:sldChg>
      <pc:sldChg chg="addSp delSp modSp add mod addAnim delAnim modAnim">
        <pc:chgData name="Zhao Jin" userId="cd05a825-544c-438a-9ba1-08e63db50b47" providerId="ADAL" clId="{05A6CE7D-1A59-49F1-A752-ADF9A4F6187C}" dt="2021-04-21T06:32:18.392" v="8352" actId="114"/>
        <pc:sldMkLst>
          <pc:docMk/>
          <pc:sldMk cId="1292327813" sldId="655"/>
        </pc:sldMkLst>
        <pc:spChg chg="add del mod">
          <ac:chgData name="Zhao Jin" userId="cd05a825-544c-438a-9ba1-08e63db50b47" providerId="ADAL" clId="{05A6CE7D-1A59-49F1-A752-ADF9A4F6187C}" dt="2021-04-21T06:28:23.979" v="8327"/>
          <ac:spMkLst>
            <pc:docMk/>
            <pc:sldMk cId="1292327813" sldId="655"/>
            <ac:spMk id="4" creationId="{0B709E69-081F-4FFC-A09E-9F106CC013DE}"/>
          </ac:spMkLst>
        </pc:spChg>
        <pc:spChg chg="add del mod">
          <ac:chgData name="Zhao Jin" userId="cd05a825-544c-438a-9ba1-08e63db50b47" providerId="ADAL" clId="{05A6CE7D-1A59-49F1-A752-ADF9A4F6187C}" dt="2021-04-20T05:07:40.390" v="5706"/>
          <ac:spMkLst>
            <pc:docMk/>
            <pc:sldMk cId="1292327813" sldId="655"/>
            <ac:spMk id="8" creationId="{AB9E98C8-0159-4441-9828-C3536CC6E1EC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9" creationId="{08E9B359-46D5-4D7C-81D8-CDF9A7A5F0A7}"/>
          </ac:spMkLst>
        </pc:spChg>
        <pc:spChg chg="mod">
          <ac:chgData name="Zhao Jin" userId="cd05a825-544c-438a-9ba1-08e63db50b47" providerId="ADAL" clId="{05A6CE7D-1A59-49F1-A752-ADF9A4F6187C}" dt="2021-04-20T05:12:36.537" v="5742" actId="6549"/>
          <ac:spMkLst>
            <pc:docMk/>
            <pc:sldMk cId="1292327813" sldId="655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3" creationId="{4F2C1DCB-3FFF-4896-AEB3-999AB295BA00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4" creationId="{49176C3F-18AF-44BD-911F-01971BB183D6}"/>
          </ac:spMkLst>
        </pc:spChg>
        <pc:spChg chg="mod">
          <ac:chgData name="Zhao Jin" userId="cd05a825-544c-438a-9ba1-08e63db50b47" providerId="ADAL" clId="{05A6CE7D-1A59-49F1-A752-ADF9A4F6187C}" dt="2021-04-21T06:32:18.392" v="8352" actId="114"/>
          <ac:spMkLst>
            <pc:docMk/>
            <pc:sldMk cId="1292327813" sldId="655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6" creationId="{AA8145AF-2510-46AA-BE46-D2E26B30B324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7" creationId="{2BE10DD6-4CB5-43A1-9894-3890710838E7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8" creationId="{F57535AE-30A6-4DB1-BA37-8AC4ED3F6B1B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19" creationId="{95029118-AB62-47D4-91D3-47D071A8C190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1" creationId="{41C3F2D2-DB87-408C-83A5-19E23FB234B1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2" creationId="{E8C799A0-900D-49EA-BFAB-19EA3FF0E20A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3" creationId="{D15E6079-A6B1-477D-BA2D-9D1CE7A55509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5" creationId="{428CEDB6-A0D1-4397-9FE2-32DFE440A8DC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6" creationId="{A76AC5A0-F724-4B28-84B4-6D6E21EFD235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7" creationId="{1B817894-5FA3-4243-808F-EB2D0BF454AD}"/>
          </ac:spMkLst>
        </pc:spChg>
        <pc:spChg chg="mod">
          <ac:chgData name="Zhao Jin" userId="cd05a825-544c-438a-9ba1-08e63db50b47" providerId="ADAL" clId="{05A6CE7D-1A59-49F1-A752-ADF9A4F6187C}" dt="2021-04-21T06:26:19.137" v="8211"/>
          <ac:spMkLst>
            <pc:docMk/>
            <pc:sldMk cId="1292327813" sldId="655"/>
            <ac:spMk id="28" creationId="{A6C62983-A370-494D-A469-760A8ADA84E2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29" creationId="{D6FC0432-7AD4-4612-8523-32AA9139D4E3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0" creationId="{F2F881CA-75C3-4D6A-9B97-C017868D5318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1" creationId="{E1F7FD9F-2A30-4A91-9E31-B7D91A38CAC9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2" creationId="{60DED368-FDC3-4AA1-A288-D843DB11300B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3" creationId="{A9DB8DE6-30AB-461B-9554-DF33812C06F7}"/>
          </ac:spMkLst>
        </pc:spChg>
        <pc:spChg chg="add del mod">
          <ac:chgData name="Zhao Jin" userId="cd05a825-544c-438a-9ba1-08e63db50b47" providerId="ADAL" clId="{05A6CE7D-1A59-49F1-A752-ADF9A4F6187C}" dt="2021-04-21T06:26:23.842" v="8212"/>
          <ac:spMkLst>
            <pc:docMk/>
            <pc:sldMk cId="1292327813" sldId="655"/>
            <ac:spMk id="34" creationId="{3F69F60C-4AC7-4FED-B367-5B160D0DD67A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1" creationId="{AECCAC5D-E529-4282-BFE2-1432E679A085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2" creationId="{4074AF50-C319-4278-B8AE-2EB83BC91544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3" creationId="{6587489A-4B15-4DB2-AB82-33CC6EB49973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4" creationId="{18F0494E-2B24-46B6-B89A-4D950079AC12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5" creationId="{F59AF4AF-4D19-4275-90ED-F709E03EFA5A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6" creationId="{38FF7EE4-A11B-42F1-B04E-BFAE041D4524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7" creationId="{C798C25E-DD65-4D2B-87D4-4FBF11F8EC0E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59" creationId="{72C98430-3522-48F0-B6A2-8FABDAFC0235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0" creationId="{F15BD6EB-2AF7-4417-B795-2F9F635D484D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1" creationId="{E61E7C47-F3C3-4E25-9D4B-74C93636AF36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3" creationId="{2631537F-DE04-49D2-B89A-5BFC011249C0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4" creationId="{B7AC2231-9B52-447A-92D4-FC1DB857263C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5" creationId="{86F5B55E-6DA2-4361-924F-282B3C59E2D1}"/>
          </ac:spMkLst>
        </pc:spChg>
        <pc:spChg chg="mod">
          <ac:chgData name="Zhao Jin" userId="cd05a825-544c-438a-9ba1-08e63db50b47" providerId="ADAL" clId="{05A6CE7D-1A59-49F1-A752-ADF9A4F6187C}" dt="2021-04-21T06:26:24.753" v="8213"/>
          <ac:spMkLst>
            <pc:docMk/>
            <pc:sldMk cId="1292327813" sldId="655"/>
            <ac:spMk id="66" creationId="{ACE1E65B-61B2-4028-9A3C-3BD15276E7A0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7" creationId="{37C6A3D1-33A8-48F8-A23A-7744109DFAD3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8" creationId="{0193A8DF-8B00-440E-9C32-3551AE952F67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69" creationId="{212D03A6-8871-475B-8D13-D122048D65E2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0" creationId="{1890FE65-A3CA-4537-AE4E-67D8154C6D2F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1" creationId="{F5E6C5F5-13D6-47A3-BFE8-88007AFEB275}"/>
          </ac:spMkLst>
        </pc:spChg>
        <pc:spChg chg="add del mod">
          <ac:chgData name="Zhao Jin" userId="cd05a825-544c-438a-9ba1-08e63db50b47" providerId="ADAL" clId="{05A6CE7D-1A59-49F1-A752-ADF9A4F6187C}" dt="2021-04-21T06:26:27.571" v="8214"/>
          <ac:spMkLst>
            <pc:docMk/>
            <pc:sldMk cId="1292327813" sldId="655"/>
            <ac:spMk id="72" creationId="{4DBD5594-F430-4AD0-80C4-647B2ADF0F3B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89" creationId="{64C349A3-E390-435D-AD3C-F7DB2EE2809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0" creationId="{E913402A-8595-4E4E-BA29-E13ED0BED68F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1" creationId="{1FB343DA-19EF-4033-A1EE-A4229AF5BEFA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2" creationId="{4AD6AE67-6A53-4C7D-A034-AB431EF779AB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3" creationId="{C6763BC7-332A-477D-BB24-CACA06E8CE5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4" creationId="{C633EC5D-2A46-43DC-98D1-3D4F9934B253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5" creationId="{01E10E9B-CE27-455A-BC72-F79975A14993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7" creationId="{A43CF627-A1AE-43BC-B86E-338727839722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8" creationId="{6BC6EFA5-3F97-48E1-A08B-FC6951F7B2FA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99" creationId="{F529B918-6B56-4A1F-8B6F-452CAEB76F80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1" creationId="{1A278B67-4C09-4D63-B072-9F9F76ABC588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2" creationId="{343DC0BA-2886-48EF-A14B-C5F88404DB6C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3" creationId="{363857BE-58BF-4398-9A5E-2A84EB5858A5}"/>
          </ac:spMkLst>
        </pc:spChg>
        <pc:spChg chg="mod">
          <ac:chgData name="Zhao Jin" userId="cd05a825-544c-438a-9ba1-08e63db50b47" providerId="ADAL" clId="{05A6CE7D-1A59-49F1-A752-ADF9A4F6187C}" dt="2021-04-21T06:26:28.118" v="8215"/>
          <ac:spMkLst>
            <pc:docMk/>
            <pc:sldMk cId="1292327813" sldId="655"/>
            <ac:spMk id="104" creationId="{4EE2CD35-6954-4CFB-BBE3-93AA280AAFDA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5" creationId="{54CDB891-4101-4075-B3B8-5F6267F3C9FC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6" creationId="{0AFFDA20-E73B-48D2-9648-6A791F7B468E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7" creationId="{FBC0B8A8-1C26-4FA5-8F86-F07832B7D865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8" creationId="{02367365-DEAE-4CF8-9414-CE8A0A12A48C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09" creationId="{784BD107-9022-4C72-BBA3-DB4D8513EEDD}"/>
          </ac:spMkLst>
        </pc:spChg>
        <pc:spChg chg="add del mod">
          <ac:chgData name="Zhao Jin" userId="cd05a825-544c-438a-9ba1-08e63db50b47" providerId="ADAL" clId="{05A6CE7D-1A59-49F1-A752-ADF9A4F6187C}" dt="2021-04-21T06:28:48.204" v="8332" actId="478"/>
          <ac:spMkLst>
            <pc:docMk/>
            <pc:sldMk cId="1292327813" sldId="655"/>
            <ac:spMk id="110" creationId="{2A50A83F-1DF7-48ED-9E49-33661E56CEFB}"/>
          </ac:spMkLst>
        </pc:spChg>
        <pc:spChg chg="add mod">
          <ac:chgData name="Zhao Jin" userId="cd05a825-544c-438a-9ba1-08e63db50b47" providerId="ADAL" clId="{05A6CE7D-1A59-49F1-A752-ADF9A4F6187C}" dt="2021-04-21T06:30:07.709" v="8345" actId="20577"/>
          <ac:spMkLst>
            <pc:docMk/>
            <pc:sldMk cId="1292327813" sldId="655"/>
            <ac:spMk id="126" creationId="{D836B53F-262F-48CA-AD76-7ECD6A71C3CB}"/>
          </ac:spMkLst>
        </pc:spChg>
        <pc:spChg chg="mod">
          <ac:chgData name="Zhao Jin" userId="cd05a825-544c-438a-9ba1-08e63db50b47" providerId="ADAL" clId="{05A6CE7D-1A59-49F1-A752-ADF9A4F6187C}" dt="2021-04-20T05:20:23.956" v="5832" actId="20577"/>
          <ac:spMkLst>
            <pc:docMk/>
            <pc:sldMk cId="1292327813" sldId="655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8" creationId="{D5F8E14E-05B7-4BD9-B3DE-EDD39C60CF76}"/>
          </ac:grpSpMkLst>
        </pc:gr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20" creationId="{FA270516-5496-4D2A-BE18-7BDD00A625A2}"/>
          </ac:grpSpMkLst>
        </pc:grpChg>
        <pc:grpChg chg="add del mod">
          <ac:chgData name="Zhao Jin" userId="cd05a825-544c-438a-9ba1-08e63db50b47" providerId="ADAL" clId="{05A6CE7D-1A59-49F1-A752-ADF9A4F6187C}" dt="2021-04-21T06:26:23.842" v="8212"/>
          <ac:grpSpMkLst>
            <pc:docMk/>
            <pc:sldMk cId="1292327813" sldId="655"/>
            <ac:grpSpMk id="24" creationId="{7448FB3E-65D9-48EF-A39D-22BCA6E58918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50" creationId="{0F9198EF-55F6-48D0-9AA2-BB3BC0992BAD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58" creationId="{FA22C334-BB06-4D4B-AEAA-114463343EDC}"/>
          </ac:grpSpMkLst>
        </pc:grpChg>
        <pc:grpChg chg="add del mod">
          <ac:chgData name="Zhao Jin" userId="cd05a825-544c-438a-9ba1-08e63db50b47" providerId="ADAL" clId="{05A6CE7D-1A59-49F1-A752-ADF9A4F6187C}" dt="2021-04-21T06:26:27.571" v="8214"/>
          <ac:grpSpMkLst>
            <pc:docMk/>
            <pc:sldMk cId="1292327813" sldId="655"/>
            <ac:grpSpMk id="62" creationId="{8C2E3B82-F1DD-440F-80A3-210CD120A4F6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88" creationId="{30F20C7F-2CD2-42C9-B35E-5D4F2BD9B9D4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96" creationId="{C7C7D11A-56B2-4605-A55D-2F646120B637}"/>
          </ac:grpSpMkLst>
        </pc:grpChg>
        <pc:grpChg chg="add del mod">
          <ac:chgData name="Zhao Jin" userId="cd05a825-544c-438a-9ba1-08e63db50b47" providerId="ADAL" clId="{05A6CE7D-1A59-49F1-A752-ADF9A4F6187C}" dt="2021-04-21T06:28:48.204" v="8332" actId="478"/>
          <ac:grpSpMkLst>
            <pc:docMk/>
            <pc:sldMk cId="1292327813" sldId="655"/>
            <ac:grpSpMk id="100" creationId="{BF3342D7-9780-4F62-9846-94F9FFBA76F6}"/>
          </ac:grpSpMkLst>
        </pc:grpChg>
        <pc:picChg chg="add del">
          <ac:chgData name="Zhao Jin" userId="cd05a825-544c-438a-9ba1-08e63db50b47" providerId="ADAL" clId="{05A6CE7D-1A59-49F1-A752-ADF9A4F6187C}" dt="2021-04-21T06:27:10.009" v="8238"/>
          <ac:picMkLst>
            <pc:docMk/>
            <pc:sldMk cId="1292327813" sldId="655"/>
            <ac:picMk id="2" creationId="{5D5F3ABD-2DE9-44FD-B230-25652FE66B28}"/>
          </ac:picMkLst>
        </pc:picChg>
        <pc:picChg chg="add del mod">
          <ac:chgData name="Zhao Jin" userId="cd05a825-544c-438a-9ba1-08e63db50b47" providerId="ADAL" clId="{05A6CE7D-1A59-49F1-A752-ADF9A4F6187C}" dt="2021-04-21T06:27:24.606" v="8245"/>
          <ac:picMkLst>
            <pc:docMk/>
            <pc:sldMk cId="1292327813" sldId="655"/>
            <ac:picMk id="3" creationId="{83D9DCCF-1ADE-4F73-B30E-12A164FCD08B}"/>
          </ac:picMkLst>
        </pc:picChg>
        <pc:picChg chg="add mod">
          <ac:chgData name="Zhao Jin" userId="cd05a825-544c-438a-9ba1-08e63db50b47" providerId="ADAL" clId="{05A6CE7D-1A59-49F1-A752-ADF9A4F6187C}" dt="2021-04-21T06:28:50.691" v="8333" actId="1076"/>
          <ac:picMkLst>
            <pc:docMk/>
            <pc:sldMk cId="1292327813" sldId="655"/>
            <ac:picMk id="5" creationId="{5E679CBB-6F25-464B-BD8D-824B14466362}"/>
          </ac:picMkLst>
        </pc:picChg>
        <pc:picChg chg="add del mod">
          <ac:chgData name="Zhao Jin" userId="cd05a825-544c-438a-9ba1-08e63db50b47" providerId="ADAL" clId="{05A6CE7D-1A59-49F1-A752-ADF9A4F6187C}" dt="2021-04-20T05:09:32.868" v="5717" actId="478"/>
          <ac:picMkLst>
            <pc:docMk/>
            <pc:sldMk cId="1292327813" sldId="655"/>
            <ac:picMk id="9" creationId="{33A2691C-A993-4CDC-9421-B0AE88412153}"/>
          </ac:picMkLst>
        </pc:picChg>
        <pc:picChg chg="add mod">
          <ac:chgData name="Zhao Jin" userId="cd05a825-544c-438a-9ba1-08e63db50b47" providerId="ADAL" clId="{05A6CE7D-1A59-49F1-A752-ADF9A4F6187C}" dt="2021-04-20T05:09:38.475" v="5722" actId="1036"/>
          <ac:picMkLst>
            <pc:docMk/>
            <pc:sldMk cId="1292327813" sldId="655"/>
            <ac:picMk id="11" creationId="{8B9C4DA9-272B-4D46-A4B6-A05FD4118AAE}"/>
          </ac:picMkLst>
        </pc:pic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5" creationId="{24446A63-D3F2-4309-B54A-7B51B9862333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6" creationId="{00D390F3-5F5C-42A9-A758-F7859A231458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7" creationId="{576E1F1F-FD91-4CE2-B078-0B84FA99D7C1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8" creationId="{568E363A-A3B5-4644-9301-1C20641D5A93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39" creationId="{50BC563F-2263-46B3-BB98-213EAEC311A7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0" creationId="{A05F84DE-0DE9-4879-8240-B9F42A0D7E40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1" creationId="{2BAEBA63-09E3-4F5D-82B1-90C11C139DAF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2" creationId="{E8B96595-32DD-4643-BF73-E4273A3E66F7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3" creationId="{6CC0A7F8-EC69-415D-BB24-F7877A554DF9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4" creationId="{BBE39AD0-9621-4941-9F9C-0C15F5DC9F6D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5" creationId="{8A80A6FF-23EE-494D-B56E-A455C5C375AF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6" creationId="{8A231D1D-C7CE-443B-A9ED-892486571F61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7" creationId="{34301871-0034-48E2-916F-532770EB7BB5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8" creationId="{DEB632F0-4865-4983-B369-EEBDB32987AA}"/>
          </ac:cxnSpMkLst>
        </pc:cxnChg>
        <pc:cxnChg chg="add del mod">
          <ac:chgData name="Zhao Jin" userId="cd05a825-544c-438a-9ba1-08e63db50b47" providerId="ADAL" clId="{05A6CE7D-1A59-49F1-A752-ADF9A4F6187C}" dt="2021-04-21T06:26:23.842" v="8212"/>
          <ac:cxnSpMkLst>
            <pc:docMk/>
            <pc:sldMk cId="1292327813" sldId="655"/>
            <ac:cxnSpMk id="49" creationId="{5038FF57-5C2E-488F-A5B2-7B49F70D2320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3" creationId="{86A652A6-5FB2-4109-ABAA-F9502817E1E3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4" creationId="{A29E44A3-0A5E-4253-8B17-3CA2BA5FB946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5" creationId="{767C183B-EAA3-4F8A-956F-633EA3366664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6" creationId="{42E0A200-667E-4B60-9FFA-6486FC22B923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7" creationId="{DC14BE2A-D6F5-468E-9C95-C4CEF5E9F1C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8" creationId="{88256DCE-6381-40AF-A1B5-3BA0BDBDCB2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79" creationId="{A1549B18-031A-44FD-897C-801CB61D3E39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0" creationId="{CC7FEBAD-47BB-4138-B75A-CCF57B61CBFA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1" creationId="{8EFC0A59-CB13-4E71-8693-CE55A0125CF5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2" creationId="{4E1689BD-694F-4861-B39C-F1DB9D92E61C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3" creationId="{EB20821C-483F-45EE-A2D1-379F5933B70A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4" creationId="{CD927B1D-B7AC-450A-9D70-4093C4EFCD0C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5" creationId="{BCAE00CE-7497-4CA9-9D53-35D2CEF34498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6" creationId="{568551D3-C3F4-4157-8E40-7CE787BFFC51}"/>
          </ac:cxnSpMkLst>
        </pc:cxnChg>
        <pc:cxnChg chg="add del mod">
          <ac:chgData name="Zhao Jin" userId="cd05a825-544c-438a-9ba1-08e63db50b47" providerId="ADAL" clId="{05A6CE7D-1A59-49F1-A752-ADF9A4F6187C}" dt="2021-04-21T06:26:27.571" v="8214"/>
          <ac:cxnSpMkLst>
            <pc:docMk/>
            <pc:sldMk cId="1292327813" sldId="655"/>
            <ac:cxnSpMk id="87" creationId="{C6D6DAE5-07BE-48D4-A7E6-3C0B7000751C}"/>
          </ac:cxnSpMkLst>
        </pc:cxnChg>
        <pc:cxnChg chg="add del mod">
          <ac:chgData name="Zhao Jin" userId="cd05a825-544c-438a-9ba1-08e63db50b47" providerId="ADAL" clId="{05A6CE7D-1A59-49F1-A752-ADF9A4F6187C}" dt="2021-04-21T06:26:35.454" v="8217" actId="478"/>
          <ac:cxnSpMkLst>
            <pc:docMk/>
            <pc:sldMk cId="1292327813" sldId="655"/>
            <ac:cxnSpMk id="111" creationId="{13D2D380-E342-441B-8668-26A6DD14A6C5}"/>
          </ac:cxnSpMkLst>
        </pc:cxnChg>
        <pc:cxnChg chg="add del mod">
          <ac:chgData name="Zhao Jin" userId="cd05a825-544c-438a-9ba1-08e63db50b47" providerId="ADAL" clId="{05A6CE7D-1A59-49F1-A752-ADF9A4F6187C}" dt="2021-04-21T06:26:38.306" v="8220" actId="478"/>
          <ac:cxnSpMkLst>
            <pc:docMk/>
            <pc:sldMk cId="1292327813" sldId="655"/>
            <ac:cxnSpMk id="112" creationId="{CCFDACDC-2EA4-407D-9037-23906FED5025}"/>
          </ac:cxnSpMkLst>
        </pc:cxnChg>
        <pc:cxnChg chg="add del mod">
          <ac:chgData name="Zhao Jin" userId="cd05a825-544c-438a-9ba1-08e63db50b47" providerId="ADAL" clId="{05A6CE7D-1A59-49F1-A752-ADF9A4F6187C}" dt="2021-04-21T06:26:40.615" v="8223" actId="478"/>
          <ac:cxnSpMkLst>
            <pc:docMk/>
            <pc:sldMk cId="1292327813" sldId="655"/>
            <ac:cxnSpMk id="113" creationId="{8F86EB12-895E-402E-B526-DD39A98B769E}"/>
          </ac:cxnSpMkLst>
        </pc:cxnChg>
        <pc:cxnChg chg="add del mod">
          <ac:chgData name="Zhao Jin" userId="cd05a825-544c-438a-9ba1-08e63db50b47" providerId="ADAL" clId="{05A6CE7D-1A59-49F1-A752-ADF9A4F6187C}" dt="2021-04-21T06:26:36.312" v="8218" actId="478"/>
          <ac:cxnSpMkLst>
            <pc:docMk/>
            <pc:sldMk cId="1292327813" sldId="655"/>
            <ac:cxnSpMk id="114" creationId="{3F683A03-DA46-407C-8120-82391C93A10B}"/>
          </ac:cxnSpMkLst>
        </pc:cxnChg>
        <pc:cxnChg chg="add del mod">
          <ac:chgData name="Zhao Jin" userId="cd05a825-544c-438a-9ba1-08e63db50b47" providerId="ADAL" clId="{05A6CE7D-1A59-49F1-A752-ADF9A4F6187C}" dt="2021-04-21T06:26:36.856" v="8219" actId="478"/>
          <ac:cxnSpMkLst>
            <pc:docMk/>
            <pc:sldMk cId="1292327813" sldId="655"/>
            <ac:cxnSpMk id="115" creationId="{D00FE11D-575F-4B8B-8D4A-B8AB4F6D150B}"/>
          </ac:cxnSpMkLst>
        </pc:cxnChg>
        <pc:cxnChg chg="add del mod">
          <ac:chgData name="Zhao Jin" userId="cd05a825-544c-438a-9ba1-08e63db50b47" providerId="ADAL" clId="{05A6CE7D-1A59-49F1-A752-ADF9A4F6187C}" dt="2021-04-21T06:26:38.872" v="8221" actId="478"/>
          <ac:cxnSpMkLst>
            <pc:docMk/>
            <pc:sldMk cId="1292327813" sldId="655"/>
            <ac:cxnSpMk id="116" creationId="{F75D2F48-43C7-4899-995A-7AE648FFC7BD}"/>
          </ac:cxnSpMkLst>
        </pc:cxnChg>
        <pc:cxnChg chg="add del mod">
          <ac:chgData name="Zhao Jin" userId="cd05a825-544c-438a-9ba1-08e63db50b47" providerId="ADAL" clId="{05A6CE7D-1A59-49F1-A752-ADF9A4F6187C}" dt="2021-04-21T06:26:39.419" v="8222" actId="478"/>
          <ac:cxnSpMkLst>
            <pc:docMk/>
            <pc:sldMk cId="1292327813" sldId="655"/>
            <ac:cxnSpMk id="117" creationId="{36FCC7E3-B021-4F36-9527-7B7A8B9C9244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18" creationId="{AA44C290-D7D5-4315-A80D-FD56A5EB0B10}"/>
          </ac:cxnSpMkLst>
        </pc:cxnChg>
        <pc:cxnChg chg="add del mod">
          <ac:chgData name="Zhao Jin" userId="cd05a825-544c-438a-9ba1-08e63db50b47" providerId="ADAL" clId="{05A6CE7D-1A59-49F1-A752-ADF9A4F6187C}" dt="2021-04-21T06:26:41.591" v="8224" actId="478"/>
          <ac:cxnSpMkLst>
            <pc:docMk/>
            <pc:sldMk cId="1292327813" sldId="655"/>
            <ac:cxnSpMk id="119" creationId="{2C7B76A7-D1C2-443B-B13E-BA150463A230}"/>
          </ac:cxnSpMkLst>
        </pc:cxnChg>
        <pc:cxnChg chg="add del mod">
          <ac:chgData name="Zhao Jin" userId="cd05a825-544c-438a-9ba1-08e63db50b47" providerId="ADAL" clId="{05A6CE7D-1A59-49F1-A752-ADF9A4F6187C}" dt="2021-04-21T06:26:42.775" v="8225" actId="478"/>
          <ac:cxnSpMkLst>
            <pc:docMk/>
            <pc:sldMk cId="1292327813" sldId="655"/>
            <ac:cxnSpMk id="120" creationId="{E20B5FB8-C5FD-493B-A0C5-B64F5191E9FC}"/>
          </ac:cxnSpMkLst>
        </pc:cxnChg>
        <pc:cxnChg chg="add del mod">
          <ac:chgData name="Zhao Jin" userId="cd05a825-544c-438a-9ba1-08e63db50b47" providerId="ADAL" clId="{05A6CE7D-1A59-49F1-A752-ADF9A4F6187C}" dt="2021-04-21T06:26:43.838" v="8226" actId="478"/>
          <ac:cxnSpMkLst>
            <pc:docMk/>
            <pc:sldMk cId="1292327813" sldId="655"/>
            <ac:cxnSpMk id="121" creationId="{3EBB55D1-0C35-42B4-AC3F-E3FD85FCF350}"/>
          </ac:cxnSpMkLst>
        </pc:cxnChg>
        <pc:cxnChg chg="add del mod">
          <ac:chgData name="Zhao Jin" userId="cd05a825-544c-438a-9ba1-08e63db50b47" providerId="ADAL" clId="{05A6CE7D-1A59-49F1-A752-ADF9A4F6187C}" dt="2021-04-21T06:26:45.206" v="8227" actId="478"/>
          <ac:cxnSpMkLst>
            <pc:docMk/>
            <pc:sldMk cId="1292327813" sldId="655"/>
            <ac:cxnSpMk id="122" creationId="{EC248C61-8A6F-4661-9C7E-34C8866901CE}"/>
          </ac:cxnSpMkLst>
        </pc:cxnChg>
        <pc:cxnChg chg="add del mod">
          <ac:chgData name="Zhao Jin" userId="cd05a825-544c-438a-9ba1-08e63db50b47" providerId="ADAL" clId="{05A6CE7D-1A59-49F1-A752-ADF9A4F6187C}" dt="2021-04-21T06:26:45.780" v="8228" actId="478"/>
          <ac:cxnSpMkLst>
            <pc:docMk/>
            <pc:sldMk cId="1292327813" sldId="655"/>
            <ac:cxnSpMk id="123" creationId="{18FCDF7D-D662-4E1C-B66E-64BA208E5A3D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24" creationId="{B3613F0F-4EF0-4D19-8D5C-EF5EBFE1297D}"/>
          </ac:cxnSpMkLst>
        </pc:cxnChg>
        <pc:cxnChg chg="add del mod">
          <ac:chgData name="Zhao Jin" userId="cd05a825-544c-438a-9ba1-08e63db50b47" providerId="ADAL" clId="{05A6CE7D-1A59-49F1-A752-ADF9A4F6187C}" dt="2021-04-21T06:28:48.204" v="8332" actId="478"/>
          <ac:cxnSpMkLst>
            <pc:docMk/>
            <pc:sldMk cId="1292327813" sldId="655"/>
            <ac:cxnSpMk id="125" creationId="{B23F5B2E-4870-4D48-BCCF-A7CEB66B9CA0}"/>
          </ac:cxnSpMkLst>
        </pc:cxnChg>
      </pc:sldChg>
      <pc:sldChg chg="modSp add del mod">
        <pc:chgData name="Zhao Jin" userId="cd05a825-544c-438a-9ba1-08e63db50b47" providerId="ADAL" clId="{05A6CE7D-1A59-49F1-A752-ADF9A4F6187C}" dt="2021-04-20T05:13:02.434" v="5754" actId="47"/>
        <pc:sldMkLst>
          <pc:docMk/>
          <pc:sldMk cId="3978713653" sldId="656"/>
        </pc:sldMkLst>
        <pc:spChg chg="mod">
          <ac:chgData name="Zhao Jin" userId="cd05a825-544c-438a-9ba1-08e63db50b47" providerId="ADAL" clId="{05A6CE7D-1A59-49F1-A752-ADF9A4F6187C}" dt="2021-04-20T05:12:43.433" v="5748" actId="20577"/>
          <ac:spMkLst>
            <pc:docMk/>
            <pc:sldMk cId="3978713653" sldId="656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2:32.241" v="5741" actId="27636"/>
          <ac:spMkLst>
            <pc:docMk/>
            <pc:sldMk cId="3978713653" sldId="656"/>
            <ac:spMk id="15" creationId="{FD97BBE6-A8ED-4AD3-98A3-89F27609C7D9}"/>
          </ac:spMkLst>
        </pc:spChg>
        <pc:picChg chg="mod">
          <ac:chgData name="Zhao Jin" userId="cd05a825-544c-438a-9ba1-08e63db50b47" providerId="ADAL" clId="{05A6CE7D-1A59-49F1-A752-ADF9A4F6187C}" dt="2021-04-20T05:12:46.150" v="5749" actId="1076"/>
          <ac:picMkLst>
            <pc:docMk/>
            <pc:sldMk cId="3978713653" sldId="656"/>
            <ac:picMk id="11" creationId="{8B9C4DA9-272B-4D46-A4B6-A05FD4118AAE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31:06.035" v="8348"/>
        <pc:sldMkLst>
          <pc:docMk/>
          <pc:sldMk cId="1225926209" sldId="657"/>
        </pc:sldMkLst>
        <pc:spChg chg="add del mod">
          <ac:chgData name="Zhao Jin" userId="cd05a825-544c-438a-9ba1-08e63db50b47" providerId="ADAL" clId="{05A6CE7D-1A59-49F1-A752-ADF9A4F6187C}" dt="2021-04-21T06:31:02.862" v="8347"/>
          <ac:spMkLst>
            <pc:docMk/>
            <pc:sldMk cId="1225926209" sldId="657"/>
            <ac:spMk id="8" creationId="{2B7DB35E-ADED-4AC9-A8CB-443D59BC77BF}"/>
          </ac:spMkLst>
        </pc:spChg>
        <pc:spChg chg="add mod">
          <ac:chgData name="Zhao Jin" userId="cd05a825-544c-438a-9ba1-08e63db50b47" providerId="ADAL" clId="{05A6CE7D-1A59-49F1-A752-ADF9A4F6187C}" dt="2021-04-21T06:31:06.035" v="8348"/>
          <ac:spMkLst>
            <pc:docMk/>
            <pc:sldMk cId="1225926209" sldId="657"/>
            <ac:spMk id="9" creationId="{25E16D12-7F37-48D7-A7B5-96174ADBC67B}"/>
          </ac:spMkLst>
        </pc:spChg>
        <pc:spChg chg="mod">
          <ac:chgData name="Zhao Jin" userId="cd05a825-544c-438a-9ba1-08e63db50b47" providerId="ADAL" clId="{05A6CE7D-1A59-49F1-A752-ADF9A4F6187C}" dt="2021-04-20T05:12:48.439" v="5751" actId="20577"/>
          <ac:spMkLst>
            <pc:docMk/>
            <pc:sldMk cId="1225926209" sldId="657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4:40.043" v="5815" actId="207"/>
          <ac:spMkLst>
            <pc:docMk/>
            <pc:sldMk cId="1225926209" sldId="657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0:32.043" v="5834" actId="20577"/>
          <ac:spMkLst>
            <pc:docMk/>
            <pc:sldMk cId="1225926209" sldId="657"/>
            <ac:spMk id="14338" creationId="{00000000-0000-0000-0000-000000000000}"/>
          </ac:spMkLst>
        </pc:spChg>
        <pc:picChg chg="mod">
          <ac:chgData name="Zhao Jin" userId="cd05a825-544c-438a-9ba1-08e63db50b47" providerId="ADAL" clId="{05A6CE7D-1A59-49F1-A752-ADF9A4F6187C}" dt="2021-04-20T05:13:33.752" v="5780" actId="1076"/>
          <ac:picMkLst>
            <pc:docMk/>
            <pc:sldMk cId="1225926209" sldId="657"/>
            <ac:picMk id="11" creationId="{8B9C4DA9-272B-4D46-A4B6-A05FD4118AAE}"/>
          </ac:picMkLst>
        </pc:picChg>
        <pc:picChg chg="add mod">
          <ac:chgData name="Zhao Jin" userId="cd05a825-544c-438a-9ba1-08e63db50b47" providerId="ADAL" clId="{05A6CE7D-1A59-49F1-A752-ADF9A4F6187C}" dt="2021-04-21T06:31:06.035" v="8348"/>
          <ac:picMkLst>
            <pc:docMk/>
            <pc:sldMk cId="1225926209" sldId="657"/>
            <ac:picMk id="13" creationId="{0030B8D0-0F05-4E53-B5E3-D55BD1F876DC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1T06:31:27.982" v="8349"/>
        <pc:sldMkLst>
          <pc:docMk/>
          <pc:sldMk cId="3159621516" sldId="658"/>
        </pc:sldMkLst>
        <pc:spChg chg="add mod">
          <ac:chgData name="Zhao Jin" userId="cd05a825-544c-438a-9ba1-08e63db50b47" providerId="ADAL" clId="{05A6CE7D-1A59-49F1-A752-ADF9A4F6187C}" dt="2021-04-21T06:31:27.982" v="8349"/>
          <ac:spMkLst>
            <pc:docMk/>
            <pc:sldMk cId="3159621516" sldId="658"/>
            <ac:spMk id="9" creationId="{7C19049D-4F4D-43D3-9449-CF6AD68043AA}"/>
          </ac:spMkLst>
        </pc:spChg>
        <pc:spChg chg="mod">
          <ac:chgData name="Zhao Jin" userId="cd05a825-544c-438a-9ba1-08e63db50b47" providerId="ADAL" clId="{05A6CE7D-1A59-49F1-A752-ADF9A4F6187C}" dt="2021-04-20T05:12:55.017" v="5752" actId="20577"/>
          <ac:spMkLst>
            <pc:docMk/>
            <pc:sldMk cId="3159621516" sldId="658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14:35.609" v="5814" actId="207"/>
          <ac:spMkLst>
            <pc:docMk/>
            <pc:sldMk cId="3159621516" sldId="658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20:34.771" v="5835" actId="20577"/>
          <ac:spMkLst>
            <pc:docMk/>
            <pc:sldMk cId="3159621516" sldId="658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20T05:14:16.598" v="5813" actId="1035"/>
          <ac:picMkLst>
            <pc:docMk/>
            <pc:sldMk cId="3159621516" sldId="658"/>
            <ac:picMk id="8" creationId="{377A2DF1-39A6-49E8-BE2A-DB16224EBB33}"/>
          </ac:picMkLst>
        </pc:picChg>
        <pc:picChg chg="add mod">
          <ac:chgData name="Zhao Jin" userId="cd05a825-544c-438a-9ba1-08e63db50b47" providerId="ADAL" clId="{05A6CE7D-1A59-49F1-A752-ADF9A4F6187C}" dt="2021-04-21T06:31:27.982" v="8349"/>
          <ac:picMkLst>
            <pc:docMk/>
            <pc:sldMk cId="3159621516" sldId="658"/>
            <ac:picMk id="11" creationId="{5B079218-29F7-4E83-9E99-4C184B9D3847}"/>
          </ac:picMkLst>
        </pc:picChg>
        <pc:picChg chg="del mod">
          <ac:chgData name="Zhao Jin" userId="cd05a825-544c-438a-9ba1-08e63db50b47" providerId="ADAL" clId="{05A6CE7D-1A59-49F1-A752-ADF9A4F6187C}" dt="2021-04-20T05:14:12.366" v="5802" actId="478"/>
          <ac:picMkLst>
            <pc:docMk/>
            <pc:sldMk cId="3159621516" sldId="658"/>
            <ac:picMk id="11" creationId="{8B9C4DA9-272B-4D46-A4B6-A05FD4118AAE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1T06:30:03.445" v="8341" actId="20577"/>
        <pc:sldMkLst>
          <pc:docMk/>
          <pc:sldMk cId="2595626021" sldId="659"/>
        </pc:sldMkLst>
        <pc:spChg chg="add mod">
          <ac:chgData name="Zhao Jin" userId="cd05a825-544c-438a-9ba1-08e63db50b47" providerId="ADAL" clId="{05A6CE7D-1A59-49F1-A752-ADF9A4F6187C}" dt="2021-04-21T06:30:03.445" v="8341" actId="20577"/>
          <ac:spMkLst>
            <pc:docMk/>
            <pc:sldMk cId="2595626021" sldId="659"/>
            <ac:spMk id="9" creationId="{999A8CDB-2BEB-452B-B4DC-D6DCA6E82C86}"/>
          </ac:spMkLst>
        </pc:spChg>
        <pc:spChg chg="mod">
          <ac:chgData name="Zhao Jin" userId="cd05a825-544c-438a-9ba1-08e63db50b47" providerId="ADAL" clId="{05A6CE7D-1A59-49F1-A752-ADF9A4F6187C}" dt="2021-04-20T05:19:43.959" v="5822" actId="1076"/>
          <ac:spMkLst>
            <pc:docMk/>
            <pc:sldMk cId="2595626021" sldId="659"/>
            <ac:spMk id="10" creationId="{5186E902-6EDC-42ED-8066-4DD4EE596DC8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3" creationId="{7B7ED957-EABA-4013-A063-A20489ED59A4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4" creationId="{F68F1A30-46A7-4870-B5FA-9137D6A16F25}"/>
          </ac:spMkLst>
        </pc:spChg>
        <pc:spChg chg="mod">
          <ac:chgData name="Zhao Jin" userId="cd05a825-544c-438a-9ba1-08e63db50b47" providerId="ADAL" clId="{05A6CE7D-1A59-49F1-A752-ADF9A4F6187C}" dt="2021-04-20T05:14:43.639" v="5816" actId="207"/>
          <ac:spMkLst>
            <pc:docMk/>
            <pc:sldMk cId="2595626021" sldId="659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6" creationId="{9B1CC756-8F24-4CD7-A4D4-50DFA4CC8638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8" creationId="{7F93163E-CBF2-41B2-AF2E-819A404CC4F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19" creationId="{D1E3886A-1892-48EC-BCC1-5DBFAD0D9110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0" creationId="{7B35C112-BD9A-45E6-AF7C-0DDCA8D66D40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1" creationId="{89E3AC0B-686B-45F6-A685-C1551BC7C8DF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3" creationId="{3E80469D-B815-4441-AA2D-3C96C4BBAB8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4" creationId="{D0970BF1-0DF8-4D87-BD38-416249F9B6CF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5" creationId="{8C44C6AA-89CD-4857-AA62-18E9F88434D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6" creationId="{314729C9-47C3-45B8-9E0A-4E9BF70A622C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7" creationId="{E2DD96AD-165B-460A-A2CD-C9A8D035982D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8" creationId="{35D13DD8-BA3F-4204-ACEE-7AEFB90EB879}"/>
          </ac:spMkLst>
        </pc:spChg>
        <pc:spChg chg="mod">
          <ac:chgData name="Zhao Jin" userId="cd05a825-544c-438a-9ba1-08e63db50b47" providerId="ADAL" clId="{05A6CE7D-1A59-49F1-A752-ADF9A4F6187C}" dt="2021-04-20T05:36:45.769" v="6112"/>
          <ac:spMkLst>
            <pc:docMk/>
            <pc:sldMk cId="2595626021" sldId="659"/>
            <ac:spMk id="29" creationId="{04AE52B9-C941-4B6F-8C22-F824BEA52CDB}"/>
          </ac:spMkLst>
        </pc:spChg>
        <pc:spChg chg="mod">
          <ac:chgData name="Zhao Jin" userId="cd05a825-544c-438a-9ba1-08e63db50b47" providerId="ADAL" clId="{05A6CE7D-1A59-49F1-A752-ADF9A4F6187C}" dt="2021-04-20T05:20:26.899" v="5833" actId="20577"/>
          <ac:spMkLst>
            <pc:docMk/>
            <pc:sldMk cId="2595626021" sldId="659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9" creationId="{959C54EB-B034-44AC-BF05-885C66E20A46}"/>
          </ac:grpSpMkLst>
        </pc:gr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17" creationId="{104CC27E-3FE6-403A-A84F-9A7B06654261}"/>
          </ac:grpSpMkLst>
        </pc:grpChg>
        <pc:grpChg chg="add del mod">
          <ac:chgData name="Zhao Jin" userId="cd05a825-544c-438a-9ba1-08e63db50b47" providerId="ADAL" clId="{05A6CE7D-1A59-49F1-A752-ADF9A4F6187C}" dt="2021-04-20T05:36:53.445" v="6115"/>
          <ac:grpSpMkLst>
            <pc:docMk/>
            <pc:sldMk cId="2595626021" sldId="659"/>
            <ac:grpSpMk id="22" creationId="{AA93BB3A-C003-4617-BE17-69D50CA9C488}"/>
          </ac:grpSpMkLst>
        </pc:grpChg>
        <pc:picChg chg="add mod">
          <ac:chgData name="Zhao Jin" userId="cd05a825-544c-438a-9ba1-08e63db50b47" providerId="ADAL" clId="{05A6CE7D-1A59-49F1-A752-ADF9A4F6187C}" dt="2021-04-20T05:14:08.268" v="5800" actId="1035"/>
          <ac:picMkLst>
            <pc:docMk/>
            <pc:sldMk cId="2595626021" sldId="659"/>
            <ac:picMk id="8" creationId="{7DEAE18C-9036-4B41-AA32-932765198ABE}"/>
          </ac:picMkLst>
        </pc:picChg>
        <pc:picChg chg="add mod">
          <ac:chgData name="Zhao Jin" userId="cd05a825-544c-438a-9ba1-08e63db50b47" providerId="ADAL" clId="{05A6CE7D-1A59-49F1-A752-ADF9A4F6187C}" dt="2021-04-21T06:29:14.137" v="8337"/>
          <ac:picMkLst>
            <pc:docMk/>
            <pc:sldMk cId="2595626021" sldId="659"/>
            <ac:picMk id="11" creationId="{5B26EFAC-24F1-4DF9-841B-B95FDD7BF6B6}"/>
          </ac:picMkLst>
        </pc:picChg>
        <pc:picChg chg="del mod">
          <ac:chgData name="Zhao Jin" userId="cd05a825-544c-438a-9ba1-08e63db50b47" providerId="ADAL" clId="{05A6CE7D-1A59-49F1-A752-ADF9A4F6187C}" dt="2021-04-20T05:14:01.902" v="5790" actId="478"/>
          <ac:picMkLst>
            <pc:docMk/>
            <pc:sldMk cId="2595626021" sldId="659"/>
            <ac:picMk id="11" creationId="{8B9C4DA9-272B-4D46-A4B6-A05FD4118AAE}"/>
          </ac:picMkLst>
        </pc:pic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0" creationId="{072C1A9D-F307-49A6-A286-054803FCF145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1" creationId="{5D44D2FA-A043-41DC-96EB-2562984B597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2" creationId="{53FBF973-F292-4B26-8867-252DEC5A0317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3" creationId="{685B8D8A-DC8F-4FD0-86A6-CBF3A0F4865E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4" creationId="{7686793B-6576-46D6-8E75-E0F483044B6D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5" creationId="{049AB12F-6BFE-4C99-B545-E4938CC719A6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6" creationId="{9E34FE9B-5914-4E22-B105-0EE31B062AC0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7" creationId="{9F4E3F9A-2053-4851-A31B-3F5B4528875C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8" creationId="{88649D03-D912-454C-9A46-20B4C510555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39" creationId="{A6D5B361-F3CA-44BA-AFBD-C06498884583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0" creationId="{0A987F63-BD6D-4BB2-9010-69D4E6E01FAE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1" creationId="{398F9E46-DE0D-401B-A213-DBD1CEED2753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2" creationId="{635AE94E-41E4-4F89-8C9A-8F64649EBC1A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3" creationId="{F98B0B90-6825-423C-91C3-CC13FF8F7787}"/>
          </ac:cxnSpMkLst>
        </pc:cxnChg>
        <pc:cxnChg chg="add del mod">
          <ac:chgData name="Zhao Jin" userId="cd05a825-544c-438a-9ba1-08e63db50b47" providerId="ADAL" clId="{05A6CE7D-1A59-49F1-A752-ADF9A4F6187C}" dt="2021-04-20T05:36:53.445" v="6115"/>
          <ac:cxnSpMkLst>
            <pc:docMk/>
            <pc:sldMk cId="2595626021" sldId="659"/>
            <ac:cxnSpMk id="44" creationId="{8D193666-4D25-4C70-93BB-0623FCD7AD15}"/>
          </ac:cxnSpMkLst>
        </pc:cxnChg>
      </pc:sldChg>
      <pc:sldChg chg="addSp modSp add mod modAnim">
        <pc:chgData name="Zhao Jin" userId="cd05a825-544c-438a-9ba1-08e63db50b47" providerId="ADAL" clId="{05A6CE7D-1A59-49F1-A752-ADF9A4F6187C}" dt="2021-04-20T05:47:33.699" v="6388"/>
        <pc:sldMkLst>
          <pc:docMk/>
          <pc:sldMk cId="1989980640" sldId="660"/>
        </pc:sldMkLst>
        <pc:spChg chg="add mod">
          <ac:chgData name="Zhao Jin" userId="cd05a825-544c-438a-9ba1-08e63db50b47" providerId="ADAL" clId="{05A6CE7D-1A59-49F1-A752-ADF9A4F6187C}" dt="2021-04-20T05:47:33.699" v="6388"/>
          <ac:spMkLst>
            <pc:docMk/>
            <pc:sldMk cId="1989980640" sldId="660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7:13.938" v="6380" actId="207"/>
          <ac:spMkLst>
            <pc:docMk/>
            <pc:sldMk cId="1989980640" sldId="660"/>
            <ac:spMk id="8" creationId="{4EC134EB-233C-4A32-8BC9-E22476FEA764}"/>
          </ac:spMkLst>
        </pc:spChg>
        <pc:spChg chg="mod">
          <ac:chgData name="Zhao Jin" userId="cd05a825-544c-438a-9ba1-08e63db50b47" providerId="ADAL" clId="{05A6CE7D-1A59-49F1-A752-ADF9A4F6187C}" dt="2021-04-20T05:39:42.171" v="6241"/>
          <ac:spMkLst>
            <pc:docMk/>
            <pc:sldMk cId="1989980640" sldId="660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38:59.598" v="6152" actId="20577"/>
          <ac:spMkLst>
            <pc:docMk/>
            <pc:sldMk cId="1989980640" sldId="660"/>
            <ac:spMk id="14338" creationId="{00000000-0000-0000-0000-000000000000}"/>
          </ac:spMkLst>
        </pc:spChg>
        <pc:picChg chg="add mod">
          <ac:chgData name="Zhao Jin" userId="cd05a825-544c-438a-9ba1-08e63db50b47" providerId="ADAL" clId="{05A6CE7D-1A59-49F1-A752-ADF9A4F6187C}" dt="2021-04-20T05:47:05.309" v="6377" actId="1076"/>
          <ac:picMkLst>
            <pc:docMk/>
            <pc:sldMk cId="1989980640" sldId="660"/>
            <ac:picMk id="9" creationId="{9565D4DE-238E-490C-9826-BD161DE3B0B8}"/>
          </ac:picMkLst>
        </pc:picChg>
      </pc:sldChg>
      <pc:sldChg chg="addSp modSp add mod modAnim">
        <pc:chgData name="Zhao Jin" userId="cd05a825-544c-438a-9ba1-08e63db50b47" providerId="ADAL" clId="{05A6CE7D-1A59-49F1-A752-ADF9A4F6187C}" dt="2021-04-20T05:48:32.607" v="6406" actId="207"/>
        <pc:sldMkLst>
          <pc:docMk/>
          <pc:sldMk cId="3991258588" sldId="661"/>
        </pc:sldMkLst>
        <pc:spChg chg="mod">
          <ac:chgData name="Zhao Jin" userId="cd05a825-544c-438a-9ba1-08e63db50b47" providerId="ADAL" clId="{05A6CE7D-1A59-49F1-A752-ADF9A4F6187C}" dt="2021-04-20T05:47:53.227" v="6394" actId="207"/>
          <ac:spMkLst>
            <pc:docMk/>
            <pc:sldMk cId="3991258588" sldId="661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8:32.607" v="6406" actId="207"/>
          <ac:spMkLst>
            <pc:docMk/>
            <pc:sldMk cId="3991258588" sldId="661"/>
            <ac:spMk id="8" creationId="{A9B2B59E-9FF6-42C0-9B9F-FC1A6116C46B}"/>
          </ac:spMkLst>
        </pc:spChg>
        <pc:picChg chg="add mod">
          <ac:chgData name="Zhao Jin" userId="cd05a825-544c-438a-9ba1-08e63db50b47" providerId="ADAL" clId="{05A6CE7D-1A59-49F1-A752-ADF9A4F6187C}" dt="2021-04-20T05:48:20.526" v="6403" actId="1076"/>
          <ac:picMkLst>
            <pc:docMk/>
            <pc:sldMk cId="3991258588" sldId="661"/>
            <ac:picMk id="9" creationId="{7CDACCF3-0C89-4D27-B065-8894A007CC83}"/>
          </ac:picMkLst>
        </pc:picChg>
      </pc:sldChg>
      <pc:sldChg chg="add del">
        <pc:chgData name="Zhao Jin" userId="cd05a825-544c-438a-9ba1-08e63db50b47" providerId="ADAL" clId="{05A6CE7D-1A59-49F1-A752-ADF9A4F6187C}" dt="2021-04-20T05:37:07.666" v="6117"/>
        <pc:sldMkLst>
          <pc:docMk/>
          <pc:sldMk cId="4292308570" sldId="661"/>
        </pc:sldMkLst>
      </pc:sldChg>
      <pc:sldChg chg="addSp delSp modSp add del mod">
        <pc:chgData name="Zhao Jin" userId="cd05a825-544c-438a-9ba1-08e63db50b47" providerId="ADAL" clId="{05A6CE7D-1A59-49F1-A752-ADF9A4F6187C}" dt="2021-04-20T06:00:51.246" v="6904" actId="47"/>
        <pc:sldMkLst>
          <pc:docMk/>
          <pc:sldMk cId="1984297379" sldId="662"/>
        </pc:sldMkLst>
        <pc:spChg chg="add del mod">
          <ac:chgData name="Zhao Jin" userId="cd05a825-544c-438a-9ba1-08e63db50b47" providerId="ADAL" clId="{05A6CE7D-1A59-49F1-A752-ADF9A4F6187C}" dt="2021-04-20T05:56:00.405" v="6770" actId="478"/>
          <ac:spMkLst>
            <pc:docMk/>
            <pc:sldMk cId="1984297379" sldId="662"/>
            <ac:spMk id="3" creationId="{187F1ECD-647D-4FBF-BF44-645E88446F7E}"/>
          </ac:spMkLst>
        </pc:spChg>
        <pc:spChg chg="mod">
          <ac:chgData name="Zhao Jin" userId="cd05a825-544c-438a-9ba1-08e63db50b47" providerId="ADAL" clId="{05A6CE7D-1A59-49F1-A752-ADF9A4F6187C}" dt="2021-04-20T06:00:49.548" v="6903" actId="207"/>
          <ac:spMkLst>
            <pc:docMk/>
            <pc:sldMk cId="1984297379" sldId="662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2:30.609" v="6638" actId="20577"/>
          <ac:spMkLst>
            <pc:docMk/>
            <pc:sldMk cId="1984297379" sldId="662"/>
            <ac:spMk id="9" creationId="{02806902-6167-4305-91A3-752D5A82EF1C}"/>
          </ac:spMkLst>
        </pc:spChg>
        <pc:spChg chg="mod">
          <ac:chgData name="Zhao Jin" userId="cd05a825-544c-438a-9ba1-08e63db50b47" providerId="ADAL" clId="{05A6CE7D-1A59-49F1-A752-ADF9A4F6187C}" dt="2021-04-20T05:52:31.673" v="6639" actId="20577"/>
          <ac:spMkLst>
            <pc:docMk/>
            <pc:sldMk cId="1984297379" sldId="662"/>
            <ac:spMk id="10" creationId="{DF5A977D-CB28-4D05-A462-52D8EBBE2B42}"/>
          </ac:spMkLst>
        </pc:spChg>
        <pc:spChg chg="mod">
          <ac:chgData name="Zhao Jin" userId="cd05a825-544c-438a-9ba1-08e63db50b47" providerId="ADAL" clId="{05A6CE7D-1A59-49F1-A752-ADF9A4F6187C}" dt="2021-04-20T05:52:32.448" v="6640" actId="20577"/>
          <ac:spMkLst>
            <pc:docMk/>
            <pc:sldMk cId="1984297379" sldId="662"/>
            <ac:spMk id="11" creationId="{CC8D6871-0960-4DC9-977A-044725C68A5B}"/>
          </ac:spMkLst>
        </pc:spChg>
        <pc:spChg chg="mod">
          <ac:chgData name="Zhao Jin" userId="cd05a825-544c-438a-9ba1-08e63db50b47" providerId="ADAL" clId="{05A6CE7D-1A59-49F1-A752-ADF9A4F6187C}" dt="2021-04-20T05:52:33.225" v="6641" actId="20577"/>
          <ac:spMkLst>
            <pc:docMk/>
            <pc:sldMk cId="1984297379" sldId="662"/>
            <ac:spMk id="13" creationId="{83CFDCB5-3194-47AB-8A8F-46BFFA86110D}"/>
          </ac:spMkLst>
        </pc:spChg>
        <pc:spChg chg="mod">
          <ac:chgData name="Zhao Jin" userId="cd05a825-544c-438a-9ba1-08e63db50b47" providerId="ADAL" clId="{05A6CE7D-1A59-49F1-A752-ADF9A4F6187C}" dt="2021-04-20T05:52:33.973" v="6642" actId="20577"/>
          <ac:spMkLst>
            <pc:docMk/>
            <pc:sldMk cId="1984297379" sldId="662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4:55.315" v="6706" actId="1076"/>
          <ac:spMkLst>
            <pc:docMk/>
            <pc:sldMk cId="1984297379" sldId="662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2:34.729" v="6643" actId="20577"/>
          <ac:spMkLst>
            <pc:docMk/>
            <pc:sldMk cId="1984297379" sldId="662"/>
            <ac:spMk id="16" creationId="{053332EE-829E-45FA-AE30-656DD3627C10}"/>
          </ac:spMkLst>
        </pc:spChg>
        <pc:spChg chg="mod">
          <ac:chgData name="Zhao Jin" userId="cd05a825-544c-438a-9ba1-08e63db50b47" providerId="ADAL" clId="{05A6CE7D-1A59-49F1-A752-ADF9A4F6187C}" dt="2021-04-20T05:52:35.491" v="6644" actId="20577"/>
          <ac:spMkLst>
            <pc:docMk/>
            <pc:sldMk cId="1984297379" sldId="662"/>
            <ac:spMk id="17" creationId="{10E252D8-1388-4FC9-A9C2-0840FEA39A03}"/>
          </ac:spMkLst>
        </pc:spChg>
        <pc:spChg chg="add mod">
          <ac:chgData name="Zhao Jin" userId="cd05a825-544c-438a-9ba1-08e63db50b47" providerId="ADAL" clId="{05A6CE7D-1A59-49F1-A752-ADF9A4F6187C}" dt="2021-04-20T05:52:48.474" v="6648" actId="164"/>
          <ac:spMkLst>
            <pc:docMk/>
            <pc:sldMk cId="1984297379" sldId="662"/>
            <ac:spMk id="18" creationId="{09A852FB-603C-4065-82BD-EAD18C532E20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1" creationId="{54D46D13-A451-4EFB-9C31-41071CD0C3BA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2" creationId="{A912A33B-09A1-4E68-A004-FFBE7D328442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3" creationId="{B0D11A38-ACBB-4F0B-BC62-20BFA212385D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4" creationId="{AED04BD4-C237-4EC8-8C26-73F7A1C7D3EC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5" creationId="{0570330A-56CE-4B05-AD79-710D40896071}"/>
          </ac:spMkLst>
        </pc:spChg>
        <pc:spChg chg="mod">
          <ac:chgData name="Zhao Jin" userId="cd05a825-544c-438a-9ba1-08e63db50b47" providerId="ADAL" clId="{05A6CE7D-1A59-49F1-A752-ADF9A4F6187C}" dt="2021-04-20T05:54:13.802" v="6693" actId="20577"/>
          <ac:spMkLst>
            <pc:docMk/>
            <pc:sldMk cId="1984297379" sldId="662"/>
            <ac:spMk id="26" creationId="{7418404D-4780-4BA0-B783-794D93FE8448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7" creationId="{E442F73C-7653-44F3-B1D8-08EB8FDD801B}"/>
          </ac:spMkLst>
        </pc:spChg>
        <pc:spChg chg="mod">
          <ac:chgData name="Zhao Jin" userId="cd05a825-544c-438a-9ba1-08e63db50b47" providerId="ADAL" clId="{05A6CE7D-1A59-49F1-A752-ADF9A4F6187C}" dt="2021-04-20T05:52:51.624" v="6650"/>
          <ac:spMkLst>
            <pc:docMk/>
            <pc:sldMk cId="1984297379" sldId="662"/>
            <ac:spMk id="28" creationId="{7B5360B0-8C2A-405E-A4E3-25E87F1B949E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1" creationId="{7E25CB63-952B-48FF-85C6-2BBFA3C0B385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2" creationId="{285737C4-9CB4-4309-9910-6473EA72E71B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3" creationId="{DC5AEBFE-F1FA-45C5-B207-3E2CC559A282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4" creationId="{AF91C64C-644D-42B5-97B8-4A23D0DDE73D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5" creationId="{715F43DC-2F93-4F12-8996-7F558954A4C1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6" creationId="{01E79B30-885B-404F-97B5-20F62E150344}"/>
          </ac:spMkLst>
        </pc:spChg>
        <pc:spChg chg="mod">
          <ac:chgData name="Zhao Jin" userId="cd05a825-544c-438a-9ba1-08e63db50b47" providerId="ADAL" clId="{05A6CE7D-1A59-49F1-A752-ADF9A4F6187C}" dt="2021-04-20T05:54:26.239" v="6698" actId="20577"/>
          <ac:spMkLst>
            <pc:docMk/>
            <pc:sldMk cId="1984297379" sldId="662"/>
            <ac:spMk id="37" creationId="{BDA3466E-913B-45FC-B9B2-BDB55D1C099B}"/>
          </ac:spMkLst>
        </pc:spChg>
        <pc:spChg chg="mod">
          <ac:chgData name="Zhao Jin" userId="cd05a825-544c-438a-9ba1-08e63db50b47" providerId="ADAL" clId="{05A6CE7D-1A59-49F1-A752-ADF9A4F6187C}" dt="2021-04-20T05:54:15.669" v="6694"/>
          <ac:spMkLst>
            <pc:docMk/>
            <pc:sldMk cId="1984297379" sldId="662"/>
            <ac:spMk id="38" creationId="{31A54C6E-E2A9-4DAE-B54C-15476630B8F3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1" creationId="{F16B03FB-21A8-4FE2-BC86-345E89A12B50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2" creationId="{99F1AEC8-D64E-4C3F-A4A0-435006B0D8E3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3" creationId="{E62DE1FC-BD53-43EE-AA17-64375E3F0CC8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4" creationId="{FA1A3A18-01EA-4C8C-8DF3-202766DD886C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5" creationId="{B4F66CD4-C008-4897-8A87-9787629E0CD7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6" creationId="{7AB188DE-66ED-40D7-A50C-6D22EA9A7BA5}"/>
          </ac:spMkLst>
        </pc:spChg>
        <pc:spChg chg="mod">
          <ac:chgData name="Zhao Jin" userId="cd05a825-544c-438a-9ba1-08e63db50b47" providerId="ADAL" clId="{05A6CE7D-1A59-49F1-A752-ADF9A4F6187C}" dt="2021-04-20T05:54:28.649" v="6699"/>
          <ac:spMkLst>
            <pc:docMk/>
            <pc:sldMk cId="1984297379" sldId="662"/>
            <ac:spMk id="47" creationId="{4040F3AA-A5B7-4B48-8026-586F1033D3C1}"/>
          </ac:spMkLst>
        </pc:spChg>
        <pc:spChg chg="mod">
          <ac:chgData name="Zhao Jin" userId="cd05a825-544c-438a-9ba1-08e63db50b47" providerId="ADAL" clId="{05A6CE7D-1A59-49F1-A752-ADF9A4F6187C}" dt="2021-04-20T05:54:34.557" v="6701" actId="20577"/>
          <ac:spMkLst>
            <pc:docMk/>
            <pc:sldMk cId="1984297379" sldId="662"/>
            <ac:spMk id="48" creationId="{7161454D-D78F-4CFA-AFF0-83915321C65F}"/>
          </ac:spMkLst>
        </pc:spChg>
        <pc:spChg chg="mod">
          <ac:chgData name="Zhao Jin" userId="cd05a825-544c-438a-9ba1-08e63db50b47" providerId="ADAL" clId="{05A6CE7D-1A59-49F1-A752-ADF9A4F6187C}" dt="2021-04-20T05:54:47.626" v="6704" actId="20577"/>
          <ac:spMkLst>
            <pc:docMk/>
            <pc:sldMk cId="1984297379" sldId="662"/>
            <ac:spMk id="51" creationId="{891D24E4-AF6C-4922-A8BA-3DF78CD0AEE4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2" creationId="{0E90EB4B-11B9-4832-A43E-3FE96EB8F0BE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3" creationId="{74A9AC3C-341C-42A6-885C-A53F47BA75ED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4" creationId="{650FD616-62D3-46E8-BFD0-CA5881EA52F0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5" creationId="{A0E289C5-66D9-4E4B-B992-ECD0FE9993E6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6" creationId="{58E1B0C4-4D3E-43FF-A112-EEF940FE3916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7" creationId="{E31265EB-3BF8-4843-8C7B-D24EE9E217D5}"/>
          </ac:spMkLst>
        </pc:spChg>
        <pc:spChg chg="mod">
          <ac:chgData name="Zhao Jin" userId="cd05a825-544c-438a-9ba1-08e63db50b47" providerId="ADAL" clId="{05A6CE7D-1A59-49F1-A752-ADF9A4F6187C}" dt="2021-04-20T05:54:44.270" v="6702"/>
          <ac:spMkLst>
            <pc:docMk/>
            <pc:sldMk cId="1984297379" sldId="662"/>
            <ac:spMk id="58" creationId="{7F34B873-19CF-480F-9C43-C8A56C689742}"/>
          </ac:spMkLst>
        </pc:spChg>
        <pc:spChg chg="mod">
          <ac:chgData name="Zhao Jin" userId="cd05a825-544c-438a-9ba1-08e63db50b47" providerId="ADAL" clId="{05A6CE7D-1A59-49F1-A752-ADF9A4F6187C}" dt="2021-04-20T05:49:12.320" v="6414" actId="20577"/>
          <ac:spMkLst>
            <pc:docMk/>
            <pc:sldMk cId="1984297379" sldId="662"/>
            <ac:spMk id="14338" creationId="{00000000-0000-0000-0000-000000000000}"/>
          </ac:spMkLst>
        </pc:spChg>
        <pc:grpChg chg="add mod">
          <ac:chgData name="Zhao Jin" userId="cd05a825-544c-438a-9ba1-08e63db50b47" providerId="ADAL" clId="{05A6CE7D-1A59-49F1-A752-ADF9A4F6187C}" dt="2021-04-20T05:55:02.758" v="6741" actId="1036"/>
          <ac:grpSpMkLst>
            <pc:docMk/>
            <pc:sldMk cId="1984297379" sldId="662"/>
            <ac:grpSpMk id="2" creationId="{117737E6-54DA-49D9-8105-DD4E3677A059}"/>
          </ac:grpSpMkLst>
        </pc:grpChg>
        <pc:grpChg chg="add mod">
          <ac:chgData name="Zhao Jin" userId="cd05a825-544c-438a-9ba1-08e63db50b47" providerId="ADAL" clId="{05A6CE7D-1A59-49F1-A752-ADF9A4F6187C}" dt="2021-04-20T05:52:48.474" v="6648" actId="164"/>
          <ac:grpSpMkLst>
            <pc:docMk/>
            <pc:sldMk cId="1984297379" sldId="662"/>
            <ac:grpSpMk id="8" creationId="{DC98C466-C79F-4BF0-8F07-80DAE77CF02C}"/>
          </ac:grpSpMkLst>
        </pc:grpChg>
        <pc:grpChg chg="add mod">
          <ac:chgData name="Zhao Jin" userId="cd05a825-544c-438a-9ba1-08e63db50b47" providerId="ADAL" clId="{05A6CE7D-1A59-49F1-A752-ADF9A4F6187C}" dt="2021-04-20T05:52:53.962" v="6651" actId="1076"/>
          <ac:grpSpMkLst>
            <pc:docMk/>
            <pc:sldMk cId="1984297379" sldId="662"/>
            <ac:grpSpMk id="19" creationId="{107CD5EF-635D-4A97-98AE-5F0023CFF3F4}"/>
          </ac:grpSpMkLst>
        </pc:grpChg>
        <pc:grpChg chg="mod">
          <ac:chgData name="Zhao Jin" userId="cd05a825-544c-438a-9ba1-08e63db50b47" providerId="ADAL" clId="{05A6CE7D-1A59-49F1-A752-ADF9A4F6187C}" dt="2021-04-20T05:52:51.624" v="6650"/>
          <ac:grpSpMkLst>
            <pc:docMk/>
            <pc:sldMk cId="1984297379" sldId="662"/>
            <ac:grpSpMk id="20" creationId="{27EEBBCF-AE5C-4681-9EC9-DB6226BF5FDC}"/>
          </ac:grpSpMkLst>
        </pc:grpChg>
        <pc:grpChg chg="add mod">
          <ac:chgData name="Zhao Jin" userId="cd05a825-544c-438a-9ba1-08e63db50b47" providerId="ADAL" clId="{05A6CE7D-1A59-49F1-A752-ADF9A4F6187C}" dt="2021-04-20T05:55:26.790" v="6750" actId="1036"/>
          <ac:grpSpMkLst>
            <pc:docMk/>
            <pc:sldMk cId="1984297379" sldId="662"/>
            <ac:grpSpMk id="29" creationId="{2992668B-78C3-4D23-8CE1-55E47A27503F}"/>
          </ac:grpSpMkLst>
        </pc:grpChg>
        <pc:grpChg chg="mod">
          <ac:chgData name="Zhao Jin" userId="cd05a825-544c-438a-9ba1-08e63db50b47" providerId="ADAL" clId="{05A6CE7D-1A59-49F1-A752-ADF9A4F6187C}" dt="2021-04-20T05:54:15.669" v="6694"/>
          <ac:grpSpMkLst>
            <pc:docMk/>
            <pc:sldMk cId="1984297379" sldId="662"/>
            <ac:grpSpMk id="30" creationId="{24297FA2-2B4A-4BB5-ADE9-DFF035FD49B2}"/>
          </ac:grpSpMkLst>
        </pc:grpChg>
        <pc:grpChg chg="add mod">
          <ac:chgData name="Zhao Jin" userId="cd05a825-544c-438a-9ba1-08e63db50b47" providerId="ADAL" clId="{05A6CE7D-1A59-49F1-A752-ADF9A4F6187C}" dt="2021-04-20T05:54:31.429" v="6700" actId="1076"/>
          <ac:grpSpMkLst>
            <pc:docMk/>
            <pc:sldMk cId="1984297379" sldId="662"/>
            <ac:grpSpMk id="39" creationId="{9AA28F07-D97A-43E1-961B-93CB0A81C2AB}"/>
          </ac:grpSpMkLst>
        </pc:grpChg>
        <pc:grpChg chg="mod">
          <ac:chgData name="Zhao Jin" userId="cd05a825-544c-438a-9ba1-08e63db50b47" providerId="ADAL" clId="{05A6CE7D-1A59-49F1-A752-ADF9A4F6187C}" dt="2021-04-20T05:54:28.649" v="6699"/>
          <ac:grpSpMkLst>
            <pc:docMk/>
            <pc:sldMk cId="1984297379" sldId="662"/>
            <ac:grpSpMk id="40" creationId="{2F9EA280-E120-43ED-9D81-D62A023B0B21}"/>
          </ac:grpSpMkLst>
        </pc:grpChg>
        <pc:grpChg chg="add mod">
          <ac:chgData name="Zhao Jin" userId="cd05a825-544c-438a-9ba1-08e63db50b47" providerId="ADAL" clId="{05A6CE7D-1A59-49F1-A752-ADF9A4F6187C}" dt="2021-04-20T05:54:46.067" v="6703" actId="1076"/>
          <ac:grpSpMkLst>
            <pc:docMk/>
            <pc:sldMk cId="1984297379" sldId="662"/>
            <ac:grpSpMk id="49" creationId="{1D96A820-D429-430C-8745-0A558E7A368A}"/>
          </ac:grpSpMkLst>
        </pc:grpChg>
        <pc:grpChg chg="mod">
          <ac:chgData name="Zhao Jin" userId="cd05a825-544c-438a-9ba1-08e63db50b47" providerId="ADAL" clId="{05A6CE7D-1A59-49F1-A752-ADF9A4F6187C}" dt="2021-04-20T05:54:44.270" v="6702"/>
          <ac:grpSpMkLst>
            <pc:docMk/>
            <pc:sldMk cId="1984297379" sldId="662"/>
            <ac:grpSpMk id="50" creationId="{AE487376-2451-45E1-9EA6-8547E0238A8F}"/>
          </ac:grpSpMkLst>
        </pc:grpChg>
      </pc:sldChg>
      <pc:sldChg chg="add del">
        <pc:chgData name="Zhao Jin" userId="cd05a825-544c-438a-9ba1-08e63db50b47" providerId="ADAL" clId="{05A6CE7D-1A59-49F1-A752-ADF9A4F6187C}" dt="2021-04-20T05:56:54.434" v="6790" actId="47"/>
        <pc:sldMkLst>
          <pc:docMk/>
          <pc:sldMk cId="2474745040" sldId="663"/>
        </pc:sldMkLst>
      </pc:sldChg>
      <pc:sldChg chg="addSp modSp add mod ord modAnim">
        <pc:chgData name="Zhao Jin" userId="cd05a825-544c-438a-9ba1-08e63db50b47" providerId="ADAL" clId="{05A6CE7D-1A59-49F1-A752-ADF9A4F6187C}" dt="2021-04-20T05:49:07.439" v="6413" actId="1037"/>
        <pc:sldMkLst>
          <pc:docMk/>
          <pc:sldMk cId="1207401544" sldId="664"/>
        </pc:sldMkLst>
        <pc:spChg chg="mod">
          <ac:chgData name="Zhao Jin" userId="cd05a825-544c-438a-9ba1-08e63db50b47" providerId="ADAL" clId="{05A6CE7D-1A59-49F1-A752-ADF9A4F6187C}" dt="2021-04-20T05:49:05.377" v="6407" actId="14100"/>
          <ac:spMkLst>
            <pc:docMk/>
            <pc:sldMk cId="1207401544" sldId="664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0T05:49:07.439" v="6413" actId="1037"/>
          <ac:spMkLst>
            <pc:docMk/>
            <pc:sldMk cId="1207401544" sldId="664"/>
            <ac:spMk id="8" creationId="{A560D47A-964A-44E2-9A2D-2C3630E8C5E8}"/>
          </ac:spMkLst>
        </pc:spChg>
        <pc:picChg chg="add mod">
          <ac:chgData name="Zhao Jin" userId="cd05a825-544c-438a-9ba1-08e63db50b47" providerId="ADAL" clId="{05A6CE7D-1A59-49F1-A752-ADF9A4F6187C}" dt="2021-04-20T05:49:07.439" v="6413" actId="1037"/>
          <ac:picMkLst>
            <pc:docMk/>
            <pc:sldMk cId="1207401544" sldId="664"/>
            <ac:picMk id="9" creationId="{6BC88267-1DA8-4442-A041-1AB48A191A74}"/>
          </ac:picMkLst>
        </pc:picChg>
      </pc:sldChg>
      <pc:sldChg chg="addSp delSp modSp add mod delAnim modAnim">
        <pc:chgData name="Zhao Jin" userId="cd05a825-544c-438a-9ba1-08e63db50b47" providerId="ADAL" clId="{05A6CE7D-1A59-49F1-A752-ADF9A4F6187C}" dt="2021-04-20T05:47:35.477" v="6389"/>
        <pc:sldMkLst>
          <pc:docMk/>
          <pc:sldMk cId="823932096" sldId="665"/>
        </pc:sldMkLst>
        <pc:spChg chg="mod">
          <ac:chgData name="Zhao Jin" userId="cd05a825-544c-438a-9ba1-08e63db50b47" providerId="ADAL" clId="{05A6CE7D-1A59-49F1-A752-ADF9A4F6187C}" dt="2021-04-20T05:47:35.477" v="6389"/>
          <ac:spMkLst>
            <pc:docMk/>
            <pc:sldMk cId="823932096" sldId="665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46:00.960" v="6363" actId="1076"/>
          <ac:spMkLst>
            <pc:docMk/>
            <pc:sldMk cId="823932096" sldId="665"/>
            <ac:spMk id="8" creationId="{A560D47A-964A-44E2-9A2D-2C3630E8C5E8}"/>
          </ac:spMkLst>
        </pc:spChg>
        <pc:picChg chg="del">
          <ac:chgData name="Zhao Jin" userId="cd05a825-544c-438a-9ba1-08e63db50b47" providerId="ADAL" clId="{05A6CE7D-1A59-49F1-A752-ADF9A4F6187C}" dt="2021-04-20T05:43:24.445" v="6341" actId="478"/>
          <ac:picMkLst>
            <pc:docMk/>
            <pc:sldMk cId="823932096" sldId="665"/>
            <ac:picMk id="9" creationId="{6BC88267-1DA8-4442-A041-1AB48A191A74}"/>
          </ac:picMkLst>
        </pc:picChg>
        <pc:picChg chg="add mod">
          <ac:chgData name="Zhao Jin" userId="cd05a825-544c-438a-9ba1-08e63db50b47" providerId="ADAL" clId="{05A6CE7D-1A59-49F1-A752-ADF9A4F6187C}" dt="2021-04-20T05:46:11.077" v="6366" actId="1076"/>
          <ac:picMkLst>
            <pc:docMk/>
            <pc:sldMk cId="823932096" sldId="665"/>
            <ac:picMk id="10" creationId="{153559FC-3130-4CDF-B0A7-001BE9D936A1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35:54.803" v="8684" actId="478"/>
        <pc:sldMkLst>
          <pc:docMk/>
          <pc:sldMk cId="3337273294" sldId="666"/>
        </pc:sldMkLst>
        <pc:spChg chg="mod">
          <ac:chgData name="Zhao Jin" userId="cd05a825-544c-438a-9ba1-08e63db50b47" providerId="ADAL" clId="{05A6CE7D-1A59-49F1-A752-ADF9A4F6187C}" dt="2021-04-20T06:00:46.425" v="6902" actId="207"/>
          <ac:spMkLst>
            <pc:docMk/>
            <pc:sldMk cId="3337273294" sldId="666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8:17.675" v="6855" actId="20577"/>
          <ac:spMkLst>
            <pc:docMk/>
            <pc:sldMk cId="3337273294" sldId="666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7:43.522" v="6847" actId="1076"/>
          <ac:spMkLst>
            <pc:docMk/>
            <pc:sldMk cId="3337273294" sldId="666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8:57.819" v="6866" actId="207"/>
          <ac:spMkLst>
            <pc:docMk/>
            <pc:sldMk cId="3337273294" sldId="666"/>
            <ac:spMk id="25" creationId="{0570330A-56CE-4B05-AD79-710D40896071}"/>
          </ac:spMkLst>
        </pc:spChg>
        <pc:spChg chg="mod">
          <ac:chgData name="Zhao Jin" userId="cd05a825-544c-438a-9ba1-08e63db50b47" providerId="ADAL" clId="{05A6CE7D-1A59-49F1-A752-ADF9A4F6187C}" dt="2021-04-20T05:58:55.548" v="6865" actId="207"/>
          <ac:spMkLst>
            <pc:docMk/>
            <pc:sldMk cId="3337273294" sldId="666"/>
            <ac:spMk id="26" creationId="{7418404D-4780-4BA0-B783-794D93FE8448}"/>
          </ac:spMkLst>
        </pc:spChg>
        <pc:spChg chg="add mod">
          <ac:chgData name="Zhao Jin" userId="cd05a825-544c-438a-9ba1-08e63db50b47" providerId="ADAL" clId="{05A6CE7D-1A59-49F1-A752-ADF9A4F6187C}" dt="2021-04-21T06:35:30.827" v="8681" actId="14100"/>
          <ac:spMkLst>
            <pc:docMk/>
            <pc:sldMk cId="3337273294" sldId="666"/>
            <ac:spMk id="29" creationId="{75C50348-5FBD-4255-9581-2AD7D2DC52AC}"/>
          </ac:spMkLst>
        </pc:spChg>
        <pc:spChg chg="add del mod">
          <ac:chgData name="Zhao Jin" userId="cd05a825-544c-438a-9ba1-08e63db50b47" providerId="ADAL" clId="{05A6CE7D-1A59-49F1-A752-ADF9A4F6187C}" dt="2021-04-21T06:35:54.803" v="8684" actId="478"/>
          <ac:spMkLst>
            <pc:docMk/>
            <pc:sldMk cId="3337273294" sldId="666"/>
            <ac:spMk id="30" creationId="{0CE65734-BFF8-434B-84EF-8B53E500C6FC}"/>
          </ac:spMkLst>
        </pc:spChg>
        <pc:grpChg chg="mod">
          <ac:chgData name="Zhao Jin" userId="cd05a825-544c-438a-9ba1-08e63db50b47" providerId="ADAL" clId="{05A6CE7D-1A59-49F1-A752-ADF9A4F6187C}" dt="2021-04-20T05:56:21.586" v="6779" actId="1036"/>
          <ac:grpSpMkLst>
            <pc:docMk/>
            <pc:sldMk cId="3337273294" sldId="666"/>
            <ac:grpSpMk id="2" creationId="{117737E6-54DA-49D9-8105-DD4E3677A059}"/>
          </ac:grpSpMkLst>
        </pc:grpChg>
        <pc:grpChg chg="mod">
          <ac:chgData name="Zhao Jin" userId="cd05a825-544c-438a-9ba1-08e63db50b47" providerId="ADAL" clId="{05A6CE7D-1A59-49F1-A752-ADF9A4F6187C}" dt="2021-04-20T05:56:21.586" v="6779" actId="1036"/>
          <ac:grpSpMkLst>
            <pc:docMk/>
            <pc:sldMk cId="3337273294" sldId="666"/>
            <ac:grpSpMk id="19" creationId="{107CD5EF-635D-4A97-98AE-5F0023CFF3F4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29" creationId="{2992668B-78C3-4D23-8CE1-55E47A27503F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39" creationId="{9AA28F07-D97A-43E1-961B-93CB0A81C2AB}"/>
          </ac:grpSpMkLst>
        </pc:grpChg>
        <pc:grpChg chg="del">
          <ac:chgData name="Zhao Jin" userId="cd05a825-544c-438a-9ba1-08e63db50b47" providerId="ADAL" clId="{05A6CE7D-1A59-49F1-A752-ADF9A4F6187C}" dt="2021-04-20T05:56:09.487" v="6774" actId="478"/>
          <ac:grpSpMkLst>
            <pc:docMk/>
            <pc:sldMk cId="3337273294" sldId="666"/>
            <ac:grpSpMk id="49" creationId="{1D96A820-D429-430C-8745-0A558E7A368A}"/>
          </ac:grpSpMkLst>
        </pc:grpChg>
        <pc:cxnChg chg="add del mod">
          <ac:chgData name="Zhao Jin" userId="cd05a825-544c-438a-9ba1-08e63db50b47" providerId="ADAL" clId="{05A6CE7D-1A59-49F1-A752-ADF9A4F6187C}" dt="2021-04-20T05:57:34.626" v="6844" actId="478"/>
          <ac:cxnSpMkLst>
            <pc:docMk/>
            <pc:sldMk cId="3337273294" sldId="666"/>
            <ac:cxnSpMk id="4" creationId="{340B6CA5-25CE-4B9C-B7C2-8EB0DDC89448}"/>
          </ac:cxnSpMkLst>
        </pc:cxnChg>
      </pc:sldChg>
      <pc:sldChg chg="addSp delSp modSp add mod">
        <pc:chgData name="Zhao Jin" userId="cd05a825-544c-438a-9ba1-08e63db50b47" providerId="ADAL" clId="{05A6CE7D-1A59-49F1-A752-ADF9A4F6187C}" dt="2021-04-20T06:00:29.437" v="6900" actId="207"/>
        <pc:sldMkLst>
          <pc:docMk/>
          <pc:sldMk cId="2415409987" sldId="667"/>
        </pc:sldMkLst>
        <pc:spChg chg="mod">
          <ac:chgData name="Zhao Jin" userId="cd05a825-544c-438a-9ba1-08e63db50b47" providerId="ADAL" clId="{05A6CE7D-1A59-49F1-A752-ADF9A4F6187C}" dt="2021-04-20T06:00:29.437" v="6900" actId="207"/>
          <ac:spMkLst>
            <pc:docMk/>
            <pc:sldMk cId="2415409987" sldId="667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7:03.733" v="6797" actId="20577"/>
          <ac:spMkLst>
            <pc:docMk/>
            <pc:sldMk cId="2415409987" sldId="667"/>
            <ac:spMk id="14" creationId="{A5B42BAB-CA28-4369-AE6D-13F210F33354}"/>
          </ac:spMkLst>
        </pc:spChg>
        <pc:spChg chg="mod">
          <ac:chgData name="Zhao Jin" userId="cd05a825-544c-438a-9ba1-08e63db50b47" providerId="ADAL" clId="{05A6CE7D-1A59-49F1-A752-ADF9A4F6187C}" dt="2021-04-20T05:57:10.744" v="6809" actId="1076"/>
          <ac:spMkLst>
            <pc:docMk/>
            <pc:sldMk cId="2415409987" sldId="667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5:57:05.133" v="6798" actId="20577"/>
          <ac:spMkLst>
            <pc:docMk/>
            <pc:sldMk cId="2415409987" sldId="667"/>
            <ac:spMk id="27" creationId="{E442F73C-7653-44F3-B1D8-08EB8FDD801B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1" creationId="{8C522058-D6B0-4903-862E-7ECFD6432A31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2" creationId="{C0ADFCE4-0146-4D06-8722-09F83248A985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3" creationId="{9FC78607-B21E-437A-ACF9-C70B7B743B1F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4" creationId="{46932F92-961A-459F-8650-52805FC34ADF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5" creationId="{57F3D7D5-4D78-4F04-B971-91DE1CEAC8DE}"/>
          </ac:spMkLst>
        </pc:spChg>
        <pc:spChg chg="mod">
          <ac:chgData name="Zhao Jin" userId="cd05a825-544c-438a-9ba1-08e63db50b47" providerId="ADAL" clId="{05A6CE7D-1A59-49F1-A752-ADF9A4F6187C}" dt="2021-04-20T05:58:27.299" v="6856" actId="20577"/>
          <ac:spMkLst>
            <pc:docMk/>
            <pc:sldMk cId="2415409987" sldId="667"/>
            <ac:spMk id="36" creationId="{4216A94D-BEA2-4012-AB2B-AA977D50B7A9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7" creationId="{C5C44036-8E40-4090-B87A-948DE927AB5E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38" creationId="{FE340EF1-FB35-44D4-B5E7-1BB47BE8DD77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1" creationId="{19E5B826-E260-43E2-A568-997E2FDAF137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2" creationId="{0C1651F7-0FC7-43D1-8CF2-FBD5BA4CD9B2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03.674" v="6867" actId="207"/>
          <ac:spMkLst>
            <pc:docMk/>
            <pc:sldMk cId="2415409987" sldId="667"/>
            <ac:spMk id="44" creationId="{33BA923D-AECC-4463-9130-F6493CF97D56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5" creationId="{BCB16E84-2965-430E-9C94-89A01B8F6D31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6" creationId="{DC33C42B-21F7-4959-9319-AB87C7FFD1BB}"/>
          </ac:spMkLst>
        </pc:spChg>
        <pc:spChg chg="mod">
          <ac:chgData name="Zhao Jin" userId="cd05a825-544c-438a-9ba1-08e63db50b47" providerId="ADAL" clId="{05A6CE7D-1A59-49F1-A752-ADF9A4F6187C}" dt="2021-04-20T05:59:07.804" v="6869" actId="207"/>
          <ac:spMkLst>
            <pc:docMk/>
            <pc:sldMk cId="2415409987" sldId="667"/>
            <ac:spMk id="47" creationId="{E8C713F9-8CF7-487C-80F2-0CDD44CFE64A}"/>
          </ac:spMkLst>
        </pc:spChg>
        <pc:spChg chg="mod">
          <ac:chgData name="Zhao Jin" userId="cd05a825-544c-438a-9ba1-08e63db50b47" providerId="ADAL" clId="{05A6CE7D-1A59-49F1-A752-ADF9A4F6187C}" dt="2021-04-20T05:57:51.555" v="6849"/>
          <ac:spMkLst>
            <pc:docMk/>
            <pc:sldMk cId="2415409987" sldId="667"/>
            <ac:spMk id="48" creationId="{CE845535-4CAC-44C0-8736-8DCBDF505DB1}"/>
          </ac:spMkLst>
        </pc:spChg>
        <pc:grpChg chg="del mod">
          <ac:chgData name="Zhao Jin" userId="cd05a825-544c-438a-9ba1-08e63db50b47" providerId="ADAL" clId="{05A6CE7D-1A59-49F1-A752-ADF9A4F6187C}" dt="2021-04-20T05:57:50.735" v="6848" actId="478"/>
          <ac:grpSpMkLst>
            <pc:docMk/>
            <pc:sldMk cId="2415409987" sldId="667"/>
            <ac:grpSpMk id="2" creationId="{117737E6-54DA-49D9-8105-DD4E3677A059}"/>
          </ac:grpSpMkLst>
        </pc:grpChg>
        <pc:grpChg chg="del mod">
          <ac:chgData name="Zhao Jin" userId="cd05a825-544c-438a-9ba1-08e63db50b47" providerId="ADAL" clId="{05A6CE7D-1A59-49F1-A752-ADF9A4F6187C}" dt="2021-04-20T05:57:50.735" v="6848" actId="478"/>
          <ac:grpSpMkLst>
            <pc:docMk/>
            <pc:sldMk cId="2415409987" sldId="667"/>
            <ac:grpSpMk id="19" creationId="{107CD5EF-635D-4A97-98AE-5F0023CFF3F4}"/>
          </ac:grpSpMkLst>
        </pc:grpChg>
        <pc:grpChg chg="add 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29" creationId="{D2DE2CF8-7948-4455-914E-A02665031CC5}"/>
          </ac:grpSpMkLst>
        </pc:grpChg>
        <pc:grpChg chg="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30" creationId="{5832E0DB-F5C8-42FC-B02B-BEEA51DC8DC8}"/>
          </ac:grpSpMkLst>
        </pc:grpChg>
        <pc:grpChg chg="add 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39" creationId="{2236E3CD-DC26-4B81-86FA-7E7AF83236BE}"/>
          </ac:grpSpMkLst>
        </pc:grpChg>
        <pc:grpChg chg="mod">
          <ac:chgData name="Zhao Jin" userId="cd05a825-544c-438a-9ba1-08e63db50b47" providerId="ADAL" clId="{05A6CE7D-1A59-49F1-A752-ADF9A4F6187C}" dt="2021-04-20T05:57:51.555" v="6849"/>
          <ac:grpSpMkLst>
            <pc:docMk/>
            <pc:sldMk cId="2415409987" sldId="667"/>
            <ac:grpSpMk id="40" creationId="{6BF61F60-3357-489B-B153-ED59945E024B}"/>
          </ac:grpSpMkLst>
        </pc:grpChg>
        <pc:cxnChg chg="del mod">
          <ac:chgData name="Zhao Jin" userId="cd05a825-544c-438a-9ba1-08e63db50b47" providerId="ADAL" clId="{05A6CE7D-1A59-49F1-A752-ADF9A4F6187C}" dt="2021-04-20T05:57:38.913" v="6845" actId="478"/>
          <ac:cxnSpMkLst>
            <pc:docMk/>
            <pc:sldMk cId="2415409987" sldId="667"/>
            <ac:cxnSpMk id="4" creationId="{340B6CA5-25CE-4B9C-B7C2-8EB0DDC89448}"/>
          </ac:cxnSpMkLst>
        </pc:cxnChg>
      </pc:sldChg>
      <pc:sldChg chg="modSp add mod">
        <pc:chgData name="Zhao Jin" userId="cd05a825-544c-438a-9ba1-08e63db50b47" providerId="ADAL" clId="{05A6CE7D-1A59-49F1-A752-ADF9A4F6187C}" dt="2021-04-20T06:00:18.880" v="6898" actId="207"/>
        <pc:sldMkLst>
          <pc:docMk/>
          <pc:sldMk cId="1141275619" sldId="668"/>
        </pc:sldMkLst>
        <pc:spChg chg="mod">
          <ac:chgData name="Zhao Jin" userId="cd05a825-544c-438a-9ba1-08e63db50b47" providerId="ADAL" clId="{05A6CE7D-1A59-49F1-A752-ADF9A4F6187C}" dt="2021-04-20T06:00:18.880" v="6898" actId="207"/>
          <ac:spMkLst>
            <pc:docMk/>
            <pc:sldMk cId="1141275619" sldId="668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8:31.569" v="6857" actId="20577"/>
          <ac:spMkLst>
            <pc:docMk/>
            <pc:sldMk cId="1141275619" sldId="668"/>
            <ac:spMk id="36" creationId="{4216A94D-BEA2-4012-AB2B-AA977D50B7A9}"/>
          </ac:spMkLst>
        </pc:spChg>
        <pc:spChg chg="mod">
          <ac:chgData name="Zhao Jin" userId="cd05a825-544c-438a-9ba1-08e63db50b47" providerId="ADAL" clId="{05A6CE7D-1A59-49F1-A752-ADF9A4F6187C}" dt="2021-04-20T05:58:34.035" v="6858" actId="20577"/>
          <ac:spMkLst>
            <pc:docMk/>
            <pc:sldMk cId="1141275619" sldId="668"/>
            <ac:spMk id="37" creationId="{C5C44036-8E40-4090-B87A-948DE927AB5E}"/>
          </ac:spMkLst>
        </pc:spChg>
        <pc:spChg chg="mod">
          <ac:chgData name="Zhao Jin" userId="cd05a825-544c-438a-9ba1-08e63db50b47" providerId="ADAL" clId="{05A6CE7D-1A59-49F1-A752-ADF9A4F6187C}" dt="2021-04-20T05:59:15.358" v="6870" actId="207"/>
          <ac:spMkLst>
            <pc:docMk/>
            <pc:sldMk cId="1141275619" sldId="668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17.468" v="6871" actId="207"/>
          <ac:spMkLst>
            <pc:docMk/>
            <pc:sldMk cId="1141275619" sldId="668"/>
            <ac:spMk id="48" creationId="{CE845535-4CAC-44C0-8736-8DCBDF505DB1}"/>
          </ac:spMkLst>
        </pc:spChg>
      </pc:sldChg>
      <pc:sldChg chg="modSp add mod">
        <pc:chgData name="Zhao Jin" userId="cd05a825-544c-438a-9ba1-08e63db50b47" providerId="ADAL" clId="{05A6CE7D-1A59-49F1-A752-ADF9A4F6187C}" dt="2021-04-20T06:00:10.622" v="6896" actId="207"/>
        <pc:sldMkLst>
          <pc:docMk/>
          <pc:sldMk cId="2620438313" sldId="669"/>
        </pc:sldMkLst>
        <pc:spChg chg="mod">
          <ac:chgData name="Zhao Jin" userId="cd05a825-544c-438a-9ba1-08e63db50b47" providerId="ADAL" clId="{05A6CE7D-1A59-49F1-A752-ADF9A4F6187C}" dt="2021-04-20T06:00:10.622" v="6896" actId="207"/>
          <ac:spMkLst>
            <pc:docMk/>
            <pc:sldMk cId="2620438313" sldId="669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5:59:31.358" v="6881" actId="20577"/>
          <ac:spMkLst>
            <pc:docMk/>
            <pc:sldMk cId="2620438313" sldId="669"/>
            <ac:spMk id="38" creationId="{FE340EF1-FB35-44D4-B5E7-1BB47BE8DD77}"/>
          </ac:spMkLst>
        </pc:spChg>
        <pc:spChg chg="mod">
          <ac:chgData name="Zhao Jin" userId="cd05a825-544c-438a-9ba1-08e63db50b47" providerId="ADAL" clId="{05A6CE7D-1A59-49F1-A752-ADF9A4F6187C}" dt="2021-04-20T05:59:55.481" v="6894" actId="20577"/>
          <ac:spMkLst>
            <pc:docMk/>
            <pc:sldMk cId="2620438313" sldId="669"/>
            <ac:spMk id="41" creationId="{19E5B826-E260-43E2-A568-997E2FDAF137}"/>
          </ac:spMkLst>
        </pc:spChg>
        <pc:spChg chg="mod">
          <ac:chgData name="Zhao Jin" userId="cd05a825-544c-438a-9ba1-08e63db50b47" providerId="ADAL" clId="{05A6CE7D-1A59-49F1-A752-ADF9A4F6187C}" dt="2021-04-20T05:59:41.170" v="6884" actId="207"/>
          <ac:spMkLst>
            <pc:docMk/>
            <pc:sldMk cId="2620438313" sldId="669"/>
            <ac:spMk id="42" creationId="{0C1651F7-0FC7-43D1-8CF2-FBD5BA4CD9B2}"/>
          </ac:spMkLst>
        </pc:spChg>
        <pc:spChg chg="mod">
          <ac:chgData name="Zhao Jin" userId="cd05a825-544c-438a-9ba1-08e63db50b47" providerId="ADAL" clId="{05A6CE7D-1A59-49F1-A752-ADF9A4F6187C}" dt="2021-04-20T05:59:35.143" v="6882" actId="207"/>
          <ac:spMkLst>
            <pc:docMk/>
            <pc:sldMk cId="2620438313" sldId="669"/>
            <ac:spMk id="43" creationId="{5E5E6435-9333-4BC5-B523-BCF775D25822}"/>
          </ac:spMkLst>
        </pc:spChg>
        <pc:spChg chg="mod">
          <ac:chgData name="Zhao Jin" userId="cd05a825-544c-438a-9ba1-08e63db50b47" providerId="ADAL" clId="{05A6CE7D-1A59-49F1-A752-ADF9A4F6187C}" dt="2021-04-20T05:59:37.315" v="6883" actId="207"/>
          <ac:spMkLst>
            <pc:docMk/>
            <pc:sldMk cId="2620438313" sldId="669"/>
            <ac:spMk id="48" creationId="{CE845535-4CAC-44C0-8736-8DCBDF505DB1}"/>
          </ac:spMkLst>
        </pc:spChg>
      </pc:sldChg>
      <pc:sldChg chg="addSp delSp modSp add mod ord modAnim">
        <pc:chgData name="Zhao Jin" userId="cd05a825-544c-438a-9ba1-08e63db50b47" providerId="ADAL" clId="{05A6CE7D-1A59-49F1-A752-ADF9A4F6187C}" dt="2021-04-22T05:58:50.889" v="10702"/>
        <pc:sldMkLst>
          <pc:docMk/>
          <pc:sldMk cId="143593783" sldId="670"/>
        </pc:sldMkLst>
        <pc:spChg chg="mod">
          <ac:chgData name="Zhao Jin" userId="cd05a825-544c-438a-9ba1-08e63db50b47" providerId="ADAL" clId="{05A6CE7D-1A59-49F1-A752-ADF9A4F6187C}" dt="2021-04-20T06:13:13.791" v="7404" actId="20577"/>
          <ac:spMkLst>
            <pc:docMk/>
            <pc:sldMk cId="143593783" sldId="670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6:14:02.640" v="7493" actId="1076"/>
          <ac:spMkLst>
            <pc:docMk/>
            <pc:sldMk cId="143593783" sldId="670"/>
            <ac:spMk id="15" creationId="{FD97BBE6-A8ED-4AD3-98A3-89F27609C7D9}"/>
          </ac:spMkLst>
        </pc:spChg>
        <pc:spChg chg="add mod">
          <ac:chgData name="Zhao Jin" userId="cd05a825-544c-438a-9ba1-08e63db50b47" providerId="ADAL" clId="{05A6CE7D-1A59-49F1-A752-ADF9A4F6187C}" dt="2021-04-20T06:13:56.941" v="7486" actId="1076"/>
          <ac:spMkLst>
            <pc:docMk/>
            <pc:sldMk cId="143593783" sldId="670"/>
            <ac:spMk id="29" creationId="{58874648-C312-4913-B96D-B37B06D8FAC9}"/>
          </ac:spMkLst>
        </pc:spChg>
        <pc:spChg chg="add mod">
          <ac:chgData name="Zhao Jin" userId="cd05a825-544c-438a-9ba1-08e63db50b47" providerId="ADAL" clId="{05A6CE7D-1A59-49F1-A752-ADF9A4F6187C}" dt="2021-04-20T06:14:00.539" v="7490" actId="1035"/>
          <ac:spMkLst>
            <pc:docMk/>
            <pc:sldMk cId="143593783" sldId="670"/>
            <ac:spMk id="30" creationId="{B4FCD60F-4A77-466A-8BE6-2058BAD997B4}"/>
          </ac:spMkLst>
        </pc:spChg>
        <pc:spChg chg="add mod">
          <ac:chgData name="Zhao Jin" userId="cd05a825-544c-438a-9ba1-08e63db50b47" providerId="ADAL" clId="{05A6CE7D-1A59-49F1-A752-ADF9A4F6187C}" dt="2021-04-20T06:14:06.094" v="7502" actId="1035"/>
          <ac:spMkLst>
            <pc:docMk/>
            <pc:sldMk cId="143593783" sldId="670"/>
            <ac:spMk id="31" creationId="{48E970F5-1090-48BA-AD7F-A36B5E5261F3}"/>
          </ac:spMkLst>
        </pc:spChg>
        <pc:spChg chg="add mod">
          <ac:chgData name="Zhao Jin" userId="cd05a825-544c-438a-9ba1-08e63db50b47" providerId="ADAL" clId="{05A6CE7D-1A59-49F1-A752-ADF9A4F6187C}" dt="2021-04-20T06:14:10.781" v="7508" actId="1035"/>
          <ac:spMkLst>
            <pc:docMk/>
            <pc:sldMk cId="143593783" sldId="670"/>
            <ac:spMk id="32" creationId="{BC223450-8BA1-4587-9113-7925968E74DB}"/>
          </ac:spMkLst>
        </pc:spChg>
        <pc:spChg chg="add mod">
          <ac:chgData name="Zhao Jin" userId="cd05a825-544c-438a-9ba1-08e63db50b47" providerId="ADAL" clId="{05A6CE7D-1A59-49F1-A752-ADF9A4F6187C}" dt="2021-04-20T06:14:08.902" v="7506" actId="1036"/>
          <ac:spMkLst>
            <pc:docMk/>
            <pc:sldMk cId="143593783" sldId="670"/>
            <ac:spMk id="33" creationId="{3912B0BC-68BD-4912-91F3-FF354AB6F76B}"/>
          </ac:spMkLst>
        </pc:spChg>
        <pc:spChg chg="add mod">
          <ac:chgData name="Zhao Jin" userId="cd05a825-544c-438a-9ba1-08e63db50b47" providerId="ADAL" clId="{05A6CE7D-1A59-49F1-A752-ADF9A4F6187C}" dt="2021-04-20T06:14:13.485" v="7511" actId="1036"/>
          <ac:spMkLst>
            <pc:docMk/>
            <pc:sldMk cId="143593783" sldId="670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09:20.115" v="7202" actId="20577"/>
          <ac:spMkLst>
            <pc:docMk/>
            <pc:sldMk cId="143593783" sldId="670"/>
            <ac:spMk id="14338" creationId="{00000000-0000-0000-0000-000000000000}"/>
          </ac:spMkLst>
        </pc:spChg>
        <pc:grpChg chg="del">
          <ac:chgData name="Zhao Jin" userId="cd05a825-544c-438a-9ba1-08e63db50b47" providerId="ADAL" clId="{05A6CE7D-1A59-49F1-A752-ADF9A4F6187C}" dt="2021-04-20T06:02:18.391" v="6998" actId="478"/>
          <ac:grpSpMkLst>
            <pc:docMk/>
            <pc:sldMk cId="143593783" sldId="670"/>
            <ac:grpSpMk id="2" creationId="{117737E6-54DA-49D9-8105-DD4E3677A059}"/>
          </ac:grpSpMkLst>
        </pc:grpChg>
        <pc:grpChg chg="del">
          <ac:chgData name="Zhao Jin" userId="cd05a825-544c-438a-9ba1-08e63db50b47" providerId="ADAL" clId="{05A6CE7D-1A59-49F1-A752-ADF9A4F6187C}" dt="2021-04-20T06:02:18.391" v="6998" actId="478"/>
          <ac:grpSpMkLst>
            <pc:docMk/>
            <pc:sldMk cId="143593783" sldId="670"/>
            <ac:grpSpMk id="19" creationId="{107CD5EF-635D-4A97-98AE-5F0023CFF3F4}"/>
          </ac:grpSpMkLst>
        </pc:grpChg>
      </pc:sldChg>
      <pc:sldChg chg="delSp modSp add mod">
        <pc:chgData name="Zhao Jin" userId="cd05a825-544c-438a-9ba1-08e63db50b47" providerId="ADAL" clId="{05A6CE7D-1A59-49F1-A752-ADF9A4F6187C}" dt="2021-04-20T06:09:14.915" v="7198" actId="20577"/>
        <pc:sldMkLst>
          <pc:docMk/>
          <pc:sldMk cId="2043089157" sldId="671"/>
        </pc:sldMkLst>
        <pc:spChg chg="del">
          <ac:chgData name="Zhao Jin" userId="cd05a825-544c-438a-9ba1-08e63db50b47" providerId="ADAL" clId="{05A6CE7D-1A59-49F1-A752-ADF9A4F6187C}" dt="2021-04-20T06:03:43.152" v="7023" actId="478"/>
          <ac:spMkLst>
            <pc:docMk/>
            <pc:sldMk cId="2043089157" sldId="671"/>
            <ac:spMk id="6" creationId="{27BB0A10-DA53-4110-8DEE-3BB76020805C}"/>
          </ac:spMkLst>
        </pc:spChg>
        <pc:spChg chg="mod">
          <ac:chgData name="Zhao Jin" userId="cd05a825-544c-438a-9ba1-08e63db50b47" providerId="ADAL" clId="{05A6CE7D-1A59-49F1-A752-ADF9A4F6187C}" dt="2021-04-20T06:04:05.556" v="7060" actId="20577"/>
          <ac:spMkLst>
            <pc:docMk/>
            <pc:sldMk cId="2043089157" sldId="671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0T06:09:14.915" v="7198" actId="20577"/>
          <ac:spMkLst>
            <pc:docMk/>
            <pc:sldMk cId="2043089157" sldId="671"/>
            <ac:spMk id="14338" creationId="{00000000-0000-0000-0000-000000000000}"/>
          </ac:spMkLst>
        </pc:spChg>
      </pc:sldChg>
      <pc:sldChg chg="addSp delSp modSp add mod ord addAnim delAnim modAnim">
        <pc:chgData name="Zhao Jin" userId="cd05a825-544c-438a-9ba1-08e63db50b47" providerId="ADAL" clId="{05A6CE7D-1A59-49F1-A752-ADF9A4F6187C}" dt="2021-04-21T07:02:49.732" v="10124" actId="20577"/>
        <pc:sldMkLst>
          <pc:docMk/>
          <pc:sldMk cId="1583198217" sldId="672"/>
        </pc:sldMkLst>
        <pc:spChg chg="mod">
          <ac:chgData name="Zhao Jin" userId="cd05a825-544c-438a-9ba1-08e63db50b47" providerId="ADAL" clId="{05A6CE7D-1A59-49F1-A752-ADF9A4F6187C}" dt="2021-04-20T06:13:28.309" v="7415" actId="20577"/>
          <ac:spMkLst>
            <pc:docMk/>
            <pc:sldMk cId="1583198217" sldId="672"/>
            <ac:spMk id="6" creationId="{27BB0A10-DA53-4110-8DEE-3BB76020805C}"/>
          </ac:spMkLst>
        </pc:spChg>
        <pc:spChg chg="add del mod">
          <ac:chgData name="Zhao Jin" userId="cd05a825-544c-438a-9ba1-08e63db50b47" providerId="ADAL" clId="{05A6CE7D-1A59-49F1-A752-ADF9A4F6187C}" dt="2021-04-20T06:05:19.617" v="7089" actId="21"/>
          <ac:spMkLst>
            <pc:docMk/>
            <pc:sldMk cId="1583198217" sldId="672"/>
            <ac:spMk id="8" creationId="{98BAC133-9EF3-47E7-844E-84AADBBDCB6A}"/>
          </ac:spMkLst>
        </pc:spChg>
        <pc:spChg chg="add mod">
          <ac:chgData name="Zhao Jin" userId="cd05a825-544c-438a-9ba1-08e63db50b47" providerId="ADAL" clId="{05A6CE7D-1A59-49F1-A752-ADF9A4F6187C}" dt="2021-04-21T07:02:49.732" v="10124" actId="20577"/>
          <ac:spMkLst>
            <pc:docMk/>
            <pc:sldMk cId="1583198217" sldId="672"/>
            <ac:spMk id="8" creationId="{CC0FCADA-9F67-4039-B47B-9A95C4CB4564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0T06:13:50.456" v="7485" actId="1035"/>
        <pc:sldMkLst>
          <pc:docMk/>
          <pc:sldMk cId="138850678" sldId="673"/>
        </pc:sldMkLst>
        <pc:spChg chg="mod">
          <ac:chgData name="Zhao Jin" userId="cd05a825-544c-438a-9ba1-08e63db50b47" providerId="ADAL" clId="{05A6CE7D-1A59-49F1-A752-ADF9A4F6187C}" dt="2021-04-20T06:13:23.070" v="7410" actId="20577"/>
          <ac:spMkLst>
            <pc:docMk/>
            <pc:sldMk cId="138850678" sldId="673"/>
            <ac:spMk id="6" creationId="{27BB0A10-DA53-4110-8DEE-3BB76020805C}"/>
          </ac:spMkLst>
        </pc:spChg>
        <pc:spChg chg="add mod ord">
          <ac:chgData name="Zhao Jin" userId="cd05a825-544c-438a-9ba1-08e63db50b47" providerId="ADAL" clId="{05A6CE7D-1A59-49F1-A752-ADF9A4F6187C}" dt="2021-04-20T06:13:36.580" v="7416" actId="6549"/>
          <ac:spMkLst>
            <pc:docMk/>
            <pc:sldMk cId="138850678" sldId="673"/>
            <ac:spMk id="13" creationId="{23D2BA46-DD02-4DD3-ABFF-15CAFD235E96}"/>
          </ac:spMkLst>
        </pc:spChg>
        <pc:spChg chg="add mod">
          <ac:chgData name="Zhao Jin" userId="cd05a825-544c-438a-9ba1-08e63db50b47" providerId="ADAL" clId="{05A6CE7D-1A59-49F1-A752-ADF9A4F6187C}" dt="2021-04-20T06:13:46.745" v="7479" actId="1035"/>
          <ac:spMkLst>
            <pc:docMk/>
            <pc:sldMk cId="138850678" sldId="673"/>
            <ac:spMk id="16" creationId="{BEAB9AC8-7D9C-4452-AE81-29D362646F5F}"/>
          </ac:spMkLst>
        </pc:spChg>
        <pc:spChg chg="add mod">
          <ac:chgData name="Zhao Jin" userId="cd05a825-544c-438a-9ba1-08e63db50b47" providerId="ADAL" clId="{05A6CE7D-1A59-49F1-A752-ADF9A4F6187C}" dt="2021-04-20T06:13:44.397" v="7476" actId="1038"/>
          <ac:spMkLst>
            <pc:docMk/>
            <pc:sldMk cId="138850678" sldId="673"/>
            <ac:spMk id="17" creationId="{F7B0284B-2747-499A-A8DA-BECF7B0FE120}"/>
          </ac:spMkLst>
        </pc:spChg>
        <pc:spChg chg="add mod">
          <ac:chgData name="Zhao Jin" userId="cd05a825-544c-438a-9ba1-08e63db50b47" providerId="ADAL" clId="{05A6CE7D-1A59-49F1-A752-ADF9A4F6187C}" dt="2021-04-20T06:13:50.456" v="7485" actId="1035"/>
          <ac:spMkLst>
            <pc:docMk/>
            <pc:sldMk cId="138850678" sldId="673"/>
            <ac:spMk id="18" creationId="{A0CFFD4A-8359-4BE2-921B-3C79227FE067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29" creationId="{58874648-C312-4913-B96D-B37B06D8FAC9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0" creationId="{B4FCD60F-4A77-466A-8BE6-2058BAD997B4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1" creationId="{48E970F5-1090-48BA-AD7F-A36B5E5261F3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2" creationId="{BC223450-8BA1-4587-9113-7925968E74DB}"/>
          </ac:spMkLst>
        </pc:spChg>
        <pc:spChg chg="del">
          <ac:chgData name="Zhao Jin" userId="cd05a825-544c-438a-9ba1-08e63db50b47" providerId="ADAL" clId="{05A6CE7D-1A59-49F1-A752-ADF9A4F6187C}" dt="2021-04-20T06:10:34.625" v="7223" actId="478"/>
          <ac:spMkLst>
            <pc:docMk/>
            <pc:sldMk cId="138850678" sldId="673"/>
            <ac:spMk id="33" creationId="{3912B0BC-68BD-4912-91F3-FF354AB6F76B}"/>
          </ac:spMkLst>
        </pc:spChg>
        <pc:spChg chg="mod">
          <ac:chgData name="Zhao Jin" userId="cd05a825-544c-438a-9ba1-08e63db50b47" providerId="ADAL" clId="{05A6CE7D-1A59-49F1-A752-ADF9A4F6187C}" dt="2021-04-20T06:13:44.397" v="7476" actId="1038"/>
          <ac:spMkLst>
            <pc:docMk/>
            <pc:sldMk cId="138850678" sldId="673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10:04.011" v="7208" actId="20577"/>
          <ac:spMkLst>
            <pc:docMk/>
            <pc:sldMk cId="138850678" sldId="673"/>
            <ac:spMk id="14338" creationId="{00000000-0000-0000-0000-000000000000}"/>
          </ac:spMkLst>
        </pc:spChg>
        <pc:picChg chg="add del">
          <ac:chgData name="Zhao Jin" userId="cd05a825-544c-438a-9ba1-08e63db50b47" providerId="ADAL" clId="{05A6CE7D-1A59-49F1-A752-ADF9A4F6187C}" dt="2021-04-20T06:10:24.895" v="7221"/>
          <ac:picMkLst>
            <pc:docMk/>
            <pc:sldMk cId="138850678" sldId="673"/>
            <ac:picMk id="2" creationId="{EC82D8B4-A5A1-4DB6-8BA6-1BE04CB67F5B}"/>
          </ac:picMkLst>
        </pc:picChg>
      </pc:sldChg>
      <pc:sldChg chg="addSp delSp modSp add mod">
        <pc:chgData name="Zhao Jin" userId="cd05a825-544c-438a-9ba1-08e63db50b47" providerId="ADAL" clId="{05A6CE7D-1A59-49F1-A752-ADF9A4F6187C}" dt="2021-04-21T06:41:02.112" v="8822" actId="20577"/>
        <pc:sldMkLst>
          <pc:docMk/>
          <pc:sldMk cId="939246489" sldId="674"/>
        </pc:sldMkLst>
        <pc:spChg chg="mod">
          <ac:chgData name="Zhao Jin" userId="cd05a825-544c-438a-9ba1-08e63db50b47" providerId="ADAL" clId="{05A6CE7D-1A59-49F1-A752-ADF9A4F6187C}" dt="2021-04-20T06:15:46.927" v="7543" actId="1076"/>
          <ac:spMkLst>
            <pc:docMk/>
            <pc:sldMk cId="939246489" sldId="674"/>
            <ac:spMk id="6" creationId="{27BB0A10-DA53-4110-8DEE-3BB76020805C}"/>
          </ac:spMkLst>
        </pc:spChg>
        <pc:spChg chg="mod ord">
          <ac:chgData name="Zhao Jin" userId="cd05a825-544c-438a-9ba1-08e63db50b47" providerId="ADAL" clId="{05A6CE7D-1A59-49F1-A752-ADF9A4F6187C}" dt="2021-04-20T06:15:07.684" v="7536" actId="20577"/>
          <ac:spMkLst>
            <pc:docMk/>
            <pc:sldMk cId="939246489" sldId="674"/>
            <ac:spMk id="13" creationId="{23D2BA46-DD02-4DD3-ABFF-15CAFD235E96}"/>
          </ac:spMkLst>
        </pc:spChg>
        <pc:spChg chg="add del mod">
          <ac:chgData name="Zhao Jin" userId="cd05a825-544c-438a-9ba1-08e63db50b47" providerId="ADAL" clId="{05A6CE7D-1A59-49F1-A752-ADF9A4F6187C}" dt="2021-04-20T06:16:20.788" v="7555"/>
          <ac:spMkLst>
            <pc:docMk/>
            <pc:sldMk cId="939246489" sldId="674"/>
            <ac:spMk id="14" creationId="{7BDA1507-FD7C-430F-B0C2-FEB0061892BC}"/>
          </ac:spMkLst>
        </pc:spChg>
        <pc:spChg chg="ord">
          <ac:chgData name="Zhao Jin" userId="cd05a825-544c-438a-9ba1-08e63db50b47" providerId="ADAL" clId="{05A6CE7D-1A59-49F1-A752-ADF9A4F6187C}" dt="2021-04-20T06:14:46.073" v="7520" actId="167"/>
          <ac:spMkLst>
            <pc:docMk/>
            <pc:sldMk cId="939246489" sldId="674"/>
            <ac:spMk id="15" creationId="{FD97BBE6-A8ED-4AD3-98A3-89F27609C7D9}"/>
          </ac:spMkLst>
        </pc:spChg>
        <pc:spChg chg="mod">
          <ac:chgData name="Zhao Jin" userId="cd05a825-544c-438a-9ba1-08e63db50b47" providerId="ADAL" clId="{05A6CE7D-1A59-49F1-A752-ADF9A4F6187C}" dt="2021-04-21T06:40:16.447" v="8781" actId="20577"/>
          <ac:spMkLst>
            <pc:docMk/>
            <pc:sldMk cId="939246489" sldId="674"/>
            <ac:spMk id="16" creationId="{BEAB9AC8-7D9C-4452-AE81-29D362646F5F}"/>
          </ac:spMkLst>
        </pc:spChg>
        <pc:spChg chg="mod">
          <ac:chgData name="Zhao Jin" userId="cd05a825-544c-438a-9ba1-08e63db50b47" providerId="ADAL" clId="{05A6CE7D-1A59-49F1-A752-ADF9A4F6187C}" dt="2021-04-21T06:40:38.089" v="8794" actId="20577"/>
          <ac:spMkLst>
            <pc:docMk/>
            <pc:sldMk cId="939246489" sldId="674"/>
            <ac:spMk id="17" creationId="{F7B0284B-2747-499A-A8DA-BECF7B0FE120}"/>
          </ac:spMkLst>
        </pc:spChg>
        <pc:spChg chg="mod">
          <ac:chgData name="Zhao Jin" userId="cd05a825-544c-438a-9ba1-08e63db50b47" providerId="ADAL" clId="{05A6CE7D-1A59-49F1-A752-ADF9A4F6187C}" dt="2021-04-21T06:41:02.112" v="8822" actId="20577"/>
          <ac:spMkLst>
            <pc:docMk/>
            <pc:sldMk cId="939246489" sldId="674"/>
            <ac:spMk id="18" creationId="{A0CFFD4A-8359-4BE2-921B-3C79227FE067}"/>
          </ac:spMkLst>
        </pc:spChg>
        <pc:spChg chg="mod">
          <ac:chgData name="Zhao Jin" userId="cd05a825-544c-438a-9ba1-08e63db50b47" providerId="ADAL" clId="{05A6CE7D-1A59-49F1-A752-ADF9A4F6187C}" dt="2021-04-21T06:39:42.039" v="8764" actId="20577"/>
          <ac:spMkLst>
            <pc:docMk/>
            <pc:sldMk cId="939246489" sldId="674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12:09.775" v="7320" actId="20577"/>
          <ac:spMkLst>
            <pc:docMk/>
            <pc:sldMk cId="939246489" sldId="674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7:13:45.077" v="10575" actId="1076"/>
        <pc:sldMkLst>
          <pc:docMk/>
          <pc:sldMk cId="2319001115" sldId="675"/>
        </pc:sldMkLst>
        <pc:spChg chg="mod">
          <ac:chgData name="Zhao Jin" userId="cd05a825-544c-438a-9ba1-08e63db50b47" providerId="ADAL" clId="{05A6CE7D-1A59-49F1-A752-ADF9A4F6187C}" dt="2021-04-20T06:16:54.020" v="7633" actId="20577"/>
          <ac:spMkLst>
            <pc:docMk/>
            <pc:sldMk cId="2319001115" sldId="675"/>
            <ac:spMk id="6" creationId="{27BB0A10-DA53-4110-8DEE-3BB76020805C}"/>
          </ac:spMkLst>
        </pc:spChg>
        <pc:spChg chg="add del mod">
          <ac:chgData name="Zhao Jin" userId="cd05a825-544c-438a-9ba1-08e63db50b47" providerId="ADAL" clId="{05A6CE7D-1A59-49F1-A752-ADF9A4F6187C}" dt="2021-04-21T07:13:39.904" v="10574" actId="1076"/>
          <ac:spMkLst>
            <pc:docMk/>
            <pc:sldMk cId="2319001115" sldId="675"/>
            <ac:spMk id="9" creationId="{4C4FDDB1-6FBF-4035-930B-B97D6D6FE479}"/>
          </ac:spMkLst>
        </pc:spChg>
        <pc:spChg chg="mod">
          <ac:chgData name="Zhao Jin" userId="cd05a825-544c-438a-9ba1-08e63db50b47" providerId="ADAL" clId="{05A6CE7D-1A59-49F1-A752-ADF9A4F6187C}" dt="2021-04-20T06:17:24.519" v="7645" actId="6549"/>
          <ac:spMkLst>
            <pc:docMk/>
            <pc:sldMk cId="2319001115" sldId="675"/>
            <ac:spMk id="13" creationId="{23D2BA46-DD02-4DD3-ABFF-15CAFD235E96}"/>
          </ac:spMkLst>
        </pc:spChg>
        <pc:spChg chg="add del mod">
          <ac:chgData name="Zhao Jin" userId="cd05a825-544c-438a-9ba1-08e63db50b47" providerId="ADAL" clId="{05A6CE7D-1A59-49F1-A752-ADF9A4F6187C}" dt="2021-04-20T06:18:03.744" v="7657" actId="478"/>
          <ac:spMkLst>
            <pc:docMk/>
            <pc:sldMk cId="2319001115" sldId="675"/>
            <ac:spMk id="14" creationId="{C09D1ACE-AE8A-48EC-A569-B9F08A9B43A0}"/>
          </ac:spMkLst>
        </pc:spChg>
        <pc:spChg chg="del">
          <ac:chgData name="Zhao Jin" userId="cd05a825-544c-438a-9ba1-08e63db50b47" providerId="ADAL" clId="{05A6CE7D-1A59-49F1-A752-ADF9A4F6187C}" dt="2021-04-20T06:17:49.010" v="7651" actId="478"/>
          <ac:spMkLst>
            <pc:docMk/>
            <pc:sldMk cId="2319001115" sldId="675"/>
            <ac:spMk id="16" creationId="{BEAB9AC8-7D9C-4452-AE81-29D362646F5F}"/>
          </ac:spMkLst>
        </pc:spChg>
        <pc:spChg chg="del">
          <ac:chgData name="Zhao Jin" userId="cd05a825-544c-438a-9ba1-08e63db50b47" providerId="ADAL" clId="{05A6CE7D-1A59-49F1-A752-ADF9A4F6187C}" dt="2021-04-20T06:17:47.814" v="7650" actId="478"/>
          <ac:spMkLst>
            <pc:docMk/>
            <pc:sldMk cId="2319001115" sldId="675"/>
            <ac:spMk id="17" creationId="{F7B0284B-2747-499A-A8DA-BECF7B0FE120}"/>
          </ac:spMkLst>
        </pc:spChg>
        <pc:spChg chg="del">
          <ac:chgData name="Zhao Jin" userId="cd05a825-544c-438a-9ba1-08e63db50b47" providerId="ADAL" clId="{05A6CE7D-1A59-49F1-A752-ADF9A4F6187C}" dt="2021-04-20T06:17:47.243" v="7649" actId="478"/>
          <ac:spMkLst>
            <pc:docMk/>
            <pc:sldMk cId="2319001115" sldId="675"/>
            <ac:spMk id="18" creationId="{A0CFFD4A-8359-4BE2-921B-3C79227FE067}"/>
          </ac:spMkLst>
        </pc:spChg>
        <pc:spChg chg="mod">
          <ac:chgData name="Zhao Jin" userId="cd05a825-544c-438a-9ba1-08e63db50b47" providerId="ADAL" clId="{05A6CE7D-1A59-49F1-A752-ADF9A4F6187C}" dt="2021-04-21T07:13:45.077" v="10575" actId="1076"/>
          <ac:spMkLst>
            <pc:docMk/>
            <pc:sldMk cId="2319001115" sldId="675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21.029" v="7769" actId="20577"/>
          <ac:spMkLst>
            <pc:docMk/>
            <pc:sldMk cId="2319001115" sldId="675"/>
            <ac:spMk id="14338" creationId="{00000000-0000-0000-0000-000000000000}"/>
          </ac:spMkLst>
        </pc:spChg>
      </pc:sldChg>
      <pc:sldChg chg="addSp modSp add mod ord modAnim">
        <pc:chgData name="Zhao Jin" userId="cd05a825-544c-438a-9ba1-08e63db50b47" providerId="ADAL" clId="{05A6CE7D-1A59-49F1-A752-ADF9A4F6187C}" dt="2021-04-21T07:05:29.544" v="10187" actId="113"/>
        <pc:sldMkLst>
          <pc:docMk/>
          <pc:sldMk cId="3320579971" sldId="676"/>
        </pc:sldMkLst>
        <pc:spChg chg="mod">
          <ac:chgData name="Zhao Jin" userId="cd05a825-544c-438a-9ba1-08e63db50b47" providerId="ADAL" clId="{05A6CE7D-1A59-49F1-A752-ADF9A4F6187C}" dt="2021-04-21T06:57:07.942" v="9696" actId="20577"/>
          <ac:spMkLst>
            <pc:docMk/>
            <pc:sldMk cId="3320579971" sldId="676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1T07:05:29.544" v="10187" actId="113"/>
          <ac:spMkLst>
            <pc:docMk/>
            <pc:sldMk cId="3320579971" sldId="676"/>
            <ac:spMk id="9" creationId="{93B3995E-564A-47CD-BE84-8336ACCB8254}"/>
          </ac:spMkLst>
        </pc:spChg>
        <pc:spChg chg="mod">
          <ac:chgData name="Zhao Jin" userId="cd05a825-544c-438a-9ba1-08e63db50b47" providerId="ADAL" clId="{05A6CE7D-1A59-49F1-A752-ADF9A4F6187C}" dt="2021-04-21T06:56:06.260" v="9682" actId="20577"/>
          <ac:spMkLst>
            <pc:docMk/>
            <pc:sldMk cId="3320579971" sldId="676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17.296" v="7768" actId="20577"/>
          <ac:spMkLst>
            <pc:docMk/>
            <pc:sldMk cId="3320579971" sldId="676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05A6CE7D-1A59-49F1-A752-ADF9A4F6187C}" dt="2021-04-21T07:15:14.784" v="10601" actId="1076"/>
        <pc:sldMkLst>
          <pc:docMk/>
          <pc:sldMk cId="1491737181" sldId="677"/>
        </pc:sldMkLst>
        <pc:spChg chg="mod">
          <ac:chgData name="Zhao Jin" userId="cd05a825-544c-438a-9ba1-08e63db50b47" providerId="ADAL" clId="{05A6CE7D-1A59-49F1-A752-ADF9A4F6187C}" dt="2021-04-20T06:19:12.837" v="7686" actId="20577"/>
          <ac:spMkLst>
            <pc:docMk/>
            <pc:sldMk cId="1491737181" sldId="677"/>
            <ac:spMk id="6" creationId="{27BB0A10-DA53-4110-8DEE-3BB76020805C}"/>
          </ac:spMkLst>
        </pc:spChg>
        <pc:spChg chg="add mod">
          <ac:chgData name="Zhao Jin" userId="cd05a825-544c-438a-9ba1-08e63db50b47" providerId="ADAL" clId="{05A6CE7D-1A59-49F1-A752-ADF9A4F6187C}" dt="2021-04-21T07:15:12.360" v="10600" actId="1076"/>
          <ac:spMkLst>
            <pc:docMk/>
            <pc:sldMk cId="1491737181" sldId="677"/>
            <ac:spMk id="9" creationId="{B1A409C8-BCB4-4C3C-BE6D-ADAAF8568C12}"/>
          </ac:spMkLst>
        </pc:spChg>
        <pc:spChg chg="add mod">
          <ac:chgData name="Zhao Jin" userId="cd05a825-544c-438a-9ba1-08e63db50b47" providerId="ADAL" clId="{05A6CE7D-1A59-49F1-A752-ADF9A4F6187C}" dt="2021-04-21T07:15:14.784" v="10601" actId="1076"/>
          <ac:spMkLst>
            <pc:docMk/>
            <pc:sldMk cId="1491737181" sldId="677"/>
            <ac:spMk id="10" creationId="{9E5D8912-BEA3-4225-8BAF-133D6B77F2B5}"/>
          </ac:spMkLst>
        </pc:spChg>
        <pc:spChg chg="mod">
          <ac:chgData name="Zhao Jin" userId="cd05a825-544c-438a-9ba1-08e63db50b47" providerId="ADAL" clId="{05A6CE7D-1A59-49F1-A752-ADF9A4F6187C}" dt="2021-04-20T06:19:23.060" v="7688" actId="6549"/>
          <ac:spMkLst>
            <pc:docMk/>
            <pc:sldMk cId="1491737181" sldId="677"/>
            <ac:spMk id="13" creationId="{23D2BA46-DD02-4DD3-ABFF-15CAFD235E96}"/>
          </ac:spMkLst>
        </pc:spChg>
        <pc:spChg chg="del">
          <ac:chgData name="Zhao Jin" userId="cd05a825-544c-438a-9ba1-08e63db50b47" providerId="ADAL" clId="{05A6CE7D-1A59-49F1-A752-ADF9A4F6187C}" dt="2021-04-20T06:19:07.239" v="7672" actId="478"/>
          <ac:spMkLst>
            <pc:docMk/>
            <pc:sldMk cId="1491737181" sldId="677"/>
            <ac:spMk id="34" creationId="{C0169469-8F59-4F33-B2D5-9464E240972A}"/>
          </ac:spMkLst>
        </pc:spChg>
        <pc:spChg chg="mod">
          <ac:chgData name="Zhao Jin" userId="cd05a825-544c-438a-9ba1-08e63db50b47" providerId="ADAL" clId="{05A6CE7D-1A59-49F1-A752-ADF9A4F6187C}" dt="2021-04-20T06:20:22.950" v="7770" actId="20577"/>
          <ac:spMkLst>
            <pc:docMk/>
            <pc:sldMk cId="1491737181" sldId="677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05A6CE7D-1A59-49F1-A752-ADF9A4F6187C}" dt="2021-04-21T07:15:23.082" v="10604" actId="20577"/>
        <pc:sldMkLst>
          <pc:docMk/>
          <pc:sldMk cId="2974700114" sldId="678"/>
        </pc:sldMkLst>
        <pc:spChg chg="mod">
          <ac:chgData name="Zhao Jin" userId="cd05a825-544c-438a-9ba1-08e63db50b47" providerId="ADAL" clId="{05A6CE7D-1A59-49F1-A752-ADF9A4F6187C}" dt="2021-04-21T07:15:05.419" v="10597" actId="1076"/>
          <ac:spMkLst>
            <pc:docMk/>
            <pc:sldMk cId="2974700114" sldId="678"/>
            <ac:spMk id="9" creationId="{B1A409C8-BCB4-4C3C-BE6D-ADAAF8568C12}"/>
          </ac:spMkLst>
        </pc:spChg>
        <pc:spChg chg="add del mod">
          <ac:chgData name="Zhao Jin" userId="cd05a825-544c-438a-9ba1-08e63db50b47" providerId="ADAL" clId="{05A6CE7D-1A59-49F1-A752-ADF9A4F6187C}" dt="2021-04-20T06:21:17.067" v="7783"/>
          <ac:spMkLst>
            <pc:docMk/>
            <pc:sldMk cId="2974700114" sldId="678"/>
            <ac:spMk id="10" creationId="{4102F074-F3CA-4062-9559-69CD69293900}"/>
          </ac:spMkLst>
        </pc:spChg>
        <pc:spChg chg="add mod">
          <ac:chgData name="Zhao Jin" userId="cd05a825-544c-438a-9ba1-08e63db50b47" providerId="ADAL" clId="{05A6CE7D-1A59-49F1-A752-ADF9A4F6187C}" dt="2021-04-21T07:15:23.082" v="10604" actId="20577"/>
          <ac:spMkLst>
            <pc:docMk/>
            <pc:sldMk cId="2974700114" sldId="678"/>
            <ac:spMk id="10" creationId="{FD3A0008-F70B-48DD-8F92-393A2A6D39CB}"/>
          </ac:spMkLst>
        </pc:spChg>
        <pc:spChg chg="mod">
          <ac:chgData name="Zhao Jin" userId="cd05a825-544c-438a-9ba1-08e63db50b47" providerId="ADAL" clId="{05A6CE7D-1A59-49F1-A752-ADF9A4F6187C}" dt="2021-04-20T06:20:51.672" v="7774" actId="20577"/>
          <ac:spMkLst>
            <pc:docMk/>
            <pc:sldMk cId="2974700114" sldId="678"/>
            <ac:spMk id="13" creationId="{23D2BA46-DD02-4DD3-ABFF-15CAFD235E96}"/>
          </ac:spMkLst>
        </pc:spChg>
      </pc:sldChg>
      <pc:sldChg chg="addSp delSp modSp add mod ord delAnim">
        <pc:chgData name="Zhao Jin" userId="cd05a825-544c-438a-9ba1-08e63db50b47" providerId="ADAL" clId="{05A6CE7D-1A59-49F1-A752-ADF9A4F6187C}" dt="2021-04-20T06:25:52.009" v="7995" actId="207"/>
        <pc:sldMkLst>
          <pc:docMk/>
          <pc:sldMk cId="546249716" sldId="679"/>
        </pc:sldMkLst>
        <pc:spChg chg="del">
          <ac:chgData name="Zhao Jin" userId="cd05a825-544c-438a-9ba1-08e63db50b47" providerId="ADAL" clId="{05A6CE7D-1A59-49F1-A752-ADF9A4F6187C}" dt="2021-04-20T06:21:34.800" v="7787" actId="478"/>
          <ac:spMkLst>
            <pc:docMk/>
            <pc:sldMk cId="546249716" sldId="679"/>
            <ac:spMk id="6" creationId="{27BB0A10-DA53-4110-8DEE-3BB76020805C}"/>
          </ac:spMkLst>
        </pc:spChg>
        <pc:spChg chg="del">
          <ac:chgData name="Zhao Jin" userId="cd05a825-544c-438a-9ba1-08e63db50b47" providerId="ADAL" clId="{05A6CE7D-1A59-49F1-A752-ADF9A4F6187C}" dt="2021-04-20T06:21:39.599" v="7796" actId="478"/>
          <ac:spMkLst>
            <pc:docMk/>
            <pc:sldMk cId="546249716" sldId="679"/>
            <ac:spMk id="9" creationId="{B1A409C8-BCB4-4C3C-BE6D-ADAAF8568C12}"/>
          </ac:spMkLst>
        </pc:spChg>
        <pc:spChg chg="add mod">
          <ac:chgData name="Zhao Jin" userId="cd05a825-544c-438a-9ba1-08e63db50b47" providerId="ADAL" clId="{05A6CE7D-1A59-49F1-A752-ADF9A4F6187C}" dt="2021-04-20T06:25:52.009" v="7995" actId="207"/>
          <ac:spMkLst>
            <pc:docMk/>
            <pc:sldMk cId="546249716" sldId="679"/>
            <ac:spMk id="10" creationId="{E289C1ED-D2FA-4415-AC3D-8FB05F3F614C}"/>
          </ac:spMkLst>
        </pc:spChg>
        <pc:spChg chg="mod">
          <ac:chgData name="Zhao Jin" userId="cd05a825-544c-438a-9ba1-08e63db50b47" providerId="ADAL" clId="{05A6CE7D-1A59-49F1-A752-ADF9A4F6187C}" dt="2021-04-20T06:24:31.613" v="7884" actId="6549"/>
          <ac:spMkLst>
            <pc:docMk/>
            <pc:sldMk cId="546249716" sldId="679"/>
            <ac:spMk id="13" creationId="{23D2BA46-DD02-4DD3-ABFF-15CAFD235E96}"/>
          </ac:spMkLst>
        </pc:spChg>
        <pc:spChg chg="mod">
          <ac:chgData name="Zhao Jin" userId="cd05a825-544c-438a-9ba1-08e63db50b47" providerId="ADAL" clId="{05A6CE7D-1A59-49F1-A752-ADF9A4F6187C}" dt="2021-04-20T06:21:20.636" v="7786" actId="20577"/>
          <ac:spMkLst>
            <pc:docMk/>
            <pc:sldMk cId="546249716" sldId="679"/>
            <ac:spMk id="14338" creationId="{00000000-0000-0000-0000-000000000000}"/>
          </ac:spMkLst>
        </pc:spChg>
      </pc:sldChg>
      <pc:sldChg chg="modSp add mod">
        <pc:chgData name="Zhao Jin" userId="cd05a825-544c-438a-9ba1-08e63db50b47" providerId="ADAL" clId="{05A6CE7D-1A59-49F1-A752-ADF9A4F6187C}" dt="2021-04-20T06:22:30.612" v="7819" actId="6549"/>
        <pc:sldMkLst>
          <pc:docMk/>
          <pc:sldMk cId="97120910" sldId="680"/>
        </pc:sldMkLst>
        <pc:spChg chg="mod">
          <ac:chgData name="Zhao Jin" userId="cd05a825-544c-438a-9ba1-08e63db50b47" providerId="ADAL" clId="{05A6CE7D-1A59-49F1-A752-ADF9A4F6187C}" dt="2021-04-20T06:22:30.612" v="7819" actId="6549"/>
          <ac:spMkLst>
            <pc:docMk/>
            <pc:sldMk cId="97120910" sldId="680"/>
            <ac:spMk id="13" creationId="{23D2BA46-DD02-4DD3-ABFF-15CAFD235E96}"/>
          </ac:spMkLst>
        </pc:spChg>
      </pc:sldChg>
      <pc:sldChg chg="modSp add mod ord">
        <pc:chgData name="Zhao Jin" userId="cd05a825-544c-438a-9ba1-08e63db50b47" providerId="ADAL" clId="{05A6CE7D-1A59-49F1-A752-ADF9A4F6187C}" dt="2021-04-20T06:24:27.389" v="7882" actId="20577"/>
        <pc:sldMkLst>
          <pc:docMk/>
          <pc:sldMk cId="3399439708" sldId="681"/>
        </pc:sldMkLst>
        <pc:spChg chg="mod">
          <ac:chgData name="Zhao Jin" userId="cd05a825-544c-438a-9ba1-08e63db50b47" providerId="ADAL" clId="{05A6CE7D-1A59-49F1-A752-ADF9A4F6187C}" dt="2021-04-20T06:24:27.389" v="7882" actId="20577"/>
          <ac:spMkLst>
            <pc:docMk/>
            <pc:sldMk cId="3399439708" sldId="681"/>
            <ac:spMk id="13" creationId="{23D2BA46-DD02-4DD3-ABFF-15CAFD235E96}"/>
          </ac:spMkLst>
        </pc:spChg>
      </pc:sldChg>
      <pc:sldChg chg="modSp add mod ord">
        <pc:chgData name="Zhao Jin" userId="cd05a825-544c-438a-9ba1-08e63db50b47" providerId="ADAL" clId="{05A6CE7D-1A59-49F1-A752-ADF9A4F6187C}" dt="2021-04-20T06:26:48.742" v="8029" actId="27636"/>
        <pc:sldMkLst>
          <pc:docMk/>
          <pc:sldMk cId="1533940407" sldId="682"/>
        </pc:sldMkLst>
        <pc:spChg chg="mod">
          <ac:chgData name="Zhao Jin" userId="cd05a825-544c-438a-9ba1-08e63db50b47" providerId="ADAL" clId="{05A6CE7D-1A59-49F1-A752-ADF9A4F6187C}" dt="2021-04-20T06:26:37.909" v="8021" actId="207"/>
          <ac:spMkLst>
            <pc:docMk/>
            <pc:sldMk cId="1533940407" sldId="682"/>
            <ac:spMk id="8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48.742" v="8029" actId="27636"/>
          <ac:spMkLst>
            <pc:docMk/>
            <pc:sldMk cId="1533940407" sldId="682"/>
            <ac:spMk id="43" creationId="{00000000-0000-0000-0000-000000000000}"/>
          </ac:spMkLst>
        </pc:spChg>
      </pc:sldChg>
      <pc:sldChg chg="delSp modSp add del mod">
        <pc:chgData name="Zhao Jin" userId="cd05a825-544c-438a-9ba1-08e63db50b47" providerId="ADAL" clId="{05A6CE7D-1A59-49F1-A752-ADF9A4F6187C}" dt="2021-04-20T06:26:30.618" v="8010" actId="47"/>
        <pc:sldMkLst>
          <pc:docMk/>
          <pc:sldMk cId="4239960199" sldId="682"/>
        </pc:sldMkLst>
        <pc:spChg chg="mod">
          <ac:chgData name="Zhao Jin" userId="cd05a825-544c-438a-9ba1-08e63db50b47" providerId="ADAL" clId="{05A6CE7D-1A59-49F1-A752-ADF9A4F6187C}" dt="2021-04-20T06:26:05.666" v="7997" actId="27636"/>
          <ac:spMkLst>
            <pc:docMk/>
            <pc:sldMk cId="4239960199" sldId="682"/>
            <ac:spMk id="7" creationId="{00000000-0000-0000-0000-000000000000}"/>
          </ac:spMkLst>
        </pc:spChg>
        <pc:spChg chg="mod">
          <ac:chgData name="Zhao Jin" userId="cd05a825-544c-438a-9ba1-08e63db50b47" providerId="ADAL" clId="{05A6CE7D-1A59-49F1-A752-ADF9A4F6187C}" dt="2021-04-20T06:26:11.258" v="8006" actId="20577"/>
          <ac:spMkLst>
            <pc:docMk/>
            <pc:sldMk cId="4239960199" sldId="682"/>
            <ac:spMk id="14338" creationId="{00000000-0000-0000-0000-000000000000}"/>
          </ac:spMkLst>
        </pc:spChg>
        <pc:spChg chg="del mod">
          <ac:chgData name="Zhao Jin" userId="cd05a825-544c-438a-9ba1-08e63db50b47" providerId="ADAL" clId="{05A6CE7D-1A59-49F1-A752-ADF9A4F6187C}" dt="2021-04-20T06:26:15.791" v="8008" actId="478"/>
          <ac:spMkLst>
            <pc:docMk/>
            <pc:sldMk cId="4239960199" sldId="682"/>
            <ac:spMk id="14339" creationId="{00000000-0000-0000-0000-000000000000}"/>
          </ac:spMkLst>
        </pc:spChg>
      </pc:sldChg>
      <pc:sldChg chg="add del">
        <pc:chgData name="Zhao Jin" userId="cd05a825-544c-438a-9ba1-08e63db50b47" providerId="ADAL" clId="{05A6CE7D-1A59-49F1-A752-ADF9A4F6187C}" dt="2021-04-21T06:32:09.181" v="8351"/>
        <pc:sldMkLst>
          <pc:docMk/>
          <pc:sldMk cId="1765498787" sldId="683"/>
        </pc:sldMkLst>
      </pc:sldChg>
      <pc:sldChg chg="delSp modSp add mod delAnim">
        <pc:chgData name="Zhao Jin" userId="cd05a825-544c-438a-9ba1-08e63db50b47" providerId="ADAL" clId="{05A6CE7D-1A59-49F1-A752-ADF9A4F6187C}" dt="2021-04-21T06:32:38.208" v="8366" actId="6549"/>
        <pc:sldMkLst>
          <pc:docMk/>
          <pc:sldMk cId="4127660505" sldId="683"/>
        </pc:sldMkLst>
        <pc:spChg chg="mod">
          <ac:chgData name="Zhao Jin" userId="cd05a825-544c-438a-9ba1-08e63db50b47" providerId="ADAL" clId="{05A6CE7D-1A59-49F1-A752-ADF9A4F6187C}" dt="2021-04-21T06:32:38.208" v="8366" actId="6549"/>
          <ac:spMkLst>
            <pc:docMk/>
            <pc:sldMk cId="4127660505" sldId="683"/>
            <ac:spMk id="15" creationId="{FD97BBE6-A8ED-4AD3-98A3-89F27609C7D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0" creationId="{744332F0-EFBD-4279-8515-C1203F2DBB2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1" creationId="{4951D58A-14A1-42AE-8A8F-F6AD750355F9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2" creationId="{FCE99BE3-8CF4-478E-806A-64783E6E72F3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3" creationId="{085052AC-20A8-4067-A719-C7CD0011B147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4" creationId="{DACCB841-B69F-43C9-BAE8-DAD39142DC61}"/>
          </ac:spMkLst>
        </pc:spChg>
        <pc:spChg chg="del">
          <ac:chgData name="Zhao Jin" userId="cd05a825-544c-438a-9ba1-08e63db50b47" providerId="ADAL" clId="{05A6CE7D-1A59-49F1-A752-ADF9A4F6187C}" dt="2021-04-21T06:32:35.858" v="8362" actId="478"/>
          <ac:spMkLst>
            <pc:docMk/>
            <pc:sldMk cId="4127660505" sldId="683"/>
            <ac:spMk id="55" creationId="{33F24035-238E-43BF-BB90-5DFF2C396A63}"/>
          </ac:spMkLst>
        </pc:s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14" creationId="{231DCD75-4619-49D1-8433-3225E7CAC3D6}"/>
          </ac:grpSpMkLst>
        </pc:gr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31" creationId="{7C436D9F-0D6F-4AAA-97F8-284406277AB1}"/>
          </ac:grpSpMkLst>
        </pc:grpChg>
        <pc:grpChg chg="del">
          <ac:chgData name="Zhao Jin" userId="cd05a825-544c-438a-9ba1-08e63db50b47" providerId="ADAL" clId="{05A6CE7D-1A59-49F1-A752-ADF9A4F6187C}" dt="2021-04-21T06:32:35.858" v="8362" actId="478"/>
          <ac:grpSpMkLst>
            <pc:docMk/>
            <pc:sldMk cId="4127660505" sldId="683"/>
            <ac:grpSpMk id="40" creationId="{A4A3D57D-6D43-4AF9-BC45-378FDDB83001}"/>
          </ac:grpSpMkLst>
        </pc:grp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79" creationId="{3EFAB70D-7FEB-4428-8B51-81EEE0667854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0" creationId="{1A9C7342-8398-48D0-B3B0-6DA9F347A465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2" creationId="{4416B58D-2A46-40A7-AB69-493266C7FB5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3" creationId="{1543B004-DD7D-4AB4-9BE3-69AE53F93E37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5" creationId="{A6990014-493A-49B3-84E6-A9802F3B47C4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6" creationId="{3DBA87A0-B418-4DD1-A611-EFFDFF0F76B8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87" creationId="{D4D653C2-5F16-45D0-BF4C-13FB89BB65CF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2" creationId="{D152B010-B8B8-4B71-9CD4-E1BA69C54577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3" creationId="{701EC2DD-E167-4B8E-89FE-E8505607E8B1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4" creationId="{105D663A-1B69-41E0-BB05-BA7AB2F83FB0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5" creationId="{4BA74918-BDFE-43BB-8ED3-FA671D7936E5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6" creationId="{D2445A94-71D6-4FE8-BEA1-E3ADE8ACB6F3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7" creationId="{5516ECD6-FA2E-4BC5-99B4-B4B1791A112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98" creationId="{A61AA135-FE60-4361-99D2-2D38C686B4CA}"/>
          </ac:cxnSpMkLst>
        </pc:cxnChg>
        <pc:cxnChg chg="del">
          <ac:chgData name="Zhao Jin" userId="cd05a825-544c-438a-9ba1-08e63db50b47" providerId="ADAL" clId="{05A6CE7D-1A59-49F1-A752-ADF9A4F6187C}" dt="2021-04-21T06:32:35.858" v="8362" actId="478"/>
          <ac:cxnSpMkLst>
            <pc:docMk/>
            <pc:sldMk cId="4127660505" sldId="683"/>
            <ac:cxnSpMk id="14343" creationId="{1C82E726-971B-432A-9CA2-833A5F3F1A16}"/>
          </ac:cxnSpMkLst>
        </pc:cxnChg>
      </pc:sldChg>
      <pc:sldChg chg="delSp modSp add mod ord delAnim">
        <pc:chgData name="Zhao Jin" userId="cd05a825-544c-438a-9ba1-08e63db50b47" providerId="ADAL" clId="{05A6CE7D-1A59-49F1-A752-ADF9A4F6187C}" dt="2021-04-22T05:57:14.608" v="10697" actId="478"/>
        <pc:sldMkLst>
          <pc:docMk/>
          <pc:sldMk cId="116909886" sldId="684"/>
        </pc:sldMkLst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5" creationId="{F283CD6D-3DC8-4D97-A5DA-DF693F127BC9}"/>
          </ac:spMkLst>
        </pc:spChg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7" creationId="{CB5E7984-80D0-4337-878C-8A01DC98C987}"/>
          </ac:spMkLst>
        </pc:spChg>
        <pc:spChg chg="del">
          <ac:chgData name="Zhao Jin" userId="cd05a825-544c-438a-9ba1-08e63db50b47" providerId="ADAL" clId="{05A6CE7D-1A59-49F1-A752-ADF9A4F6187C}" dt="2021-04-22T05:52:53.565" v="10609" actId="478"/>
          <ac:spMkLst>
            <pc:docMk/>
            <pc:sldMk cId="116909886" sldId="684"/>
            <ac:spMk id="18" creationId="{6A53F9F1-CB80-48DA-A3E6-E13E22D916A0}"/>
          </ac:spMkLst>
        </pc:spChg>
        <pc:graphicFrameChg chg="del mod">
          <ac:chgData name="Zhao Jin" userId="cd05a825-544c-438a-9ba1-08e63db50b47" providerId="ADAL" clId="{05A6CE7D-1A59-49F1-A752-ADF9A4F6187C}" dt="2021-04-22T05:57:14.608" v="10697" actId="478"/>
          <ac:graphicFrameMkLst>
            <pc:docMk/>
            <pc:sldMk cId="116909886" sldId="684"/>
            <ac:graphicFrameMk id="10" creationId="{31DBB3AB-1482-489B-AECF-9B945D98E798}"/>
          </ac:graphicFrameMkLst>
        </pc:graphicFrame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4/22/2021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1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7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1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7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73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6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63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87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24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34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99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1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2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5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8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30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83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09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5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58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73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9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93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42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1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0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1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93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9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51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49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70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698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13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5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7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00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4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5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Recess Week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Help Session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284364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cat(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/=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k +=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25CB-B229-4549-AC99-8A693A087771}"/>
              </a:ext>
            </a:extLst>
          </p:cNvPr>
          <p:cNvSpPr txBox="1"/>
          <p:nvPr/>
        </p:nvSpPr>
        <p:spPr>
          <a:xfrm>
            <a:off x="5499140" y="2548384"/>
            <a:ext cx="110135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O(log 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FC4DE-EA19-405B-9A7F-131A1A3A3D7B}"/>
              </a:ext>
            </a:extLst>
          </p:cNvPr>
          <p:cNvSpPr txBox="1"/>
          <p:nvPr/>
        </p:nvSpPr>
        <p:spPr>
          <a:xfrm>
            <a:off x="990798" y="3969757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dam(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k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E1DFD-81A5-4657-8087-0B8474BB0DE3}"/>
              </a:ext>
            </a:extLst>
          </p:cNvPr>
          <p:cNvSpPr txBox="1"/>
          <p:nvPr/>
        </p:nvSpPr>
        <p:spPr>
          <a:xfrm>
            <a:off x="5499140" y="5233777"/>
            <a:ext cx="7019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688007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are correct?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x is pointing to a memory location on the stack.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x is pointing to a memory location on the heap.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A, the pointer c is pointing to a memory location on the heap.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*x)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x =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"cs1010"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A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*c = malloc(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 = foo(c);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B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175A45-F741-46AA-A5B0-D17B8FD16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49" y="6318543"/>
            <a:ext cx="251518" cy="3169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457426-11C1-423D-BE66-4080C00BE8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75" y="5605172"/>
            <a:ext cx="229524" cy="3103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FD929F-13A5-44E7-81E6-8B499B723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46" y="5957574"/>
            <a:ext cx="229524" cy="3103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BF87CA-902B-4393-9894-C2E6BA9C0E4D}"/>
              </a:ext>
            </a:extLst>
          </p:cNvPr>
          <p:cNvSpPr txBox="1"/>
          <p:nvPr/>
        </p:nvSpPr>
        <p:spPr>
          <a:xfrm>
            <a:off x="5718436" y="2845541"/>
            <a:ext cx="3179379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Constant values are stored in a separate region (neither heap nor stack).</a:t>
            </a:r>
          </a:p>
        </p:txBody>
      </p:sp>
    </p:spTree>
    <p:extLst>
      <p:ext uri="{BB962C8B-B14F-4D97-AF65-F5344CB8AC3E}">
        <p14:creationId xmlns:p14="http://schemas.microsoft.com/office/powerpoint/2010/main" val="1757217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are correct?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B, the pointer c is pointing to a memory location on the stack.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At Line B, the pointer c is pointing to a memory location on the heap.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*x)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x =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"cs1010"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A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*c = malloc(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 = foo(c);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B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4E1DA-5093-4068-9BA4-F321C1542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75" y="5605172"/>
            <a:ext cx="229524" cy="31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46" y="5957574"/>
            <a:ext cx="229524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93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function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about the function above is true?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= can only be used with integer types.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c has not been </a:t>
            </a:r>
            <a:r>
              <a:rPr lang="en-US" sz="1800" dirty="0" err="1"/>
              <a:t>initialised</a:t>
            </a:r>
            <a:r>
              <a:rPr lang="en-US" sz="1800" dirty="0"/>
              <a:t>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causes a compilation error because we did not cast 0 and 1 to char.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qux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(c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4E1DA-5093-4068-9BA4-F321C1542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14" y="4699685"/>
            <a:ext cx="229524" cy="31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14" y="5274403"/>
            <a:ext cx="229524" cy="310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AAE01-DB2E-4C7F-9D3D-F68ED7938A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81" y="5614502"/>
            <a:ext cx="229524" cy="3103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2D0433-6E14-42C2-AA31-28C4FFBE16D1}"/>
              </a:ext>
            </a:extLst>
          </p:cNvPr>
          <p:cNvSpPr txBox="1"/>
          <p:nvPr/>
        </p:nvSpPr>
        <p:spPr>
          <a:xfrm>
            <a:off x="5738649" y="1803005"/>
            <a:ext cx="261314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char variable is in fact an integer (0~255).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D2A8B-FA51-4106-AE62-E4930B7AB264}"/>
              </a:ext>
            </a:extLst>
          </p:cNvPr>
          <p:cNvSpPr txBox="1"/>
          <p:nvPr/>
        </p:nvSpPr>
        <p:spPr>
          <a:xfrm>
            <a:off x="5738649" y="2579092"/>
            <a:ext cx="261314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Uninitialized variables contain an unknown / random value.</a:t>
            </a:r>
          </a:p>
        </p:txBody>
      </p:sp>
    </p:spTree>
    <p:extLst>
      <p:ext uri="{BB962C8B-B14F-4D97-AF65-F5344CB8AC3E}">
        <p14:creationId xmlns:p14="http://schemas.microsoft.com/office/powerpoint/2010/main" val="374456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function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statements about the function above is true?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may lead to an infinite loop.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code will always lead to an infinite loop.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qux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c;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(c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;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CF549D-6E17-488F-BB0B-83E67877F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13" y="5009426"/>
            <a:ext cx="229524" cy="310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BDEA15-AEA6-4AEA-8428-6C2287A737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19" y="4636887"/>
            <a:ext cx="251518" cy="3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32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value of x after executing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#define distance_square(a, b) (a*a + b*b)</a:t>
            </a:r>
            <a:endParaRPr lang="en-US" sz="2000" b="1" i="0" dirty="0">
              <a:solidFill>
                <a:srgbClr val="0066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86513-D158-4FBD-BD5D-F06EBAFDC7B2}"/>
              </a:ext>
            </a:extLst>
          </p:cNvPr>
          <p:cNvSpPr txBox="1"/>
          <p:nvPr/>
        </p:nvSpPr>
        <p:spPr>
          <a:xfrm>
            <a:off x="990798" y="3028890"/>
            <a:ext cx="748601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distance_square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CDD1-2196-4F04-8981-600567CD2FF3}"/>
              </a:ext>
            </a:extLst>
          </p:cNvPr>
          <p:cNvSpPr txBox="1"/>
          <p:nvPr/>
        </p:nvSpPr>
        <p:spPr>
          <a:xfrm>
            <a:off x="981395" y="4654887"/>
            <a:ext cx="748601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(a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a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+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 b +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070B40-106D-4115-807C-1111AAD42A57}"/>
              </a:ext>
            </a:extLst>
          </p:cNvPr>
          <p:cNvCxnSpPr>
            <a:cxnSpLocks/>
          </p:cNvCxnSpPr>
          <p:nvPr/>
        </p:nvCxnSpPr>
        <p:spPr>
          <a:xfrm>
            <a:off x="4572000" y="4044553"/>
            <a:ext cx="0" cy="6103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790EFF-1FA5-4B12-812B-B7E0ECF5861D}"/>
              </a:ext>
            </a:extLst>
          </p:cNvPr>
          <p:cNvSpPr txBox="1"/>
          <p:nvPr/>
        </p:nvSpPr>
        <p:spPr>
          <a:xfrm>
            <a:off x="7218639" y="3813234"/>
            <a:ext cx="178610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#define is direct substitution.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646FD-2F24-4CF0-AA9F-43571686A7EC}"/>
              </a:ext>
            </a:extLst>
          </p:cNvPr>
          <p:cNvSpPr txBox="1"/>
          <p:nvPr/>
        </p:nvSpPr>
        <p:spPr>
          <a:xfrm>
            <a:off x="7040608" y="5185880"/>
            <a:ext cx="19601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is 16 instead of (1+2)</a:t>
            </a:r>
            <a:r>
              <a:rPr lang="en-US" baseline="30000" dirty="0"/>
              <a:t>2</a:t>
            </a:r>
            <a:r>
              <a:rPr lang="en-US" dirty="0"/>
              <a:t> + (2+3)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469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5016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a,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*b,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 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**c)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**c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*b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a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 + *b + **c;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it-IT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*q;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**r;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p 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q = &amp;p;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r = &amp;q;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cs1010_println_long(foo(p, q, r));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10" name="Straight Connector 21">
            <a:extLst>
              <a:ext uri="{FF2B5EF4-FFF2-40B4-BE49-F238E27FC236}">
                <a16:creationId xmlns:a16="http://schemas.microsoft.com/office/drawing/2014/main" id="{4BC933E0-1C2E-4D23-AB10-F01D89053F7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964443" y="5065658"/>
            <a:ext cx="297054" cy="194689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113" name="TextBox 12">
            <a:extLst>
              <a:ext uri="{FF2B5EF4-FFF2-40B4-BE49-F238E27FC236}">
                <a16:creationId xmlns:a16="http://schemas.microsoft.com/office/drawing/2014/main" id="{397D1FDA-DA36-48D7-901D-0D7FF0BC2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326" y="4993864"/>
            <a:ext cx="530527" cy="3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1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printed by the following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36D0B89A-E13B-479A-B3C4-B34373D69852}"/>
              </a:ext>
            </a:extLst>
          </p:cNvPr>
          <p:cNvGrpSpPr>
            <a:grpSpLocks/>
          </p:cNvGrpSpPr>
          <p:nvPr/>
        </p:nvGrpSpPr>
        <p:grpSpPr bwMode="auto">
          <a:xfrm>
            <a:off x="4675430" y="5119695"/>
            <a:ext cx="802195" cy="507416"/>
            <a:chOff x="3603132" y="3265668"/>
            <a:chExt cx="801709" cy="507832"/>
          </a:xfrm>
        </p:grpSpPr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D79E1A41-53AD-4569-B6E9-53874B569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132" y="3265668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9E45CB7D-79E4-4BA1-9001-4222756BC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069" y="3434946"/>
              <a:ext cx="530772" cy="3385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29" name="Group 15">
            <a:extLst>
              <a:ext uri="{FF2B5EF4-FFF2-40B4-BE49-F238E27FC236}">
                <a16:creationId xmlns:a16="http://schemas.microsoft.com/office/drawing/2014/main" id="{AECEE4DE-B5FE-4022-9C51-B1D02CF7AFE3}"/>
              </a:ext>
            </a:extLst>
          </p:cNvPr>
          <p:cNvGrpSpPr>
            <a:grpSpLocks/>
          </p:cNvGrpSpPr>
          <p:nvPr/>
        </p:nvGrpSpPr>
        <p:grpSpPr bwMode="auto">
          <a:xfrm>
            <a:off x="5803976" y="5124630"/>
            <a:ext cx="799271" cy="511556"/>
            <a:chOff x="6027681" y="2023240"/>
            <a:chExt cx="798787" cy="511975"/>
          </a:xfrm>
        </p:grpSpPr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42114EF0-9A6B-475D-8473-77E38F06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q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56DC9586-CD2F-4848-B238-4D49D5D6C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A454FE-5EE0-4381-BDF8-C9737F8AF51C}"/>
              </a:ext>
            </a:extLst>
          </p:cNvPr>
          <p:cNvCxnSpPr>
            <a:cxnSpLocks noChangeShapeType="1"/>
            <a:stCxn id="31" idx="1"/>
            <a:endCxn id="28" idx="3"/>
          </p:cNvCxnSpPr>
          <p:nvPr/>
        </p:nvCxnSpPr>
        <p:spPr bwMode="auto">
          <a:xfrm flipH="1" flipV="1">
            <a:off x="5477625" y="5457976"/>
            <a:ext cx="594787" cy="914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AD3F31-6185-4579-AEDF-C3C358084FE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056539" y="5377198"/>
            <a:ext cx="297054" cy="194689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</p:spPr>
      </p:cxnSp>
      <p:sp>
        <p:nvSpPr>
          <p:cNvPr id="35" name="TextBox 12">
            <a:extLst>
              <a:ext uri="{FF2B5EF4-FFF2-40B4-BE49-F238E27FC236}">
                <a16:creationId xmlns:a16="http://schemas.microsoft.com/office/drawing/2014/main" id="{59BA7D74-4A5E-4CAE-B14B-2A4D0F5D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6" y="4783219"/>
            <a:ext cx="530527" cy="3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3</a:t>
            </a:r>
            <a:endParaRPr lang="en-SG" sz="1600" dirty="0">
              <a:latin typeface="Calibri" pitchFamily="34" charset="0"/>
            </a:endParaRPr>
          </a:p>
        </p:txBody>
      </p:sp>
      <p:grpSp>
        <p:nvGrpSpPr>
          <p:cNvPr id="40" name="Group 15">
            <a:extLst>
              <a:ext uri="{FF2B5EF4-FFF2-40B4-BE49-F238E27FC236}">
                <a16:creationId xmlns:a16="http://schemas.microsoft.com/office/drawing/2014/main" id="{F70A8EEF-FF66-477C-A7A8-0C5DF777A959}"/>
              </a:ext>
            </a:extLst>
          </p:cNvPr>
          <p:cNvGrpSpPr>
            <a:grpSpLocks/>
          </p:cNvGrpSpPr>
          <p:nvPr/>
        </p:nvGrpSpPr>
        <p:grpSpPr bwMode="auto">
          <a:xfrm>
            <a:off x="6877056" y="5169819"/>
            <a:ext cx="773675" cy="466364"/>
            <a:chOff x="6128225" y="2023817"/>
            <a:chExt cx="773207" cy="466746"/>
          </a:xfrm>
        </p:grpSpPr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53748F1D-65E6-4085-8BD4-3A4CABD7E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225" y="2023817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r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42" name="TextBox 17">
              <a:extLst>
                <a:ext uri="{FF2B5EF4-FFF2-40B4-BE49-F238E27FC236}">
                  <a16:creationId xmlns:a16="http://schemas.microsoft.com/office/drawing/2014/main" id="{BD940E6B-156C-4422-9FEC-21AC9B557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528" y="2152149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533F21-452A-4B5E-8530-48238A288B26}"/>
              </a:ext>
            </a:extLst>
          </p:cNvPr>
          <p:cNvCxnSpPr>
            <a:cxnSpLocks noChangeShapeType="1"/>
            <a:stCxn id="42" idx="1"/>
            <a:endCxn id="31" idx="3"/>
          </p:cNvCxnSpPr>
          <p:nvPr/>
        </p:nvCxnSpPr>
        <p:spPr bwMode="auto">
          <a:xfrm flipH="1">
            <a:off x="6602637" y="5467118"/>
            <a:ext cx="517870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87" name="Group 13">
            <a:extLst>
              <a:ext uri="{FF2B5EF4-FFF2-40B4-BE49-F238E27FC236}">
                <a16:creationId xmlns:a16="http://schemas.microsoft.com/office/drawing/2014/main" id="{FB0F5FE1-342C-42C2-AE9F-46570DBFD951}"/>
              </a:ext>
            </a:extLst>
          </p:cNvPr>
          <p:cNvGrpSpPr>
            <a:grpSpLocks/>
          </p:cNvGrpSpPr>
          <p:nvPr/>
        </p:nvGrpSpPr>
        <p:grpSpPr bwMode="auto">
          <a:xfrm>
            <a:off x="4675430" y="3275679"/>
            <a:ext cx="802195" cy="507416"/>
            <a:chOff x="3603132" y="3265668"/>
            <a:chExt cx="801709" cy="507832"/>
          </a:xfrm>
        </p:grpSpPr>
        <p:sp>
          <p:nvSpPr>
            <p:cNvPr id="88" name="TextBox 9">
              <a:extLst>
                <a:ext uri="{FF2B5EF4-FFF2-40B4-BE49-F238E27FC236}">
                  <a16:creationId xmlns:a16="http://schemas.microsoft.com/office/drawing/2014/main" id="{57DA1F42-2A81-4BD9-ACBF-4EB5813D1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132" y="3265668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a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89" name="TextBox 10">
              <a:extLst>
                <a:ext uri="{FF2B5EF4-FFF2-40B4-BE49-F238E27FC236}">
                  <a16:creationId xmlns:a16="http://schemas.microsoft.com/office/drawing/2014/main" id="{DD7C42B1-8CA3-43E6-A360-B3D6634B3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069" y="3434946"/>
              <a:ext cx="530772" cy="33855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90" name="Group 15">
            <a:extLst>
              <a:ext uri="{FF2B5EF4-FFF2-40B4-BE49-F238E27FC236}">
                <a16:creationId xmlns:a16="http://schemas.microsoft.com/office/drawing/2014/main" id="{8D684AA8-625E-478E-981F-4B5266854EBE}"/>
              </a:ext>
            </a:extLst>
          </p:cNvPr>
          <p:cNvGrpSpPr>
            <a:grpSpLocks/>
          </p:cNvGrpSpPr>
          <p:nvPr/>
        </p:nvGrpSpPr>
        <p:grpSpPr bwMode="auto">
          <a:xfrm>
            <a:off x="5803976" y="3280614"/>
            <a:ext cx="799271" cy="511556"/>
            <a:chOff x="6027681" y="2023240"/>
            <a:chExt cx="798787" cy="511975"/>
          </a:xfrm>
        </p:grpSpPr>
        <p:sp>
          <p:nvSpPr>
            <p:cNvPr id="91" name="TextBox 16">
              <a:extLst>
                <a:ext uri="{FF2B5EF4-FFF2-40B4-BE49-F238E27FC236}">
                  <a16:creationId xmlns:a16="http://schemas.microsoft.com/office/drawing/2014/main" id="{72476BF7-0C3F-4BC5-BDE4-F62A733E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b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92" name="TextBox 17">
              <a:extLst>
                <a:ext uri="{FF2B5EF4-FFF2-40B4-BE49-F238E27FC236}">
                  <a16:creationId xmlns:a16="http://schemas.microsoft.com/office/drawing/2014/main" id="{B35AC61E-88DA-4EB8-AB5C-D37D6E6C9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B6601C-A817-4C5E-AB0E-C1DB9F6F3303}"/>
              </a:ext>
            </a:extLst>
          </p:cNvPr>
          <p:cNvCxnSpPr>
            <a:cxnSpLocks noChangeShapeType="1"/>
            <a:stCxn id="92" idx="2"/>
            <a:endCxn id="28" idx="0"/>
          </p:cNvCxnSpPr>
          <p:nvPr/>
        </p:nvCxnSpPr>
        <p:spPr bwMode="auto">
          <a:xfrm flipH="1">
            <a:off x="5212078" y="3792170"/>
            <a:ext cx="1125447" cy="149666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94" name="Group 23">
            <a:extLst>
              <a:ext uri="{FF2B5EF4-FFF2-40B4-BE49-F238E27FC236}">
                <a16:creationId xmlns:a16="http://schemas.microsoft.com/office/drawing/2014/main" id="{7466495C-2EFB-4406-843E-69448BDBEEF5}"/>
              </a:ext>
            </a:extLst>
          </p:cNvPr>
          <p:cNvGrpSpPr>
            <a:grpSpLocks/>
          </p:cNvGrpSpPr>
          <p:nvPr/>
        </p:nvGrpSpPr>
        <p:grpSpPr bwMode="auto">
          <a:xfrm>
            <a:off x="4939807" y="3170265"/>
            <a:ext cx="530528" cy="557608"/>
            <a:chOff x="6786928" y="1775197"/>
            <a:chExt cx="530752" cy="556523"/>
          </a:xfrm>
        </p:grpSpPr>
        <p:cxnSp>
          <p:nvCxnSpPr>
            <p:cNvPr id="95" name="Straight Connector 21">
              <a:extLst>
                <a:ext uri="{FF2B5EF4-FFF2-40B4-BE49-F238E27FC236}">
                  <a16:creationId xmlns:a16="http://schemas.microsoft.com/office/drawing/2014/main" id="{37AE8898-39C7-4E68-9677-AA0A4800FB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B15DDCCF-1606-41F7-A208-077573B03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928" y="1775197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4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97" name="Group 15">
            <a:extLst>
              <a:ext uri="{FF2B5EF4-FFF2-40B4-BE49-F238E27FC236}">
                <a16:creationId xmlns:a16="http://schemas.microsoft.com/office/drawing/2014/main" id="{DD87EA03-A3B9-4210-870B-015E3AE91F0C}"/>
              </a:ext>
            </a:extLst>
          </p:cNvPr>
          <p:cNvGrpSpPr>
            <a:grpSpLocks/>
          </p:cNvGrpSpPr>
          <p:nvPr/>
        </p:nvGrpSpPr>
        <p:grpSpPr bwMode="auto">
          <a:xfrm>
            <a:off x="6877056" y="3325803"/>
            <a:ext cx="773675" cy="466364"/>
            <a:chOff x="6128225" y="2023817"/>
            <a:chExt cx="773207" cy="466746"/>
          </a:xfrm>
        </p:grpSpPr>
        <p:sp>
          <p:nvSpPr>
            <p:cNvPr id="98" name="TextBox 16">
              <a:extLst>
                <a:ext uri="{FF2B5EF4-FFF2-40B4-BE49-F238E27FC236}">
                  <a16:creationId xmlns:a16="http://schemas.microsoft.com/office/drawing/2014/main" id="{6C502B6B-6B2B-4E98-8DF3-0A2561379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225" y="2023817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c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99" name="TextBox 17">
              <a:extLst>
                <a:ext uri="{FF2B5EF4-FFF2-40B4-BE49-F238E27FC236}">
                  <a16:creationId xmlns:a16="http://schemas.microsoft.com/office/drawing/2014/main" id="{5BB569FC-5F2B-443B-B1B5-5BFBFF31E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1528" y="2152149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97259C-4E2A-4D3B-A1EC-FBFC588EC280}"/>
              </a:ext>
            </a:extLst>
          </p:cNvPr>
          <p:cNvCxnSpPr>
            <a:cxnSpLocks noChangeShapeType="1"/>
            <a:stCxn id="99" idx="2"/>
            <a:endCxn id="31" idx="0"/>
          </p:cNvCxnSpPr>
          <p:nvPr/>
        </p:nvCxnSpPr>
        <p:spPr bwMode="auto">
          <a:xfrm flipH="1">
            <a:off x="6337525" y="3792167"/>
            <a:ext cx="1048094" cy="1505882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7DE1E39-6EB2-4025-9FA7-92B7DECCED6D}"/>
              </a:ext>
            </a:extLst>
          </p:cNvPr>
          <p:cNvSpPr txBox="1"/>
          <p:nvPr/>
        </p:nvSpPr>
        <p:spPr>
          <a:xfrm>
            <a:off x="5774801" y="2135187"/>
            <a:ext cx="203569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 will be printed.</a:t>
            </a:r>
          </a:p>
        </p:txBody>
      </p:sp>
    </p:spTree>
    <p:extLst>
      <p:ext uri="{BB962C8B-B14F-4D97-AF65-F5344CB8AC3E}">
        <p14:creationId xmlns:p14="http://schemas.microsoft.com/office/powerpoint/2010/main" val="2329402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35" grpId="0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time complexity of this code?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73249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i &lt; n; i += </a:t>
            </a:r>
            <a:r>
              <a:rPr lang="it-IT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cs1010_println_string(</a:t>
            </a:r>
            <a:r>
              <a:rPr lang="it-IT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it-IT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f(n/3) + f(n/3) + f(n/3);</a:t>
            </a:r>
          </a:p>
          <a:p>
            <a:pPr algn="l"/>
            <a:r>
              <a:rPr lang="it-IT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D28BCA-21BA-434F-B5E6-1B6CA2C1265F}"/>
              </a:ext>
            </a:extLst>
          </p:cNvPr>
          <p:cNvSpPr/>
          <p:nvPr/>
        </p:nvSpPr>
        <p:spPr>
          <a:xfrm>
            <a:off x="3956054" y="461833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0ACA13-A395-4AC2-9A5F-440A6D6D3C53}"/>
              </a:ext>
            </a:extLst>
          </p:cNvPr>
          <p:cNvSpPr/>
          <p:nvPr/>
        </p:nvSpPr>
        <p:spPr>
          <a:xfrm>
            <a:off x="2066325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3F8CBA-CEA1-4749-BB4E-AB7243D10A47}"/>
              </a:ext>
            </a:extLst>
          </p:cNvPr>
          <p:cNvSpPr/>
          <p:nvPr/>
        </p:nvSpPr>
        <p:spPr>
          <a:xfrm>
            <a:off x="3949702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2AD93A6-85DF-4CB8-BE0A-F931559649FC}"/>
              </a:ext>
            </a:extLst>
          </p:cNvPr>
          <p:cNvSpPr/>
          <p:nvPr/>
        </p:nvSpPr>
        <p:spPr>
          <a:xfrm>
            <a:off x="5830658" y="5342021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E5BD29-9BC2-442D-8E79-3B63A3D739F8}"/>
              </a:ext>
            </a:extLst>
          </p:cNvPr>
          <p:cNvSpPr/>
          <p:nvPr/>
        </p:nvSpPr>
        <p:spPr>
          <a:xfrm>
            <a:off x="1467891" y="6075278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20A1A71-C019-4926-B8F6-751DB104E9F8}"/>
              </a:ext>
            </a:extLst>
          </p:cNvPr>
          <p:cNvSpPr/>
          <p:nvPr/>
        </p:nvSpPr>
        <p:spPr>
          <a:xfrm>
            <a:off x="2057511" y="607295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47C4A96-6694-427A-BD85-5176300B95A7}"/>
              </a:ext>
            </a:extLst>
          </p:cNvPr>
          <p:cNvSpPr/>
          <p:nvPr/>
        </p:nvSpPr>
        <p:spPr>
          <a:xfrm>
            <a:off x="2647131" y="608007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390031-A3D0-4E81-BFC4-3AD5EA33D65B}"/>
              </a:ext>
            </a:extLst>
          </p:cNvPr>
          <p:cNvSpPr/>
          <p:nvPr/>
        </p:nvSpPr>
        <p:spPr>
          <a:xfrm>
            <a:off x="3360082" y="6068038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27C145-4B66-4BB9-9E47-D7DFB3CBEDBA}"/>
              </a:ext>
            </a:extLst>
          </p:cNvPr>
          <p:cNvSpPr/>
          <p:nvPr/>
        </p:nvSpPr>
        <p:spPr>
          <a:xfrm>
            <a:off x="3949702" y="606571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0861DF-44EB-4F8D-9410-27F21FC8A84F}"/>
              </a:ext>
            </a:extLst>
          </p:cNvPr>
          <p:cNvSpPr/>
          <p:nvPr/>
        </p:nvSpPr>
        <p:spPr>
          <a:xfrm>
            <a:off x="4539322" y="607283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CB9ADF-AA52-458F-B612-17A11841A4B0}"/>
              </a:ext>
            </a:extLst>
          </p:cNvPr>
          <p:cNvSpPr/>
          <p:nvPr/>
        </p:nvSpPr>
        <p:spPr>
          <a:xfrm>
            <a:off x="5252273" y="6060920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0A749FF-61C0-49BE-A852-5F694F35E6AB}"/>
              </a:ext>
            </a:extLst>
          </p:cNvPr>
          <p:cNvSpPr/>
          <p:nvPr/>
        </p:nvSpPr>
        <p:spPr>
          <a:xfrm>
            <a:off x="5841893" y="6058594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5EE80C-55BE-416E-88F2-426E54262218}"/>
              </a:ext>
            </a:extLst>
          </p:cNvPr>
          <p:cNvSpPr/>
          <p:nvPr/>
        </p:nvSpPr>
        <p:spPr>
          <a:xfrm>
            <a:off x="6431513" y="6065712"/>
            <a:ext cx="460375" cy="4017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A8D74-5478-4B68-98E3-CF5D80F8E88D}"/>
              </a:ext>
            </a:extLst>
          </p:cNvPr>
          <p:cNvSpPr txBox="1"/>
          <p:nvPr/>
        </p:nvSpPr>
        <p:spPr>
          <a:xfrm>
            <a:off x="6495613" y="5219716"/>
            <a:ext cx="24528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O(log n) levels * O(n) per level = O(n log 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31DCEF-6BE3-4A33-BD5B-AD39E5D499DF}"/>
              </a:ext>
            </a:extLst>
          </p:cNvPr>
          <p:cNvCxnSpPr>
            <a:stCxn id="4" idx="4"/>
            <a:endCxn id="45" idx="0"/>
          </p:cNvCxnSpPr>
          <p:nvPr/>
        </p:nvCxnSpPr>
        <p:spPr>
          <a:xfrm flipH="1">
            <a:off x="4179890" y="5020052"/>
            <a:ext cx="6352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2132D0-249C-4109-B89F-B1C247245515}"/>
              </a:ext>
            </a:extLst>
          </p:cNvPr>
          <p:cNvCxnSpPr>
            <a:cxnSpLocks/>
            <a:stCxn id="4" idx="4"/>
            <a:endCxn id="46" idx="0"/>
          </p:cNvCxnSpPr>
          <p:nvPr/>
        </p:nvCxnSpPr>
        <p:spPr>
          <a:xfrm>
            <a:off x="4186242" y="5020052"/>
            <a:ext cx="1874604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A2FE1E-CE4A-445B-A2C2-61D9FA73AAC7}"/>
              </a:ext>
            </a:extLst>
          </p:cNvPr>
          <p:cNvCxnSpPr>
            <a:cxnSpLocks/>
            <a:stCxn id="4" idx="4"/>
            <a:endCxn id="44" idx="0"/>
          </p:cNvCxnSpPr>
          <p:nvPr/>
        </p:nvCxnSpPr>
        <p:spPr>
          <a:xfrm flipH="1">
            <a:off x="2296513" y="5020052"/>
            <a:ext cx="1889729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FBED1E-E33C-48E2-BFE8-E9392A3E4321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1698079" y="5743743"/>
            <a:ext cx="598434" cy="331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916D00-8F42-4F7D-936F-A17465FDEED1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2287699" y="5743743"/>
            <a:ext cx="8814" cy="329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2A177B3-B630-4EC4-8616-FA4BCE048A5C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2296513" y="5743743"/>
            <a:ext cx="580806" cy="336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9E108C-405B-4663-86B1-59B517DD7FBC}"/>
              </a:ext>
            </a:extLst>
          </p:cNvPr>
          <p:cNvCxnSpPr>
            <a:cxnSpLocks/>
            <a:stCxn id="45" idx="4"/>
            <a:endCxn id="50" idx="0"/>
          </p:cNvCxnSpPr>
          <p:nvPr/>
        </p:nvCxnSpPr>
        <p:spPr>
          <a:xfrm flipH="1">
            <a:off x="3590270" y="5743743"/>
            <a:ext cx="589620" cy="324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722CD0-8077-4E77-856B-3935C4D6BF1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4179890" y="5743743"/>
            <a:ext cx="0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8379D4-6E52-4867-8B48-098D1439E557}"/>
              </a:ext>
            </a:extLst>
          </p:cNvPr>
          <p:cNvCxnSpPr>
            <a:cxnSpLocks/>
            <a:stCxn id="45" idx="4"/>
            <a:endCxn id="52" idx="0"/>
          </p:cNvCxnSpPr>
          <p:nvPr/>
        </p:nvCxnSpPr>
        <p:spPr>
          <a:xfrm>
            <a:off x="4179890" y="5743743"/>
            <a:ext cx="589620" cy="32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99D5C6-FBE0-4A59-94E6-DCD380EB2A90}"/>
              </a:ext>
            </a:extLst>
          </p:cNvPr>
          <p:cNvCxnSpPr>
            <a:cxnSpLocks/>
            <a:stCxn id="46" idx="4"/>
            <a:endCxn id="53" idx="0"/>
          </p:cNvCxnSpPr>
          <p:nvPr/>
        </p:nvCxnSpPr>
        <p:spPr>
          <a:xfrm flipH="1">
            <a:off x="5482461" y="5743743"/>
            <a:ext cx="578385" cy="317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03B4802-6FE3-482B-A7DA-B3EF0E1B9FCA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>
            <a:off x="6060846" y="5743743"/>
            <a:ext cx="11235" cy="314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80AAAC7-8CAC-42CB-9332-0E46F74DC2D6}"/>
              </a:ext>
            </a:extLst>
          </p:cNvPr>
          <p:cNvCxnSpPr>
            <a:cxnSpLocks/>
            <a:stCxn id="46" idx="4"/>
            <a:endCxn id="55" idx="0"/>
          </p:cNvCxnSpPr>
          <p:nvPr/>
        </p:nvCxnSpPr>
        <p:spPr>
          <a:xfrm>
            <a:off x="6060846" y="5743743"/>
            <a:ext cx="600855" cy="32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5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+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cs1010_println_long(a);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34" name="Group 114">
            <a:extLst>
              <a:ext uri="{FF2B5EF4-FFF2-40B4-BE49-F238E27FC236}">
                <a16:creationId xmlns:a16="http://schemas.microsoft.com/office/drawing/2014/main" id="{913D0C26-B72D-42D4-82BC-CD2935E8F6EE}"/>
              </a:ext>
            </a:extLst>
          </p:cNvPr>
          <p:cNvGrpSpPr>
            <a:grpSpLocks/>
          </p:cNvGrpSpPr>
          <p:nvPr/>
        </p:nvGrpSpPr>
        <p:grpSpPr bwMode="auto">
          <a:xfrm>
            <a:off x="4390438" y="3814944"/>
            <a:ext cx="806771" cy="1261884"/>
            <a:chOff x="1286256" y="2755393"/>
            <a:chExt cx="806713" cy="12624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BAAEC-9CB2-4112-8BC9-7EA8E479440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3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8AA0BA6C-0002-431A-9D53-BAB1DB9C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(2,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(2, 3)</a:t>
              </a:r>
            </a:p>
          </p:txBody>
        </p:sp>
      </p:grpSp>
      <p:grpSp>
        <p:nvGrpSpPr>
          <p:cNvPr id="43" name="Group 115">
            <a:extLst>
              <a:ext uri="{FF2B5EF4-FFF2-40B4-BE49-F238E27FC236}">
                <a16:creationId xmlns:a16="http://schemas.microsoft.com/office/drawing/2014/main" id="{871B9C7F-13D7-4E34-8760-569974A54E74}"/>
              </a:ext>
            </a:extLst>
          </p:cNvPr>
          <p:cNvGrpSpPr>
            <a:grpSpLocks/>
          </p:cNvGrpSpPr>
          <p:nvPr/>
        </p:nvGrpSpPr>
        <p:grpSpPr bwMode="auto">
          <a:xfrm>
            <a:off x="5197208" y="3202849"/>
            <a:ext cx="755196" cy="1235962"/>
            <a:chOff x="2914709" y="2109216"/>
            <a:chExt cx="755293" cy="1293018"/>
          </a:xfrm>
        </p:grpSpPr>
        <p:cxnSp>
          <p:nvCxnSpPr>
            <p:cNvPr id="58" name="Straight Connector 34">
              <a:extLst>
                <a:ext uri="{FF2B5EF4-FFF2-40B4-BE49-F238E27FC236}">
                  <a16:creationId xmlns:a16="http://schemas.microsoft.com/office/drawing/2014/main" id="{905204FA-0903-4650-814A-0E7D24A48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" name="Straight Connector 36">
              <a:extLst>
                <a:ext uri="{FF2B5EF4-FFF2-40B4-BE49-F238E27FC236}">
                  <a16:creationId xmlns:a16="http://schemas.microsoft.com/office/drawing/2014/main" id="{1C80C662-87A4-4F1E-8303-B28E474A02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" name="Straight Arrow Connector 38">
              <a:extLst>
                <a:ext uri="{FF2B5EF4-FFF2-40B4-BE49-F238E27FC236}">
                  <a16:creationId xmlns:a16="http://schemas.microsoft.com/office/drawing/2014/main" id="{2B571E11-2BBB-49F3-B488-AA5308465F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64" name="Elbow Connector 50">
            <a:extLst>
              <a:ext uri="{FF2B5EF4-FFF2-40B4-BE49-F238E27FC236}">
                <a16:creationId xmlns:a16="http://schemas.microsoft.com/office/drawing/2014/main" id="{069CEAB9-8BC8-430A-BC1F-03AA6E72AC7A}"/>
              </a:ext>
            </a:extLst>
          </p:cNvPr>
          <p:cNvCxnSpPr>
            <a:cxnSpLocks noChangeShapeType="1"/>
            <a:stCxn id="79" idx="2"/>
            <a:endCxn id="36" idx="3"/>
          </p:cNvCxnSpPr>
          <p:nvPr/>
        </p:nvCxnSpPr>
        <p:spPr bwMode="auto">
          <a:xfrm rot="5400000">
            <a:off x="5433599" y="3582252"/>
            <a:ext cx="685800" cy="1158581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76" name="Group 114">
            <a:extLst>
              <a:ext uri="{FF2B5EF4-FFF2-40B4-BE49-F238E27FC236}">
                <a16:creationId xmlns:a16="http://schemas.microsoft.com/office/drawing/2014/main" id="{AAACC3DE-CA52-4D15-ABD2-8AED9F1585E2}"/>
              </a:ext>
            </a:extLst>
          </p:cNvPr>
          <p:cNvGrpSpPr>
            <a:grpSpLocks/>
          </p:cNvGrpSpPr>
          <p:nvPr/>
        </p:nvGrpSpPr>
        <p:grpSpPr bwMode="auto">
          <a:xfrm>
            <a:off x="5952404" y="2556759"/>
            <a:ext cx="806770" cy="1261883"/>
            <a:chOff x="1286256" y="2755394"/>
            <a:chExt cx="806712" cy="126247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ECB869-18D1-4868-AE2D-C7969E5097D2}"/>
                </a:ext>
              </a:extLst>
            </p:cNvPr>
            <p:cNvSpPr txBox="1"/>
            <p:nvPr/>
          </p:nvSpPr>
          <p:spPr>
            <a:xfrm>
              <a:off x="1286256" y="2755394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2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5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79" name="TextBox 8">
              <a:extLst>
                <a:ext uri="{FF2B5EF4-FFF2-40B4-BE49-F238E27FC236}">
                  <a16:creationId xmlns:a16="http://schemas.microsoft.com/office/drawing/2014/main" id="{A30D2053-CFEA-4F1C-8D36-BD299BE3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(1, 6)</a:t>
              </a:r>
            </a:p>
            <a:p>
              <a:r>
                <a:rPr lang="en-US" sz="1400" b="1" dirty="0">
                  <a:latin typeface="Calibri" pitchFamily="34" charset="0"/>
                </a:rPr>
                <a:t>print (5)</a:t>
              </a:r>
            </a:p>
            <a:p>
              <a:r>
                <a:rPr lang="en-US" sz="1400" b="1" dirty="0">
                  <a:latin typeface="Calibri" pitchFamily="34" charset="0"/>
                </a:rPr>
                <a:t>f (1, 4)</a:t>
              </a:r>
            </a:p>
          </p:txBody>
        </p:sp>
      </p:grpSp>
      <p:grpSp>
        <p:nvGrpSpPr>
          <p:cNvPr id="80" name="Group 114">
            <a:extLst>
              <a:ext uri="{FF2B5EF4-FFF2-40B4-BE49-F238E27FC236}">
                <a16:creationId xmlns:a16="http://schemas.microsoft.com/office/drawing/2014/main" id="{DCD8CEE5-A2B1-45C3-9372-42A8171AAAF2}"/>
              </a:ext>
            </a:extLst>
          </p:cNvPr>
          <p:cNvGrpSpPr>
            <a:grpSpLocks/>
          </p:cNvGrpSpPr>
          <p:nvPr/>
        </p:nvGrpSpPr>
        <p:grpSpPr bwMode="auto">
          <a:xfrm>
            <a:off x="7515359" y="1382468"/>
            <a:ext cx="806771" cy="1261884"/>
            <a:chOff x="1286256" y="2755393"/>
            <a:chExt cx="806713" cy="126248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06640D8-D26E-4769-A502-E3FD67EC61B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6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83" name="TextBox 8">
              <a:extLst>
                <a:ext uri="{FF2B5EF4-FFF2-40B4-BE49-F238E27FC236}">
                  <a16:creationId xmlns:a16="http://schemas.microsoft.com/office/drawing/2014/main" id="{25C8DF42-3DF4-4719-8A81-68361EFA4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7)</a:t>
              </a:r>
            </a:p>
            <a:p>
              <a:r>
                <a:rPr lang="en-US" sz="1400" b="1" dirty="0">
                  <a:latin typeface="Calibri" pitchFamily="34" charset="0"/>
                </a:rPr>
                <a:t>print (6)</a:t>
              </a:r>
            </a:p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</p:txBody>
        </p:sp>
      </p:grpSp>
      <p:grpSp>
        <p:nvGrpSpPr>
          <p:cNvPr id="88" name="Group 114">
            <a:extLst>
              <a:ext uri="{FF2B5EF4-FFF2-40B4-BE49-F238E27FC236}">
                <a16:creationId xmlns:a16="http://schemas.microsoft.com/office/drawing/2014/main" id="{1B88FB64-B3FD-4F72-982E-A53BE983AAF2}"/>
              </a:ext>
            </a:extLst>
          </p:cNvPr>
          <p:cNvGrpSpPr>
            <a:grpSpLocks/>
          </p:cNvGrpSpPr>
          <p:nvPr/>
        </p:nvGrpSpPr>
        <p:grpSpPr bwMode="auto">
          <a:xfrm>
            <a:off x="7498375" y="3814944"/>
            <a:ext cx="806771" cy="1261884"/>
            <a:chOff x="1286256" y="2755393"/>
            <a:chExt cx="806713" cy="126248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7F0B1F-B1E7-4CDF-B946-C4A1054CE09C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0" name="TextBox 8">
              <a:extLst>
                <a:ext uri="{FF2B5EF4-FFF2-40B4-BE49-F238E27FC236}">
                  <a16:creationId xmlns:a16="http://schemas.microsoft.com/office/drawing/2014/main" id="{79A0AAC5-019E-40DD-B612-ED85F446B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</p:txBody>
        </p:sp>
      </p:grpSp>
      <p:grpSp>
        <p:nvGrpSpPr>
          <p:cNvPr id="100" name="Group 115">
            <a:extLst>
              <a:ext uri="{FF2B5EF4-FFF2-40B4-BE49-F238E27FC236}">
                <a16:creationId xmlns:a16="http://schemas.microsoft.com/office/drawing/2014/main" id="{E65E5B41-D68A-4454-923E-0F5B50EFE1CB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2057538"/>
            <a:ext cx="751379" cy="1177305"/>
            <a:chOff x="2914709" y="2109216"/>
            <a:chExt cx="755293" cy="1293018"/>
          </a:xfrm>
        </p:grpSpPr>
        <p:cxnSp>
          <p:nvCxnSpPr>
            <p:cNvPr id="102" name="Straight Connector 34">
              <a:extLst>
                <a:ext uri="{FF2B5EF4-FFF2-40B4-BE49-F238E27FC236}">
                  <a16:creationId xmlns:a16="http://schemas.microsoft.com/office/drawing/2014/main" id="{9B1F9314-5DFF-4E5E-B1F2-63372A432D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" name="Straight Connector 36">
              <a:extLst>
                <a:ext uri="{FF2B5EF4-FFF2-40B4-BE49-F238E27FC236}">
                  <a16:creationId xmlns:a16="http://schemas.microsoft.com/office/drawing/2014/main" id="{4D2ED57C-8993-42E2-ABC2-B8A8A869FD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" name="Straight Arrow Connector 38">
              <a:extLst>
                <a:ext uri="{FF2B5EF4-FFF2-40B4-BE49-F238E27FC236}">
                  <a16:creationId xmlns:a16="http://schemas.microsoft.com/office/drawing/2014/main" id="{0A6FD468-C939-4342-9691-F5AE758489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05" name="Elbow Connector 50">
            <a:extLst>
              <a:ext uri="{FF2B5EF4-FFF2-40B4-BE49-F238E27FC236}">
                <a16:creationId xmlns:a16="http://schemas.microsoft.com/office/drawing/2014/main" id="{AD0D9BA1-5CE8-4CB9-BED3-7E08C4DFE124}"/>
              </a:ext>
            </a:extLst>
          </p:cNvPr>
          <p:cNvCxnSpPr>
            <a:cxnSpLocks noChangeShapeType="1"/>
            <a:stCxn id="83" idx="2"/>
          </p:cNvCxnSpPr>
          <p:nvPr/>
        </p:nvCxnSpPr>
        <p:spPr bwMode="auto">
          <a:xfrm rot="5400000">
            <a:off x="7006531" y="2392861"/>
            <a:ext cx="660722" cy="1163705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44" name="Group 115">
            <a:extLst>
              <a:ext uri="{FF2B5EF4-FFF2-40B4-BE49-F238E27FC236}">
                <a16:creationId xmlns:a16="http://schemas.microsoft.com/office/drawing/2014/main" id="{6B4ACB6C-7D2B-439C-808F-24F55829DECA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3642827"/>
            <a:ext cx="734400" cy="819830"/>
            <a:chOff x="2891696" y="1858040"/>
            <a:chExt cx="738225" cy="900408"/>
          </a:xfrm>
        </p:grpSpPr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8B22F206-F7E9-4EFB-8CA4-D24D828328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91696" y="185804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6" name="Straight Connector 36">
              <a:extLst>
                <a:ext uri="{FF2B5EF4-FFF2-40B4-BE49-F238E27FC236}">
                  <a16:creationId xmlns:a16="http://schemas.microsoft.com/office/drawing/2014/main" id="{E83AE431-FCC1-4B99-831E-48B1472C36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5258" y="1858040"/>
              <a:ext cx="10420" cy="900408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38">
              <a:extLst>
                <a:ext uri="{FF2B5EF4-FFF2-40B4-BE49-F238E27FC236}">
                  <a16:creationId xmlns:a16="http://schemas.microsoft.com/office/drawing/2014/main" id="{970696D1-9107-4352-B0F9-52B7521637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0468" y="2758447"/>
              <a:ext cx="439453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53" name="Elbow Connector 50">
            <a:extLst>
              <a:ext uri="{FF2B5EF4-FFF2-40B4-BE49-F238E27FC236}">
                <a16:creationId xmlns:a16="http://schemas.microsoft.com/office/drawing/2014/main" id="{C8EB9870-63DB-432D-B0A6-0674BEC8A3B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633792" y="3833358"/>
            <a:ext cx="1362456" cy="1143000"/>
          </a:xfrm>
          <a:prstGeom prst="bentConnector4">
            <a:avLst>
              <a:gd name="adj1" fmla="val -14046"/>
              <a:gd name="adj2" fmla="val 76626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43364AC-4F9A-42C3-B6AD-829835C9E053}"/>
              </a:ext>
            </a:extLst>
          </p:cNvPr>
          <p:cNvSpPr txBox="1"/>
          <p:nvPr/>
        </p:nvSpPr>
        <p:spPr>
          <a:xfrm>
            <a:off x="6364808" y="5086086"/>
            <a:ext cx="354002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19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&lt;=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+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cs1010_println_long(a);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f(n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a -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f(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34" name="Group 114">
            <a:extLst>
              <a:ext uri="{FF2B5EF4-FFF2-40B4-BE49-F238E27FC236}">
                <a16:creationId xmlns:a16="http://schemas.microsoft.com/office/drawing/2014/main" id="{913D0C26-B72D-42D4-82BC-CD2935E8F6EE}"/>
              </a:ext>
            </a:extLst>
          </p:cNvPr>
          <p:cNvGrpSpPr>
            <a:grpSpLocks/>
          </p:cNvGrpSpPr>
          <p:nvPr/>
        </p:nvGrpSpPr>
        <p:grpSpPr bwMode="auto">
          <a:xfrm>
            <a:off x="4390438" y="3814944"/>
            <a:ext cx="806771" cy="1261884"/>
            <a:chOff x="1286256" y="2755393"/>
            <a:chExt cx="806713" cy="12624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BAAEC-9CB2-4112-8BC9-7EA8E4794404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3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8AA0BA6C-0002-431A-9D53-BAB1DB9C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(2,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(2, 3)</a:t>
              </a:r>
            </a:p>
          </p:txBody>
        </p:sp>
      </p:grpSp>
      <p:grpSp>
        <p:nvGrpSpPr>
          <p:cNvPr id="43" name="Group 115">
            <a:extLst>
              <a:ext uri="{FF2B5EF4-FFF2-40B4-BE49-F238E27FC236}">
                <a16:creationId xmlns:a16="http://schemas.microsoft.com/office/drawing/2014/main" id="{871B9C7F-13D7-4E34-8760-569974A54E74}"/>
              </a:ext>
            </a:extLst>
          </p:cNvPr>
          <p:cNvGrpSpPr>
            <a:grpSpLocks/>
          </p:cNvGrpSpPr>
          <p:nvPr/>
        </p:nvGrpSpPr>
        <p:grpSpPr bwMode="auto">
          <a:xfrm>
            <a:off x="5197207" y="3667671"/>
            <a:ext cx="737373" cy="1251188"/>
            <a:chOff x="2914709" y="2595498"/>
            <a:chExt cx="737468" cy="1308947"/>
          </a:xfrm>
        </p:grpSpPr>
        <p:cxnSp>
          <p:nvCxnSpPr>
            <p:cNvPr id="58" name="Straight Connector 34">
              <a:extLst>
                <a:ext uri="{FF2B5EF4-FFF2-40B4-BE49-F238E27FC236}">
                  <a16:creationId xmlns:a16="http://schemas.microsoft.com/office/drawing/2014/main" id="{905204FA-0903-4650-814A-0E7D24A48E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90172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0" name="Straight Connector 36">
              <a:extLst>
                <a:ext uri="{FF2B5EF4-FFF2-40B4-BE49-F238E27FC236}">
                  <a16:creationId xmlns:a16="http://schemas.microsoft.com/office/drawing/2014/main" id="{1C80C662-87A4-4F1E-8303-B28E474A02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595498"/>
              <a:ext cx="1910" cy="1290293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61" name="Straight Arrow Connector 38">
              <a:extLst>
                <a:ext uri="{FF2B5EF4-FFF2-40B4-BE49-F238E27FC236}">
                  <a16:creationId xmlns:a16="http://schemas.microsoft.com/office/drawing/2014/main" id="{2B571E11-2BBB-49F3-B488-AA5308465F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863" y="2595498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64" name="Elbow Connector 50">
            <a:extLst>
              <a:ext uri="{FF2B5EF4-FFF2-40B4-BE49-F238E27FC236}">
                <a16:creationId xmlns:a16="http://schemas.microsoft.com/office/drawing/2014/main" id="{069CEAB9-8BC8-430A-BC1F-03AA6E72AC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32071" y="3971112"/>
            <a:ext cx="888854" cy="1158581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91" name="Group 114">
            <a:extLst>
              <a:ext uri="{FF2B5EF4-FFF2-40B4-BE49-F238E27FC236}">
                <a16:creationId xmlns:a16="http://schemas.microsoft.com/office/drawing/2014/main" id="{0BDA8D94-34FA-4732-85F1-5E275DB2C287}"/>
              </a:ext>
            </a:extLst>
          </p:cNvPr>
          <p:cNvGrpSpPr>
            <a:grpSpLocks/>
          </p:cNvGrpSpPr>
          <p:nvPr/>
        </p:nvGrpSpPr>
        <p:grpSpPr bwMode="auto">
          <a:xfrm>
            <a:off x="7515357" y="1575179"/>
            <a:ext cx="806772" cy="1261885"/>
            <a:chOff x="1286256" y="2755392"/>
            <a:chExt cx="806714" cy="126248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6A05B4-3561-4746-A025-CC58A9F3F231}"/>
                </a:ext>
              </a:extLst>
            </p:cNvPr>
            <p:cNvSpPr txBox="1"/>
            <p:nvPr/>
          </p:nvSpPr>
          <p:spPr>
            <a:xfrm>
              <a:off x="1286258" y="2755392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4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3" name="TextBox 8">
              <a:extLst>
                <a:ext uri="{FF2B5EF4-FFF2-40B4-BE49-F238E27FC236}">
                  <a16:creationId xmlns:a16="http://schemas.microsoft.com/office/drawing/2014/main" id="{BBEF0E35-79F3-467D-9FDA-D370B118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5)</a:t>
              </a:r>
            </a:p>
            <a:p>
              <a:r>
                <a:rPr lang="en-US" sz="1400" b="1" dirty="0">
                  <a:latin typeface="Calibri" pitchFamily="34" charset="0"/>
                </a:rPr>
                <a:t>print (4)</a:t>
              </a:r>
            </a:p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</p:txBody>
        </p:sp>
      </p:grpSp>
      <p:grpSp>
        <p:nvGrpSpPr>
          <p:cNvPr id="94" name="Group 114">
            <a:extLst>
              <a:ext uri="{FF2B5EF4-FFF2-40B4-BE49-F238E27FC236}">
                <a16:creationId xmlns:a16="http://schemas.microsoft.com/office/drawing/2014/main" id="{28C2E02B-B133-47D6-BD48-C752A3E82592}"/>
              </a:ext>
            </a:extLst>
          </p:cNvPr>
          <p:cNvGrpSpPr>
            <a:grpSpLocks/>
          </p:cNvGrpSpPr>
          <p:nvPr/>
        </p:nvGrpSpPr>
        <p:grpSpPr bwMode="auto">
          <a:xfrm>
            <a:off x="7561703" y="3824245"/>
            <a:ext cx="806771" cy="1261884"/>
            <a:chOff x="1286256" y="2755393"/>
            <a:chExt cx="806713" cy="126248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FE51BDE-09EE-4EFC-8A59-5EA4BC12EC83}"/>
                </a:ext>
              </a:extLst>
            </p:cNvPr>
            <p:cNvSpPr txBox="1"/>
            <p:nvPr/>
          </p:nvSpPr>
          <p:spPr>
            <a:xfrm>
              <a:off x="1286257" y="2755393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1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2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773D84FF-DAE4-4887-83D0-86BE39934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(0, 3)</a:t>
              </a:r>
            </a:p>
            <a:p>
              <a:r>
                <a:rPr lang="en-US" sz="1400" b="1" dirty="0">
                  <a:latin typeface="Calibri" pitchFamily="34" charset="0"/>
                </a:rPr>
                <a:t>print (2)</a:t>
              </a:r>
            </a:p>
            <a:p>
              <a:r>
                <a:rPr lang="en-US" sz="1400" b="1" dirty="0">
                  <a:latin typeface="Calibri" pitchFamily="34" charset="0"/>
                </a:rPr>
                <a:t>f (0, 1)</a:t>
              </a:r>
            </a:p>
          </p:txBody>
        </p:sp>
      </p:grpSp>
      <p:grpSp>
        <p:nvGrpSpPr>
          <p:cNvPr id="97" name="Group 114">
            <a:extLst>
              <a:ext uri="{FF2B5EF4-FFF2-40B4-BE49-F238E27FC236}">
                <a16:creationId xmlns:a16="http://schemas.microsoft.com/office/drawing/2014/main" id="{F7BC2700-97A4-4BF7-9649-7D71E9F696B7}"/>
              </a:ext>
            </a:extLst>
          </p:cNvPr>
          <p:cNvGrpSpPr>
            <a:grpSpLocks/>
          </p:cNvGrpSpPr>
          <p:nvPr/>
        </p:nvGrpSpPr>
        <p:grpSpPr bwMode="auto">
          <a:xfrm>
            <a:off x="5942565" y="2844200"/>
            <a:ext cx="806770" cy="1261883"/>
            <a:chOff x="1286256" y="2755394"/>
            <a:chExt cx="806712" cy="126247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D368563-EA5C-4D78-902B-CED375946126}"/>
                </a:ext>
              </a:extLst>
            </p:cNvPr>
            <p:cNvSpPr txBox="1"/>
            <p:nvPr/>
          </p:nvSpPr>
          <p:spPr>
            <a:xfrm>
              <a:off x="1286256" y="2755394"/>
              <a:ext cx="806712" cy="523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Calibri" pitchFamily="34" charset="0"/>
                  <a:cs typeface="Arial" charset="0"/>
                </a:rPr>
                <a:t>n = 2</a:t>
              </a:r>
            </a:p>
            <a:p>
              <a:pPr>
                <a:defRPr/>
              </a:pPr>
              <a:r>
                <a:rPr lang="en-US" sz="1400" b="1" dirty="0">
                  <a:latin typeface="Calibri" pitchFamily="34" charset="0"/>
                </a:rPr>
                <a:t>a = 3</a:t>
              </a:r>
              <a:endParaRPr lang="en-US" sz="1400" b="1" dirty="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99" name="TextBox 8">
              <a:extLst>
                <a:ext uri="{FF2B5EF4-FFF2-40B4-BE49-F238E27FC236}">
                  <a16:creationId xmlns:a16="http://schemas.microsoft.com/office/drawing/2014/main" id="{119B2C8D-7DB9-42ED-8F2F-0B05EF5F7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256" y="3278860"/>
              <a:ext cx="806712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f (1, 4)</a:t>
              </a:r>
            </a:p>
            <a:p>
              <a:r>
                <a:rPr lang="en-US" sz="1400" b="1" dirty="0">
                  <a:latin typeface="Calibri" pitchFamily="34" charset="0"/>
                </a:rPr>
                <a:t>print (3)</a:t>
              </a:r>
            </a:p>
            <a:p>
              <a:r>
                <a:rPr lang="en-US" sz="1400" b="1" dirty="0">
                  <a:latin typeface="Calibri" pitchFamily="34" charset="0"/>
                </a:rPr>
                <a:t>f (1, 2)</a:t>
              </a:r>
            </a:p>
          </p:txBody>
        </p:sp>
      </p:grpSp>
      <p:grpSp>
        <p:nvGrpSpPr>
          <p:cNvPr id="100" name="Group 115">
            <a:extLst>
              <a:ext uri="{FF2B5EF4-FFF2-40B4-BE49-F238E27FC236}">
                <a16:creationId xmlns:a16="http://schemas.microsoft.com/office/drawing/2014/main" id="{E65E5B41-D68A-4454-923E-0F5B50EFE1CB}"/>
              </a:ext>
            </a:extLst>
          </p:cNvPr>
          <p:cNvGrpSpPr>
            <a:grpSpLocks/>
          </p:cNvGrpSpPr>
          <p:nvPr/>
        </p:nvGrpSpPr>
        <p:grpSpPr bwMode="auto">
          <a:xfrm>
            <a:off x="6763978" y="2274160"/>
            <a:ext cx="751379" cy="1177305"/>
            <a:chOff x="2914709" y="2109216"/>
            <a:chExt cx="755293" cy="1293018"/>
          </a:xfrm>
        </p:grpSpPr>
        <p:cxnSp>
          <p:nvCxnSpPr>
            <p:cNvPr id="102" name="Straight Connector 34">
              <a:extLst>
                <a:ext uri="{FF2B5EF4-FFF2-40B4-BE49-F238E27FC236}">
                  <a16:creationId xmlns:a16="http://schemas.microsoft.com/office/drawing/2014/main" id="{9B1F9314-5DFF-4E5E-B1F2-63372A432D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14709" y="3399509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3" name="Straight Connector 36">
              <a:extLst>
                <a:ext uri="{FF2B5EF4-FFF2-40B4-BE49-F238E27FC236}">
                  <a16:creationId xmlns:a16="http://schemas.microsoft.com/office/drawing/2014/main" id="{4D2ED57C-8993-42E2-ABC2-B8A8A869FD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4586" y="2109218"/>
              <a:ext cx="1910" cy="1290291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4" name="Straight Arrow Connector 38">
              <a:extLst>
                <a:ext uri="{FF2B5EF4-FFF2-40B4-BE49-F238E27FC236}">
                  <a16:creationId xmlns:a16="http://schemas.microsoft.com/office/drawing/2014/main" id="{0A6FD468-C939-4342-9691-F5AE758489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451314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05" name="Elbow Connector 50">
            <a:extLst>
              <a:ext uri="{FF2B5EF4-FFF2-40B4-BE49-F238E27FC236}">
                <a16:creationId xmlns:a16="http://schemas.microsoft.com/office/drawing/2014/main" id="{AD0D9BA1-5CE8-4CB9-BED3-7E08C4DFE12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76032" y="2615568"/>
            <a:ext cx="685800" cy="1159570"/>
          </a:xfrm>
          <a:prstGeom prst="bentConnector2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106" name="Group 115">
            <a:extLst>
              <a:ext uri="{FF2B5EF4-FFF2-40B4-BE49-F238E27FC236}">
                <a16:creationId xmlns:a16="http://schemas.microsoft.com/office/drawing/2014/main" id="{2849490F-8675-4B0B-863D-D5B8BBBAB973}"/>
              </a:ext>
            </a:extLst>
          </p:cNvPr>
          <p:cNvGrpSpPr>
            <a:grpSpLocks/>
          </p:cNvGrpSpPr>
          <p:nvPr/>
        </p:nvGrpSpPr>
        <p:grpSpPr bwMode="auto">
          <a:xfrm>
            <a:off x="6770837" y="3928304"/>
            <a:ext cx="786312" cy="494586"/>
            <a:chOff x="2891696" y="1858040"/>
            <a:chExt cx="719506" cy="543197"/>
          </a:xfrm>
        </p:grpSpPr>
        <p:cxnSp>
          <p:nvCxnSpPr>
            <p:cNvPr id="107" name="Straight Connector 34">
              <a:extLst>
                <a:ext uri="{FF2B5EF4-FFF2-40B4-BE49-F238E27FC236}">
                  <a16:creationId xmlns:a16="http://schemas.microsoft.com/office/drawing/2014/main" id="{BE823CFC-B0EC-4B90-BC4E-FBFD9D5AA8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91696" y="1858040"/>
              <a:ext cx="289877" cy="2725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8" name="Straight Connector 36">
              <a:extLst>
                <a:ext uri="{FF2B5EF4-FFF2-40B4-BE49-F238E27FC236}">
                  <a16:creationId xmlns:a16="http://schemas.microsoft.com/office/drawing/2014/main" id="{7493D92A-5B6E-4BFD-9576-9FD8242B4B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85259" y="1858040"/>
              <a:ext cx="6285" cy="543197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9" name="Straight Arrow Connector 38">
              <a:extLst>
                <a:ext uri="{FF2B5EF4-FFF2-40B4-BE49-F238E27FC236}">
                  <a16:creationId xmlns:a16="http://schemas.microsoft.com/office/drawing/2014/main" id="{C4DD2CE1-1BDA-4AE1-9CD9-9CCDD355D9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90467" y="2401237"/>
              <a:ext cx="420735" cy="0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110" name="Elbow Connector 50">
            <a:extLst>
              <a:ext uri="{FF2B5EF4-FFF2-40B4-BE49-F238E27FC236}">
                <a16:creationId xmlns:a16="http://schemas.microsoft.com/office/drawing/2014/main" id="{DC80CAB8-D924-40C4-AA46-537620D422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770292" y="3983143"/>
            <a:ext cx="1097280" cy="1143000"/>
          </a:xfrm>
          <a:prstGeom prst="bentConnector4">
            <a:avLst>
              <a:gd name="adj1" fmla="val -14046"/>
              <a:gd name="adj2" fmla="val 76626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7A58C01-BE84-4700-93A1-54C36D545335}"/>
              </a:ext>
            </a:extLst>
          </p:cNvPr>
          <p:cNvSpPr txBox="1"/>
          <p:nvPr/>
        </p:nvSpPr>
        <p:spPr>
          <a:xfrm>
            <a:off x="6416835" y="5203966"/>
            <a:ext cx="354002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83919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Help Session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 Paper 2020/21 AY Semester 2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Q&amp;A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&amp;x;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3" y="4849441"/>
            <a:ext cx="3202227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x is in the stack frame of bar(), which is popped once the function returns.</a:t>
            </a:r>
          </a:p>
          <a:p>
            <a:r>
              <a:rPr lang="en-US" dirty="0"/>
              <a:t>As such, *p points to an illegal location.</a:t>
            </a:r>
          </a:p>
        </p:txBody>
      </p:sp>
    </p:spTree>
    <p:extLst>
      <p:ext uri="{BB962C8B-B14F-4D97-AF65-F5344CB8AC3E}">
        <p14:creationId xmlns:p14="http://schemas.microsoft.com/office/powerpoint/2010/main" val="1250786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*px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3" y="4849441"/>
            <a:ext cx="3202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px is not initialized and points to a random and likely illegal location.</a:t>
            </a:r>
          </a:p>
        </p:txBody>
      </p:sp>
    </p:spTree>
    <p:extLst>
      <p:ext uri="{BB962C8B-B14F-4D97-AF65-F5344CB8AC3E}">
        <p14:creationId xmlns:p14="http://schemas.microsoft.com/office/powerpoint/2010/main" val="958993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px = 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*)malloc(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*px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px;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5396187" y="5133322"/>
            <a:ext cx="33868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1 byte is allocated. This is not enough to store an integer 10 which takes 4 bytes.</a:t>
            </a:r>
          </a:p>
        </p:txBody>
      </p:sp>
    </p:spTree>
    <p:extLst>
      <p:ext uri="{BB962C8B-B14F-4D97-AF65-F5344CB8AC3E}">
        <p14:creationId xmlns:p14="http://schemas.microsoft.com/office/powerpoint/2010/main" val="4236694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program below: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implementation of function bar below would lead to illegal memory access when the program is executed? Assume that malloc does not return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1685393"/>
            <a:ext cx="748601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*p = bar();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cs1010_println_long(*p);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1FADB0-9FBB-47DC-B9CD-260351586F14}"/>
              </a:ext>
            </a:extLst>
          </p:cNvPr>
          <p:cNvSpPr txBox="1"/>
          <p:nvPr/>
        </p:nvSpPr>
        <p:spPr>
          <a:xfrm>
            <a:off x="981395" y="4682593"/>
            <a:ext cx="748601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*bar()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*)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75A87-7D09-4818-83ED-909473B62E23}"/>
              </a:ext>
            </a:extLst>
          </p:cNvPr>
          <p:cNvSpPr txBox="1"/>
          <p:nvPr/>
        </p:nvSpPr>
        <p:spPr>
          <a:xfrm>
            <a:off x="4805774" y="4849441"/>
            <a:ext cx="19800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Location 10 is likely to be illegal.</a:t>
            </a:r>
          </a:p>
        </p:txBody>
      </p:sp>
    </p:spTree>
    <p:extLst>
      <p:ext uri="{BB962C8B-B14F-4D97-AF65-F5344CB8AC3E}">
        <p14:creationId xmlns:p14="http://schemas.microsoft.com/office/powerpoint/2010/main" val="2338446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(incomplete) function, which merges two sorted arrays a1 and a2 of size len1 and len2 respectively into the output array out of size len1 + len2.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arrays a1 and a2 may contain duplicate values and are sorted in non-decreasing order.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assertions must be true at Line C?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1276605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0D04D7E0-151E-4322-9F61-9D9E7E2DB0F7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A3D57D-6D43-4AF9-BC45-378FDDB83001}"/>
              </a:ext>
            </a:extLst>
          </p:cNvPr>
          <p:cNvGrpSpPr/>
          <p:nvPr/>
        </p:nvGrpSpPr>
        <p:grpSpPr>
          <a:xfrm>
            <a:off x="5180290" y="5208424"/>
            <a:ext cx="3028013" cy="369332"/>
            <a:chOff x="644577" y="2888105"/>
            <a:chExt cx="302801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7BF8D0-2E41-464C-A3C8-FE8506CB8A31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72DB56-0C10-494A-927E-F3F5D139C656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A1A3DDD-C7FF-49DB-82F3-F5B63E9B3A97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6D9218-E620-4170-8DF0-A1B0A8AEA79A}"/>
                </a:ext>
              </a:extLst>
            </p:cNvPr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5C876B-55A4-4AFD-813B-2A6542ABADF5}"/>
                </a:ext>
              </a:extLst>
            </p:cNvPr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49E016-2F91-4193-987B-449F2A263244}"/>
                </a:ext>
              </a:extLst>
            </p:cNvPr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3E3220-0C63-4053-BB58-75AE6D8C9D3F}"/>
                </a:ext>
              </a:extLst>
            </p:cNvPr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</a:t>
              </a:r>
              <a:endParaRPr lang="en-SG" dirty="0"/>
            </a:p>
          </p:txBody>
        </p:sp>
      </p:grp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1DCD75-4619-49D1-8433-3225E7CAC3D6}"/>
              </a:ext>
            </a:extLst>
          </p:cNvPr>
          <p:cNvGrpSpPr/>
          <p:nvPr/>
        </p:nvGrpSpPr>
        <p:grpSpPr>
          <a:xfrm>
            <a:off x="4735324" y="4269566"/>
            <a:ext cx="1309141" cy="369332"/>
            <a:chOff x="644577" y="2888105"/>
            <a:chExt cx="130914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90D9C0-381C-47CE-984D-8C4754BA4B2B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71308E-757D-4E86-B308-80DCCB43D642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4A0E95-3E5E-463D-9F1E-A35BDA3E662A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SG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436D9F-0D6F-4AAA-97F8-284406277AB1}"/>
              </a:ext>
            </a:extLst>
          </p:cNvPr>
          <p:cNvGrpSpPr/>
          <p:nvPr/>
        </p:nvGrpSpPr>
        <p:grpSpPr>
          <a:xfrm>
            <a:off x="7126252" y="4269566"/>
            <a:ext cx="1746353" cy="369332"/>
            <a:chOff x="644577" y="2888105"/>
            <a:chExt cx="1746353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804E10-228C-4822-89E0-7372FD17B54B}"/>
                </a:ext>
              </a:extLst>
            </p:cNvPr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57565C-0E15-463F-B7E6-206ABF31D023}"/>
                </a:ext>
              </a:extLst>
            </p:cNvPr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1FBDB1-697C-4B7F-BBC9-1C7384034FF5}"/>
                </a:ext>
              </a:extLst>
            </p:cNvPr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SG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925989-48FE-4F86-B553-920BF83C9307}"/>
                </a:ext>
              </a:extLst>
            </p:cNvPr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44332F0-EFBD-4279-8515-C1203F2DBB29}"/>
              </a:ext>
            </a:extLst>
          </p:cNvPr>
          <p:cNvSpPr txBox="1"/>
          <p:nvPr/>
        </p:nvSpPr>
        <p:spPr>
          <a:xfrm>
            <a:off x="5178060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51D58A-14A1-42AE-8A8F-F6AD750355F9}"/>
              </a:ext>
            </a:extLst>
          </p:cNvPr>
          <p:cNvSpPr txBox="1"/>
          <p:nvPr/>
        </p:nvSpPr>
        <p:spPr>
          <a:xfrm>
            <a:off x="5615273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E99BE3-8CF4-478E-806A-64783E6E72F3}"/>
              </a:ext>
            </a:extLst>
          </p:cNvPr>
          <p:cNvSpPr txBox="1"/>
          <p:nvPr/>
        </p:nvSpPr>
        <p:spPr>
          <a:xfrm>
            <a:off x="6052486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5052AC-20A8-4067-A719-C7CD0011B147}"/>
              </a:ext>
            </a:extLst>
          </p:cNvPr>
          <p:cNvSpPr txBox="1"/>
          <p:nvPr/>
        </p:nvSpPr>
        <p:spPr>
          <a:xfrm>
            <a:off x="6489698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CCB841-B69F-43C9-BAE8-DAD39142DC61}"/>
              </a:ext>
            </a:extLst>
          </p:cNvPr>
          <p:cNvSpPr txBox="1"/>
          <p:nvPr/>
        </p:nvSpPr>
        <p:spPr>
          <a:xfrm>
            <a:off x="6911922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F24035-238E-43BF-BB90-5DFF2C396A63}"/>
              </a:ext>
            </a:extLst>
          </p:cNvPr>
          <p:cNvSpPr txBox="1"/>
          <p:nvPr/>
        </p:nvSpPr>
        <p:spPr>
          <a:xfrm>
            <a:off x="7349134" y="5208424"/>
            <a:ext cx="434715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SG" dirty="0"/>
          </a:p>
        </p:txBody>
      </p:sp>
      <p:cxnSp>
        <p:nvCxnSpPr>
          <p:cNvPr id="14343" name="Straight Arrow Connector 14342">
            <a:extLst>
              <a:ext uri="{FF2B5EF4-FFF2-40B4-BE49-F238E27FC236}">
                <a16:creationId xmlns:a16="http://schemas.microsoft.com/office/drawing/2014/main" id="{1C82E726-971B-432A-9CA2-833A5F3F1A16}"/>
              </a:ext>
            </a:extLst>
          </p:cNvPr>
          <p:cNvCxnSpPr/>
          <p:nvPr/>
        </p:nvCxnSpPr>
        <p:spPr>
          <a:xfrm flipV="1">
            <a:off x="4952681" y="4638898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EFAB70D-7FEB-4428-8B51-81EEE0667854}"/>
              </a:ext>
            </a:extLst>
          </p:cNvPr>
          <p:cNvCxnSpPr/>
          <p:nvPr/>
        </p:nvCxnSpPr>
        <p:spPr>
          <a:xfrm flipV="1">
            <a:off x="7338616" y="461912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7342-8398-48D0-B3B0-6DA9F347A465}"/>
              </a:ext>
            </a:extLst>
          </p:cNvPr>
          <p:cNvCxnSpPr>
            <a:cxnSpLocks/>
          </p:cNvCxnSpPr>
          <p:nvPr/>
        </p:nvCxnSpPr>
        <p:spPr>
          <a:xfrm>
            <a:off x="5395417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16B58D-2A46-40A7-AB69-493266C7FB5A}"/>
              </a:ext>
            </a:extLst>
          </p:cNvPr>
          <p:cNvCxnSpPr/>
          <p:nvPr/>
        </p:nvCxnSpPr>
        <p:spPr>
          <a:xfrm flipV="1">
            <a:off x="5387396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3B004-DD7D-4AB4-9BE3-69AE53F93E37}"/>
              </a:ext>
            </a:extLst>
          </p:cNvPr>
          <p:cNvCxnSpPr/>
          <p:nvPr/>
        </p:nvCxnSpPr>
        <p:spPr>
          <a:xfrm flipV="1">
            <a:off x="5824609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990014-493A-49B3-84E6-A9802F3B47C4}"/>
              </a:ext>
            </a:extLst>
          </p:cNvPr>
          <p:cNvCxnSpPr/>
          <p:nvPr/>
        </p:nvCxnSpPr>
        <p:spPr>
          <a:xfrm flipV="1">
            <a:off x="7783319" y="4638898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DBA87A0-B418-4DD1-A611-EFFDFF0F76B8}"/>
              </a:ext>
            </a:extLst>
          </p:cNvPr>
          <p:cNvCxnSpPr/>
          <p:nvPr/>
        </p:nvCxnSpPr>
        <p:spPr>
          <a:xfrm flipV="1">
            <a:off x="8218034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D653C2-5F16-45D0-BF4C-13FB89BB65CF}"/>
              </a:ext>
            </a:extLst>
          </p:cNvPr>
          <p:cNvCxnSpPr/>
          <p:nvPr/>
        </p:nvCxnSpPr>
        <p:spPr>
          <a:xfrm flipV="1">
            <a:off x="8655247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52B010-B8B8-4B71-9CD4-E1BA69C54577}"/>
              </a:ext>
            </a:extLst>
          </p:cNvPr>
          <p:cNvCxnSpPr>
            <a:cxnSpLocks/>
          </p:cNvCxnSpPr>
          <p:nvPr/>
        </p:nvCxnSpPr>
        <p:spPr>
          <a:xfrm>
            <a:off x="5829869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1EC2DD-E167-4B8E-89FE-E8505607E8B1}"/>
              </a:ext>
            </a:extLst>
          </p:cNvPr>
          <p:cNvCxnSpPr>
            <a:cxnSpLocks/>
          </p:cNvCxnSpPr>
          <p:nvPr/>
        </p:nvCxnSpPr>
        <p:spPr>
          <a:xfrm>
            <a:off x="6269712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05D663A-1B69-41E0-BB05-BA7AB2F83FB0}"/>
              </a:ext>
            </a:extLst>
          </p:cNvPr>
          <p:cNvCxnSpPr>
            <a:cxnSpLocks/>
          </p:cNvCxnSpPr>
          <p:nvPr/>
        </p:nvCxnSpPr>
        <p:spPr>
          <a:xfrm>
            <a:off x="6694828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BA74918-BDFE-43BB-8ED3-FA671D7936E5}"/>
              </a:ext>
            </a:extLst>
          </p:cNvPr>
          <p:cNvCxnSpPr>
            <a:cxnSpLocks/>
          </p:cNvCxnSpPr>
          <p:nvPr/>
        </p:nvCxnSpPr>
        <p:spPr>
          <a:xfrm>
            <a:off x="7134273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445A94-71D6-4FE8-BEA1-E3ADE8ACB6F3}"/>
              </a:ext>
            </a:extLst>
          </p:cNvPr>
          <p:cNvCxnSpPr>
            <a:cxnSpLocks/>
          </p:cNvCxnSpPr>
          <p:nvPr/>
        </p:nvCxnSpPr>
        <p:spPr>
          <a:xfrm>
            <a:off x="7568988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16ECD6-FA2E-4BC5-99B4-B4B1791A112A}"/>
              </a:ext>
            </a:extLst>
          </p:cNvPr>
          <p:cNvCxnSpPr>
            <a:cxnSpLocks/>
          </p:cNvCxnSpPr>
          <p:nvPr/>
        </p:nvCxnSpPr>
        <p:spPr>
          <a:xfrm>
            <a:off x="8006201" y="4941565"/>
            <a:ext cx="0" cy="2668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61AA135-FE60-4361-99D2-2D38C686B4CA}"/>
              </a:ext>
            </a:extLst>
          </p:cNvPr>
          <p:cNvCxnSpPr/>
          <p:nvPr/>
        </p:nvCxnSpPr>
        <p:spPr>
          <a:xfrm flipV="1">
            <a:off x="6246964" y="4638897"/>
            <a:ext cx="0" cy="243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61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i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j &lt; len2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C4DA9-272B-4D46-A4B6-A05FD4118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41" y="6245611"/>
            <a:ext cx="251518" cy="31691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D836B53F-262F-48CA-AD76-7ECD6A71C3CB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79CBB-6F25-464B-BD8D-824B14466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278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k == len1 + j -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 1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AE18C-9036-4B41-AA32-932765198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72" y="6257635"/>
            <a:ext cx="229524" cy="310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9A8CDB-2BEB-452B-B4DC-D6DCA6E82C86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6EFAC-24F1-4DF9-841B-B95FDD7BF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6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 != len1 || a1[len1 - </a:t>
            </a:r>
            <a:r>
              <a:rPr lang="pt-BR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&lt; a2[j]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C4DA9-272B-4D46-A4B6-A05FD4118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46" y="6213949"/>
            <a:ext cx="251518" cy="316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16D12-7F37-48D7-A7B5-96174ADBC67B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30B8D0-0F05-4E53-B5E3-D55BD1F8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26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!= len1 || out[k] == a1[len1 - 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81395" y="1196120"/>
            <a:ext cx="7486010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…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j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len1 &amp;&amp; j &lt; len2)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 &lt; a2[j])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a1[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out[k] = a2[j];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j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k += </a:t>
            </a:r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2000" b="1" dirty="0">
                <a:solidFill>
                  <a:srgbClr val="006600"/>
                </a:solidFill>
                <a:effectLst/>
                <a:latin typeface="Courier New" panose="02070309020205020404" pitchFamily="49" charset="0"/>
              </a:rPr>
              <a:t>// Line C</a:t>
            </a:r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A2DF1-39A6-49E8-BE2A-DB16224EB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56" y="6257635"/>
            <a:ext cx="229524" cy="310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9049D-4F4D-43D3-9449-CF6AD68043AA}"/>
              </a:ext>
            </a:extLst>
          </p:cNvPr>
          <p:cNvSpPr txBox="1"/>
          <p:nvPr/>
        </p:nvSpPr>
        <p:spPr>
          <a:xfrm>
            <a:off x="5810249" y="2910569"/>
            <a:ext cx="198003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3, len1 = 3,</a:t>
            </a:r>
          </a:p>
          <a:p>
            <a:r>
              <a:rPr lang="en-US" dirty="0"/>
              <a:t>j = 3, len2 = 4,</a:t>
            </a:r>
          </a:p>
          <a:p>
            <a:r>
              <a:rPr lang="en-US" dirty="0"/>
              <a:t>k = 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079218-29F7-4E83-9E99-4C184B9D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243962"/>
            <a:ext cx="4151736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2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Given that n is always a positive integer, which of the following functions (goo, </a:t>
            </a:r>
            <a:r>
              <a:rPr lang="en-US" dirty="0" err="1"/>
              <a:t>hoo</a:t>
            </a:r>
            <a:r>
              <a:rPr lang="en-US" dirty="0"/>
              <a:t>, </a:t>
            </a:r>
            <a:r>
              <a:rPr lang="en-US" dirty="0" err="1"/>
              <a:t>joo</a:t>
            </a:r>
            <a:r>
              <a:rPr lang="en-US" dirty="0"/>
              <a:t>, </a:t>
            </a:r>
            <a:r>
              <a:rPr lang="en-US" dirty="0" err="1"/>
              <a:t>koo</a:t>
            </a:r>
            <a:r>
              <a:rPr lang="en-US" dirty="0"/>
              <a:t>) are equivalent to foo above?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Note that for this question, two functions are equivalent if they always return the same value for the same input n.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69098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67883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titi(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0D47A-964A-44E2-9A2D-2C3630E8C5E8}"/>
              </a:ext>
            </a:extLst>
          </p:cNvPr>
          <p:cNvSpPr txBox="1"/>
          <p:nvPr/>
        </p:nvSpPr>
        <p:spPr>
          <a:xfrm>
            <a:off x="5064111" y="3706290"/>
            <a:ext cx="209868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titi(b);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88267-1DA8-4442-A041-1AB48A191A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5" y="3750978"/>
            <a:ext cx="388370" cy="5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1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83123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tutu(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*b) {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b-&gt;x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0D47A-964A-44E2-9A2D-2C3630E8C5E8}"/>
              </a:ext>
            </a:extLst>
          </p:cNvPr>
          <p:cNvSpPr txBox="1"/>
          <p:nvPr/>
        </p:nvSpPr>
        <p:spPr>
          <a:xfrm>
            <a:off x="5206652" y="3706290"/>
            <a:ext cx="1978373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tutu(&amp;b);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559FC-3130-4CDF-B0A7-001BE9D936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70" y="3698676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32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2900794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tata()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134EB-233C-4A32-8BC9-E22476FEA764}"/>
              </a:ext>
            </a:extLst>
          </p:cNvPr>
          <p:cNvSpPr txBox="1"/>
          <p:nvPr/>
        </p:nvSpPr>
        <p:spPr>
          <a:xfrm>
            <a:off x="4133668" y="3706290"/>
            <a:ext cx="323160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b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= tata();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5D4DE-238E-490C-9826-BD161DE3B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644" y="3536908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0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code snippet, which defines a structure called box and four functions, titi, tutu, tata, and toto.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of the following correctly </a:t>
            </a:r>
            <a:r>
              <a:rPr lang="en-US" dirty="0" err="1"/>
              <a:t>initialise</a:t>
            </a:r>
            <a:r>
              <a:rPr lang="en-US" dirty="0"/>
              <a:t> the field x in b to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981395" y="3698676"/>
            <a:ext cx="3005068" cy="2339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box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x;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toto(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*x) 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*x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	</a:t>
            </a:r>
          </a:p>
          <a:p>
            <a:pPr algn="l"/>
            <a:endParaRPr lang="en-US" sz="20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2B59E-9FF6-42C0-9B9F-FC1A6116C46B}"/>
              </a:ext>
            </a:extLst>
          </p:cNvPr>
          <p:cNvSpPr txBox="1"/>
          <p:nvPr/>
        </p:nvSpPr>
        <p:spPr>
          <a:xfrm>
            <a:off x="4361084" y="3706854"/>
            <a:ext cx="323160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800" b="1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 box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b;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toto(&amp;(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b.x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ACCF3-0C89-4D27-B065-8894A007C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09" y="3698676"/>
            <a:ext cx="427549" cy="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58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quack (input,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7737E6-54DA-49D9-8105-DD4E3677A059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98C466-C79F-4BF0-8F07-80DAE77CF02C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806902-6167-4305-91A3-752D5A82EF1C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5A977D-CB28-4D05-A462-52D8EBBE2B4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8D6871-0960-4DC9-977A-044725C68A5B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CFDCB5-3194-47AB-8A8F-46BFFA86110D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B42BAB-CA28-4369-AE6D-13F210F33354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2EE-829E-45FA-AE30-656DD3627C10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E252D8-1388-4FC9-A9C2-0840FEA39A03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A852FB-603C-4065-82BD-EAD18C532E20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CD5EF-635D-4A97-98AE-5F0023CFF3F4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EEBBCF-AE5C-4681-9EC9-DB6226BF5FDC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12A33B-09A1-4E68-A004-FFBE7D32844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D11A38-ACBB-4F0B-BC62-20BFA212385D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D04BD4-C237-4EC8-8C26-73F7A1C7D3EC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70330A-56CE-4B05-AD79-710D4089607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3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18404D-4780-4BA0-B783-794D93FE8448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3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42F73C-7653-44F3-B1D8-08EB8FDD801B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5360B0-8C2A-405E-A4E3-25E87F1B949E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D46D13-A451-4EFB-9C31-41071CD0C3BA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C50348-5FBD-4255-9581-2AD7D2DC52AC}"/>
              </a:ext>
            </a:extLst>
          </p:cNvPr>
          <p:cNvSpPr txBox="1"/>
          <p:nvPr/>
        </p:nvSpPr>
        <p:spPr>
          <a:xfrm>
            <a:off x="5057638" y="2060711"/>
            <a:ext cx="314895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and input are the same array since they share the same starting address.</a:t>
            </a:r>
          </a:p>
        </p:txBody>
      </p:sp>
    </p:spTree>
    <p:extLst>
      <p:ext uri="{BB962C8B-B14F-4D97-AF65-F5344CB8AC3E}">
        <p14:creationId xmlns:p14="http://schemas.microsoft.com/office/powerpoint/2010/main" val="33372732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00662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1540998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1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1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412756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output of this program?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5078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quack(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*input,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input;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output[j] =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output[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input[j];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return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output;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input[] =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"01234567"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char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* output = quack (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…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…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7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cs1010_println_string(output);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DE2CF8-7948-4455-914E-A02665031CC5}"/>
              </a:ext>
            </a:extLst>
          </p:cNvPr>
          <p:cNvGrpSpPr/>
          <p:nvPr/>
        </p:nvGrpSpPr>
        <p:grpSpPr>
          <a:xfrm>
            <a:off x="4743866" y="4669906"/>
            <a:ext cx="3462728" cy="369332"/>
            <a:chOff x="5125387" y="2788396"/>
            <a:chExt cx="3462728" cy="3693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832E0DB-F5C8-42FC-B02B-BEEA51DC8DC8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ADFCE4-0146-4D06-8722-09F83248A985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  <a:endParaRPr lang="en-SG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C78607-B21E-437A-ACF9-C70B7B743B1F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932F92-961A-459F-8650-52805FC34ADF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F3D7D5-4D78-4F04-B971-91DE1CEAC8DE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6A94D-BEA2-4012-AB2B-AA977D50B7A9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C44036-8E40-4090-B87A-948DE927AB5E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340EF1-FB35-44D4-B5E7-1BB47BE8DD77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522058-D6B0-4903-862E-7ECFD6432A31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36E3CD-DC26-4B81-86FA-7E7AF83236BE}"/>
              </a:ext>
            </a:extLst>
          </p:cNvPr>
          <p:cNvGrpSpPr/>
          <p:nvPr/>
        </p:nvGrpSpPr>
        <p:grpSpPr>
          <a:xfrm>
            <a:off x="4746364" y="5389873"/>
            <a:ext cx="3462728" cy="369332"/>
            <a:chOff x="5125387" y="2788396"/>
            <a:chExt cx="3462728" cy="3693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BF61F60-3357-489B-B153-ED59945E024B}"/>
                </a:ext>
              </a:extLst>
            </p:cNvPr>
            <p:cNvGrpSpPr/>
            <p:nvPr/>
          </p:nvGrpSpPr>
          <p:grpSpPr>
            <a:xfrm>
              <a:off x="5125387" y="2788396"/>
              <a:ext cx="3028013" cy="369332"/>
              <a:chOff x="644577" y="2888105"/>
              <a:chExt cx="3028013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1651F7-0FC7-43D1-8CF2-FBD5BA4CD9B2}"/>
                  </a:ext>
                </a:extLst>
              </p:cNvPr>
              <p:cNvSpPr txBox="1"/>
              <p:nvPr/>
            </p:nvSpPr>
            <p:spPr>
              <a:xfrm>
                <a:off x="644577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0</a:t>
                </a:r>
                <a:endParaRPr lang="en-SG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E5E6435-9333-4BC5-B523-BCF775D25822}"/>
                  </a:ext>
                </a:extLst>
              </p:cNvPr>
              <p:cNvSpPr txBox="1"/>
              <p:nvPr/>
            </p:nvSpPr>
            <p:spPr>
              <a:xfrm>
                <a:off x="1081790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BA923D-AECC-4463-9130-F6493CF97D56}"/>
                  </a:ext>
                </a:extLst>
              </p:cNvPr>
              <p:cNvSpPr txBox="1"/>
              <p:nvPr/>
            </p:nvSpPr>
            <p:spPr>
              <a:xfrm>
                <a:off x="1519003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B16E84-2965-430E-9C94-89A01B8F6D31}"/>
                  </a:ext>
                </a:extLst>
              </p:cNvPr>
              <p:cNvSpPr txBox="1"/>
              <p:nvPr/>
            </p:nvSpPr>
            <p:spPr>
              <a:xfrm>
                <a:off x="195621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33C42B-21F7-4959-9319-AB87C7FFD1BB}"/>
                  </a:ext>
                </a:extLst>
              </p:cNvPr>
              <p:cNvSpPr txBox="1"/>
              <p:nvPr/>
            </p:nvSpPr>
            <p:spPr>
              <a:xfrm>
                <a:off x="2378439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C713F9-8CF7-487C-80F2-0CDD44CFE64A}"/>
                  </a:ext>
                </a:extLst>
              </p:cNvPr>
              <p:cNvSpPr txBox="1"/>
              <p:nvPr/>
            </p:nvSpPr>
            <p:spPr>
              <a:xfrm>
                <a:off x="2815651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845535-4CAC-44C0-8736-8DCBDF505DB1}"/>
                  </a:ext>
                </a:extLst>
              </p:cNvPr>
              <p:cNvSpPr txBox="1"/>
              <p:nvPr/>
            </p:nvSpPr>
            <p:spPr>
              <a:xfrm>
                <a:off x="3237875" y="2888105"/>
                <a:ext cx="434715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endParaRPr lang="en-SG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E5B826-E260-43E2-A568-997E2FDAF137}"/>
                </a:ext>
              </a:extLst>
            </p:cNvPr>
            <p:cNvSpPr txBox="1"/>
            <p:nvPr/>
          </p:nvSpPr>
          <p:spPr>
            <a:xfrm>
              <a:off x="8153400" y="2788396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43831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Study the function moo() below.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730621"/>
            <a:ext cx="7486010" cy="4801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swap(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j)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temp = a[j];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a[j] 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= temp;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FCADA-9F67-4039-B47B-9A95C4CB4564}"/>
              </a:ext>
            </a:extLst>
          </p:cNvPr>
          <p:cNvSpPr txBox="1"/>
          <p:nvPr/>
        </p:nvSpPr>
        <p:spPr>
          <a:xfrm>
            <a:off x="5418585" y="5024219"/>
            <a:ext cx="248215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Swap and decrease if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 &gt; 0 &amp;&amp; a[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] &lt; a[i-1])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19821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we call moo with the array a below as input.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    long a[3] = {9, 8, 7};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r>
              <a:rPr lang="en-US" dirty="0"/>
              <a:t>    moo(a, 3);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Show the value of </a:t>
            </a:r>
            <a:r>
              <a:rPr lang="en-US" dirty="0" err="1"/>
              <a:t>i</a:t>
            </a:r>
            <a:r>
              <a:rPr lang="en-US" dirty="0"/>
              <a:t> and the content of the array in the first six iterations of the while loop in moo at Line Z. The answers for the 1st and 6th iteration are: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1st Iteration: </a:t>
            </a:r>
            <a:r>
              <a:rPr lang="en-US" dirty="0" err="1"/>
              <a:t>i</a:t>
            </a:r>
            <a:r>
              <a:rPr lang="en-US" dirty="0"/>
              <a:t> is 1, a is {9, 8, 7}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6th Iteration: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Specify the values for </a:t>
            </a:r>
            <a:r>
              <a:rPr lang="en-US" dirty="0" err="1"/>
              <a:t>i</a:t>
            </a:r>
            <a:r>
              <a:rPr lang="en-US" dirty="0"/>
              <a:t> and a in iterations 2nd, 3rd, 4th, and 5th.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0430891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following program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&lt;= 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1" i="0" dirty="0">
              <a:solidFill>
                <a:schemeClr val="tx1"/>
              </a:solidFill>
              <a:effectLst/>
              <a:latin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3CD6D-3DC8-4D97-A5DA-DF693F127BC9}"/>
              </a:ext>
            </a:extLst>
          </p:cNvPr>
          <p:cNvSpPr txBox="1"/>
          <p:nvPr/>
        </p:nvSpPr>
        <p:spPr>
          <a:xfrm>
            <a:off x="4797974" y="3383124"/>
            <a:ext cx="296917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E7984-80D0-4337-878C-8A01DC98C987}"/>
              </a:ext>
            </a:extLst>
          </p:cNvPr>
          <p:cNvSpPr txBox="1"/>
          <p:nvPr/>
        </p:nvSpPr>
        <p:spPr>
          <a:xfrm>
            <a:off x="6851186" y="2020316"/>
            <a:ext cx="2064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Try to trace with a few </a:t>
            </a:r>
            <a:r>
              <a:rPr lang="en-US" b="1" dirty="0"/>
              <a:t>simple</a:t>
            </a:r>
            <a:r>
              <a:rPr lang="en-US" dirty="0"/>
              <a:t> inputs such as 2, 3, 4…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3F9F1-CB80-48DA-A3E6-E13E22D916A0}"/>
              </a:ext>
            </a:extLst>
          </p:cNvPr>
          <p:cNvSpPr txBox="1"/>
          <p:nvPr/>
        </p:nvSpPr>
        <p:spPr>
          <a:xfrm>
            <a:off x="4797974" y="3820131"/>
            <a:ext cx="142415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foo(4) </a:t>
            </a:r>
            <a:r>
              <a:rPr lang="en-US" dirty="0">
                <a:sym typeface="Wingdings" panose="05000000000000000000" pitchFamily="2" charset="2"/>
              </a:rPr>
              <a:t> 64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DBB3AB-1482-489B-AECF-9B945D98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87694"/>
              </p:ext>
            </p:extLst>
          </p:nvPr>
        </p:nvGraphicFramePr>
        <p:xfrm>
          <a:off x="1353929" y="4425580"/>
          <a:ext cx="50847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r>
                        <a:rPr lang="en-US" dirty="0"/>
                        <a:t>&lt;=n?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</a:t>
                      </a:r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68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5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65285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2728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874648-C312-4913-B96D-B37B06D8FAC9}"/>
              </a:ext>
            </a:extLst>
          </p:cNvPr>
          <p:cNvSpPr txBox="1"/>
          <p:nvPr/>
        </p:nvSpPr>
        <p:spPr>
          <a:xfrm>
            <a:off x="5240127" y="2765160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1: </a:t>
            </a:r>
            <a:r>
              <a:rPr lang="en-US" dirty="0" err="1"/>
              <a:t>i</a:t>
            </a:r>
            <a:r>
              <a:rPr lang="en-US" dirty="0"/>
              <a:t> is 1, a is {9, 8, 7}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FCD60F-4A77-466A-8BE6-2058BAD997B4}"/>
              </a:ext>
            </a:extLst>
          </p:cNvPr>
          <p:cNvSpPr txBox="1"/>
          <p:nvPr/>
        </p:nvSpPr>
        <p:spPr>
          <a:xfrm>
            <a:off x="5240126" y="3233682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2: </a:t>
            </a:r>
            <a:r>
              <a:rPr lang="en-US" dirty="0" err="1"/>
              <a:t>i</a:t>
            </a:r>
            <a:r>
              <a:rPr lang="en-US" dirty="0"/>
              <a:t> is 0, a is {8, 9, 7}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970F5-1090-48BA-AD7F-A36B5E5261F3}"/>
              </a:ext>
            </a:extLst>
          </p:cNvPr>
          <p:cNvSpPr txBox="1"/>
          <p:nvPr/>
        </p:nvSpPr>
        <p:spPr>
          <a:xfrm>
            <a:off x="5240126" y="3705384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3: </a:t>
            </a:r>
            <a:r>
              <a:rPr lang="en-US" dirty="0" err="1"/>
              <a:t>i</a:t>
            </a:r>
            <a:r>
              <a:rPr lang="en-US" dirty="0"/>
              <a:t> is 1, a is {8, 9, 7}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223450-8BA1-4587-9113-7925968E74DB}"/>
              </a:ext>
            </a:extLst>
          </p:cNvPr>
          <p:cNvSpPr txBox="1"/>
          <p:nvPr/>
        </p:nvSpPr>
        <p:spPr>
          <a:xfrm>
            <a:off x="5240126" y="4698189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5: </a:t>
            </a:r>
            <a:r>
              <a:rPr lang="en-US" dirty="0" err="1"/>
              <a:t>i</a:t>
            </a:r>
            <a:r>
              <a:rPr lang="en-US" dirty="0"/>
              <a:t> is 1, a is {8, 7, 9}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12B0BC-68BD-4912-91F3-FF354AB6F76B}"/>
              </a:ext>
            </a:extLst>
          </p:cNvPr>
          <p:cNvSpPr txBox="1"/>
          <p:nvPr/>
        </p:nvSpPr>
        <p:spPr>
          <a:xfrm>
            <a:off x="5240126" y="4197798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4: </a:t>
            </a:r>
            <a:r>
              <a:rPr lang="en-US" dirty="0" err="1"/>
              <a:t>i</a:t>
            </a:r>
            <a:r>
              <a:rPr lang="en-US" dirty="0"/>
              <a:t> is 2, a is {8, 9, 7}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232105" y="5204966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6: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43593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is the content of array a when moo returns?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181521" y="2493973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6: </a:t>
            </a:r>
            <a:r>
              <a:rPr lang="en-US" dirty="0" err="1"/>
              <a:t>i</a:t>
            </a:r>
            <a:r>
              <a:rPr lang="en-US" dirty="0"/>
              <a:t> is 0, a is {7, 8, 9}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B9AC8-7D9C-4452-AE81-29D362646F5F}"/>
              </a:ext>
            </a:extLst>
          </p:cNvPr>
          <p:cNvSpPr txBox="1"/>
          <p:nvPr/>
        </p:nvSpPr>
        <p:spPr>
          <a:xfrm>
            <a:off x="5181521" y="2916212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7: </a:t>
            </a:r>
            <a:r>
              <a:rPr lang="en-US" dirty="0" err="1"/>
              <a:t>i</a:t>
            </a:r>
            <a:r>
              <a:rPr lang="en-US" dirty="0"/>
              <a:t> is 1, a is {7, 8, 9}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0284B-2747-499A-A8DA-BECF7B0FE120}"/>
              </a:ext>
            </a:extLst>
          </p:cNvPr>
          <p:cNvSpPr txBox="1"/>
          <p:nvPr/>
        </p:nvSpPr>
        <p:spPr>
          <a:xfrm>
            <a:off x="5181521" y="3350410"/>
            <a:ext cx="32022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Iteration 8: </a:t>
            </a:r>
            <a:r>
              <a:rPr lang="en-US" dirty="0" err="1"/>
              <a:t>i</a:t>
            </a:r>
            <a:r>
              <a:rPr lang="en-US" dirty="0"/>
              <a:t> is 2, a is {7, 8, 9}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FFD4A-8359-4BE2-921B-3C79227FE067}"/>
              </a:ext>
            </a:extLst>
          </p:cNvPr>
          <p:cNvSpPr txBox="1"/>
          <p:nvPr/>
        </p:nvSpPr>
        <p:spPr>
          <a:xfrm>
            <a:off x="5181521" y="3792266"/>
            <a:ext cx="351146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After the loop: </a:t>
            </a:r>
            <a:r>
              <a:rPr lang="en-US" dirty="0" err="1"/>
              <a:t>i</a:t>
            </a:r>
            <a:r>
              <a:rPr lang="en-US" dirty="0"/>
              <a:t> is 3,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38850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Write down the assertions that must be true at Line V, W, X, Y.  Your assertion should relate either a[</a:t>
            </a:r>
            <a:r>
              <a:rPr lang="en-US" dirty="0" err="1"/>
              <a:t>i</a:t>
            </a:r>
            <a:r>
              <a:rPr lang="en-US" dirty="0"/>
              <a:t>] or a[i-1] to one of its adjacent elements in the array.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V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W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X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            // Line Y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5292069" y="2529404"/>
            <a:ext cx="27049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== 1 || a[i-1] &gt;= a[i-2]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B9AC8-7D9C-4452-AE81-29D362646F5F}"/>
              </a:ext>
            </a:extLst>
          </p:cNvPr>
          <p:cNvSpPr txBox="1"/>
          <p:nvPr/>
        </p:nvSpPr>
        <p:spPr>
          <a:xfrm>
            <a:off x="5292067" y="3086826"/>
            <a:ext cx="27049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 0 &amp;&amp; a[</a:t>
            </a:r>
            <a:r>
              <a:rPr lang="en-US" dirty="0" err="1"/>
              <a:t>i</a:t>
            </a:r>
            <a:r>
              <a:rPr lang="en-US" dirty="0"/>
              <a:t>] &lt; a[i-1]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0284B-2747-499A-A8DA-BECF7B0FE120}"/>
              </a:ext>
            </a:extLst>
          </p:cNvPr>
          <p:cNvSpPr txBox="1"/>
          <p:nvPr/>
        </p:nvSpPr>
        <p:spPr>
          <a:xfrm>
            <a:off x="5292068" y="3644249"/>
            <a:ext cx="270491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 0 &amp;&amp; a[</a:t>
            </a:r>
            <a:r>
              <a:rPr lang="en-US" dirty="0" err="1"/>
              <a:t>i</a:t>
            </a:r>
            <a:r>
              <a:rPr lang="en-US" dirty="0"/>
              <a:t>] &gt; a[i-1]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FFD4A-8359-4BE2-921B-3C79227FE067}"/>
              </a:ext>
            </a:extLst>
          </p:cNvPr>
          <p:cNvSpPr txBox="1"/>
          <p:nvPr/>
        </p:nvSpPr>
        <p:spPr>
          <a:xfrm>
            <a:off x="5292068" y="4165981"/>
            <a:ext cx="2704919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0 &amp;&amp; a[i+1] &gt;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9246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17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loop invariant is the elements in a[0] .. a[i-1] (if any) are sorted in non-decreasing order.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Explain why, if this invariant is true at Line P, it will also be true at Line Q.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P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Q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4485223" y="1608679"/>
            <a:ext cx="412537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Case 1a: </a:t>
            </a:r>
            <a:r>
              <a:rPr lang="en-US" dirty="0" err="1"/>
              <a:t>i</a:t>
            </a:r>
            <a:r>
              <a:rPr lang="en-US" dirty="0"/>
              <a:t> == 0, we increase </a:t>
            </a:r>
            <a:r>
              <a:rPr lang="en-US" dirty="0" err="1"/>
              <a:t>i</a:t>
            </a:r>
            <a:r>
              <a:rPr lang="en-US" dirty="0"/>
              <a:t> by/to 1, a[0] .. a[i-1] is just a[0], which is sorted.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995E-564A-47CD-BE84-8336ACCB8254}"/>
              </a:ext>
            </a:extLst>
          </p:cNvPr>
          <p:cNvSpPr txBox="1"/>
          <p:nvPr/>
        </p:nvSpPr>
        <p:spPr>
          <a:xfrm>
            <a:off x="3835004" y="2776069"/>
            <a:ext cx="4775595" cy="183127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Case 1b: </a:t>
            </a:r>
            <a:r>
              <a:rPr lang="en-US" dirty="0" err="1"/>
              <a:t>i</a:t>
            </a:r>
            <a:r>
              <a:rPr lang="en-US" dirty="0"/>
              <a:t> is k (&gt; 0), </a:t>
            </a:r>
            <a:r>
              <a:rPr lang="en-US" b="1" dirty="0"/>
              <a:t>a[0] .. a[k-1] is sorted </a:t>
            </a:r>
            <a:r>
              <a:rPr lang="en-US" dirty="0"/>
              <a:t>at Line P. In addition, a[</a:t>
            </a:r>
            <a:r>
              <a:rPr lang="en-US" dirty="0" err="1"/>
              <a:t>i</a:t>
            </a:r>
            <a:r>
              <a:rPr lang="en-US" dirty="0"/>
              <a:t>] &gt;= a[i-1] means a[k] &gt;= a[k-1] or equivalently </a:t>
            </a:r>
            <a:r>
              <a:rPr lang="en-US" b="1" dirty="0"/>
              <a:t>a[k-1] &lt;= a[k]</a:t>
            </a:r>
            <a:r>
              <a:rPr lang="en-US" dirty="0"/>
              <a:t>.</a:t>
            </a:r>
          </a:p>
          <a:p>
            <a:r>
              <a:rPr lang="en-US" dirty="0"/>
              <a:t>As such, after we increase </a:t>
            </a:r>
            <a:r>
              <a:rPr lang="en-US" dirty="0" err="1"/>
              <a:t>i</a:t>
            </a:r>
            <a:r>
              <a:rPr lang="en-US" dirty="0"/>
              <a:t> to k + 1, a[0] .. a[i-1] is a[0] .. a[k-1], a[k], which is still sorted.</a:t>
            </a:r>
          </a:p>
        </p:txBody>
      </p:sp>
    </p:spTree>
    <p:extLst>
      <p:ext uri="{BB962C8B-B14F-4D97-AF65-F5344CB8AC3E}">
        <p14:creationId xmlns:p14="http://schemas.microsoft.com/office/powerpoint/2010/main" val="3320579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loop invariant is the elements in a[0] .. a[i-1] (if any) are sorted in non-decreasing order.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Explain why, if this invariant is true at Line P, it will also be true at Line Q.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P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rgbClr val="006600"/>
                </a:solidFill>
                <a:latin typeface="Courier New" panose="02070309020205020404" pitchFamily="49" charset="0"/>
              </a:rPr>
              <a:t>// Line Q</a:t>
            </a:r>
            <a:endParaRPr lang="en-US" sz="18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69469-8F59-4F33-B2D5-9464E240972A}"/>
              </a:ext>
            </a:extLst>
          </p:cNvPr>
          <p:cNvSpPr txBox="1"/>
          <p:nvPr/>
        </p:nvSpPr>
        <p:spPr>
          <a:xfrm>
            <a:off x="4856820" y="2720962"/>
            <a:ext cx="3861608" cy="226215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Case 2: </a:t>
            </a:r>
            <a:r>
              <a:rPr lang="en-US" dirty="0" err="1"/>
              <a:t>i</a:t>
            </a:r>
            <a:r>
              <a:rPr lang="en-US" dirty="0"/>
              <a:t> is k (&gt;0) and a[</a:t>
            </a:r>
            <a:r>
              <a:rPr lang="en-US" dirty="0" err="1"/>
              <a:t>i</a:t>
            </a:r>
            <a:r>
              <a:rPr lang="en-US" dirty="0"/>
              <a:t>] &lt; a[i-1]</a:t>
            </a:r>
          </a:p>
          <a:p>
            <a:pPr>
              <a:spcAft>
                <a:spcPts val="600"/>
              </a:spcAft>
            </a:pPr>
            <a:r>
              <a:rPr lang="en-US" dirty="0"/>
              <a:t>We swap a[</a:t>
            </a:r>
            <a:r>
              <a:rPr lang="en-US" dirty="0" err="1"/>
              <a:t>i</a:t>
            </a:r>
            <a:r>
              <a:rPr lang="en-US" dirty="0"/>
              <a:t>] and a[i-1] </a:t>
            </a:r>
            <a:r>
              <a:rPr lang="en-US" dirty="0">
                <a:sym typeface="Wingdings" panose="05000000000000000000" pitchFamily="2" charset="2"/>
              </a:rPr>
              <a:t> we swap a[k] and a[k-1].</a:t>
            </a:r>
          </a:p>
          <a:p>
            <a:pPr>
              <a:spcAft>
                <a:spcPts val="600"/>
              </a:spcAft>
            </a:pPr>
            <a:r>
              <a:rPr lang="en-US" dirty="0"/>
              <a:t>We also increase </a:t>
            </a:r>
            <a:r>
              <a:rPr lang="en-US" dirty="0" err="1"/>
              <a:t>i</a:t>
            </a:r>
            <a:r>
              <a:rPr lang="en-US" dirty="0"/>
              <a:t> to k-1 and a[0] .. a[i-1] is now a[0] … a[k-2]. </a:t>
            </a:r>
          </a:p>
          <a:p>
            <a:pPr>
              <a:spcAft>
                <a:spcPts val="600"/>
              </a:spcAft>
            </a:pPr>
            <a:r>
              <a:rPr lang="en-US" dirty="0"/>
              <a:t>This part is still sorted since we did not change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FDDB1-6FBF-4035-930B-B97D6D6FE479}"/>
              </a:ext>
            </a:extLst>
          </p:cNvPr>
          <p:cNvSpPr txBox="1"/>
          <p:nvPr/>
        </p:nvSpPr>
        <p:spPr>
          <a:xfrm>
            <a:off x="233067" y="3111948"/>
            <a:ext cx="248215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Swap and decrease if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 &gt; 0 &amp;&amp; a[</a:t>
            </a:r>
            <a:r>
              <a:rPr lang="en-US" sz="1800" i="0" u="none" strike="noStrike" baseline="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+mj-lt"/>
              </a:rPr>
              <a:t>] &lt; a[i-1]) 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001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the input array is already sorted in non-decreasing order, what is the running time of the function moo?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09C8-BCB4-4C3C-BE6D-ADAAF8568C12}"/>
              </a:ext>
            </a:extLst>
          </p:cNvPr>
          <p:cNvSpPr txBox="1"/>
          <p:nvPr/>
        </p:nvSpPr>
        <p:spPr>
          <a:xfrm>
            <a:off x="1156681" y="6107668"/>
            <a:ext cx="664872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always increase </a:t>
            </a:r>
            <a:r>
              <a:rPr lang="en-US" dirty="0" err="1"/>
              <a:t>i</a:t>
            </a:r>
            <a:r>
              <a:rPr lang="en-US" dirty="0"/>
              <a:t> in this case.  So running time is just 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D8912-BEA3-4225-8BAF-133D6B77F2B5}"/>
              </a:ext>
            </a:extLst>
          </p:cNvPr>
          <p:cNvSpPr txBox="1"/>
          <p:nvPr/>
        </p:nvSpPr>
        <p:spPr>
          <a:xfrm>
            <a:off x="1156681" y="5659911"/>
            <a:ext cx="24785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 a is {7, 8, 9}</a:t>
            </a:r>
          </a:p>
        </p:txBody>
      </p:sp>
    </p:spTree>
    <p:extLst>
      <p:ext uri="{BB962C8B-B14F-4D97-AF65-F5344CB8AC3E}">
        <p14:creationId xmlns:p14="http://schemas.microsoft.com/office/powerpoint/2010/main" val="149173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Suppose the input array is inversely sorted in decreasing order, what is the running time of the function moo?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Q13 (e)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B0A10-DA53-4110-8DEE-3BB76020805C}"/>
              </a:ext>
            </a:extLst>
          </p:cNvPr>
          <p:cNvSpPr txBox="1"/>
          <p:nvPr/>
        </p:nvSpPr>
        <p:spPr>
          <a:xfrm>
            <a:off x="1070615" y="1169151"/>
            <a:ext cx="748601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moo(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a[],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len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        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||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 &gt;= a[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]) {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+=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}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{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swap(a,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, i-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8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-=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	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409C8-BCB4-4C3C-BE6D-ADAAF8568C12}"/>
              </a:ext>
            </a:extLst>
          </p:cNvPr>
          <p:cNvSpPr txBox="1"/>
          <p:nvPr/>
        </p:nvSpPr>
        <p:spPr>
          <a:xfrm>
            <a:off x="1164702" y="5688849"/>
            <a:ext cx="6648728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It will be O(n^2). For every pair of adjacent elements at position (k, k+1) in the wrong order, we decrease </a:t>
            </a:r>
            <a:r>
              <a:rPr lang="en-US" dirty="0" err="1"/>
              <a:t>i</a:t>
            </a:r>
            <a:r>
              <a:rPr lang="en-US" dirty="0"/>
              <a:t>, k times.  Since it is inversely sorted, we sum k from 1 to O(n) which gives O(n^2).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A0008-F70B-48DD-8F92-393A2A6D39CB}"/>
              </a:ext>
            </a:extLst>
          </p:cNvPr>
          <p:cNvSpPr txBox="1"/>
          <p:nvPr/>
        </p:nvSpPr>
        <p:spPr>
          <a:xfrm>
            <a:off x="1164702" y="5259192"/>
            <a:ext cx="24785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 a is {9, 8</a:t>
            </a:r>
            <a:r>
              <a:rPr lang="en-US"/>
              <a:t>, 7}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0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Uncle Tan is selling masks in his shop. 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 packages the masks using three different types of packaging: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single pack contains one mask only.  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double pack contains two masks.  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triple pack contains three masks.  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At the end of the day, Uncle Tan ponders about how many possible ways he could have sold that number of masks.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9712091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instance, if he sold three masks, there are four different ways: He could have sold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three single packs (1 + 1 + 1)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single pack, followed by a double pack (1 + 2)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double pack, followed by a one single pack (2 + 1)  or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triple pack (3)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he sold four masks, there are now 7 ways: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+ 1 + 1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+ 1 + 2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+ 2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1 + 3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2 + 1 + 1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2 + 2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3 + 1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3994397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D97BBE6-A8ED-4AD3-98A3-89F27609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D2BA46-DD02-4DD3-ABFF-15CAFD235E96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56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Uncle wants to write a recursive function to help him count how many ways he can sell n masks. It takes n as input and returns the number of ways to sell n masks.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9C1ED-D2FA-4415-AC3D-8FB05F3F614C}"/>
              </a:ext>
            </a:extLst>
          </p:cNvPr>
          <p:cNvSpPr txBox="1"/>
          <p:nvPr/>
        </p:nvSpPr>
        <p:spPr>
          <a:xfrm>
            <a:off x="1070615" y="2612936"/>
            <a:ext cx="74860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masks(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long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n) {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(n ==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4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+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 + </a:t>
            </a:r>
            <a:b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           masks(n -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3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6249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goo(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n;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  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res *= n;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   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7597B-EF95-4D53-87E0-89B8ACD0D3DA}"/>
              </a:ext>
            </a:extLst>
          </p:cNvPr>
          <p:cNvSpPr/>
          <p:nvPr/>
        </p:nvSpPr>
        <p:spPr>
          <a:xfrm>
            <a:off x="2995450" y="2015140"/>
            <a:ext cx="231226" cy="317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88690-7575-48C0-B957-EDC7013C7EA7}"/>
              </a:ext>
            </a:extLst>
          </p:cNvPr>
          <p:cNvSpPr txBox="1"/>
          <p:nvPr/>
        </p:nvSpPr>
        <p:spPr>
          <a:xfrm>
            <a:off x="4797974" y="3383124"/>
            <a:ext cx="317937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n</a:t>
            </a:r>
            <a:r>
              <a:rPr lang="en-US" baseline="30000" dirty="0"/>
              <a:t>k+1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7469A-0394-4B0F-9308-8870800F6A9B}"/>
              </a:ext>
            </a:extLst>
          </p:cNvPr>
          <p:cNvSpPr txBox="1"/>
          <p:nvPr/>
        </p:nvSpPr>
        <p:spPr>
          <a:xfrm>
            <a:off x="4797973" y="3820131"/>
            <a:ext cx="171844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goo(4) </a:t>
            </a:r>
            <a:r>
              <a:rPr lang="en-US" dirty="0">
                <a:sym typeface="Wingdings" panose="05000000000000000000" pitchFamily="2" charset="2"/>
              </a:rPr>
              <a:t> 256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A98E9-D0B7-4F5A-87E3-68B1DDA4D948}"/>
              </a:ext>
            </a:extLst>
          </p:cNvPr>
          <p:cNvSpPr/>
          <p:nvPr/>
        </p:nvSpPr>
        <p:spPr>
          <a:xfrm>
            <a:off x="2704992" y="2332482"/>
            <a:ext cx="231226" cy="317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3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Q&amp;A Time!</a:t>
            </a:r>
            <a:endParaRPr lang="en-US" sz="32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4040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>
                <a:solidFill>
                  <a:srgbClr val="0000FF"/>
                </a:solidFill>
              </a:rPr>
              <a:t>All the best </a:t>
            </a:r>
            <a:r>
              <a:rPr lang="en-US" sz="6000">
                <a:solidFill>
                  <a:srgbClr val="0000FF"/>
                </a:solidFill>
              </a:rPr>
              <a:t>for </a:t>
            </a:r>
            <a:br>
              <a:rPr lang="en-US" sz="6000">
                <a:solidFill>
                  <a:srgbClr val="0000FF"/>
                </a:solidFill>
              </a:rPr>
            </a:br>
            <a:r>
              <a:rPr lang="en-US" sz="6000">
                <a:solidFill>
                  <a:srgbClr val="0000FF"/>
                </a:solidFill>
              </a:rPr>
              <a:t>your </a:t>
            </a:r>
            <a:r>
              <a:rPr lang="en-US" sz="6000" dirty="0">
                <a:solidFill>
                  <a:srgbClr val="0000FF"/>
                </a:solidFill>
              </a:rPr>
              <a:t>assessments!</a:t>
            </a:r>
            <a:endParaRPr lang="en-US" sz="32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34778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   res *=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res;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D52FE-6EC9-4C2B-801E-D6C9E359ED3A}"/>
              </a:ext>
            </a:extLst>
          </p:cNvPr>
          <p:cNvSpPr txBox="1"/>
          <p:nvPr/>
        </p:nvSpPr>
        <p:spPr>
          <a:xfrm>
            <a:off x="4797974" y="3383124"/>
            <a:ext cx="317937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n has k factors, return n</a:t>
            </a:r>
            <a:r>
              <a:rPr lang="en-US" baseline="30000" dirty="0"/>
              <a:t>k-1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BDBB0-EC1D-43B5-A87B-F9F1A873230A}"/>
              </a:ext>
            </a:extLst>
          </p:cNvPr>
          <p:cNvSpPr txBox="1"/>
          <p:nvPr/>
        </p:nvSpPr>
        <p:spPr>
          <a:xfrm>
            <a:off x="4797973" y="3820131"/>
            <a:ext cx="171844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hoo</a:t>
            </a:r>
            <a:r>
              <a:rPr lang="en-US" dirty="0"/>
              <a:t>(4) </a:t>
            </a:r>
            <a:r>
              <a:rPr lang="en-US" dirty="0">
                <a:sym typeface="Wingdings" panose="05000000000000000000" pitchFamily="2" charset="2"/>
              </a:rPr>
              <a:t>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40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 * 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(long n){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jj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 , n);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51B8E6B-2010-4556-9718-8E6DC89B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F10F2-1114-4766-99BB-D1A01BBE9D3D}"/>
              </a:ext>
            </a:extLst>
          </p:cNvPr>
          <p:cNvSpPr txBox="1"/>
          <p:nvPr/>
        </p:nvSpPr>
        <p:spPr>
          <a:xfrm>
            <a:off x="4797973" y="3820131"/>
            <a:ext cx="3179379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joo</a:t>
            </a:r>
            <a:r>
              <a:rPr lang="en-US" dirty="0"/>
              <a:t> (4)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(4, 4)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(16, 3) 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(16, 2)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jj</a:t>
            </a:r>
            <a:r>
              <a:rPr lang="en-US" dirty="0">
                <a:sym typeface="Wingdings" panose="05000000000000000000" pitchFamily="2" charset="2"/>
              </a:rPr>
              <a:t> (256, 1)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7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37E4-9D8A-4892-9CF5-5F2967247F6F}"/>
              </a:ext>
            </a:extLst>
          </p:cNvPr>
          <p:cNvSpPr txBox="1"/>
          <p:nvPr/>
        </p:nvSpPr>
        <p:spPr>
          <a:xfrm>
            <a:off x="667390" y="1671816"/>
            <a:ext cx="7486010" cy="40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n,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if (n %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== 0)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 * kk(n,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kk(n,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koo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(long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kk(n , n);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B5D74-58E7-4FD7-9D71-5CC02B891725}"/>
              </a:ext>
            </a:extLst>
          </p:cNvPr>
          <p:cNvSpPr txBox="1"/>
          <p:nvPr/>
        </p:nvSpPr>
        <p:spPr>
          <a:xfrm>
            <a:off x="4797973" y="3820131"/>
            <a:ext cx="3179379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koo</a:t>
            </a:r>
            <a:r>
              <a:rPr lang="en-US" dirty="0"/>
              <a:t> (4)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kk</a:t>
            </a:r>
            <a:r>
              <a:rPr lang="en-US" dirty="0">
                <a:sym typeface="Wingdings" panose="05000000000000000000" pitchFamily="2" charset="2"/>
              </a:rPr>
              <a:t> (4, 4)</a:t>
            </a:r>
          </a:p>
          <a:p>
            <a:r>
              <a:rPr lang="en-US" dirty="0">
                <a:sym typeface="Wingdings" panose="05000000000000000000" pitchFamily="2" charset="2"/>
              </a:rPr>
              <a:t> 4 * kk </a:t>
            </a:r>
            <a:r>
              <a:rPr lang="en-US" dirty="0"/>
              <a:t>(4, 3)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4 * kk (4, 2)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4 * 4 * kk (4, 1)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4 * 4 * 4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3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err="1"/>
              <a:t>WeekRR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65226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Consider the running time of three functions below using big O notation.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Arrange the three functions, in increasing order of growth, in terms of their big O time complexity. A function with a higher order of growth should be listed later.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E902-6EDC-42ED-8066-4DD4EE596DC8}"/>
              </a:ext>
            </a:extLst>
          </p:cNvPr>
          <p:cNvSpPr txBox="1"/>
          <p:nvPr/>
        </p:nvSpPr>
        <p:spPr>
          <a:xfrm>
            <a:off x="990798" y="3922455"/>
            <a:ext cx="7486010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bar(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 n*n;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+= n) {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k += 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k;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25CB-B229-4549-AC99-8A693A087771}"/>
              </a:ext>
            </a:extLst>
          </p:cNvPr>
          <p:cNvSpPr txBox="1"/>
          <p:nvPr/>
        </p:nvSpPr>
        <p:spPr>
          <a:xfrm>
            <a:off x="5499140" y="5186475"/>
            <a:ext cx="74400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5258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1358</TotalTime>
  <Words>5982</Words>
  <Application>Microsoft Office PowerPoint</Application>
  <PresentationFormat>On-screen Show (4:3)</PresentationFormat>
  <Paragraphs>1277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Open Sans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Help Session</vt:lpstr>
      <vt:lpstr>Q1</vt:lpstr>
      <vt:lpstr>Q1</vt:lpstr>
      <vt:lpstr>Q2</vt:lpstr>
      <vt:lpstr>Q1</vt:lpstr>
      <vt:lpstr>Q1</vt:lpstr>
      <vt:lpstr>Q1</vt:lpstr>
      <vt:lpstr>Q2</vt:lpstr>
      <vt:lpstr>Q2</vt:lpstr>
      <vt:lpstr>Q3</vt:lpstr>
      <vt:lpstr>Q3</vt:lpstr>
      <vt:lpstr>Q4</vt:lpstr>
      <vt:lpstr>Q4</vt:lpstr>
      <vt:lpstr>Q5</vt:lpstr>
      <vt:lpstr>Q6</vt:lpstr>
      <vt:lpstr>Q7</vt:lpstr>
      <vt:lpstr>Q8</vt:lpstr>
      <vt:lpstr>Q8</vt:lpstr>
      <vt:lpstr>Q9</vt:lpstr>
      <vt:lpstr>Q9</vt:lpstr>
      <vt:lpstr>Q9</vt:lpstr>
      <vt:lpstr>Q9</vt:lpstr>
      <vt:lpstr>Q10</vt:lpstr>
      <vt:lpstr>Q10</vt:lpstr>
      <vt:lpstr>Q10</vt:lpstr>
      <vt:lpstr>Q10</vt:lpstr>
      <vt:lpstr>Q10</vt:lpstr>
      <vt:lpstr>Q10</vt:lpstr>
      <vt:lpstr>Q11</vt:lpstr>
      <vt:lpstr>Q11</vt:lpstr>
      <vt:lpstr>Q11</vt:lpstr>
      <vt:lpstr>Q11</vt:lpstr>
      <vt:lpstr>Q12</vt:lpstr>
      <vt:lpstr>Q12</vt:lpstr>
      <vt:lpstr>Q12</vt:lpstr>
      <vt:lpstr>Q12</vt:lpstr>
      <vt:lpstr>Q13</vt:lpstr>
      <vt:lpstr>Q13 (a)</vt:lpstr>
      <vt:lpstr>Q13 (a)</vt:lpstr>
      <vt:lpstr>Q13 (b)</vt:lpstr>
      <vt:lpstr>Q13 (c)</vt:lpstr>
      <vt:lpstr>Q13 (d)</vt:lpstr>
      <vt:lpstr>Q13 (d)</vt:lpstr>
      <vt:lpstr>Q13 (e)</vt:lpstr>
      <vt:lpstr>Q13 (e)</vt:lpstr>
      <vt:lpstr>Q14</vt:lpstr>
      <vt:lpstr>Q14</vt:lpstr>
      <vt:lpstr>Q14</vt:lpstr>
      <vt:lpstr>PowerPoint Presentation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2</cp:revision>
  <cp:lastPrinted>2014-06-20T04:24:53Z</cp:lastPrinted>
  <dcterms:created xsi:type="dcterms:W3CDTF">1998-09-05T15:03:32Z</dcterms:created>
  <dcterms:modified xsi:type="dcterms:W3CDTF">2021-04-22T08:26:07Z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