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468" r:id="rId3"/>
    <p:sldId id="553" r:id="rId4"/>
    <p:sldId id="589" r:id="rId5"/>
    <p:sldId id="601" r:id="rId6"/>
    <p:sldId id="603" r:id="rId7"/>
    <p:sldId id="604" r:id="rId8"/>
    <p:sldId id="591" r:id="rId9"/>
    <p:sldId id="605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6600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23B908-1D41-43E4-A3C2-7AA36E99404B}" v="218" dt="2021-02-11T08:50:03.5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93" d="100"/>
          <a:sy n="93" d="100"/>
        </p:scale>
        <p:origin x="13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1623B908-1D41-43E4-A3C2-7AA36E99404B}"/>
    <pc:docChg chg="undo redo custSel addSld delSld modSld sldOrd modMainMaster">
      <pc:chgData name="Zhao Jin" userId="cd05a825-544c-438a-9ba1-08e63db50b47" providerId="ADAL" clId="{1623B908-1D41-43E4-A3C2-7AA36E99404B}" dt="2021-02-11T09:39:34.568" v="4938" actId="6549"/>
      <pc:docMkLst>
        <pc:docMk/>
      </pc:docMkLst>
      <pc:sldChg chg="modSp mod">
        <pc:chgData name="Zhao Jin" userId="cd05a825-544c-438a-9ba1-08e63db50b47" providerId="ADAL" clId="{1623B908-1D41-43E4-A3C2-7AA36E99404B}" dt="2021-02-11T09:38:20.846" v="4893" actId="20577"/>
        <pc:sldMkLst>
          <pc:docMk/>
          <pc:sldMk cId="0" sldId="256"/>
        </pc:sldMkLst>
        <pc:spChg chg="mod">
          <ac:chgData name="Zhao Jin" userId="cd05a825-544c-438a-9ba1-08e63db50b47" providerId="ADAL" clId="{1623B908-1D41-43E4-A3C2-7AA36E99404B}" dt="2021-02-10T03:53:58.62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1T09:38:20.846" v="489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1623B908-1D41-43E4-A3C2-7AA36E99404B}" dt="2021-02-11T09:39:34.568" v="4938" actId="6549"/>
        <pc:sldMkLst>
          <pc:docMk/>
          <pc:sldMk cId="2438607696" sldId="468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1T09:38:16.610" v="4885" actId="6549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1T09:39:34.568" v="4938" actId="6549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1705639840" sldId="543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1705639840" sldId="543"/>
            <ac:spMk id="9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1623B908-1D41-43E4-A3C2-7AA36E99404B}" dt="2021-02-11T07:41:55.487" v="485"/>
        <pc:sldMkLst>
          <pc:docMk/>
          <pc:sldMk cId="1427618944" sldId="553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1T07:37:34.726" v="325" actId="20577"/>
          <ac:spMkLst>
            <pc:docMk/>
            <pc:sldMk cId="1427618944" sldId="553"/>
            <ac:spMk id="8" creationId="{00000000-0000-0000-0000-000000000000}"/>
          </ac:spMkLst>
        </pc:spChg>
        <pc:spChg chg="add mod">
          <ac:chgData name="Zhao Jin" userId="cd05a825-544c-438a-9ba1-08e63db50b47" providerId="ADAL" clId="{1623B908-1D41-43E4-A3C2-7AA36E99404B}" dt="2021-02-11T07:40:42.301" v="426" actId="1076"/>
          <ac:spMkLst>
            <pc:docMk/>
            <pc:sldMk cId="1427618944" sldId="553"/>
            <ac:spMk id="13" creationId="{4DA699A6-CA2F-4E98-B1C9-75406EBE16BD}"/>
          </ac:spMkLst>
        </pc:spChg>
        <pc:spChg chg="add mod">
          <ac:chgData name="Zhao Jin" userId="cd05a825-544c-438a-9ba1-08e63db50b47" providerId="ADAL" clId="{1623B908-1D41-43E4-A3C2-7AA36E99404B}" dt="2021-02-11T07:41:13.500" v="473" actId="1076"/>
          <ac:spMkLst>
            <pc:docMk/>
            <pc:sldMk cId="1427618944" sldId="553"/>
            <ac:spMk id="15" creationId="{B7B276B3-8690-4038-BB33-E9C6A2F36099}"/>
          </ac:spMkLst>
        </pc:spChg>
        <pc:spChg chg="del mod">
          <ac:chgData name="Zhao Jin" userId="cd05a825-544c-438a-9ba1-08e63db50b47" providerId="ADAL" clId="{1623B908-1D41-43E4-A3C2-7AA36E99404B}" dt="2021-02-11T07:34:59.854" v="90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1623B908-1D41-43E4-A3C2-7AA36E99404B}" dt="2021-02-11T07:34:57.282" v="88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1623B908-1D41-43E4-A3C2-7AA36E99404B}" dt="2021-02-11T07:35:00.413" v="91" actId="478"/>
          <ac:picMkLst>
            <pc:docMk/>
            <pc:sldMk cId="1427618944" sldId="553"/>
            <ac:picMk id="3" creationId="{78D60D94-825A-D54F-ACF5-EA46D7263418}"/>
          </ac:picMkLst>
        </pc:picChg>
        <pc:picChg chg="add del mod">
          <ac:chgData name="Zhao Jin" userId="cd05a825-544c-438a-9ba1-08e63db50b47" providerId="ADAL" clId="{1623B908-1D41-43E4-A3C2-7AA36E99404B}" dt="2021-02-11T07:36:35.252" v="225"/>
          <ac:picMkLst>
            <pc:docMk/>
            <pc:sldMk cId="1427618944" sldId="553"/>
            <ac:picMk id="4" creationId="{9D4A2F28-556F-4041-9ACF-4158FDC4EB7A}"/>
          </ac:picMkLst>
        </pc:picChg>
        <pc:picChg chg="add mod modCrop">
          <ac:chgData name="Zhao Jin" userId="cd05a825-544c-438a-9ba1-08e63db50b47" providerId="ADAL" clId="{1623B908-1D41-43E4-A3C2-7AA36E99404B}" dt="2021-02-11T07:40:21.002" v="415" actId="1035"/>
          <ac:picMkLst>
            <pc:docMk/>
            <pc:sldMk cId="1427618944" sldId="553"/>
            <ac:picMk id="6" creationId="{2E271368-8A2E-47CF-8B45-1AE02F6B8250}"/>
          </ac:picMkLst>
        </pc:picChg>
        <pc:cxnChg chg="add mod">
          <ac:chgData name="Zhao Jin" userId="cd05a825-544c-438a-9ba1-08e63db50b47" providerId="ADAL" clId="{1623B908-1D41-43E4-A3C2-7AA36E99404B}" dt="2021-02-11T07:40:39.754" v="425" actId="1076"/>
          <ac:cxnSpMkLst>
            <pc:docMk/>
            <pc:sldMk cId="1427618944" sldId="553"/>
            <ac:cxnSpMk id="10" creationId="{023169A5-F4BB-4291-9612-587BA7561BEE}"/>
          </ac:cxnSpMkLst>
        </pc:cxnChg>
        <pc:cxnChg chg="add mod">
          <ac:chgData name="Zhao Jin" userId="cd05a825-544c-438a-9ba1-08e63db50b47" providerId="ADAL" clId="{1623B908-1D41-43E4-A3C2-7AA36E99404B}" dt="2021-02-11T07:41:40.001" v="484" actId="692"/>
          <ac:cxnSpMkLst>
            <pc:docMk/>
            <pc:sldMk cId="1427618944" sldId="553"/>
            <ac:cxnSpMk id="14" creationId="{42CD5702-A66E-45D2-9504-6F75582EF02E}"/>
          </ac:cxnSpMkLst>
        </pc:cxnChg>
        <pc:cxnChg chg="add mod">
          <ac:chgData name="Zhao Jin" userId="cd05a825-544c-438a-9ba1-08e63db50b47" providerId="ADAL" clId="{1623B908-1D41-43E4-A3C2-7AA36E99404B}" dt="2021-02-11T07:41:40.001" v="484" actId="692"/>
          <ac:cxnSpMkLst>
            <pc:docMk/>
            <pc:sldMk cId="1427618944" sldId="553"/>
            <ac:cxnSpMk id="18" creationId="{E8622C8E-AB89-4EE2-B487-9281843AA94D}"/>
          </ac:cxnSpMkLst>
        </pc:cxn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487843573" sldId="558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7:34:51.917" v="64" actId="47"/>
        <pc:sldMkLst>
          <pc:docMk/>
          <pc:sldMk cId="92291925" sldId="563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7:42:38.143" v="486" actId="47"/>
        <pc:sldMkLst>
          <pc:docMk/>
          <pc:sldMk cId="894186310" sldId="564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39:30.132" v="4258" actId="47"/>
        <pc:sldMkLst>
          <pc:docMk/>
          <pc:sldMk cId="1732540191" sldId="568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1623B908-1D41-43E4-A3C2-7AA36E99404B}" dt="2021-02-11T08:39:30.132" v="4258" actId="47"/>
        <pc:sldMkLst>
          <pc:docMk/>
          <pc:sldMk cId="3229890649" sldId="569"/>
        </pc:sldMkLst>
        <pc:spChg chg="mod">
          <ac:chgData name="Zhao Jin" userId="cd05a825-544c-438a-9ba1-08e63db50b47" providerId="ADAL" clId="{1623B908-1D41-43E4-A3C2-7AA36E99404B}" dt="2021-02-10T03:56:30.288" v="47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3922430229" sldId="580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1886636263" sldId="581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1886636263" sldId="581"/>
            <ac:spMk id="7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1623B908-1D41-43E4-A3C2-7AA36E99404B}" dt="2021-02-11T07:51:19.333" v="995" actId="20577"/>
        <pc:sldMkLst>
          <pc:docMk/>
          <pc:sldMk cId="211149325" sldId="589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211149325" sldId="589"/>
            <ac:spMk id="7" creationId="{00000000-0000-0000-0000-000000000000}"/>
          </ac:spMkLst>
        </pc:spChg>
        <pc:spChg chg="add mod">
          <ac:chgData name="Zhao Jin" userId="cd05a825-544c-438a-9ba1-08e63db50b47" providerId="ADAL" clId="{1623B908-1D41-43E4-A3C2-7AA36E99404B}" dt="2021-02-11T07:51:17.681" v="994" actId="1036"/>
          <ac:spMkLst>
            <pc:docMk/>
            <pc:sldMk cId="211149325" sldId="589"/>
            <ac:spMk id="16" creationId="{B7DEE2E2-F891-4A97-9D9A-03DE9B53CC3F}"/>
          </ac:spMkLst>
        </pc:spChg>
        <pc:spChg chg="del">
          <ac:chgData name="Zhao Jin" userId="cd05a825-544c-438a-9ba1-08e63db50b47" providerId="ADAL" clId="{1623B908-1D41-43E4-A3C2-7AA36E99404B}" dt="2021-02-11T07:42:48.277" v="487" actId="478"/>
          <ac:spMkLst>
            <pc:docMk/>
            <pc:sldMk cId="211149325" sldId="589"/>
            <ac:spMk id="19" creationId="{00000000-0000-0000-0000-000000000000}"/>
          </ac:spMkLst>
        </pc:spChg>
        <pc:spChg chg="add mod">
          <ac:chgData name="Zhao Jin" userId="cd05a825-544c-438a-9ba1-08e63db50b47" providerId="ADAL" clId="{1623B908-1D41-43E4-A3C2-7AA36E99404B}" dt="2021-02-11T07:51:19.333" v="995" actId="20577"/>
          <ac:spMkLst>
            <pc:docMk/>
            <pc:sldMk cId="211149325" sldId="589"/>
            <ac:spMk id="24" creationId="{5F0EB780-29A5-49D3-B87B-97ED7EB7436F}"/>
          </ac:spMkLst>
        </pc:spChg>
        <pc:spChg chg="mod">
          <ac:chgData name="Zhao Jin" userId="cd05a825-544c-438a-9ba1-08e63db50b47" providerId="ADAL" clId="{1623B908-1D41-43E4-A3C2-7AA36E99404B}" dt="2021-02-11T07:49:56.726" v="823"/>
          <ac:spMkLst>
            <pc:docMk/>
            <pc:sldMk cId="211149325" sldId="589"/>
            <ac:spMk id="14338" creationId="{00000000-0000-0000-0000-000000000000}"/>
          </ac:spMkLst>
        </pc:spChg>
        <pc:grpChg chg="add mod">
          <ac:chgData name="Zhao Jin" userId="cd05a825-544c-438a-9ba1-08e63db50b47" providerId="ADAL" clId="{1623B908-1D41-43E4-A3C2-7AA36E99404B}" dt="2021-02-11T07:51:17.681" v="994" actId="1036"/>
          <ac:grpSpMkLst>
            <pc:docMk/>
            <pc:sldMk cId="211149325" sldId="589"/>
            <ac:grpSpMk id="3" creationId="{D9F1D2B1-8CA5-42C8-BA83-87D03308F627}"/>
          </ac:grpSpMkLst>
        </pc:grpChg>
        <pc:grpChg chg="del">
          <ac:chgData name="Zhao Jin" userId="cd05a825-544c-438a-9ba1-08e63db50b47" providerId="ADAL" clId="{1623B908-1D41-43E4-A3C2-7AA36E99404B}" dt="2021-02-11T07:42:48.277" v="487" actId="478"/>
          <ac:grpSpMkLst>
            <pc:docMk/>
            <pc:sldMk cId="211149325" sldId="589"/>
            <ac:grpSpMk id="20" creationId="{00000000-0000-0000-0000-000000000000}"/>
          </ac:grpSpMkLst>
        </pc:grpChg>
        <pc:grpChg chg="del">
          <ac:chgData name="Zhao Jin" userId="cd05a825-544c-438a-9ba1-08e63db50b47" providerId="ADAL" clId="{1623B908-1D41-43E4-A3C2-7AA36E99404B}" dt="2021-02-11T07:42:48.277" v="487" actId="478"/>
          <ac:grpSpMkLst>
            <pc:docMk/>
            <pc:sldMk cId="211149325" sldId="589"/>
            <ac:grpSpMk id="25" creationId="{00000000-0000-0000-0000-000000000000}"/>
          </ac:grpSpMkLst>
        </pc:grpChg>
        <pc:grpChg chg="del">
          <ac:chgData name="Zhao Jin" userId="cd05a825-544c-438a-9ba1-08e63db50b47" providerId="ADAL" clId="{1623B908-1D41-43E4-A3C2-7AA36E99404B}" dt="2021-02-11T07:42:48.277" v="487" actId="478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1623B908-1D41-43E4-A3C2-7AA36E99404B}" dt="2021-02-11T07:49:23.949" v="771" actId="164"/>
          <ac:picMkLst>
            <pc:docMk/>
            <pc:sldMk cId="211149325" sldId="589"/>
            <ac:picMk id="17" creationId="{BC4A59BC-B9A3-4671-BEA1-04286020DF05}"/>
          </ac:picMkLst>
        </pc:picChg>
        <pc:picChg chg="add mod modCrop">
          <ac:chgData name="Zhao Jin" userId="cd05a825-544c-438a-9ba1-08e63db50b47" providerId="ADAL" clId="{1623B908-1D41-43E4-A3C2-7AA36E99404B}" dt="2021-02-11T07:49:23.949" v="771" actId="164"/>
          <ac:picMkLst>
            <pc:docMk/>
            <pc:sldMk cId="211149325" sldId="589"/>
            <ac:picMk id="23" creationId="{B926ADDE-A41C-4265-8220-F34523FA7A53}"/>
          </ac:picMkLst>
        </pc:picChg>
        <pc:picChg chg="del">
          <ac:chgData name="Zhao Jin" userId="cd05a825-544c-438a-9ba1-08e63db50b47" providerId="ADAL" clId="{1623B908-1D41-43E4-A3C2-7AA36E99404B}" dt="2021-02-11T07:42:48.277" v="487" actId="478"/>
          <ac:picMkLst>
            <pc:docMk/>
            <pc:sldMk cId="211149325" sldId="589"/>
            <ac:picMk id="1026" creationId="{260029BB-3AC2-413A-B9C2-5983AA6DD1EE}"/>
          </ac:picMkLst>
        </pc:picChg>
        <pc:cxnChg chg="add mod">
          <ac:chgData name="Zhao Jin" userId="cd05a825-544c-438a-9ba1-08e63db50b47" providerId="ADAL" clId="{1623B908-1D41-43E4-A3C2-7AA36E99404B}" dt="2021-02-11T07:51:17.681" v="994" actId="1036"/>
          <ac:cxnSpMkLst>
            <pc:docMk/>
            <pc:sldMk cId="211149325" sldId="589"/>
            <ac:cxnSpMk id="18" creationId="{1D084D92-EB5B-4302-A4EB-C9434495BB17}"/>
          </ac:cxnSpMkLst>
        </pc:cxnChg>
      </pc:sldChg>
      <pc:sldChg chg="modSp del">
        <pc:chgData name="Zhao Jin" userId="cd05a825-544c-438a-9ba1-08e63db50b47" providerId="ADAL" clId="{1623B908-1D41-43E4-A3C2-7AA36E99404B}" dt="2021-02-11T08:18:02.894" v="2967" actId="47"/>
        <pc:sldMkLst>
          <pc:docMk/>
          <pc:sldMk cId="4156536479" sldId="590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4156536479" sldId="590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1623B908-1D41-43E4-A3C2-7AA36E99404B}" dt="2021-02-11T08:47:42.847" v="4500"/>
        <pc:sldMkLst>
          <pc:docMk/>
          <pc:sldMk cId="567798019" sldId="591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567798019" sldId="591"/>
            <ac:spMk id="7" creationId="{00000000-0000-0000-0000-000000000000}"/>
          </ac:spMkLst>
        </pc:spChg>
        <pc:spChg chg="del">
          <ac:chgData name="Zhao Jin" userId="cd05a825-544c-438a-9ba1-08e63db50b47" providerId="ADAL" clId="{1623B908-1D41-43E4-A3C2-7AA36E99404B}" dt="2021-02-11T08:28:17.462" v="3467" actId="478"/>
          <ac:spMkLst>
            <pc:docMk/>
            <pc:sldMk cId="567798019" sldId="591"/>
            <ac:spMk id="8" creationId="{3895F873-6CB7-4316-B798-EE54B3634728}"/>
          </ac:spMkLst>
        </pc:spChg>
        <pc:spChg chg="add mod">
          <ac:chgData name="Zhao Jin" userId="cd05a825-544c-438a-9ba1-08e63db50b47" providerId="ADAL" clId="{1623B908-1D41-43E4-A3C2-7AA36E99404B}" dt="2021-02-11T08:45:55.822" v="4398" actId="404"/>
          <ac:spMkLst>
            <pc:docMk/>
            <pc:sldMk cId="567798019" sldId="591"/>
            <ac:spMk id="9" creationId="{F229C8E8-A9E5-46C6-B1F0-EECD397C2848}"/>
          </ac:spMkLst>
        </pc:spChg>
        <pc:spChg chg="add mod">
          <ac:chgData name="Zhao Jin" userId="cd05a825-544c-438a-9ba1-08e63db50b47" providerId="ADAL" clId="{1623B908-1D41-43E4-A3C2-7AA36E99404B}" dt="2021-02-11T08:30:15.535" v="3628" actId="14100"/>
          <ac:spMkLst>
            <pc:docMk/>
            <pc:sldMk cId="567798019" sldId="591"/>
            <ac:spMk id="10" creationId="{C346B0A5-139F-4677-BEB9-2BD7DB6F0734}"/>
          </ac:spMkLst>
        </pc:spChg>
        <pc:spChg chg="add mod">
          <ac:chgData name="Zhao Jin" userId="cd05a825-544c-438a-9ba1-08e63db50b47" providerId="ADAL" clId="{1623B908-1D41-43E4-A3C2-7AA36E99404B}" dt="2021-02-11T08:32:05.316" v="3860" actId="14100"/>
          <ac:spMkLst>
            <pc:docMk/>
            <pc:sldMk cId="567798019" sldId="591"/>
            <ac:spMk id="11" creationId="{9A422EE8-0F80-4F66-B7A3-CBA7CDCDB4F1}"/>
          </ac:spMkLst>
        </pc:spChg>
        <pc:spChg chg="add del mod">
          <ac:chgData name="Zhao Jin" userId="cd05a825-544c-438a-9ba1-08e63db50b47" providerId="ADAL" clId="{1623B908-1D41-43E4-A3C2-7AA36E99404B}" dt="2021-02-11T08:32:30.302" v="3865" actId="478"/>
          <ac:spMkLst>
            <pc:docMk/>
            <pc:sldMk cId="567798019" sldId="591"/>
            <ac:spMk id="13" creationId="{E7A7E8FC-E0C6-4088-967B-921FE7F87DD5}"/>
          </ac:spMkLst>
        </pc:spChg>
        <pc:spChg chg="add mod">
          <ac:chgData name="Zhao Jin" userId="cd05a825-544c-438a-9ba1-08e63db50b47" providerId="ADAL" clId="{1623B908-1D41-43E4-A3C2-7AA36E99404B}" dt="2021-02-11T08:46:01.156" v="4411" actId="1035"/>
          <ac:spMkLst>
            <pc:docMk/>
            <pc:sldMk cId="567798019" sldId="591"/>
            <ac:spMk id="14" creationId="{6DA89160-0209-4A07-978A-AE9A7E64E61E}"/>
          </ac:spMkLst>
        </pc:spChg>
        <pc:spChg chg="add mod">
          <ac:chgData name="Zhao Jin" userId="cd05a825-544c-438a-9ba1-08e63db50b47" providerId="ADAL" clId="{1623B908-1D41-43E4-A3C2-7AA36E99404B}" dt="2021-02-11T08:46:01.156" v="4411" actId="1035"/>
          <ac:spMkLst>
            <pc:docMk/>
            <pc:sldMk cId="567798019" sldId="591"/>
            <ac:spMk id="15" creationId="{2FBFAAEB-6521-4A0B-8E02-8C09123F0F70}"/>
          </ac:spMkLst>
        </pc:spChg>
        <pc:spChg chg="add mod">
          <ac:chgData name="Zhao Jin" userId="cd05a825-544c-438a-9ba1-08e63db50b47" providerId="ADAL" clId="{1623B908-1D41-43E4-A3C2-7AA36E99404B}" dt="2021-02-11T08:46:08.370" v="4423" actId="1035"/>
          <ac:spMkLst>
            <pc:docMk/>
            <pc:sldMk cId="567798019" sldId="591"/>
            <ac:spMk id="16" creationId="{914D88F2-7F13-461F-8F4C-DB55E31ECB3B}"/>
          </ac:spMkLst>
        </pc:spChg>
        <pc:spChg chg="add mod">
          <ac:chgData name="Zhao Jin" userId="cd05a825-544c-438a-9ba1-08e63db50b47" providerId="ADAL" clId="{1623B908-1D41-43E4-A3C2-7AA36E99404B}" dt="2021-02-11T08:46:08.370" v="4423" actId="1035"/>
          <ac:spMkLst>
            <pc:docMk/>
            <pc:sldMk cId="567798019" sldId="591"/>
            <ac:spMk id="17" creationId="{E5B733B3-BD85-485D-B3D7-506C8AD9E552}"/>
          </ac:spMkLst>
        </pc:spChg>
        <pc:spChg chg="add del mod">
          <ac:chgData name="Zhao Jin" userId="cd05a825-544c-438a-9ba1-08e63db50b47" providerId="ADAL" clId="{1623B908-1D41-43E4-A3C2-7AA36E99404B}" dt="2021-02-11T08:47:42.847" v="4500"/>
          <ac:spMkLst>
            <pc:docMk/>
            <pc:sldMk cId="567798019" sldId="591"/>
            <ac:spMk id="18" creationId="{2FDBA199-1474-4062-B8B7-6B39D440AD0D}"/>
          </ac:spMkLst>
        </pc:spChg>
        <pc:spChg chg="mod">
          <ac:chgData name="Zhao Jin" userId="cd05a825-544c-438a-9ba1-08e63db50b47" providerId="ADAL" clId="{1623B908-1D41-43E4-A3C2-7AA36E99404B}" dt="2021-02-11T08:28:14.664" v="3466" actId="20577"/>
          <ac:spMkLst>
            <pc:docMk/>
            <pc:sldMk cId="567798019" sldId="591"/>
            <ac:spMk id="14338" creationId="{00000000-0000-0000-0000-000000000000}"/>
          </ac:spMkLst>
        </pc:spChg>
        <pc:picChg chg="del">
          <ac:chgData name="Zhao Jin" userId="cd05a825-544c-438a-9ba1-08e63db50b47" providerId="ADAL" clId="{1623B908-1D41-43E4-A3C2-7AA36E99404B}" dt="2021-02-11T08:28:17.462" v="3467" actId="478"/>
          <ac:picMkLst>
            <pc:docMk/>
            <pc:sldMk cId="567798019" sldId="591"/>
            <ac:picMk id="4" creationId="{EAFF9153-D379-4E7D-9B97-29843966A9B9}"/>
          </ac:picMkLst>
        </pc:picChg>
      </pc:sldChg>
      <pc:sldChg chg="modSp del">
        <pc:chgData name="Zhao Jin" userId="cd05a825-544c-438a-9ba1-08e63db50b47" providerId="ADAL" clId="{1623B908-1D41-43E4-A3C2-7AA36E99404B}" dt="2021-02-11T08:39:30.132" v="4258" actId="47"/>
        <pc:sldMkLst>
          <pc:docMk/>
          <pc:sldMk cId="137810324" sldId="592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3233082706" sldId="593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2217225800" sldId="594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2419983458" sldId="595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3643682471" sldId="596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3231946261" sldId="597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4002657513" sldId="598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2930953569" sldId="599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880934081" sldId="600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">
        <pc:chgData name="Zhao Jin" userId="cd05a825-544c-438a-9ba1-08e63db50b47" providerId="ADAL" clId="{1623B908-1D41-43E4-A3C2-7AA36E99404B}" dt="2021-02-11T09:38:43.916" v="4894"/>
        <pc:sldMkLst>
          <pc:docMk/>
          <pc:sldMk cId="2889169307" sldId="601"/>
        </pc:sldMkLst>
        <pc:spChg chg="add mod">
          <ac:chgData name="Zhao Jin" userId="cd05a825-544c-438a-9ba1-08e63db50b47" providerId="ADAL" clId="{1623B908-1D41-43E4-A3C2-7AA36E99404B}" dt="2021-02-11T07:55:17.105" v="1326" actId="404"/>
          <ac:spMkLst>
            <pc:docMk/>
            <pc:sldMk cId="2889169307" sldId="601"/>
            <ac:spMk id="11" creationId="{D29F424A-E7BC-4325-9211-1F3AF688ABC0}"/>
          </ac:spMkLst>
        </pc:spChg>
        <pc:spChg chg="add del mod">
          <ac:chgData name="Zhao Jin" userId="cd05a825-544c-438a-9ba1-08e63db50b47" providerId="ADAL" clId="{1623B908-1D41-43E4-A3C2-7AA36E99404B}" dt="2021-02-11T07:54:45.995" v="1318"/>
          <ac:spMkLst>
            <pc:docMk/>
            <pc:sldMk cId="2889169307" sldId="601"/>
            <ac:spMk id="13" creationId="{7B292FAC-09DD-4836-A00C-1751DF02EB1A}"/>
          </ac:spMkLst>
        </pc:spChg>
        <pc:spChg chg="add mod">
          <ac:chgData name="Zhao Jin" userId="cd05a825-544c-438a-9ba1-08e63db50b47" providerId="ADAL" clId="{1623B908-1D41-43E4-A3C2-7AA36E99404B}" dt="2021-02-11T07:55:44.546" v="1403" actId="20577"/>
          <ac:spMkLst>
            <pc:docMk/>
            <pc:sldMk cId="2889169307" sldId="601"/>
            <ac:spMk id="14" creationId="{B8835E4C-403B-4D76-ACD2-8D348D8C2CAF}"/>
          </ac:spMkLst>
        </pc:spChg>
        <pc:spChg chg="add del mod">
          <ac:chgData name="Zhao Jin" userId="cd05a825-544c-438a-9ba1-08e63db50b47" providerId="ADAL" clId="{1623B908-1D41-43E4-A3C2-7AA36E99404B}" dt="2021-02-11T07:56:25.523" v="1410"/>
          <ac:spMkLst>
            <pc:docMk/>
            <pc:sldMk cId="2889169307" sldId="601"/>
            <ac:spMk id="15" creationId="{93D58F60-23A7-4C3F-9264-32A0FC8EF325}"/>
          </ac:spMkLst>
        </pc:spChg>
        <pc:spChg chg="mod">
          <ac:chgData name="Zhao Jin" userId="cd05a825-544c-438a-9ba1-08e63db50b47" providerId="ADAL" clId="{1623B908-1D41-43E4-A3C2-7AA36E99404B}" dt="2021-02-11T07:53:14.350" v="1149" actId="1076"/>
          <ac:spMkLst>
            <pc:docMk/>
            <pc:sldMk cId="2889169307" sldId="601"/>
            <ac:spMk id="16" creationId="{B7DEE2E2-F891-4A97-9D9A-03DE9B53CC3F}"/>
          </ac:spMkLst>
        </pc:spChg>
        <pc:spChg chg="mod">
          <ac:chgData name="Zhao Jin" userId="cd05a825-544c-438a-9ba1-08e63db50b47" providerId="ADAL" clId="{1623B908-1D41-43E4-A3C2-7AA36E99404B}" dt="2021-02-11T07:56:15.902" v="1408" actId="20577"/>
          <ac:spMkLst>
            <pc:docMk/>
            <pc:sldMk cId="2889169307" sldId="601"/>
            <ac:spMk id="24" creationId="{5F0EB780-29A5-49D3-B87B-97ED7EB7436F}"/>
          </ac:spMkLst>
        </pc:spChg>
        <pc:spChg chg="mod">
          <ac:chgData name="Zhao Jin" userId="cd05a825-544c-438a-9ba1-08e63db50b47" providerId="ADAL" clId="{1623B908-1D41-43E4-A3C2-7AA36E99404B}" dt="2021-02-11T09:38:43.916" v="4894"/>
          <ac:spMkLst>
            <pc:docMk/>
            <pc:sldMk cId="2889169307" sldId="601"/>
            <ac:spMk id="14338" creationId="{00000000-0000-0000-0000-000000000000}"/>
          </ac:spMkLst>
        </pc:spChg>
        <pc:grpChg chg="del">
          <ac:chgData name="Zhao Jin" userId="cd05a825-544c-438a-9ba1-08e63db50b47" providerId="ADAL" clId="{1623B908-1D41-43E4-A3C2-7AA36E99404B}" dt="2021-02-11T07:51:27.720" v="996" actId="478"/>
          <ac:grpSpMkLst>
            <pc:docMk/>
            <pc:sldMk cId="2889169307" sldId="601"/>
            <ac:grpSpMk id="3" creationId="{D9F1D2B1-8CA5-42C8-BA83-87D03308F627}"/>
          </ac:grpSpMkLst>
        </pc:grpChg>
        <pc:cxnChg chg="del">
          <ac:chgData name="Zhao Jin" userId="cd05a825-544c-438a-9ba1-08e63db50b47" providerId="ADAL" clId="{1623B908-1D41-43E4-A3C2-7AA36E99404B}" dt="2021-02-11T07:51:30.601" v="997" actId="478"/>
          <ac:cxnSpMkLst>
            <pc:docMk/>
            <pc:sldMk cId="2889169307" sldId="601"/>
            <ac:cxnSpMk id="18" creationId="{1D084D92-EB5B-4302-A4EB-C9434495BB17}"/>
          </ac:cxnSpMkLst>
        </pc:cxnChg>
      </pc:sldChg>
      <pc:sldChg chg="modSp add del mod">
        <pc:chgData name="Zhao Jin" userId="cd05a825-544c-438a-9ba1-08e63db50b47" providerId="ADAL" clId="{1623B908-1D41-43E4-A3C2-7AA36E99404B}" dt="2021-02-11T09:38:57.568" v="4899" actId="47"/>
        <pc:sldMkLst>
          <pc:docMk/>
          <pc:sldMk cId="2091815817" sldId="602"/>
        </pc:sldMkLst>
        <pc:spChg chg="mod">
          <ac:chgData name="Zhao Jin" userId="cd05a825-544c-438a-9ba1-08e63db50b47" providerId="ADAL" clId="{1623B908-1D41-43E4-A3C2-7AA36E99404B}" dt="2021-02-11T09:25:03.368" v="4870" actId="1036"/>
          <ac:spMkLst>
            <pc:docMk/>
            <pc:sldMk cId="2091815817" sldId="602"/>
            <ac:spMk id="14" creationId="{B8835E4C-403B-4D76-ACD2-8D348D8C2CAF}"/>
          </ac:spMkLst>
        </pc:spChg>
        <pc:spChg chg="mod">
          <ac:chgData name="Zhao Jin" userId="cd05a825-544c-438a-9ba1-08e63db50b47" providerId="ADAL" clId="{1623B908-1D41-43E4-A3C2-7AA36E99404B}" dt="2021-02-11T07:57:31.387" v="1481" actId="20577"/>
          <ac:spMkLst>
            <pc:docMk/>
            <pc:sldMk cId="2091815817" sldId="602"/>
            <ac:spMk id="24" creationId="{5F0EB780-29A5-49D3-B87B-97ED7EB7436F}"/>
          </ac:spMkLst>
        </pc:spChg>
        <pc:spChg chg="mod">
          <ac:chgData name="Zhao Jin" userId="cd05a825-544c-438a-9ba1-08e63db50b47" providerId="ADAL" clId="{1623B908-1D41-43E4-A3C2-7AA36E99404B}" dt="2021-02-11T07:56:58.399" v="1466" actId="20577"/>
          <ac:spMkLst>
            <pc:docMk/>
            <pc:sldMk cId="2091815817" sldId="602"/>
            <ac:spMk id="14338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1623B908-1D41-43E4-A3C2-7AA36E99404B}" dt="2021-02-11T09:39:14.071" v="4920"/>
        <pc:sldMkLst>
          <pc:docMk/>
          <pc:sldMk cId="3500386061" sldId="603"/>
        </pc:sldMkLst>
        <pc:spChg chg="add mod">
          <ac:chgData name="Zhao Jin" userId="cd05a825-544c-438a-9ba1-08e63db50b47" providerId="ADAL" clId="{1623B908-1D41-43E4-A3C2-7AA36E99404B}" dt="2021-02-11T08:44:50.405" v="4396" actId="207"/>
          <ac:spMkLst>
            <pc:docMk/>
            <pc:sldMk cId="3500386061" sldId="603"/>
            <ac:spMk id="9" creationId="{A8D86537-138F-4E84-B151-F81BD1968B4C}"/>
          </ac:spMkLst>
        </pc:spChg>
        <pc:spChg chg="add mod">
          <ac:chgData name="Zhao Jin" userId="cd05a825-544c-438a-9ba1-08e63db50b47" providerId="ADAL" clId="{1623B908-1D41-43E4-A3C2-7AA36E99404B}" dt="2021-02-11T08:26:10.955" v="3420" actId="1076"/>
          <ac:spMkLst>
            <pc:docMk/>
            <pc:sldMk cId="3500386061" sldId="603"/>
            <ac:spMk id="10" creationId="{E809F3E3-BA66-461E-BD5D-B32BB0111C55}"/>
          </ac:spMkLst>
        </pc:spChg>
        <pc:spChg chg="del">
          <ac:chgData name="Zhao Jin" userId="cd05a825-544c-438a-9ba1-08e63db50b47" providerId="ADAL" clId="{1623B908-1D41-43E4-A3C2-7AA36E99404B}" dt="2021-02-11T08:01:25.062" v="1737" actId="478"/>
          <ac:spMkLst>
            <pc:docMk/>
            <pc:sldMk cId="3500386061" sldId="603"/>
            <ac:spMk id="11" creationId="{D29F424A-E7BC-4325-9211-1F3AF688ABC0}"/>
          </ac:spMkLst>
        </pc:spChg>
        <pc:spChg chg="add mod">
          <ac:chgData name="Zhao Jin" userId="cd05a825-544c-438a-9ba1-08e63db50b47" providerId="ADAL" clId="{1623B908-1D41-43E4-A3C2-7AA36E99404B}" dt="2021-02-11T08:11:17.560" v="2457" actId="207"/>
          <ac:spMkLst>
            <pc:docMk/>
            <pc:sldMk cId="3500386061" sldId="603"/>
            <ac:spMk id="13" creationId="{C589DF44-67D0-483C-89A4-501A3BA683E8}"/>
          </ac:spMkLst>
        </pc:spChg>
        <pc:spChg chg="del">
          <ac:chgData name="Zhao Jin" userId="cd05a825-544c-438a-9ba1-08e63db50b47" providerId="ADAL" clId="{1623B908-1D41-43E4-A3C2-7AA36E99404B}" dt="2021-02-11T08:01:23.593" v="1736" actId="478"/>
          <ac:spMkLst>
            <pc:docMk/>
            <pc:sldMk cId="3500386061" sldId="603"/>
            <ac:spMk id="14" creationId="{B8835E4C-403B-4D76-ACD2-8D348D8C2CAF}"/>
          </ac:spMkLst>
        </pc:spChg>
        <pc:spChg chg="mod">
          <ac:chgData name="Zhao Jin" userId="cd05a825-544c-438a-9ba1-08e63db50b47" providerId="ADAL" clId="{1623B908-1D41-43E4-A3C2-7AA36E99404B}" dt="2021-02-11T08:16:18.925" v="2819" actId="6549"/>
          <ac:spMkLst>
            <pc:docMk/>
            <pc:sldMk cId="3500386061" sldId="603"/>
            <ac:spMk id="16" creationId="{B7DEE2E2-F891-4A97-9D9A-03DE9B53CC3F}"/>
          </ac:spMkLst>
        </pc:spChg>
        <pc:spChg chg="mod">
          <ac:chgData name="Zhao Jin" userId="cd05a825-544c-438a-9ba1-08e63db50b47" providerId="ADAL" clId="{1623B908-1D41-43E4-A3C2-7AA36E99404B}" dt="2021-02-11T08:15:06.443" v="2759"/>
          <ac:spMkLst>
            <pc:docMk/>
            <pc:sldMk cId="3500386061" sldId="603"/>
            <ac:spMk id="20" creationId="{FF17303A-4957-4928-A46E-DCF545A6F2C8}"/>
          </ac:spMkLst>
        </pc:spChg>
        <pc:spChg chg="mod">
          <ac:chgData name="Zhao Jin" userId="cd05a825-544c-438a-9ba1-08e63db50b47" providerId="ADAL" clId="{1623B908-1D41-43E4-A3C2-7AA36E99404B}" dt="2021-02-11T08:15:18.457" v="2771" actId="20577"/>
          <ac:spMkLst>
            <pc:docMk/>
            <pc:sldMk cId="3500386061" sldId="603"/>
            <ac:spMk id="21" creationId="{7487A1D4-D475-4FF7-932D-F35889EFEFAD}"/>
          </ac:spMkLst>
        </pc:spChg>
        <pc:spChg chg="mod">
          <ac:chgData name="Zhao Jin" userId="cd05a825-544c-438a-9ba1-08e63db50b47" providerId="ADAL" clId="{1623B908-1D41-43E4-A3C2-7AA36E99404B}" dt="2021-02-11T08:22:22.075" v="3121" actId="14100"/>
          <ac:spMkLst>
            <pc:docMk/>
            <pc:sldMk cId="3500386061" sldId="603"/>
            <ac:spMk id="22" creationId="{60F0B766-7A4D-4020-A6B7-0DABA78BF7BE}"/>
          </ac:spMkLst>
        </pc:spChg>
        <pc:spChg chg="mod">
          <ac:chgData name="Zhao Jin" userId="cd05a825-544c-438a-9ba1-08e63db50b47" providerId="ADAL" clId="{1623B908-1D41-43E4-A3C2-7AA36E99404B}" dt="2021-02-11T08:15:11.129" v="2762" actId="20577"/>
          <ac:spMkLst>
            <pc:docMk/>
            <pc:sldMk cId="3500386061" sldId="603"/>
            <ac:spMk id="23" creationId="{7744A2D4-92A6-4CF3-AA85-8593042B0780}"/>
          </ac:spMkLst>
        </pc:spChg>
        <pc:spChg chg="mod ord">
          <ac:chgData name="Zhao Jin" userId="cd05a825-544c-438a-9ba1-08e63db50b47" providerId="ADAL" clId="{1623B908-1D41-43E4-A3C2-7AA36E99404B}" dt="2021-02-11T08:10:40.009" v="2358" actId="20577"/>
          <ac:spMkLst>
            <pc:docMk/>
            <pc:sldMk cId="3500386061" sldId="603"/>
            <ac:spMk id="24" creationId="{5F0EB780-29A5-49D3-B87B-97ED7EB7436F}"/>
          </ac:spMkLst>
        </pc:spChg>
        <pc:spChg chg="mod">
          <ac:chgData name="Zhao Jin" userId="cd05a825-544c-438a-9ba1-08e63db50b47" providerId="ADAL" clId="{1623B908-1D41-43E4-A3C2-7AA36E99404B}" dt="2021-02-11T08:15:14.168" v="2765" actId="20577"/>
          <ac:spMkLst>
            <pc:docMk/>
            <pc:sldMk cId="3500386061" sldId="603"/>
            <ac:spMk id="25" creationId="{5C1DD0FA-930C-413E-B817-D247D6EF25CF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26" creationId="{33F89E64-4F96-4456-8114-560CFB00BB0E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27" creationId="{76E38307-EB7C-4261-BFD4-A2AD7B6E96E6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28" creationId="{6961EC24-092C-4A78-BBDA-81ABFF6FD704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29" creationId="{D9BD9D44-57A7-4325-A681-D4733834FA96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30" creationId="{5426973C-4345-4D6F-BA53-3D6EF896B5B5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31" creationId="{C39BEB4A-4F8A-4231-8012-A0CE49A0C729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35" creationId="{152C6D92-EA5E-4827-B870-D6F4EA4EB6CF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36" creationId="{817D5D63-2044-4D52-A0EB-968B6096EE3F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37" creationId="{83A419AF-7C2E-4240-878F-3F352D2B96BE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38" creationId="{FC32095F-A28C-4E89-8409-BB9662001DEA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40" creationId="{2E6E4BA4-1AE2-4F61-B968-E20304653133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41" creationId="{6E252E3C-91B0-464E-B977-96462C7C397F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43" creationId="{5432024A-8F9E-4F11-9FEC-7850463714A2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44" creationId="{BD00A449-2755-43F7-ACC0-F66D336F99C3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45" creationId="{BA98064D-07CC-4317-B770-59AFC501869B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46" creationId="{A8F5BE12-80B7-4015-A8B0-E46DC9EF3BC2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48" creationId="{4FAF04D1-EBBB-48D3-84EB-C6D5EA178D25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49" creationId="{8C7D1284-A37E-4FE5-A93E-BAA7FDAF8255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50" creationId="{915A88EB-15FC-4A39-A0E7-FB9EB2473666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53" creationId="{73514EF7-A7D0-4DF9-91B0-2F36A14615B6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54" creationId="{5189F3BA-82D8-4585-89F7-31C8EBD7A88E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56" creationId="{FA1D4E6D-42B6-4500-9639-BE35680AFEB6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58" creationId="{CDAA61B2-D34D-4F72-A88E-0799D307D1D5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59" creationId="{304618E6-A726-40E3-BEC6-D0CC9DC18631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60" creationId="{EA4E1E7A-FC61-4F36-ACBA-92903905AAB9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63" creationId="{8587AD73-E96E-4E47-8117-8E46A52B635E}"/>
          </ac:spMkLst>
        </pc:spChg>
        <pc:spChg chg="add del mod">
          <ac:chgData name="Zhao Jin" userId="cd05a825-544c-438a-9ba1-08e63db50b47" providerId="ADAL" clId="{1623B908-1D41-43E4-A3C2-7AA36E99404B}" dt="2021-02-11T08:19:35.133" v="3031"/>
          <ac:spMkLst>
            <pc:docMk/>
            <pc:sldMk cId="3500386061" sldId="603"/>
            <ac:spMk id="64" creationId="{A0EC0755-CEF0-4B95-85DB-7330AD555F1A}"/>
          </ac:spMkLst>
        </pc:spChg>
        <pc:spChg chg="add del mod">
          <ac:chgData name="Zhao Jin" userId="cd05a825-544c-438a-9ba1-08e63db50b47" providerId="ADAL" clId="{1623B908-1D41-43E4-A3C2-7AA36E99404B}" dt="2021-02-11T08:20:24.082" v="3064" actId="478"/>
          <ac:spMkLst>
            <pc:docMk/>
            <pc:sldMk cId="3500386061" sldId="603"/>
            <ac:spMk id="65" creationId="{9BD2715E-C06B-426B-8745-1E419F93D08A}"/>
          </ac:spMkLst>
        </pc:spChg>
        <pc:spChg chg="add del mod">
          <ac:chgData name="Zhao Jin" userId="cd05a825-544c-438a-9ba1-08e63db50b47" providerId="ADAL" clId="{1623B908-1D41-43E4-A3C2-7AA36E99404B}" dt="2021-02-11T08:20:53.602" v="3072"/>
          <ac:spMkLst>
            <pc:docMk/>
            <pc:sldMk cId="3500386061" sldId="603"/>
            <ac:spMk id="66" creationId="{FBAA1B59-1DD2-4F50-8FED-66240E21AFE4}"/>
          </ac:spMkLst>
        </pc:spChg>
        <pc:spChg chg="add mod">
          <ac:chgData name="Zhao Jin" userId="cd05a825-544c-438a-9ba1-08e63db50b47" providerId="ADAL" clId="{1623B908-1D41-43E4-A3C2-7AA36E99404B}" dt="2021-02-11T08:43:44.478" v="4264" actId="20577"/>
          <ac:spMkLst>
            <pc:docMk/>
            <pc:sldMk cId="3500386061" sldId="603"/>
            <ac:spMk id="67" creationId="{F9C64591-304B-4979-BE50-16E5014AADD2}"/>
          </ac:spMkLst>
        </pc:spChg>
        <pc:spChg chg="add del mod">
          <ac:chgData name="Zhao Jin" userId="cd05a825-544c-438a-9ba1-08e63db50b47" providerId="ADAL" clId="{1623B908-1D41-43E4-A3C2-7AA36E99404B}" dt="2021-02-11T08:21:07.585" v="3082"/>
          <ac:spMkLst>
            <pc:docMk/>
            <pc:sldMk cId="3500386061" sldId="603"/>
            <ac:spMk id="68" creationId="{AE220E95-884D-47AB-9D66-F3305CBAA6BF}"/>
          </ac:spMkLst>
        </pc:spChg>
        <pc:spChg chg="add del mod">
          <ac:chgData name="Zhao Jin" userId="cd05a825-544c-438a-9ba1-08e63db50b47" providerId="ADAL" clId="{1623B908-1D41-43E4-A3C2-7AA36E99404B}" dt="2021-02-11T08:21:21.410" v="3086"/>
          <ac:spMkLst>
            <pc:docMk/>
            <pc:sldMk cId="3500386061" sldId="603"/>
            <ac:spMk id="69" creationId="{B3EA78F2-6D1F-4D78-8A86-5988B416A8C3}"/>
          </ac:spMkLst>
        </pc:spChg>
        <pc:spChg chg="add del mod">
          <ac:chgData name="Zhao Jin" userId="cd05a825-544c-438a-9ba1-08e63db50b47" providerId="ADAL" clId="{1623B908-1D41-43E4-A3C2-7AA36E99404B}" dt="2021-02-11T08:21:30.345" v="3092" actId="478"/>
          <ac:spMkLst>
            <pc:docMk/>
            <pc:sldMk cId="3500386061" sldId="603"/>
            <ac:spMk id="70" creationId="{BBB879B1-C75C-477E-9529-FCC967B83B52}"/>
          </ac:spMkLst>
        </pc:spChg>
        <pc:spChg chg="mod">
          <ac:chgData name="Zhao Jin" userId="cd05a825-544c-438a-9ba1-08e63db50b47" providerId="ADAL" clId="{1623B908-1D41-43E4-A3C2-7AA36E99404B}" dt="2021-02-11T09:39:14.071" v="4920"/>
          <ac:spMkLst>
            <pc:docMk/>
            <pc:sldMk cId="3500386061" sldId="603"/>
            <ac:spMk id="14338" creationId="{00000000-0000-0000-0000-000000000000}"/>
          </ac:spMkLst>
        </pc:spChg>
        <pc:grpChg chg="add mod">
          <ac:chgData name="Zhao Jin" userId="cd05a825-544c-438a-9ba1-08e63db50b47" providerId="ADAL" clId="{1623B908-1D41-43E4-A3C2-7AA36E99404B}" dt="2021-02-11T08:17:43.445" v="2966" actId="1035"/>
          <ac:grpSpMkLst>
            <pc:docMk/>
            <pc:sldMk cId="3500386061" sldId="603"/>
            <ac:grpSpMk id="15" creationId="{DF3A32A7-60D5-48C0-87F1-53C5E7E6F104}"/>
          </ac:grpSpMkLst>
        </pc:grpChg>
        <pc:grpChg chg="mod">
          <ac:chgData name="Zhao Jin" userId="cd05a825-544c-438a-9ba1-08e63db50b47" providerId="ADAL" clId="{1623B908-1D41-43E4-A3C2-7AA36E99404B}" dt="2021-02-11T08:15:06.443" v="2759"/>
          <ac:grpSpMkLst>
            <pc:docMk/>
            <pc:sldMk cId="3500386061" sldId="603"/>
            <ac:grpSpMk id="17" creationId="{1EBF97FE-30F7-4484-B76B-0465F4C5F279}"/>
          </ac:grpSpMkLst>
        </pc:grpChg>
        <pc:grpChg chg="mod">
          <ac:chgData name="Zhao Jin" userId="cd05a825-544c-438a-9ba1-08e63db50b47" providerId="ADAL" clId="{1623B908-1D41-43E4-A3C2-7AA36E99404B}" dt="2021-02-11T08:15:06.443" v="2759"/>
          <ac:grpSpMkLst>
            <pc:docMk/>
            <pc:sldMk cId="3500386061" sldId="603"/>
            <ac:grpSpMk id="18" creationId="{A4FC16FE-0435-4ECC-A5F7-7E7543BF2222}"/>
          </ac:grpSpMkLst>
        </pc:grpChg>
        <pc:grpChg chg="add del mod">
          <ac:chgData name="Zhao Jin" userId="cd05a825-544c-438a-9ba1-08e63db50b47" providerId="ADAL" clId="{1623B908-1D41-43E4-A3C2-7AA36E99404B}" dt="2021-02-11T08:18:09.824" v="2969"/>
          <ac:grpSpMkLst>
            <pc:docMk/>
            <pc:sldMk cId="3500386061" sldId="603"/>
            <ac:grpSpMk id="32" creationId="{FE0BBC52-491E-43BE-9130-B49D4548D0C8}"/>
          </ac:grpSpMkLst>
        </pc:grpChg>
        <pc:grpChg chg="mod">
          <ac:chgData name="Zhao Jin" userId="cd05a825-544c-438a-9ba1-08e63db50b47" providerId="ADAL" clId="{1623B908-1D41-43E4-A3C2-7AA36E99404B}" dt="2021-02-11T08:18:09.048" v="2968"/>
          <ac:grpSpMkLst>
            <pc:docMk/>
            <pc:sldMk cId="3500386061" sldId="603"/>
            <ac:grpSpMk id="33" creationId="{34B3CB12-8CB0-42A7-8B17-FFB3747E6581}"/>
          </ac:grpSpMkLst>
        </pc:grpChg>
        <pc:grpChg chg="mod">
          <ac:chgData name="Zhao Jin" userId="cd05a825-544c-438a-9ba1-08e63db50b47" providerId="ADAL" clId="{1623B908-1D41-43E4-A3C2-7AA36E99404B}" dt="2021-02-11T08:18:09.048" v="2968"/>
          <ac:grpSpMkLst>
            <pc:docMk/>
            <pc:sldMk cId="3500386061" sldId="603"/>
            <ac:grpSpMk id="34" creationId="{03647463-2B31-4D35-A2BF-F5F84EEB55C1}"/>
          </ac:grpSpMkLst>
        </pc:grpChg>
        <pc:grpChg chg="add del mod">
          <ac:chgData name="Zhao Jin" userId="cd05a825-544c-438a-9ba1-08e63db50b47" providerId="ADAL" clId="{1623B908-1D41-43E4-A3C2-7AA36E99404B}" dt="2021-02-11T08:18:09.824" v="2969"/>
          <ac:grpSpMkLst>
            <pc:docMk/>
            <pc:sldMk cId="3500386061" sldId="603"/>
            <ac:grpSpMk id="39" creationId="{3AF51E4A-5A77-4D55-93EA-1BBFBA9672DE}"/>
          </ac:grpSpMkLst>
        </pc:grpChg>
        <pc:grpChg chg="add del mod">
          <ac:chgData name="Zhao Jin" userId="cd05a825-544c-438a-9ba1-08e63db50b47" providerId="ADAL" clId="{1623B908-1D41-43E4-A3C2-7AA36E99404B}" dt="2021-02-11T08:18:09.824" v="2969"/>
          <ac:grpSpMkLst>
            <pc:docMk/>
            <pc:sldMk cId="3500386061" sldId="603"/>
            <ac:grpSpMk id="47" creationId="{3F303199-FFF8-4470-9DCB-CAA3903D4F71}"/>
          </ac:grpSpMkLst>
        </pc:grpChg>
        <pc:grpChg chg="add del mod">
          <ac:chgData name="Zhao Jin" userId="cd05a825-544c-438a-9ba1-08e63db50b47" providerId="ADAL" clId="{1623B908-1D41-43E4-A3C2-7AA36E99404B}" dt="2021-02-11T08:18:09.824" v="2969"/>
          <ac:grpSpMkLst>
            <pc:docMk/>
            <pc:sldMk cId="3500386061" sldId="603"/>
            <ac:grpSpMk id="51" creationId="{0E80ACEF-4C82-4373-9535-B017B829B62F}"/>
          </ac:grpSpMkLst>
        </pc:grpChg>
        <pc:grpChg chg="add del mod">
          <ac:chgData name="Zhao Jin" userId="cd05a825-544c-438a-9ba1-08e63db50b47" providerId="ADAL" clId="{1623B908-1D41-43E4-A3C2-7AA36E99404B}" dt="2021-02-11T08:18:09.824" v="2969"/>
          <ac:grpSpMkLst>
            <pc:docMk/>
            <pc:sldMk cId="3500386061" sldId="603"/>
            <ac:grpSpMk id="57" creationId="{363F3AD3-3AE0-40D1-9834-6882D6BE01FA}"/>
          </ac:grpSpMkLst>
        </pc:grpChg>
        <pc:grpChg chg="add del mod">
          <ac:chgData name="Zhao Jin" userId="cd05a825-544c-438a-9ba1-08e63db50b47" providerId="ADAL" clId="{1623B908-1D41-43E4-A3C2-7AA36E99404B}" dt="2021-02-11T08:18:09.824" v="2969"/>
          <ac:grpSpMkLst>
            <pc:docMk/>
            <pc:sldMk cId="3500386061" sldId="603"/>
            <ac:grpSpMk id="61" creationId="{DB3920CE-D29C-4730-8FB8-9F0590515B47}"/>
          </ac:grpSpMkLst>
        </pc:grpChg>
        <pc:cxnChg chg="mod">
          <ac:chgData name="Zhao Jin" userId="cd05a825-544c-438a-9ba1-08e63db50b47" providerId="ADAL" clId="{1623B908-1D41-43E4-A3C2-7AA36E99404B}" dt="2021-02-11T08:15:06.443" v="2759"/>
          <ac:cxnSpMkLst>
            <pc:docMk/>
            <pc:sldMk cId="3500386061" sldId="603"/>
            <ac:cxnSpMk id="19" creationId="{129D6639-C659-4D7C-B9A2-A38DFDE5E6D5}"/>
          </ac:cxnSpMkLst>
        </pc:cxnChg>
        <pc:cxnChg chg="add del mod">
          <ac:chgData name="Zhao Jin" userId="cd05a825-544c-438a-9ba1-08e63db50b47" providerId="ADAL" clId="{1623B908-1D41-43E4-A3C2-7AA36E99404B}" dt="2021-02-11T08:18:09.824" v="2969"/>
          <ac:cxnSpMkLst>
            <pc:docMk/>
            <pc:sldMk cId="3500386061" sldId="603"/>
            <ac:cxnSpMk id="42" creationId="{5179798E-4E49-4BCC-8C17-4A8478EF2550}"/>
          </ac:cxnSpMkLst>
        </pc:cxnChg>
        <pc:cxnChg chg="mod">
          <ac:chgData name="Zhao Jin" userId="cd05a825-544c-438a-9ba1-08e63db50b47" providerId="ADAL" clId="{1623B908-1D41-43E4-A3C2-7AA36E99404B}" dt="2021-02-11T08:18:09.048" v="2968"/>
          <ac:cxnSpMkLst>
            <pc:docMk/>
            <pc:sldMk cId="3500386061" sldId="603"/>
            <ac:cxnSpMk id="52" creationId="{F583E447-773A-4FA4-B131-49C0E3A6287C}"/>
          </ac:cxnSpMkLst>
        </pc:cxnChg>
        <pc:cxnChg chg="add del mod">
          <ac:chgData name="Zhao Jin" userId="cd05a825-544c-438a-9ba1-08e63db50b47" providerId="ADAL" clId="{1623B908-1D41-43E4-A3C2-7AA36E99404B}" dt="2021-02-11T08:18:09.824" v="2969"/>
          <ac:cxnSpMkLst>
            <pc:docMk/>
            <pc:sldMk cId="3500386061" sldId="603"/>
            <ac:cxnSpMk id="55" creationId="{BCC167F4-D191-4B6D-B641-EFB790508F9A}"/>
          </ac:cxnSpMkLst>
        </pc:cxnChg>
        <pc:cxnChg chg="mod">
          <ac:chgData name="Zhao Jin" userId="cd05a825-544c-438a-9ba1-08e63db50b47" providerId="ADAL" clId="{1623B908-1D41-43E4-A3C2-7AA36E99404B}" dt="2021-02-11T08:18:09.048" v="2968"/>
          <ac:cxnSpMkLst>
            <pc:docMk/>
            <pc:sldMk cId="3500386061" sldId="603"/>
            <ac:cxnSpMk id="62" creationId="{42B551AF-1FF7-4879-89D5-EAB97847D88C}"/>
          </ac:cxnSpMkLst>
        </pc:cxnChg>
      </pc:sldChg>
      <pc:sldChg chg="delSp modSp add mod">
        <pc:chgData name="Zhao Jin" userId="cd05a825-544c-438a-9ba1-08e63db50b47" providerId="ADAL" clId="{1623B908-1D41-43E4-A3C2-7AA36E99404B}" dt="2021-02-11T08:19:30.201" v="3029" actId="14100"/>
        <pc:sldMkLst>
          <pc:docMk/>
          <pc:sldMk cId="2489370454" sldId="604"/>
        </pc:sldMkLst>
        <pc:spChg chg="mod">
          <ac:chgData name="Zhao Jin" userId="cd05a825-544c-438a-9ba1-08e63db50b47" providerId="ADAL" clId="{1623B908-1D41-43E4-A3C2-7AA36E99404B}" dt="2021-02-11T08:18:30.157" v="2982" actId="20577"/>
          <ac:spMkLst>
            <pc:docMk/>
            <pc:sldMk cId="2489370454" sldId="604"/>
            <ac:spMk id="7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1T08:18:47.352" v="2990" actId="20577"/>
          <ac:spMkLst>
            <pc:docMk/>
            <pc:sldMk cId="2489370454" sldId="604"/>
            <ac:spMk id="23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1T08:19:11.096" v="3026" actId="20577"/>
          <ac:spMkLst>
            <pc:docMk/>
            <pc:sldMk cId="2489370454" sldId="604"/>
            <ac:spMk id="24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1T08:19:30.201" v="3029" actId="14100"/>
          <ac:spMkLst>
            <pc:docMk/>
            <pc:sldMk cId="2489370454" sldId="604"/>
            <ac:spMk id="36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1T08:18:50.666" v="2999" actId="1038"/>
          <ac:spMkLst>
            <pc:docMk/>
            <pc:sldMk cId="2489370454" sldId="604"/>
            <ac:spMk id="38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1T08:18:20.037" v="2977" actId="20577"/>
          <ac:spMkLst>
            <pc:docMk/>
            <pc:sldMk cId="2489370454" sldId="604"/>
            <ac:spMk id="14338" creationId="{00000000-0000-0000-0000-000000000000}"/>
          </ac:spMkLst>
        </pc:spChg>
        <pc:spChg chg="del mod">
          <ac:chgData name="Zhao Jin" userId="cd05a825-544c-438a-9ba1-08e63db50b47" providerId="ADAL" clId="{1623B908-1D41-43E4-A3C2-7AA36E99404B}" dt="2021-02-11T08:18:27.521" v="2979" actId="478"/>
          <ac:spMkLst>
            <pc:docMk/>
            <pc:sldMk cId="2489370454" sldId="604"/>
            <ac:spMk id="14340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1623B908-1D41-43E4-A3C2-7AA36E99404B}" dt="2021-02-11T08:51:36.490" v="4816" actId="20577"/>
        <pc:sldMkLst>
          <pc:docMk/>
          <pc:sldMk cId="3128770740" sldId="605"/>
        </pc:sldMkLst>
        <pc:spChg chg="mod">
          <ac:chgData name="Zhao Jin" userId="cd05a825-544c-438a-9ba1-08e63db50b47" providerId="ADAL" clId="{1623B908-1D41-43E4-A3C2-7AA36E99404B}" dt="2021-02-11T08:51:30.958" v="4815" actId="20577"/>
          <ac:spMkLst>
            <pc:docMk/>
            <pc:sldMk cId="3128770740" sldId="605"/>
            <ac:spMk id="9" creationId="{F229C8E8-A9E5-46C6-B1F0-EECD397C2848}"/>
          </ac:spMkLst>
        </pc:spChg>
        <pc:spChg chg="del mod">
          <ac:chgData name="Zhao Jin" userId="cd05a825-544c-438a-9ba1-08e63db50b47" providerId="ADAL" clId="{1623B908-1D41-43E4-A3C2-7AA36E99404B}" dt="2021-02-11T08:49:59.596" v="4627" actId="21"/>
          <ac:spMkLst>
            <pc:docMk/>
            <pc:sldMk cId="3128770740" sldId="605"/>
            <ac:spMk id="10" creationId="{C346B0A5-139F-4677-BEB9-2BD7DB6F0734}"/>
          </ac:spMkLst>
        </pc:spChg>
        <pc:spChg chg="del">
          <ac:chgData name="Zhao Jin" userId="cd05a825-544c-438a-9ba1-08e63db50b47" providerId="ADAL" clId="{1623B908-1D41-43E4-A3C2-7AA36E99404B}" dt="2021-02-11T08:46:49.343" v="4456" actId="478"/>
          <ac:spMkLst>
            <pc:docMk/>
            <pc:sldMk cId="3128770740" sldId="605"/>
            <ac:spMk id="11" creationId="{9A422EE8-0F80-4F66-B7A3-CBA7CDCDB4F1}"/>
          </ac:spMkLst>
        </pc:spChg>
        <pc:spChg chg="add del mod">
          <ac:chgData name="Zhao Jin" userId="cd05a825-544c-438a-9ba1-08e63db50b47" providerId="ADAL" clId="{1623B908-1D41-43E4-A3C2-7AA36E99404B}" dt="2021-02-11T08:49:59.596" v="4627" actId="21"/>
          <ac:spMkLst>
            <pc:docMk/>
            <pc:sldMk cId="3128770740" sldId="605"/>
            <ac:spMk id="13" creationId="{E4E8898E-9B01-4D3F-B89F-4519594A317F}"/>
          </ac:spMkLst>
        </pc:spChg>
        <pc:spChg chg="del">
          <ac:chgData name="Zhao Jin" userId="cd05a825-544c-438a-9ba1-08e63db50b47" providerId="ADAL" clId="{1623B908-1D41-43E4-A3C2-7AA36E99404B}" dt="2021-02-11T08:46:47.869" v="4455" actId="478"/>
          <ac:spMkLst>
            <pc:docMk/>
            <pc:sldMk cId="3128770740" sldId="605"/>
            <ac:spMk id="14" creationId="{6DA89160-0209-4A07-978A-AE9A7E64E61E}"/>
          </ac:spMkLst>
        </pc:spChg>
        <pc:spChg chg="del">
          <ac:chgData name="Zhao Jin" userId="cd05a825-544c-438a-9ba1-08e63db50b47" providerId="ADAL" clId="{1623B908-1D41-43E4-A3C2-7AA36E99404B}" dt="2021-02-11T08:46:47.869" v="4455" actId="478"/>
          <ac:spMkLst>
            <pc:docMk/>
            <pc:sldMk cId="3128770740" sldId="605"/>
            <ac:spMk id="15" creationId="{2FBFAAEB-6521-4A0B-8E02-8C09123F0F70}"/>
          </ac:spMkLst>
        </pc:spChg>
        <pc:spChg chg="del">
          <ac:chgData name="Zhao Jin" userId="cd05a825-544c-438a-9ba1-08e63db50b47" providerId="ADAL" clId="{1623B908-1D41-43E4-A3C2-7AA36E99404B}" dt="2021-02-11T08:46:47.869" v="4455" actId="478"/>
          <ac:spMkLst>
            <pc:docMk/>
            <pc:sldMk cId="3128770740" sldId="605"/>
            <ac:spMk id="16" creationId="{914D88F2-7F13-461F-8F4C-DB55E31ECB3B}"/>
          </ac:spMkLst>
        </pc:spChg>
        <pc:spChg chg="del">
          <ac:chgData name="Zhao Jin" userId="cd05a825-544c-438a-9ba1-08e63db50b47" providerId="ADAL" clId="{1623B908-1D41-43E4-A3C2-7AA36E99404B}" dt="2021-02-11T08:46:47.869" v="4455" actId="478"/>
          <ac:spMkLst>
            <pc:docMk/>
            <pc:sldMk cId="3128770740" sldId="605"/>
            <ac:spMk id="17" creationId="{E5B733B3-BD85-485D-B3D7-506C8AD9E552}"/>
          </ac:spMkLst>
        </pc:spChg>
        <pc:spChg chg="add mod">
          <ac:chgData name="Zhao Jin" userId="cd05a825-544c-438a-9ba1-08e63db50b47" providerId="ADAL" clId="{1623B908-1D41-43E4-A3C2-7AA36E99404B}" dt="2021-02-11T08:51:36.490" v="4816" actId="20577"/>
          <ac:spMkLst>
            <pc:docMk/>
            <pc:sldMk cId="3128770740" sldId="605"/>
            <ac:spMk id="18" creationId="{51C45FE8-2367-4E16-BDC9-E17F9CDDA908}"/>
          </ac:spMkLst>
        </pc:spChg>
        <pc:spChg chg="add mod">
          <ac:chgData name="Zhao Jin" userId="cd05a825-544c-438a-9ba1-08e63db50b47" providerId="ADAL" clId="{1623B908-1D41-43E4-A3C2-7AA36E99404B}" dt="2021-02-11T08:50:12.245" v="4632" actId="1076"/>
          <ac:spMkLst>
            <pc:docMk/>
            <pc:sldMk cId="3128770740" sldId="605"/>
            <ac:spMk id="19" creationId="{AF3DC10A-B0A9-46BF-B458-AE52C55600A9}"/>
          </ac:spMkLst>
        </pc:spChg>
        <pc:spChg chg="mod">
          <ac:chgData name="Zhao Jin" userId="cd05a825-544c-438a-9ba1-08e63db50b47" providerId="ADAL" clId="{1623B908-1D41-43E4-A3C2-7AA36E99404B}" dt="2021-02-11T08:46:36.339" v="4438" actId="20577"/>
          <ac:spMkLst>
            <pc:docMk/>
            <pc:sldMk cId="3128770740" sldId="605"/>
            <ac:spMk id="14338" creationId="{00000000-0000-0000-0000-000000000000}"/>
          </ac:spMkLst>
        </pc:spChg>
      </pc:sldChg>
      <pc:sldMasterChg chg="modSp modSldLayout">
        <pc:chgData name="Zhao Jin" userId="cd05a825-544c-438a-9ba1-08e63db50b47" providerId="ADAL" clId="{1623B908-1D41-43E4-A3C2-7AA36E99404B}" dt="2021-02-10T03:54:16.916" v="41"/>
        <pc:sldMasterMkLst>
          <pc:docMk/>
          <pc:sldMasterMk cId="0" sldId="2147485087"/>
        </pc:sldMaster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2/11/2021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13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79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85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82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6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14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Pointers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14: Pointers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Memory Address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Address-of (&amp;) Operator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Pointers and the Dereference (*) Operator</a:t>
            </a:r>
            <a:endParaRPr lang="en-GB" sz="2800" dirty="0">
              <a:latin typeface="+mj-lt"/>
            </a:endParaRP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Common Mistakes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NULL Pointer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Memory Address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Every location in the memory has an </a:t>
            </a:r>
            <a:r>
              <a:rPr lang="en-US" dirty="0">
                <a:solidFill>
                  <a:srgbClr val="0000FF"/>
                </a:solidFill>
              </a:rPr>
              <a:t>address</a:t>
            </a:r>
            <a:r>
              <a:rPr lang="en-US" dirty="0"/>
              <a:t> (a unique index number).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Usually we visualize the memory as a 2D grid.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pic>
        <p:nvPicPr>
          <p:cNvPr id="6" name="Picture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2E271368-8A2E-47CF-8B45-1AE02F6B82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6" t="2597" r="32079" b="19980"/>
          <a:stretch/>
        </p:blipFill>
        <p:spPr>
          <a:xfrm>
            <a:off x="1738113" y="2904281"/>
            <a:ext cx="5008605" cy="27654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A699A6-CA2F-4E98-B1C9-75406EBE16BD}"/>
              </a:ext>
            </a:extLst>
          </p:cNvPr>
          <p:cNvSpPr txBox="1"/>
          <p:nvPr/>
        </p:nvSpPr>
        <p:spPr>
          <a:xfrm>
            <a:off x="1426103" y="5971463"/>
            <a:ext cx="2290900" cy="6463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Addresses for the first slot in each row.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3169A5-F4BB-4291-9612-587BA7561BEE}"/>
              </a:ext>
            </a:extLst>
          </p:cNvPr>
          <p:cNvCxnSpPr>
            <a:cxnSpLocks/>
          </p:cNvCxnSpPr>
          <p:nvPr/>
        </p:nvCxnSpPr>
        <p:spPr>
          <a:xfrm flipV="1">
            <a:off x="2571553" y="5649423"/>
            <a:ext cx="0" cy="2770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7B276B3-8690-4038-BB33-E9C6A2F36099}"/>
              </a:ext>
            </a:extLst>
          </p:cNvPr>
          <p:cNvSpPr txBox="1"/>
          <p:nvPr/>
        </p:nvSpPr>
        <p:spPr>
          <a:xfrm>
            <a:off x="6966097" y="3714155"/>
            <a:ext cx="1818752" cy="923330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are the addresses of these slots?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CD5702-A66E-45D2-9504-6F75582EF02E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6057900" y="3731079"/>
            <a:ext cx="908197" cy="4447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622C8E-AB89-4EE2-B487-9281843AA94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939393" y="4175820"/>
            <a:ext cx="2026704" cy="82679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Memory Address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Unit14</a:t>
            </a:r>
            <a:r>
              <a:rPr lang="en-US" dirty="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EE2E2-F891-4A97-9D9A-03DE9B53CC3F}"/>
              </a:ext>
            </a:extLst>
          </p:cNvPr>
          <p:cNvSpPr txBox="1"/>
          <p:nvPr/>
        </p:nvSpPr>
        <p:spPr>
          <a:xfrm>
            <a:off x="607482" y="2112003"/>
            <a:ext cx="5199580" cy="34163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 = a + b;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add(sum, x,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084D92-EB5B-4302-A4EB-C9434495BB17}"/>
              </a:ext>
            </a:extLst>
          </p:cNvPr>
          <p:cNvCxnSpPr>
            <a:cxnSpLocks/>
          </p:cNvCxnSpPr>
          <p:nvPr/>
        </p:nvCxnSpPr>
        <p:spPr>
          <a:xfrm>
            <a:off x="330078" y="2567174"/>
            <a:ext cx="58864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9F1D2B1-8CA5-42C8-BA83-87D03308F627}"/>
              </a:ext>
            </a:extLst>
          </p:cNvPr>
          <p:cNvGrpSpPr/>
          <p:nvPr/>
        </p:nvGrpSpPr>
        <p:grpSpPr>
          <a:xfrm>
            <a:off x="4572000" y="3156198"/>
            <a:ext cx="4417481" cy="3511352"/>
            <a:chOff x="4497919" y="3135651"/>
            <a:chExt cx="4417481" cy="3511352"/>
          </a:xfrm>
        </p:grpSpPr>
        <p:pic>
          <p:nvPicPr>
            <p:cNvPr id="17" name="Picture 16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BC4A59BC-B9A3-4671-BEA1-04286020DF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57" r="22000"/>
            <a:stretch/>
          </p:blipFill>
          <p:spPr>
            <a:xfrm>
              <a:off x="4497919" y="3135651"/>
              <a:ext cx="4417481" cy="3511352"/>
            </a:xfrm>
            <a:prstGeom prst="rect">
              <a:avLst/>
            </a:prstGeom>
          </p:spPr>
        </p:pic>
        <p:pic>
          <p:nvPicPr>
            <p:cNvPr id="23" name="Picture 22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B926ADDE-A41C-4265-8220-F34523FA7A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83" t="9030" r="43131" b="81314"/>
            <a:stretch/>
          </p:blipFill>
          <p:spPr>
            <a:xfrm>
              <a:off x="6665563" y="5229296"/>
              <a:ext cx="349322" cy="339040"/>
            </a:xfrm>
            <a:prstGeom prst="rect">
              <a:avLst/>
            </a:prstGeom>
          </p:spPr>
        </p:pic>
      </p:grp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F0EB780-29A5-49D3-B87B-97ED7EB74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Do the two </a:t>
            </a:r>
            <a:r>
              <a:rPr lang="en-US" dirty="0">
                <a:solidFill>
                  <a:srgbClr val="0000FF"/>
                </a:solidFill>
              </a:rPr>
              <a:t>sum</a:t>
            </a:r>
            <a:r>
              <a:rPr lang="en-US" dirty="0"/>
              <a:t> variables share the same addresses? How to confirm your answer?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932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Address-of (&amp;) Operator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Unit14</a:t>
            </a:r>
            <a:r>
              <a:rPr lang="en-US" dirty="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EE2E2-F891-4A97-9D9A-03DE9B53CC3F}"/>
              </a:ext>
            </a:extLst>
          </p:cNvPr>
          <p:cNvSpPr txBox="1"/>
          <p:nvPr/>
        </p:nvSpPr>
        <p:spPr>
          <a:xfrm>
            <a:off x="968767" y="2747740"/>
            <a:ext cx="5199580" cy="39703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 = a + b;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cs1010_println_long((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)&amp;sum);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add(sum, x,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0" i="0" dirty="0">
                <a:solidFill>
                  <a:srgbClr val="36464E"/>
                </a:solidFill>
                <a:effectLst/>
                <a:latin typeface="Roboto Mono"/>
              </a:rPr>
              <a:t>    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cs1010_println_long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)&amp;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F0EB780-29A5-49D3-B87B-97ED7EB74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address-of</a:t>
            </a:r>
            <a:r>
              <a:rPr lang="en-US" dirty="0"/>
              <a:t> (</a:t>
            </a:r>
            <a:r>
              <a:rPr lang="en-US" dirty="0">
                <a:solidFill>
                  <a:srgbClr val="0000FF"/>
                </a:solidFill>
              </a:rPr>
              <a:t>&amp;</a:t>
            </a:r>
            <a:r>
              <a:rPr lang="en-US" dirty="0"/>
              <a:t>) operator can be used to obtain the address of a variable.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address can be cast into </a:t>
            </a:r>
            <a:r>
              <a:rPr lang="en-US" dirty="0">
                <a:solidFill>
                  <a:srgbClr val="0000FF"/>
                </a:solidFill>
              </a:rPr>
              <a:t>long </a:t>
            </a:r>
            <a:r>
              <a:rPr lang="en-US" dirty="0"/>
              <a:t>and then printed with </a:t>
            </a:r>
            <a:r>
              <a:rPr lang="en-US" dirty="0">
                <a:solidFill>
                  <a:srgbClr val="0000FF"/>
                </a:solidFill>
              </a:rPr>
              <a:t>cs1010_println_long(long)</a:t>
            </a:r>
            <a:r>
              <a:rPr lang="en-US" dirty="0"/>
              <a:t>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9F424A-E7BC-4325-9211-1F3AF688ABC0}"/>
              </a:ext>
            </a:extLst>
          </p:cNvPr>
          <p:cNvSpPr txBox="1"/>
          <p:nvPr/>
        </p:nvSpPr>
        <p:spPr>
          <a:xfrm>
            <a:off x="6277510" y="3655313"/>
            <a:ext cx="3032470" cy="107721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Outputs: </a:t>
            </a:r>
          </a:p>
          <a:p>
            <a:r>
              <a:rPr lang="en-US" sz="2000" b="0" i="0" dirty="0">
                <a:solidFill>
                  <a:srgbClr val="36464E"/>
                </a:solidFill>
                <a:effectLst/>
                <a:latin typeface="+mj-lt"/>
              </a:rPr>
              <a:t>140723025685528 140723025685552</a:t>
            </a:r>
            <a:endParaRPr lang="en-US" sz="20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35E4C-403B-4D76-ACD2-8D348D8C2CAF}"/>
              </a:ext>
            </a:extLst>
          </p:cNvPr>
          <p:cNvSpPr txBox="1"/>
          <p:nvPr/>
        </p:nvSpPr>
        <p:spPr>
          <a:xfrm>
            <a:off x="6359195" y="4861991"/>
            <a:ext cx="2521036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addresses printed change every time.</a:t>
            </a:r>
          </a:p>
        </p:txBody>
      </p:sp>
    </p:spTree>
    <p:extLst>
      <p:ext uri="{BB962C8B-B14F-4D97-AF65-F5344CB8AC3E}">
        <p14:creationId xmlns:p14="http://schemas.microsoft.com/office/powerpoint/2010/main" val="288916930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F0EB780-29A5-49D3-B87B-97ED7EB74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Two purposes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Declares a pointer (i.e., a variable for storing a memory address).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Accesses a memory location given an address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Pointers and the Dereference (*) Operator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Unit14</a:t>
            </a:r>
            <a:r>
              <a:rPr lang="en-US" dirty="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EE2E2-F891-4A97-9D9A-03DE9B53CC3F}"/>
              </a:ext>
            </a:extLst>
          </p:cNvPr>
          <p:cNvSpPr txBox="1"/>
          <p:nvPr/>
        </p:nvSpPr>
        <p:spPr>
          <a:xfrm>
            <a:off x="1351693" y="2640830"/>
            <a:ext cx="2277867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&amp;c;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D86537-138F-4E84-B151-F81BD1968B4C}"/>
              </a:ext>
            </a:extLst>
          </p:cNvPr>
          <p:cNvSpPr txBox="1"/>
          <p:nvPr/>
        </p:nvSpPr>
        <p:spPr>
          <a:xfrm>
            <a:off x="3858407" y="2617209"/>
            <a:ext cx="5021823" cy="6463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addr</a:t>
            </a:r>
            <a:r>
              <a:rPr lang="en-US" dirty="0"/>
              <a:t> is of the type </a:t>
            </a:r>
            <a:r>
              <a:rPr lang="en-US" dirty="0">
                <a:solidFill>
                  <a:srgbClr val="0000FF"/>
                </a:solidFill>
              </a:rPr>
              <a:t>double *</a:t>
            </a:r>
            <a:r>
              <a:rPr lang="en-US" dirty="0"/>
              <a:t> (i.e., a pointer to a double variable) and it stores the address of 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09F3E3-BA66-461E-BD5D-B32BB0111C55}"/>
              </a:ext>
            </a:extLst>
          </p:cNvPr>
          <p:cNvSpPr txBox="1"/>
          <p:nvPr/>
        </p:nvSpPr>
        <p:spPr>
          <a:xfrm>
            <a:off x="5434279" y="5376861"/>
            <a:ext cx="3107047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Since the address stored in </a:t>
            </a:r>
            <a:r>
              <a:rPr lang="en-US" dirty="0" err="1"/>
              <a:t>addr</a:t>
            </a:r>
            <a:r>
              <a:rPr lang="en-US" dirty="0"/>
              <a:t> actually belongs to c,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/>
              <a:t> is equivalent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89DF44-67D0-483C-89A4-501A3BA683E8}"/>
              </a:ext>
            </a:extLst>
          </p:cNvPr>
          <p:cNvSpPr txBox="1"/>
          <p:nvPr/>
        </p:nvSpPr>
        <p:spPr>
          <a:xfrm>
            <a:off x="1351692" y="4360863"/>
            <a:ext cx="227786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15" name="[Group 5]">
            <a:extLst>
              <a:ext uri="{FF2B5EF4-FFF2-40B4-BE49-F238E27FC236}">
                <a16:creationId xmlns:a16="http://schemas.microsoft.com/office/drawing/2014/main" id="{DF3A32A7-60D5-48C0-87F1-53C5E7E6F104}"/>
              </a:ext>
            </a:extLst>
          </p:cNvPr>
          <p:cNvGrpSpPr/>
          <p:nvPr/>
        </p:nvGrpSpPr>
        <p:grpSpPr>
          <a:xfrm>
            <a:off x="1351692" y="5201600"/>
            <a:ext cx="3377763" cy="1045044"/>
            <a:chOff x="2037693" y="5517932"/>
            <a:chExt cx="3377763" cy="1045044"/>
          </a:xfrm>
        </p:grpSpPr>
        <p:grpSp>
          <p:nvGrpSpPr>
            <p:cNvPr id="17" name="[Group 25]">
              <a:extLst>
                <a:ext uri="{FF2B5EF4-FFF2-40B4-BE49-F238E27FC236}">
                  <a16:creationId xmlns:a16="http://schemas.microsoft.com/office/drawing/2014/main" id="{1EBF97FE-30F7-4484-B76B-0465F4C5F279}"/>
                </a:ext>
              </a:extLst>
            </p:cNvPr>
            <p:cNvGrpSpPr/>
            <p:nvPr/>
          </p:nvGrpSpPr>
          <p:grpSpPr>
            <a:xfrm>
              <a:off x="4271141" y="5517932"/>
              <a:ext cx="1144315" cy="1045044"/>
              <a:chOff x="6910551" y="3725423"/>
              <a:chExt cx="1144315" cy="104504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0F0B766-7A4D-4020-A6B7-0DABA78BF7BE}"/>
                  </a:ext>
                </a:extLst>
              </p:cNvPr>
              <p:cNvSpPr/>
              <p:nvPr/>
            </p:nvSpPr>
            <p:spPr>
              <a:xfrm>
                <a:off x="7183819" y="4139847"/>
                <a:ext cx="871047" cy="6306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44A2D4-92A6-4CF3-AA85-8593042B0780}"/>
                  </a:ext>
                </a:extLst>
              </p:cNvPr>
              <p:cNvSpPr txBox="1"/>
              <p:nvPr/>
            </p:nvSpPr>
            <p:spPr>
              <a:xfrm>
                <a:off x="6910551" y="3725423"/>
                <a:ext cx="5097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C1DD0FA-930C-413E-B817-D247D6EF25CF}"/>
                  </a:ext>
                </a:extLst>
              </p:cNvPr>
              <p:cNvSpPr txBox="1"/>
              <p:nvPr/>
            </p:nvSpPr>
            <p:spPr>
              <a:xfrm>
                <a:off x="7343445" y="4255102"/>
                <a:ext cx="7114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1.0</a:t>
                </a:r>
              </a:p>
            </p:txBody>
          </p:sp>
        </p:grpSp>
        <p:grpSp>
          <p:nvGrpSpPr>
            <p:cNvPr id="18" name="[Group 25]">
              <a:extLst>
                <a:ext uri="{FF2B5EF4-FFF2-40B4-BE49-F238E27FC236}">
                  <a16:creationId xmlns:a16="http://schemas.microsoft.com/office/drawing/2014/main" id="{A4FC16FE-0435-4ECC-A5F7-7E7543BF2222}"/>
                </a:ext>
              </a:extLst>
            </p:cNvPr>
            <p:cNvGrpSpPr/>
            <p:nvPr/>
          </p:nvGrpSpPr>
          <p:grpSpPr>
            <a:xfrm>
              <a:off x="2037693" y="5517932"/>
              <a:ext cx="1305909" cy="1045044"/>
              <a:chOff x="6910551" y="3725423"/>
              <a:chExt cx="1305909" cy="104504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F17303A-4957-4928-A46E-DCF545A6F2C8}"/>
                  </a:ext>
                </a:extLst>
              </p:cNvPr>
              <p:cNvSpPr/>
              <p:nvPr/>
            </p:nvSpPr>
            <p:spPr>
              <a:xfrm>
                <a:off x="7183819" y="4139847"/>
                <a:ext cx="1032641" cy="630620"/>
              </a:xfrm>
              <a:prstGeom prst="rect">
                <a:avLst/>
              </a:prstGeom>
              <a:solidFill>
                <a:srgbClr val="CDCD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87A1D4-D475-4FF7-932D-F35889EFEFAD}"/>
                  </a:ext>
                </a:extLst>
              </p:cNvPr>
              <p:cNvSpPr txBox="1"/>
              <p:nvPr/>
            </p:nvSpPr>
            <p:spPr>
              <a:xfrm>
                <a:off x="6910551" y="3725423"/>
                <a:ext cx="7895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/>
                  <a:t>addr</a:t>
                </a:r>
                <a:endParaRPr lang="en-US" sz="2000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29D6639-C659-4D7C-B9A2-A38DFDE5E6D5}"/>
                </a:ext>
              </a:extLst>
            </p:cNvPr>
            <p:cNvCxnSpPr/>
            <p:nvPr/>
          </p:nvCxnSpPr>
          <p:spPr>
            <a:xfrm>
              <a:off x="2827281" y="6247666"/>
              <a:ext cx="157129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9C64591-304B-4979-BE50-16E5014AADD2}"/>
              </a:ext>
            </a:extLst>
          </p:cNvPr>
          <p:cNvSpPr txBox="1"/>
          <p:nvPr/>
        </p:nvSpPr>
        <p:spPr>
          <a:xfrm>
            <a:off x="3858407" y="4272200"/>
            <a:ext cx="3504785" cy="9233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accesses the address stored in </a:t>
            </a:r>
            <a:r>
              <a:rPr lang="en-US" dirty="0" err="1"/>
              <a:t>addr</a:t>
            </a:r>
            <a:r>
              <a:rPr lang="en-US" dirty="0"/>
              <a:t> and changes the value at the address to 1.0. </a:t>
            </a:r>
          </a:p>
        </p:txBody>
      </p:sp>
    </p:spTree>
    <p:extLst>
      <p:ext uri="{BB962C8B-B14F-4D97-AF65-F5344CB8AC3E}">
        <p14:creationId xmlns:p14="http://schemas.microsoft.com/office/powerpoint/2010/main" val="35003860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Unit14 - </a:t>
            </a:r>
            <a:fld id="{F7EC234A-9094-4BB8-9EA4-75ECDA8A365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2132" y="1313061"/>
            <a:ext cx="6453118" cy="7078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 =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 =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*p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is a pointer to some int variable</a:t>
            </a:r>
            <a:endParaRPr lang="en-US" sz="14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2131" y="2246078"/>
            <a:ext cx="6432865" cy="13234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=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now stores the address of variable i</a:t>
            </a:r>
          </a:p>
          <a:p>
            <a:pPr>
              <a:defRPr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cs1010_print_long(*p); </a:t>
            </a:r>
            <a:endParaRPr lang="en-US" sz="20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1275" y="1253544"/>
            <a:ext cx="2047875" cy="511556"/>
            <a:chOff x="6391275" y="1253544"/>
            <a:chExt cx="2047875" cy="511556"/>
          </a:xfrm>
        </p:grpSpPr>
        <p:grpSp>
          <p:nvGrpSpPr>
            <p:cNvPr id="26" name="Group 13"/>
            <p:cNvGrpSpPr>
              <a:grpSpLocks/>
            </p:cNvGrpSpPr>
            <p:nvPr/>
          </p:nvGrpSpPr>
          <p:grpSpPr bwMode="auto">
            <a:xfrm>
              <a:off x="6391275" y="1253544"/>
              <a:ext cx="799269" cy="511556"/>
              <a:chOff x="4834756" y="1996965"/>
              <a:chExt cx="798785" cy="511975"/>
            </a:xfrm>
          </p:grpSpPr>
          <p:sp>
            <p:nvSpPr>
              <p:cNvPr id="33" name="TextBox 9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>
                    <a:latin typeface="Calibri" pitchFamily="34" charset="0"/>
                  </a:rPr>
                  <a:t>i</a:t>
                </a:r>
                <a:endParaRPr lang="en-SG" sz="1600" dirty="0">
                  <a:latin typeface="Calibri" pitchFamily="34" charset="0"/>
                </a:endParaRPr>
              </a:p>
            </p:txBody>
          </p:sp>
          <p:sp>
            <p:nvSpPr>
              <p:cNvPr id="34" name="TextBox 10"/>
              <p:cNvSpPr txBox="1">
                <a:spLocks noChangeArrowheads="1"/>
              </p:cNvSpPr>
              <p:nvPr/>
            </p:nvSpPr>
            <p:spPr bwMode="auto">
              <a:xfrm>
                <a:off x="5102769" y="2170386"/>
                <a:ext cx="530772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>
                    <a:latin typeface="Calibri" pitchFamily="34" charset="0"/>
                  </a:rPr>
                  <a:t>10</a:t>
                </a:r>
                <a:endParaRPr lang="en-SG" sz="1600" dirty="0">
                  <a:latin typeface="Calibri" pitchFamily="34" charset="0"/>
                </a:endParaRPr>
              </a:p>
            </p:txBody>
          </p:sp>
        </p:grpSp>
        <p:grpSp>
          <p:nvGrpSpPr>
            <p:cNvPr id="27" name="Group 14"/>
            <p:cNvGrpSpPr>
              <a:grpSpLocks/>
            </p:cNvGrpSpPr>
            <p:nvPr/>
          </p:nvGrpSpPr>
          <p:grpSpPr bwMode="auto">
            <a:xfrm>
              <a:off x="7639879" y="1253544"/>
              <a:ext cx="799271" cy="511556"/>
              <a:chOff x="6027681" y="2023240"/>
              <a:chExt cx="798787" cy="511975"/>
            </a:xfrm>
          </p:grpSpPr>
          <p:sp>
            <p:nvSpPr>
              <p:cNvPr id="31" name="TextBox 11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>
                    <a:latin typeface="Calibri" pitchFamily="34" charset="0"/>
                  </a:rPr>
                  <a:t>j</a:t>
                </a:r>
                <a:endParaRPr lang="en-SG" sz="1600" dirty="0">
                  <a:latin typeface="Calibri" pitchFamily="34" charset="0"/>
                </a:endParaRPr>
              </a:p>
            </p:txBody>
          </p:sp>
          <p:sp>
            <p:nvSpPr>
              <p:cNvPr id="32" name="TextBox 12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>
                    <a:latin typeface="Calibri" pitchFamily="34" charset="0"/>
                  </a:rPr>
                  <a:t>20</a:t>
                </a:r>
                <a:endParaRPr lang="en-SG" sz="1600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28" name="Group 15"/>
          <p:cNvGrpSpPr>
            <a:grpSpLocks/>
          </p:cNvGrpSpPr>
          <p:nvPr/>
        </p:nvGrpSpPr>
        <p:grpSpPr bwMode="auto">
          <a:xfrm>
            <a:off x="7032477" y="2019925"/>
            <a:ext cx="799271" cy="511556"/>
            <a:chOff x="6027681" y="2023240"/>
            <a:chExt cx="798787" cy="511975"/>
          </a:xfrm>
        </p:grpSpPr>
        <p:sp>
          <p:nvSpPr>
            <p:cNvPr id="29" name="TextBox 16"/>
            <p:cNvSpPr txBox="1">
              <a:spLocks noChangeArrowheads="1"/>
            </p:cNvSpPr>
            <p:nvPr/>
          </p:nvSpPr>
          <p:spPr bwMode="auto">
            <a:xfrm>
              <a:off x="6027681" y="2023240"/>
              <a:ext cx="3363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itchFamily="34" charset="0"/>
                </a:rPr>
                <a:t>p</a:t>
              </a:r>
              <a:endParaRPr lang="en-SG" sz="1600" dirty="0">
                <a:latin typeface="Calibri" pitchFamily="34" charset="0"/>
              </a:endParaRPr>
            </a:p>
          </p:txBody>
        </p:sp>
        <p:sp>
          <p:nvSpPr>
            <p:cNvPr id="30" name="TextBox 17"/>
            <p:cNvSpPr txBox="1">
              <a:spLocks noChangeArrowheads="1"/>
            </p:cNvSpPr>
            <p:nvPr/>
          </p:nvSpPr>
          <p:spPr bwMode="auto">
            <a:xfrm>
              <a:off x="6295954" y="2196801"/>
              <a:ext cx="529904" cy="338414"/>
            </a:xfrm>
            <a:prstGeom prst="rect">
              <a:avLst/>
            </a:prstGeom>
            <a:solidFill>
              <a:srgbClr val="9F9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SG" sz="1600" dirty="0">
                <a:latin typeface="Calibri" pitchFamily="34" charset="0"/>
                <a:cs typeface="Arial" pitchFamily="34" charset="0"/>
              </a:endParaRPr>
            </a:p>
          </p:txBody>
        </p:sp>
      </p:grp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 rot="16200000" flipV="1">
            <a:off x="7134225" y="1909181"/>
            <a:ext cx="538163" cy="354013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36" name="TextBox 35"/>
          <p:cNvSpPr txBox="1"/>
          <p:nvPr/>
        </p:nvSpPr>
        <p:spPr>
          <a:xfrm>
            <a:off x="5990897" y="3147537"/>
            <a:ext cx="568645" cy="400050"/>
          </a:xfrm>
          <a:prstGeom prst="rect">
            <a:avLst/>
          </a:prstGeom>
          <a:solidFill>
            <a:srgbClr val="FF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708400" y="2656845"/>
            <a:ext cx="28511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Now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*p</a:t>
            </a:r>
            <a:r>
              <a:rPr lang="en-US" dirty="0"/>
              <a:t> is equivalent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</a:t>
            </a:r>
          </a:p>
        </p:txBody>
      </p:sp>
      <p:sp>
        <p:nvSpPr>
          <p:cNvPr id="38" name="Oval 44"/>
          <p:cNvSpPr>
            <a:spLocks noChangeArrowheads="1"/>
          </p:cNvSpPr>
          <p:nvPr/>
        </p:nvSpPr>
        <p:spPr bwMode="auto">
          <a:xfrm>
            <a:off x="1257196" y="1625780"/>
            <a:ext cx="447795" cy="436487"/>
          </a:xfrm>
          <a:prstGeom prst="ellipse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39" name="Oval 44"/>
          <p:cNvSpPr>
            <a:spLocks noChangeArrowheads="1"/>
          </p:cNvSpPr>
          <p:nvPr/>
        </p:nvSpPr>
        <p:spPr bwMode="auto">
          <a:xfrm>
            <a:off x="1133908" y="2246078"/>
            <a:ext cx="470848" cy="428512"/>
          </a:xfrm>
          <a:prstGeom prst="ellipse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 dirty="0"/>
          </a:p>
        </p:txBody>
      </p:sp>
      <p:grpSp>
        <p:nvGrpSpPr>
          <p:cNvPr id="40" name="Group 39"/>
          <p:cNvGrpSpPr/>
          <p:nvPr/>
        </p:nvGrpSpPr>
        <p:grpSpPr>
          <a:xfrm>
            <a:off x="2267519" y="2548635"/>
            <a:ext cx="1348740" cy="519335"/>
            <a:chOff x="2727960" y="5916003"/>
            <a:chExt cx="1348740" cy="519335"/>
          </a:xfrm>
        </p:grpSpPr>
        <p:sp>
          <p:nvSpPr>
            <p:cNvPr id="41" name="Right Arrow 40"/>
            <p:cNvSpPr/>
            <p:nvPr/>
          </p:nvSpPr>
          <p:spPr bwMode="auto">
            <a:xfrm>
              <a:off x="2727960" y="5916003"/>
              <a:ext cx="1348740" cy="519335"/>
            </a:xfrm>
            <a:prstGeom prst="right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27020" y="6008616"/>
              <a:ext cx="1249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Important!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92131" y="3697288"/>
            <a:ext cx="7073894" cy="8925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891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*p accesses the value of pointed/referred variable </a:t>
            </a:r>
          </a:p>
          <a:p>
            <a:pPr>
              <a:tabLst>
                <a:tab pos="193992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 = *p +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increment *p (which is i) by 2</a:t>
            </a:r>
            <a:endParaRPr lang="en-US" sz="14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9399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same effect as: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 = i +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45" name="Group 23"/>
          <p:cNvGrpSpPr>
            <a:grpSpLocks/>
          </p:cNvGrpSpPr>
          <p:nvPr/>
        </p:nvGrpSpPr>
        <p:grpSpPr bwMode="auto">
          <a:xfrm>
            <a:off x="6769894" y="1119316"/>
            <a:ext cx="633412" cy="547688"/>
            <a:chOff x="6903720" y="1785098"/>
            <a:chExt cx="633680" cy="546622"/>
          </a:xfrm>
        </p:grpSpPr>
        <p:cxnSp>
          <p:nvCxnSpPr>
            <p:cNvPr id="46" name="Straight Connector 21"/>
            <p:cNvCxnSpPr>
              <a:cxnSpLocks noChangeShapeType="1"/>
            </p:cNvCxnSpPr>
            <p:nvPr/>
          </p:nvCxnSpPr>
          <p:spPr bwMode="auto">
            <a:xfrm rot="10800000" flipV="1">
              <a:off x="6903720" y="2137410"/>
              <a:ext cx="297180" cy="194310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7" name="TextBox 12"/>
            <p:cNvSpPr txBox="1">
              <a:spLocks noChangeArrowheads="1"/>
            </p:cNvSpPr>
            <p:nvPr/>
          </p:nvSpPr>
          <p:spPr bwMode="auto">
            <a:xfrm>
              <a:off x="7006648" y="1785098"/>
              <a:ext cx="530752" cy="33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12</a:t>
              </a:r>
              <a:endParaRPr lang="en-SG" sz="1600" dirty="0">
                <a:latin typeface="Calibri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04824" y="4535488"/>
            <a:ext cx="6864188" cy="40011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= &amp;j;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now stores the address of variable j</a:t>
            </a:r>
          </a:p>
        </p:txBody>
      </p: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 flipV="1">
            <a:off x="7639881" y="1844024"/>
            <a:ext cx="442667" cy="518388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3708400" y="4960766"/>
            <a:ext cx="28511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Now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*p</a:t>
            </a:r>
            <a:r>
              <a:rPr lang="en-US" dirty="0"/>
              <a:t> is equivalent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j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267519" y="4852556"/>
            <a:ext cx="1348740" cy="519335"/>
            <a:chOff x="2727960" y="5916003"/>
            <a:chExt cx="1348740" cy="519335"/>
          </a:xfrm>
        </p:grpSpPr>
        <p:sp>
          <p:nvSpPr>
            <p:cNvPr id="54" name="Right Arrow 53"/>
            <p:cNvSpPr/>
            <p:nvPr/>
          </p:nvSpPr>
          <p:spPr bwMode="auto">
            <a:xfrm>
              <a:off x="2727960" y="5916003"/>
              <a:ext cx="1348740" cy="519335"/>
            </a:xfrm>
            <a:prstGeom prst="right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27020" y="6008616"/>
              <a:ext cx="1249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Important!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04824" y="5368145"/>
            <a:ext cx="6710363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126047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 = i;	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value of *p (which is j now) becomes 12</a:t>
            </a:r>
          </a:p>
          <a:p>
            <a:pPr>
              <a:tabLst>
                <a:tab pos="126047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same effect as: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 = i;</a:t>
            </a:r>
          </a:p>
        </p:txBody>
      </p:sp>
      <p:grpSp>
        <p:nvGrpSpPr>
          <p:cNvPr id="57" name="Group 33"/>
          <p:cNvGrpSpPr>
            <a:grpSpLocks/>
          </p:cNvGrpSpPr>
          <p:nvPr/>
        </p:nvGrpSpPr>
        <p:grpSpPr bwMode="auto">
          <a:xfrm>
            <a:off x="8011589" y="1120904"/>
            <a:ext cx="633412" cy="546100"/>
            <a:chOff x="6903720" y="1785098"/>
            <a:chExt cx="633680" cy="546622"/>
          </a:xfrm>
        </p:grpSpPr>
        <p:cxnSp>
          <p:nvCxnSpPr>
            <p:cNvPr id="58" name="Straight Connector 34"/>
            <p:cNvCxnSpPr>
              <a:cxnSpLocks noChangeShapeType="1"/>
            </p:cNvCxnSpPr>
            <p:nvPr/>
          </p:nvCxnSpPr>
          <p:spPr bwMode="auto">
            <a:xfrm rot="10800000" flipV="1">
              <a:off x="6903720" y="2137410"/>
              <a:ext cx="297180" cy="194310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9" name="TextBox 12"/>
            <p:cNvSpPr txBox="1">
              <a:spLocks noChangeArrowheads="1"/>
            </p:cNvSpPr>
            <p:nvPr/>
          </p:nvSpPr>
          <p:spPr bwMode="auto">
            <a:xfrm>
              <a:off x="7006648" y="1785098"/>
              <a:ext cx="530752" cy="33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12</a:t>
              </a:r>
              <a:endParaRPr lang="en-SG" sz="160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93704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 animBg="1"/>
      <p:bldP spid="24" grpId="0" uiExpand="1" build="p" animBg="1"/>
      <p:bldP spid="36" grpId="0" animBg="1"/>
      <p:bldP spid="37" grpId="0"/>
      <p:bldP spid="38" grpId="0" animBg="1"/>
      <p:bldP spid="39" grpId="0" animBg="1"/>
      <p:bldP spid="43" grpId="0" animBg="1"/>
      <p:bldP spid="48" grpId="0" animBg="1"/>
      <p:bldP spid="52" grpId="0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229C8E8-A9E5-46C6-B1F0-EECD397C2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49656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Unmatched types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Uninitialized pointers</a:t>
            </a: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Missing deference operator 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6B0A5-139F-4677-BEB9-2BD7DB6F0734}"/>
              </a:ext>
            </a:extLst>
          </p:cNvPr>
          <p:cNvSpPr txBox="1"/>
          <p:nvPr/>
        </p:nvSpPr>
        <p:spPr>
          <a:xfrm>
            <a:off x="971550" y="1857051"/>
            <a:ext cx="1997682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&amp;c;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22EE8-0F80-4F66-B7A3-CBA7CDCDB4F1}"/>
              </a:ext>
            </a:extLst>
          </p:cNvPr>
          <p:cNvSpPr txBox="1"/>
          <p:nvPr/>
        </p:nvSpPr>
        <p:spPr>
          <a:xfrm>
            <a:off x="3311481" y="1857051"/>
            <a:ext cx="3880429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addr</a:t>
            </a:r>
            <a:r>
              <a:rPr lang="en-US" dirty="0"/>
              <a:t> is for storing addresses of 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/>
              <a:t> variables, not </a:t>
            </a:r>
            <a:r>
              <a:rPr lang="en-US" dirty="0">
                <a:solidFill>
                  <a:srgbClr val="0000FF"/>
                </a:solidFill>
              </a:rPr>
              <a:t>long</a:t>
            </a:r>
            <a:r>
              <a:rPr lang="en-US" dirty="0"/>
              <a:t> variables.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A89160-0209-4A07-978A-AE9A7E64E61E}"/>
              </a:ext>
            </a:extLst>
          </p:cNvPr>
          <p:cNvSpPr txBox="1"/>
          <p:nvPr/>
        </p:nvSpPr>
        <p:spPr>
          <a:xfrm>
            <a:off x="1002373" y="3631303"/>
            <a:ext cx="199768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BFAAEB-6521-4A0B-8E02-8C09123F0F70}"/>
              </a:ext>
            </a:extLst>
          </p:cNvPr>
          <p:cNvSpPr txBox="1"/>
          <p:nvPr/>
        </p:nvSpPr>
        <p:spPr>
          <a:xfrm>
            <a:off x="3311480" y="3631303"/>
            <a:ext cx="3880429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addr</a:t>
            </a:r>
            <a:r>
              <a:rPr lang="en-US" dirty="0"/>
              <a:t> is uninitialized so *</a:t>
            </a:r>
            <a:r>
              <a:rPr lang="en-US" dirty="0" err="1"/>
              <a:t>addr</a:t>
            </a:r>
            <a:r>
              <a:rPr lang="en-US" dirty="0"/>
              <a:t> refers to an unknown location.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4D88F2-7F13-461F-8F4C-DB55E31ECB3B}"/>
              </a:ext>
            </a:extLst>
          </p:cNvPr>
          <p:cNvSpPr txBox="1"/>
          <p:nvPr/>
        </p:nvSpPr>
        <p:spPr>
          <a:xfrm>
            <a:off x="1002373" y="5036490"/>
            <a:ext cx="1997682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B733B3-BD85-485D-B3D7-506C8AD9E552}"/>
              </a:ext>
            </a:extLst>
          </p:cNvPr>
          <p:cNvSpPr txBox="1"/>
          <p:nvPr/>
        </p:nvSpPr>
        <p:spPr>
          <a:xfrm>
            <a:off x="3311479" y="5036490"/>
            <a:ext cx="3880429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changes the address in </a:t>
            </a:r>
            <a:r>
              <a:rPr lang="en-US" dirty="0" err="1"/>
              <a:t>ptr</a:t>
            </a:r>
            <a:r>
              <a:rPr lang="en-US" dirty="0"/>
              <a:t>, not the value of x.</a:t>
            </a:r>
          </a:p>
        </p:txBody>
      </p:sp>
    </p:spTree>
    <p:extLst>
      <p:ext uri="{BB962C8B-B14F-4D97-AF65-F5344CB8AC3E}">
        <p14:creationId xmlns:p14="http://schemas.microsoft.com/office/powerpoint/2010/main" val="56779801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NULL pointer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229C8E8-A9E5-46C6-B1F0-EECD397C2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49656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 pointer that contains the NULL value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Commonly used to indicate that the pointer is invalid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C45FE8-2367-4E16-BDC9-E17F9CDDA908}"/>
              </a:ext>
            </a:extLst>
          </p:cNvPr>
          <p:cNvSpPr txBox="1"/>
          <p:nvPr/>
        </p:nvSpPr>
        <p:spPr>
          <a:xfrm>
            <a:off x="990600" y="1764585"/>
            <a:ext cx="199918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3DC10A-B0A9-46BF-B458-AE52C55600A9}"/>
              </a:ext>
            </a:extLst>
          </p:cNvPr>
          <p:cNvSpPr txBox="1"/>
          <p:nvPr/>
        </p:nvSpPr>
        <p:spPr>
          <a:xfrm>
            <a:off x="3177915" y="1764585"/>
            <a:ext cx="2452323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addr</a:t>
            </a:r>
            <a:r>
              <a:rPr lang="en-US" dirty="0"/>
              <a:t> points to nothing.</a:t>
            </a:r>
          </a:p>
        </p:txBody>
      </p:sp>
    </p:spTree>
    <p:extLst>
      <p:ext uri="{BB962C8B-B14F-4D97-AF65-F5344CB8AC3E}">
        <p14:creationId xmlns:p14="http://schemas.microsoft.com/office/powerpoint/2010/main" val="3128770740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14079</TotalTime>
  <Words>708</Words>
  <Application>Microsoft Office PowerPoint</Application>
  <PresentationFormat>On-screen Show (4:3)</PresentationFormat>
  <Paragraphs>147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Roboto Mono</vt:lpstr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14: Pointers</vt:lpstr>
      <vt:lpstr>Memory Address</vt:lpstr>
      <vt:lpstr>Memory Address</vt:lpstr>
      <vt:lpstr>The Address-of (&amp;) Operator</vt:lpstr>
      <vt:lpstr>Pointers and the Dereference (*) Operator</vt:lpstr>
      <vt:lpstr>Example</vt:lpstr>
      <vt:lpstr>Common Mistakes</vt:lpstr>
      <vt:lpstr>NULL pointer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2021-02-11T09:39:34Z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