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468" r:id="rId3"/>
    <p:sldId id="546" r:id="rId4"/>
    <p:sldId id="553" r:id="rId5"/>
    <p:sldId id="601" r:id="rId6"/>
    <p:sldId id="602" r:id="rId7"/>
    <p:sldId id="603" r:id="rId8"/>
    <p:sldId id="526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B02F7-7905-4588-AF93-2F3E26C169C6}" v="218" dt="2021-02-11T11:11:12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5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1T11:11:54.366" v="2490" actId="6549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0T03:55:23.015" v="20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1T11:11:54.366" v="2490" actId="6549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1T11:11:54.366" v="2490" actId="6549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16: String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Repetition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for</a:t>
            </a:r>
            <a:r>
              <a:rPr lang="en-GB" sz="2800" dirty="0"/>
              <a:t> Loop 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do-while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Infinite Loops!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Recap: Characters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(AY2016/7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type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can be used to store single characters (e.g.,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'4'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400" dirty="0"/>
              <a:t>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Special characters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'\0'</a:t>
            </a:r>
            <a:r>
              <a:rPr lang="en-US" sz="2400" dirty="0"/>
              <a:t>: null character 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'\t'</a:t>
            </a:r>
            <a:r>
              <a:rPr lang="en-US" sz="2400" dirty="0"/>
              <a:t>: tab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'\n'</a:t>
            </a:r>
            <a:r>
              <a:rPr lang="en-US" sz="2400" dirty="0"/>
              <a:t>: newline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30C62-B59D-4944-9872-A56DF6FDE7BF}"/>
              </a:ext>
            </a:extLst>
          </p:cNvPr>
          <p:cNvSpPr txBox="1"/>
          <p:nvPr/>
        </p:nvSpPr>
        <p:spPr>
          <a:xfrm>
            <a:off x="1078823" y="2318309"/>
            <a:ext cx="265069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'4'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401A5-3160-42FF-9AD4-DF6554026F18}"/>
              </a:ext>
            </a:extLst>
          </p:cNvPr>
          <p:cNvSpPr txBox="1"/>
          <p:nvPr/>
        </p:nvSpPr>
        <p:spPr>
          <a:xfrm>
            <a:off x="1078823" y="3543980"/>
            <a:ext cx="26506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c3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'100'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B87F3-107E-4154-BFB1-9F4F9A73432F}"/>
              </a:ext>
            </a:extLst>
          </p:cNvPr>
          <p:cNvSpPr txBox="1"/>
          <p:nvPr/>
        </p:nvSpPr>
        <p:spPr>
          <a:xfrm>
            <a:off x="4337407" y="2626041"/>
            <a:ext cx="265069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the same as c2 =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47B94-F106-49A9-B65C-BD033A00B269}"/>
              </a:ext>
            </a:extLst>
          </p:cNvPr>
          <p:cNvSpPr txBox="1"/>
          <p:nvPr/>
        </p:nvSpPr>
        <p:spPr>
          <a:xfrm>
            <a:off x="4387066" y="3528591"/>
            <a:ext cx="396582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single characters can be stored.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90871-040F-4170-8E8E-EC56CFFB7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94" y="3468241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array terminated by a null character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(which has the numeric value </a:t>
            </a:r>
            <a:r>
              <a:rPr lang="en-US" sz="2800" dirty="0">
                <a:solidFill>
                  <a:srgbClr val="C00000"/>
                </a:solidFill>
              </a:rPr>
              <a:t>0</a:t>
            </a:r>
            <a:r>
              <a:rPr lang="en-US" sz="2800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/ modified.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If the string does not need to be modified…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70071" y="1779937"/>
            <a:ext cx="388960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*hello4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CE0A-4E20-4CEA-8F03-97F6A2A532A0}"/>
              </a:ext>
            </a:extLst>
          </p:cNvPr>
          <p:cNvSpPr txBox="1"/>
          <p:nvPr/>
        </p:nvSpPr>
        <p:spPr>
          <a:xfrm>
            <a:off x="970071" y="3384625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hello4[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406D1B-3BF5-4CE3-9EC5-BA19D8E44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66" y="331004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28DA0C-19A7-410C-8103-5115F757EF63}"/>
              </a:ext>
            </a:extLst>
          </p:cNvPr>
          <p:cNvSpPr txBox="1"/>
          <p:nvPr/>
        </p:nvSpPr>
        <p:spPr>
          <a:xfrm>
            <a:off x="4929920" y="3337680"/>
            <a:ext cx="26900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but CANNOT be modified.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8F201-C496-4C53-8ED8-A3E8332502FC}"/>
              </a:ext>
            </a:extLst>
          </p:cNvPr>
          <p:cNvSpPr txBox="1"/>
          <p:nvPr/>
        </p:nvSpPr>
        <p:spPr>
          <a:xfrm>
            <a:off x="5242372" y="1755552"/>
            <a:ext cx="237762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pointer points to the string which is stored in a protected part of the memory.</a:t>
            </a:r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loop or the string function </a:t>
            </a:r>
            <a:r>
              <a:rPr lang="en-US" sz="2800" dirty="0" err="1">
                <a:solidFill>
                  <a:srgbClr val="0000FF"/>
                </a:solidFill>
              </a:rPr>
              <a:t>strcpy</a:t>
            </a:r>
            <a:r>
              <a:rPr lang="en-US" sz="2800" dirty="0"/>
              <a:t> (requires </a:t>
            </a:r>
            <a:r>
              <a:rPr lang="en-US" sz="2800" dirty="0" err="1"/>
              <a:t>string.h</a:t>
            </a:r>
            <a:r>
              <a:rPr lang="en-US" sz="2800" dirty="0"/>
              <a:t>) </a:t>
            </a:r>
            <a:r>
              <a:rPr lang="en-US" sz="2800" dirty="0" err="1"/>
              <a:t>stringcan</a:t>
            </a:r>
            <a:r>
              <a:rPr lang="en-US" sz="2800" dirty="0"/>
              <a:t> be used to make a copy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1168" y="4466090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1011168" y="2311910"/>
            <a:ext cx="5373866" cy="194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939A9-503C-45DD-A086-CFC94710F2EC}"/>
              </a:ext>
            </a:extLst>
          </p:cNvPr>
          <p:cNvSpPr txBox="1"/>
          <p:nvPr/>
        </p:nvSpPr>
        <p:spPr>
          <a:xfrm>
            <a:off x="4453915" y="3332148"/>
            <a:ext cx="316608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you rewrite the condition using 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instead?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the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character!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741747" y="2393536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741747" y="1781232"/>
            <a:ext cx="38896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05353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6,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</a:t>
            </a:r>
            <a:r>
              <a:rPr lang="en-US" sz="2400"/>
              <a:t>Set 13-16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7/8 during tutorials.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14047</TotalTime>
  <Words>487</Words>
  <Application>Microsoft Office PowerPoint</Application>
  <PresentationFormat>On-screen Show (4:3)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16: String</vt:lpstr>
      <vt:lpstr>Recap: Characters</vt:lpstr>
      <vt:lpstr>String</vt:lpstr>
      <vt:lpstr>String</vt:lpstr>
      <vt:lpstr>String Copy</vt:lpstr>
      <vt:lpstr>Common Mistake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2021-02-11T11:11:54Z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