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564" r:id="rId3"/>
    <p:sldId id="590" r:id="rId4"/>
    <p:sldId id="594" r:id="rId5"/>
    <p:sldId id="595" r:id="rId6"/>
    <p:sldId id="559" r:id="rId7"/>
    <p:sldId id="560" r:id="rId8"/>
    <p:sldId id="525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F3690-C100-40EE-A937-14612E9F3314}" v="10" dt="2021-02-11T11:16:05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98" d="100"/>
          <a:sy n="98" d="100"/>
        </p:scale>
        <p:origin x="15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1T11:16:16.653" v="199" actId="207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1T11:15:11.855" v="41" actId="2057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5:15.706" v="42"/>
        <pc:sldMkLst>
          <pc:docMk/>
          <pc:sldMk cId="1971208294" sldId="560"/>
        </pc:sldMkLst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3:32.173" v="10" actId="20577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Week 5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/>
        </p:nvGraphicFramePr>
        <p:xfrm>
          <a:off x="601701" y="44340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39098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4340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4168676"/>
            <a:ext cx="620531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C9A1D-6448-41B2-BD14-CACDC771A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5949" y="3094893"/>
            <a:ext cx="1959427" cy="2009670"/>
          </a:xfrm>
          <a:prstGeom prst="straightConnector1">
            <a:avLst/>
          </a:prstGeom>
          <a:noFill/>
          <a:ln w="28575" cap="sq" algn="ctr">
            <a:solidFill>
              <a:srgbClr val="9933FF"/>
            </a:solidFill>
            <a:round/>
            <a:headEnd/>
            <a:tailEnd type="triangle" w="lg" len="med"/>
          </a:ln>
        </p:spPr>
      </p:cxn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6298AF59-F7D9-4F05-84BF-96ED0AC950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5037" y="3094893"/>
            <a:ext cx="1599363" cy="1939331"/>
          </a:xfrm>
          <a:prstGeom prst="straightConnector1">
            <a:avLst/>
          </a:prstGeom>
          <a:noFill/>
          <a:ln w="28575" cap="sq" algn="ctr">
            <a:solidFill>
              <a:srgbClr val="0000FF"/>
            </a:solidFill>
            <a:round/>
            <a:headEnd/>
            <a:tailEnd type="triangle" w="lg" len="med"/>
          </a:ln>
        </p:spPr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FA77C354-F87B-40D8-BAA7-811F60DDD4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28044" y="3094893"/>
            <a:ext cx="251209" cy="1939331"/>
          </a:xfrm>
          <a:prstGeom prst="straightConnector1">
            <a:avLst/>
          </a:prstGeom>
          <a:noFill/>
          <a:ln w="28575" cap="sq" algn="ctr">
            <a:solidFill>
              <a:srgbClr val="006600"/>
            </a:solidFill>
            <a:round/>
            <a:headEnd/>
            <a:tailEnd type="triangle" w="lg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A4B870-5E05-4566-A46F-B6A051179C55}"/>
              </a:ext>
            </a:extLst>
          </p:cNvPr>
          <p:cNvSpPr txBox="1"/>
          <p:nvPr/>
        </p:nvSpPr>
        <p:spPr>
          <a:xfrm>
            <a:off x="5953649" y="5923341"/>
            <a:ext cx="1818752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Any issues with this function?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069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assertion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function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{ product == (i-1)!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Week5 -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You should start preparing for</a:t>
            </a:r>
            <a:r>
              <a:rPr lang="en-US" sz="6000" dirty="0">
                <a:solidFill>
                  <a:srgbClr val="0000FF"/>
                </a:solidFill>
              </a:rPr>
              <a:t> Midterm </a:t>
            </a:r>
            <a:r>
              <a:rPr lang="en-US" sz="6000" dirty="0"/>
              <a:t>and</a:t>
            </a:r>
            <a:r>
              <a:rPr lang="en-US" sz="6000" dirty="0">
                <a:solidFill>
                  <a:srgbClr val="0000FF"/>
                </a:solidFill>
              </a:rPr>
              <a:t> PE1!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13273</TotalTime>
  <Words>559</Words>
  <Application>Microsoft Office PowerPoint</Application>
  <PresentationFormat>On-screen Show (4:3)</PresentationFormat>
  <Paragraphs>151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Repetition through Loops</vt:lpstr>
      <vt:lpstr>The for Loop </vt:lpstr>
      <vt:lpstr>The while Loop </vt:lpstr>
      <vt:lpstr>The do-while Loop </vt:lpstr>
      <vt:lpstr>Loop Invariant</vt:lpstr>
      <vt:lpstr>Loop Invariant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2021-02-11T11:16:17Z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