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8" r:id="rId3"/>
    <p:sldId id="504" r:id="rId4"/>
    <p:sldId id="546" r:id="rId5"/>
    <p:sldId id="552" r:id="rId6"/>
    <p:sldId id="553" r:id="rId7"/>
    <p:sldId id="554" r:id="rId8"/>
    <p:sldId id="555" r:id="rId9"/>
    <p:sldId id="559" r:id="rId10"/>
    <p:sldId id="545" r:id="rId11"/>
    <p:sldId id="562" r:id="rId12"/>
    <p:sldId id="548" r:id="rId13"/>
    <p:sldId id="557" r:id="rId14"/>
    <p:sldId id="556" r:id="rId15"/>
    <p:sldId id="558" r:id="rId16"/>
    <p:sldId id="524" r:id="rId17"/>
    <p:sldId id="563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6DBA3-E28E-488E-AEF7-D65CCEDE1D4B}" v="2" dt="2021-02-03T07:52:45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54B6DBA3-E28E-488E-AEF7-D65CCEDE1D4B}"/>
    <pc:docChg chg="undo custSel addSld delSld modSld">
      <pc:chgData name="Zhao Jin" userId="cd05a825-544c-438a-9ba1-08e63db50b47" providerId="ADAL" clId="{54B6DBA3-E28E-488E-AEF7-D65CCEDE1D4B}" dt="2021-02-03T07:52:45.634" v="3"/>
      <pc:docMkLst>
        <pc:docMk/>
      </pc:docMkLst>
      <pc:sldChg chg="addSp delSp mod">
        <pc:chgData name="Zhao Jin" userId="cd05a825-544c-438a-9ba1-08e63db50b47" providerId="ADAL" clId="{54B6DBA3-E28E-488E-AEF7-D65CCEDE1D4B}" dt="2021-02-03T07:52:37.386" v="1" actId="22"/>
        <pc:sldMkLst>
          <pc:docMk/>
          <pc:sldMk cId="2438607696" sldId="468"/>
        </pc:sldMkLst>
        <pc:spChg chg="add del">
          <ac:chgData name="Zhao Jin" userId="cd05a825-544c-438a-9ba1-08e63db50b47" providerId="ADAL" clId="{54B6DBA3-E28E-488E-AEF7-D65CCEDE1D4B}" dt="2021-02-03T07:52:37.386" v="1" actId="22"/>
          <ac:spMkLst>
            <pc:docMk/>
            <pc:sldMk cId="2438607696" sldId="468"/>
            <ac:spMk id="8" creationId="{1029B04D-AC3C-4A29-9E1C-CB171A1954EF}"/>
          </ac:spMkLst>
        </pc:spChg>
      </pc:sldChg>
      <pc:sldChg chg="add del">
        <pc:chgData name="Zhao Jin" userId="cd05a825-544c-438a-9ba1-08e63db50b47" providerId="ADAL" clId="{54B6DBA3-E28E-488E-AEF7-D65CCEDE1D4B}" dt="2021-02-03T07:52:45.634" v="3"/>
        <pc:sldMkLst>
          <pc:docMk/>
          <pc:sldMk cId="92291925" sldId="564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  <pc:spChg chg="mod">
          <ac:chgData name="Zhao Jin" userId="cd05a825-544c-438a-9ba1-08e63db50b47" providerId="ADAL" clId="{B1F7CFED-A664-443A-A173-5DFC1A50598C}" dt="2021-02-03T07:45:32.942" v="3309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  <pc:spChg chg="mod">
          <ac:chgData name="Zhao Jin" userId="cd05a825-544c-438a-9ba1-08e63db50b47" providerId="ADAL" clId="{B1F7CFED-A664-443A-A173-5DFC1A50598C}" dt="2021-02-03T07:45:37.894" v="3318" actId="20577"/>
          <ac:spMkLst>
            <pc:docMk/>
            <pc:sldMk cId="243231529" sldId="563"/>
            <ac:spMk id="9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  <pc:grpChg chg="mod">
          <ac:chgData name="Zhao Jin" userId="cd05a825-544c-438a-9ba1-08e63db50b47" providerId="ADAL" clId="{C93C4A5C-67F6-447F-9979-A1EEF99F3828}" dt="2021-02-01T04:09:18.530" v="0" actId="14100"/>
          <ac:grpSpMkLst>
            <pc:docMk/>
            <pc:sldMk cId="3792232794" sldId="504"/>
            <ac:grpSpMk id="6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  <pc:spChg chg="del">
          <ac:chgData name="Zhao Jin" userId="cd05a825-544c-438a-9ba1-08e63db50b47" providerId="ADAL" clId="{C93C4A5C-67F6-447F-9979-A1EEF99F3828}" dt="2021-02-01T05:07:08.266" v="225" actId="478"/>
          <ac:spMkLst>
            <pc:docMk/>
            <pc:sldMk cId="2775173622" sldId="524"/>
            <ac:spMk id="2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4.634" v="228" actId="478"/>
          <ac:spMkLst>
            <pc:docMk/>
            <pc:sldMk cId="2775173622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1.384" v="227" actId="478"/>
          <ac:spMkLst>
            <pc:docMk/>
            <pc:sldMk cId="2775173622" sldId="524"/>
            <ac:spMk id="11" creationId="{00000000-0000-0000-0000-000000000000}"/>
          </ac:spMkLst>
        </pc:spChg>
        <pc:spChg chg="add del mod">
          <ac:chgData name="Zhao Jin" userId="cd05a825-544c-438a-9ba1-08e63db50b47" providerId="ADAL" clId="{C93C4A5C-67F6-447F-9979-A1EEF99F3828}" dt="2021-02-01T05:18:19.132" v="1051" actId="478"/>
          <ac:spMkLst>
            <pc:docMk/>
            <pc:sldMk cId="2775173622" sldId="524"/>
            <ac:spMk id="12" creationId="{E4C61F2F-0BA9-408B-9AF3-62FBBD5F8126}"/>
          </ac:spMkLst>
        </pc:spChg>
        <pc:spChg chg="add del mod">
          <ac:chgData name="Zhao Jin" userId="cd05a825-544c-438a-9ba1-08e63db50b47" providerId="ADAL" clId="{C93C4A5C-67F6-447F-9979-A1EEF99F3828}" dt="2021-02-01T05:19:09.706" v="1270" actId="20577"/>
          <ac:spMkLst>
            <pc:docMk/>
            <pc:sldMk cId="2775173622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C93C4A5C-67F6-447F-9979-A1EEF99F3828}" dt="2021-02-01T05:05:17.703" v="222" actId="20577"/>
          <ac:spMkLst>
            <pc:docMk/>
            <pc:sldMk cId="2775173622" sldId="524"/>
            <ac:spMk id="25602" creationId="{00000000-0000-0000-0000-000000000000}"/>
          </ac:spMkLst>
        </pc:spChg>
        <pc:graphicFrameChg chg="add mod modGraphic">
          <ac:chgData name="Zhao Jin" userId="cd05a825-544c-438a-9ba1-08e63db50b47" providerId="ADAL" clId="{C93C4A5C-67F6-447F-9979-A1EEF99F3828}" dt="2021-02-01T05:16:58.101" v="973" actId="120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picChg chg="add del mod">
          <ac:chgData name="Zhao Jin" userId="cd05a825-544c-438a-9ba1-08e63db50b47" providerId="ADAL" clId="{C93C4A5C-67F6-447F-9979-A1EEF99F3828}" dt="2021-02-01T05:12:25.839" v="607" actId="478"/>
          <ac:picMkLst>
            <pc:docMk/>
            <pc:sldMk cId="2775173622" sldId="524"/>
            <ac:picMk id="4" creationId="{21E7EE8E-039E-42B0-8B23-10E559ADE006}"/>
          </ac:picMkLst>
        </pc:picChg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  <pc:spChg chg="add mod">
          <ac:chgData name="Zhao Jin" userId="cd05a825-544c-438a-9ba1-08e63db50b47" providerId="ADAL" clId="{C93C4A5C-67F6-447F-9979-A1EEF99F3828}" dt="2021-02-01T04:46:09.615" v="97" actId="2085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C93C4A5C-67F6-447F-9979-A1EEF99F3828}" dt="2021-02-01T04:45:13.001" v="93" actId="1076"/>
          <ac:spMkLst>
            <pc:docMk/>
            <pc:sldMk cId="4228901100" sldId="545"/>
            <ac:spMk id="10" creationId="{853A051E-3941-42AF-BD7D-94D3E7AB0C47}"/>
          </ac:spMkLst>
        </pc:spChg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  <pc:spChg chg="mod">
          <ac:chgData name="Zhao Jin" userId="cd05a825-544c-438a-9ba1-08e63db50b47" providerId="ADAL" clId="{C93C4A5C-67F6-447F-9979-A1EEF99F3828}" dt="2021-02-01T04:53:09.666" v="148" actId="20577"/>
          <ac:spMkLst>
            <pc:docMk/>
            <pc:sldMk cId="1617257579" sldId="548"/>
            <ac:spMk id="14338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03:20.192" v="182" actId="14734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  <pc:spChg chg="add mod">
          <ac:chgData name="Zhao Jin" userId="cd05a825-544c-438a-9ba1-08e63db50b47" providerId="ADAL" clId="{C93C4A5C-67F6-447F-9979-A1EEF99F3828}" dt="2021-02-01T04:17:55.643" v="22" actId="6549"/>
          <ac:spMkLst>
            <pc:docMk/>
            <pc:sldMk cId="1427618944" sldId="553"/>
            <ac:spMk id="9" creationId="{BFBD3315-263F-4198-BFCC-BA1CE3299DFA}"/>
          </ac:spMkLst>
        </pc:spChg>
        <pc:spChg chg="mod">
          <ac:chgData name="Zhao Jin" userId="cd05a825-544c-438a-9ba1-08e63db50b47" providerId="ADAL" clId="{C93C4A5C-67F6-447F-9979-A1EEF99F3828}" dt="2021-02-01T04:19:10.410" v="23" actId="13926"/>
          <ac:spMkLst>
            <pc:docMk/>
            <pc:sldMk cId="1427618944" sldId="55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  <pc:spChg chg="mod">
          <ac:chgData name="Zhao Jin" userId="cd05a825-544c-438a-9ba1-08e63db50b47" providerId="ADAL" clId="{C93C4A5C-67F6-447F-9979-A1EEF99F3828}" dt="2021-02-01T04:20:45.515" v="24" actId="948"/>
          <ac:spMkLst>
            <pc:docMk/>
            <pc:sldMk cId="1659983766" sldId="554"/>
            <ac:spMk id="16" creationId="{00000000-0000-0000-0000-000000000000}"/>
          </ac:spMkLst>
        </pc:spChg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  <pc:spChg chg="mod">
          <ac:chgData name="Zhao Jin" userId="cd05a825-544c-438a-9ba1-08e63db50b47" providerId="ADAL" clId="{C93C4A5C-67F6-447F-9979-A1EEF99F3828}" dt="2021-02-01T04:34:36.132" v="90" actId="6549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C93C4A5C-67F6-447F-9979-A1EEF99F3828}" dt="2021-02-01T04:34:23.015" v="77" actId="1076"/>
          <ac:spMkLst>
            <pc:docMk/>
            <pc:sldMk cId="1268238251" sldId="555"/>
            <ac:spMk id="13" creationId="{972B1E9B-C6E8-4DE8-871E-C214A3D77F45}"/>
          </ac:spMkLst>
        </pc:spChg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  <pc:spChg chg="mod">
          <ac:chgData name="Zhao Jin" userId="cd05a825-544c-438a-9ba1-08e63db50b47" providerId="ADAL" clId="{C93C4A5C-67F6-447F-9979-A1EEF99F3828}" dt="2021-02-01T05:03:22.273" v="184" actId="207"/>
          <ac:spMkLst>
            <pc:docMk/>
            <pc:sldMk cId="3990513599" sldId="556"/>
            <ac:spMk id="9" creationId="{279DD0F7-7371-46CC-B55A-367690ADD30F}"/>
          </ac:spMkLst>
        </pc:spChg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  <pc:spChg chg="mod">
          <ac:chgData name="Zhao Jin" userId="cd05a825-544c-438a-9ba1-08e63db50b47" providerId="ADAL" clId="{C93C4A5C-67F6-447F-9979-A1EEF99F3828}" dt="2021-02-01T05:01:40.517" v="151" actId="207"/>
          <ac:spMkLst>
            <pc:docMk/>
            <pc:sldMk cId="788021743" sldId="557"/>
            <ac:spMk id="9" creationId="{279DD0F7-7371-46CC-B55A-367690ADD30F}"/>
          </ac:spMkLst>
        </pc:spChg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  <pc:spChg chg="mod">
          <ac:chgData name="Zhao Jin" userId="cd05a825-544c-438a-9ba1-08e63db50b47" providerId="ADAL" clId="{C93C4A5C-67F6-447F-9979-A1EEF99F3828}" dt="2021-02-01T04:53:11.077" v="150" actId="948"/>
          <ac:spMkLst>
            <pc:docMk/>
            <pc:sldMk cId="2739484572" sldId="562"/>
            <ac:spMk id="15" creationId="{A66B4139-5576-4648-BE53-3803BE78ABCA}"/>
          </ac:spMkLst>
        </pc:spChg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  <pc:spChg chg="mod">
          <ac:chgData name="Zhao Jin" userId="cd05a825-544c-438a-9ba1-08e63db50b47" providerId="ADAL" clId="{C93C4A5C-67F6-447F-9979-A1EEF99F3828}" dt="2021-02-01T05:25:38.662" v="1831" actId="5793"/>
          <ac:spMkLst>
            <pc:docMk/>
            <pc:sldMk cId="243231529" sldId="563"/>
            <ac:spMk id="15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25:43.987" v="1848" actId="1035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2/3/2021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9ED3-7444-49E9-AF59-592D998E5189}"/>
              </a:ext>
            </a:extLst>
          </p:cNvPr>
          <p:cNvSpPr/>
          <p:nvPr/>
        </p:nvSpPr>
        <p:spPr>
          <a:xfrm>
            <a:off x="5164853" y="1879042"/>
            <a:ext cx="3074795" cy="314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125AF-2C98-4B25-8E18-D8277785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0652"/>
              </p:ext>
            </p:extLst>
          </p:nvPr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421041-2210-4121-91BC-BD8BDCC5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77160"/>
              </p:ext>
            </p:extLst>
          </p:nvPr>
        </p:nvGraphicFramePr>
        <p:xfrm>
          <a:off x="1288729" y="3906115"/>
          <a:ext cx="5403733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A511B3-0BFF-4C82-BF52-5B85A1891528}"/>
              </a:ext>
            </a:extLst>
          </p:cNvPr>
          <p:cNvSpPr txBox="1"/>
          <p:nvPr/>
        </p:nvSpPr>
        <p:spPr>
          <a:xfrm>
            <a:off x="6248159" y="2340006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Harder to design but easier to implement.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000D4-8068-4B6E-B9A4-D88802072D9E}"/>
              </a:ext>
            </a:extLst>
          </p:cNvPr>
          <p:cNvSpPr txBox="1"/>
          <p:nvPr/>
        </p:nvSpPr>
        <p:spPr>
          <a:xfrm>
            <a:off x="6248158" y="4307970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Easier to design but harder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32000"/>
              </p:ext>
            </p:extLst>
          </p:nvPr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4AE3F-3899-440E-885D-187ED02668FA}"/>
              </a:ext>
            </a:extLst>
          </p:cNvPr>
          <p:cNvSpPr txBox="1"/>
          <p:nvPr/>
        </p:nvSpPr>
        <p:spPr>
          <a:xfrm>
            <a:off x="5210819" y="2517750"/>
            <a:ext cx="269723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omit {}, otherwise you might run into strange errors.</a:t>
            </a:r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0393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1: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and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2: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{ 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…}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7185"/>
              </p:ext>
            </p:extLst>
          </p:nvPr>
        </p:nvGraphicFramePr>
        <p:xfrm>
          <a:off x="356909" y="4150799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7582647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the Simple “Drawing” problem (Unit 3: Ex #1)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</a:t>
              </a:r>
              <a:r>
                <a:rPr lang="en-US" sz="1000" b="1" kern="1200" dirty="0"/>
                <a:t> 3 </a:t>
              </a:r>
              <a:r>
                <a:rPr lang="en-US" sz="1000" kern="1200" dirty="0"/>
                <a:t>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6" y="3969572"/>
            <a:ext cx="1215621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</a:t>
              </a:r>
              <a:r>
                <a:rPr lang="en-US" sz="1000" b="1" kern="1200" dirty="0"/>
                <a:t>1</a:t>
              </a:r>
              <a:r>
                <a:rPr lang="en-US" sz="1000" kern="1200" dirty="0"/>
                <a:t> Figure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22595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491379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4597574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556009" y="356554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486718" y="3059733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2371411" y="2853732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13936</TotalTime>
  <Words>1493</Words>
  <Application>Microsoft Office PowerPoint</Application>
  <PresentationFormat>On-screen Show (4:3)</PresentationFormat>
  <Paragraphs>423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Nested if-else Statements </vt:lpstr>
      <vt:lpstr>Nested if-else Statements </vt:lpstr>
      <vt:lpstr>if-(else-if-)else… Statements </vt:lpstr>
      <vt:lpstr>Ex#1: CS1010 Schedule</vt:lpstr>
      <vt:lpstr>Ex#1: CS1010 Schedule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2021-02-03T07:52:48Z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