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12" r:id="rId3"/>
    <p:sldId id="613" r:id="rId4"/>
    <p:sldId id="644" r:id="rId5"/>
    <p:sldId id="621" r:id="rId6"/>
    <p:sldId id="641" r:id="rId7"/>
    <p:sldId id="639" r:id="rId8"/>
    <p:sldId id="624" r:id="rId9"/>
    <p:sldId id="626" r:id="rId10"/>
    <p:sldId id="631" r:id="rId11"/>
    <p:sldId id="632" r:id="rId12"/>
    <p:sldId id="637" r:id="rId13"/>
    <p:sldId id="638" r:id="rId14"/>
    <p:sldId id="636" r:id="rId15"/>
    <p:sldId id="52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21BCA-22B0-4222-9FD1-D652D1A59602}" v="144" dt="2021-03-29T05:22:04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0AC21BCA-22B0-4222-9FD1-D652D1A59602}"/>
    <pc:docChg chg="undo redo custSel addSld delSld modSld">
      <pc:chgData name="Zhao Jin" userId="cd05a825-544c-438a-9ba1-08e63db50b47" providerId="ADAL" clId="{0AC21BCA-22B0-4222-9FD1-D652D1A59602}" dt="2021-03-29T05:22:15.018" v="1256"/>
      <pc:docMkLst>
        <pc:docMk/>
      </pc:docMkLst>
      <pc:sldChg chg="modSp mod">
        <pc:chgData name="Zhao Jin" userId="cd05a825-544c-438a-9ba1-08e63db50b47" providerId="ADAL" clId="{0AC21BCA-22B0-4222-9FD1-D652D1A59602}" dt="2021-03-10T03:37:32.693" v="2" actId="6549"/>
        <pc:sldMkLst>
          <pc:docMk/>
          <pc:sldMk cId="0" sldId="256"/>
        </pc:sldMkLst>
        <pc:spChg chg="mod">
          <ac:chgData name="Zhao Jin" userId="cd05a825-544c-438a-9ba1-08e63db50b47" providerId="ADAL" clId="{0AC21BCA-22B0-4222-9FD1-D652D1A59602}" dt="2021-03-10T03:37:32.693" v="2" actId="6549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0AC21BCA-22B0-4222-9FD1-D652D1A59602}" dt="2021-03-29T05:19:16.389" v="1232" actId="20577"/>
        <pc:sldMkLst>
          <pc:docMk/>
          <pc:sldMk cId="4078418712" sldId="525"/>
        </pc:sldMkLst>
        <pc:spChg chg="mod">
          <ac:chgData name="Zhao Jin" userId="cd05a825-544c-438a-9ba1-08e63db50b47" providerId="ADAL" clId="{0AC21BCA-22B0-4222-9FD1-D652D1A59602}" dt="2021-03-29T05:19:16.389" v="1232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427618944" sldId="553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542002799" sldId="60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542002799" sldId="60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489370454" sldId="60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489370454" sldId="605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640598186" sldId="606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640598186" sldId="606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0AC21BCA-22B0-4222-9FD1-D652D1A59602}" dt="2021-03-29T05:08:38.415" v="312"/>
        <pc:sldMkLst>
          <pc:docMk/>
          <pc:sldMk cId="2483833350" sldId="612"/>
        </pc:sldMkLst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25" v="305" actId="6549"/>
          <ac:spMkLst>
            <pc:docMk/>
            <pc:sldMk cId="2483833350" sldId="612"/>
            <ac:spMk id="8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7:10.142" v="151" actId="478"/>
          <ac:spMkLst>
            <pc:docMk/>
            <pc:sldMk cId="2483833350" sldId="612"/>
            <ac:spMk id="1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1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1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0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3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6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8:09.956" v="306" actId="1035"/>
          <ac:spMkLst>
            <pc:docMk/>
            <pc:sldMk cId="2483833350" sldId="612"/>
            <ac:spMk id="29" creationId="{00000000-0000-0000-0000-000000000000}"/>
          </ac:spMkLst>
        </pc:spChg>
        <pc:spChg chg="del mod">
          <ac:chgData name="Zhao Jin" userId="cd05a825-544c-438a-9ba1-08e63db50b47" providerId="ADAL" clId="{0AC21BCA-22B0-4222-9FD1-D652D1A59602}" dt="2021-03-29T05:07:12.131" v="153" actId="478"/>
          <ac:spMkLst>
            <pc:docMk/>
            <pc:sldMk cId="2483833350" sldId="612"/>
            <ac:spMk id="30" creationId="{00000000-0000-0000-0000-000000000000}"/>
          </ac:spMkLst>
        </pc:spChg>
        <pc:spChg chg="add mod">
          <ac:chgData name="Zhao Jin" userId="cd05a825-544c-438a-9ba1-08e63db50b47" providerId="ADAL" clId="{0AC21BCA-22B0-4222-9FD1-D652D1A59602}" dt="2021-03-29T05:08:10.056" v="309" actId="1076"/>
          <ac:spMkLst>
            <pc:docMk/>
            <pc:sldMk cId="2483833350" sldId="612"/>
            <ac:spMk id="31" creationId="{8337300F-4EC9-4DF2-9C08-863AF5BA3D0C}"/>
          </ac:spMkLst>
        </pc:s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5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18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1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4" creationId="{00000000-0000-0000-0000-000000000000}"/>
          </ac:grpSpMkLst>
        </pc:grpChg>
        <pc:grpChg chg="mod">
          <ac:chgData name="Zhao Jin" userId="cd05a825-544c-438a-9ba1-08e63db50b47" providerId="ADAL" clId="{0AC21BCA-22B0-4222-9FD1-D652D1A59602}" dt="2021-03-29T05:08:09.956" v="306" actId="1035"/>
          <ac:grpSpMkLst>
            <pc:docMk/>
            <pc:sldMk cId="2483833350" sldId="612"/>
            <ac:grpSpMk id="27" creationId="{00000000-0000-0000-0000-000000000000}"/>
          </ac:grpSpMkLst>
        </pc:grp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6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19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2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5" creationId="{00000000-0000-0000-0000-000000000000}"/>
          </ac:cxnSpMkLst>
        </pc:cxnChg>
        <pc:cxnChg chg="mod">
          <ac:chgData name="Zhao Jin" userId="cd05a825-544c-438a-9ba1-08e63db50b47" providerId="ADAL" clId="{0AC21BCA-22B0-4222-9FD1-D652D1A59602}" dt="2021-03-29T05:08:09.956" v="306" actId="1035"/>
          <ac:cxnSpMkLst>
            <pc:docMk/>
            <pc:sldMk cId="2483833350" sldId="612"/>
            <ac:cxnSpMk id="28" creationId="{00000000-0000-0000-0000-000000000000}"/>
          </ac:cxnSpMkLst>
        </pc:cxnChg>
      </pc:sldChg>
      <pc:sldChg chg="delSp modSp add del mod delAnim">
        <pc:chgData name="Zhao Jin" userId="cd05a825-544c-438a-9ba1-08e63db50b47" providerId="ADAL" clId="{0AC21BCA-22B0-4222-9FD1-D652D1A59602}" dt="2021-03-29T05:19:34.354" v="1248"/>
        <pc:sldMkLst>
          <pc:docMk/>
          <pc:sldMk cId="2970543596" sldId="613"/>
        </pc:sldMkLst>
        <pc:spChg chg="mod">
          <ac:chgData name="Zhao Jin" userId="cd05a825-544c-438a-9ba1-08e63db50b47" providerId="ADAL" clId="{0AC21BCA-22B0-4222-9FD1-D652D1A59602}" dt="2021-03-29T05:19:34.354" v="1248"/>
          <ac:spMkLst>
            <pc:docMk/>
            <pc:sldMk cId="2970543596" sldId="613"/>
            <ac:spMk id="7" creationId="{00000000-0000-0000-0000-000000000000}"/>
          </ac:spMkLst>
        </pc:spChg>
        <pc:spChg chg="del">
          <ac:chgData name="Zhao Jin" userId="cd05a825-544c-438a-9ba1-08e63db50b47" providerId="ADAL" clId="{0AC21BCA-22B0-4222-9FD1-D652D1A59602}" dt="2021-03-29T05:08:45.828" v="313" actId="478"/>
          <ac:spMkLst>
            <pc:docMk/>
            <pc:sldMk cId="2970543596" sldId="613"/>
            <ac:spMk id="34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82410985" sldId="620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82410985" sldId="620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0AC21BCA-22B0-4222-9FD1-D652D1A59602}" dt="2021-03-29T05:19:39.526" v="1250"/>
        <pc:sldMkLst>
          <pc:docMk/>
          <pc:sldMk cId="2267673099" sldId="621"/>
        </pc:sldMkLst>
        <pc:spChg chg="mod">
          <ac:chgData name="Zhao Jin" userId="cd05a825-544c-438a-9ba1-08e63db50b47" providerId="ADAL" clId="{0AC21BCA-22B0-4222-9FD1-D652D1A59602}" dt="2021-03-29T05:19:39.526" v="1250"/>
          <ac:spMkLst>
            <pc:docMk/>
            <pc:sldMk cId="2267673099" sldId="621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503582036" sldId="62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503582036" sldId="622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1465211527" sldId="624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1465211527" sldId="624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95639249" sldId="62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95639249" sldId="626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3565944728" sldId="63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3565944728" sldId="631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709092880" sldId="632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709092880" sldId="63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58830549" sldId="63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58830549" sldId="635"/>
            <ac:spMk id="7" creationId="{00000000-0000-0000-0000-000000000000}"/>
          </ac:spMkLst>
        </pc:spChg>
      </pc:sldChg>
      <pc:sldChg chg="modSp add">
        <pc:chgData name="Zhao Jin" userId="cd05a825-544c-438a-9ba1-08e63db50b47" providerId="ADAL" clId="{0AC21BCA-22B0-4222-9FD1-D652D1A59602}" dt="2021-03-29T05:19:25.557" v="1233"/>
        <pc:sldMkLst>
          <pc:docMk/>
          <pc:sldMk cId="2888219981" sldId="636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888219981" sldId="636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35845528" sldId="637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2.159" v="1255"/>
        <pc:sldMkLst>
          <pc:docMk/>
          <pc:sldMk cId="2687128976" sldId="637"/>
        </pc:sldMkLst>
        <pc:spChg chg="mod">
          <ac:chgData name="Zhao Jin" userId="cd05a825-544c-438a-9ba1-08e63db50b47" providerId="ADAL" clId="{0AC21BCA-22B0-4222-9FD1-D652D1A59602}" dt="2021-03-29T05:22:12.159" v="1255"/>
          <ac:spMkLst>
            <pc:docMk/>
            <pc:sldMk cId="2687128976" sldId="637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0AC21BCA-22B0-4222-9FD1-D652D1A59602}" dt="2021-03-29T05:22:15.018" v="1256"/>
        <pc:sldMkLst>
          <pc:docMk/>
          <pc:sldMk cId="2501207953" sldId="638"/>
        </pc:sldMkLst>
        <pc:spChg chg="mod">
          <ac:chgData name="Zhao Jin" userId="cd05a825-544c-438a-9ba1-08e63db50b47" providerId="ADAL" clId="{0AC21BCA-22B0-4222-9FD1-D652D1A59602}" dt="2021-03-29T05:22:15.018" v="1256"/>
          <ac:spMkLst>
            <pc:docMk/>
            <pc:sldMk cId="2501207953" sldId="638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042096305" sldId="638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2463483696" sldId="639"/>
        </pc:sldMkLst>
        <pc:spChg chg="add del mod">
          <ac:chgData name="Zhao Jin" userId="cd05a825-544c-438a-9ba1-08e63db50b47" providerId="ADAL" clId="{0AC21BCA-22B0-4222-9FD1-D652D1A59602}" dt="2021-03-29T05:13:10.452" v="627" actId="478"/>
          <ac:spMkLst>
            <pc:docMk/>
            <pc:sldMk cId="2463483696" sldId="639"/>
            <ac:spMk id="3" creationId="{95F6CE26-6B0B-4C57-B9B0-57C5AFC114C6}"/>
          </ac:spMkLst>
        </pc:spChg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2463483696" sldId="639"/>
            <ac:spMk id="7" creationId="{00000000-0000-0000-0000-000000000000}"/>
          </ac:spMkLst>
        </pc:spChg>
        <pc:spChg chg="add del mod">
          <ac:chgData name="Zhao Jin" userId="cd05a825-544c-438a-9ba1-08e63db50b47" providerId="ADAL" clId="{0AC21BCA-22B0-4222-9FD1-D652D1A59602}" dt="2021-03-29T05:13:22.173" v="637" actId="478"/>
          <ac:spMkLst>
            <pc:docMk/>
            <pc:sldMk cId="2463483696" sldId="639"/>
            <ac:spMk id="10" creationId="{AD0B3B1E-B5B2-4A69-9706-E05BDD3B71E4}"/>
          </ac:spMkLst>
        </pc:spChg>
        <pc:spChg chg="add del mod">
          <ac:chgData name="Zhao Jin" userId="cd05a825-544c-438a-9ba1-08e63db50b47" providerId="ADAL" clId="{0AC21BCA-22B0-4222-9FD1-D652D1A59602}" dt="2021-03-29T05:14:04.385" v="757" actId="478"/>
          <ac:spMkLst>
            <pc:docMk/>
            <pc:sldMk cId="2463483696" sldId="639"/>
            <ac:spMk id="11" creationId="{33EE5445-F0C0-497B-AEAD-56DFB83F482B}"/>
          </ac:spMkLst>
        </pc:spChg>
        <pc:spChg chg="add mod">
          <ac:chgData name="Zhao Jin" userId="cd05a825-544c-438a-9ba1-08e63db50b47" providerId="ADAL" clId="{0AC21BCA-22B0-4222-9FD1-D652D1A59602}" dt="2021-03-29T05:16:26.078" v="1079" actId="1076"/>
          <ac:spMkLst>
            <pc:docMk/>
            <pc:sldMk cId="2463483696" sldId="639"/>
            <ac:spMk id="13" creationId="{61B0A846-572F-4853-9C21-D147814E737E}"/>
          </ac:spMkLst>
        </pc:spChg>
        <pc:spChg chg="mod">
          <ac:chgData name="Zhao Jin" userId="cd05a825-544c-438a-9ba1-08e63db50b47" providerId="ADAL" clId="{0AC21BCA-22B0-4222-9FD1-D652D1A59602}" dt="2021-03-29T05:16:32.917" v="1083" actId="14100"/>
          <ac:spMkLst>
            <pc:docMk/>
            <pc:sldMk cId="2463483696" sldId="639"/>
            <ac:spMk id="208" creationId="{00000000-0000-0000-0000-000000000000}"/>
          </ac:spMkLst>
        </pc:spChg>
      </pc:sldChg>
      <pc:sldChg chg="addSp delSp modSp add mod">
        <pc:chgData name="Zhao Jin" userId="cd05a825-544c-438a-9ba1-08e63db50b47" providerId="ADAL" clId="{0AC21BCA-22B0-4222-9FD1-D652D1A59602}" dt="2021-03-29T05:19:25.557" v="1233"/>
        <pc:sldMkLst>
          <pc:docMk/>
          <pc:sldMk cId="406905398" sldId="641"/>
        </pc:sldMkLst>
        <pc:spChg chg="mod">
          <ac:chgData name="Zhao Jin" userId="cd05a825-544c-438a-9ba1-08e63db50b47" providerId="ADAL" clId="{0AC21BCA-22B0-4222-9FD1-D652D1A59602}" dt="2021-03-29T05:19:25.557" v="1233"/>
          <ac:spMkLst>
            <pc:docMk/>
            <pc:sldMk cId="406905398" sldId="641"/>
            <ac:spMk id="7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29T05:09:23.046" v="316" actId="207"/>
          <ac:spMkLst>
            <pc:docMk/>
            <pc:sldMk cId="406905398" sldId="641"/>
            <ac:spMk id="64" creationId="{33AA6635-5D7C-4EEC-81A0-BB2DB1450639}"/>
          </ac:spMkLst>
        </pc:spChg>
        <pc:spChg chg="add del mod">
          <ac:chgData name="Zhao Jin" userId="cd05a825-544c-438a-9ba1-08e63db50b47" providerId="ADAL" clId="{0AC21BCA-22B0-4222-9FD1-D652D1A59602}" dt="2021-03-29T05:09:33.644" v="320" actId="478"/>
          <ac:spMkLst>
            <pc:docMk/>
            <pc:sldMk cId="406905398" sldId="641"/>
            <ac:spMk id="80" creationId="{F1C8CB19-4150-434B-9FFD-35C570D3EC4F}"/>
          </ac:spMkLst>
        </pc:spChg>
        <pc:spChg chg="mod">
          <ac:chgData name="Zhao Jin" userId="cd05a825-544c-438a-9ba1-08e63db50b47" providerId="ADAL" clId="{0AC21BCA-22B0-4222-9FD1-D652D1A59602}" dt="2021-03-29T05:09:21.290" v="315" actId="1035"/>
          <ac:spMkLst>
            <pc:docMk/>
            <pc:sldMk cId="406905398" sldId="641"/>
            <ac:spMk id="86" creationId="{2AD46EF9-A843-48CC-8FB5-3CFD332FA4A9}"/>
          </ac:spMkLst>
        </pc:spChg>
        <pc:spChg chg="mod">
          <ac:chgData name="Zhao Jin" userId="cd05a825-544c-438a-9ba1-08e63db50b47" providerId="ADAL" clId="{0AC21BCA-22B0-4222-9FD1-D652D1A59602}" dt="2021-03-29T05:11:14.084" v="447" actId="20577"/>
          <ac:spMkLst>
            <pc:docMk/>
            <pc:sldMk cId="406905398" sldId="641"/>
            <ac:spMk id="91" creationId="{658B1AC3-80C3-41E8-9557-2B3B587A560D}"/>
          </ac:spMkLst>
        </pc:spChg>
      </pc:sldChg>
      <pc:sldChg chg="modSp add mod">
        <pc:chgData name="Zhao Jin" userId="cd05a825-544c-438a-9ba1-08e63db50b47" providerId="ADAL" clId="{0AC21BCA-22B0-4222-9FD1-D652D1A59602}" dt="2021-03-29T05:19:37.861" v="1249"/>
        <pc:sldMkLst>
          <pc:docMk/>
          <pc:sldMk cId="2892195280" sldId="644"/>
        </pc:sldMkLst>
        <pc:spChg chg="mod">
          <ac:chgData name="Zhao Jin" userId="cd05a825-544c-438a-9ba1-08e63db50b47" providerId="ADAL" clId="{0AC21BCA-22B0-4222-9FD1-D652D1A59602}" dt="2021-03-29T05:19:37.861" v="1249"/>
          <ac:spMkLst>
            <pc:docMk/>
            <pc:sldMk cId="2892195280" sldId="644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0AC21BCA-22B0-4222-9FD1-D652D1A59602}" dt="2021-03-22T05:10:27.953" v="13"/>
        <pc:sldMkLst>
          <pc:docMk/>
          <pc:sldMk cId="1102671819" sldId="645"/>
        </pc:sldMkLst>
      </pc:sldChg>
      <pc:sldChg chg="add del">
        <pc:chgData name="Zhao Jin" userId="cd05a825-544c-438a-9ba1-08e63db50b47" providerId="ADAL" clId="{0AC21BCA-22B0-4222-9FD1-D652D1A59602}" dt="2021-03-29T05:16:51.651" v="1084" actId="47"/>
        <pc:sldMkLst>
          <pc:docMk/>
          <pc:sldMk cId="1245905962" sldId="645"/>
        </pc:sldMkLst>
      </pc:sldChg>
      <pc:sldChg chg="add del">
        <pc:chgData name="Zhao Jin" userId="cd05a825-544c-438a-9ba1-08e63db50b47" providerId="ADAL" clId="{0AC21BCA-22B0-4222-9FD1-D652D1A59602}" dt="2021-03-22T05:10:32.241" v="15"/>
        <pc:sldMkLst>
          <pc:docMk/>
          <pc:sldMk cId="3443562113" sldId="645"/>
        </pc:sldMkLst>
      </pc:sldChg>
      <pc:sldChg chg="addSp delSp modSp add del mod">
        <pc:chgData name="Zhao Jin" userId="cd05a825-544c-438a-9ba1-08e63db50b47" providerId="ADAL" clId="{0AC21BCA-22B0-4222-9FD1-D652D1A59602}" dt="2021-03-29T05:14:14.720" v="758" actId="47"/>
        <pc:sldMkLst>
          <pc:docMk/>
          <pc:sldMk cId="111239147" sldId="646"/>
        </pc:sldMkLst>
        <pc:spChg chg="add del mod">
          <ac:chgData name="Zhao Jin" userId="cd05a825-544c-438a-9ba1-08e63db50b47" providerId="ADAL" clId="{0AC21BCA-22B0-4222-9FD1-D652D1A59602}" dt="2021-03-29T05:13:04.958" v="625" actId="478"/>
          <ac:spMkLst>
            <pc:docMk/>
            <pc:sldMk cId="111239147" sldId="646"/>
            <ac:spMk id="10" creationId="{AD0B3B1E-B5B2-4A69-9706-E05BDD3B71E4}"/>
          </ac:spMkLst>
        </pc:spChg>
      </pc:sldChg>
      <pc:sldChg chg="add del">
        <pc:chgData name="Zhao Jin" userId="cd05a825-544c-438a-9ba1-08e63db50b47" providerId="ADAL" clId="{0AC21BCA-22B0-4222-9FD1-D652D1A59602}" dt="2021-03-29T05:10:23.737" v="322"/>
        <pc:sldMkLst>
          <pc:docMk/>
          <pc:sldMk cId="3568353362" sldId="646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3/29/2021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4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05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75039" cy="1171575"/>
            <a:chOff x="1752600" y="2108200"/>
            <a:chExt cx="3475039" cy="1171575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A274BE-48BD-49E9-988A-B87449CB1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0075" y="2565400"/>
              <a:ext cx="3357564" cy="714375"/>
              <a:chOff x="1178" y="1392"/>
              <a:chExt cx="2115" cy="450"/>
            </a:xfrm>
          </p:grpSpPr>
          <p:sp>
            <p:nvSpPr>
              <p:cNvPr id="29" name="Text Box 7">
                <a:extLst>
                  <a:ext uri="{FF2B5EF4-FFF2-40B4-BE49-F238E27FC236}">
                    <a16:creationId xmlns:a16="http://schemas.microsoft.com/office/drawing/2014/main" id="{76EEBB11-AB04-41E9-8BFD-E955CAD8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1392"/>
                <a:ext cx="2115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500" dirty="0">
                    <a:solidFill>
                      <a:srgbClr val="0000FF"/>
                    </a:solidFill>
                    <a:latin typeface="Verdana" pitchFamily="34" charset="0"/>
                  </a:rPr>
                  <a:t>a   [0]     [1]     [2]     [3]    [4] </a:t>
                </a:r>
              </a:p>
            </p:txBody>
          </p:sp>
          <p:grpSp>
            <p:nvGrpSpPr>
              <p:cNvPr id="30" name="Group 8">
                <a:extLst>
                  <a:ext uri="{FF2B5EF4-FFF2-40B4-BE49-F238E27FC236}">
                    <a16:creationId xmlns:a16="http://schemas.microsoft.com/office/drawing/2014/main" id="{0EA02EC1-D9C7-49AD-85D9-837348869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84"/>
                <a:ext cx="1920" cy="258"/>
                <a:chOff x="1344" y="1584"/>
                <a:chExt cx="1920" cy="258"/>
              </a:xfrm>
            </p:grpSpPr>
            <p:sp>
              <p:nvSpPr>
                <p:cNvPr id="31" name="Text Box 9">
                  <a:extLst>
                    <a:ext uri="{FF2B5EF4-FFF2-40B4-BE49-F238E27FC236}">
                      <a16:creationId xmlns:a16="http://schemas.microsoft.com/office/drawing/2014/main" id="{818F942E-67D7-4288-901C-CE4E1B085D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584"/>
                  <a:ext cx="384" cy="258"/>
                </a:xfrm>
                <a:prstGeom prst="rect">
                  <a:avLst/>
                </a:prstGeom>
                <a:solidFill>
                  <a:srgbClr val="FFC000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10</a:t>
                  </a:r>
                </a:p>
              </p:txBody>
            </p:sp>
            <p:sp>
              <p:nvSpPr>
                <p:cNvPr id="32" name="Text Box 10">
                  <a:extLst>
                    <a:ext uri="{FF2B5EF4-FFF2-40B4-BE49-F238E27FC236}">
                      <a16:creationId xmlns:a16="http://schemas.microsoft.com/office/drawing/2014/main" id="{A591DD00-A0A1-4199-9309-05AA47BCAF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dirty="0"/>
                    <a:t>5</a:t>
                  </a:r>
                </a:p>
              </p:txBody>
            </p:sp>
            <p:sp>
              <p:nvSpPr>
                <p:cNvPr id="33" name="Text Box 11">
                  <a:extLst>
                    <a:ext uri="{FF2B5EF4-FFF2-40B4-BE49-F238E27FC236}">
                      <a16:creationId xmlns:a16="http://schemas.microsoft.com/office/drawing/2014/main" id="{F692C2B2-9594-471C-9396-D70AEA7C4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7</a:t>
                  </a:r>
                </a:p>
              </p:txBody>
            </p:sp>
            <p:sp>
              <p:nvSpPr>
                <p:cNvPr id="34" name="Text Box 12">
                  <a:extLst>
                    <a:ext uri="{FF2B5EF4-FFF2-40B4-BE49-F238E27FC236}">
                      <a16:creationId xmlns:a16="http://schemas.microsoft.com/office/drawing/2014/main" id="{9E85C089-07CD-466A-8DC7-F6DDDC5C9F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1</a:t>
                  </a:r>
                </a:p>
              </p:txBody>
            </p:sp>
            <p:sp>
              <p:nvSpPr>
                <p:cNvPr id="35" name="Text Box 13">
                  <a:extLst>
                    <a:ext uri="{FF2B5EF4-FFF2-40B4-BE49-F238E27FC236}">
                      <a16:creationId xmlns:a16="http://schemas.microsoft.com/office/drawing/2014/main" id="{F2E49419-7CDB-48CF-9AD8-0A5DCA8DD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0" y="1584"/>
                  <a:ext cx="384" cy="258"/>
                </a:xfrm>
                <a:prstGeom prst="rect">
                  <a:avLst/>
                </a:prstGeom>
                <a:solidFill>
                  <a:schemeClr val="bg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/>
                    <a:t>6</a:t>
                  </a:r>
                </a:p>
              </p:txBody>
            </p:sp>
          </p:grp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3264449" y="2270056"/>
            <a:ext cx="5462587" cy="1111070"/>
            <a:chOff x="2843808" y="2852936"/>
            <a:chExt cx="5461992" cy="1111070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2852936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a[1]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1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4035533"/>
            <a:ext cx="4860925" cy="1067882"/>
            <a:chOff x="3444705" y="2847180"/>
            <a:chExt cx="4861095" cy="106788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705" y="284718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a[2] in the sorted region to its left?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C6FFD7-4ADB-49B8-BD8B-67BA323C36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90" y="2803456"/>
            <a:ext cx="547380" cy="2561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8C8DF1-75C9-405E-8821-864F9FA9AD54}"/>
              </a:ext>
            </a:extLst>
          </p:cNvPr>
          <p:cNvCxnSpPr>
            <a:cxnSpLocks/>
            <a:stCxn id="67" idx="4"/>
            <a:endCxn id="47" idx="0"/>
          </p:cNvCxnSpPr>
          <p:nvPr/>
        </p:nvCxnSpPr>
        <p:spPr>
          <a:xfrm flipH="1">
            <a:off x="3514725" y="4568933"/>
            <a:ext cx="598482" cy="22949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2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Week10</a:t>
            </a:r>
            <a:r>
              <a:rPr sz="120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0525" y="4181475"/>
            <a:ext cx="81168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SG" sz="20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D70864A-3031-49A0-A6F2-F45BF672F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82000" cy="535347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2200" dirty="0"/>
          </a:p>
        </p:txBody>
      </p:sp>
      <p:grpSp>
        <p:nvGrpSpPr>
          <p:cNvPr id="14" name="Group 19">
            <a:extLst>
              <a:ext uri="{FF2B5EF4-FFF2-40B4-BE49-F238E27FC236}">
                <a16:creationId xmlns:a16="http://schemas.microsoft.com/office/drawing/2014/main" id="{F4FFE805-631C-4549-A618-AA681FE4D558}"/>
              </a:ext>
            </a:extLst>
          </p:cNvPr>
          <p:cNvGrpSpPr>
            <a:grpSpLocks/>
          </p:cNvGrpSpPr>
          <p:nvPr/>
        </p:nvGrpSpPr>
        <p:grpSpPr bwMode="auto">
          <a:xfrm>
            <a:off x="2554836" y="3059594"/>
            <a:ext cx="3048000" cy="409575"/>
            <a:chOff x="1344" y="2064"/>
            <a:chExt cx="1920" cy="258"/>
          </a:xfrm>
        </p:grpSpPr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49E9F815-6FED-475C-BE16-279763C8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989F1DC-5724-4625-B65E-7A48AC6A6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DF51DAE4-0283-4148-B674-080D5301E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76E0D9DC-B137-4924-8EEA-62ACA049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E56C9623-EAD1-493D-ABA0-7847AF5AE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</p:grpSp>
      <p:grpSp>
        <p:nvGrpSpPr>
          <p:cNvPr id="23" name="Group 33">
            <a:extLst>
              <a:ext uri="{FF2B5EF4-FFF2-40B4-BE49-F238E27FC236}">
                <a16:creationId xmlns:a16="http://schemas.microsoft.com/office/drawing/2014/main" id="{527750FD-B912-4CD6-9454-1E13ADC2EEDF}"/>
              </a:ext>
            </a:extLst>
          </p:cNvPr>
          <p:cNvGrpSpPr>
            <a:grpSpLocks/>
          </p:cNvGrpSpPr>
          <p:nvPr/>
        </p:nvGrpSpPr>
        <p:grpSpPr bwMode="auto">
          <a:xfrm>
            <a:off x="2173836" y="1525320"/>
            <a:ext cx="3429000" cy="1171575"/>
            <a:chOff x="1752600" y="2108200"/>
            <a:chExt cx="3429000" cy="1171575"/>
          </a:xfrm>
        </p:grpSpPr>
        <p:grpSp>
          <p:nvGrpSpPr>
            <p:cNvPr id="30" name="Group 8">
              <a:extLst>
                <a:ext uri="{FF2B5EF4-FFF2-40B4-BE49-F238E27FC236}">
                  <a16:creationId xmlns:a16="http://schemas.microsoft.com/office/drawing/2014/main" id="{0EA02EC1-D9C7-49AD-85D9-837348869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2870200"/>
              <a:ext cx="3048000" cy="409575"/>
              <a:chOff x="1344" y="1584"/>
              <a:chExt cx="1920" cy="258"/>
            </a:xfrm>
          </p:grpSpPr>
          <p:sp>
            <p:nvSpPr>
              <p:cNvPr id="31" name="Text Box 9">
                <a:extLst>
                  <a:ext uri="{FF2B5EF4-FFF2-40B4-BE49-F238E27FC236}">
                    <a16:creationId xmlns:a16="http://schemas.microsoft.com/office/drawing/2014/main" id="{818F942E-67D7-4288-901C-CE4E1B085D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5</a:t>
                </a:r>
              </a:p>
            </p:txBody>
          </p:sp>
          <p:sp>
            <p:nvSpPr>
              <p:cNvPr id="32" name="Text Box 10">
                <a:extLst>
                  <a:ext uri="{FF2B5EF4-FFF2-40B4-BE49-F238E27FC236}">
                    <a16:creationId xmlns:a16="http://schemas.microsoft.com/office/drawing/2014/main" id="{A591DD00-A0A1-4199-9309-05AA47BCA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7</a:t>
                </a:r>
              </a:p>
            </p:txBody>
          </p:sp>
          <p:sp>
            <p:nvSpPr>
              <p:cNvPr id="33" name="Text Box 11">
                <a:extLst>
                  <a:ext uri="{FF2B5EF4-FFF2-40B4-BE49-F238E27FC236}">
                    <a16:creationId xmlns:a16="http://schemas.microsoft.com/office/drawing/2014/main" id="{F692C2B2-9594-471C-9396-D70AEA7C4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384" cy="258"/>
              </a:xfrm>
              <a:prstGeom prst="rect">
                <a:avLst/>
              </a:prstGeom>
              <a:solidFill>
                <a:srgbClr val="FFC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/>
                  <a:t>10</a:t>
                </a:r>
              </a:p>
            </p:txBody>
          </p:sp>
          <p:sp>
            <p:nvSpPr>
              <p:cNvPr id="34" name="Text Box 12">
                <a:extLst>
                  <a:ext uri="{FF2B5EF4-FFF2-40B4-BE49-F238E27FC236}">
                    <a16:creationId xmlns:a16="http://schemas.microsoft.com/office/drawing/2014/main" id="{9E85C089-07CD-466A-8DC7-F6DDDC5C9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1</a:t>
                </a:r>
              </a:p>
            </p:txBody>
          </p: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F2E49419-7CDB-48CF-9AD8-0A5DCA8DD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584"/>
                <a:ext cx="384" cy="258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/>
                  <a:t>6</a:t>
                </a:r>
              </a:p>
            </p:txBody>
          </p:sp>
        </p:grp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BE97BDB1-7CDB-4C1F-9EA9-9846F07AE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2108200"/>
              <a:ext cx="1524000" cy="457200"/>
              <a:chOff x="1104" y="1104"/>
              <a:chExt cx="960" cy="288"/>
            </a:xfrm>
          </p:grpSpPr>
          <p:sp>
            <p:nvSpPr>
              <p:cNvPr id="26" name="AutoShape 26">
                <a:extLst>
                  <a:ext uri="{FF2B5EF4-FFF2-40B4-BE49-F238E27FC236}">
                    <a16:creationId xmlns:a16="http://schemas.microsoft.com/office/drawing/2014/main" id="{EB6FB12E-B066-473F-BA3D-1240870BC3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8" y="1152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 cap="sq">
                <a:solidFill>
                  <a:srgbClr val="9900CC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27" name="Text Box 27">
                <a:extLst>
                  <a:ext uri="{FF2B5EF4-FFF2-40B4-BE49-F238E27FC236}">
                    <a16:creationId xmlns:a16="http://schemas.microsoft.com/office/drawing/2014/main" id="{E5B53861-8A61-45A9-AD06-17FF9AC15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104"/>
                <a:ext cx="960" cy="21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>
                    <a:solidFill>
                      <a:srgbClr val="9900CC"/>
                    </a:solidFill>
                  </a:rPr>
                  <a:t>Sorted region</a:t>
                </a:r>
              </a:p>
            </p:txBody>
          </p:sp>
        </p:grp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2014848C-D6DB-466A-92C7-3641C7640051}"/>
              </a:ext>
            </a:extLst>
          </p:cNvPr>
          <p:cNvGrpSpPr>
            <a:grpSpLocks/>
          </p:cNvGrpSpPr>
          <p:nvPr/>
        </p:nvGrpSpPr>
        <p:grpSpPr bwMode="auto">
          <a:xfrm>
            <a:off x="4500682" y="2251329"/>
            <a:ext cx="4226353" cy="1129797"/>
            <a:chOff x="4079907" y="2834209"/>
            <a:chExt cx="4225893" cy="1129797"/>
          </a:xfrm>
        </p:grpSpPr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F54BFB11-604B-4D25-B705-C4D7A4D1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907" y="2834209"/>
              <a:ext cx="36229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9A41B016-6198-48D4-A481-8E3A24724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57531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a[3] in the sorted region to its left?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09A18C55-E8AA-4DEE-BD7A-6B2B65CBE7A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52568"/>
            <a:ext cx="8382000" cy="535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3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Pass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sz="2200" dirty="0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6F2727A-B8AA-499C-8643-6AD7541079D1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798430"/>
            <a:ext cx="3048000" cy="409575"/>
            <a:chOff x="1344" y="2064"/>
            <a:chExt cx="1920" cy="258"/>
          </a:xfrm>
        </p:grpSpPr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60FF66F-8FBA-4BAC-A7E8-FB775D78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13EE91E7-C394-4EEF-8B1F-42C4885F2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65CB3105-68E8-4E6F-A830-1896D36A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6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5A128C97-4FEB-4244-9E47-36220125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9E74015E-993B-4336-A84B-3929B4EBB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6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</p:grp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DC4C0D8-999F-447F-8BFC-5A656C77F7EA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4056976"/>
            <a:ext cx="3048000" cy="409575"/>
            <a:chOff x="1344" y="1584"/>
            <a:chExt cx="1920" cy="258"/>
          </a:xfrm>
        </p:grpSpPr>
        <p:sp>
          <p:nvSpPr>
            <p:cNvPr id="61" name="Text Box 33">
              <a:extLst>
                <a:ext uri="{FF2B5EF4-FFF2-40B4-BE49-F238E27FC236}">
                  <a16:creationId xmlns:a16="http://schemas.microsoft.com/office/drawing/2014/main" id="{42F58F2F-D064-4594-ABA7-1C0D7E022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</a:t>
              </a: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1045B81C-5187-409A-A7B9-0E3B46C7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5</a:t>
              </a:r>
            </a:p>
          </p:txBody>
        </p:sp>
        <p:sp>
          <p:nvSpPr>
            <p:cNvPr id="63" name="Text Box 35">
              <a:extLst>
                <a:ext uri="{FF2B5EF4-FFF2-40B4-BE49-F238E27FC236}">
                  <a16:creationId xmlns:a16="http://schemas.microsoft.com/office/drawing/2014/main" id="{87150818-65A0-4B9D-8529-F367683B7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7</a:t>
              </a:r>
            </a:p>
          </p:txBody>
        </p:sp>
        <p:sp>
          <p:nvSpPr>
            <p:cNvPr id="64" name="Text Box 36">
              <a:extLst>
                <a:ext uri="{FF2B5EF4-FFF2-40B4-BE49-F238E27FC236}">
                  <a16:creationId xmlns:a16="http://schemas.microsoft.com/office/drawing/2014/main" id="{D179D947-7335-4B59-AC33-35AD25BD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584"/>
              <a:ext cx="384" cy="258"/>
            </a:xfrm>
            <a:prstGeom prst="rect">
              <a:avLst/>
            </a:prstGeom>
            <a:solidFill>
              <a:srgbClr val="FFC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/>
                <a:t>10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289D77C6-1F4F-4739-AFDA-1E505E4F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38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57DBD273-353A-4FB5-8B7C-F213532ED421}"/>
              </a:ext>
            </a:extLst>
          </p:cNvPr>
          <p:cNvGrpSpPr>
            <a:grpSpLocks/>
          </p:cNvGrpSpPr>
          <p:nvPr/>
        </p:nvGrpSpPr>
        <p:grpSpPr bwMode="auto">
          <a:xfrm>
            <a:off x="5133982" y="3995063"/>
            <a:ext cx="3649655" cy="1108352"/>
            <a:chOff x="4656017" y="2806710"/>
            <a:chExt cx="3649783" cy="110835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8646E8C-16A4-4037-B3C0-BE083933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017" y="2806710"/>
              <a:ext cx="381000" cy="533400"/>
            </a:xfrm>
            <a:prstGeom prst="ellipse">
              <a:avLst/>
            </a:prstGeom>
            <a:noFill/>
            <a:ln w="25400" cap="sq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8" name="Text Box 53">
              <a:extLst>
                <a:ext uri="{FF2B5EF4-FFF2-40B4-BE49-F238E27FC236}">
                  <a16:creationId xmlns:a16="http://schemas.microsoft.com/office/drawing/2014/main" id="{6DA31C0E-C913-4183-8B1A-5AB40EF62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908587"/>
              <a:ext cx="2438400" cy="10064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9900CC"/>
                  </a:solidFill>
                </a:rPr>
                <a:t>Where to insert a[4] in the sorted region to its left?</a:t>
              </a:r>
            </a:p>
          </p:txBody>
        </p:sp>
      </p:grpSp>
      <p:sp>
        <p:nvSpPr>
          <p:cNvPr id="51" name="Text Box 7">
            <a:extLst>
              <a:ext uri="{FF2B5EF4-FFF2-40B4-BE49-F238E27FC236}">
                <a16:creationId xmlns:a16="http://schemas.microsoft.com/office/drawing/2014/main" id="{85915740-7C92-44C1-B9E8-98C06D547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311" y="1982520"/>
            <a:ext cx="3357564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500" dirty="0">
                <a:solidFill>
                  <a:srgbClr val="0000FF"/>
                </a:solidFill>
                <a:latin typeface="Verdana" pitchFamily="34" charset="0"/>
              </a:rPr>
              <a:t>a   [0]     [1]     [2]     [3]    [4]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89B00E-DD49-430C-893B-C70746D32E59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2907589" y="2784729"/>
            <a:ext cx="1774258" cy="27486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08FF4C-3664-4359-A1E2-E00848E26A24}"/>
              </a:ext>
            </a:extLst>
          </p:cNvPr>
          <p:cNvCxnSpPr>
            <a:cxnSpLocks/>
            <a:stCxn id="67" idx="4"/>
            <a:endCxn id="48" idx="0"/>
          </p:cNvCxnSpPr>
          <p:nvPr/>
        </p:nvCxnSpPr>
        <p:spPr>
          <a:xfrm flipH="1">
            <a:off x="4124325" y="4528463"/>
            <a:ext cx="1200151" cy="2699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207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Week10 -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025474"/>
            <a:ext cx="80185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Try to implement and  apply the algorithms to </a:t>
            </a:r>
            <a:r>
              <a:rPr lang="en-US" sz="6000" dirty="0">
                <a:solidFill>
                  <a:srgbClr val="0000FF"/>
                </a:solidFill>
              </a:rPr>
              <a:t>understand them better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0000FF"/>
                </a:solidFill>
              </a:rPr>
              <a:t>practice your C syntax</a:t>
            </a:r>
            <a:r>
              <a:rPr lang="en-US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72974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6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10</a:t>
            </a:r>
            <a:r>
              <a:rPr lang="en-US" sz="2000" dirty="0"/>
              <a:t>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0A846-572F-4853-9C21-D147814E7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02" y="5233910"/>
            <a:ext cx="6509011" cy="132343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There is no need to explicitly return the sorted array!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Example: </a:t>
            </a:r>
            <a:r>
              <a:rPr lang="en-US" sz="2000" dirty="0" err="1"/>
              <a:t>counting_sort</a:t>
            </a:r>
            <a:r>
              <a:rPr lang="en-US" sz="2000" dirty="0"/>
              <a:t>(arr1, arr2, 6)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arr2 will be the sorted array after the call (due to call by reference)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Week10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</TotalTime>
  <Words>1588</Words>
  <Application>Microsoft Office PowerPoint</Application>
  <PresentationFormat>On-screen Show (4:3)</PresentationFormat>
  <Paragraphs>466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Clarity</vt:lpstr>
      <vt:lpstr>PowerPoint Presentation</vt:lpstr>
      <vt:lpstr>Linear Search</vt:lpstr>
      <vt:lpstr>Linear Search</vt:lpstr>
      <vt:lpstr>Binary Search</vt:lpstr>
      <vt:lpstr>Binary Search</vt:lpstr>
      <vt:lpstr>Counting Sort</vt:lpstr>
      <vt:lpstr>Counting Sort: Implementation</vt:lpstr>
      <vt:lpstr>Selection Sort</vt:lpstr>
      <vt:lpstr>Selection Sort: Implementation</vt:lpstr>
      <vt:lpstr>Bubble Sort: One Pass</vt:lpstr>
      <vt:lpstr>Bubble Sort: Implementation</vt:lpstr>
      <vt:lpstr>Insertion Sort</vt:lpstr>
      <vt:lpstr>Insertion Sort</vt:lpstr>
      <vt:lpstr>Insertion Sort: Implementation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2021-03-29T05:22:15Z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