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36" r:id="rId4"/>
    <p:sldId id="637" r:id="rId5"/>
    <p:sldId id="547" r:id="rId6"/>
    <p:sldId id="635" r:id="rId7"/>
    <p:sldId id="550" r:id="rId8"/>
    <p:sldId id="639" r:id="rId9"/>
    <p:sldId id="64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103" d="100"/>
          <a:sy n="103" d="100"/>
        </p:scale>
        <p:origin x="16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080033F3-07FE-4990-BE70-9C38D4AECBAC}"/>
    <pc:docChg chg="undo custSel addSld delSld modSld">
      <pc:chgData name="Zhao Jin" userId="cd05a825-544c-438a-9ba1-08e63db50b47" providerId="ADAL" clId="{080033F3-07FE-4990-BE70-9C38D4AECBAC}" dt="2021-03-01T08:48:16.001" v="2501" actId="20577"/>
      <pc:docMkLst>
        <pc:docMk/>
      </pc:docMkLst>
      <pc:sldChg chg="modSp mod">
        <pc:chgData name="Zhao Jin" userId="cd05a825-544c-438a-9ba1-08e63db50b47" providerId="ADAL" clId="{080033F3-07FE-4990-BE70-9C38D4AECBAC}" dt="2021-03-01T08:48:16.001" v="2501" actId="20577"/>
        <pc:sldMkLst>
          <pc:docMk/>
          <pc:sldMk cId="2438607696" sldId="468"/>
        </pc:sldMkLst>
        <pc:spChg chg="mod">
          <ac:chgData name="Zhao Jin" userId="cd05a825-544c-438a-9ba1-08e63db50b47" providerId="ADAL" clId="{080033F3-07FE-4990-BE70-9C38D4AECBAC}" dt="2021-03-01T08:48:16.001" v="250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Sp add del mod">
        <pc:chgData name="Zhao Jin" userId="cd05a825-544c-438a-9ba1-08e63db50b47" providerId="ADAL" clId="{080033F3-07FE-4990-BE70-9C38D4AECBAC}" dt="2021-03-01T08:02:58.416" v="1043" actId="47"/>
        <pc:sldMkLst>
          <pc:docMk/>
          <pc:sldMk cId="92291925" sldId="504"/>
        </pc:sldMkLst>
        <pc:spChg chg="del">
          <ac:chgData name="Zhao Jin" userId="cd05a825-544c-438a-9ba1-08e63db50b47" providerId="ADAL" clId="{080033F3-07FE-4990-BE70-9C38D4AECBAC}" dt="2021-03-01T08:02:38.162" v="1040" actId="478"/>
          <ac:spMkLst>
            <pc:docMk/>
            <pc:sldMk cId="92291925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080033F3-07FE-4990-BE70-9C38D4AECBAC}" dt="2021-03-01T08:44:53.767" v="2400" actId="47"/>
        <pc:sldMkLst>
          <pc:docMk/>
          <pc:sldMk cId="1067695719" sldId="526"/>
        </pc:sldMkLst>
      </pc:sldChg>
      <pc:sldChg chg="add del">
        <pc:chgData name="Zhao Jin" userId="cd05a825-544c-438a-9ba1-08e63db50b47" providerId="ADAL" clId="{080033F3-07FE-4990-BE70-9C38D4AECBAC}" dt="2021-03-01T08:03:07.150" v="1044" actId="47"/>
        <pc:sldMkLst>
          <pc:docMk/>
          <pc:sldMk cId="2573090601" sldId="546"/>
        </pc:sldMkLst>
      </pc:sldChg>
      <pc:sldChg chg="addSp delSp modSp add mod">
        <pc:chgData name="Zhao Jin" userId="cd05a825-544c-438a-9ba1-08e63db50b47" providerId="ADAL" clId="{080033F3-07FE-4990-BE70-9C38D4AECBAC}" dt="2021-03-01T08:45:03.421" v="2401"/>
        <pc:sldMkLst>
          <pc:docMk/>
          <pc:sldMk cId="473476986" sldId="547"/>
        </pc:sldMkLst>
        <pc:spChg chg="add del mod">
          <ac:chgData name="Zhao Jin" userId="cd05a825-544c-438a-9ba1-08e63db50b47" providerId="ADAL" clId="{080033F3-07FE-4990-BE70-9C38D4AECBAC}" dt="2021-03-01T08:11:10.414" v="1363" actId="478"/>
          <ac:spMkLst>
            <pc:docMk/>
            <pc:sldMk cId="473476986" sldId="547"/>
            <ac:spMk id="5" creationId="{CAFEDF06-B6A1-4689-A87A-A360F841D2BA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473476986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8:56.480" v="2168" actId="20577"/>
          <ac:spMkLst>
            <pc:docMk/>
            <pc:sldMk cId="473476986" sldId="547"/>
            <ac:spMk id="8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09:04.246" v="1232" actId="478"/>
          <ac:spMkLst>
            <pc:docMk/>
            <pc:sldMk cId="473476986" sldId="547"/>
            <ac:spMk id="10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2:07.484" v="1909" actId="20577"/>
          <ac:spMkLst>
            <pc:docMk/>
            <pc:sldMk cId="473476986" sldId="547"/>
            <ac:spMk id="1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22.925" v="1872" actId="1076"/>
          <ac:spMkLst>
            <pc:docMk/>
            <pc:sldMk cId="473476986" sldId="547"/>
            <ac:spMk id="14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0:59.015" v="1360" actId="20577"/>
          <ac:spMkLst>
            <pc:docMk/>
            <pc:sldMk cId="473476986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1:02.097" v="1361" actId="478"/>
          <ac:spMkLst>
            <pc:docMk/>
            <pc:sldMk cId="473476986" sldId="547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09:04.246" v="1232" actId="478"/>
          <ac:grpSpMkLst>
            <pc:docMk/>
            <pc:sldMk cId="473476986" sldId="547"/>
            <ac:grpSpMk id="2" creationId="{00000000-0000-0000-0000-000000000000}"/>
          </ac:grpSpMkLst>
        </pc:grpChg>
        <pc:picChg chg="mod">
          <ac:chgData name="Zhao Jin" userId="cd05a825-544c-438a-9ba1-08e63db50b47" providerId="ADAL" clId="{080033F3-07FE-4990-BE70-9C38D4AECBAC}" dt="2021-03-01T08:20:22.925" v="1872" actId="1076"/>
          <ac:picMkLst>
            <pc:docMk/>
            <pc:sldMk cId="473476986" sldId="547"/>
            <ac:picMk id="3" creationId="{00000000-0000-0000-0000-000000000000}"/>
          </ac:picMkLst>
        </pc:picChg>
      </pc:sldChg>
      <pc:sldChg chg="add del">
        <pc:chgData name="Zhao Jin" userId="cd05a825-544c-438a-9ba1-08e63db50b47" providerId="ADAL" clId="{080033F3-07FE-4990-BE70-9C38D4AECBAC}" dt="2021-03-01T08:11:48.196" v="1434" actId="47"/>
        <pc:sldMkLst>
          <pc:docMk/>
          <pc:sldMk cId="1812506876" sldId="548"/>
        </pc:sldMkLst>
      </pc:sldChg>
      <pc:sldChg chg="addSp delSp modSp add mod delAnim modAnim">
        <pc:chgData name="Zhao Jin" userId="cd05a825-544c-438a-9ba1-08e63db50b47" providerId="ADAL" clId="{080033F3-07FE-4990-BE70-9C38D4AECBAC}" dt="2021-03-01T08:45:03.421" v="2401"/>
        <pc:sldMkLst>
          <pc:docMk/>
          <pc:sldMk cId="2236963605" sldId="550"/>
        </pc:sldMkLst>
        <pc:spChg chg="mod">
          <ac:chgData name="Zhao Jin" userId="cd05a825-544c-438a-9ba1-08e63db50b47" providerId="ADAL" clId="{080033F3-07FE-4990-BE70-9C38D4AECBAC}" dt="2021-03-01T08:17:15.752" v="1658" actId="14100"/>
          <ac:spMkLst>
            <pc:docMk/>
            <pc:sldMk cId="2236963605" sldId="550"/>
            <ac:spMk id="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6:00.678" v="1600" actId="478"/>
          <ac:spMkLst>
            <pc:docMk/>
            <pc:sldMk cId="2236963605" sldId="550"/>
            <ac:spMk id="4" creationId="{97087C97-AE23-48F9-ACD4-5634F10D553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2236963605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54.761" v="1874"/>
          <ac:spMkLst>
            <pc:docMk/>
            <pc:sldMk cId="2236963605" sldId="550"/>
            <ac:spMk id="8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4:16.639" v="1979" actId="207"/>
          <ac:spMkLst>
            <pc:docMk/>
            <pc:sldMk cId="2236963605" sldId="550"/>
            <ac:spMk id="33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17:04.736" v="1656" actId="478"/>
          <ac:spMkLst>
            <pc:docMk/>
            <pc:sldMk cId="2236963605" sldId="550"/>
            <ac:spMk id="34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8:02.732" v="1689" actId="1035"/>
          <ac:spMkLst>
            <pc:docMk/>
            <pc:sldMk cId="2236963605" sldId="550"/>
            <ac:spMk id="46" creationId="{0FDEE62F-94AD-4BBE-ADA4-10F2381904CD}"/>
          </ac:spMkLst>
        </pc:spChg>
        <pc:spChg chg="add del mod">
          <ac:chgData name="Zhao Jin" userId="cd05a825-544c-438a-9ba1-08e63db50b47" providerId="ADAL" clId="{080033F3-07FE-4990-BE70-9C38D4AECBAC}" dt="2021-03-01T08:17:53.273" v="1684"/>
          <ac:spMkLst>
            <pc:docMk/>
            <pc:sldMk cId="2236963605" sldId="550"/>
            <ac:spMk id="47" creationId="{23ED07A0-97D0-42FD-AE02-923D3B17592E}"/>
          </ac:spMkLst>
        </pc:spChg>
        <pc:spChg chg="add mod">
          <ac:chgData name="Zhao Jin" userId="cd05a825-544c-438a-9ba1-08e63db50b47" providerId="ADAL" clId="{080033F3-07FE-4990-BE70-9C38D4AECBAC}" dt="2021-03-01T08:20:18.251" v="1871" actId="20577"/>
          <ac:spMkLst>
            <pc:docMk/>
            <pc:sldMk cId="2236963605" sldId="550"/>
            <ac:spMk id="48" creationId="{3213F56B-EE2C-434D-9F5D-3A0DB2FB2CC1}"/>
          </ac:spMkLst>
        </pc:spChg>
        <pc:spChg chg="del mod">
          <ac:chgData name="Zhao Jin" userId="cd05a825-544c-438a-9ba1-08e63db50b47" providerId="ADAL" clId="{080033F3-07FE-4990-BE70-9C38D4AECBAC}" dt="2021-03-01T08:16:19.491" v="1622" actId="478"/>
          <ac:spMkLst>
            <pc:docMk/>
            <pc:sldMk cId="2236963605" sldId="550"/>
            <ac:spMk id="5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8:08.008" v="1692" actId="1035"/>
          <ac:spMkLst>
            <pc:docMk/>
            <pc:sldMk cId="2236963605" sldId="550"/>
            <ac:spMk id="5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8:12.912" v="1694" actId="20577"/>
          <ac:spMkLst>
            <pc:docMk/>
            <pc:sldMk cId="2236963605" sldId="550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5:36.716" v="1595" actId="478"/>
          <ac:spMkLst>
            <pc:docMk/>
            <pc:sldMk cId="2236963605" sldId="550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17:04.736" v="1656" actId="478"/>
          <ac:grpSpMkLst>
            <pc:docMk/>
            <pc:sldMk cId="2236963605" sldId="550"/>
            <ac:grpSpMk id="32" creationId="{00000000-0000-0000-0000-000000000000}"/>
          </ac:grpSpMkLst>
        </pc:grpChg>
      </pc:sldChg>
      <pc:sldChg chg="del">
        <pc:chgData name="Zhao Jin" userId="cd05a825-544c-438a-9ba1-08e63db50b47" providerId="ADAL" clId="{080033F3-07FE-4990-BE70-9C38D4AECBAC}" dt="2021-03-01T08:15:09.328" v="1593" actId="47"/>
        <pc:sldMkLst>
          <pc:docMk/>
          <pc:sldMk cId="1427618944" sldId="553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094276337" sldId="601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830535321" sldId="603"/>
        </pc:sldMkLst>
      </pc:sldChg>
      <pc:sldChg chg="addSp modSp mod">
        <pc:chgData name="Zhao Jin" userId="cd05a825-544c-438a-9ba1-08e63db50b47" providerId="ADAL" clId="{080033F3-07FE-4990-BE70-9C38D4AECBAC}" dt="2021-03-01T08:45:15.593" v="2402"/>
        <pc:sldMkLst>
          <pc:docMk/>
          <pc:sldMk cId="1258830549" sldId="635"/>
        </pc:sldMkLst>
        <pc:spChg chg="mod">
          <ac:chgData name="Zhao Jin" userId="cd05a825-544c-438a-9ba1-08e63db50b47" providerId="ADAL" clId="{080033F3-07FE-4990-BE70-9C38D4AECBAC}" dt="2021-03-01T08:45:15.593" v="2402"/>
          <ac:spMkLst>
            <pc:docMk/>
            <pc:sldMk cId="1258830549" sldId="635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9:45.311" v="1863" actId="20577"/>
          <ac:spMkLst>
            <pc:docMk/>
            <pc:sldMk cId="1258830549" sldId="635"/>
            <ac:spMk id="8" creationId="{2693E0BD-A74C-4D5C-BD93-8AB2A3D3B311}"/>
          </ac:spMkLst>
        </pc:spChg>
        <pc:spChg chg="mod ord">
          <ac:chgData name="Zhao Jin" userId="cd05a825-544c-438a-9ba1-08e63db50b47" providerId="ADAL" clId="{080033F3-07FE-4990-BE70-9C38D4AECBAC}" dt="2021-03-01T08:14:30.124" v="1588" actId="20577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Zhao Jin" userId="cd05a825-544c-438a-9ba1-08e63db50b47" providerId="ADAL" clId="{080033F3-07FE-4990-BE70-9C38D4AECBAC}" dt="2021-03-01T07:42:38.205" v="219" actId="20577"/>
          <ac:spMkLst>
            <pc:docMk/>
            <pc:sldMk cId="1258830549" sldId="635"/>
            <ac:spMk id="14338" creationId="{00000000-0000-0000-0000-000000000000}"/>
          </ac:spMkLst>
        </pc:spChg>
        <pc:picChg chg="mod">
          <ac:chgData name="Zhao Jin" userId="cd05a825-544c-438a-9ba1-08e63db50b47" providerId="ADAL" clId="{080033F3-07FE-4990-BE70-9C38D4AECBAC}" dt="2021-03-01T08:19:20.684" v="1855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mod">
        <pc:chgData name="Zhao Jin" userId="cd05a825-544c-438a-9ba1-08e63db50b47" providerId="ADAL" clId="{080033F3-07FE-4990-BE70-9C38D4AECBAC}" dt="2021-03-01T08:45:21.149" v="2404"/>
        <pc:sldMkLst>
          <pc:docMk/>
          <pc:sldMk cId="4129378151" sldId="636"/>
        </pc:sldMkLst>
        <pc:spChg chg="add del mod">
          <ac:chgData name="Zhao Jin" userId="cd05a825-544c-438a-9ba1-08e63db50b47" providerId="ADAL" clId="{080033F3-07FE-4990-BE70-9C38D4AECBAC}" dt="2021-03-01T07:54:37.701" v="472" actId="478"/>
          <ac:spMkLst>
            <pc:docMk/>
            <pc:sldMk cId="4129378151" sldId="636"/>
            <ac:spMk id="3" creationId="{91B05106-9744-46BC-B457-CD44A5AD7070}"/>
          </ac:spMkLst>
        </pc:spChg>
        <pc:spChg chg="mod">
          <ac:chgData name="Zhao Jin" userId="cd05a825-544c-438a-9ba1-08e63db50b47" providerId="ADAL" clId="{080033F3-07FE-4990-BE70-9C38D4AECBAC}" dt="2021-03-01T08:45:21.149" v="2404"/>
          <ac:spMkLst>
            <pc:docMk/>
            <pc:sldMk cId="4129378151" sldId="636"/>
            <ac:spMk id="7" creationId="{00000000-0000-0000-0000-000000000000}"/>
          </ac:spMkLst>
        </pc:spChg>
        <pc:spChg chg="mod ord">
          <ac:chgData name="Zhao Jin" userId="cd05a825-544c-438a-9ba1-08e63db50b47" providerId="ADAL" clId="{080033F3-07FE-4990-BE70-9C38D4AECBAC}" dt="2021-03-01T08:14:04.147" v="1560" actId="20577"/>
          <ac:spMkLst>
            <pc:docMk/>
            <pc:sldMk cId="4129378151" sldId="636"/>
            <ac:spMk id="16" creationId="{3CD80691-F411-461A-9A23-0DFF39A1C184}"/>
          </ac:spMkLst>
        </pc:spChg>
        <pc:spChg chg="del">
          <ac:chgData name="Zhao Jin" userId="cd05a825-544c-438a-9ba1-08e63db50b47" providerId="ADAL" clId="{080033F3-07FE-4990-BE70-9C38D4AECBAC}" dt="2021-03-01T07:52:51.976" v="456" actId="478"/>
          <ac:spMkLst>
            <pc:docMk/>
            <pc:sldMk cId="4129378151" sldId="636"/>
            <ac:spMk id="61" creationId="{1FD5258C-66F0-4FD7-A804-5E327C9B0639}"/>
          </ac:spMkLst>
        </pc:spChg>
        <pc:picChg chg="mod">
          <ac:chgData name="Zhao Jin" userId="cd05a825-544c-438a-9ba1-08e63db50b47" providerId="ADAL" clId="{080033F3-07FE-4990-BE70-9C38D4AECBAC}" dt="2021-03-01T07:57:07.518" v="685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Zhao Jin" userId="cd05a825-544c-438a-9ba1-08e63db50b47" providerId="ADAL" clId="{080033F3-07FE-4990-BE70-9C38D4AECBAC}" dt="2021-03-01T07:57:09.641" v="687"/>
          <ac:picMkLst>
            <pc:docMk/>
            <pc:sldMk cId="4129378151" sldId="636"/>
            <ac:picMk id="10" creationId="{5040AE09-F018-42E5-9CDD-D2402D68CFBD}"/>
          </ac:picMkLst>
        </pc:picChg>
      </pc:sldChg>
      <pc:sldChg chg="add del">
        <pc:chgData name="Zhao Jin" userId="cd05a825-544c-438a-9ba1-08e63db50b47" providerId="ADAL" clId="{080033F3-07FE-4990-BE70-9C38D4AECBAC}" dt="2021-03-01T07:42:12.700" v="190" actId="47"/>
        <pc:sldMkLst>
          <pc:docMk/>
          <pc:sldMk cId="1391465139" sldId="637"/>
        </pc:sldMkLst>
      </pc:sldChg>
      <pc:sldChg chg="addSp delSp modSp add mod modAnim">
        <pc:chgData name="Zhao Jin" userId="cd05a825-544c-438a-9ba1-08e63db50b47" providerId="ADAL" clId="{080033F3-07FE-4990-BE70-9C38D4AECBAC}" dt="2021-03-01T08:45:18.974" v="2403"/>
        <pc:sldMkLst>
          <pc:docMk/>
          <pc:sldMk cId="3388943502" sldId="637"/>
        </pc:sldMkLst>
        <pc:spChg chg="mod">
          <ac:chgData name="Zhao Jin" userId="cd05a825-544c-438a-9ba1-08e63db50b47" providerId="ADAL" clId="{080033F3-07FE-4990-BE70-9C38D4AECBAC}" dt="2021-03-01T08:45:18.974" v="2403"/>
          <ac:spMkLst>
            <pc:docMk/>
            <pc:sldMk cId="3388943502" sldId="637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00:57.399" v="965" actId="1076"/>
          <ac:spMkLst>
            <pc:docMk/>
            <pc:sldMk cId="3388943502" sldId="637"/>
            <ac:spMk id="8" creationId="{BC10C73D-52DF-441C-BB8A-F40457FF988D}"/>
          </ac:spMkLst>
        </pc:spChg>
        <pc:spChg chg="add mod">
          <ac:chgData name="Zhao Jin" userId="cd05a825-544c-438a-9ba1-08e63db50b47" providerId="ADAL" clId="{080033F3-07FE-4990-BE70-9C38D4AECBAC}" dt="2021-03-01T08:01:07.336" v="978" actId="20577"/>
          <ac:spMkLst>
            <pc:docMk/>
            <pc:sldMk cId="3388943502" sldId="637"/>
            <ac:spMk id="9" creationId="{4BE37215-8F9B-47B8-9E98-7273E277F7CE}"/>
          </ac:spMkLst>
        </pc:spChg>
        <pc:spChg chg="add mod">
          <ac:chgData name="Zhao Jin" userId="cd05a825-544c-438a-9ba1-08e63db50b47" providerId="ADAL" clId="{080033F3-07FE-4990-BE70-9C38D4AECBAC}" dt="2021-03-01T08:02:33.345" v="1039" actId="14100"/>
          <ac:spMkLst>
            <pc:docMk/>
            <pc:sldMk cId="3388943502" sldId="637"/>
            <ac:spMk id="10" creationId="{56636D77-F904-4F49-B02B-F72B31B29284}"/>
          </ac:spMkLst>
        </pc:spChg>
        <pc:spChg chg="mod">
          <ac:chgData name="Zhao Jin" userId="cd05a825-544c-438a-9ba1-08e63db50b47" providerId="ADAL" clId="{080033F3-07FE-4990-BE70-9C38D4AECBAC}" dt="2021-03-01T08:00:59.779" v="967" actId="20577"/>
          <ac:spMkLst>
            <pc:docMk/>
            <pc:sldMk cId="3388943502" sldId="637"/>
            <ac:spMk id="16" creationId="{3CD80691-F411-461A-9A23-0DFF39A1C184}"/>
          </ac:spMkLst>
        </pc:spChg>
        <pc:picChg chg="del">
          <ac:chgData name="Zhao Jin" userId="cd05a825-544c-438a-9ba1-08e63db50b47" providerId="ADAL" clId="{080033F3-07FE-4990-BE70-9C38D4AECBAC}" dt="2021-03-01T07:57:45.764" v="843" actId="478"/>
          <ac:picMkLst>
            <pc:docMk/>
            <pc:sldMk cId="3388943502" sldId="637"/>
            <ac:picMk id="5" creationId="{317DE82F-2A98-4253-B4CB-CF4C4FB992AC}"/>
          </ac:picMkLst>
        </pc:picChg>
      </pc:sldChg>
      <pc:sldChg chg="addSp delSp modSp add del mod delAnim modAnim">
        <pc:chgData name="Zhao Jin" userId="cd05a825-544c-438a-9ba1-08e63db50b47" providerId="ADAL" clId="{080033F3-07FE-4990-BE70-9C38D4AECBAC}" dt="2021-03-01T08:24:24.051" v="1980" actId="47"/>
        <pc:sldMkLst>
          <pc:docMk/>
          <pc:sldMk cId="3479585511" sldId="638"/>
        </pc:sldMkLst>
        <pc:spChg chg="mod">
          <ac:chgData name="Zhao Jin" userId="cd05a825-544c-438a-9ba1-08e63db50b47" providerId="ADAL" clId="{080033F3-07FE-4990-BE70-9C38D4AECBAC}" dt="2021-03-01T08:23:25.367" v="1940" actId="14100"/>
          <ac:spMkLst>
            <pc:docMk/>
            <pc:sldMk cId="3479585511" sldId="638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3:31.094" v="1942" actId="20577"/>
          <ac:spMkLst>
            <pc:docMk/>
            <pc:sldMk cId="3479585511" sldId="638"/>
            <ac:spMk id="33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3:13.225" v="1938" actId="478"/>
          <ac:spMkLst>
            <pc:docMk/>
            <pc:sldMk cId="3479585511" sldId="638"/>
            <ac:spMk id="42" creationId="{58B4D645-4CD8-4BE7-8D8C-EC5283A01F27}"/>
          </ac:spMkLst>
        </pc:spChg>
        <pc:spChg chg="del">
          <ac:chgData name="Zhao Jin" userId="cd05a825-544c-438a-9ba1-08e63db50b47" providerId="ADAL" clId="{080033F3-07FE-4990-BE70-9C38D4AECBAC}" dt="2021-03-01T08:23:28.552" v="1941" actId="478"/>
          <ac:spMkLst>
            <pc:docMk/>
            <pc:sldMk cId="3479585511" sldId="638"/>
            <ac:spMk id="46" creationId="{0FDEE62F-94AD-4BBE-ADA4-10F2381904CD}"/>
          </ac:spMkLst>
        </pc:spChg>
        <pc:spChg chg="del">
          <ac:chgData name="Zhao Jin" userId="cd05a825-544c-438a-9ba1-08e63db50b47" providerId="ADAL" clId="{080033F3-07FE-4990-BE70-9C38D4AECBAC}" dt="2021-03-01T08:21:32.376" v="1884" actId="478"/>
          <ac:spMkLst>
            <pc:docMk/>
            <pc:sldMk cId="3479585511" sldId="638"/>
            <ac:spMk id="48" creationId="{3213F56B-EE2C-434D-9F5D-3A0DB2FB2CC1}"/>
          </ac:spMkLst>
        </pc:spChg>
        <pc:spChg chg="del">
          <ac:chgData name="Zhao Jin" userId="cd05a825-544c-438a-9ba1-08e63db50b47" providerId="ADAL" clId="{080033F3-07FE-4990-BE70-9C38D4AECBAC}" dt="2021-03-01T08:23:14.296" v="1939" actId="478"/>
          <ac:spMkLst>
            <pc:docMk/>
            <pc:sldMk cId="3479585511" sldId="638"/>
            <ac:spMk id="5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1:36.867" v="1902" actId="20577"/>
          <ac:spMkLst>
            <pc:docMk/>
            <pc:sldMk cId="3479585511" sldId="638"/>
            <ac:spMk id="14338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3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4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89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2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5" creationId="{00000000-0000-0000-0000-000000000000}"/>
          </ac:grpSpMkLst>
        </pc:grpChg>
      </pc:sldChg>
      <pc:sldChg chg="modSp add mod">
        <pc:chgData name="Zhao Jin" userId="cd05a825-544c-438a-9ba1-08e63db50b47" providerId="ADAL" clId="{080033F3-07FE-4990-BE70-9C38D4AECBAC}" dt="2021-03-01T08:45:03.421" v="2401"/>
        <pc:sldMkLst>
          <pc:docMk/>
          <pc:sldMk cId="1252576829" sldId="639"/>
        </pc:sldMkLst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1.845" v="2382" actId="5793"/>
          <ac:spMkLst>
            <pc:docMk/>
            <pc:sldMk cId="1252576829" sldId="639"/>
            <ac:spMk id="8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3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80033F3-07FE-4990-BE70-9C38D4AECBAC}" dt="2021-03-01T08:45:03.421" v="2401"/>
        <pc:sldMkLst>
          <pc:docMk/>
          <pc:sldMk cId="649273319" sldId="640"/>
        </pc:sldMkLst>
        <pc:spChg chg="mod">
          <ac:chgData name="Zhao Jin" userId="cd05a825-544c-438a-9ba1-08e63db50b47" providerId="ADAL" clId="{080033F3-07FE-4990-BE70-9C38D4AECBAC}" dt="2021-03-01T08:25:16.072" v="1995" actId="14100"/>
          <ac:spMkLst>
            <pc:docMk/>
            <pc:sldMk cId="649273319" sldId="640"/>
            <ac:spMk id="2" creationId="{00000000-0000-0000-0000-000000000000}"/>
          </ac:spMkLst>
        </pc:spChg>
        <pc:spChg chg="add del">
          <ac:chgData name="Zhao Jin" userId="cd05a825-544c-438a-9ba1-08e63db50b47" providerId="ADAL" clId="{080033F3-07FE-4990-BE70-9C38D4AECBAC}" dt="2021-03-01T08:26:19.250" v="2003"/>
          <ac:spMkLst>
            <pc:docMk/>
            <pc:sldMk cId="649273319" sldId="640"/>
            <ac:spMk id="3" creationId="{8C341B01-49B4-4112-99FE-3A7CFF28BEC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649273319" sldId="640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26:27.959" v="2007" actId="14100"/>
          <ac:spMkLst>
            <pc:docMk/>
            <pc:sldMk cId="649273319" sldId="640"/>
            <ac:spMk id="9" creationId="{3628F122-B060-4EB5-8893-BBB5DF78202E}"/>
          </ac:spMkLst>
        </pc:spChg>
        <pc:spChg chg="add mod">
          <ac:chgData name="Zhao Jin" userId="cd05a825-544c-438a-9ba1-08e63db50b47" providerId="ADAL" clId="{080033F3-07FE-4990-BE70-9C38D4AECBAC}" dt="2021-03-01T08:26:46.664" v="2013" actId="1036"/>
          <ac:spMkLst>
            <pc:docMk/>
            <pc:sldMk cId="649273319" sldId="640"/>
            <ac:spMk id="10" creationId="{88C7ABCA-EA89-487D-830C-0152C6FFD803}"/>
          </ac:spMkLst>
        </pc:spChg>
        <pc:spChg chg="mod">
          <ac:chgData name="Zhao Jin" userId="cd05a825-544c-438a-9ba1-08e63db50b47" providerId="ADAL" clId="{080033F3-07FE-4990-BE70-9C38D4AECBAC}" dt="2021-03-01T08:26:00.267" v="2001" actId="207"/>
          <ac:spMkLst>
            <pc:docMk/>
            <pc:sldMk cId="649273319" sldId="640"/>
            <ac:spMk id="33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2221331-F1A1-194B-A88E-4735558999D3}"/>
    <pc:docChg chg="modSld">
      <pc:chgData name="Zhao Jin" userId="cd05a825-544c-438a-9ba1-08e63db50b47" providerId="ADAL" clId="{B2221331-F1A1-194B-A88E-4735558999D3}" dt="2021-03-08T02:39:07.301" v="7" actId="20577"/>
      <pc:docMkLst>
        <pc:docMk/>
      </pc:docMkLst>
      <pc:sldChg chg="modSp">
        <pc:chgData name="Zhao Jin" userId="cd05a825-544c-438a-9ba1-08e63db50b47" providerId="ADAL" clId="{B2221331-F1A1-194B-A88E-4735558999D3}" dt="2021-03-08T02:39:07.301" v="7" actId="20577"/>
        <pc:sldMkLst>
          <pc:docMk/>
          <pc:sldMk cId="1252576829" sldId="639"/>
        </pc:sldMkLst>
        <pc:spChg chg="mod">
          <ac:chgData name="Zhao Jin" userId="cd05a825-544c-438a-9ba1-08e63db50b47" providerId="ADAL" clId="{B2221331-F1A1-194B-A88E-4735558999D3}" dt="2021-03-08T02:39:07.301" v="7" actId="20577"/>
          <ac:spMkLst>
            <pc:docMk/>
            <pc:sldMk cId="1252576829" sldId="639"/>
            <ac:spMk id="3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dcszjin@nus.edu.sg" userId="cd05a825-544c-438a-9ba1-08e63db50b47" providerId="ADAL" clId="{743A045E-5B30-462F-A38C-81D44FF36BF7}"/>
    <pc:docChg chg="undo custSel addSld delSld modSld modMainMaster">
      <pc:chgData name="dcszjin@nus.edu.sg" userId="cd05a825-544c-438a-9ba1-08e63db50b47" providerId="ADAL" clId="{743A045E-5B30-462F-A38C-81D44FF36BF7}" dt="2021-03-01T07:20:18.158" v="272" actId="20577"/>
      <pc:docMkLst>
        <pc:docMk/>
      </pc:docMkLst>
      <pc:sldChg chg="modSp mod">
        <pc:chgData name="dcszjin@nus.edu.sg" userId="cd05a825-544c-438a-9ba1-08e63db50b47" providerId="ADAL" clId="{743A045E-5B30-462F-A38C-81D44FF36BF7}" dt="2021-03-01T07:01:59.983" v="78" actId="20577"/>
        <pc:sldMkLst>
          <pc:docMk/>
          <pc:sldMk cId="0" sldId="256"/>
        </pc:sldMkLst>
        <pc:spChg chg="mod">
          <ac:chgData name="dcszjin@nus.edu.sg" userId="cd05a825-544c-438a-9ba1-08e63db50b47" providerId="ADAL" clId="{743A045E-5B30-462F-A38C-81D44FF36BF7}" dt="2021-03-01T07:01:22.3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9.983" v="7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743A045E-5B30-462F-A38C-81D44FF36BF7}" dt="2021-03-01T07:08:00.487" v="94" actId="20577"/>
        <pc:sldMkLst>
          <pc:docMk/>
          <pc:sldMk cId="2438607696" sldId="468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5.839" v="7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8:00.487" v="9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67695719" sldId="52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del mod">
        <pc:chgData name="dcszjin@nus.edu.sg" userId="cd05a825-544c-438a-9ba1-08e63db50b47" providerId="ADAL" clId="{743A045E-5B30-462F-A38C-81D44FF36BF7}" dt="2021-03-01T07:09:07.376" v="97" actId="47"/>
        <pc:sldMkLst>
          <pc:docMk/>
          <pc:sldMk cId="2573090601" sldId="54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09:02.255" v="96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427618944" sldId="55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94276337" sldId="601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542002799" sldId="602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830535321" sldId="60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830535321" sldId="603"/>
            <ac:spMk id="7" creationId="{00000000-0000-0000-0000-000000000000}"/>
          </ac:spMkLst>
        </pc:spChg>
      </pc:sldChg>
      <pc:sldChg chg="addSp delSp modSp add mod delAnim modAnim">
        <pc:chgData name="dcszjin@nus.edu.sg" userId="cd05a825-544c-438a-9ba1-08e63db50b47" providerId="ADAL" clId="{743A045E-5B30-462F-A38C-81D44FF36BF7}" dt="2021-03-01T07:12:15.961" v="129"/>
        <pc:sldMkLst>
          <pc:docMk/>
          <pc:sldMk cId="1258830549" sldId="635"/>
        </pc:sldMkLst>
        <pc:spChg chg="del mod">
          <ac:chgData name="dcszjin@nus.edu.sg" userId="cd05a825-544c-438a-9ba1-08e63db50b47" providerId="ADAL" clId="{743A045E-5B30-462F-A38C-81D44FF36BF7}" dt="2021-03-01T07:11:28.063" v="113" actId="478"/>
          <ac:spMkLst>
            <pc:docMk/>
            <pc:sldMk cId="1258830549" sldId="635"/>
            <ac:spMk id="13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7" creationId="{B907304A-CED7-4607-B434-2CE215C031F5}"/>
          </ac:spMkLst>
        </pc:spChg>
        <pc:spChg chg="add del mod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9" creationId="{F1C1A202-39DA-402B-B904-452A757DAD7A}"/>
          </ac:spMkLst>
        </pc:spChg>
        <pc:spChg chg="del">
          <ac:chgData name="dcszjin@nus.edu.sg" userId="cd05a825-544c-438a-9ba1-08e63db50b47" providerId="ADAL" clId="{743A045E-5B30-462F-A38C-81D44FF36BF7}" dt="2021-03-01T07:09:37.130" v="111" actId="478"/>
          <ac:spMkLst>
            <pc:docMk/>
            <pc:sldMk cId="1258830549" sldId="635"/>
            <ac:spMk id="60" creationId="{3BA40477-BBC4-485C-A481-816E23593E32}"/>
          </ac:spMkLst>
        </pc:spChg>
        <pc:spChg chg="add mod">
          <ac:chgData name="dcszjin@nus.edu.sg" userId="cd05a825-544c-438a-9ba1-08e63db50b47" providerId="ADAL" clId="{743A045E-5B30-462F-A38C-81D44FF36BF7}" dt="2021-03-01T07:12:15.961" v="129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09:22.031" v="109" actId="20577"/>
          <ac:spMkLst>
            <pc:docMk/>
            <pc:sldMk cId="1258830549" sldId="635"/>
            <ac:spMk id="14338" creationId="{00000000-0000-0000-0000-000000000000}"/>
          </ac:spMkLst>
        </pc:s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37" creationId="{0EBBAA66-5BA5-4320-A4BD-5629D9DF9131}"/>
          </ac:grpSpMkLst>
        </pc:grpChg>
        <pc:picChg chg="add del mod">
          <ac:chgData name="dcszjin@nus.edu.sg" userId="cd05a825-544c-438a-9ba1-08e63db50b47" providerId="ADAL" clId="{743A045E-5B30-462F-A38C-81D44FF36BF7}" dt="2021-03-01T07:11:49.790" v="118" actId="478"/>
          <ac:picMkLst>
            <pc:docMk/>
            <pc:sldMk cId="1258830549" sldId="635"/>
            <ac:picMk id="2" creationId="{93DC84F5-5A00-4525-8438-B009DCB58480}"/>
          </ac:picMkLst>
        </pc:picChg>
        <pc:picChg chg="add mod modCrop">
          <ac:chgData name="dcszjin@nus.edu.sg" userId="cd05a825-544c-438a-9ba1-08e63db50b47" providerId="ADAL" clId="{743A045E-5B30-462F-A38C-81D44FF36BF7}" dt="2021-03-01T07:12:10.930" v="128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add mod">
        <pc:chgData name="dcszjin@nus.edu.sg" userId="cd05a825-544c-438a-9ba1-08e63db50b47" providerId="ADAL" clId="{743A045E-5B30-462F-A38C-81D44FF36BF7}" dt="2021-03-01T07:20:18.158" v="272" actId="20577"/>
        <pc:sldMkLst>
          <pc:docMk/>
          <pc:sldMk cId="4129378151" sldId="636"/>
        </pc:sldMkLst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9" creationId="{31D87C85-735A-4E09-8E45-75B37BA7BBC9}"/>
          </ac:spMkLst>
        </pc:spChg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12" creationId="{397A83B0-F194-45BC-A9D9-B981799583BD}"/>
          </ac:spMkLst>
        </pc:spChg>
        <pc:spChg chg="add del mod">
          <ac:chgData name="dcszjin@nus.edu.sg" userId="cd05a825-544c-438a-9ba1-08e63db50b47" providerId="ADAL" clId="{743A045E-5B30-462F-A38C-81D44FF36BF7}" dt="2021-03-01T07:19:19.854" v="203" actId="478"/>
          <ac:spMkLst>
            <pc:docMk/>
            <pc:sldMk cId="4129378151" sldId="636"/>
            <ac:spMk id="15" creationId="{B334EE82-385F-40EE-A043-AE49FF2FF2E3}"/>
          </ac:spMkLst>
        </pc:spChg>
        <pc:spChg chg="add mod">
          <ac:chgData name="dcszjin@nus.edu.sg" userId="cd05a825-544c-438a-9ba1-08e63db50b47" providerId="ADAL" clId="{743A045E-5B30-462F-A38C-81D44FF36BF7}" dt="2021-03-01T07:20:18.158" v="272" actId="20577"/>
          <ac:spMkLst>
            <pc:docMk/>
            <pc:sldMk cId="4129378151" sldId="636"/>
            <ac:spMk id="16" creationId="{3CD80691-F411-461A-9A23-0DFF39A1C184}"/>
          </ac:spMkLst>
        </pc:spChg>
        <pc:spChg chg="mod">
          <ac:chgData name="dcszjin@nus.edu.sg" userId="cd05a825-544c-438a-9ba1-08e63db50b47" providerId="ADAL" clId="{743A045E-5B30-462F-A38C-81D44FF36BF7}" dt="2021-03-01T07:13:56.376" v="154" actId="6549"/>
          <ac:spMkLst>
            <pc:docMk/>
            <pc:sldMk cId="4129378151" sldId="636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13:26.775" v="153" actId="20577"/>
          <ac:spMkLst>
            <pc:docMk/>
            <pc:sldMk cId="4129378151" sldId="636"/>
            <ac:spMk id="14338" creationId="{00000000-0000-0000-0000-000000000000}"/>
          </ac:spMkLst>
        </pc:spChg>
        <pc:picChg chg="add del mod">
          <ac:chgData name="dcszjin@nus.edu.sg" userId="cd05a825-544c-438a-9ba1-08e63db50b47" providerId="ADAL" clId="{743A045E-5B30-462F-A38C-81D44FF36BF7}" dt="2021-03-01T07:14:38.414" v="161" actId="478"/>
          <ac:picMkLst>
            <pc:docMk/>
            <pc:sldMk cId="4129378151" sldId="636"/>
            <ac:picMk id="2" creationId="{764C6A46-B9DC-47DC-BB0B-EB24667549EC}"/>
          </ac:picMkLst>
        </pc:picChg>
        <pc:picChg chg="del">
          <ac:chgData name="dcszjin@nus.edu.sg" userId="cd05a825-544c-438a-9ba1-08e63db50b47" providerId="ADAL" clId="{743A045E-5B30-462F-A38C-81D44FF36BF7}" dt="2021-03-01T07:14:03.144" v="156" actId="478"/>
          <ac:picMkLst>
            <pc:docMk/>
            <pc:sldMk cId="4129378151" sldId="636"/>
            <ac:picMk id="3" creationId="{EBC78282-B766-4D03-AE56-E129BD69E7DE}"/>
          </ac:picMkLst>
        </pc:picChg>
        <pc:picChg chg="add del mod">
          <ac:chgData name="dcszjin@nus.edu.sg" userId="cd05a825-544c-438a-9ba1-08e63db50b47" providerId="ADAL" clId="{743A045E-5B30-462F-A38C-81D44FF36BF7}" dt="2021-03-01T07:18:34.759" v="164" actId="478"/>
          <ac:picMkLst>
            <pc:docMk/>
            <pc:sldMk cId="4129378151" sldId="636"/>
            <ac:picMk id="4" creationId="{CCEE01F1-CC97-487B-8C31-6CF2D1D40610}"/>
          </ac:picMkLst>
        </pc:picChg>
        <pc:picChg chg="add mod">
          <ac:chgData name="dcszjin@nus.edu.sg" userId="cd05a825-544c-438a-9ba1-08e63db50b47" providerId="ADAL" clId="{743A045E-5B30-462F-A38C-81D44FF36BF7}" dt="2021-03-01T07:19:22.328" v="204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0" creationId="{E80A7066-0BC3-4062-A32F-36FEBC16238D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3" creationId="{DD4B2DD4-B953-4787-A0D0-44C960DCD661}"/>
          </ac:picMkLst>
        </pc:picChg>
        <pc:cxnChg chg="add del mod">
          <ac:chgData name="dcszjin@nus.edu.sg" userId="cd05a825-544c-438a-9ba1-08e63db50b47" providerId="ADAL" clId="{743A045E-5B30-462F-A38C-81D44FF36BF7}" dt="2021-03-01T07:18:36.014" v="166"/>
          <ac:cxnSpMkLst>
            <pc:docMk/>
            <pc:sldMk cId="4129378151" sldId="636"/>
            <ac:cxnSpMk id="11" creationId="{074E2155-66F8-4D8A-909A-4EECF846527B}"/>
          </ac:cxnSpMkLst>
        </pc:cxnChg>
      </pc:sldChg>
      <pc:sldMasterChg chg="modSp modSldLayout">
        <pc:chgData name="dcszjin@nus.edu.sg" userId="cd05a825-544c-438a-9ba1-08e63db50b47" providerId="ADAL" clId="{743A045E-5B30-462F-A38C-81D44FF36BF7}" dt="2021-03-01T07:01:39.993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3/8/21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</a:t>
            </a:r>
            <a:r>
              <a:rPr lang="en-GB" sz="2800"/>
              <a:t>Call by Reference</a:t>
            </a:r>
            <a:r>
              <a:rPr lang="en-GB" sz="2800" dirty="0"/>
              <a:t>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</p:spTree>
    <p:extLst>
      <p:ext uri="{BB962C8B-B14F-4D97-AF65-F5344CB8AC3E}">
        <p14:creationId xmlns:p14="http://schemas.microsoft.com/office/powerpoint/2010/main" val="338894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Affects the variables in other functions </a:t>
            </a:r>
            <a:r>
              <a:rPr lang="en-US" dirty="0"/>
              <a:t>due to the Call-by-Reference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78282-B766-4D03-AE56-E129BD69E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77"/>
          <a:stretch/>
        </p:blipFill>
        <p:spPr>
          <a:xfrm>
            <a:off x="2258104" y="2602523"/>
            <a:ext cx="4627792" cy="4076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389687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Assignment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Assignment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14136</TotalTime>
  <Words>709</Words>
  <Application>Microsoft Macintosh PowerPoint</Application>
  <PresentationFormat>On-screen Show (4:3)</PresentationFormat>
  <Paragraphs>165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17: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Assignment 2</vt:lpstr>
      <vt:lpstr>Example: Collatz from Assignment 2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2021-03-08T02:39:08Z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