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5087" r:id="rId1"/>
  </p:sldMasterIdLst>
  <p:notesMasterIdLst>
    <p:notesMasterId r:id="rId71"/>
  </p:notesMasterIdLst>
  <p:handoutMasterIdLst>
    <p:handoutMasterId r:id="rId72"/>
  </p:handoutMasterIdLst>
  <p:sldIdLst>
    <p:sldId id="256" r:id="rId2"/>
    <p:sldId id="524" r:id="rId3"/>
    <p:sldId id="468" r:id="rId4"/>
    <p:sldId id="680" r:id="rId5"/>
    <p:sldId id="509" r:id="rId6"/>
    <p:sldId id="529" r:id="rId7"/>
    <p:sldId id="530" r:id="rId8"/>
    <p:sldId id="533" r:id="rId9"/>
    <p:sldId id="681" r:id="rId10"/>
    <p:sldId id="525" r:id="rId11"/>
    <p:sldId id="620" r:id="rId12"/>
    <p:sldId id="639" r:id="rId13"/>
    <p:sldId id="617" r:id="rId14"/>
    <p:sldId id="582" r:id="rId15"/>
    <p:sldId id="563" r:id="rId16"/>
    <p:sldId id="569" r:id="rId17"/>
    <p:sldId id="677" r:id="rId18"/>
    <p:sldId id="660" r:id="rId19"/>
    <p:sldId id="590" r:id="rId20"/>
    <p:sldId id="686" r:id="rId21"/>
    <p:sldId id="612" r:id="rId22"/>
    <p:sldId id="653" r:id="rId23"/>
    <p:sldId id="654" r:id="rId24"/>
    <p:sldId id="624" r:id="rId25"/>
    <p:sldId id="631" r:id="rId26"/>
    <p:sldId id="656" r:id="rId27"/>
    <p:sldId id="684" r:id="rId28"/>
    <p:sldId id="649" r:id="rId29"/>
    <p:sldId id="650" r:id="rId30"/>
    <p:sldId id="666" r:id="rId31"/>
    <p:sldId id="667" r:id="rId32"/>
    <p:sldId id="668" r:id="rId33"/>
    <p:sldId id="687" r:id="rId34"/>
    <p:sldId id="688" r:id="rId35"/>
    <p:sldId id="683" r:id="rId36"/>
    <p:sldId id="558" r:id="rId37"/>
    <p:sldId id="566" r:id="rId38"/>
    <p:sldId id="559" r:id="rId39"/>
    <p:sldId id="651" r:id="rId40"/>
    <p:sldId id="652" r:id="rId41"/>
    <p:sldId id="682" r:id="rId42"/>
    <p:sldId id="553" r:id="rId43"/>
    <p:sldId id="605" r:id="rId44"/>
    <p:sldId id="606" r:id="rId45"/>
    <p:sldId id="678" r:id="rId46"/>
    <p:sldId id="679" r:id="rId47"/>
    <p:sldId id="640" r:id="rId48"/>
    <p:sldId id="641" r:id="rId49"/>
    <p:sldId id="622" r:id="rId50"/>
    <p:sldId id="635" r:id="rId51"/>
    <p:sldId id="685" r:id="rId52"/>
    <p:sldId id="689" r:id="rId53"/>
    <p:sldId id="690" r:id="rId54"/>
    <p:sldId id="691" r:id="rId55"/>
    <p:sldId id="692" r:id="rId56"/>
    <p:sldId id="694" r:id="rId57"/>
    <p:sldId id="695" r:id="rId58"/>
    <p:sldId id="696" r:id="rId59"/>
    <p:sldId id="697" r:id="rId60"/>
    <p:sldId id="699" r:id="rId61"/>
    <p:sldId id="698" r:id="rId62"/>
    <p:sldId id="700" r:id="rId63"/>
    <p:sldId id="703" r:id="rId64"/>
    <p:sldId id="704" r:id="rId65"/>
    <p:sldId id="701" r:id="rId66"/>
    <p:sldId id="705" r:id="rId67"/>
    <p:sldId id="706" r:id="rId68"/>
    <p:sldId id="707" r:id="rId69"/>
    <p:sldId id="708" r:id="rId70"/>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9">
          <p15:clr>
            <a:srgbClr val="A4A3A4"/>
          </p15:clr>
        </p15:guide>
        <p15:guide id="2" pos="220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o Jin" initials="ZJ" lastIdx="1" clrIdx="0">
    <p:extLst>
      <p:ext uri="{19B8F6BF-5375-455C-9EA6-DF929625EA0E}">
        <p15:presenceInfo xmlns:p15="http://schemas.microsoft.com/office/powerpoint/2012/main" userId="S::dcszjin@nus.edu.sg::cd05a825-544c-438a-9ba1-08e63db50b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00"/>
    <a:srgbClr val="0066FF"/>
    <a:srgbClr val="FFFF99"/>
    <a:srgbClr val="CCFFCC"/>
    <a:srgbClr val="000099"/>
    <a:srgbClr val="FF3300"/>
    <a:srgbClr val="000000"/>
    <a:srgbClr val="FE8D6E"/>
    <a:srgbClr val="91F6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011126-419D-498A-85AB-7168C55F086A}" v="272" dt="2021-04-12T05:41:17.3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71" autoAdjust="0"/>
    <p:restoredTop sz="94667"/>
  </p:normalViewPr>
  <p:slideViewPr>
    <p:cSldViewPr snapToGrid="0">
      <p:cViewPr varScale="1">
        <p:scale>
          <a:sx n="110" d="100"/>
          <a:sy n="110" d="100"/>
        </p:scale>
        <p:origin x="1200" y="184"/>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929"/>
        <p:guide pos="220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79"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ommentAuthors" Target="commentAuthors.xml"/><Relationship Id="rId78"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cszjin@nus.edu.sg" userId="cd05a825-544c-438a-9ba1-08e63db50b47" providerId="ADAL" clId="{6F17B5A8-8938-4206-8B5F-1DF9007C99AC}"/>
    <pc:docChg chg="undo custSel addSld delSld modSld sldOrd">
      <pc:chgData name="dcszjin@nus.edu.sg" userId="cd05a825-544c-438a-9ba1-08e63db50b47" providerId="ADAL" clId="{6F17B5A8-8938-4206-8B5F-1DF9007C99AC}" dt="2021-03-08T06:53:03.979" v="1111" actId="20577"/>
      <pc:docMkLst>
        <pc:docMk/>
      </pc:docMkLst>
      <pc:sldChg chg="modSp mod">
        <pc:chgData name="dcszjin@nus.edu.sg" userId="cd05a825-544c-438a-9ba1-08e63db50b47" providerId="ADAL" clId="{6F17B5A8-8938-4206-8B5F-1DF9007C99AC}" dt="2021-03-01T07:08:40.699" v="1092" actId="1076"/>
        <pc:sldMkLst>
          <pc:docMk/>
          <pc:sldMk cId="0" sldId="256"/>
        </pc:sldMkLst>
        <pc:spChg chg="mod">
          <ac:chgData name="dcszjin@nus.edu.sg" userId="cd05a825-544c-438a-9ba1-08e63db50b47" providerId="ADAL" clId="{6F17B5A8-8938-4206-8B5F-1DF9007C99AC}" dt="2021-03-01T07:08:40.699" v="1092" actId="1076"/>
          <ac:spMkLst>
            <pc:docMk/>
            <pc:sldMk cId="0" sldId="256"/>
            <ac:spMk id="9" creationId="{00000000-0000-0000-0000-000000000000}"/>
          </ac:spMkLst>
        </pc:spChg>
      </pc:sldChg>
      <pc:sldChg chg="modSp mod">
        <pc:chgData name="dcszjin@nus.edu.sg" userId="cd05a825-544c-438a-9ba1-08e63db50b47" providerId="ADAL" clId="{6F17B5A8-8938-4206-8B5F-1DF9007C99AC}" dt="2021-03-01T06:53:46.482" v="1091"/>
        <pc:sldMkLst>
          <pc:docMk/>
          <pc:sldMk cId="4078418712" sldId="525"/>
        </pc:sldMkLst>
        <pc:spChg chg="mod">
          <ac:chgData name="dcszjin@nus.edu.sg" userId="cd05a825-544c-438a-9ba1-08e63db50b47" providerId="ADAL" clId="{6F17B5A8-8938-4206-8B5F-1DF9007C99AC}" dt="2021-03-01T06:52:04.238" v="1079" actId="20577"/>
          <ac:spMkLst>
            <pc:docMk/>
            <pc:sldMk cId="4078418712" sldId="525"/>
            <ac:spMk id="8" creationId="{00000000-0000-0000-0000-000000000000}"/>
          </ac:spMkLst>
        </pc:spChg>
        <pc:spChg chg="mod">
          <ac:chgData name="dcszjin@nus.edu.sg" userId="cd05a825-544c-438a-9ba1-08e63db50b47" providerId="ADAL" clId="{6F17B5A8-8938-4206-8B5F-1DF9007C99AC}" dt="2021-03-01T06:53:46.482" v="1091"/>
          <ac:spMkLst>
            <pc:docMk/>
            <pc:sldMk cId="4078418712" sldId="525"/>
            <ac:spMk id="43" creationId="{00000000-0000-0000-0000-000000000000}"/>
          </ac:spMkLst>
        </pc:spChg>
      </pc:sldChg>
      <pc:sldChg chg="modSp add del">
        <pc:chgData name="dcszjin@nus.edu.sg" userId="cd05a825-544c-438a-9ba1-08e63db50b47" providerId="ADAL" clId="{6F17B5A8-8938-4206-8B5F-1DF9007C99AC}" dt="2021-03-01T06:53:41.009" v="1088"/>
        <pc:sldMkLst>
          <pc:docMk/>
          <pc:sldMk cId="1427618944" sldId="553"/>
        </pc:sldMkLst>
        <pc:spChg chg="mod">
          <ac:chgData name="dcszjin@nus.edu.sg" userId="cd05a825-544c-438a-9ba1-08e63db50b47" providerId="ADAL" clId="{6F17B5A8-8938-4206-8B5F-1DF9007C99AC}" dt="2021-03-01T06:53:41.009" v="1088"/>
          <ac:spMkLst>
            <pc:docMk/>
            <pc:sldMk cId="1427618944" sldId="553"/>
            <ac:spMk id="7" creationId="{00000000-0000-0000-0000-000000000000}"/>
          </ac:spMkLst>
        </pc:spChg>
      </pc:sldChg>
      <pc:sldChg chg="del">
        <pc:chgData name="dcszjin@nus.edu.sg" userId="cd05a825-544c-438a-9ba1-08e63db50b47" providerId="ADAL" clId="{6F17B5A8-8938-4206-8B5F-1DF9007C99AC}" dt="2021-03-01T06:25:00.903" v="56" actId="47"/>
        <pc:sldMkLst>
          <pc:docMk/>
          <pc:sldMk cId="1663851036" sldId="559"/>
        </pc:sldMkLst>
      </pc:sldChg>
      <pc:sldChg chg="del">
        <pc:chgData name="dcszjin@nus.edu.sg" userId="cd05a825-544c-438a-9ba1-08e63db50b47" providerId="ADAL" clId="{6F17B5A8-8938-4206-8B5F-1DF9007C99AC}" dt="2021-03-01T06:25:00.903" v="56" actId="47"/>
        <pc:sldMkLst>
          <pc:docMk/>
          <pc:sldMk cId="1971208294" sldId="560"/>
        </pc:sldMkLst>
      </pc:sldChg>
      <pc:sldChg chg="del">
        <pc:chgData name="dcszjin@nus.edu.sg" userId="cd05a825-544c-438a-9ba1-08e63db50b47" providerId="ADAL" clId="{6F17B5A8-8938-4206-8B5F-1DF9007C99AC}" dt="2021-03-01T06:25:00.903" v="56" actId="47"/>
        <pc:sldMkLst>
          <pc:docMk/>
          <pc:sldMk cId="894186310" sldId="564"/>
        </pc:sldMkLst>
      </pc:sldChg>
      <pc:sldChg chg="del">
        <pc:chgData name="dcszjin@nus.edu.sg" userId="cd05a825-544c-438a-9ba1-08e63db50b47" providerId="ADAL" clId="{6F17B5A8-8938-4206-8B5F-1DF9007C99AC}" dt="2021-03-01T06:25:00.903" v="56" actId="47"/>
        <pc:sldMkLst>
          <pc:docMk/>
          <pc:sldMk cId="4156536479" sldId="590"/>
        </pc:sldMkLst>
      </pc:sldChg>
      <pc:sldChg chg="del">
        <pc:chgData name="dcszjin@nus.edu.sg" userId="cd05a825-544c-438a-9ba1-08e63db50b47" providerId="ADAL" clId="{6F17B5A8-8938-4206-8B5F-1DF9007C99AC}" dt="2021-03-01T06:25:00.903" v="56" actId="47"/>
        <pc:sldMkLst>
          <pc:docMk/>
          <pc:sldMk cId="2217225800" sldId="594"/>
        </pc:sldMkLst>
      </pc:sldChg>
      <pc:sldChg chg="del">
        <pc:chgData name="dcszjin@nus.edu.sg" userId="cd05a825-544c-438a-9ba1-08e63db50b47" providerId="ADAL" clId="{6F17B5A8-8938-4206-8B5F-1DF9007C99AC}" dt="2021-03-01T06:25:00.903" v="56" actId="47"/>
        <pc:sldMkLst>
          <pc:docMk/>
          <pc:sldMk cId="2419983458" sldId="595"/>
        </pc:sldMkLst>
      </pc:sldChg>
      <pc:sldChg chg="addSp delSp modSp add mod ord delAnim">
        <pc:chgData name="dcszjin@nus.edu.sg" userId="cd05a825-544c-438a-9ba1-08e63db50b47" providerId="ADAL" clId="{6F17B5A8-8938-4206-8B5F-1DF9007C99AC}" dt="2021-03-01T06:53:44.441" v="1090"/>
        <pc:sldMkLst>
          <pc:docMk/>
          <pc:sldMk cId="1542002799" sldId="602"/>
        </pc:sldMkLst>
        <pc:spChg chg="mod">
          <ac:chgData name="dcszjin@nus.edu.sg" userId="cd05a825-544c-438a-9ba1-08e63db50b47" providerId="ADAL" clId="{6F17B5A8-8938-4206-8B5F-1DF9007C99AC}" dt="2021-03-01T06:53:44.441" v="1090"/>
          <ac:spMkLst>
            <pc:docMk/>
            <pc:sldMk cId="1542002799" sldId="602"/>
            <ac:spMk id="7" creationId="{00000000-0000-0000-0000-000000000000}"/>
          </ac:spMkLst>
        </pc:spChg>
        <pc:spChg chg="mod">
          <ac:chgData name="dcszjin@nus.edu.sg" userId="cd05a825-544c-438a-9ba1-08e63db50b47" providerId="ADAL" clId="{6F17B5A8-8938-4206-8B5F-1DF9007C99AC}" dt="2021-03-01T06:42:32.351" v="669" actId="20577"/>
          <ac:spMkLst>
            <pc:docMk/>
            <pc:sldMk cId="1542002799" sldId="602"/>
            <ac:spMk id="8" creationId="{00000000-0000-0000-0000-000000000000}"/>
          </ac:spMkLst>
        </pc:spChg>
        <pc:spChg chg="add del mod">
          <ac:chgData name="dcszjin@nus.edu.sg" userId="cd05a825-544c-438a-9ba1-08e63db50b47" providerId="ADAL" clId="{6F17B5A8-8938-4206-8B5F-1DF9007C99AC}" dt="2021-03-01T06:42:19.503" v="628" actId="478"/>
          <ac:spMkLst>
            <pc:docMk/>
            <pc:sldMk cId="1542002799" sldId="602"/>
            <ac:spMk id="9" creationId="{20129D04-99FF-4A42-ADE5-AFF9CECEAD22}"/>
          </ac:spMkLst>
        </pc:spChg>
        <pc:spChg chg="del">
          <ac:chgData name="dcszjin@nus.edu.sg" userId="cd05a825-544c-438a-9ba1-08e63db50b47" providerId="ADAL" clId="{6F17B5A8-8938-4206-8B5F-1DF9007C99AC}" dt="2021-03-01T06:42:34.992" v="670" actId="478"/>
          <ac:spMkLst>
            <pc:docMk/>
            <pc:sldMk cId="1542002799" sldId="602"/>
            <ac:spMk id="13" creationId="{2B89EFD4-1CE0-424E-8F8A-D7F3C08BDEC9}"/>
          </ac:spMkLst>
        </pc:spChg>
        <pc:spChg chg="del">
          <ac:chgData name="dcszjin@nus.edu.sg" userId="cd05a825-544c-438a-9ba1-08e63db50b47" providerId="ADAL" clId="{6F17B5A8-8938-4206-8B5F-1DF9007C99AC}" dt="2021-03-01T06:40:03.305" v="444" actId="478"/>
          <ac:spMkLst>
            <pc:docMk/>
            <pc:sldMk cId="1542002799" sldId="602"/>
            <ac:spMk id="19" creationId="{6B7939A9-503C-45DD-A086-CFC94710F2EC}"/>
          </ac:spMkLst>
        </pc:spChg>
        <pc:spChg chg="mod">
          <ac:chgData name="dcszjin@nus.edu.sg" userId="cd05a825-544c-438a-9ba1-08e63db50b47" providerId="ADAL" clId="{6F17B5A8-8938-4206-8B5F-1DF9007C99AC}" dt="2021-03-01T06:42:38.623" v="671" actId="1076"/>
          <ac:spMkLst>
            <pc:docMk/>
            <pc:sldMk cId="1542002799" sldId="602"/>
            <ac:spMk id="84" creationId="{C4E05674-68A2-0D4E-8B47-F7A2C6A6B76F}"/>
          </ac:spMkLst>
        </pc:spChg>
        <pc:spChg chg="mod">
          <ac:chgData name="dcszjin@nus.edu.sg" userId="cd05a825-544c-438a-9ba1-08e63db50b47" providerId="ADAL" clId="{6F17B5A8-8938-4206-8B5F-1DF9007C99AC}" dt="2021-03-01T06:42:42.865" v="672"/>
          <ac:spMkLst>
            <pc:docMk/>
            <pc:sldMk cId="1542002799" sldId="602"/>
            <ac:spMk id="14338" creationId="{00000000-0000-0000-0000-000000000000}"/>
          </ac:spMkLst>
        </pc:spChg>
      </pc:sldChg>
      <pc:sldChg chg="addSp delSp modSp add del mod addAnim delAnim">
        <pc:chgData name="dcszjin@nus.edu.sg" userId="cd05a825-544c-438a-9ba1-08e63db50b47" providerId="ADAL" clId="{6F17B5A8-8938-4206-8B5F-1DF9007C99AC}" dt="2021-03-01T07:15:54.669" v="1096" actId="47"/>
        <pc:sldMkLst>
          <pc:docMk/>
          <pc:sldMk cId="600747522" sldId="604"/>
        </pc:sldMkLst>
        <pc:spChg chg="mod">
          <ac:chgData name="dcszjin@nus.edu.sg" userId="cd05a825-544c-438a-9ba1-08e63db50b47" providerId="ADAL" clId="{6F17B5A8-8938-4206-8B5F-1DF9007C99AC}" dt="2021-03-01T06:53:25.590" v="1083" actId="20577"/>
          <ac:spMkLst>
            <pc:docMk/>
            <pc:sldMk cId="600747522" sldId="604"/>
            <ac:spMk id="7" creationId="{00000000-0000-0000-0000-000000000000}"/>
          </ac:spMkLst>
        </pc:spChg>
        <pc:spChg chg="add del">
          <ac:chgData name="dcszjin@nus.edu.sg" userId="cd05a825-544c-438a-9ba1-08e63db50b47" providerId="ADAL" clId="{6F17B5A8-8938-4206-8B5F-1DF9007C99AC}" dt="2021-03-01T07:14:31.375" v="1095" actId="478"/>
          <ac:spMkLst>
            <pc:docMk/>
            <pc:sldMk cId="600747522" sldId="604"/>
            <ac:spMk id="13" creationId="{3F5541F9-2A29-4702-81DB-9113464D6256}"/>
          </ac:spMkLst>
        </pc:spChg>
        <pc:spChg chg="add del">
          <ac:chgData name="dcszjin@nus.edu.sg" userId="cd05a825-544c-438a-9ba1-08e63db50b47" providerId="ADAL" clId="{6F17B5A8-8938-4206-8B5F-1DF9007C99AC}" dt="2021-03-01T07:14:31.375" v="1095" actId="478"/>
          <ac:spMkLst>
            <pc:docMk/>
            <pc:sldMk cId="600747522" sldId="604"/>
            <ac:spMk id="15" creationId="{6058EEA1-8773-4821-B3B0-5436B0F6DC30}"/>
          </ac:spMkLst>
        </pc:spChg>
        <pc:picChg chg="add del">
          <ac:chgData name="dcszjin@nus.edu.sg" userId="cd05a825-544c-438a-9ba1-08e63db50b47" providerId="ADAL" clId="{6F17B5A8-8938-4206-8B5F-1DF9007C99AC}" dt="2021-03-01T07:14:31.375" v="1095" actId="478"/>
          <ac:picMkLst>
            <pc:docMk/>
            <pc:sldMk cId="600747522" sldId="604"/>
            <ac:picMk id="3" creationId="{D1A42C95-4840-4615-9807-715729F687F8}"/>
          </ac:picMkLst>
        </pc:picChg>
        <pc:cxnChg chg="del">
          <ac:chgData name="dcszjin@nus.edu.sg" userId="cd05a825-544c-438a-9ba1-08e63db50b47" providerId="ADAL" clId="{6F17B5A8-8938-4206-8B5F-1DF9007C99AC}" dt="2021-03-01T07:14:14.894" v="1093" actId="478"/>
          <ac:cxnSpMkLst>
            <pc:docMk/>
            <pc:sldMk cId="600747522" sldId="604"/>
            <ac:cxnSpMk id="9" creationId="{F3038EAF-AF17-4A89-988D-17592CF9D3C5}"/>
          </ac:cxnSpMkLst>
        </pc:cxnChg>
      </pc:sldChg>
      <pc:sldChg chg="modSp add mod">
        <pc:chgData name="dcszjin@nus.edu.sg" userId="cd05a825-544c-438a-9ba1-08e63db50b47" providerId="ADAL" clId="{6F17B5A8-8938-4206-8B5F-1DF9007C99AC}" dt="2021-03-01T06:53:31.297" v="1084"/>
        <pc:sldMkLst>
          <pc:docMk/>
          <pc:sldMk cId="2489370454" sldId="605"/>
        </pc:sldMkLst>
        <pc:spChg chg="mod">
          <ac:chgData name="dcszjin@nus.edu.sg" userId="cd05a825-544c-438a-9ba1-08e63db50b47" providerId="ADAL" clId="{6F17B5A8-8938-4206-8B5F-1DF9007C99AC}" dt="2021-03-01T06:53:31.297" v="1084"/>
          <ac:spMkLst>
            <pc:docMk/>
            <pc:sldMk cId="2489370454" sldId="605"/>
            <ac:spMk id="7" creationId="{00000000-0000-0000-0000-000000000000}"/>
          </ac:spMkLst>
        </pc:spChg>
        <pc:spChg chg="mod">
          <ac:chgData name="dcszjin@nus.edu.sg" userId="cd05a825-544c-438a-9ba1-08e63db50b47" providerId="ADAL" clId="{6F17B5A8-8938-4206-8B5F-1DF9007C99AC}" dt="2021-03-01T06:24:15.015" v="54" actId="20577"/>
          <ac:spMkLst>
            <pc:docMk/>
            <pc:sldMk cId="2489370454" sldId="605"/>
            <ac:spMk id="14338" creationId="{00000000-0000-0000-0000-000000000000}"/>
          </ac:spMkLst>
        </pc:spChg>
      </pc:sldChg>
      <pc:sldChg chg="delSp modSp add mod">
        <pc:chgData name="dcszjin@nus.edu.sg" userId="cd05a825-544c-438a-9ba1-08e63db50b47" providerId="ADAL" clId="{6F17B5A8-8938-4206-8B5F-1DF9007C99AC}" dt="2021-03-01T07:17:37.118" v="1107" actId="478"/>
        <pc:sldMkLst>
          <pc:docMk/>
          <pc:sldMk cId="640598186" sldId="606"/>
        </pc:sldMkLst>
        <pc:spChg chg="mod">
          <ac:chgData name="dcszjin@nus.edu.sg" userId="cd05a825-544c-438a-9ba1-08e63db50b47" providerId="ADAL" clId="{6F17B5A8-8938-4206-8B5F-1DF9007C99AC}" dt="2021-03-01T07:16:02.741" v="1102" actId="20577"/>
          <ac:spMkLst>
            <pc:docMk/>
            <pc:sldMk cId="640598186" sldId="606"/>
            <ac:spMk id="7" creationId="{00000000-0000-0000-0000-000000000000}"/>
          </ac:spMkLst>
        </pc:spChg>
        <pc:spChg chg="mod">
          <ac:chgData name="dcszjin@nus.edu.sg" userId="cd05a825-544c-438a-9ba1-08e63db50b47" providerId="ADAL" clId="{6F17B5A8-8938-4206-8B5F-1DF9007C99AC}" dt="2021-03-01T07:17:32.238" v="1106" actId="6549"/>
          <ac:spMkLst>
            <pc:docMk/>
            <pc:sldMk cId="640598186" sldId="606"/>
            <ac:spMk id="8" creationId="{00000000-0000-0000-0000-000000000000}"/>
          </ac:spMkLst>
        </pc:spChg>
        <pc:spChg chg="del">
          <ac:chgData name="dcszjin@nus.edu.sg" userId="cd05a825-544c-438a-9ba1-08e63db50b47" providerId="ADAL" clId="{6F17B5A8-8938-4206-8B5F-1DF9007C99AC}" dt="2021-03-01T07:17:37.118" v="1107" actId="478"/>
          <ac:spMkLst>
            <pc:docMk/>
            <pc:sldMk cId="640598186" sldId="606"/>
            <ac:spMk id="15" creationId="{6058EEA1-8773-4821-B3B0-5436B0F6DC30}"/>
          </ac:spMkLst>
        </pc:spChg>
      </pc:sldChg>
      <pc:sldChg chg="addSp delSp modSp add del mod delAnim modAnim">
        <pc:chgData name="dcszjin@nus.edu.sg" userId="cd05a825-544c-438a-9ba1-08e63db50b47" providerId="ADAL" clId="{6F17B5A8-8938-4206-8B5F-1DF9007C99AC}" dt="2021-03-01T06:37:08.889" v="418" actId="47"/>
        <pc:sldMkLst>
          <pc:docMk/>
          <pc:sldMk cId="4199745321" sldId="619"/>
        </pc:sldMkLst>
        <pc:spChg chg="add del mod">
          <ac:chgData name="dcszjin@nus.edu.sg" userId="cd05a825-544c-438a-9ba1-08e63db50b47" providerId="ADAL" clId="{6F17B5A8-8938-4206-8B5F-1DF9007C99AC}" dt="2021-03-01T06:32:09.699" v="59" actId="478"/>
          <ac:spMkLst>
            <pc:docMk/>
            <pc:sldMk cId="4199745321" sldId="619"/>
            <ac:spMk id="14" creationId="{4421577C-38FC-4F3C-84F2-9482FE639DE9}"/>
          </ac:spMkLst>
        </pc:spChg>
        <pc:spChg chg="add mod">
          <ac:chgData name="dcszjin@nus.edu.sg" userId="cd05a825-544c-438a-9ba1-08e63db50b47" providerId="ADAL" clId="{6F17B5A8-8938-4206-8B5F-1DF9007C99AC}" dt="2021-03-01T06:33:15.765" v="235" actId="1076"/>
          <ac:spMkLst>
            <pc:docMk/>
            <pc:sldMk cId="4199745321" sldId="619"/>
            <ac:spMk id="16" creationId="{7D612F80-F399-47C0-9F5C-4D60AC2C8B4A}"/>
          </ac:spMkLst>
        </pc:spChg>
        <pc:spChg chg="add mod">
          <ac:chgData name="dcszjin@nus.edu.sg" userId="cd05a825-544c-438a-9ba1-08e63db50b47" providerId="ADAL" clId="{6F17B5A8-8938-4206-8B5F-1DF9007C99AC}" dt="2021-03-01T06:32:52.359" v="172" actId="20577"/>
          <ac:spMkLst>
            <pc:docMk/>
            <pc:sldMk cId="4199745321" sldId="619"/>
            <ac:spMk id="17" creationId="{C3484D0C-7905-4424-BBC9-B23C55F335D2}"/>
          </ac:spMkLst>
        </pc:spChg>
        <pc:spChg chg="mod">
          <ac:chgData name="dcszjin@nus.edu.sg" userId="cd05a825-544c-438a-9ba1-08e63db50b47" providerId="ADAL" clId="{6F17B5A8-8938-4206-8B5F-1DF9007C99AC}" dt="2021-03-01T06:33:38.590" v="238" actId="20577"/>
          <ac:spMkLst>
            <pc:docMk/>
            <pc:sldMk cId="4199745321" sldId="619"/>
            <ac:spMk id="14338" creationId="{00000000-0000-0000-0000-000000000000}"/>
          </ac:spMkLst>
        </pc:spChg>
        <pc:cxnChg chg="add del mod">
          <ac:chgData name="dcszjin@nus.edu.sg" userId="cd05a825-544c-438a-9ba1-08e63db50b47" providerId="ADAL" clId="{6F17B5A8-8938-4206-8B5F-1DF9007C99AC}" dt="2021-03-01T06:32:11.133" v="60" actId="478"/>
          <ac:cxnSpMkLst>
            <pc:docMk/>
            <pc:sldMk cId="4199745321" sldId="619"/>
            <ac:cxnSpMk id="15" creationId="{AA73F58A-8A51-4C68-95B5-4005C24CA43E}"/>
          </ac:cxnSpMkLst>
        </pc:cxnChg>
      </pc:sldChg>
      <pc:sldChg chg="modSp add">
        <pc:chgData name="dcszjin@nus.edu.sg" userId="cd05a825-544c-438a-9ba1-08e63db50b47" providerId="ADAL" clId="{6F17B5A8-8938-4206-8B5F-1DF9007C99AC}" dt="2021-03-01T06:53:33.809" v="1085"/>
        <pc:sldMkLst>
          <pc:docMk/>
          <pc:sldMk cId="282410985" sldId="620"/>
        </pc:sldMkLst>
        <pc:spChg chg="mod">
          <ac:chgData name="dcszjin@nus.edu.sg" userId="cd05a825-544c-438a-9ba1-08e63db50b47" providerId="ADAL" clId="{6F17B5A8-8938-4206-8B5F-1DF9007C99AC}" dt="2021-03-01T06:53:33.809" v="1085"/>
          <ac:spMkLst>
            <pc:docMk/>
            <pc:sldMk cId="282410985" sldId="620"/>
            <ac:spMk id="7" creationId="{00000000-0000-0000-0000-000000000000}"/>
          </ac:spMkLst>
        </pc:spChg>
      </pc:sldChg>
      <pc:sldChg chg="add del">
        <pc:chgData name="dcszjin@nus.edu.sg" userId="cd05a825-544c-438a-9ba1-08e63db50b47" providerId="ADAL" clId="{6F17B5A8-8938-4206-8B5F-1DF9007C99AC}" dt="2021-03-01T06:34:44.863" v="242" actId="47"/>
        <pc:sldMkLst>
          <pc:docMk/>
          <pc:sldMk cId="846468992" sldId="621"/>
        </pc:sldMkLst>
      </pc:sldChg>
      <pc:sldChg chg="addSp modSp add mod">
        <pc:chgData name="dcszjin@nus.edu.sg" userId="cd05a825-544c-438a-9ba1-08e63db50b47" providerId="ADAL" clId="{6F17B5A8-8938-4206-8B5F-1DF9007C99AC}" dt="2021-03-01T06:53:35.760" v="1086"/>
        <pc:sldMkLst>
          <pc:docMk/>
          <pc:sldMk cId="3503582036" sldId="622"/>
        </pc:sldMkLst>
        <pc:spChg chg="mod">
          <ac:chgData name="dcszjin@nus.edu.sg" userId="cd05a825-544c-438a-9ba1-08e63db50b47" providerId="ADAL" clId="{6F17B5A8-8938-4206-8B5F-1DF9007C99AC}" dt="2021-03-01T06:53:35.760" v="1086"/>
          <ac:spMkLst>
            <pc:docMk/>
            <pc:sldMk cId="3503582036" sldId="622"/>
            <ac:spMk id="7" creationId="{00000000-0000-0000-0000-000000000000}"/>
          </ac:spMkLst>
        </pc:spChg>
        <pc:spChg chg="add mod">
          <ac:chgData name="dcszjin@nus.edu.sg" userId="cd05a825-544c-438a-9ba1-08e63db50b47" providerId="ADAL" clId="{6F17B5A8-8938-4206-8B5F-1DF9007C99AC}" dt="2021-03-01T06:36:32.980" v="416" actId="14100"/>
          <ac:spMkLst>
            <pc:docMk/>
            <pc:sldMk cId="3503582036" sldId="622"/>
            <ac:spMk id="41" creationId="{4BF763ED-8DB7-4A90-A59F-67B5278E21AA}"/>
          </ac:spMkLst>
        </pc:spChg>
      </pc:sldChg>
      <pc:sldChg chg="modSp add">
        <pc:chgData name="dcszjin@nus.edu.sg" userId="cd05a825-544c-438a-9ba1-08e63db50b47" providerId="ADAL" clId="{6F17B5A8-8938-4206-8B5F-1DF9007C99AC}" dt="2021-03-01T06:53:37.536" v="1087"/>
        <pc:sldMkLst>
          <pc:docMk/>
          <pc:sldMk cId="1258830549" sldId="635"/>
        </pc:sldMkLst>
        <pc:spChg chg="mod">
          <ac:chgData name="dcszjin@nus.edu.sg" userId="cd05a825-544c-438a-9ba1-08e63db50b47" providerId="ADAL" clId="{6F17B5A8-8938-4206-8B5F-1DF9007C99AC}" dt="2021-03-01T06:53:37.536" v="1087"/>
          <ac:spMkLst>
            <pc:docMk/>
            <pc:sldMk cId="1258830549" sldId="635"/>
            <ac:spMk id="7" creationId="{00000000-0000-0000-0000-000000000000}"/>
          </ac:spMkLst>
        </pc:spChg>
      </pc:sldChg>
      <pc:sldChg chg="delSp modSp add del mod delAnim">
        <pc:chgData name="dcszjin@nus.edu.sg" userId="cd05a825-544c-438a-9ba1-08e63db50b47" providerId="ADAL" clId="{6F17B5A8-8938-4206-8B5F-1DF9007C99AC}" dt="2021-03-01T06:38:19.926" v="441" actId="47"/>
        <pc:sldMkLst>
          <pc:docMk/>
          <pc:sldMk cId="1364216338" sldId="636"/>
        </pc:sldMkLst>
        <pc:spChg chg="del">
          <ac:chgData name="dcszjin@nus.edu.sg" userId="cd05a825-544c-438a-9ba1-08e63db50b47" providerId="ADAL" clId="{6F17B5A8-8938-4206-8B5F-1DF9007C99AC}" dt="2021-03-01T06:37:46.888" v="421" actId="478"/>
          <ac:spMkLst>
            <pc:docMk/>
            <pc:sldMk cId="1364216338" sldId="636"/>
            <ac:spMk id="10" creationId="{DC015A31-59EB-4945-B34A-AB4D01672DA6}"/>
          </ac:spMkLst>
        </pc:spChg>
        <pc:spChg chg="mod">
          <ac:chgData name="dcszjin@nus.edu.sg" userId="cd05a825-544c-438a-9ba1-08e63db50b47" providerId="ADAL" clId="{6F17B5A8-8938-4206-8B5F-1DF9007C99AC}" dt="2021-03-01T06:38:06.295" v="440" actId="20577"/>
          <ac:spMkLst>
            <pc:docMk/>
            <pc:sldMk cId="1364216338" sldId="636"/>
            <ac:spMk id="13" creationId="{A6C30920-C994-477D-BF38-FB31A7971AB0}"/>
          </ac:spMkLst>
        </pc:spChg>
        <pc:spChg chg="del">
          <ac:chgData name="dcszjin@nus.edu.sg" userId="cd05a825-544c-438a-9ba1-08e63db50b47" providerId="ADAL" clId="{6F17B5A8-8938-4206-8B5F-1DF9007C99AC}" dt="2021-03-01T06:37:45.864" v="420" actId="478"/>
          <ac:spMkLst>
            <pc:docMk/>
            <pc:sldMk cId="1364216338" sldId="636"/>
            <ac:spMk id="16" creationId="{7D612F80-F399-47C0-9F5C-4D60AC2C8B4A}"/>
          </ac:spMkLst>
        </pc:spChg>
        <pc:spChg chg="del">
          <ac:chgData name="dcszjin@nus.edu.sg" userId="cd05a825-544c-438a-9ba1-08e63db50b47" providerId="ADAL" clId="{6F17B5A8-8938-4206-8B5F-1DF9007C99AC}" dt="2021-03-01T06:37:47.647" v="422" actId="478"/>
          <ac:spMkLst>
            <pc:docMk/>
            <pc:sldMk cId="1364216338" sldId="636"/>
            <ac:spMk id="17" creationId="{C3484D0C-7905-4424-BBC9-B23C55F335D2}"/>
          </ac:spMkLst>
        </pc:spChg>
        <pc:cxnChg chg="mod">
          <ac:chgData name="dcszjin@nus.edu.sg" userId="cd05a825-544c-438a-9ba1-08e63db50b47" providerId="ADAL" clId="{6F17B5A8-8938-4206-8B5F-1DF9007C99AC}" dt="2021-03-01T06:37:46.888" v="421" actId="478"/>
          <ac:cxnSpMkLst>
            <pc:docMk/>
            <pc:sldMk cId="1364216338" sldId="636"/>
            <ac:cxnSpMk id="11" creationId="{692DA3A9-F762-430E-A74A-81B0C7CCC482}"/>
          </ac:cxnSpMkLst>
        </pc:cxnChg>
      </pc:sldChg>
      <pc:sldChg chg="addSp delSp modSp add del mod">
        <pc:chgData name="dcszjin@nus.edu.sg" userId="cd05a825-544c-438a-9ba1-08e63db50b47" providerId="ADAL" clId="{6F17B5A8-8938-4206-8B5F-1DF9007C99AC}" dt="2021-03-01T06:49:01.783" v="721" actId="47"/>
        <pc:sldMkLst>
          <pc:docMk/>
          <pc:sldMk cId="3364444345" sldId="636"/>
        </pc:sldMkLst>
        <pc:spChg chg="mod">
          <ac:chgData name="dcszjin@nus.edu.sg" userId="cd05a825-544c-438a-9ba1-08e63db50b47" providerId="ADAL" clId="{6F17B5A8-8938-4206-8B5F-1DF9007C99AC}" dt="2021-03-01T06:41:04.904" v="586" actId="20577"/>
          <ac:spMkLst>
            <pc:docMk/>
            <pc:sldMk cId="3364444345" sldId="636"/>
            <ac:spMk id="8" creationId="{00000000-0000-0000-0000-000000000000}"/>
          </ac:spMkLst>
        </pc:spChg>
        <pc:spChg chg="mod">
          <ac:chgData name="dcszjin@nus.edu.sg" userId="cd05a825-544c-438a-9ba1-08e63db50b47" providerId="ADAL" clId="{6F17B5A8-8938-4206-8B5F-1DF9007C99AC}" dt="2021-03-01T06:42:09.300" v="625" actId="14100"/>
          <ac:spMkLst>
            <pc:docMk/>
            <pc:sldMk cId="3364444345" sldId="636"/>
            <ac:spMk id="9" creationId="{20129D04-99FF-4A42-ADE5-AFF9CECEAD22}"/>
          </ac:spMkLst>
        </pc:spChg>
        <pc:spChg chg="add mod">
          <ac:chgData name="dcszjin@nus.edu.sg" userId="cd05a825-544c-438a-9ba1-08e63db50b47" providerId="ADAL" clId="{6F17B5A8-8938-4206-8B5F-1DF9007C99AC}" dt="2021-03-01T06:48:58.104" v="720" actId="1076"/>
          <ac:spMkLst>
            <pc:docMk/>
            <pc:sldMk cId="3364444345" sldId="636"/>
            <ac:spMk id="10" creationId="{DD417D5F-2FD6-4918-8478-05A0FB0B5987}"/>
          </ac:spMkLst>
        </pc:spChg>
        <pc:spChg chg="mod">
          <ac:chgData name="dcszjin@nus.edu.sg" userId="cd05a825-544c-438a-9ba1-08e63db50b47" providerId="ADAL" clId="{6F17B5A8-8938-4206-8B5F-1DF9007C99AC}" dt="2021-03-01T06:41:13.573" v="591" actId="1076"/>
          <ac:spMkLst>
            <pc:docMk/>
            <pc:sldMk cId="3364444345" sldId="636"/>
            <ac:spMk id="13" creationId="{2B89EFD4-1CE0-424E-8F8A-D7F3C08BDEC9}"/>
          </ac:spMkLst>
        </pc:spChg>
        <pc:spChg chg="del">
          <ac:chgData name="dcszjin@nus.edu.sg" userId="cd05a825-544c-438a-9ba1-08e63db50b47" providerId="ADAL" clId="{6F17B5A8-8938-4206-8B5F-1DF9007C99AC}" dt="2021-03-01T06:40:49.191" v="533" actId="478"/>
          <ac:spMkLst>
            <pc:docMk/>
            <pc:sldMk cId="3364444345" sldId="636"/>
            <ac:spMk id="84" creationId="{C4E05674-68A2-0D4E-8B47-F7A2C6A6B76F}"/>
          </ac:spMkLst>
        </pc:spChg>
        <pc:spChg chg="mod">
          <ac:chgData name="dcszjin@nus.edu.sg" userId="cd05a825-544c-438a-9ba1-08e63db50b47" providerId="ADAL" clId="{6F17B5A8-8938-4206-8B5F-1DF9007C99AC}" dt="2021-03-01T06:41:08.871" v="589" actId="20577"/>
          <ac:spMkLst>
            <pc:docMk/>
            <pc:sldMk cId="3364444345" sldId="636"/>
            <ac:spMk id="14338" creationId="{00000000-0000-0000-0000-000000000000}"/>
          </ac:spMkLst>
        </pc:spChg>
      </pc:sldChg>
      <pc:sldChg chg="add del">
        <pc:chgData name="dcszjin@nus.edu.sg" userId="cd05a825-544c-438a-9ba1-08e63db50b47" providerId="ADAL" clId="{6F17B5A8-8938-4206-8B5F-1DF9007C99AC}" dt="2021-03-01T06:41:43.577" v="611"/>
        <pc:sldMkLst>
          <pc:docMk/>
          <pc:sldMk cId="1109647801" sldId="637"/>
        </pc:sldMkLst>
      </pc:sldChg>
      <pc:sldChg chg="addSp modSp add mod">
        <pc:chgData name="dcszjin@nus.edu.sg" userId="cd05a825-544c-438a-9ba1-08e63db50b47" providerId="ADAL" clId="{6F17B5A8-8938-4206-8B5F-1DF9007C99AC}" dt="2021-03-08T06:53:03.979" v="1111" actId="20577"/>
        <pc:sldMkLst>
          <pc:docMk/>
          <pc:sldMk cId="1235845528" sldId="637"/>
        </pc:sldMkLst>
        <pc:spChg chg="mod">
          <ac:chgData name="dcszjin@nus.edu.sg" userId="cd05a825-544c-438a-9ba1-08e63db50b47" providerId="ADAL" clId="{6F17B5A8-8938-4206-8B5F-1DF9007C99AC}" dt="2021-03-01T06:53:42.682" v="1089"/>
          <ac:spMkLst>
            <pc:docMk/>
            <pc:sldMk cId="1235845528" sldId="637"/>
            <ac:spMk id="7" creationId="{00000000-0000-0000-0000-000000000000}"/>
          </ac:spMkLst>
        </pc:spChg>
        <pc:spChg chg="mod">
          <ac:chgData name="dcszjin@nus.edu.sg" userId="cd05a825-544c-438a-9ba1-08e63db50b47" providerId="ADAL" clId="{6F17B5A8-8938-4206-8B5F-1DF9007C99AC}" dt="2021-03-01T06:42:52.890" v="674" actId="6549"/>
          <ac:spMkLst>
            <pc:docMk/>
            <pc:sldMk cId="1235845528" sldId="637"/>
            <ac:spMk id="9" creationId="{20129D04-99FF-4A42-ADE5-AFF9CECEAD22}"/>
          </ac:spMkLst>
        </pc:spChg>
        <pc:spChg chg="add mod">
          <ac:chgData name="dcszjin@nus.edu.sg" userId="cd05a825-544c-438a-9ba1-08e63db50b47" providerId="ADAL" clId="{6F17B5A8-8938-4206-8B5F-1DF9007C99AC}" dt="2021-03-08T06:53:03.979" v="1111" actId="20577"/>
          <ac:spMkLst>
            <pc:docMk/>
            <pc:sldMk cId="1235845528" sldId="637"/>
            <ac:spMk id="10" creationId="{FBA1F209-CAAB-4B47-AA65-381927EA65B9}"/>
          </ac:spMkLst>
        </pc:spChg>
        <pc:spChg chg="add mod">
          <ac:chgData name="dcszjin@nus.edu.sg" userId="cd05a825-544c-438a-9ba1-08e63db50b47" providerId="ADAL" clId="{6F17B5A8-8938-4206-8B5F-1DF9007C99AC}" dt="2021-03-01T06:49:45.475" v="807" actId="14100"/>
          <ac:spMkLst>
            <pc:docMk/>
            <pc:sldMk cId="1235845528" sldId="637"/>
            <ac:spMk id="11" creationId="{5CB410A3-741D-4798-B113-600BAD33641A}"/>
          </ac:spMkLst>
        </pc:spChg>
      </pc:sldChg>
    </pc:docChg>
  </pc:docChgLst>
  <pc:docChgLst>
    <pc:chgData name="Zhao Jin" userId="cd05a825-544c-438a-9ba1-08e63db50b47" providerId="ADAL" clId="{C328B041-D897-B548-9F0A-DA2B3CC3BF8E}"/>
    <pc:docChg chg="undo custSel modSld">
      <pc:chgData name="Zhao Jin" userId="cd05a825-544c-438a-9ba1-08e63db50b47" providerId="ADAL" clId="{C328B041-D897-B548-9F0A-DA2B3CC3BF8E}" dt="2021-03-08T02:30:29.708" v="502" actId="478"/>
      <pc:docMkLst>
        <pc:docMk/>
      </pc:docMkLst>
      <pc:sldChg chg="addSp delSp modSp">
        <pc:chgData name="Zhao Jin" userId="cd05a825-544c-438a-9ba1-08e63db50b47" providerId="ADAL" clId="{C328B041-D897-B548-9F0A-DA2B3CC3BF8E}" dt="2021-03-08T01:59:34.595" v="472" actId="1076"/>
        <pc:sldMkLst>
          <pc:docMk/>
          <pc:sldMk cId="640598186" sldId="606"/>
        </pc:sldMkLst>
        <pc:spChg chg="del mod">
          <ac:chgData name="Zhao Jin" userId="cd05a825-544c-438a-9ba1-08e63db50b47" providerId="ADAL" clId="{C328B041-D897-B548-9F0A-DA2B3CC3BF8E}" dt="2021-03-08T01:57:38.912" v="292" actId="478"/>
          <ac:spMkLst>
            <pc:docMk/>
            <pc:sldMk cId="640598186" sldId="606"/>
            <ac:spMk id="2" creationId="{51C58C27-3B14-42B9-A7E7-EA4CB9CA7257}"/>
          </ac:spMkLst>
        </pc:spChg>
        <pc:spChg chg="mod">
          <ac:chgData name="Zhao Jin" userId="cd05a825-544c-438a-9ba1-08e63db50b47" providerId="ADAL" clId="{C328B041-D897-B548-9F0A-DA2B3CC3BF8E}" dt="2021-03-08T01:59:21.250" v="468" actId="20577"/>
          <ac:spMkLst>
            <pc:docMk/>
            <pc:sldMk cId="640598186" sldId="606"/>
            <ac:spMk id="8" creationId="{00000000-0000-0000-0000-000000000000}"/>
          </ac:spMkLst>
        </pc:spChg>
        <pc:spChg chg="del mod">
          <ac:chgData name="Zhao Jin" userId="cd05a825-544c-438a-9ba1-08e63db50b47" providerId="ADAL" clId="{C328B041-D897-B548-9F0A-DA2B3CC3BF8E}" dt="2021-03-08T01:57:38.912" v="292" actId="478"/>
          <ac:spMkLst>
            <pc:docMk/>
            <pc:sldMk cId="640598186" sldId="606"/>
            <ac:spMk id="11" creationId="{77437CA0-C20C-4626-A0E0-998E2B6D678A}"/>
          </ac:spMkLst>
        </pc:spChg>
        <pc:picChg chg="add del mod">
          <ac:chgData name="Zhao Jin" userId="cd05a825-544c-438a-9ba1-08e63db50b47" providerId="ADAL" clId="{C328B041-D897-B548-9F0A-DA2B3CC3BF8E}" dt="2021-03-08T01:57:23.305" v="289" actId="478"/>
          <ac:picMkLst>
            <pc:docMk/>
            <pc:sldMk cId="640598186" sldId="606"/>
            <ac:picMk id="3" creationId="{C72129A9-B0B8-864C-B99F-BE66C680F726}"/>
          </ac:picMkLst>
        </pc:picChg>
        <pc:picChg chg="add mod">
          <ac:chgData name="Zhao Jin" userId="cd05a825-544c-438a-9ba1-08e63db50b47" providerId="ADAL" clId="{C328B041-D897-B548-9F0A-DA2B3CC3BF8E}" dt="2021-03-08T01:59:34.595" v="472" actId="1076"/>
          <ac:picMkLst>
            <pc:docMk/>
            <pc:sldMk cId="640598186" sldId="606"/>
            <ac:picMk id="4" creationId="{1D40ECF6-344B-FE48-B159-24A367AE2581}"/>
          </ac:picMkLst>
        </pc:picChg>
        <pc:picChg chg="del mod">
          <ac:chgData name="Zhao Jin" userId="cd05a825-544c-438a-9ba1-08e63db50b47" providerId="ADAL" clId="{C328B041-D897-B548-9F0A-DA2B3CC3BF8E}" dt="2021-03-08T01:57:38.912" v="292" actId="478"/>
          <ac:picMkLst>
            <pc:docMk/>
            <pc:sldMk cId="640598186" sldId="606"/>
            <ac:picMk id="5" creationId="{242BC886-F834-413A-AE89-A5BA4EA26039}"/>
          </ac:picMkLst>
        </pc:picChg>
        <pc:picChg chg="del mod">
          <ac:chgData name="Zhao Jin" userId="cd05a825-544c-438a-9ba1-08e63db50b47" providerId="ADAL" clId="{C328B041-D897-B548-9F0A-DA2B3CC3BF8E}" dt="2021-03-08T01:57:38.912" v="292" actId="478"/>
          <ac:picMkLst>
            <pc:docMk/>
            <pc:sldMk cId="640598186" sldId="606"/>
            <ac:picMk id="13" creationId="{099946CC-D55C-427B-87A8-2A28E4640BC5}"/>
          </ac:picMkLst>
        </pc:picChg>
        <pc:cxnChg chg="del mod">
          <ac:chgData name="Zhao Jin" userId="cd05a825-544c-438a-9ba1-08e63db50b47" providerId="ADAL" clId="{C328B041-D897-B548-9F0A-DA2B3CC3BF8E}" dt="2021-03-08T01:57:38.912" v="292" actId="478"/>
          <ac:cxnSpMkLst>
            <pc:docMk/>
            <pc:sldMk cId="640598186" sldId="606"/>
            <ac:cxnSpMk id="18" creationId="{370E7FFF-A963-44C1-90E8-1FD6843962A5}"/>
          </ac:cxnSpMkLst>
        </pc:cxnChg>
      </pc:sldChg>
      <pc:sldChg chg="addSp delSp modSp delAnim modAnim">
        <pc:chgData name="Zhao Jin" userId="cd05a825-544c-438a-9ba1-08e63db50b47" providerId="ADAL" clId="{C328B041-D897-B548-9F0A-DA2B3CC3BF8E}" dt="2021-03-08T02:29:23.604" v="485"/>
        <pc:sldMkLst>
          <pc:docMk/>
          <pc:sldMk cId="282410985" sldId="620"/>
        </pc:sldMkLst>
        <pc:spChg chg="add">
          <ac:chgData name="Zhao Jin" userId="cd05a825-544c-438a-9ba1-08e63db50b47" providerId="ADAL" clId="{C328B041-D897-B548-9F0A-DA2B3CC3BF8E}" dt="2021-03-08T02:29:17.041" v="484"/>
          <ac:spMkLst>
            <pc:docMk/>
            <pc:sldMk cId="282410985" sldId="620"/>
            <ac:spMk id="10" creationId="{2EDFDD67-6333-9844-8194-21DDDD857199}"/>
          </ac:spMkLst>
        </pc:spChg>
        <pc:spChg chg="del">
          <ac:chgData name="Zhao Jin" userId="cd05a825-544c-438a-9ba1-08e63db50b47" providerId="ADAL" clId="{C328B041-D897-B548-9F0A-DA2B3CC3BF8E}" dt="2021-03-08T02:09:27.105" v="473" actId="478"/>
          <ac:spMkLst>
            <pc:docMk/>
            <pc:sldMk cId="282410985" sldId="620"/>
            <ac:spMk id="10" creationId="{DC015A31-59EB-4945-B34A-AB4D01672DA6}"/>
          </ac:spMkLst>
        </pc:spChg>
        <pc:spChg chg="mod">
          <ac:chgData name="Zhao Jin" userId="cd05a825-544c-438a-9ba1-08e63db50b47" providerId="ADAL" clId="{C328B041-D897-B548-9F0A-DA2B3CC3BF8E}" dt="2021-03-08T02:27:37.686" v="482" actId="368"/>
          <ac:spMkLst>
            <pc:docMk/>
            <pc:sldMk cId="282410985" sldId="620"/>
            <ac:spMk id="13" creationId="{A6C30920-C994-477D-BF38-FB31A7971AB0}"/>
          </ac:spMkLst>
        </pc:spChg>
        <pc:spChg chg="mod">
          <ac:chgData name="Zhao Jin" userId="cd05a825-544c-438a-9ba1-08e63db50b47" providerId="ADAL" clId="{C328B041-D897-B548-9F0A-DA2B3CC3BF8E}" dt="2021-03-08T02:26:37.837" v="474" actId="207"/>
          <ac:spMkLst>
            <pc:docMk/>
            <pc:sldMk cId="282410985" sldId="620"/>
            <ac:spMk id="16" creationId="{7D612F80-F399-47C0-9F5C-4D60AC2C8B4A}"/>
          </ac:spMkLst>
        </pc:spChg>
        <pc:spChg chg="mod">
          <ac:chgData name="Zhao Jin" userId="cd05a825-544c-438a-9ba1-08e63db50b47" providerId="ADAL" clId="{C328B041-D897-B548-9F0A-DA2B3CC3BF8E}" dt="2021-03-08T02:27:17.031" v="480" actId="20577"/>
          <ac:spMkLst>
            <pc:docMk/>
            <pc:sldMk cId="282410985" sldId="620"/>
            <ac:spMk id="17" creationId="{C3484D0C-7905-4424-BBC9-B23C55F335D2}"/>
          </ac:spMkLst>
        </pc:spChg>
        <pc:cxnChg chg="add">
          <ac:chgData name="Zhao Jin" userId="cd05a825-544c-438a-9ba1-08e63db50b47" providerId="ADAL" clId="{C328B041-D897-B548-9F0A-DA2B3CC3BF8E}" dt="2021-03-08T02:29:17.041" v="484"/>
          <ac:cxnSpMkLst>
            <pc:docMk/>
            <pc:sldMk cId="282410985" sldId="620"/>
            <ac:cxnSpMk id="11" creationId="{3EB55ED0-34DD-3648-82BE-386DCFECCD9D}"/>
          </ac:cxnSpMkLst>
        </pc:cxnChg>
        <pc:cxnChg chg="del mod">
          <ac:chgData name="Zhao Jin" userId="cd05a825-544c-438a-9ba1-08e63db50b47" providerId="ADAL" clId="{C328B041-D897-B548-9F0A-DA2B3CC3BF8E}" dt="2021-03-08T02:09:27.105" v="473" actId="478"/>
          <ac:cxnSpMkLst>
            <pc:docMk/>
            <pc:sldMk cId="282410985" sldId="620"/>
            <ac:cxnSpMk id="11" creationId="{692DA3A9-F762-430E-A74A-81B0C7CCC482}"/>
          </ac:cxnSpMkLst>
        </pc:cxnChg>
      </pc:sldChg>
      <pc:sldChg chg="modAnim">
        <pc:chgData name="Zhao Jin" userId="cd05a825-544c-438a-9ba1-08e63db50b47" providerId="ADAL" clId="{C328B041-D897-B548-9F0A-DA2B3CC3BF8E}" dt="2021-03-08T02:28:00.489" v="483"/>
        <pc:sldMkLst>
          <pc:docMk/>
          <pc:sldMk cId="3503582036" sldId="622"/>
        </pc:sldMkLst>
      </pc:sldChg>
      <pc:sldChg chg="delSp modSp modAnim">
        <pc:chgData name="Zhao Jin" userId="cd05a825-544c-438a-9ba1-08e63db50b47" providerId="ADAL" clId="{C328B041-D897-B548-9F0A-DA2B3CC3BF8E}" dt="2021-03-08T02:30:29.708" v="502" actId="478"/>
        <pc:sldMkLst>
          <pc:docMk/>
          <pc:sldMk cId="1258830549" sldId="635"/>
        </pc:sldMkLst>
        <pc:spChg chg="mod">
          <ac:chgData name="Zhao Jin" userId="cd05a825-544c-438a-9ba1-08e63db50b47" providerId="ADAL" clId="{C328B041-D897-B548-9F0A-DA2B3CC3BF8E}" dt="2021-03-08T02:30:07.762" v="498" actId="20577"/>
          <ac:spMkLst>
            <pc:docMk/>
            <pc:sldMk cId="1258830549" sldId="635"/>
            <ac:spMk id="13" creationId="{00000000-0000-0000-0000-000000000000}"/>
          </ac:spMkLst>
        </pc:spChg>
        <pc:spChg chg="del mod">
          <ac:chgData name="Zhao Jin" userId="cd05a825-544c-438a-9ba1-08e63db50b47" providerId="ADAL" clId="{C328B041-D897-B548-9F0A-DA2B3CC3BF8E}" dt="2021-03-08T02:30:29.708" v="502" actId="478"/>
          <ac:spMkLst>
            <pc:docMk/>
            <pc:sldMk cId="1258830549" sldId="635"/>
            <ac:spMk id="60" creationId="{3BA40477-BBC4-485C-A481-816E23593E32}"/>
          </ac:spMkLst>
        </pc:spChg>
      </pc:sldChg>
    </pc:docChg>
  </pc:docChgLst>
  <pc:docChgLst>
    <pc:chgData name="Zhao Jin" userId="cd05a825-544c-438a-9ba1-08e63db50b47" providerId="ADAL" clId="{6A3951C8-7780-4031-8A2B-7971BC0F9707}"/>
    <pc:docChg chg="modSld">
      <pc:chgData name="Zhao Jin" userId="cd05a825-544c-438a-9ba1-08e63db50b47" providerId="ADAL" clId="{6A3951C8-7780-4031-8A2B-7971BC0F9707}" dt="2021-01-27T06:40:05.693" v="157" actId="20577"/>
      <pc:docMkLst>
        <pc:docMk/>
      </pc:docMkLst>
      <pc:sldChg chg="addSp modSp mod">
        <pc:chgData name="Zhao Jin" userId="cd05a825-544c-438a-9ba1-08e63db50b47" providerId="ADAL" clId="{6A3951C8-7780-4031-8A2B-7971BC0F9707}" dt="2021-01-27T06:39:09.281" v="89" actId="1036"/>
        <pc:sldMkLst>
          <pc:docMk/>
          <pc:sldMk cId="3949125736" sldId="548"/>
        </pc:sldMkLst>
        <pc:spChg chg="add mod">
          <ac:chgData name="Zhao Jin" userId="cd05a825-544c-438a-9ba1-08e63db50b47" providerId="ADAL" clId="{6A3951C8-7780-4031-8A2B-7971BC0F9707}" dt="2021-01-27T06:39:09.281" v="89" actId="1036"/>
          <ac:spMkLst>
            <pc:docMk/>
            <pc:sldMk cId="3949125736" sldId="548"/>
            <ac:spMk id="2" creationId="{62B1CF73-04DC-472B-B45B-71CEBE9E2875}"/>
          </ac:spMkLst>
        </pc:spChg>
        <pc:spChg chg="mod">
          <ac:chgData name="Zhao Jin" userId="cd05a825-544c-438a-9ba1-08e63db50b47" providerId="ADAL" clId="{6A3951C8-7780-4031-8A2B-7971BC0F9707}" dt="2021-01-27T06:38:06.592" v="2" actId="20577"/>
          <ac:spMkLst>
            <pc:docMk/>
            <pc:sldMk cId="3949125736" sldId="548"/>
            <ac:spMk id="9" creationId="{00000000-0000-0000-0000-000000000000}"/>
          </ac:spMkLst>
        </pc:spChg>
      </pc:sldChg>
      <pc:sldChg chg="addSp modSp mod">
        <pc:chgData name="Zhao Jin" userId="cd05a825-544c-438a-9ba1-08e63db50b47" providerId="ADAL" clId="{6A3951C8-7780-4031-8A2B-7971BC0F9707}" dt="2021-01-27T06:40:05.693" v="157" actId="20577"/>
        <pc:sldMkLst>
          <pc:docMk/>
          <pc:sldMk cId="2939077141" sldId="549"/>
        </pc:sldMkLst>
        <pc:spChg chg="mod">
          <ac:chgData name="Zhao Jin" userId="cd05a825-544c-438a-9ba1-08e63db50b47" providerId="ADAL" clId="{6A3951C8-7780-4031-8A2B-7971BC0F9707}" dt="2021-01-27T06:38:01.505" v="1" actId="13926"/>
          <ac:spMkLst>
            <pc:docMk/>
            <pc:sldMk cId="2939077141" sldId="549"/>
            <ac:spMk id="9" creationId="{00000000-0000-0000-0000-000000000000}"/>
          </ac:spMkLst>
        </pc:spChg>
        <pc:spChg chg="add mod">
          <ac:chgData name="Zhao Jin" userId="cd05a825-544c-438a-9ba1-08e63db50b47" providerId="ADAL" clId="{6A3951C8-7780-4031-8A2B-7971BC0F9707}" dt="2021-01-27T06:40:05.693" v="157" actId="20577"/>
          <ac:spMkLst>
            <pc:docMk/>
            <pc:sldMk cId="2939077141" sldId="549"/>
            <ac:spMk id="10" creationId="{1850E95F-4DF3-444D-BDF1-AF8F205268DD}"/>
          </ac:spMkLst>
        </pc:spChg>
      </pc:sldChg>
    </pc:docChg>
  </pc:docChgLst>
  <pc:docChgLst>
    <pc:chgData name="Zhao Jin" userId="cd05a825-544c-438a-9ba1-08e63db50b47" providerId="ADAL" clId="{40B02829-7445-394A-990C-032942059FD9}"/>
    <pc:docChg chg="custSel modSld">
      <pc:chgData name="Zhao Jin" userId="cd05a825-544c-438a-9ba1-08e63db50b47" providerId="ADAL" clId="{40B02829-7445-394A-990C-032942059FD9}" dt="2021-01-18T05:50:34.611" v="4" actId="478"/>
      <pc:docMkLst>
        <pc:docMk/>
      </pc:docMkLst>
      <pc:sldChg chg="delSp">
        <pc:chgData name="Zhao Jin" userId="cd05a825-544c-438a-9ba1-08e63db50b47" providerId="ADAL" clId="{40B02829-7445-394A-990C-032942059FD9}" dt="2021-01-18T05:50:34.611" v="4" actId="478"/>
        <pc:sldMkLst>
          <pc:docMk/>
          <pc:sldMk cId="3871162519" sldId="525"/>
        </pc:sldMkLst>
        <pc:spChg chg="del">
          <ac:chgData name="Zhao Jin" userId="cd05a825-544c-438a-9ba1-08e63db50b47" providerId="ADAL" clId="{40B02829-7445-394A-990C-032942059FD9}" dt="2021-01-18T05:50:34.611" v="4" actId="478"/>
          <ac:spMkLst>
            <pc:docMk/>
            <pc:sldMk cId="3871162519" sldId="525"/>
            <ac:spMk id="24582" creationId="{00000000-0000-0000-0000-000000000000}"/>
          </ac:spMkLst>
        </pc:spChg>
      </pc:sldChg>
      <pc:sldChg chg="modSp">
        <pc:chgData name="Zhao Jin" userId="cd05a825-544c-438a-9ba1-08e63db50b47" providerId="ADAL" clId="{40B02829-7445-394A-990C-032942059FD9}" dt="2021-01-18T05:50:03.685" v="3" actId="122"/>
        <pc:sldMkLst>
          <pc:docMk/>
          <pc:sldMk cId="770306953" sldId="526"/>
        </pc:sldMkLst>
        <pc:graphicFrameChg chg="modGraphic">
          <ac:chgData name="Zhao Jin" userId="cd05a825-544c-438a-9ba1-08e63db50b47" providerId="ADAL" clId="{40B02829-7445-394A-990C-032942059FD9}" dt="2021-01-18T05:50:03.685" v="3" actId="122"/>
          <ac:graphicFrameMkLst>
            <pc:docMk/>
            <pc:sldMk cId="770306953" sldId="526"/>
            <ac:graphicFrameMk id="7" creationId="{00000000-0000-0000-0000-000000000000}"/>
          </ac:graphicFrameMkLst>
        </pc:graphicFrameChg>
        <pc:graphicFrameChg chg="modGraphic">
          <ac:chgData name="Zhao Jin" userId="cd05a825-544c-438a-9ba1-08e63db50b47" providerId="ADAL" clId="{40B02829-7445-394A-990C-032942059FD9}" dt="2021-01-18T05:49:57.612" v="2" actId="122"/>
          <ac:graphicFrameMkLst>
            <pc:docMk/>
            <pc:sldMk cId="770306953" sldId="526"/>
            <ac:graphicFrameMk id="16" creationId="{00000000-0000-0000-0000-000000000000}"/>
          </ac:graphicFrameMkLst>
        </pc:graphicFrameChg>
      </pc:sldChg>
      <pc:sldChg chg="modAnim">
        <pc:chgData name="Zhao Jin" userId="cd05a825-544c-438a-9ba1-08e63db50b47" providerId="ADAL" clId="{40B02829-7445-394A-990C-032942059FD9}" dt="2021-01-18T05:49:08.491" v="0"/>
        <pc:sldMkLst>
          <pc:docMk/>
          <pc:sldMk cId="4288789163" sldId="527"/>
        </pc:sldMkLst>
      </pc:sldChg>
    </pc:docChg>
  </pc:docChgLst>
  <pc:docChgLst>
    <pc:chgData name="Zhao Jin" userId="cd05a825-544c-438a-9ba1-08e63db50b47" providerId="ADAL" clId="{4396834B-C94C-4A03-BF7D-9E9F456CFBC2}"/>
    <pc:docChg chg="modSld">
      <pc:chgData name="Zhao Jin" userId="cd05a825-544c-438a-9ba1-08e63db50b47" providerId="ADAL" clId="{4396834B-C94C-4A03-BF7D-9E9F456CFBC2}" dt="2021-03-10T03:38:09.139" v="2"/>
      <pc:docMkLst>
        <pc:docMk/>
      </pc:docMkLst>
      <pc:sldChg chg="modSp mod">
        <pc:chgData name="Zhao Jin" userId="cd05a825-544c-438a-9ba1-08e63db50b47" providerId="ADAL" clId="{4396834B-C94C-4A03-BF7D-9E9F456CFBC2}" dt="2021-03-10T03:38:01.813" v="1" actId="20577"/>
        <pc:sldMkLst>
          <pc:docMk/>
          <pc:sldMk cId="0" sldId="256"/>
        </pc:sldMkLst>
        <pc:spChg chg="mod">
          <ac:chgData name="Zhao Jin" userId="cd05a825-544c-438a-9ba1-08e63db50b47" providerId="ADAL" clId="{4396834B-C94C-4A03-BF7D-9E9F456CFBC2}" dt="2021-03-10T03:38:01.813" v="1" actId="20577"/>
          <ac:spMkLst>
            <pc:docMk/>
            <pc:sldMk cId="0" sldId="256"/>
            <ac:spMk id="8" creationId="{00000000-0000-0000-0000-000000000000}"/>
          </ac:spMkLst>
        </pc:spChg>
      </pc:sldChg>
      <pc:sldChg chg="modSp">
        <pc:chgData name="Zhao Jin" userId="cd05a825-544c-438a-9ba1-08e63db50b47" providerId="ADAL" clId="{4396834B-C94C-4A03-BF7D-9E9F456CFBC2}" dt="2021-03-10T03:38:09.139" v="2"/>
        <pc:sldMkLst>
          <pc:docMk/>
          <pc:sldMk cId="4078418712" sldId="525"/>
        </pc:sldMkLst>
        <pc:spChg chg="mod">
          <ac:chgData name="Zhao Jin" userId="cd05a825-544c-438a-9ba1-08e63db50b47" providerId="ADAL" clId="{4396834B-C94C-4A03-BF7D-9E9F456CFBC2}" dt="2021-03-10T03:38:09.139" v="2"/>
          <ac:spMkLst>
            <pc:docMk/>
            <pc:sldMk cId="4078418712" sldId="525"/>
            <ac:spMk id="43" creationId="{00000000-0000-0000-0000-000000000000}"/>
          </ac:spMkLst>
        </pc:spChg>
      </pc:sldChg>
      <pc:sldChg chg="modSp">
        <pc:chgData name="Zhao Jin" userId="cd05a825-544c-438a-9ba1-08e63db50b47" providerId="ADAL" clId="{4396834B-C94C-4A03-BF7D-9E9F456CFBC2}" dt="2021-03-10T03:38:09.139" v="2"/>
        <pc:sldMkLst>
          <pc:docMk/>
          <pc:sldMk cId="1427618944" sldId="553"/>
        </pc:sldMkLst>
        <pc:spChg chg="mod">
          <ac:chgData name="Zhao Jin" userId="cd05a825-544c-438a-9ba1-08e63db50b47" providerId="ADAL" clId="{4396834B-C94C-4A03-BF7D-9E9F456CFBC2}" dt="2021-03-10T03:38:09.139" v="2"/>
          <ac:spMkLst>
            <pc:docMk/>
            <pc:sldMk cId="1427618944" sldId="553"/>
            <ac:spMk id="7" creationId="{00000000-0000-0000-0000-000000000000}"/>
          </ac:spMkLst>
        </pc:spChg>
      </pc:sldChg>
      <pc:sldChg chg="modSp">
        <pc:chgData name="Zhao Jin" userId="cd05a825-544c-438a-9ba1-08e63db50b47" providerId="ADAL" clId="{4396834B-C94C-4A03-BF7D-9E9F456CFBC2}" dt="2021-03-10T03:38:09.139" v="2"/>
        <pc:sldMkLst>
          <pc:docMk/>
          <pc:sldMk cId="1542002799" sldId="602"/>
        </pc:sldMkLst>
        <pc:spChg chg="mod">
          <ac:chgData name="Zhao Jin" userId="cd05a825-544c-438a-9ba1-08e63db50b47" providerId="ADAL" clId="{4396834B-C94C-4A03-BF7D-9E9F456CFBC2}" dt="2021-03-10T03:38:09.139" v="2"/>
          <ac:spMkLst>
            <pc:docMk/>
            <pc:sldMk cId="1542002799" sldId="602"/>
            <ac:spMk id="7" creationId="{00000000-0000-0000-0000-000000000000}"/>
          </ac:spMkLst>
        </pc:spChg>
      </pc:sldChg>
      <pc:sldChg chg="modSp">
        <pc:chgData name="Zhao Jin" userId="cd05a825-544c-438a-9ba1-08e63db50b47" providerId="ADAL" clId="{4396834B-C94C-4A03-BF7D-9E9F456CFBC2}" dt="2021-03-10T03:38:09.139" v="2"/>
        <pc:sldMkLst>
          <pc:docMk/>
          <pc:sldMk cId="2489370454" sldId="605"/>
        </pc:sldMkLst>
        <pc:spChg chg="mod">
          <ac:chgData name="Zhao Jin" userId="cd05a825-544c-438a-9ba1-08e63db50b47" providerId="ADAL" clId="{4396834B-C94C-4A03-BF7D-9E9F456CFBC2}" dt="2021-03-10T03:38:09.139" v="2"/>
          <ac:spMkLst>
            <pc:docMk/>
            <pc:sldMk cId="2489370454" sldId="605"/>
            <ac:spMk id="7" creationId="{00000000-0000-0000-0000-000000000000}"/>
          </ac:spMkLst>
        </pc:spChg>
      </pc:sldChg>
      <pc:sldChg chg="modSp">
        <pc:chgData name="Zhao Jin" userId="cd05a825-544c-438a-9ba1-08e63db50b47" providerId="ADAL" clId="{4396834B-C94C-4A03-BF7D-9E9F456CFBC2}" dt="2021-03-10T03:38:09.139" v="2"/>
        <pc:sldMkLst>
          <pc:docMk/>
          <pc:sldMk cId="640598186" sldId="606"/>
        </pc:sldMkLst>
        <pc:spChg chg="mod">
          <ac:chgData name="Zhao Jin" userId="cd05a825-544c-438a-9ba1-08e63db50b47" providerId="ADAL" clId="{4396834B-C94C-4A03-BF7D-9E9F456CFBC2}" dt="2021-03-10T03:38:09.139" v="2"/>
          <ac:spMkLst>
            <pc:docMk/>
            <pc:sldMk cId="640598186" sldId="606"/>
            <ac:spMk id="7" creationId="{00000000-0000-0000-0000-000000000000}"/>
          </ac:spMkLst>
        </pc:spChg>
      </pc:sldChg>
      <pc:sldChg chg="modSp">
        <pc:chgData name="Zhao Jin" userId="cd05a825-544c-438a-9ba1-08e63db50b47" providerId="ADAL" clId="{4396834B-C94C-4A03-BF7D-9E9F456CFBC2}" dt="2021-03-10T03:38:09.139" v="2"/>
        <pc:sldMkLst>
          <pc:docMk/>
          <pc:sldMk cId="282410985" sldId="620"/>
        </pc:sldMkLst>
        <pc:spChg chg="mod">
          <ac:chgData name="Zhao Jin" userId="cd05a825-544c-438a-9ba1-08e63db50b47" providerId="ADAL" clId="{4396834B-C94C-4A03-BF7D-9E9F456CFBC2}" dt="2021-03-10T03:38:09.139" v="2"/>
          <ac:spMkLst>
            <pc:docMk/>
            <pc:sldMk cId="282410985" sldId="620"/>
            <ac:spMk id="7" creationId="{00000000-0000-0000-0000-000000000000}"/>
          </ac:spMkLst>
        </pc:spChg>
      </pc:sldChg>
      <pc:sldChg chg="modSp">
        <pc:chgData name="Zhao Jin" userId="cd05a825-544c-438a-9ba1-08e63db50b47" providerId="ADAL" clId="{4396834B-C94C-4A03-BF7D-9E9F456CFBC2}" dt="2021-03-10T03:38:09.139" v="2"/>
        <pc:sldMkLst>
          <pc:docMk/>
          <pc:sldMk cId="3503582036" sldId="622"/>
        </pc:sldMkLst>
        <pc:spChg chg="mod">
          <ac:chgData name="Zhao Jin" userId="cd05a825-544c-438a-9ba1-08e63db50b47" providerId="ADAL" clId="{4396834B-C94C-4A03-BF7D-9E9F456CFBC2}" dt="2021-03-10T03:38:09.139" v="2"/>
          <ac:spMkLst>
            <pc:docMk/>
            <pc:sldMk cId="3503582036" sldId="622"/>
            <ac:spMk id="7" creationId="{00000000-0000-0000-0000-000000000000}"/>
          </ac:spMkLst>
        </pc:spChg>
      </pc:sldChg>
      <pc:sldChg chg="modSp">
        <pc:chgData name="Zhao Jin" userId="cd05a825-544c-438a-9ba1-08e63db50b47" providerId="ADAL" clId="{4396834B-C94C-4A03-BF7D-9E9F456CFBC2}" dt="2021-03-10T03:38:09.139" v="2"/>
        <pc:sldMkLst>
          <pc:docMk/>
          <pc:sldMk cId="1258830549" sldId="635"/>
        </pc:sldMkLst>
        <pc:spChg chg="mod">
          <ac:chgData name="Zhao Jin" userId="cd05a825-544c-438a-9ba1-08e63db50b47" providerId="ADAL" clId="{4396834B-C94C-4A03-BF7D-9E9F456CFBC2}" dt="2021-03-10T03:38:09.139" v="2"/>
          <ac:spMkLst>
            <pc:docMk/>
            <pc:sldMk cId="1258830549" sldId="635"/>
            <ac:spMk id="7" creationId="{00000000-0000-0000-0000-000000000000}"/>
          </ac:spMkLst>
        </pc:spChg>
      </pc:sldChg>
      <pc:sldChg chg="modSp">
        <pc:chgData name="Zhao Jin" userId="cd05a825-544c-438a-9ba1-08e63db50b47" providerId="ADAL" clId="{4396834B-C94C-4A03-BF7D-9E9F456CFBC2}" dt="2021-03-10T03:38:09.139" v="2"/>
        <pc:sldMkLst>
          <pc:docMk/>
          <pc:sldMk cId="1235845528" sldId="637"/>
        </pc:sldMkLst>
        <pc:spChg chg="mod">
          <ac:chgData name="Zhao Jin" userId="cd05a825-544c-438a-9ba1-08e63db50b47" providerId="ADAL" clId="{4396834B-C94C-4A03-BF7D-9E9F456CFBC2}" dt="2021-03-10T03:38:09.139" v="2"/>
          <ac:spMkLst>
            <pc:docMk/>
            <pc:sldMk cId="1235845528" sldId="637"/>
            <ac:spMk id="7" creationId="{00000000-0000-0000-0000-000000000000}"/>
          </ac:spMkLst>
        </pc:spChg>
      </pc:sldChg>
      <pc:sldChg chg="modSp">
        <pc:chgData name="Zhao Jin" userId="cd05a825-544c-438a-9ba1-08e63db50b47" providerId="ADAL" clId="{4396834B-C94C-4A03-BF7D-9E9F456CFBC2}" dt="2021-03-10T03:38:09.139" v="2"/>
        <pc:sldMkLst>
          <pc:docMk/>
          <pc:sldMk cId="3042096305" sldId="638"/>
        </pc:sldMkLst>
        <pc:spChg chg="mod">
          <ac:chgData name="Zhao Jin" userId="cd05a825-544c-438a-9ba1-08e63db50b47" providerId="ADAL" clId="{4396834B-C94C-4A03-BF7D-9E9F456CFBC2}" dt="2021-03-10T03:38:09.139" v="2"/>
          <ac:spMkLst>
            <pc:docMk/>
            <pc:sldMk cId="3042096305" sldId="638"/>
            <ac:spMk id="7" creationId="{00000000-0000-0000-0000-000000000000}"/>
          </ac:spMkLst>
        </pc:spChg>
      </pc:sldChg>
    </pc:docChg>
  </pc:docChgLst>
  <pc:docChgLst>
    <pc:chgData name="Zhao Jin" userId="cd05a825-544c-438a-9ba1-08e63db50b47" providerId="ADAL" clId="{F04C8F8E-88D0-40CC-B9C9-08C9AF4D525A}"/>
    <pc:docChg chg="undo custSel addSld delSld modSld modMainMaster">
      <pc:chgData name="Zhao Jin" userId="cd05a825-544c-438a-9ba1-08e63db50b47" providerId="ADAL" clId="{F04C8F8E-88D0-40CC-B9C9-08C9AF4D525A}" dt="2021-04-07T08:15:31.706" v="395" actId="20577"/>
      <pc:docMkLst>
        <pc:docMk/>
      </pc:docMkLst>
      <pc:sldChg chg="modSp mod">
        <pc:chgData name="Zhao Jin" userId="cd05a825-544c-438a-9ba1-08e63db50b47" providerId="ADAL" clId="{F04C8F8E-88D0-40CC-B9C9-08C9AF4D525A}" dt="2021-04-07T08:15:31.706" v="395" actId="20577"/>
        <pc:sldMkLst>
          <pc:docMk/>
          <pc:sldMk cId="0" sldId="256"/>
        </pc:sldMkLst>
        <pc:spChg chg="mod">
          <ac:chgData name="Zhao Jin" userId="cd05a825-544c-438a-9ba1-08e63db50b47" providerId="ADAL" clId="{F04C8F8E-88D0-40CC-B9C9-08C9AF4D525A}" dt="2021-04-07T08:15:31.706" v="395" actId="20577"/>
          <ac:spMkLst>
            <pc:docMk/>
            <pc:sldMk cId="0" sldId="256"/>
            <ac:spMk id="8" creationId="{00000000-0000-0000-0000-000000000000}"/>
          </ac:spMkLst>
        </pc:spChg>
        <pc:spChg chg="mod">
          <ac:chgData name="Zhao Jin" userId="cd05a825-544c-438a-9ba1-08e63db50b47" providerId="ADAL" clId="{F04C8F8E-88D0-40CC-B9C9-08C9AF4D525A}" dt="2021-03-30T07:36:32.641" v="8" actId="20577"/>
          <ac:spMkLst>
            <pc:docMk/>
            <pc:sldMk cId="0" sldId="256"/>
            <ac:spMk id="11" creationId="{00000000-0000-0000-0000-000000000000}"/>
          </ac:spMkLst>
        </pc:spChg>
      </pc:sldChg>
      <pc:sldChg chg="modSp add mod">
        <pc:chgData name="Zhao Jin" userId="cd05a825-544c-438a-9ba1-08e63db50b47" providerId="ADAL" clId="{F04C8F8E-88D0-40CC-B9C9-08C9AF4D525A}" dt="2021-04-07T08:14:23.103" v="381"/>
        <pc:sldMkLst>
          <pc:docMk/>
          <pc:sldMk cId="2438607696" sldId="468"/>
        </pc:sldMkLst>
        <pc:spChg chg="mod">
          <ac:chgData name="Zhao Jin" userId="cd05a825-544c-438a-9ba1-08e63db50b47" providerId="ADAL" clId="{F04C8F8E-88D0-40CC-B9C9-08C9AF4D525A}" dt="2021-04-07T08:14:23.103" v="381"/>
          <ac:spMkLst>
            <pc:docMk/>
            <pc:sldMk cId="2438607696" sldId="468"/>
            <ac:spMk id="7" creationId="{00000000-0000-0000-0000-000000000000}"/>
          </ac:spMkLst>
        </pc:spChg>
        <pc:spChg chg="mod">
          <ac:chgData name="Zhao Jin" userId="cd05a825-544c-438a-9ba1-08e63db50b47" providerId="ADAL" clId="{F04C8F8E-88D0-40CC-B9C9-08C9AF4D525A}" dt="2021-03-30T07:37:06.344" v="26" actId="20577"/>
          <ac:spMkLst>
            <pc:docMk/>
            <pc:sldMk cId="2438607696" sldId="468"/>
            <ac:spMk id="14338" creationId="{00000000-0000-0000-0000-000000000000}"/>
          </ac:spMkLst>
        </pc:spChg>
        <pc:spChg chg="mod">
          <ac:chgData name="Zhao Jin" userId="cd05a825-544c-438a-9ba1-08e63db50b47" providerId="ADAL" clId="{F04C8F8E-88D0-40CC-B9C9-08C9AF4D525A}" dt="2021-04-07T08:10:03.864" v="350" actId="6549"/>
          <ac:spMkLst>
            <pc:docMk/>
            <pc:sldMk cId="2438607696" sldId="468"/>
            <ac:spMk id="14339" creationId="{00000000-0000-0000-0000-000000000000}"/>
          </ac:spMkLst>
        </pc:spChg>
      </pc:sldChg>
      <pc:sldChg chg="modSp add">
        <pc:chgData name="Zhao Jin" userId="cd05a825-544c-438a-9ba1-08e63db50b47" providerId="ADAL" clId="{F04C8F8E-88D0-40CC-B9C9-08C9AF4D525A}" dt="2021-04-07T08:15:06.626" v="390"/>
        <pc:sldMkLst>
          <pc:docMk/>
          <pc:sldMk cId="1492339910" sldId="485"/>
        </pc:sldMkLst>
        <pc:spChg chg="mod">
          <ac:chgData name="Zhao Jin" userId="cd05a825-544c-438a-9ba1-08e63db50b47" providerId="ADAL" clId="{F04C8F8E-88D0-40CC-B9C9-08C9AF4D525A}" dt="2021-04-07T08:15:06.626" v="390"/>
          <ac:spMkLst>
            <pc:docMk/>
            <pc:sldMk cId="1492339910" sldId="485"/>
            <ac:spMk id="9" creationId="{00000000-0000-0000-0000-000000000000}"/>
          </ac:spMkLst>
        </pc:spChg>
      </pc:sldChg>
      <pc:sldChg chg="delSp modSp add mod">
        <pc:chgData name="Zhao Jin" userId="cd05a825-544c-438a-9ba1-08e63db50b47" providerId="ADAL" clId="{F04C8F8E-88D0-40CC-B9C9-08C9AF4D525A}" dt="2021-04-07T08:14:14.298" v="380" actId="6549"/>
        <pc:sldMkLst>
          <pc:docMk/>
          <pc:sldMk cId="4049827685" sldId="524"/>
        </pc:sldMkLst>
        <pc:spChg chg="mod">
          <ac:chgData name="Zhao Jin" userId="cd05a825-544c-438a-9ba1-08e63db50b47" providerId="ADAL" clId="{F04C8F8E-88D0-40CC-B9C9-08C9AF4D525A}" dt="2021-04-07T08:14:04.029" v="377" actId="20577"/>
          <ac:spMkLst>
            <pc:docMk/>
            <pc:sldMk cId="4049827685" sldId="524"/>
            <ac:spMk id="8" creationId="{00000000-0000-0000-0000-000000000000}"/>
          </ac:spMkLst>
        </pc:spChg>
        <pc:spChg chg="mod">
          <ac:chgData name="Zhao Jin" userId="cd05a825-544c-438a-9ba1-08e63db50b47" providerId="ADAL" clId="{F04C8F8E-88D0-40CC-B9C9-08C9AF4D525A}" dt="2021-04-07T08:14:14.298" v="380" actId="6549"/>
          <ac:spMkLst>
            <pc:docMk/>
            <pc:sldMk cId="4049827685" sldId="524"/>
            <ac:spMk id="43" creationId="{00000000-0000-0000-0000-000000000000}"/>
          </ac:spMkLst>
        </pc:spChg>
        <pc:spChg chg="del">
          <ac:chgData name="Zhao Jin" userId="cd05a825-544c-438a-9ba1-08e63db50b47" providerId="ADAL" clId="{F04C8F8E-88D0-40CC-B9C9-08C9AF4D525A}" dt="2021-04-07T08:13:50.258" v="370" actId="478"/>
          <ac:spMkLst>
            <pc:docMk/>
            <pc:sldMk cId="4049827685" sldId="524"/>
            <ac:spMk id="24582" creationId="{00000000-0000-0000-0000-000000000000}"/>
          </ac:spMkLst>
        </pc:spChg>
      </pc:sldChg>
      <pc:sldChg chg="del">
        <pc:chgData name="Zhao Jin" userId="cd05a825-544c-438a-9ba1-08e63db50b47" providerId="ADAL" clId="{F04C8F8E-88D0-40CC-B9C9-08C9AF4D525A}" dt="2021-04-07T08:10:53.389" v="356" actId="47"/>
        <pc:sldMkLst>
          <pc:docMk/>
          <pc:sldMk cId="4078418712" sldId="525"/>
        </pc:sldMkLst>
      </pc:sldChg>
      <pc:sldChg chg="add del">
        <pc:chgData name="Zhao Jin" userId="cd05a825-544c-438a-9ba1-08e63db50b47" providerId="ADAL" clId="{F04C8F8E-88D0-40CC-B9C9-08C9AF4D525A}" dt="2021-04-07T08:10:08.609" v="352" actId="47"/>
        <pc:sldMkLst>
          <pc:docMk/>
          <pc:sldMk cId="0" sldId="526"/>
        </pc:sldMkLst>
      </pc:sldChg>
      <pc:sldChg chg="delSp add mod">
        <pc:chgData name="Zhao Jin" userId="cd05a825-544c-438a-9ba1-08e63db50b47" providerId="ADAL" clId="{F04C8F8E-88D0-40CC-B9C9-08C9AF4D525A}" dt="2021-04-07T08:13:53.281" v="373" actId="478"/>
        <pc:sldMkLst>
          <pc:docMk/>
          <pc:sldMk cId="4288789163" sldId="527"/>
        </pc:sldMkLst>
        <pc:spChg chg="del">
          <ac:chgData name="Zhao Jin" userId="cd05a825-544c-438a-9ba1-08e63db50b47" providerId="ADAL" clId="{F04C8F8E-88D0-40CC-B9C9-08C9AF4D525A}" dt="2021-04-07T08:13:53.281" v="373" actId="478"/>
          <ac:spMkLst>
            <pc:docMk/>
            <pc:sldMk cId="4288789163" sldId="527"/>
            <ac:spMk id="24582" creationId="{00000000-0000-0000-0000-000000000000}"/>
          </ac:spMkLst>
        </pc:spChg>
      </pc:sldChg>
      <pc:sldChg chg="delSp add mod">
        <pc:chgData name="Zhao Jin" userId="cd05a825-544c-438a-9ba1-08e63db50b47" providerId="ADAL" clId="{F04C8F8E-88D0-40CC-B9C9-08C9AF4D525A}" dt="2021-04-07T08:13:55.017" v="375" actId="478"/>
        <pc:sldMkLst>
          <pc:docMk/>
          <pc:sldMk cId="3849913699" sldId="528"/>
        </pc:sldMkLst>
        <pc:spChg chg="del">
          <ac:chgData name="Zhao Jin" userId="cd05a825-544c-438a-9ba1-08e63db50b47" providerId="ADAL" clId="{F04C8F8E-88D0-40CC-B9C9-08C9AF4D525A}" dt="2021-04-07T08:13:55.017" v="375" actId="478"/>
          <ac:spMkLst>
            <pc:docMk/>
            <pc:sldMk cId="3849913699" sldId="528"/>
            <ac:spMk id="24582" creationId="{00000000-0000-0000-0000-000000000000}"/>
          </ac:spMkLst>
        </pc:spChg>
      </pc:sldChg>
      <pc:sldChg chg="delSp add mod">
        <pc:chgData name="Zhao Jin" userId="cd05a825-544c-438a-9ba1-08e63db50b47" providerId="ADAL" clId="{F04C8F8E-88D0-40CC-B9C9-08C9AF4D525A}" dt="2021-04-07T08:13:51.529" v="371" actId="478"/>
        <pc:sldMkLst>
          <pc:docMk/>
          <pc:sldMk cId="3177718367" sldId="529"/>
        </pc:sldMkLst>
        <pc:spChg chg="del">
          <ac:chgData name="Zhao Jin" userId="cd05a825-544c-438a-9ba1-08e63db50b47" providerId="ADAL" clId="{F04C8F8E-88D0-40CC-B9C9-08C9AF4D525A}" dt="2021-04-07T08:13:51.529" v="371" actId="478"/>
          <ac:spMkLst>
            <pc:docMk/>
            <pc:sldMk cId="3177718367" sldId="529"/>
            <ac:spMk id="24582" creationId="{00000000-0000-0000-0000-000000000000}"/>
          </ac:spMkLst>
        </pc:spChg>
      </pc:sldChg>
      <pc:sldChg chg="delSp add mod">
        <pc:chgData name="Zhao Jin" userId="cd05a825-544c-438a-9ba1-08e63db50b47" providerId="ADAL" clId="{F04C8F8E-88D0-40CC-B9C9-08C9AF4D525A}" dt="2021-04-07T08:13:52.530" v="372" actId="478"/>
        <pc:sldMkLst>
          <pc:docMk/>
          <pc:sldMk cId="770306953" sldId="530"/>
        </pc:sldMkLst>
        <pc:spChg chg="del">
          <ac:chgData name="Zhao Jin" userId="cd05a825-544c-438a-9ba1-08e63db50b47" providerId="ADAL" clId="{F04C8F8E-88D0-40CC-B9C9-08C9AF4D525A}" dt="2021-04-07T08:13:52.530" v="372" actId="478"/>
          <ac:spMkLst>
            <pc:docMk/>
            <pc:sldMk cId="770306953" sldId="530"/>
            <ac:spMk id="24582" creationId="{00000000-0000-0000-0000-000000000000}"/>
          </ac:spMkLst>
        </pc:spChg>
      </pc:sldChg>
      <pc:sldChg chg="delSp add mod">
        <pc:chgData name="Zhao Jin" userId="cd05a825-544c-438a-9ba1-08e63db50b47" providerId="ADAL" clId="{F04C8F8E-88D0-40CC-B9C9-08C9AF4D525A}" dt="2021-04-07T08:13:54.043" v="374" actId="478"/>
        <pc:sldMkLst>
          <pc:docMk/>
          <pc:sldMk cId="4057728584" sldId="531"/>
        </pc:sldMkLst>
        <pc:spChg chg="del">
          <ac:chgData name="Zhao Jin" userId="cd05a825-544c-438a-9ba1-08e63db50b47" providerId="ADAL" clId="{F04C8F8E-88D0-40CC-B9C9-08C9AF4D525A}" dt="2021-04-07T08:13:54.043" v="374" actId="478"/>
          <ac:spMkLst>
            <pc:docMk/>
            <pc:sldMk cId="4057728584" sldId="531"/>
            <ac:spMk id="24582" creationId="{00000000-0000-0000-0000-000000000000}"/>
          </ac:spMkLst>
        </pc:spChg>
      </pc:sldChg>
      <pc:sldChg chg="delSp add mod">
        <pc:chgData name="Zhao Jin" userId="cd05a825-544c-438a-9ba1-08e63db50b47" providerId="ADAL" clId="{F04C8F8E-88D0-40CC-B9C9-08C9AF4D525A}" dt="2021-04-07T08:13:55.890" v="376" actId="478"/>
        <pc:sldMkLst>
          <pc:docMk/>
          <pc:sldMk cId="901216495" sldId="532"/>
        </pc:sldMkLst>
        <pc:spChg chg="del">
          <ac:chgData name="Zhao Jin" userId="cd05a825-544c-438a-9ba1-08e63db50b47" providerId="ADAL" clId="{F04C8F8E-88D0-40CC-B9C9-08C9AF4D525A}" dt="2021-04-07T08:13:55.890" v="376" actId="478"/>
          <ac:spMkLst>
            <pc:docMk/>
            <pc:sldMk cId="901216495" sldId="532"/>
            <ac:spMk id="24582" creationId="{00000000-0000-0000-0000-000000000000}"/>
          </ac:spMkLst>
        </pc:spChg>
      </pc:sldChg>
      <pc:sldChg chg="modSp add">
        <pc:chgData name="Zhao Jin" userId="cd05a825-544c-438a-9ba1-08e63db50b47" providerId="ADAL" clId="{F04C8F8E-88D0-40CC-B9C9-08C9AF4D525A}" dt="2021-04-07T08:15:10.220" v="391"/>
        <pc:sldMkLst>
          <pc:docMk/>
          <pc:sldMk cId="2543678377" sldId="533"/>
        </pc:sldMkLst>
        <pc:spChg chg="mod">
          <ac:chgData name="Zhao Jin" userId="cd05a825-544c-438a-9ba1-08e63db50b47" providerId="ADAL" clId="{F04C8F8E-88D0-40CC-B9C9-08C9AF4D525A}" dt="2021-04-07T08:15:10.220" v="391"/>
          <ac:spMkLst>
            <pc:docMk/>
            <pc:sldMk cId="2543678377" sldId="533"/>
            <ac:spMk id="43" creationId="{00000000-0000-0000-0000-000000000000}"/>
          </ac:spMkLst>
        </pc:spChg>
      </pc:sldChg>
      <pc:sldChg chg="modSp add">
        <pc:chgData name="Zhao Jin" userId="cd05a825-544c-438a-9ba1-08e63db50b47" providerId="ADAL" clId="{F04C8F8E-88D0-40CC-B9C9-08C9AF4D525A}" dt="2021-04-07T08:15:10.220" v="391"/>
        <pc:sldMkLst>
          <pc:docMk/>
          <pc:sldMk cId="2025693378" sldId="534"/>
        </pc:sldMkLst>
        <pc:spChg chg="mod">
          <ac:chgData name="Zhao Jin" userId="cd05a825-544c-438a-9ba1-08e63db50b47" providerId="ADAL" clId="{F04C8F8E-88D0-40CC-B9C9-08C9AF4D525A}" dt="2021-04-07T08:15:10.220" v="391"/>
          <ac:spMkLst>
            <pc:docMk/>
            <pc:sldMk cId="2025693378" sldId="534"/>
            <ac:spMk id="43" creationId="{00000000-0000-0000-0000-000000000000}"/>
          </ac:spMkLst>
        </pc:spChg>
      </pc:sldChg>
      <pc:sldChg chg="modSp add">
        <pc:chgData name="Zhao Jin" userId="cd05a825-544c-438a-9ba1-08e63db50b47" providerId="ADAL" clId="{F04C8F8E-88D0-40CC-B9C9-08C9AF4D525A}" dt="2021-04-07T08:15:10.220" v="391"/>
        <pc:sldMkLst>
          <pc:docMk/>
          <pc:sldMk cId="3198948174" sldId="535"/>
        </pc:sldMkLst>
        <pc:spChg chg="mod">
          <ac:chgData name="Zhao Jin" userId="cd05a825-544c-438a-9ba1-08e63db50b47" providerId="ADAL" clId="{F04C8F8E-88D0-40CC-B9C9-08C9AF4D525A}" dt="2021-04-07T08:15:10.220" v="391"/>
          <ac:spMkLst>
            <pc:docMk/>
            <pc:sldMk cId="3198948174" sldId="535"/>
            <ac:spMk id="43" creationId="{00000000-0000-0000-0000-000000000000}"/>
          </ac:spMkLst>
        </pc:spChg>
      </pc:sldChg>
      <pc:sldChg chg="modSp add">
        <pc:chgData name="Zhao Jin" userId="cd05a825-544c-438a-9ba1-08e63db50b47" providerId="ADAL" clId="{F04C8F8E-88D0-40CC-B9C9-08C9AF4D525A}" dt="2021-04-07T08:15:10.220" v="391"/>
        <pc:sldMkLst>
          <pc:docMk/>
          <pc:sldMk cId="266706937" sldId="536"/>
        </pc:sldMkLst>
        <pc:spChg chg="mod">
          <ac:chgData name="Zhao Jin" userId="cd05a825-544c-438a-9ba1-08e63db50b47" providerId="ADAL" clId="{F04C8F8E-88D0-40CC-B9C9-08C9AF4D525A}" dt="2021-04-07T08:15:10.220" v="391"/>
          <ac:spMkLst>
            <pc:docMk/>
            <pc:sldMk cId="266706937" sldId="536"/>
            <ac:spMk id="43" creationId="{00000000-0000-0000-0000-000000000000}"/>
          </ac:spMkLst>
        </pc:spChg>
      </pc:sldChg>
      <pc:sldChg chg="modSp add">
        <pc:chgData name="Zhao Jin" userId="cd05a825-544c-438a-9ba1-08e63db50b47" providerId="ADAL" clId="{F04C8F8E-88D0-40CC-B9C9-08C9AF4D525A}" dt="2021-04-07T08:15:10.220" v="391"/>
        <pc:sldMkLst>
          <pc:docMk/>
          <pc:sldMk cId="3984392134" sldId="537"/>
        </pc:sldMkLst>
        <pc:spChg chg="mod">
          <ac:chgData name="Zhao Jin" userId="cd05a825-544c-438a-9ba1-08e63db50b47" providerId="ADAL" clId="{F04C8F8E-88D0-40CC-B9C9-08C9AF4D525A}" dt="2021-04-07T08:15:10.220" v="391"/>
          <ac:spMkLst>
            <pc:docMk/>
            <pc:sldMk cId="3984392134" sldId="537"/>
            <ac:spMk id="43" creationId="{00000000-0000-0000-0000-000000000000}"/>
          </ac:spMkLst>
        </pc:spChg>
      </pc:sldChg>
      <pc:sldChg chg="modSp add">
        <pc:chgData name="Zhao Jin" userId="cd05a825-544c-438a-9ba1-08e63db50b47" providerId="ADAL" clId="{F04C8F8E-88D0-40CC-B9C9-08C9AF4D525A}" dt="2021-04-07T08:15:06.626" v="390"/>
        <pc:sldMkLst>
          <pc:docMk/>
          <pc:sldMk cId="3949125736" sldId="548"/>
        </pc:sldMkLst>
        <pc:spChg chg="mod">
          <ac:chgData name="Zhao Jin" userId="cd05a825-544c-438a-9ba1-08e63db50b47" providerId="ADAL" clId="{F04C8F8E-88D0-40CC-B9C9-08C9AF4D525A}" dt="2021-04-07T08:15:06.626" v="390"/>
          <ac:spMkLst>
            <pc:docMk/>
            <pc:sldMk cId="3949125736" sldId="548"/>
            <ac:spMk id="7" creationId="{00000000-0000-0000-0000-000000000000}"/>
          </ac:spMkLst>
        </pc:spChg>
      </pc:sldChg>
      <pc:sldChg chg="modSp add">
        <pc:chgData name="Zhao Jin" userId="cd05a825-544c-438a-9ba1-08e63db50b47" providerId="ADAL" clId="{F04C8F8E-88D0-40CC-B9C9-08C9AF4D525A}" dt="2021-04-07T08:15:06.626" v="390"/>
        <pc:sldMkLst>
          <pc:docMk/>
          <pc:sldMk cId="2939077141" sldId="549"/>
        </pc:sldMkLst>
        <pc:spChg chg="mod">
          <ac:chgData name="Zhao Jin" userId="cd05a825-544c-438a-9ba1-08e63db50b47" providerId="ADAL" clId="{F04C8F8E-88D0-40CC-B9C9-08C9AF4D525A}" dt="2021-04-07T08:15:06.626" v="390"/>
          <ac:spMkLst>
            <pc:docMk/>
            <pc:sldMk cId="2939077141" sldId="549"/>
            <ac:spMk id="7" creationId="{00000000-0000-0000-0000-000000000000}"/>
          </ac:spMkLst>
        </pc:spChg>
      </pc:sldChg>
      <pc:sldChg chg="modSp add">
        <pc:chgData name="Zhao Jin" userId="cd05a825-544c-438a-9ba1-08e63db50b47" providerId="ADAL" clId="{F04C8F8E-88D0-40CC-B9C9-08C9AF4D525A}" dt="2021-04-07T08:15:06.626" v="390"/>
        <pc:sldMkLst>
          <pc:docMk/>
          <pc:sldMk cId="2775173622" sldId="550"/>
        </pc:sldMkLst>
        <pc:spChg chg="mod">
          <ac:chgData name="Zhao Jin" userId="cd05a825-544c-438a-9ba1-08e63db50b47" providerId="ADAL" clId="{F04C8F8E-88D0-40CC-B9C9-08C9AF4D525A}" dt="2021-04-07T08:15:06.626" v="390"/>
          <ac:spMkLst>
            <pc:docMk/>
            <pc:sldMk cId="2775173622" sldId="550"/>
            <ac:spMk id="9" creationId="{00000000-0000-0000-0000-000000000000}"/>
          </ac:spMkLst>
        </pc:spChg>
      </pc:sldChg>
      <pc:sldChg chg="modSp add">
        <pc:chgData name="Zhao Jin" userId="cd05a825-544c-438a-9ba1-08e63db50b47" providerId="ADAL" clId="{F04C8F8E-88D0-40CC-B9C9-08C9AF4D525A}" dt="2021-04-07T08:15:03.068" v="389"/>
        <pc:sldMkLst>
          <pc:docMk/>
          <pc:sldMk cId="2882118053" sldId="552"/>
        </pc:sldMkLst>
        <pc:spChg chg="mod">
          <ac:chgData name="Zhao Jin" userId="cd05a825-544c-438a-9ba1-08e63db50b47" providerId="ADAL" clId="{F04C8F8E-88D0-40CC-B9C9-08C9AF4D525A}" dt="2021-04-07T08:15:03.068" v="389"/>
          <ac:spMkLst>
            <pc:docMk/>
            <pc:sldMk cId="2882118053" sldId="552"/>
            <ac:spMk id="7" creationId="{00000000-0000-0000-0000-000000000000}"/>
          </ac:spMkLst>
        </pc:spChg>
      </pc:sldChg>
      <pc:sldChg chg="del">
        <pc:chgData name="Zhao Jin" userId="cd05a825-544c-438a-9ba1-08e63db50b47" providerId="ADAL" clId="{F04C8F8E-88D0-40CC-B9C9-08C9AF4D525A}" dt="2021-03-30T07:43:16.155" v="348" actId="47"/>
        <pc:sldMkLst>
          <pc:docMk/>
          <pc:sldMk cId="1427618944" sldId="553"/>
        </pc:sldMkLst>
      </pc:sldChg>
      <pc:sldChg chg="modSp add">
        <pc:chgData name="Zhao Jin" userId="cd05a825-544c-438a-9ba1-08e63db50b47" providerId="ADAL" clId="{F04C8F8E-88D0-40CC-B9C9-08C9AF4D525A}" dt="2021-04-07T08:15:03.068" v="389"/>
        <pc:sldMkLst>
          <pc:docMk/>
          <pc:sldMk cId="2082920116" sldId="553"/>
        </pc:sldMkLst>
        <pc:spChg chg="mod">
          <ac:chgData name="Zhao Jin" userId="cd05a825-544c-438a-9ba1-08e63db50b47" providerId="ADAL" clId="{F04C8F8E-88D0-40CC-B9C9-08C9AF4D525A}" dt="2021-04-07T08:15:03.068" v="389"/>
          <ac:spMkLst>
            <pc:docMk/>
            <pc:sldMk cId="2082920116" sldId="553"/>
            <ac:spMk id="7" creationId="{00000000-0000-0000-0000-000000000000}"/>
          </ac:spMkLst>
        </pc:spChg>
      </pc:sldChg>
      <pc:sldChg chg="modSp add">
        <pc:chgData name="Zhao Jin" userId="cd05a825-544c-438a-9ba1-08e63db50b47" providerId="ADAL" clId="{F04C8F8E-88D0-40CC-B9C9-08C9AF4D525A}" dt="2021-04-07T08:15:03.068" v="389"/>
        <pc:sldMkLst>
          <pc:docMk/>
          <pc:sldMk cId="1659983766" sldId="554"/>
        </pc:sldMkLst>
        <pc:spChg chg="mod">
          <ac:chgData name="Zhao Jin" userId="cd05a825-544c-438a-9ba1-08e63db50b47" providerId="ADAL" clId="{F04C8F8E-88D0-40CC-B9C9-08C9AF4D525A}" dt="2021-04-07T08:15:03.068" v="389"/>
          <ac:spMkLst>
            <pc:docMk/>
            <pc:sldMk cId="1659983766" sldId="554"/>
            <ac:spMk id="7" creationId="{00000000-0000-0000-0000-000000000000}"/>
          </ac:spMkLst>
        </pc:spChg>
      </pc:sldChg>
      <pc:sldChg chg="modSp add">
        <pc:chgData name="Zhao Jin" userId="cd05a825-544c-438a-9ba1-08e63db50b47" providerId="ADAL" clId="{F04C8F8E-88D0-40CC-B9C9-08C9AF4D525A}" dt="2021-04-07T08:15:03.068" v="389"/>
        <pc:sldMkLst>
          <pc:docMk/>
          <pc:sldMk cId="686532275" sldId="558"/>
        </pc:sldMkLst>
        <pc:spChg chg="mod">
          <ac:chgData name="Zhao Jin" userId="cd05a825-544c-438a-9ba1-08e63db50b47" providerId="ADAL" clId="{F04C8F8E-88D0-40CC-B9C9-08C9AF4D525A}" dt="2021-04-07T08:15:03.068" v="389"/>
          <ac:spMkLst>
            <pc:docMk/>
            <pc:sldMk cId="686532275" sldId="558"/>
            <ac:spMk id="7" creationId="{00000000-0000-0000-0000-000000000000}"/>
          </ac:spMkLst>
        </pc:spChg>
      </pc:sldChg>
      <pc:sldChg chg="modSp add">
        <pc:chgData name="Zhao Jin" userId="cd05a825-544c-438a-9ba1-08e63db50b47" providerId="ADAL" clId="{F04C8F8E-88D0-40CC-B9C9-08C9AF4D525A}" dt="2021-04-07T08:15:00.214" v="388"/>
        <pc:sldMkLst>
          <pc:docMk/>
          <pc:sldMk cId="1663851036" sldId="559"/>
        </pc:sldMkLst>
        <pc:spChg chg="mod">
          <ac:chgData name="Zhao Jin" userId="cd05a825-544c-438a-9ba1-08e63db50b47" providerId="ADAL" clId="{F04C8F8E-88D0-40CC-B9C9-08C9AF4D525A}" dt="2021-04-07T08:15:00.214" v="388"/>
          <ac:spMkLst>
            <pc:docMk/>
            <pc:sldMk cId="1663851036" sldId="559"/>
            <ac:spMk id="7" creationId="{00000000-0000-0000-0000-000000000000}"/>
          </ac:spMkLst>
        </pc:spChg>
      </pc:sldChg>
      <pc:sldChg chg="modSp add">
        <pc:chgData name="Zhao Jin" userId="cd05a825-544c-438a-9ba1-08e63db50b47" providerId="ADAL" clId="{F04C8F8E-88D0-40CC-B9C9-08C9AF4D525A}" dt="2021-04-07T08:15:00.214" v="388"/>
        <pc:sldMkLst>
          <pc:docMk/>
          <pc:sldMk cId="1971208294" sldId="560"/>
        </pc:sldMkLst>
        <pc:spChg chg="mod">
          <ac:chgData name="Zhao Jin" userId="cd05a825-544c-438a-9ba1-08e63db50b47" providerId="ADAL" clId="{F04C8F8E-88D0-40CC-B9C9-08C9AF4D525A}" dt="2021-04-07T08:15:00.214" v="388"/>
          <ac:spMkLst>
            <pc:docMk/>
            <pc:sldMk cId="1971208294" sldId="560"/>
            <ac:spMk id="7" creationId="{00000000-0000-0000-0000-000000000000}"/>
          </ac:spMkLst>
        </pc:spChg>
      </pc:sldChg>
      <pc:sldChg chg="modSp add">
        <pc:chgData name="Zhao Jin" userId="cd05a825-544c-438a-9ba1-08e63db50b47" providerId="ADAL" clId="{F04C8F8E-88D0-40CC-B9C9-08C9AF4D525A}" dt="2021-04-07T08:15:03.068" v="389"/>
        <pc:sldMkLst>
          <pc:docMk/>
          <pc:sldMk cId="1986771488" sldId="561"/>
        </pc:sldMkLst>
        <pc:spChg chg="mod">
          <ac:chgData name="Zhao Jin" userId="cd05a825-544c-438a-9ba1-08e63db50b47" providerId="ADAL" clId="{F04C8F8E-88D0-40CC-B9C9-08C9AF4D525A}" dt="2021-04-07T08:15:03.068" v="389"/>
          <ac:spMkLst>
            <pc:docMk/>
            <pc:sldMk cId="1986771488" sldId="561"/>
            <ac:spMk id="7" creationId="{00000000-0000-0000-0000-000000000000}"/>
          </ac:spMkLst>
        </pc:spChg>
      </pc:sldChg>
      <pc:sldChg chg="modSp add">
        <pc:chgData name="Zhao Jin" userId="cd05a825-544c-438a-9ba1-08e63db50b47" providerId="ADAL" clId="{F04C8F8E-88D0-40CC-B9C9-08C9AF4D525A}" dt="2021-04-07T08:15:03.068" v="389"/>
        <pc:sldMkLst>
          <pc:docMk/>
          <pc:sldMk cId="1276365520" sldId="564"/>
        </pc:sldMkLst>
        <pc:spChg chg="mod">
          <ac:chgData name="Zhao Jin" userId="cd05a825-544c-438a-9ba1-08e63db50b47" providerId="ADAL" clId="{F04C8F8E-88D0-40CC-B9C9-08C9AF4D525A}" dt="2021-04-07T08:15:03.068" v="389"/>
          <ac:spMkLst>
            <pc:docMk/>
            <pc:sldMk cId="1276365520" sldId="564"/>
            <ac:spMk id="7" creationId="{00000000-0000-0000-0000-000000000000}"/>
          </ac:spMkLst>
        </pc:spChg>
      </pc:sldChg>
      <pc:sldChg chg="modSp add">
        <pc:chgData name="Zhao Jin" userId="cd05a825-544c-438a-9ba1-08e63db50b47" providerId="ADAL" clId="{F04C8F8E-88D0-40CC-B9C9-08C9AF4D525A}" dt="2021-04-07T08:15:03.068" v="389"/>
        <pc:sldMkLst>
          <pc:docMk/>
          <pc:sldMk cId="827193018" sldId="565"/>
        </pc:sldMkLst>
        <pc:spChg chg="mod">
          <ac:chgData name="Zhao Jin" userId="cd05a825-544c-438a-9ba1-08e63db50b47" providerId="ADAL" clId="{F04C8F8E-88D0-40CC-B9C9-08C9AF4D525A}" dt="2021-04-07T08:15:03.068" v="389"/>
          <ac:spMkLst>
            <pc:docMk/>
            <pc:sldMk cId="827193018" sldId="565"/>
            <ac:spMk id="7" creationId="{00000000-0000-0000-0000-000000000000}"/>
          </ac:spMkLst>
        </pc:spChg>
      </pc:sldChg>
      <pc:sldChg chg="modSp add">
        <pc:chgData name="Zhao Jin" userId="cd05a825-544c-438a-9ba1-08e63db50b47" providerId="ADAL" clId="{F04C8F8E-88D0-40CC-B9C9-08C9AF4D525A}" dt="2021-04-07T08:15:03.068" v="389"/>
        <pc:sldMkLst>
          <pc:docMk/>
          <pc:sldMk cId="3959984611" sldId="566"/>
        </pc:sldMkLst>
        <pc:spChg chg="mod">
          <ac:chgData name="Zhao Jin" userId="cd05a825-544c-438a-9ba1-08e63db50b47" providerId="ADAL" clId="{F04C8F8E-88D0-40CC-B9C9-08C9AF4D525A}" dt="2021-04-07T08:15:03.068" v="389"/>
          <ac:spMkLst>
            <pc:docMk/>
            <pc:sldMk cId="3959984611" sldId="566"/>
            <ac:spMk id="7" creationId="{00000000-0000-0000-0000-000000000000}"/>
          </ac:spMkLst>
        </pc:spChg>
      </pc:sldChg>
      <pc:sldChg chg="modSp add">
        <pc:chgData name="Zhao Jin" userId="cd05a825-544c-438a-9ba1-08e63db50b47" providerId="ADAL" clId="{F04C8F8E-88D0-40CC-B9C9-08C9AF4D525A}" dt="2021-04-07T08:15:03.068" v="389"/>
        <pc:sldMkLst>
          <pc:docMk/>
          <pc:sldMk cId="2879329457" sldId="568"/>
        </pc:sldMkLst>
        <pc:spChg chg="mod">
          <ac:chgData name="Zhao Jin" userId="cd05a825-544c-438a-9ba1-08e63db50b47" providerId="ADAL" clId="{F04C8F8E-88D0-40CC-B9C9-08C9AF4D525A}" dt="2021-04-07T08:15:03.068" v="389"/>
          <ac:spMkLst>
            <pc:docMk/>
            <pc:sldMk cId="2879329457" sldId="568"/>
            <ac:spMk id="9" creationId="{00000000-0000-0000-0000-000000000000}"/>
          </ac:spMkLst>
        </pc:spChg>
      </pc:sldChg>
      <pc:sldChg chg="modSp add">
        <pc:chgData name="Zhao Jin" userId="cd05a825-544c-438a-9ba1-08e63db50b47" providerId="ADAL" clId="{F04C8F8E-88D0-40CC-B9C9-08C9AF4D525A}" dt="2021-04-07T08:15:03.068" v="389"/>
        <pc:sldMkLst>
          <pc:docMk/>
          <pc:sldMk cId="4240540711" sldId="569"/>
        </pc:sldMkLst>
        <pc:spChg chg="mod">
          <ac:chgData name="Zhao Jin" userId="cd05a825-544c-438a-9ba1-08e63db50b47" providerId="ADAL" clId="{F04C8F8E-88D0-40CC-B9C9-08C9AF4D525A}" dt="2021-04-07T08:15:03.068" v="389"/>
          <ac:spMkLst>
            <pc:docMk/>
            <pc:sldMk cId="4240540711" sldId="569"/>
            <ac:spMk id="7" creationId="{00000000-0000-0000-0000-000000000000}"/>
          </ac:spMkLst>
        </pc:spChg>
      </pc:sldChg>
      <pc:sldChg chg="modSp add">
        <pc:chgData name="Zhao Jin" userId="cd05a825-544c-438a-9ba1-08e63db50b47" providerId="ADAL" clId="{F04C8F8E-88D0-40CC-B9C9-08C9AF4D525A}" dt="2021-04-07T08:15:03.068" v="389"/>
        <pc:sldMkLst>
          <pc:docMk/>
          <pc:sldMk cId="2192898961" sldId="570"/>
        </pc:sldMkLst>
        <pc:spChg chg="mod">
          <ac:chgData name="Zhao Jin" userId="cd05a825-544c-438a-9ba1-08e63db50b47" providerId="ADAL" clId="{F04C8F8E-88D0-40CC-B9C9-08C9AF4D525A}" dt="2021-04-07T08:15:03.068" v="389"/>
          <ac:spMkLst>
            <pc:docMk/>
            <pc:sldMk cId="2192898961" sldId="570"/>
            <ac:spMk id="9" creationId="{00000000-0000-0000-0000-000000000000}"/>
          </ac:spMkLst>
        </pc:spChg>
      </pc:sldChg>
      <pc:sldChg chg="modSp add">
        <pc:chgData name="Zhao Jin" userId="cd05a825-544c-438a-9ba1-08e63db50b47" providerId="ADAL" clId="{F04C8F8E-88D0-40CC-B9C9-08C9AF4D525A}" dt="2021-04-07T08:15:00.214" v="388"/>
        <pc:sldMkLst>
          <pc:docMk/>
          <pc:sldMk cId="1427618944" sldId="571"/>
        </pc:sldMkLst>
        <pc:spChg chg="mod">
          <ac:chgData name="Zhao Jin" userId="cd05a825-544c-438a-9ba1-08e63db50b47" providerId="ADAL" clId="{F04C8F8E-88D0-40CC-B9C9-08C9AF4D525A}" dt="2021-04-07T08:15:00.214" v="388"/>
          <ac:spMkLst>
            <pc:docMk/>
            <pc:sldMk cId="1427618944" sldId="571"/>
            <ac:spMk id="7" creationId="{00000000-0000-0000-0000-000000000000}"/>
          </ac:spMkLst>
        </pc:spChg>
      </pc:sldChg>
      <pc:sldChg chg="modSp add">
        <pc:chgData name="Zhao Jin" userId="cd05a825-544c-438a-9ba1-08e63db50b47" providerId="ADAL" clId="{F04C8F8E-88D0-40CC-B9C9-08C9AF4D525A}" dt="2021-04-07T08:15:00.214" v="388"/>
        <pc:sldMkLst>
          <pc:docMk/>
          <pc:sldMk cId="894186310" sldId="572"/>
        </pc:sldMkLst>
        <pc:spChg chg="mod">
          <ac:chgData name="Zhao Jin" userId="cd05a825-544c-438a-9ba1-08e63db50b47" providerId="ADAL" clId="{F04C8F8E-88D0-40CC-B9C9-08C9AF4D525A}" dt="2021-04-07T08:15:00.214" v="388"/>
          <ac:spMkLst>
            <pc:docMk/>
            <pc:sldMk cId="894186310" sldId="572"/>
            <ac:spMk id="7" creationId="{00000000-0000-0000-0000-000000000000}"/>
          </ac:spMkLst>
        </pc:spChg>
      </pc:sldChg>
      <pc:sldChg chg="add">
        <pc:chgData name="Zhao Jin" userId="cd05a825-544c-438a-9ba1-08e63db50b47" providerId="ADAL" clId="{F04C8F8E-88D0-40CC-B9C9-08C9AF4D525A}" dt="2021-04-07T08:13:23.329" v="367"/>
        <pc:sldMkLst>
          <pc:docMk/>
          <pc:sldMk cId="1565163798" sldId="575"/>
        </pc:sldMkLst>
      </pc:sldChg>
      <pc:sldChg chg="add">
        <pc:chgData name="Zhao Jin" userId="cd05a825-544c-438a-9ba1-08e63db50b47" providerId="ADAL" clId="{F04C8F8E-88D0-40CC-B9C9-08C9AF4D525A}" dt="2021-04-07T08:12:07.564" v="363"/>
        <pc:sldMkLst>
          <pc:docMk/>
          <pc:sldMk cId="2047881934" sldId="582"/>
        </pc:sldMkLst>
      </pc:sldChg>
      <pc:sldChg chg="modSp add">
        <pc:chgData name="Zhao Jin" userId="cd05a825-544c-438a-9ba1-08e63db50b47" providerId="ADAL" clId="{F04C8F8E-88D0-40CC-B9C9-08C9AF4D525A}" dt="2021-04-07T08:15:00.214" v="388"/>
        <pc:sldMkLst>
          <pc:docMk/>
          <pc:sldMk cId="4156536479" sldId="590"/>
        </pc:sldMkLst>
        <pc:spChg chg="mod">
          <ac:chgData name="Zhao Jin" userId="cd05a825-544c-438a-9ba1-08e63db50b47" providerId="ADAL" clId="{F04C8F8E-88D0-40CC-B9C9-08C9AF4D525A}" dt="2021-04-07T08:15:00.214" v="388"/>
          <ac:spMkLst>
            <pc:docMk/>
            <pc:sldMk cId="4156536479" sldId="590"/>
            <ac:spMk id="7" creationId="{00000000-0000-0000-0000-000000000000}"/>
          </ac:spMkLst>
        </pc:spChg>
      </pc:sldChg>
      <pc:sldChg chg="modSp add">
        <pc:chgData name="Zhao Jin" userId="cd05a825-544c-438a-9ba1-08e63db50b47" providerId="ADAL" clId="{F04C8F8E-88D0-40CC-B9C9-08C9AF4D525A}" dt="2021-04-07T08:15:00.214" v="388"/>
        <pc:sldMkLst>
          <pc:docMk/>
          <pc:sldMk cId="2217225800" sldId="594"/>
        </pc:sldMkLst>
        <pc:spChg chg="mod">
          <ac:chgData name="Zhao Jin" userId="cd05a825-544c-438a-9ba1-08e63db50b47" providerId="ADAL" clId="{F04C8F8E-88D0-40CC-B9C9-08C9AF4D525A}" dt="2021-04-07T08:15:00.214" v="388"/>
          <ac:spMkLst>
            <pc:docMk/>
            <pc:sldMk cId="2217225800" sldId="594"/>
            <ac:spMk id="7" creationId="{00000000-0000-0000-0000-000000000000}"/>
          </ac:spMkLst>
        </pc:spChg>
      </pc:sldChg>
      <pc:sldChg chg="modSp add">
        <pc:chgData name="Zhao Jin" userId="cd05a825-544c-438a-9ba1-08e63db50b47" providerId="ADAL" clId="{F04C8F8E-88D0-40CC-B9C9-08C9AF4D525A}" dt="2021-04-07T08:15:00.214" v="388"/>
        <pc:sldMkLst>
          <pc:docMk/>
          <pc:sldMk cId="2419983458" sldId="595"/>
        </pc:sldMkLst>
        <pc:spChg chg="mod">
          <ac:chgData name="Zhao Jin" userId="cd05a825-544c-438a-9ba1-08e63db50b47" providerId="ADAL" clId="{F04C8F8E-88D0-40CC-B9C9-08C9AF4D525A}" dt="2021-04-07T08:15:00.214" v="388"/>
          <ac:spMkLst>
            <pc:docMk/>
            <pc:sldMk cId="2419983458" sldId="595"/>
            <ac:spMk id="7" creationId="{00000000-0000-0000-0000-000000000000}"/>
          </ac:spMkLst>
        </pc:spChg>
      </pc:sldChg>
      <pc:sldChg chg="modSp add">
        <pc:chgData name="Zhao Jin" userId="cd05a825-544c-438a-9ba1-08e63db50b47" providerId="ADAL" clId="{F04C8F8E-88D0-40CC-B9C9-08C9AF4D525A}" dt="2021-04-07T08:14:29.986" v="382"/>
        <pc:sldMkLst>
          <pc:docMk/>
          <pc:sldMk cId="3056023935" sldId="596"/>
        </pc:sldMkLst>
        <pc:spChg chg="mod">
          <ac:chgData name="Zhao Jin" userId="cd05a825-544c-438a-9ba1-08e63db50b47" providerId="ADAL" clId="{F04C8F8E-88D0-40CC-B9C9-08C9AF4D525A}" dt="2021-04-07T08:14:29.986" v="382"/>
          <ac:spMkLst>
            <pc:docMk/>
            <pc:sldMk cId="3056023935" sldId="596"/>
            <ac:spMk id="7" creationId="{00000000-0000-0000-0000-000000000000}"/>
          </ac:spMkLst>
        </pc:spChg>
      </pc:sldChg>
      <pc:sldChg chg="modSp add del">
        <pc:chgData name="Zhao Jin" userId="cd05a825-544c-438a-9ba1-08e63db50b47" providerId="ADAL" clId="{F04C8F8E-88D0-40CC-B9C9-08C9AF4D525A}" dt="2021-04-07T08:14:56.078" v="387"/>
        <pc:sldMkLst>
          <pc:docMk/>
          <pc:sldMk cId="1542002799" sldId="602"/>
        </pc:sldMkLst>
        <pc:spChg chg="mod">
          <ac:chgData name="Zhao Jin" userId="cd05a825-544c-438a-9ba1-08e63db50b47" providerId="ADAL" clId="{F04C8F8E-88D0-40CC-B9C9-08C9AF4D525A}" dt="2021-04-07T08:14:56.078" v="387"/>
          <ac:spMkLst>
            <pc:docMk/>
            <pc:sldMk cId="1542002799" sldId="602"/>
            <ac:spMk id="7" creationId="{00000000-0000-0000-0000-000000000000}"/>
          </ac:spMkLst>
        </pc:spChg>
      </pc:sldChg>
      <pc:sldChg chg="modSp add">
        <pc:chgData name="Zhao Jin" userId="cd05a825-544c-438a-9ba1-08e63db50b47" providerId="ADAL" clId="{F04C8F8E-88D0-40CC-B9C9-08C9AF4D525A}" dt="2021-04-07T08:14:29.986" v="382"/>
        <pc:sldMkLst>
          <pc:docMk/>
          <pc:sldMk cId="657864584" sldId="603"/>
        </pc:sldMkLst>
        <pc:spChg chg="mod">
          <ac:chgData name="Zhao Jin" userId="cd05a825-544c-438a-9ba1-08e63db50b47" providerId="ADAL" clId="{F04C8F8E-88D0-40CC-B9C9-08C9AF4D525A}" dt="2021-04-07T08:14:29.986" v="382"/>
          <ac:spMkLst>
            <pc:docMk/>
            <pc:sldMk cId="657864584" sldId="603"/>
            <ac:spMk id="7" creationId="{00000000-0000-0000-0000-000000000000}"/>
          </ac:spMkLst>
        </pc:spChg>
      </pc:sldChg>
      <pc:sldChg chg="modSp add">
        <pc:chgData name="Zhao Jin" userId="cd05a825-544c-438a-9ba1-08e63db50b47" providerId="ADAL" clId="{F04C8F8E-88D0-40CC-B9C9-08C9AF4D525A}" dt="2021-04-07T08:14:29.986" v="382"/>
        <pc:sldMkLst>
          <pc:docMk/>
          <pc:sldMk cId="2266731302" sldId="604"/>
        </pc:sldMkLst>
        <pc:spChg chg="mod">
          <ac:chgData name="Zhao Jin" userId="cd05a825-544c-438a-9ba1-08e63db50b47" providerId="ADAL" clId="{F04C8F8E-88D0-40CC-B9C9-08C9AF4D525A}" dt="2021-04-07T08:14:29.986" v="382"/>
          <ac:spMkLst>
            <pc:docMk/>
            <pc:sldMk cId="2266731302" sldId="604"/>
            <ac:spMk id="7" creationId="{00000000-0000-0000-0000-000000000000}"/>
          </ac:spMkLst>
        </pc:spChg>
      </pc:sldChg>
      <pc:sldChg chg="modSp add del">
        <pc:chgData name="Zhao Jin" userId="cd05a825-544c-438a-9ba1-08e63db50b47" providerId="ADAL" clId="{F04C8F8E-88D0-40CC-B9C9-08C9AF4D525A}" dt="2021-04-07T08:14:56.078" v="387"/>
        <pc:sldMkLst>
          <pc:docMk/>
          <pc:sldMk cId="2489370454" sldId="605"/>
        </pc:sldMkLst>
        <pc:spChg chg="mod">
          <ac:chgData name="Zhao Jin" userId="cd05a825-544c-438a-9ba1-08e63db50b47" providerId="ADAL" clId="{F04C8F8E-88D0-40CC-B9C9-08C9AF4D525A}" dt="2021-04-07T08:14:56.078" v="387"/>
          <ac:spMkLst>
            <pc:docMk/>
            <pc:sldMk cId="2489370454" sldId="605"/>
            <ac:spMk id="7" creationId="{00000000-0000-0000-0000-000000000000}"/>
          </ac:spMkLst>
        </pc:spChg>
      </pc:sldChg>
      <pc:sldChg chg="modSp add del">
        <pc:chgData name="Zhao Jin" userId="cd05a825-544c-438a-9ba1-08e63db50b47" providerId="ADAL" clId="{F04C8F8E-88D0-40CC-B9C9-08C9AF4D525A}" dt="2021-04-07T08:14:56.078" v="387"/>
        <pc:sldMkLst>
          <pc:docMk/>
          <pc:sldMk cId="640598186" sldId="606"/>
        </pc:sldMkLst>
        <pc:spChg chg="mod">
          <ac:chgData name="Zhao Jin" userId="cd05a825-544c-438a-9ba1-08e63db50b47" providerId="ADAL" clId="{F04C8F8E-88D0-40CC-B9C9-08C9AF4D525A}" dt="2021-04-07T08:14:56.078" v="387"/>
          <ac:spMkLst>
            <pc:docMk/>
            <pc:sldMk cId="640598186" sldId="606"/>
            <ac:spMk id="7" creationId="{00000000-0000-0000-0000-000000000000}"/>
          </ac:spMkLst>
        </pc:spChg>
      </pc:sldChg>
      <pc:sldChg chg="add">
        <pc:chgData name="Zhao Jin" userId="cd05a825-544c-438a-9ba1-08e63db50b47" providerId="ADAL" clId="{F04C8F8E-88D0-40CC-B9C9-08C9AF4D525A}" dt="2021-04-07T08:11:33.722" v="361"/>
        <pc:sldMkLst>
          <pc:docMk/>
          <pc:sldMk cId="2483833350" sldId="612"/>
        </pc:sldMkLst>
      </pc:sldChg>
      <pc:sldChg chg="modSp add">
        <pc:chgData name="Zhao Jin" userId="cd05a825-544c-438a-9ba1-08e63db50b47" providerId="ADAL" clId="{F04C8F8E-88D0-40CC-B9C9-08C9AF4D525A}" dt="2021-04-07T08:14:39.858" v="384"/>
        <pc:sldMkLst>
          <pc:docMk/>
          <pc:sldMk cId="2970543596" sldId="613"/>
        </pc:sldMkLst>
        <pc:spChg chg="mod">
          <ac:chgData name="Zhao Jin" userId="cd05a825-544c-438a-9ba1-08e63db50b47" providerId="ADAL" clId="{F04C8F8E-88D0-40CC-B9C9-08C9AF4D525A}" dt="2021-04-07T08:14:39.858" v="384"/>
          <ac:spMkLst>
            <pc:docMk/>
            <pc:sldMk cId="2970543596" sldId="613"/>
            <ac:spMk id="7" creationId="{00000000-0000-0000-0000-000000000000}"/>
          </ac:spMkLst>
        </pc:spChg>
      </pc:sldChg>
      <pc:sldChg chg="modSp add">
        <pc:chgData name="Zhao Jin" userId="cd05a825-544c-438a-9ba1-08e63db50b47" providerId="ADAL" clId="{F04C8F8E-88D0-40CC-B9C9-08C9AF4D525A}" dt="2021-04-07T08:14:46.324" v="385"/>
        <pc:sldMkLst>
          <pc:docMk/>
          <pc:sldMk cId="1813128722" sldId="617"/>
        </pc:sldMkLst>
        <pc:spChg chg="mod">
          <ac:chgData name="Zhao Jin" userId="cd05a825-544c-438a-9ba1-08e63db50b47" providerId="ADAL" clId="{F04C8F8E-88D0-40CC-B9C9-08C9AF4D525A}" dt="2021-04-07T08:14:46.324" v="385"/>
          <ac:spMkLst>
            <pc:docMk/>
            <pc:sldMk cId="1813128722" sldId="617"/>
            <ac:spMk id="7" creationId="{00000000-0000-0000-0000-000000000000}"/>
          </ac:spMkLst>
        </pc:spChg>
      </pc:sldChg>
      <pc:sldChg chg="modSp add">
        <pc:chgData name="Zhao Jin" userId="cd05a825-544c-438a-9ba1-08e63db50b47" providerId="ADAL" clId="{F04C8F8E-88D0-40CC-B9C9-08C9AF4D525A}" dt="2021-04-07T08:14:46.324" v="385"/>
        <pc:sldMkLst>
          <pc:docMk/>
          <pc:sldMk cId="4274114340" sldId="618"/>
        </pc:sldMkLst>
        <pc:spChg chg="mod">
          <ac:chgData name="Zhao Jin" userId="cd05a825-544c-438a-9ba1-08e63db50b47" providerId="ADAL" clId="{F04C8F8E-88D0-40CC-B9C9-08C9AF4D525A}" dt="2021-04-07T08:14:46.324" v="385"/>
          <ac:spMkLst>
            <pc:docMk/>
            <pc:sldMk cId="4274114340" sldId="618"/>
            <ac:spMk id="7" creationId="{00000000-0000-0000-0000-000000000000}"/>
          </ac:spMkLst>
        </pc:spChg>
      </pc:sldChg>
      <pc:sldChg chg="modSp add del">
        <pc:chgData name="Zhao Jin" userId="cd05a825-544c-438a-9ba1-08e63db50b47" providerId="ADAL" clId="{F04C8F8E-88D0-40CC-B9C9-08C9AF4D525A}" dt="2021-04-07T08:14:56.078" v="387"/>
        <pc:sldMkLst>
          <pc:docMk/>
          <pc:sldMk cId="282410985" sldId="620"/>
        </pc:sldMkLst>
        <pc:spChg chg="mod">
          <ac:chgData name="Zhao Jin" userId="cd05a825-544c-438a-9ba1-08e63db50b47" providerId="ADAL" clId="{F04C8F8E-88D0-40CC-B9C9-08C9AF4D525A}" dt="2021-04-07T08:14:56.078" v="387"/>
          <ac:spMkLst>
            <pc:docMk/>
            <pc:sldMk cId="282410985" sldId="620"/>
            <ac:spMk id="7" creationId="{00000000-0000-0000-0000-000000000000}"/>
          </ac:spMkLst>
        </pc:spChg>
      </pc:sldChg>
      <pc:sldChg chg="modSp add">
        <pc:chgData name="Zhao Jin" userId="cd05a825-544c-438a-9ba1-08e63db50b47" providerId="ADAL" clId="{F04C8F8E-88D0-40CC-B9C9-08C9AF4D525A}" dt="2021-04-07T08:14:39.858" v="384"/>
        <pc:sldMkLst>
          <pc:docMk/>
          <pc:sldMk cId="2267673099" sldId="621"/>
        </pc:sldMkLst>
        <pc:spChg chg="mod">
          <ac:chgData name="Zhao Jin" userId="cd05a825-544c-438a-9ba1-08e63db50b47" providerId="ADAL" clId="{F04C8F8E-88D0-40CC-B9C9-08C9AF4D525A}" dt="2021-04-07T08:14:39.858" v="384"/>
          <ac:spMkLst>
            <pc:docMk/>
            <pc:sldMk cId="2267673099" sldId="621"/>
            <ac:spMk id="7" creationId="{00000000-0000-0000-0000-000000000000}"/>
          </ac:spMkLst>
        </pc:spChg>
      </pc:sldChg>
      <pc:sldChg chg="modSp add del">
        <pc:chgData name="Zhao Jin" userId="cd05a825-544c-438a-9ba1-08e63db50b47" providerId="ADAL" clId="{F04C8F8E-88D0-40CC-B9C9-08C9AF4D525A}" dt="2021-04-07T08:14:56.078" v="387"/>
        <pc:sldMkLst>
          <pc:docMk/>
          <pc:sldMk cId="3503582036" sldId="622"/>
        </pc:sldMkLst>
        <pc:spChg chg="mod">
          <ac:chgData name="Zhao Jin" userId="cd05a825-544c-438a-9ba1-08e63db50b47" providerId="ADAL" clId="{F04C8F8E-88D0-40CC-B9C9-08C9AF4D525A}" dt="2021-04-07T08:14:56.078" v="387"/>
          <ac:spMkLst>
            <pc:docMk/>
            <pc:sldMk cId="3503582036" sldId="622"/>
            <ac:spMk id="7" creationId="{00000000-0000-0000-0000-000000000000}"/>
          </ac:spMkLst>
        </pc:spChg>
      </pc:sldChg>
      <pc:sldChg chg="modSp add">
        <pc:chgData name="Zhao Jin" userId="cd05a825-544c-438a-9ba1-08e63db50b47" providerId="ADAL" clId="{F04C8F8E-88D0-40CC-B9C9-08C9AF4D525A}" dt="2021-04-07T08:14:39.858" v="384"/>
        <pc:sldMkLst>
          <pc:docMk/>
          <pc:sldMk cId="1465211527" sldId="624"/>
        </pc:sldMkLst>
        <pc:spChg chg="mod">
          <ac:chgData name="Zhao Jin" userId="cd05a825-544c-438a-9ba1-08e63db50b47" providerId="ADAL" clId="{F04C8F8E-88D0-40CC-B9C9-08C9AF4D525A}" dt="2021-04-07T08:14:39.858" v="384"/>
          <ac:spMkLst>
            <pc:docMk/>
            <pc:sldMk cId="1465211527" sldId="624"/>
            <ac:spMk id="7" creationId="{00000000-0000-0000-0000-000000000000}"/>
          </ac:spMkLst>
        </pc:spChg>
      </pc:sldChg>
      <pc:sldChg chg="modSp add">
        <pc:chgData name="Zhao Jin" userId="cd05a825-544c-438a-9ba1-08e63db50b47" providerId="ADAL" clId="{F04C8F8E-88D0-40CC-B9C9-08C9AF4D525A}" dt="2021-04-07T08:14:39.858" v="384"/>
        <pc:sldMkLst>
          <pc:docMk/>
          <pc:sldMk cId="2795639249" sldId="626"/>
        </pc:sldMkLst>
        <pc:spChg chg="mod">
          <ac:chgData name="Zhao Jin" userId="cd05a825-544c-438a-9ba1-08e63db50b47" providerId="ADAL" clId="{F04C8F8E-88D0-40CC-B9C9-08C9AF4D525A}" dt="2021-04-07T08:14:39.858" v="384"/>
          <ac:spMkLst>
            <pc:docMk/>
            <pc:sldMk cId="2795639249" sldId="626"/>
            <ac:spMk id="7" creationId="{00000000-0000-0000-0000-000000000000}"/>
          </ac:spMkLst>
        </pc:spChg>
      </pc:sldChg>
      <pc:sldChg chg="modSp add">
        <pc:chgData name="Zhao Jin" userId="cd05a825-544c-438a-9ba1-08e63db50b47" providerId="ADAL" clId="{F04C8F8E-88D0-40CC-B9C9-08C9AF4D525A}" dt="2021-04-07T08:14:29.986" v="382"/>
        <pc:sldMkLst>
          <pc:docMk/>
          <pc:sldMk cId="2964341788" sldId="627"/>
        </pc:sldMkLst>
        <pc:spChg chg="mod">
          <ac:chgData name="Zhao Jin" userId="cd05a825-544c-438a-9ba1-08e63db50b47" providerId="ADAL" clId="{F04C8F8E-88D0-40CC-B9C9-08C9AF4D525A}" dt="2021-04-07T08:14:29.986" v="382"/>
          <ac:spMkLst>
            <pc:docMk/>
            <pc:sldMk cId="2964341788" sldId="627"/>
            <ac:spMk id="7" creationId="{00000000-0000-0000-0000-000000000000}"/>
          </ac:spMkLst>
        </pc:spChg>
      </pc:sldChg>
      <pc:sldChg chg="modSp add">
        <pc:chgData name="Zhao Jin" userId="cd05a825-544c-438a-9ba1-08e63db50b47" providerId="ADAL" clId="{F04C8F8E-88D0-40CC-B9C9-08C9AF4D525A}" dt="2021-04-07T08:14:39.858" v="384"/>
        <pc:sldMkLst>
          <pc:docMk/>
          <pc:sldMk cId="3565944728" sldId="631"/>
        </pc:sldMkLst>
        <pc:spChg chg="mod">
          <ac:chgData name="Zhao Jin" userId="cd05a825-544c-438a-9ba1-08e63db50b47" providerId="ADAL" clId="{F04C8F8E-88D0-40CC-B9C9-08C9AF4D525A}" dt="2021-04-07T08:14:39.858" v="384"/>
          <ac:spMkLst>
            <pc:docMk/>
            <pc:sldMk cId="3565944728" sldId="631"/>
            <ac:spMk id="7" creationId="{00000000-0000-0000-0000-000000000000}"/>
          </ac:spMkLst>
        </pc:spChg>
      </pc:sldChg>
      <pc:sldChg chg="modSp add">
        <pc:chgData name="Zhao Jin" userId="cd05a825-544c-438a-9ba1-08e63db50b47" providerId="ADAL" clId="{F04C8F8E-88D0-40CC-B9C9-08C9AF4D525A}" dt="2021-04-07T08:14:39.858" v="384"/>
        <pc:sldMkLst>
          <pc:docMk/>
          <pc:sldMk cId="2709092880" sldId="632"/>
        </pc:sldMkLst>
        <pc:spChg chg="mod">
          <ac:chgData name="Zhao Jin" userId="cd05a825-544c-438a-9ba1-08e63db50b47" providerId="ADAL" clId="{F04C8F8E-88D0-40CC-B9C9-08C9AF4D525A}" dt="2021-04-07T08:14:39.858" v="384"/>
          <ac:spMkLst>
            <pc:docMk/>
            <pc:sldMk cId="2709092880" sldId="632"/>
            <ac:spMk id="7" creationId="{00000000-0000-0000-0000-000000000000}"/>
          </ac:spMkLst>
        </pc:spChg>
      </pc:sldChg>
      <pc:sldChg chg="modSp add del">
        <pc:chgData name="Zhao Jin" userId="cd05a825-544c-438a-9ba1-08e63db50b47" providerId="ADAL" clId="{F04C8F8E-88D0-40CC-B9C9-08C9AF4D525A}" dt="2021-04-07T08:14:56.078" v="387"/>
        <pc:sldMkLst>
          <pc:docMk/>
          <pc:sldMk cId="1258830549" sldId="635"/>
        </pc:sldMkLst>
        <pc:spChg chg="mod">
          <ac:chgData name="Zhao Jin" userId="cd05a825-544c-438a-9ba1-08e63db50b47" providerId="ADAL" clId="{F04C8F8E-88D0-40CC-B9C9-08C9AF4D525A}" dt="2021-04-07T08:14:56.078" v="387"/>
          <ac:spMkLst>
            <pc:docMk/>
            <pc:sldMk cId="1258830549" sldId="635"/>
            <ac:spMk id="7" creationId="{00000000-0000-0000-0000-000000000000}"/>
          </ac:spMkLst>
        </pc:spChg>
      </pc:sldChg>
      <pc:sldChg chg="modSp add">
        <pc:chgData name="Zhao Jin" userId="cd05a825-544c-438a-9ba1-08e63db50b47" providerId="ADAL" clId="{F04C8F8E-88D0-40CC-B9C9-08C9AF4D525A}" dt="2021-04-07T08:14:46.324" v="385"/>
        <pc:sldMkLst>
          <pc:docMk/>
          <pc:sldMk cId="3454948446" sldId="636"/>
        </pc:sldMkLst>
        <pc:spChg chg="mod">
          <ac:chgData name="Zhao Jin" userId="cd05a825-544c-438a-9ba1-08e63db50b47" providerId="ADAL" clId="{F04C8F8E-88D0-40CC-B9C9-08C9AF4D525A}" dt="2021-04-07T08:14:46.324" v="385"/>
          <ac:spMkLst>
            <pc:docMk/>
            <pc:sldMk cId="3454948446" sldId="636"/>
            <ac:spMk id="7" creationId="{00000000-0000-0000-0000-000000000000}"/>
          </ac:spMkLst>
        </pc:spChg>
      </pc:sldChg>
      <pc:sldChg chg="modSp add del">
        <pc:chgData name="Zhao Jin" userId="cd05a825-544c-438a-9ba1-08e63db50b47" providerId="ADAL" clId="{F04C8F8E-88D0-40CC-B9C9-08C9AF4D525A}" dt="2021-04-07T08:14:56.078" v="387"/>
        <pc:sldMkLst>
          <pc:docMk/>
          <pc:sldMk cId="1235845528" sldId="637"/>
        </pc:sldMkLst>
        <pc:spChg chg="mod">
          <ac:chgData name="Zhao Jin" userId="cd05a825-544c-438a-9ba1-08e63db50b47" providerId="ADAL" clId="{F04C8F8E-88D0-40CC-B9C9-08C9AF4D525A}" dt="2021-04-07T08:14:56.078" v="387"/>
          <ac:spMkLst>
            <pc:docMk/>
            <pc:sldMk cId="1235845528" sldId="637"/>
            <ac:spMk id="7" creationId="{00000000-0000-0000-0000-000000000000}"/>
          </ac:spMkLst>
        </pc:spChg>
      </pc:sldChg>
      <pc:sldChg chg="modSp add del">
        <pc:chgData name="Zhao Jin" userId="cd05a825-544c-438a-9ba1-08e63db50b47" providerId="ADAL" clId="{F04C8F8E-88D0-40CC-B9C9-08C9AF4D525A}" dt="2021-04-07T08:14:56.078" v="387"/>
        <pc:sldMkLst>
          <pc:docMk/>
          <pc:sldMk cId="3042096305" sldId="638"/>
        </pc:sldMkLst>
        <pc:spChg chg="mod">
          <ac:chgData name="Zhao Jin" userId="cd05a825-544c-438a-9ba1-08e63db50b47" providerId="ADAL" clId="{F04C8F8E-88D0-40CC-B9C9-08C9AF4D525A}" dt="2021-04-07T08:14:56.078" v="387"/>
          <ac:spMkLst>
            <pc:docMk/>
            <pc:sldMk cId="3042096305" sldId="638"/>
            <ac:spMk id="7" creationId="{00000000-0000-0000-0000-000000000000}"/>
          </ac:spMkLst>
        </pc:spChg>
      </pc:sldChg>
      <pc:sldChg chg="modSp add">
        <pc:chgData name="Zhao Jin" userId="cd05a825-544c-438a-9ba1-08e63db50b47" providerId="ADAL" clId="{F04C8F8E-88D0-40CC-B9C9-08C9AF4D525A}" dt="2021-04-07T08:14:56.078" v="387"/>
        <pc:sldMkLst>
          <pc:docMk/>
          <pc:sldMk cId="4048105877" sldId="639"/>
        </pc:sldMkLst>
        <pc:spChg chg="mod">
          <ac:chgData name="Zhao Jin" userId="cd05a825-544c-438a-9ba1-08e63db50b47" providerId="ADAL" clId="{F04C8F8E-88D0-40CC-B9C9-08C9AF4D525A}" dt="2021-04-07T08:14:56.078" v="387"/>
          <ac:spMkLst>
            <pc:docMk/>
            <pc:sldMk cId="4048105877" sldId="639"/>
            <ac:spMk id="7" creationId="{00000000-0000-0000-0000-000000000000}"/>
          </ac:spMkLst>
        </pc:spChg>
      </pc:sldChg>
      <pc:sldChg chg="modSp add">
        <pc:chgData name="Zhao Jin" userId="cd05a825-544c-438a-9ba1-08e63db50b47" providerId="ADAL" clId="{F04C8F8E-88D0-40CC-B9C9-08C9AF4D525A}" dt="2021-04-07T08:14:49.303" v="386"/>
        <pc:sldMkLst>
          <pc:docMk/>
          <pc:sldMk cId="1252576829" sldId="640"/>
        </pc:sldMkLst>
        <pc:spChg chg="mod">
          <ac:chgData name="Zhao Jin" userId="cd05a825-544c-438a-9ba1-08e63db50b47" providerId="ADAL" clId="{F04C8F8E-88D0-40CC-B9C9-08C9AF4D525A}" dt="2021-04-07T08:14:49.303" v="386"/>
          <ac:spMkLst>
            <pc:docMk/>
            <pc:sldMk cId="1252576829" sldId="640"/>
            <ac:spMk id="7" creationId="{00000000-0000-0000-0000-000000000000}"/>
          </ac:spMkLst>
        </pc:spChg>
      </pc:sldChg>
      <pc:sldChg chg="modSp add">
        <pc:chgData name="Zhao Jin" userId="cd05a825-544c-438a-9ba1-08e63db50b47" providerId="ADAL" clId="{F04C8F8E-88D0-40CC-B9C9-08C9AF4D525A}" dt="2021-04-07T08:14:49.303" v="386"/>
        <pc:sldMkLst>
          <pc:docMk/>
          <pc:sldMk cId="649273319" sldId="641"/>
        </pc:sldMkLst>
        <pc:spChg chg="mod">
          <ac:chgData name="Zhao Jin" userId="cd05a825-544c-438a-9ba1-08e63db50b47" providerId="ADAL" clId="{F04C8F8E-88D0-40CC-B9C9-08C9AF4D525A}" dt="2021-04-07T08:14:49.303" v="386"/>
          <ac:spMkLst>
            <pc:docMk/>
            <pc:sldMk cId="649273319" sldId="641"/>
            <ac:spMk id="7" creationId="{00000000-0000-0000-0000-000000000000}"/>
          </ac:spMkLst>
        </pc:spChg>
      </pc:sldChg>
      <pc:sldChg chg="modSp add">
        <pc:chgData name="Zhao Jin" userId="cd05a825-544c-438a-9ba1-08e63db50b47" providerId="ADAL" clId="{F04C8F8E-88D0-40CC-B9C9-08C9AF4D525A}" dt="2021-04-07T08:14:49.303" v="386"/>
        <pc:sldMkLst>
          <pc:docMk/>
          <pc:sldMk cId="3269496185" sldId="642"/>
        </pc:sldMkLst>
        <pc:spChg chg="mod">
          <ac:chgData name="Zhao Jin" userId="cd05a825-544c-438a-9ba1-08e63db50b47" providerId="ADAL" clId="{F04C8F8E-88D0-40CC-B9C9-08C9AF4D525A}" dt="2021-04-07T08:14:49.303" v="386"/>
          <ac:spMkLst>
            <pc:docMk/>
            <pc:sldMk cId="3269496185" sldId="642"/>
            <ac:spMk id="7" creationId="{00000000-0000-0000-0000-000000000000}"/>
          </ac:spMkLst>
        </pc:spChg>
      </pc:sldChg>
      <pc:sldChg chg="modSp add">
        <pc:chgData name="Zhao Jin" userId="cd05a825-544c-438a-9ba1-08e63db50b47" providerId="ADAL" clId="{F04C8F8E-88D0-40CC-B9C9-08C9AF4D525A}" dt="2021-04-07T08:14:49.303" v="386"/>
        <pc:sldMkLst>
          <pc:docMk/>
          <pc:sldMk cId="1179750071" sldId="643"/>
        </pc:sldMkLst>
        <pc:spChg chg="mod">
          <ac:chgData name="Zhao Jin" userId="cd05a825-544c-438a-9ba1-08e63db50b47" providerId="ADAL" clId="{F04C8F8E-88D0-40CC-B9C9-08C9AF4D525A}" dt="2021-04-07T08:14:49.303" v="386"/>
          <ac:spMkLst>
            <pc:docMk/>
            <pc:sldMk cId="1179750071" sldId="643"/>
            <ac:spMk id="7" creationId="{00000000-0000-0000-0000-000000000000}"/>
          </ac:spMkLst>
        </pc:spChg>
      </pc:sldChg>
      <pc:sldChg chg="modSp add">
        <pc:chgData name="Zhao Jin" userId="cd05a825-544c-438a-9ba1-08e63db50b47" providerId="ADAL" clId="{F04C8F8E-88D0-40CC-B9C9-08C9AF4D525A}" dt="2021-04-07T08:14:49.303" v="386"/>
        <pc:sldMkLst>
          <pc:docMk/>
          <pc:sldMk cId="1937756497" sldId="644"/>
        </pc:sldMkLst>
        <pc:spChg chg="mod">
          <ac:chgData name="Zhao Jin" userId="cd05a825-544c-438a-9ba1-08e63db50b47" providerId="ADAL" clId="{F04C8F8E-88D0-40CC-B9C9-08C9AF4D525A}" dt="2021-04-07T08:14:49.303" v="386"/>
          <ac:spMkLst>
            <pc:docMk/>
            <pc:sldMk cId="1937756497" sldId="644"/>
            <ac:spMk id="7" creationId="{00000000-0000-0000-0000-000000000000}"/>
          </ac:spMkLst>
        </pc:spChg>
      </pc:sldChg>
      <pc:sldChg chg="modSp add">
        <pc:chgData name="Zhao Jin" userId="cd05a825-544c-438a-9ba1-08e63db50b47" providerId="ADAL" clId="{F04C8F8E-88D0-40CC-B9C9-08C9AF4D525A}" dt="2021-04-07T08:14:49.303" v="386"/>
        <pc:sldMkLst>
          <pc:docMk/>
          <pc:sldMk cId="3737971943" sldId="645"/>
        </pc:sldMkLst>
        <pc:spChg chg="mod">
          <ac:chgData name="Zhao Jin" userId="cd05a825-544c-438a-9ba1-08e63db50b47" providerId="ADAL" clId="{F04C8F8E-88D0-40CC-B9C9-08C9AF4D525A}" dt="2021-04-07T08:14:49.303" v="386"/>
          <ac:spMkLst>
            <pc:docMk/>
            <pc:sldMk cId="3737971943" sldId="645"/>
            <ac:spMk id="7" creationId="{00000000-0000-0000-0000-000000000000}"/>
          </ac:spMkLst>
        </pc:spChg>
      </pc:sldChg>
      <pc:sldChg chg="modSp add">
        <pc:chgData name="Zhao Jin" userId="cd05a825-544c-438a-9ba1-08e63db50b47" providerId="ADAL" clId="{F04C8F8E-88D0-40CC-B9C9-08C9AF4D525A}" dt="2021-04-07T08:14:49.303" v="386"/>
        <pc:sldMkLst>
          <pc:docMk/>
          <pc:sldMk cId="723901272" sldId="646"/>
        </pc:sldMkLst>
        <pc:spChg chg="mod">
          <ac:chgData name="Zhao Jin" userId="cd05a825-544c-438a-9ba1-08e63db50b47" providerId="ADAL" clId="{F04C8F8E-88D0-40CC-B9C9-08C9AF4D525A}" dt="2021-04-07T08:14:49.303" v="386"/>
          <ac:spMkLst>
            <pc:docMk/>
            <pc:sldMk cId="723901272" sldId="646"/>
            <ac:spMk id="7" creationId="{00000000-0000-0000-0000-000000000000}"/>
          </ac:spMkLst>
        </pc:spChg>
      </pc:sldChg>
      <pc:sldChg chg="modSp add">
        <pc:chgData name="Zhao Jin" userId="cd05a825-544c-438a-9ba1-08e63db50b47" providerId="ADAL" clId="{F04C8F8E-88D0-40CC-B9C9-08C9AF4D525A}" dt="2021-04-07T08:14:49.303" v="386"/>
        <pc:sldMkLst>
          <pc:docMk/>
          <pc:sldMk cId="1514327557" sldId="647"/>
        </pc:sldMkLst>
        <pc:spChg chg="mod">
          <ac:chgData name="Zhao Jin" userId="cd05a825-544c-438a-9ba1-08e63db50b47" providerId="ADAL" clId="{F04C8F8E-88D0-40CC-B9C9-08C9AF4D525A}" dt="2021-04-07T08:14:49.303" v="386"/>
          <ac:spMkLst>
            <pc:docMk/>
            <pc:sldMk cId="1514327557" sldId="647"/>
            <ac:spMk id="7" creationId="{00000000-0000-0000-0000-000000000000}"/>
          </ac:spMkLst>
        </pc:spChg>
      </pc:sldChg>
      <pc:sldChg chg="modSp add">
        <pc:chgData name="Zhao Jin" userId="cd05a825-544c-438a-9ba1-08e63db50b47" providerId="ADAL" clId="{F04C8F8E-88D0-40CC-B9C9-08C9AF4D525A}" dt="2021-04-07T08:14:49.303" v="386"/>
        <pc:sldMkLst>
          <pc:docMk/>
          <pc:sldMk cId="1862784809" sldId="648"/>
        </pc:sldMkLst>
        <pc:spChg chg="mod">
          <ac:chgData name="Zhao Jin" userId="cd05a825-544c-438a-9ba1-08e63db50b47" providerId="ADAL" clId="{F04C8F8E-88D0-40CC-B9C9-08C9AF4D525A}" dt="2021-04-07T08:14:49.303" v="386"/>
          <ac:spMkLst>
            <pc:docMk/>
            <pc:sldMk cId="1862784809" sldId="648"/>
            <ac:spMk id="7" creationId="{00000000-0000-0000-0000-000000000000}"/>
          </ac:spMkLst>
        </pc:spChg>
      </pc:sldChg>
      <pc:sldChg chg="modSp add">
        <pc:chgData name="Zhao Jin" userId="cd05a825-544c-438a-9ba1-08e63db50b47" providerId="ADAL" clId="{F04C8F8E-88D0-40CC-B9C9-08C9AF4D525A}" dt="2021-04-07T08:14:46.324" v="385"/>
        <pc:sldMkLst>
          <pc:docMk/>
          <pc:sldMk cId="1916564042" sldId="649"/>
        </pc:sldMkLst>
        <pc:spChg chg="mod">
          <ac:chgData name="Zhao Jin" userId="cd05a825-544c-438a-9ba1-08e63db50b47" providerId="ADAL" clId="{F04C8F8E-88D0-40CC-B9C9-08C9AF4D525A}" dt="2021-04-07T08:14:46.324" v="385"/>
          <ac:spMkLst>
            <pc:docMk/>
            <pc:sldMk cId="1916564042" sldId="649"/>
            <ac:spMk id="7" creationId="{00000000-0000-0000-0000-000000000000}"/>
          </ac:spMkLst>
        </pc:spChg>
      </pc:sldChg>
      <pc:sldChg chg="modSp add">
        <pc:chgData name="Zhao Jin" userId="cd05a825-544c-438a-9ba1-08e63db50b47" providerId="ADAL" clId="{F04C8F8E-88D0-40CC-B9C9-08C9AF4D525A}" dt="2021-04-07T08:14:46.324" v="385"/>
        <pc:sldMkLst>
          <pc:docMk/>
          <pc:sldMk cId="3504527826" sldId="650"/>
        </pc:sldMkLst>
        <pc:spChg chg="mod">
          <ac:chgData name="Zhao Jin" userId="cd05a825-544c-438a-9ba1-08e63db50b47" providerId="ADAL" clId="{F04C8F8E-88D0-40CC-B9C9-08C9AF4D525A}" dt="2021-04-07T08:14:46.324" v="385"/>
          <ac:spMkLst>
            <pc:docMk/>
            <pc:sldMk cId="3504527826" sldId="650"/>
            <ac:spMk id="7" creationId="{00000000-0000-0000-0000-000000000000}"/>
          </ac:spMkLst>
        </pc:spChg>
      </pc:sldChg>
      <pc:sldChg chg="modSp add">
        <pc:chgData name="Zhao Jin" userId="cd05a825-544c-438a-9ba1-08e63db50b47" providerId="ADAL" clId="{F04C8F8E-88D0-40CC-B9C9-08C9AF4D525A}" dt="2021-04-07T08:14:46.324" v="385"/>
        <pc:sldMkLst>
          <pc:docMk/>
          <pc:sldMk cId="3615520278" sldId="651"/>
        </pc:sldMkLst>
        <pc:spChg chg="mod">
          <ac:chgData name="Zhao Jin" userId="cd05a825-544c-438a-9ba1-08e63db50b47" providerId="ADAL" clId="{F04C8F8E-88D0-40CC-B9C9-08C9AF4D525A}" dt="2021-04-07T08:14:46.324" v="385"/>
          <ac:spMkLst>
            <pc:docMk/>
            <pc:sldMk cId="3615520278" sldId="651"/>
            <ac:spMk id="7" creationId="{00000000-0000-0000-0000-000000000000}"/>
          </ac:spMkLst>
        </pc:spChg>
      </pc:sldChg>
      <pc:sldChg chg="modSp add">
        <pc:chgData name="Zhao Jin" userId="cd05a825-544c-438a-9ba1-08e63db50b47" providerId="ADAL" clId="{F04C8F8E-88D0-40CC-B9C9-08C9AF4D525A}" dt="2021-04-07T08:14:46.324" v="385"/>
        <pc:sldMkLst>
          <pc:docMk/>
          <pc:sldMk cId="310617255" sldId="652"/>
        </pc:sldMkLst>
        <pc:spChg chg="mod">
          <ac:chgData name="Zhao Jin" userId="cd05a825-544c-438a-9ba1-08e63db50b47" providerId="ADAL" clId="{F04C8F8E-88D0-40CC-B9C9-08C9AF4D525A}" dt="2021-04-07T08:14:46.324" v="385"/>
          <ac:spMkLst>
            <pc:docMk/>
            <pc:sldMk cId="310617255" sldId="652"/>
            <ac:spMk id="7" creationId="{00000000-0000-0000-0000-000000000000}"/>
          </ac:spMkLst>
        </pc:spChg>
      </pc:sldChg>
      <pc:sldChg chg="modSp add">
        <pc:chgData name="Zhao Jin" userId="cd05a825-544c-438a-9ba1-08e63db50b47" providerId="ADAL" clId="{F04C8F8E-88D0-40CC-B9C9-08C9AF4D525A}" dt="2021-04-07T08:14:39.858" v="384"/>
        <pc:sldMkLst>
          <pc:docMk/>
          <pc:sldMk cId="2892195280" sldId="653"/>
        </pc:sldMkLst>
        <pc:spChg chg="mod">
          <ac:chgData name="Zhao Jin" userId="cd05a825-544c-438a-9ba1-08e63db50b47" providerId="ADAL" clId="{F04C8F8E-88D0-40CC-B9C9-08C9AF4D525A}" dt="2021-04-07T08:14:39.858" v="384"/>
          <ac:spMkLst>
            <pc:docMk/>
            <pc:sldMk cId="2892195280" sldId="653"/>
            <ac:spMk id="7" creationId="{00000000-0000-0000-0000-000000000000}"/>
          </ac:spMkLst>
        </pc:spChg>
      </pc:sldChg>
      <pc:sldChg chg="modSp add">
        <pc:chgData name="Zhao Jin" userId="cd05a825-544c-438a-9ba1-08e63db50b47" providerId="ADAL" clId="{F04C8F8E-88D0-40CC-B9C9-08C9AF4D525A}" dt="2021-04-07T08:14:39.858" v="384"/>
        <pc:sldMkLst>
          <pc:docMk/>
          <pc:sldMk cId="406905398" sldId="654"/>
        </pc:sldMkLst>
        <pc:spChg chg="mod">
          <ac:chgData name="Zhao Jin" userId="cd05a825-544c-438a-9ba1-08e63db50b47" providerId="ADAL" clId="{F04C8F8E-88D0-40CC-B9C9-08C9AF4D525A}" dt="2021-04-07T08:14:39.858" v="384"/>
          <ac:spMkLst>
            <pc:docMk/>
            <pc:sldMk cId="406905398" sldId="654"/>
            <ac:spMk id="7" creationId="{00000000-0000-0000-0000-000000000000}"/>
          </ac:spMkLst>
        </pc:spChg>
      </pc:sldChg>
      <pc:sldChg chg="modSp add">
        <pc:chgData name="Zhao Jin" userId="cd05a825-544c-438a-9ba1-08e63db50b47" providerId="ADAL" clId="{F04C8F8E-88D0-40CC-B9C9-08C9AF4D525A}" dt="2021-04-07T08:14:39.858" v="384"/>
        <pc:sldMkLst>
          <pc:docMk/>
          <pc:sldMk cId="2463483696" sldId="655"/>
        </pc:sldMkLst>
        <pc:spChg chg="mod">
          <ac:chgData name="Zhao Jin" userId="cd05a825-544c-438a-9ba1-08e63db50b47" providerId="ADAL" clId="{F04C8F8E-88D0-40CC-B9C9-08C9AF4D525A}" dt="2021-04-07T08:14:39.858" v="384"/>
          <ac:spMkLst>
            <pc:docMk/>
            <pc:sldMk cId="2463483696" sldId="655"/>
            <ac:spMk id="7" creationId="{00000000-0000-0000-0000-000000000000}"/>
          </ac:spMkLst>
        </pc:spChg>
      </pc:sldChg>
      <pc:sldChg chg="modSp add">
        <pc:chgData name="Zhao Jin" userId="cd05a825-544c-438a-9ba1-08e63db50b47" providerId="ADAL" clId="{F04C8F8E-88D0-40CC-B9C9-08C9AF4D525A}" dt="2021-04-07T08:14:39.858" v="384"/>
        <pc:sldMkLst>
          <pc:docMk/>
          <pc:sldMk cId="2687128976" sldId="656"/>
        </pc:sldMkLst>
        <pc:spChg chg="mod">
          <ac:chgData name="Zhao Jin" userId="cd05a825-544c-438a-9ba1-08e63db50b47" providerId="ADAL" clId="{F04C8F8E-88D0-40CC-B9C9-08C9AF4D525A}" dt="2021-04-07T08:14:39.858" v="384"/>
          <ac:spMkLst>
            <pc:docMk/>
            <pc:sldMk cId="2687128976" sldId="656"/>
            <ac:spMk id="7" creationId="{00000000-0000-0000-0000-000000000000}"/>
          </ac:spMkLst>
        </pc:spChg>
      </pc:sldChg>
      <pc:sldChg chg="modSp add">
        <pc:chgData name="Zhao Jin" userId="cd05a825-544c-438a-9ba1-08e63db50b47" providerId="ADAL" clId="{F04C8F8E-88D0-40CC-B9C9-08C9AF4D525A}" dt="2021-04-07T08:14:39.858" v="384"/>
        <pc:sldMkLst>
          <pc:docMk/>
          <pc:sldMk cId="2501207953" sldId="657"/>
        </pc:sldMkLst>
        <pc:spChg chg="mod">
          <ac:chgData name="Zhao Jin" userId="cd05a825-544c-438a-9ba1-08e63db50b47" providerId="ADAL" clId="{F04C8F8E-88D0-40CC-B9C9-08C9AF4D525A}" dt="2021-04-07T08:14:39.858" v="384"/>
          <ac:spMkLst>
            <pc:docMk/>
            <pc:sldMk cId="2501207953" sldId="657"/>
            <ac:spMk id="7" creationId="{00000000-0000-0000-0000-000000000000}"/>
          </ac:spMkLst>
        </pc:spChg>
      </pc:sldChg>
      <pc:sldChg chg="modSp add">
        <pc:chgData name="Zhao Jin" userId="cd05a825-544c-438a-9ba1-08e63db50b47" providerId="ADAL" clId="{F04C8F8E-88D0-40CC-B9C9-08C9AF4D525A}" dt="2021-04-07T08:14:39.858" v="384"/>
        <pc:sldMkLst>
          <pc:docMk/>
          <pc:sldMk cId="2888219981" sldId="658"/>
        </pc:sldMkLst>
        <pc:spChg chg="mod">
          <ac:chgData name="Zhao Jin" userId="cd05a825-544c-438a-9ba1-08e63db50b47" providerId="ADAL" clId="{F04C8F8E-88D0-40CC-B9C9-08C9AF4D525A}" dt="2021-04-07T08:14:39.858" v="384"/>
          <ac:spMkLst>
            <pc:docMk/>
            <pc:sldMk cId="2888219981" sldId="658"/>
            <ac:spMk id="7" creationId="{00000000-0000-0000-0000-000000000000}"/>
          </ac:spMkLst>
        </pc:spChg>
      </pc:sldChg>
      <pc:sldChg chg="modSp add">
        <pc:chgData name="Zhao Jin" userId="cd05a825-544c-438a-9ba1-08e63db50b47" providerId="ADAL" clId="{F04C8F8E-88D0-40CC-B9C9-08C9AF4D525A}" dt="2021-04-07T08:14:29.986" v="382"/>
        <pc:sldMkLst>
          <pc:docMk/>
          <pc:sldMk cId="2840099445" sldId="659"/>
        </pc:sldMkLst>
        <pc:spChg chg="mod">
          <ac:chgData name="Zhao Jin" userId="cd05a825-544c-438a-9ba1-08e63db50b47" providerId="ADAL" clId="{F04C8F8E-88D0-40CC-B9C9-08C9AF4D525A}" dt="2021-04-07T08:14:29.986" v="382"/>
          <ac:spMkLst>
            <pc:docMk/>
            <pc:sldMk cId="2840099445" sldId="659"/>
            <ac:spMk id="7" creationId="{00000000-0000-0000-0000-000000000000}"/>
          </ac:spMkLst>
        </pc:spChg>
      </pc:sldChg>
      <pc:sldChg chg="modSp add">
        <pc:chgData name="Zhao Jin" userId="cd05a825-544c-438a-9ba1-08e63db50b47" providerId="ADAL" clId="{F04C8F8E-88D0-40CC-B9C9-08C9AF4D525A}" dt="2021-04-07T08:14:29.986" v="382"/>
        <pc:sldMkLst>
          <pc:docMk/>
          <pc:sldMk cId="4000828616" sldId="660"/>
        </pc:sldMkLst>
        <pc:spChg chg="mod">
          <ac:chgData name="Zhao Jin" userId="cd05a825-544c-438a-9ba1-08e63db50b47" providerId="ADAL" clId="{F04C8F8E-88D0-40CC-B9C9-08C9AF4D525A}" dt="2021-04-07T08:14:29.986" v="382"/>
          <ac:spMkLst>
            <pc:docMk/>
            <pc:sldMk cId="4000828616" sldId="660"/>
            <ac:spMk id="7" creationId="{00000000-0000-0000-0000-000000000000}"/>
          </ac:spMkLst>
        </pc:spChg>
      </pc:sldChg>
      <pc:sldChg chg="modSp add">
        <pc:chgData name="Zhao Jin" userId="cd05a825-544c-438a-9ba1-08e63db50b47" providerId="ADAL" clId="{F04C8F8E-88D0-40CC-B9C9-08C9AF4D525A}" dt="2021-04-07T08:14:29.986" v="382"/>
        <pc:sldMkLst>
          <pc:docMk/>
          <pc:sldMk cId="3047898109" sldId="661"/>
        </pc:sldMkLst>
        <pc:spChg chg="mod">
          <ac:chgData name="Zhao Jin" userId="cd05a825-544c-438a-9ba1-08e63db50b47" providerId="ADAL" clId="{F04C8F8E-88D0-40CC-B9C9-08C9AF4D525A}" dt="2021-04-07T08:14:29.986" v="382"/>
          <ac:spMkLst>
            <pc:docMk/>
            <pc:sldMk cId="3047898109" sldId="661"/>
            <ac:spMk id="7" creationId="{00000000-0000-0000-0000-000000000000}"/>
          </ac:spMkLst>
        </pc:spChg>
      </pc:sldChg>
      <pc:sldChg chg="modSp add">
        <pc:chgData name="Zhao Jin" userId="cd05a825-544c-438a-9ba1-08e63db50b47" providerId="ADAL" clId="{F04C8F8E-88D0-40CC-B9C9-08C9AF4D525A}" dt="2021-04-07T08:14:29.986" v="382"/>
        <pc:sldMkLst>
          <pc:docMk/>
          <pc:sldMk cId="1792936429" sldId="662"/>
        </pc:sldMkLst>
        <pc:spChg chg="mod">
          <ac:chgData name="Zhao Jin" userId="cd05a825-544c-438a-9ba1-08e63db50b47" providerId="ADAL" clId="{F04C8F8E-88D0-40CC-B9C9-08C9AF4D525A}" dt="2021-04-07T08:14:29.986" v="382"/>
          <ac:spMkLst>
            <pc:docMk/>
            <pc:sldMk cId="1792936429" sldId="662"/>
            <ac:spMk id="7" creationId="{00000000-0000-0000-0000-000000000000}"/>
          </ac:spMkLst>
        </pc:spChg>
      </pc:sldChg>
      <pc:sldChg chg="modSp add">
        <pc:chgData name="Zhao Jin" userId="cd05a825-544c-438a-9ba1-08e63db50b47" providerId="ADAL" clId="{F04C8F8E-88D0-40CC-B9C9-08C9AF4D525A}" dt="2021-04-07T08:14:29.986" v="382"/>
        <pc:sldMkLst>
          <pc:docMk/>
          <pc:sldMk cId="2331399055" sldId="663"/>
        </pc:sldMkLst>
        <pc:spChg chg="mod">
          <ac:chgData name="Zhao Jin" userId="cd05a825-544c-438a-9ba1-08e63db50b47" providerId="ADAL" clId="{F04C8F8E-88D0-40CC-B9C9-08C9AF4D525A}" dt="2021-04-07T08:14:29.986" v="382"/>
          <ac:spMkLst>
            <pc:docMk/>
            <pc:sldMk cId="2331399055" sldId="663"/>
            <ac:spMk id="7" creationId="{00000000-0000-0000-0000-000000000000}"/>
          </ac:spMkLst>
        </pc:spChg>
      </pc:sldChg>
      <pc:sldChg chg="modSp add">
        <pc:chgData name="Zhao Jin" userId="cd05a825-544c-438a-9ba1-08e63db50b47" providerId="ADAL" clId="{F04C8F8E-88D0-40CC-B9C9-08C9AF4D525A}" dt="2021-04-07T08:14:29.986" v="382"/>
        <pc:sldMkLst>
          <pc:docMk/>
          <pc:sldMk cId="4089006062" sldId="664"/>
        </pc:sldMkLst>
        <pc:spChg chg="mod">
          <ac:chgData name="Zhao Jin" userId="cd05a825-544c-438a-9ba1-08e63db50b47" providerId="ADAL" clId="{F04C8F8E-88D0-40CC-B9C9-08C9AF4D525A}" dt="2021-04-07T08:14:29.986" v="382"/>
          <ac:spMkLst>
            <pc:docMk/>
            <pc:sldMk cId="4089006062" sldId="664"/>
            <ac:spMk id="7" creationId="{00000000-0000-0000-0000-000000000000}"/>
          </ac:spMkLst>
        </pc:spChg>
      </pc:sldChg>
      <pc:sldChg chg="modSp add">
        <pc:chgData name="Zhao Jin" userId="cd05a825-544c-438a-9ba1-08e63db50b47" providerId="ADAL" clId="{F04C8F8E-88D0-40CC-B9C9-08C9AF4D525A}" dt="2021-04-07T08:14:29.986" v="382"/>
        <pc:sldMkLst>
          <pc:docMk/>
          <pc:sldMk cId="2663715734" sldId="665"/>
        </pc:sldMkLst>
        <pc:spChg chg="mod">
          <ac:chgData name="Zhao Jin" userId="cd05a825-544c-438a-9ba1-08e63db50b47" providerId="ADAL" clId="{F04C8F8E-88D0-40CC-B9C9-08C9AF4D525A}" dt="2021-04-07T08:14:29.986" v="382"/>
          <ac:spMkLst>
            <pc:docMk/>
            <pc:sldMk cId="2663715734" sldId="665"/>
            <ac:spMk id="7" creationId="{00000000-0000-0000-0000-000000000000}"/>
          </ac:spMkLst>
        </pc:spChg>
      </pc:sldChg>
      <pc:sldChg chg="modSp add">
        <pc:chgData name="Zhao Jin" userId="cd05a825-544c-438a-9ba1-08e63db50b47" providerId="ADAL" clId="{F04C8F8E-88D0-40CC-B9C9-08C9AF4D525A}" dt="2021-04-07T08:14:29.986" v="382"/>
        <pc:sldMkLst>
          <pc:docMk/>
          <pc:sldMk cId="1302906930" sldId="666"/>
        </pc:sldMkLst>
        <pc:spChg chg="mod">
          <ac:chgData name="Zhao Jin" userId="cd05a825-544c-438a-9ba1-08e63db50b47" providerId="ADAL" clId="{F04C8F8E-88D0-40CC-B9C9-08C9AF4D525A}" dt="2021-04-07T08:14:29.986" v="382"/>
          <ac:spMkLst>
            <pc:docMk/>
            <pc:sldMk cId="1302906930" sldId="666"/>
            <ac:spMk id="7" creationId="{00000000-0000-0000-0000-000000000000}"/>
          </ac:spMkLst>
        </pc:spChg>
      </pc:sldChg>
      <pc:sldChg chg="modSp add">
        <pc:chgData name="Zhao Jin" userId="cd05a825-544c-438a-9ba1-08e63db50b47" providerId="ADAL" clId="{F04C8F8E-88D0-40CC-B9C9-08C9AF4D525A}" dt="2021-04-07T08:14:29.986" v="382"/>
        <pc:sldMkLst>
          <pc:docMk/>
          <pc:sldMk cId="529358301" sldId="667"/>
        </pc:sldMkLst>
        <pc:spChg chg="mod">
          <ac:chgData name="Zhao Jin" userId="cd05a825-544c-438a-9ba1-08e63db50b47" providerId="ADAL" clId="{F04C8F8E-88D0-40CC-B9C9-08C9AF4D525A}" dt="2021-04-07T08:14:29.986" v="382"/>
          <ac:spMkLst>
            <pc:docMk/>
            <pc:sldMk cId="529358301" sldId="667"/>
            <ac:spMk id="7" creationId="{00000000-0000-0000-0000-000000000000}"/>
          </ac:spMkLst>
        </pc:spChg>
      </pc:sldChg>
      <pc:sldChg chg="modSp add">
        <pc:chgData name="Zhao Jin" userId="cd05a825-544c-438a-9ba1-08e63db50b47" providerId="ADAL" clId="{F04C8F8E-88D0-40CC-B9C9-08C9AF4D525A}" dt="2021-04-07T08:14:29.986" v="382"/>
        <pc:sldMkLst>
          <pc:docMk/>
          <pc:sldMk cId="285181288" sldId="668"/>
        </pc:sldMkLst>
        <pc:spChg chg="mod">
          <ac:chgData name="Zhao Jin" userId="cd05a825-544c-438a-9ba1-08e63db50b47" providerId="ADAL" clId="{F04C8F8E-88D0-40CC-B9C9-08C9AF4D525A}" dt="2021-04-07T08:14:29.986" v="382"/>
          <ac:spMkLst>
            <pc:docMk/>
            <pc:sldMk cId="285181288" sldId="668"/>
            <ac:spMk id="7" creationId="{00000000-0000-0000-0000-000000000000}"/>
          </ac:spMkLst>
        </pc:spChg>
      </pc:sldChg>
      <pc:sldChg chg="modSp add">
        <pc:chgData name="Zhao Jin" userId="cd05a825-544c-438a-9ba1-08e63db50b47" providerId="ADAL" clId="{F04C8F8E-88D0-40CC-B9C9-08C9AF4D525A}" dt="2021-04-07T08:14:29.986" v="382"/>
        <pc:sldMkLst>
          <pc:docMk/>
          <pc:sldMk cId="2183659375" sldId="669"/>
        </pc:sldMkLst>
        <pc:spChg chg="mod">
          <ac:chgData name="Zhao Jin" userId="cd05a825-544c-438a-9ba1-08e63db50b47" providerId="ADAL" clId="{F04C8F8E-88D0-40CC-B9C9-08C9AF4D525A}" dt="2021-04-07T08:14:29.986" v="382"/>
          <ac:spMkLst>
            <pc:docMk/>
            <pc:sldMk cId="2183659375" sldId="669"/>
            <ac:spMk id="7" creationId="{00000000-0000-0000-0000-000000000000}"/>
          </ac:spMkLst>
        </pc:spChg>
      </pc:sldChg>
      <pc:sldChg chg="modSp add">
        <pc:chgData name="Zhao Jin" userId="cd05a825-544c-438a-9ba1-08e63db50b47" providerId="ADAL" clId="{F04C8F8E-88D0-40CC-B9C9-08C9AF4D525A}" dt="2021-04-07T08:14:29.986" v="382"/>
        <pc:sldMkLst>
          <pc:docMk/>
          <pc:sldMk cId="2115053964" sldId="670"/>
        </pc:sldMkLst>
        <pc:spChg chg="mod">
          <ac:chgData name="Zhao Jin" userId="cd05a825-544c-438a-9ba1-08e63db50b47" providerId="ADAL" clId="{F04C8F8E-88D0-40CC-B9C9-08C9AF4D525A}" dt="2021-04-07T08:14:29.986" v="382"/>
          <ac:spMkLst>
            <pc:docMk/>
            <pc:sldMk cId="2115053964" sldId="670"/>
            <ac:spMk id="7" creationId="{00000000-0000-0000-0000-000000000000}"/>
          </ac:spMkLst>
        </pc:spChg>
      </pc:sldChg>
      <pc:sldChg chg="add">
        <pc:chgData name="Zhao Jin" userId="cd05a825-544c-438a-9ba1-08e63db50b47" providerId="ADAL" clId="{F04C8F8E-88D0-40CC-B9C9-08C9AF4D525A}" dt="2021-04-07T08:12:07.564" v="363"/>
        <pc:sldMkLst>
          <pc:docMk/>
          <pc:sldMk cId="635849530" sldId="671"/>
        </pc:sldMkLst>
      </pc:sldChg>
      <pc:sldChg chg="add">
        <pc:chgData name="Zhao Jin" userId="cd05a825-544c-438a-9ba1-08e63db50b47" providerId="ADAL" clId="{F04C8F8E-88D0-40CC-B9C9-08C9AF4D525A}" dt="2021-04-07T08:12:48.190" v="364"/>
        <pc:sldMkLst>
          <pc:docMk/>
          <pc:sldMk cId="1832708629" sldId="672"/>
        </pc:sldMkLst>
      </pc:sldChg>
      <pc:sldChg chg="add">
        <pc:chgData name="Zhao Jin" userId="cd05a825-544c-438a-9ba1-08e63db50b47" providerId="ADAL" clId="{F04C8F8E-88D0-40CC-B9C9-08C9AF4D525A}" dt="2021-04-07T08:12:48.190" v="364"/>
        <pc:sldMkLst>
          <pc:docMk/>
          <pc:sldMk cId="2677643591" sldId="673"/>
        </pc:sldMkLst>
      </pc:sldChg>
      <pc:sldChg chg="add">
        <pc:chgData name="Zhao Jin" userId="cd05a825-544c-438a-9ba1-08e63db50b47" providerId="ADAL" clId="{F04C8F8E-88D0-40CC-B9C9-08C9AF4D525A}" dt="2021-04-07T08:12:48.190" v="364"/>
        <pc:sldMkLst>
          <pc:docMk/>
          <pc:sldMk cId="2524073575" sldId="674"/>
        </pc:sldMkLst>
      </pc:sldChg>
      <pc:sldChg chg="add">
        <pc:chgData name="Zhao Jin" userId="cd05a825-544c-438a-9ba1-08e63db50b47" providerId="ADAL" clId="{F04C8F8E-88D0-40CC-B9C9-08C9AF4D525A}" dt="2021-04-07T08:13:04.875" v="365"/>
        <pc:sldMkLst>
          <pc:docMk/>
          <pc:sldMk cId="81373691" sldId="675"/>
        </pc:sldMkLst>
      </pc:sldChg>
      <pc:sldChg chg="add">
        <pc:chgData name="Zhao Jin" userId="cd05a825-544c-438a-9ba1-08e63db50b47" providerId="ADAL" clId="{F04C8F8E-88D0-40CC-B9C9-08C9AF4D525A}" dt="2021-04-07T08:13:14.655" v="366"/>
        <pc:sldMkLst>
          <pc:docMk/>
          <pc:sldMk cId="2051865563" sldId="676"/>
        </pc:sldMkLst>
      </pc:sldChg>
      <pc:sldMasterChg chg="modSp modSldLayout">
        <pc:chgData name="Zhao Jin" userId="cd05a825-544c-438a-9ba1-08e63db50b47" providerId="ADAL" clId="{F04C8F8E-88D0-40CC-B9C9-08C9AF4D525A}" dt="2021-04-07T08:15:10.220" v="391"/>
        <pc:sldMasterMkLst>
          <pc:docMk/>
          <pc:sldMasterMk cId="0" sldId="2147485087"/>
        </pc:sldMasterMkLst>
        <pc:spChg chg="mod">
          <ac:chgData name="Zhao Jin" userId="cd05a825-544c-438a-9ba1-08e63db50b47" providerId="ADAL" clId="{F04C8F8E-88D0-40CC-B9C9-08C9AF4D525A}" dt="2021-04-07T08:15:10.220" v="391"/>
          <ac:spMkLst>
            <pc:docMk/>
            <pc:sldMasterMk cId="0" sldId="2147485087"/>
            <ac:spMk id="6" creationId="{00000000-0000-0000-0000-000000000000}"/>
          </ac:spMkLst>
        </pc:spChg>
        <pc:sldLayoutChg chg="modSp">
          <pc:chgData name="Zhao Jin" userId="cd05a825-544c-438a-9ba1-08e63db50b47" providerId="ADAL" clId="{F04C8F8E-88D0-40CC-B9C9-08C9AF4D525A}" dt="2021-04-07T08:15:10.220" v="391"/>
          <pc:sldLayoutMkLst>
            <pc:docMk/>
            <pc:sldMasterMk cId="0" sldId="2147485087"/>
            <pc:sldLayoutMk cId="0" sldId="2147485088"/>
          </pc:sldLayoutMkLst>
          <pc:spChg chg="mod">
            <ac:chgData name="Zhao Jin" userId="cd05a825-544c-438a-9ba1-08e63db50b47" providerId="ADAL" clId="{F04C8F8E-88D0-40CC-B9C9-08C9AF4D525A}" dt="2021-04-07T08:15:10.220" v="391"/>
            <ac:spMkLst>
              <pc:docMk/>
              <pc:sldMasterMk cId="0" sldId="2147485087"/>
              <pc:sldLayoutMk cId="0" sldId="2147485088"/>
              <ac:spMk id="6" creationId="{00000000-0000-0000-0000-000000000000}"/>
            </ac:spMkLst>
          </pc:spChg>
        </pc:sldLayoutChg>
        <pc:sldLayoutChg chg="modSp">
          <pc:chgData name="Zhao Jin" userId="cd05a825-544c-438a-9ba1-08e63db50b47" providerId="ADAL" clId="{F04C8F8E-88D0-40CC-B9C9-08C9AF4D525A}" dt="2021-04-07T08:15:10.220" v="391"/>
          <pc:sldLayoutMkLst>
            <pc:docMk/>
            <pc:sldMasterMk cId="0" sldId="2147485087"/>
            <pc:sldLayoutMk cId="0" sldId="2147485089"/>
          </pc:sldLayoutMkLst>
          <pc:spChg chg="mod">
            <ac:chgData name="Zhao Jin" userId="cd05a825-544c-438a-9ba1-08e63db50b47" providerId="ADAL" clId="{F04C8F8E-88D0-40CC-B9C9-08C9AF4D525A}" dt="2021-04-07T08:15:10.220" v="391"/>
            <ac:spMkLst>
              <pc:docMk/>
              <pc:sldMasterMk cId="0" sldId="2147485087"/>
              <pc:sldLayoutMk cId="0" sldId="2147485089"/>
              <ac:spMk id="6" creationId="{00000000-0000-0000-0000-000000000000}"/>
            </ac:spMkLst>
          </pc:spChg>
        </pc:sldLayoutChg>
        <pc:sldLayoutChg chg="modSp">
          <pc:chgData name="Zhao Jin" userId="cd05a825-544c-438a-9ba1-08e63db50b47" providerId="ADAL" clId="{F04C8F8E-88D0-40CC-B9C9-08C9AF4D525A}" dt="2021-04-07T08:15:10.220" v="391"/>
          <pc:sldLayoutMkLst>
            <pc:docMk/>
            <pc:sldMasterMk cId="0" sldId="2147485087"/>
            <pc:sldLayoutMk cId="0" sldId="2147485090"/>
          </pc:sldLayoutMkLst>
          <pc:spChg chg="mod">
            <ac:chgData name="Zhao Jin" userId="cd05a825-544c-438a-9ba1-08e63db50b47" providerId="ADAL" clId="{F04C8F8E-88D0-40CC-B9C9-08C9AF4D525A}" dt="2021-04-07T08:15:10.220" v="391"/>
            <ac:spMkLst>
              <pc:docMk/>
              <pc:sldMasterMk cId="0" sldId="2147485087"/>
              <pc:sldLayoutMk cId="0" sldId="2147485090"/>
              <ac:spMk id="6" creationId="{00000000-0000-0000-0000-000000000000}"/>
            </ac:spMkLst>
          </pc:spChg>
        </pc:sldLayoutChg>
        <pc:sldLayoutChg chg="modSp">
          <pc:chgData name="Zhao Jin" userId="cd05a825-544c-438a-9ba1-08e63db50b47" providerId="ADAL" clId="{F04C8F8E-88D0-40CC-B9C9-08C9AF4D525A}" dt="2021-04-07T08:15:10.220" v="391"/>
          <pc:sldLayoutMkLst>
            <pc:docMk/>
            <pc:sldMasterMk cId="0" sldId="2147485087"/>
            <pc:sldLayoutMk cId="0" sldId="2147485091"/>
          </pc:sldLayoutMkLst>
          <pc:spChg chg="mod">
            <ac:chgData name="Zhao Jin" userId="cd05a825-544c-438a-9ba1-08e63db50b47" providerId="ADAL" clId="{F04C8F8E-88D0-40CC-B9C9-08C9AF4D525A}" dt="2021-04-07T08:15:10.220" v="391"/>
            <ac:spMkLst>
              <pc:docMk/>
              <pc:sldMasterMk cId="0" sldId="2147485087"/>
              <pc:sldLayoutMk cId="0" sldId="2147485091"/>
              <ac:spMk id="7" creationId="{00000000-0000-0000-0000-000000000000}"/>
            </ac:spMkLst>
          </pc:spChg>
        </pc:sldLayoutChg>
        <pc:sldLayoutChg chg="modSp">
          <pc:chgData name="Zhao Jin" userId="cd05a825-544c-438a-9ba1-08e63db50b47" providerId="ADAL" clId="{F04C8F8E-88D0-40CC-B9C9-08C9AF4D525A}" dt="2021-04-07T08:15:10.220" v="391"/>
          <pc:sldLayoutMkLst>
            <pc:docMk/>
            <pc:sldMasterMk cId="0" sldId="2147485087"/>
            <pc:sldLayoutMk cId="0" sldId="2147485092"/>
          </pc:sldLayoutMkLst>
          <pc:spChg chg="mod">
            <ac:chgData name="Zhao Jin" userId="cd05a825-544c-438a-9ba1-08e63db50b47" providerId="ADAL" clId="{F04C8F8E-88D0-40CC-B9C9-08C9AF4D525A}" dt="2021-04-07T08:15:10.220" v="391"/>
            <ac:spMkLst>
              <pc:docMk/>
              <pc:sldMasterMk cId="0" sldId="2147485087"/>
              <pc:sldLayoutMk cId="0" sldId="2147485092"/>
              <ac:spMk id="9" creationId="{00000000-0000-0000-0000-000000000000}"/>
            </ac:spMkLst>
          </pc:spChg>
        </pc:sldLayoutChg>
        <pc:sldLayoutChg chg="modSp">
          <pc:chgData name="Zhao Jin" userId="cd05a825-544c-438a-9ba1-08e63db50b47" providerId="ADAL" clId="{F04C8F8E-88D0-40CC-B9C9-08C9AF4D525A}" dt="2021-04-07T08:15:10.220" v="391"/>
          <pc:sldLayoutMkLst>
            <pc:docMk/>
            <pc:sldMasterMk cId="0" sldId="2147485087"/>
            <pc:sldLayoutMk cId="0" sldId="2147485093"/>
          </pc:sldLayoutMkLst>
          <pc:spChg chg="mod">
            <ac:chgData name="Zhao Jin" userId="cd05a825-544c-438a-9ba1-08e63db50b47" providerId="ADAL" clId="{F04C8F8E-88D0-40CC-B9C9-08C9AF4D525A}" dt="2021-04-07T08:15:10.220" v="391"/>
            <ac:spMkLst>
              <pc:docMk/>
              <pc:sldMasterMk cId="0" sldId="2147485087"/>
              <pc:sldLayoutMk cId="0" sldId="2147485093"/>
              <ac:spMk id="5" creationId="{00000000-0000-0000-0000-000000000000}"/>
            </ac:spMkLst>
          </pc:spChg>
        </pc:sldLayoutChg>
        <pc:sldLayoutChg chg="modSp">
          <pc:chgData name="Zhao Jin" userId="cd05a825-544c-438a-9ba1-08e63db50b47" providerId="ADAL" clId="{F04C8F8E-88D0-40CC-B9C9-08C9AF4D525A}" dt="2021-04-07T08:15:10.220" v="391"/>
          <pc:sldLayoutMkLst>
            <pc:docMk/>
            <pc:sldMasterMk cId="0" sldId="2147485087"/>
            <pc:sldLayoutMk cId="0" sldId="2147485094"/>
          </pc:sldLayoutMkLst>
          <pc:spChg chg="mod">
            <ac:chgData name="Zhao Jin" userId="cd05a825-544c-438a-9ba1-08e63db50b47" providerId="ADAL" clId="{F04C8F8E-88D0-40CC-B9C9-08C9AF4D525A}" dt="2021-04-07T08:15:10.220" v="391"/>
            <ac:spMkLst>
              <pc:docMk/>
              <pc:sldMasterMk cId="0" sldId="2147485087"/>
              <pc:sldLayoutMk cId="0" sldId="2147485094"/>
              <ac:spMk id="4" creationId="{00000000-0000-0000-0000-000000000000}"/>
            </ac:spMkLst>
          </pc:spChg>
        </pc:sldLayoutChg>
        <pc:sldLayoutChg chg="modSp">
          <pc:chgData name="Zhao Jin" userId="cd05a825-544c-438a-9ba1-08e63db50b47" providerId="ADAL" clId="{F04C8F8E-88D0-40CC-B9C9-08C9AF4D525A}" dt="2021-04-07T08:15:10.220" v="391"/>
          <pc:sldLayoutMkLst>
            <pc:docMk/>
            <pc:sldMasterMk cId="0" sldId="2147485087"/>
            <pc:sldLayoutMk cId="0" sldId="2147485095"/>
          </pc:sldLayoutMkLst>
          <pc:spChg chg="mod">
            <ac:chgData name="Zhao Jin" userId="cd05a825-544c-438a-9ba1-08e63db50b47" providerId="ADAL" clId="{F04C8F8E-88D0-40CC-B9C9-08C9AF4D525A}" dt="2021-04-07T08:15:10.220" v="391"/>
            <ac:spMkLst>
              <pc:docMk/>
              <pc:sldMasterMk cId="0" sldId="2147485087"/>
              <pc:sldLayoutMk cId="0" sldId="2147485095"/>
              <ac:spMk id="7" creationId="{00000000-0000-0000-0000-000000000000}"/>
            </ac:spMkLst>
          </pc:spChg>
        </pc:sldLayoutChg>
        <pc:sldLayoutChg chg="modSp">
          <pc:chgData name="Zhao Jin" userId="cd05a825-544c-438a-9ba1-08e63db50b47" providerId="ADAL" clId="{F04C8F8E-88D0-40CC-B9C9-08C9AF4D525A}" dt="2021-04-07T08:15:10.220" v="391"/>
          <pc:sldLayoutMkLst>
            <pc:docMk/>
            <pc:sldMasterMk cId="0" sldId="2147485087"/>
            <pc:sldLayoutMk cId="0" sldId="2147485096"/>
          </pc:sldLayoutMkLst>
          <pc:spChg chg="mod">
            <ac:chgData name="Zhao Jin" userId="cd05a825-544c-438a-9ba1-08e63db50b47" providerId="ADAL" clId="{F04C8F8E-88D0-40CC-B9C9-08C9AF4D525A}" dt="2021-04-07T08:15:10.220" v="391"/>
            <ac:spMkLst>
              <pc:docMk/>
              <pc:sldMasterMk cId="0" sldId="2147485087"/>
              <pc:sldLayoutMk cId="0" sldId="2147485096"/>
              <ac:spMk id="7" creationId="{00000000-0000-0000-0000-000000000000}"/>
            </ac:spMkLst>
          </pc:spChg>
        </pc:sldLayoutChg>
        <pc:sldLayoutChg chg="modSp">
          <pc:chgData name="Zhao Jin" userId="cd05a825-544c-438a-9ba1-08e63db50b47" providerId="ADAL" clId="{F04C8F8E-88D0-40CC-B9C9-08C9AF4D525A}" dt="2021-04-07T08:15:10.220" v="391"/>
          <pc:sldLayoutMkLst>
            <pc:docMk/>
            <pc:sldMasterMk cId="0" sldId="2147485087"/>
            <pc:sldLayoutMk cId="0" sldId="2147485097"/>
          </pc:sldLayoutMkLst>
          <pc:spChg chg="mod">
            <ac:chgData name="Zhao Jin" userId="cd05a825-544c-438a-9ba1-08e63db50b47" providerId="ADAL" clId="{F04C8F8E-88D0-40CC-B9C9-08C9AF4D525A}" dt="2021-04-07T08:15:10.220" v="391"/>
            <ac:spMkLst>
              <pc:docMk/>
              <pc:sldMasterMk cId="0" sldId="2147485087"/>
              <pc:sldLayoutMk cId="0" sldId="2147485097"/>
              <ac:spMk id="6" creationId="{00000000-0000-0000-0000-000000000000}"/>
            </ac:spMkLst>
          </pc:spChg>
        </pc:sldLayoutChg>
        <pc:sldLayoutChg chg="modSp">
          <pc:chgData name="Zhao Jin" userId="cd05a825-544c-438a-9ba1-08e63db50b47" providerId="ADAL" clId="{F04C8F8E-88D0-40CC-B9C9-08C9AF4D525A}" dt="2021-04-07T08:15:10.220" v="391"/>
          <pc:sldLayoutMkLst>
            <pc:docMk/>
            <pc:sldMasterMk cId="0" sldId="2147485087"/>
            <pc:sldLayoutMk cId="0" sldId="2147485098"/>
          </pc:sldLayoutMkLst>
          <pc:spChg chg="mod">
            <ac:chgData name="Zhao Jin" userId="cd05a825-544c-438a-9ba1-08e63db50b47" providerId="ADAL" clId="{F04C8F8E-88D0-40CC-B9C9-08C9AF4D525A}" dt="2021-04-07T08:15:10.220" v="391"/>
            <ac:spMkLst>
              <pc:docMk/>
              <pc:sldMasterMk cId="0" sldId="2147485087"/>
              <pc:sldLayoutMk cId="0" sldId="2147485098"/>
              <ac:spMk id="6" creationId="{00000000-0000-0000-0000-000000000000}"/>
            </ac:spMkLst>
          </pc:spChg>
        </pc:sldLayoutChg>
      </pc:sldMasterChg>
    </pc:docChg>
  </pc:docChgLst>
  <pc:docChgLst>
    <pc:chgData name="Zhao Jin" userId="cd05a825-544c-438a-9ba1-08e63db50b47" providerId="ADAL" clId="{A4A0FEF4-5388-4642-A424-D6144C2A9D07}"/>
    <pc:docChg chg="undo custSel modSld">
      <pc:chgData name="Zhao Jin" userId="cd05a825-544c-438a-9ba1-08e63db50b47" providerId="ADAL" clId="{A4A0FEF4-5388-4642-A424-D6144C2A9D07}" dt="2021-01-25T03:36:28.487" v="214" actId="20577"/>
      <pc:docMkLst>
        <pc:docMk/>
      </pc:docMkLst>
      <pc:sldChg chg="delSp modSp">
        <pc:chgData name="Zhao Jin" userId="cd05a825-544c-438a-9ba1-08e63db50b47" providerId="ADAL" clId="{A4A0FEF4-5388-4642-A424-D6144C2A9D07}" dt="2021-01-25T03:33:46.226" v="179"/>
        <pc:sldMkLst>
          <pc:docMk/>
          <pc:sldMk cId="2543678377" sldId="531"/>
        </pc:sldMkLst>
        <pc:spChg chg="mod">
          <ac:chgData name="Zhao Jin" userId="cd05a825-544c-438a-9ba1-08e63db50b47" providerId="ADAL" clId="{A4A0FEF4-5388-4642-A424-D6144C2A9D07}" dt="2021-01-25T03:30:31.833" v="157" actId="20577"/>
          <ac:spMkLst>
            <pc:docMk/>
            <pc:sldMk cId="2543678377" sldId="531"/>
            <ac:spMk id="10" creationId="{00000000-0000-0000-0000-000000000000}"/>
          </ac:spMkLst>
        </pc:spChg>
        <pc:spChg chg="mod">
          <ac:chgData name="Zhao Jin" userId="cd05a825-544c-438a-9ba1-08e63db50b47" providerId="ADAL" clId="{A4A0FEF4-5388-4642-A424-D6144C2A9D07}" dt="2021-01-25T03:33:46.226" v="179"/>
          <ac:spMkLst>
            <pc:docMk/>
            <pc:sldMk cId="2543678377" sldId="531"/>
            <ac:spMk id="43" creationId="{00000000-0000-0000-0000-000000000000}"/>
          </ac:spMkLst>
        </pc:spChg>
        <pc:spChg chg="del">
          <ac:chgData name="Zhao Jin" userId="cd05a825-544c-438a-9ba1-08e63db50b47" providerId="ADAL" clId="{A4A0FEF4-5388-4642-A424-D6144C2A9D07}" dt="2021-01-25T03:33:24.782" v="178" actId="478"/>
          <ac:spMkLst>
            <pc:docMk/>
            <pc:sldMk cId="2543678377" sldId="531"/>
            <ac:spMk id="24582" creationId="{00000000-0000-0000-0000-000000000000}"/>
          </ac:spMkLst>
        </pc:spChg>
      </pc:sldChg>
      <pc:sldChg chg="delSp modSp">
        <pc:chgData name="Zhao Jin" userId="cd05a825-544c-438a-9ba1-08e63db50b47" providerId="ADAL" clId="{A4A0FEF4-5388-4642-A424-D6144C2A9D07}" dt="2021-01-25T03:33:46.226" v="179"/>
        <pc:sldMkLst>
          <pc:docMk/>
          <pc:sldMk cId="2025693378" sldId="532"/>
        </pc:sldMkLst>
        <pc:spChg chg="mod">
          <ac:chgData name="Zhao Jin" userId="cd05a825-544c-438a-9ba1-08e63db50b47" providerId="ADAL" clId="{A4A0FEF4-5388-4642-A424-D6144C2A9D07}" dt="2021-01-25T03:33:46.226" v="179"/>
          <ac:spMkLst>
            <pc:docMk/>
            <pc:sldMk cId="2025693378" sldId="532"/>
            <ac:spMk id="43" creationId="{00000000-0000-0000-0000-000000000000}"/>
          </ac:spMkLst>
        </pc:spChg>
        <pc:spChg chg="del">
          <ac:chgData name="Zhao Jin" userId="cd05a825-544c-438a-9ba1-08e63db50b47" providerId="ADAL" clId="{A4A0FEF4-5388-4642-A424-D6144C2A9D07}" dt="2021-01-25T03:33:20.558" v="177" actId="478"/>
          <ac:spMkLst>
            <pc:docMk/>
            <pc:sldMk cId="2025693378" sldId="532"/>
            <ac:spMk id="24582" creationId="{00000000-0000-0000-0000-000000000000}"/>
          </ac:spMkLst>
        </pc:spChg>
      </pc:sldChg>
      <pc:sldChg chg="delSp modSp">
        <pc:chgData name="Zhao Jin" userId="cd05a825-544c-438a-9ba1-08e63db50b47" providerId="ADAL" clId="{A4A0FEF4-5388-4642-A424-D6144C2A9D07}" dt="2021-01-25T03:36:13.902" v="213" actId="403"/>
        <pc:sldMkLst>
          <pc:docMk/>
          <pc:sldMk cId="266706937" sldId="533"/>
        </pc:sldMkLst>
        <pc:spChg chg="mod">
          <ac:chgData name="Zhao Jin" userId="cd05a825-544c-438a-9ba1-08e63db50b47" providerId="ADAL" clId="{A4A0FEF4-5388-4642-A424-D6144C2A9D07}" dt="2021-01-25T03:36:09.661" v="211" actId="1036"/>
          <ac:spMkLst>
            <pc:docMk/>
            <pc:sldMk cId="266706937" sldId="533"/>
            <ac:spMk id="2" creationId="{00000000-0000-0000-0000-000000000000}"/>
          </ac:spMkLst>
        </pc:spChg>
        <pc:spChg chg="mod">
          <ac:chgData name="Zhao Jin" userId="cd05a825-544c-438a-9ba1-08e63db50b47" providerId="ADAL" clId="{A4A0FEF4-5388-4642-A424-D6144C2A9D07}" dt="2021-01-25T03:36:09.661" v="211" actId="1036"/>
          <ac:spMkLst>
            <pc:docMk/>
            <pc:sldMk cId="266706937" sldId="533"/>
            <ac:spMk id="9" creationId="{00000000-0000-0000-0000-000000000000}"/>
          </ac:spMkLst>
        </pc:spChg>
        <pc:spChg chg="mod">
          <ac:chgData name="Zhao Jin" userId="cd05a825-544c-438a-9ba1-08e63db50b47" providerId="ADAL" clId="{A4A0FEF4-5388-4642-A424-D6144C2A9D07}" dt="2021-01-25T03:36:09.661" v="211" actId="1036"/>
          <ac:spMkLst>
            <pc:docMk/>
            <pc:sldMk cId="266706937" sldId="533"/>
            <ac:spMk id="10" creationId="{00000000-0000-0000-0000-000000000000}"/>
          </ac:spMkLst>
        </pc:spChg>
        <pc:spChg chg="mod">
          <ac:chgData name="Zhao Jin" userId="cd05a825-544c-438a-9ba1-08e63db50b47" providerId="ADAL" clId="{A4A0FEF4-5388-4642-A424-D6144C2A9D07}" dt="2021-01-25T03:36:09.661" v="211" actId="1036"/>
          <ac:spMkLst>
            <pc:docMk/>
            <pc:sldMk cId="266706937" sldId="533"/>
            <ac:spMk id="13" creationId="{00000000-0000-0000-0000-000000000000}"/>
          </ac:spMkLst>
        </pc:spChg>
        <pc:spChg chg="mod">
          <ac:chgData name="Zhao Jin" userId="cd05a825-544c-438a-9ba1-08e63db50b47" providerId="ADAL" clId="{A4A0FEF4-5388-4642-A424-D6144C2A9D07}" dt="2021-01-25T03:36:09.661" v="211" actId="1036"/>
          <ac:spMkLst>
            <pc:docMk/>
            <pc:sldMk cId="266706937" sldId="533"/>
            <ac:spMk id="14" creationId="{00000000-0000-0000-0000-000000000000}"/>
          </ac:spMkLst>
        </pc:spChg>
        <pc:spChg chg="mod">
          <ac:chgData name="Zhao Jin" userId="cd05a825-544c-438a-9ba1-08e63db50b47" providerId="ADAL" clId="{A4A0FEF4-5388-4642-A424-D6144C2A9D07}" dt="2021-01-25T03:36:13.902" v="213" actId="403"/>
          <ac:spMkLst>
            <pc:docMk/>
            <pc:sldMk cId="266706937" sldId="533"/>
            <ac:spMk id="15" creationId="{00000000-0000-0000-0000-000000000000}"/>
          </ac:spMkLst>
        </pc:spChg>
        <pc:spChg chg="mod">
          <ac:chgData name="Zhao Jin" userId="cd05a825-544c-438a-9ba1-08e63db50b47" providerId="ADAL" clId="{A4A0FEF4-5388-4642-A424-D6144C2A9D07}" dt="2021-01-25T03:36:09.661" v="211" actId="1036"/>
          <ac:spMkLst>
            <pc:docMk/>
            <pc:sldMk cId="266706937" sldId="533"/>
            <ac:spMk id="16" creationId="{00000000-0000-0000-0000-000000000000}"/>
          </ac:spMkLst>
        </pc:spChg>
        <pc:spChg chg="mod">
          <ac:chgData name="Zhao Jin" userId="cd05a825-544c-438a-9ba1-08e63db50b47" providerId="ADAL" clId="{A4A0FEF4-5388-4642-A424-D6144C2A9D07}" dt="2021-01-25T03:33:46.226" v="179"/>
          <ac:spMkLst>
            <pc:docMk/>
            <pc:sldMk cId="266706937" sldId="533"/>
            <ac:spMk id="43" creationId="{00000000-0000-0000-0000-000000000000}"/>
          </ac:spMkLst>
        </pc:spChg>
        <pc:spChg chg="del">
          <ac:chgData name="Zhao Jin" userId="cd05a825-544c-438a-9ba1-08e63db50b47" providerId="ADAL" clId="{A4A0FEF4-5388-4642-A424-D6144C2A9D07}" dt="2021-01-25T03:33:11.850" v="174" actId="478"/>
          <ac:spMkLst>
            <pc:docMk/>
            <pc:sldMk cId="266706937" sldId="533"/>
            <ac:spMk id="24582" creationId="{00000000-0000-0000-0000-000000000000}"/>
          </ac:spMkLst>
        </pc:spChg>
        <pc:picChg chg="mod">
          <ac:chgData name="Zhao Jin" userId="cd05a825-544c-438a-9ba1-08e63db50b47" providerId="ADAL" clId="{A4A0FEF4-5388-4642-A424-D6144C2A9D07}" dt="2021-01-25T03:36:09.661" v="211" actId="1036"/>
          <ac:picMkLst>
            <pc:docMk/>
            <pc:sldMk cId="266706937" sldId="533"/>
            <ac:picMk id="7" creationId="{00000000-0000-0000-0000-000000000000}"/>
          </ac:picMkLst>
        </pc:picChg>
      </pc:sldChg>
      <pc:sldChg chg="addSp delSp modSp">
        <pc:chgData name="Zhao Jin" userId="cd05a825-544c-438a-9ba1-08e63db50b47" providerId="ADAL" clId="{A4A0FEF4-5388-4642-A424-D6144C2A9D07}" dt="2021-01-25T03:36:28.487" v="214" actId="20577"/>
        <pc:sldMkLst>
          <pc:docMk/>
          <pc:sldMk cId="3198948174" sldId="535"/>
        </pc:sldMkLst>
        <pc:spChg chg="add mod">
          <ac:chgData name="Zhao Jin" userId="cd05a825-544c-438a-9ba1-08e63db50b47" providerId="ADAL" clId="{A4A0FEF4-5388-4642-A424-D6144C2A9D07}" dt="2021-01-25T03:31:40.243" v="165" actId="207"/>
          <ac:spMkLst>
            <pc:docMk/>
            <pc:sldMk cId="3198948174" sldId="535"/>
            <ac:spMk id="2" creationId="{E3422448-94B2-0F4B-AAE6-2DF38C94C92F}"/>
          </ac:spMkLst>
        </pc:spChg>
        <pc:spChg chg="mod">
          <ac:chgData name="Zhao Jin" userId="cd05a825-544c-438a-9ba1-08e63db50b47" providerId="ADAL" clId="{A4A0FEF4-5388-4642-A424-D6144C2A9D07}" dt="2021-01-25T03:36:28.487" v="214" actId="20577"/>
          <ac:spMkLst>
            <pc:docMk/>
            <pc:sldMk cId="3198948174" sldId="535"/>
            <ac:spMk id="15" creationId="{00000000-0000-0000-0000-000000000000}"/>
          </ac:spMkLst>
        </pc:spChg>
        <pc:spChg chg="mod">
          <ac:chgData name="Zhao Jin" userId="cd05a825-544c-438a-9ba1-08e63db50b47" providerId="ADAL" clId="{A4A0FEF4-5388-4642-A424-D6144C2A9D07}" dt="2021-01-25T03:33:46.226" v="179"/>
          <ac:spMkLst>
            <pc:docMk/>
            <pc:sldMk cId="3198948174" sldId="535"/>
            <ac:spMk id="43" creationId="{00000000-0000-0000-0000-000000000000}"/>
          </ac:spMkLst>
        </pc:spChg>
        <pc:spChg chg="del mod">
          <ac:chgData name="Zhao Jin" userId="cd05a825-544c-438a-9ba1-08e63db50b47" providerId="ADAL" clId="{A4A0FEF4-5388-4642-A424-D6144C2A9D07}" dt="2021-01-25T03:33:15.399" v="176" actId="478"/>
          <ac:spMkLst>
            <pc:docMk/>
            <pc:sldMk cId="3198948174" sldId="535"/>
            <ac:spMk id="24582" creationId="{00000000-0000-0000-0000-000000000000}"/>
          </ac:spMkLst>
        </pc:spChg>
      </pc:sldChg>
    </pc:docChg>
  </pc:docChgLst>
  <pc:docChgLst>
    <pc:chgData name="Zhao Jin" userId="cd05a825-544c-438a-9ba1-08e63db50b47" providerId="ADAL" clId="{39F94C1A-1739-2146-9770-28C6D97CD74A}"/>
    <pc:docChg chg="undo custSel addSld delSld modSld">
      <pc:chgData name="Zhao Jin" userId="cd05a825-544c-438a-9ba1-08e63db50b47" providerId="ADAL" clId="{39F94C1A-1739-2146-9770-28C6D97CD74A}" dt="2021-01-27T04:54:28.852" v="864" actId="20577"/>
      <pc:docMkLst>
        <pc:docMk/>
      </pc:docMkLst>
      <pc:sldChg chg="modSp">
        <pc:chgData name="Zhao Jin" userId="cd05a825-544c-438a-9ba1-08e63db50b47" providerId="ADAL" clId="{39F94C1A-1739-2146-9770-28C6D97CD74A}" dt="2021-01-27T04:29:55.834" v="1" actId="20577"/>
        <pc:sldMkLst>
          <pc:docMk/>
          <pc:sldMk cId="0" sldId="256"/>
        </pc:sldMkLst>
        <pc:spChg chg="mod">
          <ac:chgData name="Zhao Jin" userId="cd05a825-544c-438a-9ba1-08e63db50b47" providerId="ADAL" clId="{39F94C1A-1739-2146-9770-28C6D97CD74A}" dt="2021-01-27T04:29:55.834" v="1" actId="20577"/>
          <ac:spMkLst>
            <pc:docMk/>
            <pc:sldMk cId="0" sldId="256"/>
            <ac:spMk id="8" creationId="{00000000-0000-0000-0000-000000000000}"/>
          </ac:spMkLst>
        </pc:spChg>
      </pc:sldChg>
      <pc:sldChg chg="addSp delSp modSp add delAnim modAnim">
        <pc:chgData name="Zhao Jin" userId="cd05a825-544c-438a-9ba1-08e63db50b47" providerId="ADAL" clId="{39F94C1A-1739-2146-9770-28C6D97CD74A}" dt="2021-01-27T04:54:22.999" v="862" actId="20577"/>
        <pc:sldMkLst>
          <pc:docMk/>
          <pc:sldMk cId="1492339910" sldId="485"/>
        </pc:sldMkLst>
        <pc:spChg chg="del">
          <ac:chgData name="Zhao Jin" userId="cd05a825-544c-438a-9ba1-08e63db50b47" providerId="ADAL" clId="{39F94C1A-1739-2146-9770-28C6D97CD74A}" dt="2021-01-27T04:43:46.850" v="354" actId="478"/>
          <ac:spMkLst>
            <pc:docMk/>
            <pc:sldMk cId="1492339910" sldId="485"/>
            <ac:spMk id="4" creationId="{00000000-0000-0000-0000-000000000000}"/>
          </ac:spMkLst>
        </pc:spChg>
        <pc:spChg chg="mod">
          <ac:chgData name="Zhao Jin" userId="cd05a825-544c-438a-9ba1-08e63db50b47" providerId="ADAL" clId="{39F94C1A-1739-2146-9770-28C6D97CD74A}" dt="2021-01-27T04:47:40.798" v="599"/>
          <ac:spMkLst>
            <pc:docMk/>
            <pc:sldMk cId="1492339910" sldId="485"/>
            <ac:spMk id="7" creationId="{00000000-0000-0000-0000-000000000000}"/>
          </ac:spMkLst>
        </pc:spChg>
        <pc:spChg chg="mod">
          <ac:chgData name="Zhao Jin" userId="cd05a825-544c-438a-9ba1-08e63db50b47" providerId="ADAL" clId="{39F94C1A-1739-2146-9770-28C6D97CD74A}" dt="2021-01-27T04:45:34.105" v="467" actId="1035"/>
          <ac:spMkLst>
            <pc:docMk/>
            <pc:sldMk cId="1492339910" sldId="485"/>
            <ac:spMk id="8" creationId="{00000000-0000-0000-0000-000000000000}"/>
          </ac:spMkLst>
        </pc:spChg>
        <pc:spChg chg="mod">
          <ac:chgData name="Zhao Jin" userId="cd05a825-544c-438a-9ba1-08e63db50b47" providerId="ADAL" clId="{39F94C1A-1739-2146-9770-28C6D97CD74A}" dt="2021-01-27T04:54:22.999" v="862" actId="20577"/>
          <ac:spMkLst>
            <pc:docMk/>
            <pc:sldMk cId="1492339910" sldId="485"/>
            <ac:spMk id="9" creationId="{00000000-0000-0000-0000-000000000000}"/>
          </ac:spMkLst>
        </pc:spChg>
        <pc:spChg chg="del">
          <ac:chgData name="Zhao Jin" userId="cd05a825-544c-438a-9ba1-08e63db50b47" providerId="ADAL" clId="{39F94C1A-1739-2146-9770-28C6D97CD74A}" dt="2021-01-27T04:40:47.295" v="317" actId="478"/>
          <ac:spMkLst>
            <pc:docMk/>
            <pc:sldMk cId="1492339910" sldId="485"/>
            <ac:spMk id="10" creationId="{00000000-0000-0000-0000-000000000000}"/>
          </ac:spMkLst>
        </pc:spChg>
        <pc:spChg chg="del">
          <ac:chgData name="Zhao Jin" userId="cd05a825-544c-438a-9ba1-08e63db50b47" providerId="ADAL" clId="{39F94C1A-1739-2146-9770-28C6D97CD74A}" dt="2021-01-27T04:40:45.310" v="316" actId="478"/>
          <ac:spMkLst>
            <pc:docMk/>
            <pc:sldMk cId="1492339910" sldId="485"/>
            <ac:spMk id="11" creationId="{00000000-0000-0000-0000-000000000000}"/>
          </ac:spMkLst>
        </pc:spChg>
        <pc:spChg chg="del">
          <ac:chgData name="Zhao Jin" userId="cd05a825-544c-438a-9ba1-08e63db50b47" providerId="ADAL" clId="{39F94C1A-1739-2146-9770-28C6D97CD74A}" dt="2021-01-27T04:40:49.432" v="318" actId="478"/>
          <ac:spMkLst>
            <pc:docMk/>
            <pc:sldMk cId="1492339910" sldId="485"/>
            <ac:spMk id="12" creationId="{149FB3A4-124F-4FB3-9CA1-6EA45A21DCBC}"/>
          </ac:spMkLst>
        </pc:spChg>
        <pc:spChg chg="del">
          <ac:chgData name="Zhao Jin" userId="cd05a825-544c-438a-9ba1-08e63db50b47" providerId="ADAL" clId="{39F94C1A-1739-2146-9770-28C6D97CD74A}" dt="2021-01-27T04:40:42.420" v="315" actId="478"/>
          <ac:spMkLst>
            <pc:docMk/>
            <pc:sldMk cId="1492339910" sldId="485"/>
            <ac:spMk id="13" creationId="{24ED3F77-DB19-42FF-90A5-6260114FAC12}"/>
          </ac:spMkLst>
        </pc:spChg>
        <pc:spChg chg="del">
          <ac:chgData name="Zhao Jin" userId="cd05a825-544c-438a-9ba1-08e63db50b47" providerId="ADAL" clId="{39F94C1A-1739-2146-9770-28C6D97CD74A}" dt="2021-01-27T04:40:42.420" v="315" actId="478"/>
          <ac:spMkLst>
            <pc:docMk/>
            <pc:sldMk cId="1492339910" sldId="485"/>
            <ac:spMk id="15" creationId="{F012405B-4106-42E1-B4DD-408829B80978}"/>
          </ac:spMkLst>
        </pc:spChg>
        <pc:spChg chg="add del mod">
          <ac:chgData name="Zhao Jin" userId="cd05a825-544c-438a-9ba1-08e63db50b47" providerId="ADAL" clId="{39F94C1A-1739-2146-9770-28C6D97CD74A}" dt="2021-01-27T04:45:39.221" v="490" actId="1036"/>
          <ac:spMkLst>
            <pc:docMk/>
            <pc:sldMk cId="1492339910" sldId="485"/>
            <ac:spMk id="16" creationId="{00000000-0000-0000-0000-000000000000}"/>
          </ac:spMkLst>
        </pc:spChg>
        <pc:spChg chg="add mod">
          <ac:chgData name="Zhao Jin" userId="cd05a825-544c-438a-9ba1-08e63db50b47" providerId="ADAL" clId="{39F94C1A-1739-2146-9770-28C6D97CD74A}" dt="2021-01-27T04:45:34.105" v="467" actId="1035"/>
          <ac:spMkLst>
            <pc:docMk/>
            <pc:sldMk cId="1492339910" sldId="485"/>
            <ac:spMk id="17" creationId="{99B30EFD-AC62-A84C-B568-481368C993F1}"/>
          </ac:spMkLst>
        </pc:spChg>
        <pc:spChg chg="add del mod">
          <ac:chgData name="Zhao Jin" userId="cd05a825-544c-438a-9ba1-08e63db50b47" providerId="ADAL" clId="{39F94C1A-1739-2146-9770-28C6D97CD74A}" dt="2021-01-27T04:47:53.374" v="602" actId="478"/>
          <ac:spMkLst>
            <pc:docMk/>
            <pc:sldMk cId="1492339910" sldId="485"/>
            <ac:spMk id="18" creationId="{2417973E-165D-694A-AEA8-79D7DFD0B597}"/>
          </ac:spMkLst>
        </pc:spChg>
        <pc:spChg chg="add del mod">
          <ac:chgData name="Zhao Jin" userId="cd05a825-544c-438a-9ba1-08e63db50b47" providerId="ADAL" clId="{39F94C1A-1739-2146-9770-28C6D97CD74A}" dt="2021-01-27T04:47:50.061" v="601" actId="478"/>
          <ac:spMkLst>
            <pc:docMk/>
            <pc:sldMk cId="1492339910" sldId="485"/>
            <ac:spMk id="19" creationId="{8282F378-0F90-294F-870B-F2F09C283C5C}"/>
          </ac:spMkLst>
        </pc:spChg>
        <pc:spChg chg="add del">
          <ac:chgData name="Zhao Jin" userId="cd05a825-544c-438a-9ba1-08e63db50b47" providerId="ADAL" clId="{39F94C1A-1739-2146-9770-28C6D97CD74A}" dt="2021-01-27T04:47:55.456" v="603" actId="478"/>
          <ac:spMkLst>
            <pc:docMk/>
            <pc:sldMk cId="1492339910" sldId="485"/>
            <ac:spMk id="20" creationId="{2EEE52AF-A282-4447-ABA3-05ADA8145D80}"/>
          </ac:spMkLst>
        </pc:spChg>
        <pc:spChg chg="add">
          <ac:chgData name="Zhao Jin" userId="cd05a825-544c-438a-9ba1-08e63db50b47" providerId="ADAL" clId="{39F94C1A-1739-2146-9770-28C6D97CD74A}" dt="2021-01-27T04:47:48.014" v="600"/>
          <ac:spMkLst>
            <pc:docMk/>
            <pc:sldMk cId="1492339910" sldId="485"/>
            <ac:spMk id="21" creationId="{92689133-78A2-474B-8354-D57F493DCCB4}"/>
          </ac:spMkLst>
        </pc:spChg>
        <pc:spChg chg="add mod">
          <ac:chgData name="Zhao Jin" userId="cd05a825-544c-438a-9ba1-08e63db50b47" providerId="ADAL" clId="{39F94C1A-1739-2146-9770-28C6D97CD74A}" dt="2021-01-27T04:48:08.158" v="649" actId="1038"/>
          <ac:spMkLst>
            <pc:docMk/>
            <pc:sldMk cId="1492339910" sldId="485"/>
            <ac:spMk id="22" creationId="{7399F68A-414A-A748-8512-49F618250290}"/>
          </ac:spMkLst>
        </pc:spChg>
        <pc:spChg chg="add mod">
          <ac:chgData name="Zhao Jin" userId="cd05a825-544c-438a-9ba1-08e63db50b47" providerId="ADAL" clId="{39F94C1A-1739-2146-9770-28C6D97CD74A}" dt="2021-01-27T04:48:13.668" v="664" actId="1036"/>
          <ac:spMkLst>
            <pc:docMk/>
            <pc:sldMk cId="1492339910" sldId="485"/>
            <ac:spMk id="23" creationId="{81265B68-2B22-9A4C-BCC7-9470D59EACF7}"/>
          </ac:spMkLst>
        </pc:spChg>
        <pc:spChg chg="add mod">
          <ac:chgData name="Zhao Jin" userId="cd05a825-544c-438a-9ba1-08e63db50b47" providerId="ADAL" clId="{39F94C1A-1739-2146-9770-28C6D97CD74A}" dt="2021-01-27T04:48:13.668" v="664" actId="1036"/>
          <ac:spMkLst>
            <pc:docMk/>
            <pc:sldMk cId="1492339910" sldId="485"/>
            <ac:spMk id="24" creationId="{62E951F5-1D1F-1E41-B308-90593A513B26}"/>
          </ac:spMkLst>
        </pc:spChg>
        <pc:spChg chg="add mod">
          <ac:chgData name="Zhao Jin" userId="cd05a825-544c-438a-9ba1-08e63db50b47" providerId="ADAL" clId="{39F94C1A-1739-2146-9770-28C6D97CD74A}" dt="2021-01-27T04:48:13.668" v="664" actId="1036"/>
          <ac:spMkLst>
            <pc:docMk/>
            <pc:sldMk cId="1492339910" sldId="485"/>
            <ac:spMk id="25" creationId="{548C2408-FEF5-6B41-AC1E-821AFC4D9357}"/>
          </ac:spMkLst>
        </pc:spChg>
        <pc:spChg chg="mod">
          <ac:chgData name="Zhao Jin" userId="cd05a825-544c-438a-9ba1-08e63db50b47" providerId="ADAL" clId="{39F94C1A-1739-2146-9770-28C6D97CD74A}" dt="2021-01-27T04:46:51.615" v="592" actId="207"/>
          <ac:spMkLst>
            <pc:docMk/>
            <pc:sldMk cId="1492339910" sldId="485"/>
            <ac:spMk id="25602" creationId="{00000000-0000-0000-0000-000000000000}"/>
          </ac:spMkLst>
        </pc:spChg>
      </pc:sldChg>
      <pc:sldChg chg="addSp delSp modSp add modAnim">
        <pc:chgData name="Zhao Jin" userId="cd05a825-544c-438a-9ba1-08e63db50b47" providerId="ADAL" clId="{39F94C1A-1739-2146-9770-28C6D97CD74A}" dt="2021-01-27T04:54:02.548" v="843" actId="20577"/>
        <pc:sldMkLst>
          <pc:docMk/>
          <pc:sldMk cId="2775173622" sldId="524"/>
        </pc:sldMkLst>
        <pc:spChg chg="add del mod">
          <ac:chgData name="Zhao Jin" userId="cd05a825-544c-438a-9ba1-08e63db50b47" providerId="ADAL" clId="{39F94C1A-1739-2146-9770-28C6D97CD74A}" dt="2021-01-27T04:53:57.743" v="834"/>
          <ac:spMkLst>
            <pc:docMk/>
            <pc:sldMk cId="2775173622" sldId="524"/>
            <ac:spMk id="3" creationId="{16229BDB-A02D-3C4E-BA53-DC1711B514A9}"/>
          </ac:spMkLst>
        </pc:spChg>
        <pc:spChg chg="mod">
          <ac:chgData name="Zhao Jin" userId="cd05a825-544c-438a-9ba1-08e63db50b47" providerId="ADAL" clId="{39F94C1A-1739-2146-9770-28C6D97CD74A}" dt="2021-01-27T04:51:01.708" v="730" actId="207"/>
          <ac:spMkLst>
            <pc:docMk/>
            <pc:sldMk cId="2775173622" sldId="524"/>
            <ac:spMk id="8" creationId="{00000000-0000-0000-0000-000000000000}"/>
          </ac:spMkLst>
        </pc:spChg>
        <pc:spChg chg="mod">
          <ac:chgData name="Zhao Jin" userId="cd05a825-544c-438a-9ba1-08e63db50b47" providerId="ADAL" clId="{39F94C1A-1739-2146-9770-28C6D97CD74A}" dt="2021-01-27T04:54:02.548" v="843" actId="20577"/>
          <ac:spMkLst>
            <pc:docMk/>
            <pc:sldMk cId="2775173622" sldId="524"/>
            <ac:spMk id="9" creationId="{00000000-0000-0000-0000-000000000000}"/>
          </ac:spMkLst>
        </pc:spChg>
      </pc:sldChg>
      <pc:sldChg chg="add del">
        <pc:chgData name="Zhao Jin" userId="cd05a825-544c-438a-9ba1-08e63db50b47" providerId="ADAL" clId="{39F94C1A-1739-2146-9770-28C6D97CD74A}" dt="2021-01-27T04:50:24.218" v="666"/>
        <pc:sldMkLst>
          <pc:docMk/>
          <pc:sldMk cId="4023450610" sldId="524"/>
        </pc:sldMkLst>
      </pc:sldChg>
      <pc:sldChg chg="del">
        <pc:chgData name="Zhao Jin" userId="cd05a825-544c-438a-9ba1-08e63db50b47" providerId="ADAL" clId="{39F94C1A-1739-2146-9770-28C6D97CD74A}" dt="2021-01-27T04:30:02.278" v="7" actId="2696"/>
        <pc:sldMkLst>
          <pc:docMk/>
          <pc:sldMk cId="3871162519" sldId="525"/>
        </pc:sldMkLst>
      </pc:sldChg>
      <pc:sldChg chg="delSp modSp add">
        <pc:chgData name="Zhao Jin" userId="cd05a825-544c-438a-9ba1-08e63db50b47" providerId="ADAL" clId="{39F94C1A-1739-2146-9770-28C6D97CD74A}" dt="2021-01-27T04:54:28.852" v="864" actId="20577"/>
        <pc:sldMkLst>
          <pc:docMk/>
          <pc:sldMk cId="4078418712" sldId="525"/>
        </pc:sldMkLst>
        <pc:spChg chg="mod">
          <ac:chgData name="Zhao Jin" userId="cd05a825-544c-438a-9ba1-08e63db50b47" providerId="ADAL" clId="{39F94C1A-1739-2146-9770-28C6D97CD74A}" dt="2021-01-27T04:53:25.062" v="831" actId="20577"/>
          <ac:spMkLst>
            <pc:docMk/>
            <pc:sldMk cId="4078418712" sldId="525"/>
            <ac:spMk id="8" creationId="{00000000-0000-0000-0000-000000000000}"/>
          </ac:spMkLst>
        </pc:spChg>
        <pc:spChg chg="del mod">
          <ac:chgData name="Zhao Jin" userId="cd05a825-544c-438a-9ba1-08e63db50b47" providerId="ADAL" clId="{39F94C1A-1739-2146-9770-28C6D97CD74A}" dt="2021-01-27T04:52:08.857" v="794" actId="478"/>
          <ac:spMkLst>
            <pc:docMk/>
            <pc:sldMk cId="4078418712" sldId="525"/>
            <ac:spMk id="11" creationId="{00000000-0000-0000-0000-000000000000}"/>
          </ac:spMkLst>
        </pc:spChg>
        <pc:spChg chg="mod">
          <ac:chgData name="Zhao Jin" userId="cd05a825-544c-438a-9ba1-08e63db50b47" providerId="ADAL" clId="{39F94C1A-1739-2146-9770-28C6D97CD74A}" dt="2021-01-27T04:54:28.852" v="864" actId="20577"/>
          <ac:spMkLst>
            <pc:docMk/>
            <pc:sldMk cId="4078418712" sldId="525"/>
            <ac:spMk id="43" creationId="{00000000-0000-0000-0000-000000000000}"/>
          </ac:spMkLst>
        </pc:spChg>
      </pc:sldChg>
      <pc:sldChg chg="del">
        <pc:chgData name="Zhao Jin" userId="cd05a825-544c-438a-9ba1-08e63db50b47" providerId="ADAL" clId="{39F94C1A-1739-2146-9770-28C6D97CD74A}" dt="2021-01-27T04:30:02.169" v="2" actId="2696"/>
        <pc:sldMkLst>
          <pc:docMk/>
          <pc:sldMk cId="2543678377" sldId="531"/>
        </pc:sldMkLst>
      </pc:sldChg>
      <pc:sldChg chg="del">
        <pc:chgData name="Zhao Jin" userId="cd05a825-544c-438a-9ba1-08e63db50b47" providerId="ADAL" clId="{39F94C1A-1739-2146-9770-28C6D97CD74A}" dt="2021-01-27T04:30:02.196" v="3" actId="2696"/>
        <pc:sldMkLst>
          <pc:docMk/>
          <pc:sldMk cId="2025693378" sldId="532"/>
        </pc:sldMkLst>
      </pc:sldChg>
      <pc:sldChg chg="del">
        <pc:chgData name="Zhao Jin" userId="cd05a825-544c-438a-9ba1-08e63db50b47" providerId="ADAL" clId="{39F94C1A-1739-2146-9770-28C6D97CD74A}" dt="2021-01-27T04:30:02.254" v="5" actId="2696"/>
        <pc:sldMkLst>
          <pc:docMk/>
          <pc:sldMk cId="266706937" sldId="533"/>
        </pc:sldMkLst>
      </pc:sldChg>
      <pc:sldChg chg="del">
        <pc:chgData name="Zhao Jin" userId="cd05a825-544c-438a-9ba1-08e63db50b47" providerId="ADAL" clId="{39F94C1A-1739-2146-9770-28C6D97CD74A}" dt="2021-01-27T04:30:02.230" v="4" actId="2696"/>
        <pc:sldMkLst>
          <pc:docMk/>
          <pc:sldMk cId="3198948174" sldId="535"/>
        </pc:sldMkLst>
      </pc:sldChg>
      <pc:sldChg chg="del">
        <pc:chgData name="Zhao Jin" userId="cd05a825-544c-438a-9ba1-08e63db50b47" providerId="ADAL" clId="{39F94C1A-1739-2146-9770-28C6D97CD74A}" dt="2021-01-27T04:30:02.268" v="6" actId="2696"/>
        <pc:sldMkLst>
          <pc:docMk/>
          <pc:sldMk cId="3984392134" sldId="537"/>
        </pc:sldMkLst>
      </pc:sldChg>
      <pc:sldChg chg="modSp add">
        <pc:chgData name="Zhao Jin" userId="cd05a825-544c-438a-9ba1-08e63db50b47" providerId="ADAL" clId="{39F94C1A-1739-2146-9770-28C6D97CD74A}" dt="2021-01-27T04:54:10.942" v="852" actId="20577"/>
        <pc:sldMkLst>
          <pc:docMk/>
          <pc:sldMk cId="3949125736" sldId="548"/>
        </pc:sldMkLst>
        <pc:spChg chg="mod">
          <ac:chgData name="Zhao Jin" userId="cd05a825-544c-438a-9ba1-08e63db50b47" providerId="ADAL" clId="{39F94C1A-1739-2146-9770-28C6D97CD74A}" dt="2021-01-27T04:54:10.942" v="852" actId="20577"/>
          <ac:spMkLst>
            <pc:docMk/>
            <pc:sldMk cId="3949125736" sldId="548"/>
            <ac:spMk id="7" creationId="{00000000-0000-0000-0000-000000000000}"/>
          </ac:spMkLst>
        </pc:spChg>
        <pc:spChg chg="mod">
          <ac:chgData name="Zhao Jin" userId="cd05a825-544c-438a-9ba1-08e63db50b47" providerId="ADAL" clId="{39F94C1A-1739-2146-9770-28C6D97CD74A}" dt="2021-01-27T04:33:45.953" v="38" actId="20577"/>
          <ac:spMkLst>
            <pc:docMk/>
            <pc:sldMk cId="3949125736" sldId="548"/>
            <ac:spMk id="8" creationId="{00000000-0000-0000-0000-000000000000}"/>
          </ac:spMkLst>
        </pc:spChg>
        <pc:spChg chg="mod">
          <ac:chgData name="Zhao Jin" userId="cd05a825-544c-438a-9ba1-08e63db50b47" providerId="ADAL" clId="{39F94C1A-1739-2146-9770-28C6D97CD74A}" dt="2021-01-27T04:38:36.338" v="285" actId="5793"/>
          <ac:spMkLst>
            <pc:docMk/>
            <pc:sldMk cId="3949125736" sldId="548"/>
            <ac:spMk id="9" creationId="{00000000-0000-0000-0000-000000000000}"/>
          </ac:spMkLst>
        </pc:spChg>
        <pc:spChg chg="mod">
          <ac:chgData name="Zhao Jin" userId="cd05a825-544c-438a-9ba1-08e63db50b47" providerId="ADAL" clId="{39F94C1A-1739-2146-9770-28C6D97CD74A}" dt="2021-01-27T04:38:46.979" v="294" actId="20577"/>
          <ac:spMkLst>
            <pc:docMk/>
            <pc:sldMk cId="3949125736" sldId="548"/>
            <ac:spMk id="14338" creationId="{00000000-0000-0000-0000-000000000000}"/>
          </ac:spMkLst>
        </pc:spChg>
      </pc:sldChg>
      <pc:sldChg chg="modSp add">
        <pc:chgData name="Zhao Jin" userId="cd05a825-544c-438a-9ba1-08e63db50b47" providerId="ADAL" clId="{39F94C1A-1739-2146-9770-28C6D97CD74A}" dt="2021-01-27T04:54:14.716" v="857" actId="20577"/>
        <pc:sldMkLst>
          <pc:docMk/>
          <pc:sldMk cId="2939077141" sldId="549"/>
        </pc:sldMkLst>
        <pc:spChg chg="mod">
          <ac:chgData name="Zhao Jin" userId="cd05a825-544c-438a-9ba1-08e63db50b47" providerId="ADAL" clId="{39F94C1A-1739-2146-9770-28C6D97CD74A}" dt="2021-01-27T04:54:14.716" v="857" actId="20577"/>
          <ac:spMkLst>
            <pc:docMk/>
            <pc:sldMk cId="2939077141" sldId="549"/>
            <ac:spMk id="7" creationId="{00000000-0000-0000-0000-000000000000}"/>
          </ac:spMkLst>
        </pc:spChg>
        <pc:spChg chg="mod">
          <ac:chgData name="Zhao Jin" userId="cd05a825-544c-438a-9ba1-08e63db50b47" providerId="ADAL" clId="{39F94C1A-1739-2146-9770-28C6D97CD74A}" dt="2021-01-27T04:39:02.694" v="297" actId="207"/>
          <ac:spMkLst>
            <pc:docMk/>
            <pc:sldMk cId="2939077141" sldId="549"/>
            <ac:spMk id="9" creationId="{00000000-0000-0000-0000-000000000000}"/>
          </ac:spMkLst>
        </pc:spChg>
        <pc:spChg chg="mod">
          <ac:chgData name="Zhao Jin" userId="cd05a825-544c-438a-9ba1-08e63db50b47" providerId="ADAL" clId="{39F94C1A-1739-2146-9770-28C6D97CD74A}" dt="2021-01-27T04:38:51.425" v="295"/>
          <ac:spMkLst>
            <pc:docMk/>
            <pc:sldMk cId="2939077141" sldId="549"/>
            <ac:spMk id="14338" creationId="{00000000-0000-0000-0000-000000000000}"/>
          </ac:spMkLst>
        </pc:spChg>
      </pc:sldChg>
    </pc:docChg>
  </pc:docChgLst>
  <pc:docChgLst>
    <pc:chgData name="Zhao Jin" userId="cd05a825-544c-438a-9ba1-08e63db50b47" providerId="ADAL" clId="{867F3690-C100-40EE-A937-14612E9F3314}"/>
    <pc:docChg chg="undo custSel addSld delSld modSld">
      <pc:chgData name="Zhao Jin" userId="cd05a825-544c-438a-9ba1-08e63db50b47" providerId="ADAL" clId="{867F3690-C100-40EE-A937-14612E9F3314}" dt="2021-02-15T05:07:12.447" v="312" actId="1076"/>
      <pc:docMkLst>
        <pc:docMk/>
      </pc:docMkLst>
      <pc:sldChg chg="modSp mod">
        <pc:chgData name="Zhao Jin" userId="cd05a825-544c-438a-9ba1-08e63db50b47" providerId="ADAL" clId="{867F3690-C100-40EE-A937-14612E9F3314}" dt="2021-02-10T03:53:02.282" v="0" actId="20577"/>
        <pc:sldMkLst>
          <pc:docMk/>
          <pc:sldMk cId="0" sldId="256"/>
        </pc:sldMkLst>
        <pc:spChg chg="mod">
          <ac:chgData name="Zhao Jin" userId="cd05a825-544c-438a-9ba1-08e63db50b47" providerId="ADAL" clId="{867F3690-C100-40EE-A937-14612E9F3314}" dt="2021-02-10T03:53:02.282" v="0" actId="20577"/>
          <ac:spMkLst>
            <pc:docMk/>
            <pc:sldMk cId="0" sldId="256"/>
            <ac:spMk id="8" creationId="{00000000-0000-0000-0000-000000000000}"/>
          </ac:spMkLst>
        </pc:spChg>
      </pc:sldChg>
      <pc:sldChg chg="modSp del">
        <pc:chgData name="Zhao Jin" userId="cd05a825-544c-438a-9ba1-08e63db50b47" providerId="ADAL" clId="{867F3690-C100-40EE-A937-14612E9F3314}" dt="2021-02-11T11:12:55.303" v="2" actId="47"/>
        <pc:sldMkLst>
          <pc:docMk/>
          <pc:sldMk cId="2775173622" sldId="524"/>
        </pc:sldMkLst>
        <pc:spChg chg="mod">
          <ac:chgData name="Zhao Jin" userId="cd05a825-544c-438a-9ba1-08e63db50b47" providerId="ADAL" clId="{867F3690-C100-40EE-A937-14612E9F3314}" dt="2021-02-10T03:53:20.900" v="1"/>
          <ac:spMkLst>
            <pc:docMk/>
            <pc:sldMk cId="2775173622" sldId="524"/>
            <ac:spMk id="9" creationId="{00000000-0000-0000-0000-000000000000}"/>
          </ac:spMkLst>
        </pc:spChg>
      </pc:sldChg>
      <pc:sldChg chg="modSp mod">
        <pc:chgData name="Zhao Jin" userId="cd05a825-544c-438a-9ba1-08e63db50b47" providerId="ADAL" clId="{867F3690-C100-40EE-A937-14612E9F3314}" dt="2021-02-11T11:16:16.653" v="199" actId="207"/>
        <pc:sldMkLst>
          <pc:docMk/>
          <pc:sldMk cId="4078418712" sldId="525"/>
        </pc:sldMkLst>
        <pc:spChg chg="mod">
          <ac:chgData name="Zhao Jin" userId="cd05a825-544c-438a-9ba1-08e63db50b47" providerId="ADAL" clId="{867F3690-C100-40EE-A937-14612E9F3314}" dt="2021-02-11T11:16:16.653" v="199" actId="207"/>
          <ac:spMkLst>
            <pc:docMk/>
            <pc:sldMk cId="4078418712" sldId="525"/>
            <ac:spMk id="8" creationId="{00000000-0000-0000-0000-000000000000}"/>
          </ac:spMkLst>
        </pc:spChg>
        <pc:spChg chg="mod">
          <ac:chgData name="Zhao Jin" userId="cd05a825-544c-438a-9ba1-08e63db50b47" providerId="ADAL" clId="{867F3690-C100-40EE-A937-14612E9F3314}" dt="2021-02-10T03:53:20.900" v="1"/>
          <ac:spMkLst>
            <pc:docMk/>
            <pc:sldMk cId="4078418712" sldId="525"/>
            <ac:spMk id="43" creationId="{00000000-0000-0000-0000-000000000000}"/>
          </ac:spMkLst>
        </pc:spChg>
      </pc:sldChg>
      <pc:sldChg chg="modSp del">
        <pc:chgData name="Zhao Jin" userId="cd05a825-544c-438a-9ba1-08e63db50b47" providerId="ADAL" clId="{867F3690-C100-40EE-A937-14612E9F3314}" dt="2021-02-11T11:12:55.303" v="2" actId="47"/>
        <pc:sldMkLst>
          <pc:docMk/>
          <pc:sldMk cId="2882118053" sldId="552"/>
        </pc:sldMkLst>
        <pc:spChg chg="mod">
          <ac:chgData name="Zhao Jin" userId="cd05a825-544c-438a-9ba1-08e63db50b47" providerId="ADAL" clId="{867F3690-C100-40EE-A937-14612E9F3314}" dt="2021-02-10T03:53:20.900" v="1"/>
          <ac:spMkLst>
            <pc:docMk/>
            <pc:sldMk cId="2882118053" sldId="552"/>
            <ac:spMk id="7" creationId="{00000000-0000-0000-0000-000000000000}"/>
          </ac:spMkLst>
        </pc:spChg>
      </pc:sldChg>
      <pc:sldChg chg="modSp add mod">
        <pc:chgData name="Zhao Jin" userId="cd05a825-544c-438a-9ba1-08e63db50b47" providerId="ADAL" clId="{867F3690-C100-40EE-A937-14612E9F3314}" dt="2021-02-15T04:57:13.323" v="201"/>
        <pc:sldMkLst>
          <pc:docMk/>
          <pc:sldMk cId="1427618944" sldId="553"/>
        </pc:sldMkLst>
        <pc:spChg chg="mod">
          <ac:chgData name="Zhao Jin" userId="cd05a825-544c-438a-9ba1-08e63db50b47" providerId="ADAL" clId="{867F3690-C100-40EE-A937-14612E9F3314}" dt="2021-02-15T04:57:13.323" v="201"/>
          <ac:spMkLst>
            <pc:docMk/>
            <pc:sldMk cId="1427618944" sldId="553"/>
            <ac:spMk id="7" creationId="{00000000-0000-0000-0000-000000000000}"/>
          </ac:spMkLst>
        </pc:spChg>
      </pc:sldChg>
      <pc:sldChg chg="modSp del">
        <pc:chgData name="Zhao Jin" userId="cd05a825-544c-438a-9ba1-08e63db50b47" providerId="ADAL" clId="{867F3690-C100-40EE-A937-14612E9F3314}" dt="2021-02-11T11:12:55.303" v="2" actId="47"/>
        <pc:sldMkLst>
          <pc:docMk/>
          <pc:sldMk cId="2082920116" sldId="553"/>
        </pc:sldMkLst>
        <pc:spChg chg="mod">
          <ac:chgData name="Zhao Jin" userId="cd05a825-544c-438a-9ba1-08e63db50b47" providerId="ADAL" clId="{867F3690-C100-40EE-A937-14612E9F3314}" dt="2021-02-10T03:53:20.900" v="1"/>
          <ac:spMkLst>
            <pc:docMk/>
            <pc:sldMk cId="2082920116" sldId="553"/>
            <ac:spMk id="7" creationId="{00000000-0000-0000-0000-000000000000}"/>
          </ac:spMkLst>
        </pc:spChg>
      </pc:sldChg>
      <pc:sldChg chg="modSp del">
        <pc:chgData name="Zhao Jin" userId="cd05a825-544c-438a-9ba1-08e63db50b47" providerId="ADAL" clId="{867F3690-C100-40EE-A937-14612E9F3314}" dt="2021-02-11T11:12:55.303" v="2" actId="47"/>
        <pc:sldMkLst>
          <pc:docMk/>
          <pc:sldMk cId="1659983766" sldId="554"/>
        </pc:sldMkLst>
        <pc:spChg chg="mod">
          <ac:chgData name="Zhao Jin" userId="cd05a825-544c-438a-9ba1-08e63db50b47" providerId="ADAL" clId="{867F3690-C100-40EE-A937-14612E9F3314}" dt="2021-02-10T03:53:20.900" v="1"/>
          <ac:spMkLst>
            <pc:docMk/>
            <pc:sldMk cId="1659983766" sldId="554"/>
            <ac:spMk id="7" creationId="{00000000-0000-0000-0000-000000000000}"/>
          </ac:spMkLst>
        </pc:spChg>
      </pc:sldChg>
      <pc:sldChg chg="modSp del">
        <pc:chgData name="Zhao Jin" userId="cd05a825-544c-438a-9ba1-08e63db50b47" providerId="ADAL" clId="{867F3690-C100-40EE-A937-14612E9F3314}" dt="2021-02-11T11:12:55.303" v="2" actId="47"/>
        <pc:sldMkLst>
          <pc:docMk/>
          <pc:sldMk cId="686532275" sldId="558"/>
        </pc:sldMkLst>
        <pc:spChg chg="mod">
          <ac:chgData name="Zhao Jin" userId="cd05a825-544c-438a-9ba1-08e63db50b47" providerId="ADAL" clId="{867F3690-C100-40EE-A937-14612E9F3314}" dt="2021-02-10T03:53:20.900" v="1"/>
          <ac:spMkLst>
            <pc:docMk/>
            <pc:sldMk cId="686532275" sldId="558"/>
            <ac:spMk id="7" creationId="{00000000-0000-0000-0000-000000000000}"/>
          </ac:spMkLst>
        </pc:spChg>
      </pc:sldChg>
      <pc:sldChg chg="modSp add del mod">
        <pc:chgData name="Zhao Jin" userId="cd05a825-544c-438a-9ba1-08e63db50b47" providerId="ADAL" clId="{867F3690-C100-40EE-A937-14612E9F3314}" dt="2021-02-15T04:59:11.851" v="203" actId="207"/>
        <pc:sldMkLst>
          <pc:docMk/>
          <pc:sldMk cId="1663851036" sldId="559"/>
        </pc:sldMkLst>
        <pc:spChg chg="mod">
          <ac:chgData name="Zhao Jin" userId="cd05a825-544c-438a-9ba1-08e63db50b47" providerId="ADAL" clId="{867F3690-C100-40EE-A937-14612E9F3314}" dt="2021-02-11T11:15:11.855" v="41" actId="20577"/>
          <ac:spMkLst>
            <pc:docMk/>
            <pc:sldMk cId="1663851036" sldId="559"/>
            <ac:spMk id="7" creationId="{00000000-0000-0000-0000-000000000000}"/>
          </ac:spMkLst>
        </pc:spChg>
        <pc:spChg chg="mod">
          <ac:chgData name="Zhao Jin" userId="cd05a825-544c-438a-9ba1-08e63db50b47" providerId="ADAL" clId="{867F3690-C100-40EE-A937-14612E9F3314}" dt="2021-02-15T04:59:11.851" v="203" actId="207"/>
          <ac:spMkLst>
            <pc:docMk/>
            <pc:sldMk cId="1663851036" sldId="559"/>
            <ac:spMk id="16" creationId="{D2096CE0-F283-4186-90FF-7C54FF151885}"/>
          </ac:spMkLst>
        </pc:spChg>
      </pc:sldChg>
      <pc:sldChg chg="addSp delSp modSp add mod">
        <pc:chgData name="Zhao Jin" userId="cd05a825-544c-438a-9ba1-08e63db50b47" providerId="ADAL" clId="{867F3690-C100-40EE-A937-14612E9F3314}" dt="2021-02-15T05:07:12.447" v="312" actId="1076"/>
        <pc:sldMkLst>
          <pc:docMk/>
          <pc:sldMk cId="1971208294" sldId="560"/>
        </pc:sldMkLst>
        <pc:spChg chg="add del mod">
          <ac:chgData name="Zhao Jin" userId="cd05a825-544c-438a-9ba1-08e63db50b47" providerId="ADAL" clId="{867F3690-C100-40EE-A937-14612E9F3314}" dt="2021-02-15T05:06:53.976" v="311"/>
          <ac:spMkLst>
            <pc:docMk/>
            <pc:sldMk cId="1971208294" sldId="560"/>
            <ac:spMk id="2" creationId="{E02B9526-DE6C-475A-8918-F3237759A071}"/>
          </ac:spMkLst>
        </pc:spChg>
        <pc:spChg chg="mod">
          <ac:chgData name="Zhao Jin" userId="cd05a825-544c-438a-9ba1-08e63db50b47" providerId="ADAL" clId="{867F3690-C100-40EE-A937-14612E9F3314}" dt="2021-02-11T11:15:15.706" v="42"/>
          <ac:spMkLst>
            <pc:docMk/>
            <pc:sldMk cId="1971208294" sldId="560"/>
            <ac:spMk id="7" creationId="{00000000-0000-0000-0000-000000000000}"/>
          </ac:spMkLst>
        </pc:spChg>
        <pc:spChg chg="add mod">
          <ac:chgData name="Zhao Jin" userId="cd05a825-544c-438a-9ba1-08e63db50b47" providerId="ADAL" clId="{867F3690-C100-40EE-A937-14612E9F3314}" dt="2021-02-15T05:07:12.447" v="312" actId="1076"/>
          <ac:spMkLst>
            <pc:docMk/>
            <pc:sldMk cId="1971208294" sldId="560"/>
            <ac:spMk id="9" creationId="{9D03A96E-4EDD-4A21-837D-84F7B91B2C3E}"/>
          </ac:spMkLst>
        </pc:spChg>
        <pc:spChg chg="mod">
          <ac:chgData name="Zhao Jin" userId="cd05a825-544c-438a-9ba1-08e63db50b47" providerId="ADAL" clId="{867F3690-C100-40EE-A937-14612E9F3314}" dt="2021-02-15T05:03:49.372" v="211" actId="20577"/>
          <ac:spMkLst>
            <pc:docMk/>
            <pc:sldMk cId="1971208294" sldId="560"/>
            <ac:spMk id="30" creationId="{C70A47A0-816F-405E-B986-DCD3BF78F602}"/>
          </ac:spMkLst>
        </pc:spChg>
      </pc:sldChg>
      <pc:sldChg chg="modSp del">
        <pc:chgData name="Zhao Jin" userId="cd05a825-544c-438a-9ba1-08e63db50b47" providerId="ADAL" clId="{867F3690-C100-40EE-A937-14612E9F3314}" dt="2021-02-11T11:12:55.303" v="2" actId="47"/>
        <pc:sldMkLst>
          <pc:docMk/>
          <pc:sldMk cId="1986771488" sldId="561"/>
        </pc:sldMkLst>
        <pc:spChg chg="mod">
          <ac:chgData name="Zhao Jin" userId="cd05a825-544c-438a-9ba1-08e63db50b47" providerId="ADAL" clId="{867F3690-C100-40EE-A937-14612E9F3314}" dt="2021-02-10T03:53:20.900" v="1"/>
          <ac:spMkLst>
            <pc:docMk/>
            <pc:sldMk cId="1986771488" sldId="561"/>
            <ac:spMk id="7" creationId="{00000000-0000-0000-0000-000000000000}"/>
          </ac:spMkLst>
        </pc:spChg>
      </pc:sldChg>
      <pc:sldChg chg="modSp add mod">
        <pc:chgData name="Zhao Jin" userId="cd05a825-544c-438a-9ba1-08e63db50b47" providerId="ADAL" clId="{867F3690-C100-40EE-A937-14612E9F3314}" dt="2021-02-11T11:14:08.750" v="27" actId="20577"/>
        <pc:sldMkLst>
          <pc:docMk/>
          <pc:sldMk cId="894186310" sldId="564"/>
        </pc:sldMkLst>
        <pc:spChg chg="mod">
          <ac:chgData name="Zhao Jin" userId="cd05a825-544c-438a-9ba1-08e63db50b47" providerId="ADAL" clId="{867F3690-C100-40EE-A937-14612E9F3314}" dt="2021-02-11T11:14:08.750" v="27" actId="20577"/>
          <ac:spMkLst>
            <pc:docMk/>
            <pc:sldMk cId="894186310" sldId="564"/>
            <ac:spMk id="7" creationId="{00000000-0000-0000-0000-000000000000}"/>
          </ac:spMkLst>
        </pc:spChg>
      </pc:sldChg>
      <pc:sldChg chg="modSp del">
        <pc:chgData name="Zhao Jin" userId="cd05a825-544c-438a-9ba1-08e63db50b47" providerId="ADAL" clId="{867F3690-C100-40EE-A937-14612E9F3314}" dt="2021-02-11T11:12:55.303" v="2" actId="47"/>
        <pc:sldMkLst>
          <pc:docMk/>
          <pc:sldMk cId="1276365520" sldId="564"/>
        </pc:sldMkLst>
        <pc:spChg chg="mod">
          <ac:chgData name="Zhao Jin" userId="cd05a825-544c-438a-9ba1-08e63db50b47" providerId="ADAL" clId="{867F3690-C100-40EE-A937-14612E9F3314}" dt="2021-02-10T03:53:20.900" v="1"/>
          <ac:spMkLst>
            <pc:docMk/>
            <pc:sldMk cId="1276365520" sldId="564"/>
            <ac:spMk id="7" creationId="{00000000-0000-0000-0000-000000000000}"/>
          </ac:spMkLst>
        </pc:spChg>
      </pc:sldChg>
      <pc:sldChg chg="modSp del">
        <pc:chgData name="Zhao Jin" userId="cd05a825-544c-438a-9ba1-08e63db50b47" providerId="ADAL" clId="{867F3690-C100-40EE-A937-14612E9F3314}" dt="2021-02-11T11:12:55.303" v="2" actId="47"/>
        <pc:sldMkLst>
          <pc:docMk/>
          <pc:sldMk cId="827193018" sldId="565"/>
        </pc:sldMkLst>
        <pc:spChg chg="mod">
          <ac:chgData name="Zhao Jin" userId="cd05a825-544c-438a-9ba1-08e63db50b47" providerId="ADAL" clId="{867F3690-C100-40EE-A937-14612E9F3314}" dt="2021-02-10T03:53:20.900" v="1"/>
          <ac:spMkLst>
            <pc:docMk/>
            <pc:sldMk cId="827193018" sldId="565"/>
            <ac:spMk id="7" creationId="{00000000-0000-0000-0000-000000000000}"/>
          </ac:spMkLst>
        </pc:spChg>
      </pc:sldChg>
      <pc:sldChg chg="modSp del">
        <pc:chgData name="Zhao Jin" userId="cd05a825-544c-438a-9ba1-08e63db50b47" providerId="ADAL" clId="{867F3690-C100-40EE-A937-14612E9F3314}" dt="2021-02-11T11:12:55.303" v="2" actId="47"/>
        <pc:sldMkLst>
          <pc:docMk/>
          <pc:sldMk cId="3959984611" sldId="566"/>
        </pc:sldMkLst>
        <pc:spChg chg="mod">
          <ac:chgData name="Zhao Jin" userId="cd05a825-544c-438a-9ba1-08e63db50b47" providerId="ADAL" clId="{867F3690-C100-40EE-A937-14612E9F3314}" dt="2021-02-10T03:53:20.900" v="1"/>
          <ac:spMkLst>
            <pc:docMk/>
            <pc:sldMk cId="3959984611" sldId="566"/>
            <ac:spMk id="7" creationId="{00000000-0000-0000-0000-000000000000}"/>
          </ac:spMkLst>
        </pc:spChg>
      </pc:sldChg>
      <pc:sldChg chg="modSp del">
        <pc:chgData name="Zhao Jin" userId="cd05a825-544c-438a-9ba1-08e63db50b47" providerId="ADAL" clId="{867F3690-C100-40EE-A937-14612E9F3314}" dt="2021-02-11T11:12:55.303" v="2" actId="47"/>
        <pc:sldMkLst>
          <pc:docMk/>
          <pc:sldMk cId="2879329457" sldId="568"/>
        </pc:sldMkLst>
        <pc:spChg chg="mod">
          <ac:chgData name="Zhao Jin" userId="cd05a825-544c-438a-9ba1-08e63db50b47" providerId="ADAL" clId="{867F3690-C100-40EE-A937-14612E9F3314}" dt="2021-02-10T03:53:20.900" v="1"/>
          <ac:spMkLst>
            <pc:docMk/>
            <pc:sldMk cId="2879329457" sldId="568"/>
            <ac:spMk id="9" creationId="{00000000-0000-0000-0000-000000000000}"/>
          </ac:spMkLst>
        </pc:spChg>
      </pc:sldChg>
      <pc:sldChg chg="modSp del">
        <pc:chgData name="Zhao Jin" userId="cd05a825-544c-438a-9ba1-08e63db50b47" providerId="ADAL" clId="{867F3690-C100-40EE-A937-14612E9F3314}" dt="2021-02-11T11:12:55.303" v="2" actId="47"/>
        <pc:sldMkLst>
          <pc:docMk/>
          <pc:sldMk cId="4240540711" sldId="569"/>
        </pc:sldMkLst>
        <pc:spChg chg="mod">
          <ac:chgData name="Zhao Jin" userId="cd05a825-544c-438a-9ba1-08e63db50b47" providerId="ADAL" clId="{867F3690-C100-40EE-A937-14612E9F3314}" dt="2021-02-10T03:53:20.900" v="1"/>
          <ac:spMkLst>
            <pc:docMk/>
            <pc:sldMk cId="4240540711" sldId="569"/>
            <ac:spMk id="7" creationId="{00000000-0000-0000-0000-000000000000}"/>
          </ac:spMkLst>
        </pc:spChg>
      </pc:sldChg>
      <pc:sldChg chg="delSp modSp add mod delAnim">
        <pc:chgData name="Zhao Jin" userId="cd05a825-544c-438a-9ba1-08e63db50b47" providerId="ADAL" clId="{867F3690-C100-40EE-A937-14612E9F3314}" dt="2021-02-15T04:58:14.889" v="202" actId="478"/>
        <pc:sldMkLst>
          <pc:docMk/>
          <pc:sldMk cId="4156536479" sldId="590"/>
        </pc:sldMkLst>
        <pc:spChg chg="mod">
          <ac:chgData name="Zhao Jin" userId="cd05a825-544c-438a-9ba1-08e63db50b47" providerId="ADAL" clId="{867F3690-C100-40EE-A937-14612E9F3314}" dt="2021-02-11T11:13:32.173" v="10" actId="20577"/>
          <ac:spMkLst>
            <pc:docMk/>
            <pc:sldMk cId="4156536479" sldId="590"/>
            <ac:spMk id="7" creationId="{00000000-0000-0000-0000-000000000000}"/>
          </ac:spMkLst>
        </pc:spChg>
        <pc:spChg chg="del">
          <ac:chgData name="Zhao Jin" userId="cd05a825-544c-438a-9ba1-08e63db50b47" providerId="ADAL" clId="{867F3690-C100-40EE-A937-14612E9F3314}" dt="2021-02-15T04:58:14.889" v="202" actId="478"/>
          <ac:spMkLst>
            <pc:docMk/>
            <pc:sldMk cId="4156536479" sldId="590"/>
            <ac:spMk id="34" creationId="{1DA4B870-5E05-4566-A46F-B6A051179C55}"/>
          </ac:spMkLst>
        </pc:spChg>
      </pc:sldChg>
      <pc:sldChg chg="modSp add mod">
        <pc:chgData name="Zhao Jin" userId="cd05a825-544c-438a-9ba1-08e63db50b47" providerId="ADAL" clId="{867F3690-C100-40EE-A937-14612E9F3314}" dt="2021-02-11T11:13:35.741" v="11"/>
        <pc:sldMkLst>
          <pc:docMk/>
          <pc:sldMk cId="2217225800" sldId="594"/>
        </pc:sldMkLst>
        <pc:spChg chg="mod">
          <ac:chgData name="Zhao Jin" userId="cd05a825-544c-438a-9ba1-08e63db50b47" providerId="ADAL" clId="{867F3690-C100-40EE-A937-14612E9F3314}" dt="2021-02-11T11:13:35.741" v="11"/>
          <ac:spMkLst>
            <pc:docMk/>
            <pc:sldMk cId="2217225800" sldId="594"/>
            <ac:spMk id="7" creationId="{00000000-0000-0000-0000-000000000000}"/>
          </ac:spMkLst>
        </pc:spChg>
      </pc:sldChg>
      <pc:sldChg chg="delSp modSp add mod">
        <pc:chgData name="Zhao Jin" userId="cd05a825-544c-438a-9ba1-08e63db50b47" providerId="ADAL" clId="{867F3690-C100-40EE-A937-14612E9F3314}" dt="2021-02-11T11:13:40.184" v="13" actId="478"/>
        <pc:sldMkLst>
          <pc:docMk/>
          <pc:sldMk cId="2419983458" sldId="595"/>
        </pc:sldMkLst>
        <pc:spChg chg="mod">
          <ac:chgData name="Zhao Jin" userId="cd05a825-544c-438a-9ba1-08e63db50b47" providerId="ADAL" clId="{867F3690-C100-40EE-A937-14612E9F3314}" dt="2021-02-11T11:13:37.679" v="12"/>
          <ac:spMkLst>
            <pc:docMk/>
            <pc:sldMk cId="2419983458" sldId="595"/>
            <ac:spMk id="7" creationId="{00000000-0000-0000-0000-000000000000}"/>
          </ac:spMkLst>
        </pc:spChg>
        <pc:spChg chg="del">
          <ac:chgData name="Zhao Jin" userId="cd05a825-544c-438a-9ba1-08e63db50b47" providerId="ADAL" clId="{867F3690-C100-40EE-A937-14612E9F3314}" dt="2021-02-11T11:13:40.184" v="13" actId="478"/>
          <ac:spMkLst>
            <pc:docMk/>
            <pc:sldMk cId="2419983458" sldId="595"/>
            <ac:spMk id="9" creationId="{02DD4937-725F-46B8-8AE4-992DF5A782AD}"/>
          </ac:spMkLst>
        </pc:spChg>
      </pc:sldChg>
    </pc:docChg>
  </pc:docChgLst>
  <pc:docChgLst>
    <pc:chgData name="Zhao Jin" userId="cd05a825-544c-438a-9ba1-08e63db50b47" providerId="ADAL" clId="{D2C53CB4-D98E-4A4D-AB3B-F903C3FA77B9}"/>
    <pc:docChg chg="undo custSel addSld delSld modSld">
      <pc:chgData name="Zhao Jin" userId="cd05a825-544c-438a-9ba1-08e63db50b47" providerId="ADAL" clId="{D2C53CB4-D98E-4A4D-AB3B-F903C3FA77B9}" dt="2021-03-08T05:37:18.936" v="540"/>
      <pc:docMkLst>
        <pc:docMk/>
      </pc:docMkLst>
      <pc:sldChg chg="modSp mod">
        <pc:chgData name="Zhao Jin" userId="cd05a825-544c-438a-9ba1-08e63db50b47" providerId="ADAL" clId="{D2C53CB4-D98E-4A4D-AB3B-F903C3FA77B9}" dt="2021-03-01T05:22:09.674" v="0" actId="20577"/>
        <pc:sldMkLst>
          <pc:docMk/>
          <pc:sldMk cId="0" sldId="256"/>
        </pc:sldMkLst>
        <pc:spChg chg="mod">
          <ac:chgData name="Zhao Jin" userId="cd05a825-544c-438a-9ba1-08e63db50b47" providerId="ADAL" clId="{D2C53CB4-D98E-4A4D-AB3B-F903C3FA77B9}" dt="2021-03-01T05:22:09.674" v="0" actId="20577"/>
          <ac:spMkLst>
            <pc:docMk/>
            <pc:sldMk cId="0" sldId="256"/>
            <ac:spMk id="8" creationId="{00000000-0000-0000-0000-000000000000}"/>
          </ac:spMkLst>
        </pc:spChg>
      </pc:sldChg>
      <pc:sldChg chg="modAnim">
        <pc:chgData name="Zhao Jin" userId="cd05a825-544c-438a-9ba1-08e63db50b47" providerId="ADAL" clId="{D2C53CB4-D98E-4A4D-AB3B-F903C3FA77B9}" dt="2021-03-08T05:37:18.936" v="540"/>
        <pc:sldMkLst>
          <pc:docMk/>
          <pc:sldMk cId="1427618944" sldId="553"/>
        </pc:sldMkLst>
      </pc:sldChg>
      <pc:sldChg chg="delSp modSp add del mod">
        <pc:chgData name="Zhao Jin" userId="cd05a825-544c-438a-9ba1-08e63db50b47" providerId="ADAL" clId="{D2C53CB4-D98E-4A4D-AB3B-F903C3FA77B9}" dt="2021-03-08T05:22:34.940" v="208" actId="47"/>
        <pc:sldMkLst>
          <pc:docMk/>
          <pc:sldMk cId="830535321" sldId="603"/>
        </pc:sldMkLst>
        <pc:spChg chg="mod">
          <ac:chgData name="Zhao Jin" userId="cd05a825-544c-438a-9ba1-08e63db50b47" providerId="ADAL" clId="{D2C53CB4-D98E-4A4D-AB3B-F903C3FA77B9}" dt="2021-03-08T05:21:33.217" v="57" actId="20577"/>
          <ac:spMkLst>
            <pc:docMk/>
            <pc:sldMk cId="830535321" sldId="603"/>
            <ac:spMk id="8" creationId="{00000000-0000-0000-0000-000000000000}"/>
          </ac:spMkLst>
        </pc:spChg>
        <pc:spChg chg="mod">
          <ac:chgData name="Zhao Jin" userId="cd05a825-544c-438a-9ba1-08e63db50b47" providerId="ADAL" clId="{D2C53CB4-D98E-4A4D-AB3B-F903C3FA77B9}" dt="2021-03-08T05:22:28.711" v="207" actId="20577"/>
          <ac:spMkLst>
            <pc:docMk/>
            <pc:sldMk cId="830535321" sldId="603"/>
            <ac:spMk id="13" creationId="{2B89EFD4-1CE0-424E-8F8A-D7F3C08BDEC9}"/>
          </ac:spMkLst>
        </pc:spChg>
        <pc:spChg chg="del mod">
          <ac:chgData name="Zhao Jin" userId="cd05a825-544c-438a-9ba1-08e63db50b47" providerId="ADAL" clId="{D2C53CB4-D98E-4A4D-AB3B-F903C3FA77B9}" dt="2021-03-08T05:21:46.769" v="83" actId="478"/>
          <ac:spMkLst>
            <pc:docMk/>
            <pc:sldMk cId="830535321" sldId="603"/>
            <ac:spMk id="84" creationId="{C4E05674-68A2-0D4E-8B47-F7A2C6A6B76F}"/>
          </ac:spMkLst>
        </pc:spChg>
      </pc:sldChg>
      <pc:sldChg chg="modSp mod">
        <pc:chgData name="Zhao Jin" userId="cd05a825-544c-438a-9ba1-08e63db50b47" providerId="ADAL" clId="{D2C53CB4-D98E-4A4D-AB3B-F903C3FA77B9}" dt="2021-03-08T05:28:03.001" v="534" actId="20577"/>
        <pc:sldMkLst>
          <pc:docMk/>
          <pc:sldMk cId="640598186" sldId="606"/>
        </pc:sldMkLst>
        <pc:spChg chg="mod">
          <ac:chgData name="Zhao Jin" userId="cd05a825-544c-438a-9ba1-08e63db50b47" providerId="ADAL" clId="{D2C53CB4-D98E-4A4D-AB3B-F903C3FA77B9}" dt="2021-03-08T05:28:03.001" v="534" actId="20577"/>
          <ac:spMkLst>
            <pc:docMk/>
            <pc:sldMk cId="640598186" sldId="606"/>
            <ac:spMk id="8" creationId="{00000000-0000-0000-0000-000000000000}"/>
          </ac:spMkLst>
        </pc:spChg>
      </pc:sldChg>
      <pc:sldChg chg="addSp delSp modSp add mod modAnim">
        <pc:chgData name="Zhao Jin" userId="cd05a825-544c-438a-9ba1-08e63db50b47" providerId="ADAL" clId="{D2C53CB4-D98E-4A4D-AB3B-F903C3FA77B9}" dt="2021-03-08T05:36:39.052" v="539" actId="20577"/>
        <pc:sldMkLst>
          <pc:docMk/>
          <pc:sldMk cId="3042096305" sldId="638"/>
        </pc:sldMkLst>
        <pc:spChg chg="mod">
          <ac:chgData name="Zhao Jin" userId="cd05a825-544c-438a-9ba1-08e63db50b47" providerId="ADAL" clId="{D2C53CB4-D98E-4A4D-AB3B-F903C3FA77B9}" dt="2021-03-08T05:36:39.052" v="539" actId="20577"/>
          <ac:spMkLst>
            <pc:docMk/>
            <pc:sldMk cId="3042096305" sldId="638"/>
            <ac:spMk id="9" creationId="{E822A0D5-9D76-43F4-AB94-614D7B22B216}"/>
          </ac:spMkLst>
        </pc:spChg>
        <pc:spChg chg="del">
          <ac:chgData name="Zhao Jin" userId="cd05a825-544c-438a-9ba1-08e63db50b47" providerId="ADAL" clId="{D2C53CB4-D98E-4A4D-AB3B-F903C3FA77B9}" dt="2021-03-08T05:22:55.621" v="230" actId="478"/>
          <ac:spMkLst>
            <pc:docMk/>
            <pc:sldMk cId="3042096305" sldId="638"/>
            <ac:spMk id="10" creationId="{2EDFDD67-6333-9844-8194-21DDDD857199}"/>
          </ac:spMkLst>
        </pc:spChg>
        <pc:spChg chg="del">
          <ac:chgData name="Zhao Jin" userId="cd05a825-544c-438a-9ba1-08e63db50b47" providerId="ADAL" clId="{D2C53CB4-D98E-4A4D-AB3B-F903C3FA77B9}" dt="2021-03-08T05:22:55.621" v="230" actId="478"/>
          <ac:spMkLst>
            <pc:docMk/>
            <pc:sldMk cId="3042096305" sldId="638"/>
            <ac:spMk id="13" creationId="{A6C30920-C994-477D-BF38-FB31A7971AB0}"/>
          </ac:spMkLst>
        </pc:spChg>
        <pc:spChg chg="add mod">
          <ac:chgData name="Zhao Jin" userId="cd05a825-544c-438a-9ba1-08e63db50b47" providerId="ADAL" clId="{D2C53CB4-D98E-4A4D-AB3B-F903C3FA77B9}" dt="2021-03-08T05:26:07.114" v="476" actId="14100"/>
          <ac:spMkLst>
            <pc:docMk/>
            <pc:sldMk cId="3042096305" sldId="638"/>
            <ac:spMk id="14" creationId="{CD66ED8D-22E9-46BD-B6B2-A4DE4AFD1420}"/>
          </ac:spMkLst>
        </pc:spChg>
        <pc:spChg chg="add mod">
          <ac:chgData name="Zhao Jin" userId="cd05a825-544c-438a-9ba1-08e63db50b47" providerId="ADAL" clId="{D2C53CB4-D98E-4A4D-AB3B-F903C3FA77B9}" dt="2021-03-08T05:25:58.556" v="475" actId="20577"/>
          <ac:spMkLst>
            <pc:docMk/>
            <pc:sldMk cId="3042096305" sldId="638"/>
            <ac:spMk id="15" creationId="{75BE2DD8-0814-4469-842A-A70512802926}"/>
          </ac:spMkLst>
        </pc:spChg>
        <pc:spChg chg="del">
          <ac:chgData name="Zhao Jin" userId="cd05a825-544c-438a-9ba1-08e63db50b47" providerId="ADAL" clId="{D2C53CB4-D98E-4A4D-AB3B-F903C3FA77B9}" dt="2021-03-08T05:22:55.621" v="230" actId="478"/>
          <ac:spMkLst>
            <pc:docMk/>
            <pc:sldMk cId="3042096305" sldId="638"/>
            <ac:spMk id="16" creationId="{7D612F80-F399-47C0-9F5C-4D60AC2C8B4A}"/>
          </ac:spMkLst>
        </pc:spChg>
        <pc:spChg chg="del">
          <ac:chgData name="Zhao Jin" userId="cd05a825-544c-438a-9ba1-08e63db50b47" providerId="ADAL" clId="{D2C53CB4-D98E-4A4D-AB3B-F903C3FA77B9}" dt="2021-03-08T05:22:55.621" v="230" actId="478"/>
          <ac:spMkLst>
            <pc:docMk/>
            <pc:sldMk cId="3042096305" sldId="638"/>
            <ac:spMk id="17" creationId="{C3484D0C-7905-4424-BBC9-B23C55F335D2}"/>
          </ac:spMkLst>
        </pc:spChg>
        <pc:spChg chg="add mod">
          <ac:chgData name="Zhao Jin" userId="cd05a825-544c-438a-9ba1-08e63db50b47" providerId="ADAL" clId="{D2C53CB4-D98E-4A4D-AB3B-F903C3FA77B9}" dt="2021-03-08T05:26:51.198" v="520" actId="1076"/>
          <ac:spMkLst>
            <pc:docMk/>
            <pc:sldMk cId="3042096305" sldId="638"/>
            <ac:spMk id="18" creationId="{8EDF81D3-9BFD-4CE4-953A-D2263653293A}"/>
          </ac:spMkLst>
        </pc:spChg>
        <pc:spChg chg="mod">
          <ac:chgData name="Zhao Jin" userId="cd05a825-544c-438a-9ba1-08e63db50b47" providerId="ADAL" clId="{D2C53CB4-D98E-4A4D-AB3B-F903C3FA77B9}" dt="2021-03-08T05:22:53.079" v="229" actId="20577"/>
          <ac:spMkLst>
            <pc:docMk/>
            <pc:sldMk cId="3042096305" sldId="638"/>
            <ac:spMk id="14338" creationId="{00000000-0000-0000-0000-000000000000}"/>
          </ac:spMkLst>
        </pc:spChg>
        <pc:cxnChg chg="del mod">
          <ac:chgData name="Zhao Jin" userId="cd05a825-544c-438a-9ba1-08e63db50b47" providerId="ADAL" clId="{D2C53CB4-D98E-4A4D-AB3B-F903C3FA77B9}" dt="2021-03-08T05:22:55.621" v="230" actId="478"/>
          <ac:cxnSpMkLst>
            <pc:docMk/>
            <pc:sldMk cId="3042096305" sldId="638"/>
            <ac:cxnSpMk id="11" creationId="{3EB55ED0-34DD-3648-82BE-386DCFECCD9D}"/>
          </ac:cxnSpMkLst>
        </pc:cxnChg>
      </pc:sldChg>
    </pc:docChg>
  </pc:docChgLst>
  <pc:docChgLst>
    <pc:chgData name="Zhao Jin" userId="cd05a825-544c-438a-9ba1-08e63db50b47" providerId="ADAL" clId="{90011126-419D-498A-85AB-7168C55F086A}"/>
    <pc:docChg chg="undo redo custSel addSld delSld modSld sldOrd modMainMaster">
      <pc:chgData name="Zhao Jin" userId="cd05a825-544c-438a-9ba1-08e63db50b47" providerId="ADAL" clId="{90011126-419D-498A-85AB-7168C55F086A}" dt="2021-04-12T05:44:57.324" v="7619" actId="207"/>
      <pc:docMkLst>
        <pc:docMk/>
      </pc:docMkLst>
      <pc:sldChg chg="modSp add del mod">
        <pc:chgData name="Zhao Jin" userId="cd05a825-544c-438a-9ba1-08e63db50b47" providerId="ADAL" clId="{90011126-419D-498A-85AB-7168C55F086A}" dt="2021-04-12T04:54:06.771" v="3710" actId="6549"/>
        <pc:sldMkLst>
          <pc:docMk/>
          <pc:sldMk cId="2438607696" sldId="468"/>
        </pc:sldMkLst>
        <pc:spChg chg="mod">
          <ac:chgData name="Zhao Jin" userId="cd05a825-544c-438a-9ba1-08e63db50b47" providerId="ADAL" clId="{90011126-419D-498A-85AB-7168C55F086A}" dt="2021-04-07T09:09:39.312" v="1725" actId="20577"/>
          <ac:spMkLst>
            <pc:docMk/>
            <pc:sldMk cId="2438607696" sldId="468"/>
            <ac:spMk id="7" creationId="{00000000-0000-0000-0000-000000000000}"/>
          </ac:spMkLst>
        </pc:spChg>
        <pc:spChg chg="mod">
          <ac:chgData name="Zhao Jin" userId="cd05a825-544c-438a-9ba1-08e63db50b47" providerId="ADAL" clId="{90011126-419D-498A-85AB-7168C55F086A}" dt="2021-04-07T09:09:33.336" v="1717" actId="20577"/>
          <ac:spMkLst>
            <pc:docMk/>
            <pc:sldMk cId="2438607696" sldId="468"/>
            <ac:spMk id="14338" creationId="{00000000-0000-0000-0000-000000000000}"/>
          </ac:spMkLst>
        </pc:spChg>
        <pc:spChg chg="mod">
          <ac:chgData name="Zhao Jin" userId="cd05a825-544c-438a-9ba1-08e63db50b47" providerId="ADAL" clId="{90011126-419D-498A-85AB-7168C55F086A}" dt="2021-04-12T04:54:06.771" v="3710" actId="6549"/>
          <ac:spMkLst>
            <pc:docMk/>
            <pc:sldMk cId="2438607696" sldId="468"/>
            <ac:spMk id="14339" creationId="{00000000-0000-0000-0000-000000000000}"/>
          </ac:spMkLst>
        </pc:spChg>
      </pc:sldChg>
      <pc:sldChg chg="add del">
        <pc:chgData name="Zhao Jin" userId="cd05a825-544c-438a-9ba1-08e63db50b47" providerId="ADAL" clId="{90011126-419D-498A-85AB-7168C55F086A}" dt="2021-04-07T08:36:49.889" v="132" actId="47"/>
        <pc:sldMkLst>
          <pc:docMk/>
          <pc:sldMk cId="1492339910" sldId="485"/>
        </pc:sldMkLst>
      </pc:sldChg>
      <pc:sldChg chg="ord">
        <pc:chgData name="Zhao Jin" userId="cd05a825-544c-438a-9ba1-08e63db50b47" providerId="ADAL" clId="{90011126-419D-498A-85AB-7168C55F086A}" dt="2021-04-07T09:11:56.179" v="1897"/>
        <pc:sldMkLst>
          <pc:docMk/>
          <pc:sldMk cId="4049827685" sldId="524"/>
        </pc:sldMkLst>
      </pc:sldChg>
      <pc:sldChg chg="delSp modSp add del mod">
        <pc:chgData name="Zhao Jin" userId="cd05a825-544c-438a-9ba1-08e63db50b47" providerId="ADAL" clId="{90011126-419D-498A-85AB-7168C55F086A}" dt="2021-04-12T04:23:20.488" v="2358" actId="2696"/>
        <pc:sldMkLst>
          <pc:docMk/>
          <pc:sldMk cId="3780451803" sldId="525"/>
        </pc:sldMkLst>
        <pc:spChg chg="mod">
          <ac:chgData name="Zhao Jin" userId="cd05a825-544c-438a-9ba1-08e63db50b47" providerId="ADAL" clId="{90011126-419D-498A-85AB-7168C55F086A}" dt="2021-04-07T08:40:52.704" v="167"/>
          <ac:spMkLst>
            <pc:docMk/>
            <pc:sldMk cId="3780451803" sldId="525"/>
            <ac:spMk id="43" creationId="{00000000-0000-0000-0000-000000000000}"/>
          </ac:spMkLst>
        </pc:spChg>
        <pc:spChg chg="del">
          <ac:chgData name="Zhao Jin" userId="cd05a825-544c-438a-9ba1-08e63db50b47" providerId="ADAL" clId="{90011126-419D-498A-85AB-7168C55F086A}" dt="2021-04-07T08:45:47.518" v="218" actId="478"/>
          <ac:spMkLst>
            <pc:docMk/>
            <pc:sldMk cId="3780451803" sldId="525"/>
            <ac:spMk id="24582" creationId="{00000000-0000-0000-0000-000000000000}"/>
          </ac:spMkLst>
        </pc:spChg>
      </pc:sldChg>
      <pc:sldChg chg="modSp add mod">
        <pc:chgData name="Zhao Jin" userId="cd05a825-544c-438a-9ba1-08e63db50b47" providerId="ADAL" clId="{90011126-419D-498A-85AB-7168C55F086A}" dt="2021-04-12T04:33:19.454" v="2811" actId="20577"/>
        <pc:sldMkLst>
          <pc:docMk/>
          <pc:sldMk cId="4047221371" sldId="525"/>
        </pc:sldMkLst>
        <pc:spChg chg="mod">
          <ac:chgData name="Zhao Jin" userId="cd05a825-544c-438a-9ba1-08e63db50b47" providerId="ADAL" clId="{90011126-419D-498A-85AB-7168C55F086A}" dt="2021-04-12T04:33:19.454" v="2811" actId="20577"/>
          <ac:spMkLst>
            <pc:docMk/>
            <pc:sldMk cId="4047221371" sldId="525"/>
            <ac:spMk id="10" creationId="{00000000-0000-0000-0000-000000000000}"/>
          </ac:spMkLst>
        </pc:spChg>
        <pc:spChg chg="mod">
          <ac:chgData name="Zhao Jin" userId="cd05a825-544c-438a-9ba1-08e63db50b47" providerId="ADAL" clId="{90011126-419D-498A-85AB-7168C55F086A}" dt="2021-04-12T04:28:36.996" v="2545" actId="20577"/>
          <ac:spMkLst>
            <pc:docMk/>
            <pc:sldMk cId="4047221371" sldId="525"/>
            <ac:spMk id="24578" creationId="{00000000-0000-0000-0000-000000000000}"/>
          </ac:spMkLst>
        </pc:spChg>
      </pc:sldChg>
      <pc:sldChg chg="del">
        <pc:chgData name="Zhao Jin" userId="cd05a825-544c-438a-9ba1-08e63db50b47" providerId="ADAL" clId="{90011126-419D-498A-85AB-7168C55F086A}" dt="2021-04-07T08:16:13.642" v="1" actId="47"/>
        <pc:sldMkLst>
          <pc:docMk/>
          <pc:sldMk cId="4288789163" sldId="527"/>
        </pc:sldMkLst>
      </pc:sldChg>
      <pc:sldChg chg="del">
        <pc:chgData name="Zhao Jin" userId="cd05a825-544c-438a-9ba1-08e63db50b47" providerId="ADAL" clId="{90011126-419D-498A-85AB-7168C55F086A}" dt="2021-04-07T08:16:17.364" v="3" actId="47"/>
        <pc:sldMkLst>
          <pc:docMk/>
          <pc:sldMk cId="3849913699" sldId="528"/>
        </pc:sldMkLst>
      </pc:sldChg>
      <pc:sldChg chg="addSp delSp modSp mod addCm delCm">
        <pc:chgData name="Zhao Jin" userId="cd05a825-544c-438a-9ba1-08e63db50b47" providerId="ADAL" clId="{90011126-419D-498A-85AB-7168C55F086A}" dt="2021-04-07T09:16:28.868" v="2154" actId="1592"/>
        <pc:sldMkLst>
          <pc:docMk/>
          <pc:sldMk cId="3177718367" sldId="529"/>
        </pc:sldMkLst>
        <pc:spChg chg="add del mod">
          <ac:chgData name="Zhao Jin" userId="cd05a825-544c-438a-9ba1-08e63db50b47" providerId="ADAL" clId="{90011126-419D-498A-85AB-7168C55F086A}" dt="2021-04-07T09:16:25.910" v="2152" actId="478"/>
          <ac:spMkLst>
            <pc:docMk/>
            <pc:sldMk cId="3177718367" sldId="529"/>
            <ac:spMk id="3" creationId="{B9C54664-10AD-43BD-95DB-4C32E5CDB240}"/>
          </ac:spMkLst>
        </pc:spChg>
        <pc:spChg chg="del mod">
          <ac:chgData name="Zhao Jin" userId="cd05a825-544c-438a-9ba1-08e63db50b47" providerId="ADAL" clId="{90011126-419D-498A-85AB-7168C55F086A}" dt="2021-04-07T09:16:18.951" v="2150" actId="478"/>
          <ac:spMkLst>
            <pc:docMk/>
            <pc:sldMk cId="3177718367" sldId="529"/>
            <ac:spMk id="24" creationId="{00000000-0000-0000-0000-000000000000}"/>
          </ac:spMkLst>
        </pc:spChg>
        <pc:spChg chg="mod">
          <ac:chgData name="Zhao Jin" userId="cd05a825-544c-438a-9ba1-08e63db50b47" providerId="ADAL" clId="{90011126-419D-498A-85AB-7168C55F086A}" dt="2021-04-07T09:14:23.384" v="2092"/>
          <ac:spMkLst>
            <pc:docMk/>
            <pc:sldMk cId="3177718367" sldId="529"/>
            <ac:spMk id="43" creationId="{00000000-0000-0000-0000-000000000000}"/>
          </ac:spMkLst>
        </pc:spChg>
        <pc:spChg chg="add mod">
          <ac:chgData name="Zhao Jin" userId="cd05a825-544c-438a-9ba1-08e63db50b47" providerId="ADAL" clId="{90011126-419D-498A-85AB-7168C55F086A}" dt="2021-04-07T09:16:26.188" v="2153"/>
          <ac:spMkLst>
            <pc:docMk/>
            <pc:sldMk cId="3177718367" sldId="529"/>
            <ac:spMk id="48" creationId="{0C4784F0-38A4-4E4E-A9DF-6539DEEC71B5}"/>
          </ac:spMkLst>
        </pc:spChg>
        <pc:spChg chg="del">
          <ac:chgData name="Zhao Jin" userId="cd05a825-544c-438a-9ba1-08e63db50b47" providerId="ADAL" clId="{90011126-419D-498A-85AB-7168C55F086A}" dt="2021-04-07T09:16:19.815" v="2151" actId="478"/>
          <ac:spMkLst>
            <pc:docMk/>
            <pc:sldMk cId="3177718367" sldId="529"/>
            <ac:spMk id="24578" creationId="{00000000-0000-0000-0000-000000000000}"/>
          </ac:spMkLst>
        </pc:spChg>
      </pc:sldChg>
      <pc:sldChg chg="addSp modSp mod">
        <pc:chgData name="Zhao Jin" userId="cd05a825-544c-438a-9ba1-08e63db50b47" providerId="ADAL" clId="{90011126-419D-498A-85AB-7168C55F086A}" dt="2021-04-12T04:51:49.403" v="3576" actId="1076"/>
        <pc:sldMkLst>
          <pc:docMk/>
          <pc:sldMk cId="770306953" sldId="530"/>
        </pc:sldMkLst>
        <pc:spChg chg="add mod">
          <ac:chgData name="Zhao Jin" userId="cd05a825-544c-438a-9ba1-08e63db50b47" providerId="ADAL" clId="{90011126-419D-498A-85AB-7168C55F086A}" dt="2021-04-12T04:51:49.403" v="3576" actId="1076"/>
          <ac:spMkLst>
            <pc:docMk/>
            <pc:sldMk cId="770306953" sldId="530"/>
            <ac:spMk id="12" creationId="{78BB2D37-B2C3-441F-AAF7-3DDE1AB5B632}"/>
          </ac:spMkLst>
        </pc:spChg>
        <pc:spChg chg="mod">
          <ac:chgData name="Zhao Jin" userId="cd05a825-544c-438a-9ba1-08e63db50b47" providerId="ADAL" clId="{90011126-419D-498A-85AB-7168C55F086A}" dt="2021-04-07T09:14:21.345" v="2091"/>
          <ac:spMkLst>
            <pc:docMk/>
            <pc:sldMk cId="770306953" sldId="530"/>
            <ac:spMk id="43" creationId="{00000000-0000-0000-0000-000000000000}"/>
          </ac:spMkLst>
        </pc:spChg>
      </pc:sldChg>
      <pc:sldChg chg="del">
        <pc:chgData name="Zhao Jin" userId="cd05a825-544c-438a-9ba1-08e63db50b47" providerId="ADAL" clId="{90011126-419D-498A-85AB-7168C55F086A}" dt="2021-04-07T08:16:15.102" v="2" actId="47"/>
        <pc:sldMkLst>
          <pc:docMk/>
          <pc:sldMk cId="4057728584" sldId="531"/>
        </pc:sldMkLst>
      </pc:sldChg>
      <pc:sldChg chg="del">
        <pc:chgData name="Zhao Jin" userId="cd05a825-544c-438a-9ba1-08e63db50b47" providerId="ADAL" clId="{90011126-419D-498A-85AB-7168C55F086A}" dt="2021-04-07T08:16:30.261" v="4" actId="47"/>
        <pc:sldMkLst>
          <pc:docMk/>
          <pc:sldMk cId="901216495" sldId="532"/>
        </pc:sldMkLst>
      </pc:sldChg>
      <pc:sldChg chg="modSp mod">
        <pc:chgData name="Zhao Jin" userId="cd05a825-544c-438a-9ba1-08e63db50b47" providerId="ADAL" clId="{90011126-419D-498A-85AB-7168C55F086A}" dt="2021-04-12T04:22:55.362" v="2357" actId="207"/>
        <pc:sldMkLst>
          <pc:docMk/>
          <pc:sldMk cId="2543678377" sldId="533"/>
        </pc:sldMkLst>
        <pc:spChg chg="mod">
          <ac:chgData name="Zhao Jin" userId="cd05a825-544c-438a-9ba1-08e63db50b47" providerId="ADAL" clId="{90011126-419D-498A-85AB-7168C55F086A}" dt="2021-04-12T04:22:55.362" v="2357" actId="207"/>
          <ac:spMkLst>
            <pc:docMk/>
            <pc:sldMk cId="2543678377" sldId="533"/>
            <ac:spMk id="2" creationId="{00000000-0000-0000-0000-000000000000}"/>
          </ac:spMkLst>
        </pc:spChg>
        <pc:spChg chg="mod">
          <ac:chgData name="Zhao Jin" userId="cd05a825-544c-438a-9ba1-08e63db50b47" providerId="ADAL" clId="{90011126-419D-498A-85AB-7168C55F086A}" dt="2021-04-07T08:39:20.925" v="160"/>
          <ac:spMkLst>
            <pc:docMk/>
            <pc:sldMk cId="2543678377" sldId="533"/>
            <ac:spMk id="43" creationId="{00000000-0000-0000-0000-000000000000}"/>
          </ac:spMkLst>
        </pc:spChg>
      </pc:sldChg>
      <pc:sldChg chg="del">
        <pc:chgData name="Zhao Jin" userId="cd05a825-544c-438a-9ba1-08e63db50b47" providerId="ADAL" clId="{90011126-419D-498A-85AB-7168C55F086A}" dt="2021-04-07T08:16:52.874" v="8" actId="47"/>
        <pc:sldMkLst>
          <pc:docMk/>
          <pc:sldMk cId="2025693378" sldId="534"/>
        </pc:sldMkLst>
      </pc:sldChg>
      <pc:sldChg chg="del">
        <pc:chgData name="Zhao Jin" userId="cd05a825-544c-438a-9ba1-08e63db50b47" providerId="ADAL" clId="{90011126-419D-498A-85AB-7168C55F086A}" dt="2021-04-07T08:16:43.927" v="5" actId="47"/>
        <pc:sldMkLst>
          <pc:docMk/>
          <pc:sldMk cId="3198948174" sldId="535"/>
        </pc:sldMkLst>
      </pc:sldChg>
      <pc:sldChg chg="del ord">
        <pc:chgData name="Zhao Jin" userId="cd05a825-544c-438a-9ba1-08e63db50b47" providerId="ADAL" clId="{90011126-419D-498A-85AB-7168C55F086A}" dt="2021-04-07T08:26:28.368" v="78" actId="47"/>
        <pc:sldMkLst>
          <pc:docMk/>
          <pc:sldMk cId="266706937" sldId="536"/>
        </pc:sldMkLst>
      </pc:sldChg>
      <pc:sldChg chg="del">
        <pc:chgData name="Zhao Jin" userId="cd05a825-544c-438a-9ba1-08e63db50b47" providerId="ADAL" clId="{90011126-419D-498A-85AB-7168C55F086A}" dt="2021-04-07T08:17:02.320" v="9" actId="47"/>
        <pc:sldMkLst>
          <pc:docMk/>
          <pc:sldMk cId="3984392134" sldId="537"/>
        </pc:sldMkLst>
      </pc:sldChg>
      <pc:sldChg chg="del ord">
        <pc:chgData name="Zhao Jin" userId="cd05a825-544c-438a-9ba1-08e63db50b47" providerId="ADAL" clId="{90011126-419D-498A-85AB-7168C55F086A}" dt="2021-04-07T08:36:40.812" v="130" actId="47"/>
        <pc:sldMkLst>
          <pc:docMk/>
          <pc:sldMk cId="3949125736" sldId="548"/>
        </pc:sldMkLst>
      </pc:sldChg>
      <pc:sldChg chg="del ord">
        <pc:chgData name="Zhao Jin" userId="cd05a825-544c-438a-9ba1-08e63db50b47" providerId="ADAL" clId="{90011126-419D-498A-85AB-7168C55F086A}" dt="2021-04-07T08:36:42.559" v="131" actId="47"/>
        <pc:sldMkLst>
          <pc:docMk/>
          <pc:sldMk cId="2939077141" sldId="549"/>
        </pc:sldMkLst>
      </pc:sldChg>
      <pc:sldChg chg="add del">
        <pc:chgData name="Zhao Jin" userId="cd05a825-544c-438a-9ba1-08e63db50b47" providerId="ADAL" clId="{90011126-419D-498A-85AB-7168C55F086A}" dt="2021-04-07T08:17:49.739" v="19" actId="47"/>
        <pc:sldMkLst>
          <pc:docMk/>
          <pc:sldMk cId="2775173622" sldId="550"/>
        </pc:sldMkLst>
      </pc:sldChg>
      <pc:sldChg chg="del">
        <pc:chgData name="Zhao Jin" userId="cd05a825-544c-438a-9ba1-08e63db50b47" providerId="ADAL" clId="{90011126-419D-498A-85AB-7168C55F086A}" dt="2021-04-07T08:18:16.049" v="20" actId="47"/>
        <pc:sldMkLst>
          <pc:docMk/>
          <pc:sldMk cId="2882118053" sldId="552"/>
        </pc:sldMkLst>
      </pc:sldChg>
      <pc:sldChg chg="modSp add mod">
        <pc:chgData name="Zhao Jin" userId="cd05a825-544c-438a-9ba1-08e63db50b47" providerId="ADAL" clId="{90011126-419D-498A-85AB-7168C55F086A}" dt="2021-04-07T08:38:22.265" v="150"/>
        <pc:sldMkLst>
          <pc:docMk/>
          <pc:sldMk cId="1427618944" sldId="553"/>
        </pc:sldMkLst>
        <pc:spChg chg="mod">
          <ac:chgData name="Zhao Jin" userId="cd05a825-544c-438a-9ba1-08e63db50b47" providerId="ADAL" clId="{90011126-419D-498A-85AB-7168C55F086A}" dt="2021-04-07T08:38:22.265" v="150"/>
          <ac:spMkLst>
            <pc:docMk/>
            <pc:sldMk cId="1427618944" sldId="553"/>
            <ac:spMk id="7" creationId="{00000000-0000-0000-0000-000000000000}"/>
          </ac:spMkLst>
        </pc:spChg>
      </pc:sldChg>
      <pc:sldChg chg="del">
        <pc:chgData name="Zhao Jin" userId="cd05a825-544c-438a-9ba1-08e63db50b47" providerId="ADAL" clId="{90011126-419D-498A-85AB-7168C55F086A}" dt="2021-04-07T08:37:16.298" v="136" actId="47"/>
        <pc:sldMkLst>
          <pc:docMk/>
          <pc:sldMk cId="2082920116" sldId="553"/>
        </pc:sldMkLst>
      </pc:sldChg>
      <pc:sldChg chg="add del">
        <pc:chgData name="Zhao Jin" userId="cd05a825-544c-438a-9ba1-08e63db50b47" providerId="ADAL" clId="{90011126-419D-498A-85AB-7168C55F086A}" dt="2021-04-07T08:37:09.546" v="135" actId="47"/>
        <pc:sldMkLst>
          <pc:docMk/>
          <pc:sldMk cId="1659983766" sldId="554"/>
        </pc:sldMkLst>
      </pc:sldChg>
      <pc:sldChg chg="modSp add mod">
        <pc:chgData name="Zhao Jin" userId="cd05a825-544c-438a-9ba1-08e63db50b47" providerId="ADAL" clId="{90011126-419D-498A-85AB-7168C55F086A}" dt="2021-04-12T04:50:29.928" v="3529" actId="20577"/>
        <pc:sldMkLst>
          <pc:docMk/>
          <pc:sldMk cId="487843573" sldId="558"/>
        </pc:sldMkLst>
        <pc:spChg chg="mod">
          <ac:chgData name="Zhao Jin" userId="cd05a825-544c-438a-9ba1-08e63db50b47" providerId="ADAL" clId="{90011126-419D-498A-85AB-7168C55F086A}" dt="2021-04-12T04:50:29.928" v="3529" actId="20577"/>
          <ac:spMkLst>
            <pc:docMk/>
            <pc:sldMk cId="487843573" sldId="558"/>
            <ac:spMk id="14338" creationId="{00000000-0000-0000-0000-000000000000}"/>
          </ac:spMkLst>
        </pc:spChg>
      </pc:sldChg>
      <pc:sldChg chg="del">
        <pc:chgData name="Zhao Jin" userId="cd05a825-544c-438a-9ba1-08e63db50b47" providerId="ADAL" clId="{90011126-419D-498A-85AB-7168C55F086A}" dt="2021-04-07T08:37:23.785" v="137" actId="47"/>
        <pc:sldMkLst>
          <pc:docMk/>
          <pc:sldMk cId="686532275" sldId="558"/>
        </pc:sldMkLst>
      </pc:sldChg>
      <pc:sldChg chg="del ord">
        <pc:chgData name="Zhao Jin" userId="cd05a825-544c-438a-9ba1-08e63db50b47" providerId="ADAL" clId="{90011126-419D-498A-85AB-7168C55F086A}" dt="2021-04-07T08:28:09.968" v="91" actId="2696"/>
        <pc:sldMkLst>
          <pc:docMk/>
          <pc:sldMk cId="1663851036" sldId="559"/>
        </pc:sldMkLst>
      </pc:sldChg>
      <pc:sldChg chg="modSp add del">
        <pc:chgData name="Zhao Jin" userId="cd05a825-544c-438a-9ba1-08e63db50b47" providerId="ADAL" clId="{90011126-419D-498A-85AB-7168C55F086A}" dt="2021-04-07T09:05:33.933" v="1657" actId="2696"/>
        <pc:sldMkLst>
          <pc:docMk/>
          <pc:sldMk cId="1837875911" sldId="559"/>
        </pc:sldMkLst>
        <pc:spChg chg="mod">
          <ac:chgData name="Zhao Jin" userId="cd05a825-544c-438a-9ba1-08e63db50b47" providerId="ADAL" clId="{90011126-419D-498A-85AB-7168C55F086A}" dt="2021-04-07T08:39:20.925" v="160"/>
          <ac:spMkLst>
            <pc:docMk/>
            <pc:sldMk cId="1837875911" sldId="559"/>
            <ac:spMk id="7" creationId="{00000000-0000-0000-0000-000000000000}"/>
          </ac:spMkLst>
        </pc:spChg>
      </pc:sldChg>
      <pc:sldChg chg="add">
        <pc:chgData name="Zhao Jin" userId="cd05a825-544c-438a-9ba1-08e63db50b47" providerId="ADAL" clId="{90011126-419D-498A-85AB-7168C55F086A}" dt="2021-04-07T09:05:38.293" v="1658"/>
        <pc:sldMkLst>
          <pc:docMk/>
          <pc:sldMk cId="3361684374" sldId="559"/>
        </pc:sldMkLst>
      </pc:sldChg>
      <pc:sldChg chg="del">
        <pc:chgData name="Zhao Jin" userId="cd05a825-544c-438a-9ba1-08e63db50b47" providerId="ADAL" clId="{90011126-419D-498A-85AB-7168C55F086A}" dt="2021-04-07T08:24:29.624" v="73" actId="47"/>
        <pc:sldMkLst>
          <pc:docMk/>
          <pc:sldMk cId="1971208294" sldId="560"/>
        </pc:sldMkLst>
      </pc:sldChg>
      <pc:sldChg chg="del">
        <pc:chgData name="Zhao Jin" userId="cd05a825-544c-438a-9ba1-08e63db50b47" providerId="ADAL" clId="{90011126-419D-498A-85AB-7168C55F086A}" dt="2021-04-07T08:18:35.237" v="23" actId="47"/>
        <pc:sldMkLst>
          <pc:docMk/>
          <pc:sldMk cId="1986771488" sldId="561"/>
        </pc:sldMkLst>
      </pc:sldChg>
      <pc:sldChg chg="addSp delSp modSp add mod addAnim delAnim">
        <pc:chgData name="Zhao Jin" userId="cd05a825-544c-438a-9ba1-08e63db50b47" providerId="ADAL" clId="{90011126-419D-498A-85AB-7168C55F086A}" dt="2021-04-12T04:34:58.944" v="3023" actId="5793"/>
        <pc:sldMkLst>
          <pc:docMk/>
          <pc:sldMk cId="92291925" sldId="563"/>
        </pc:sldMkLst>
        <pc:spChg chg="add del mod">
          <ac:chgData name="Zhao Jin" userId="cd05a825-544c-438a-9ba1-08e63db50b47" providerId="ADAL" clId="{90011126-419D-498A-85AB-7168C55F086A}" dt="2021-04-07T09:15:10.816" v="2094" actId="478"/>
          <ac:spMkLst>
            <pc:docMk/>
            <pc:sldMk cId="92291925" sldId="563"/>
            <ac:spMk id="3" creationId="{4F38A787-64DD-4BF6-BA01-9DAABEEF914E}"/>
          </ac:spMkLst>
        </pc:spChg>
        <pc:spChg chg="mod">
          <ac:chgData name="Zhao Jin" userId="cd05a825-544c-438a-9ba1-08e63db50b47" providerId="ADAL" clId="{90011126-419D-498A-85AB-7168C55F086A}" dt="2021-04-07T08:36:10.391" v="124" actId="20577"/>
          <ac:spMkLst>
            <pc:docMk/>
            <pc:sldMk cId="92291925" sldId="563"/>
            <ac:spMk id="7" creationId="{00000000-0000-0000-0000-000000000000}"/>
          </ac:spMkLst>
        </pc:spChg>
        <pc:spChg chg="add mod">
          <ac:chgData name="Zhao Jin" userId="cd05a825-544c-438a-9ba1-08e63db50b47" providerId="ADAL" clId="{90011126-419D-498A-85AB-7168C55F086A}" dt="2021-04-12T04:34:58.944" v="3023" actId="5793"/>
          <ac:spMkLst>
            <pc:docMk/>
            <pc:sldMk cId="92291925" sldId="563"/>
            <ac:spMk id="13" creationId="{FF3EB1EC-2FCF-43B3-832C-C8B7DBCF9217}"/>
          </ac:spMkLst>
        </pc:spChg>
        <pc:spChg chg="add del">
          <ac:chgData name="Zhao Jin" userId="cd05a825-544c-438a-9ba1-08e63db50b47" providerId="ADAL" clId="{90011126-419D-498A-85AB-7168C55F086A}" dt="2021-04-07T09:15:38.101" v="2097" actId="478"/>
          <ac:spMkLst>
            <pc:docMk/>
            <pc:sldMk cId="92291925" sldId="563"/>
            <ac:spMk id="86" creationId="{00000000-0000-0000-0000-000000000000}"/>
          </ac:spMkLst>
        </pc:spChg>
        <pc:spChg chg="add del">
          <ac:chgData name="Zhao Jin" userId="cd05a825-544c-438a-9ba1-08e63db50b47" providerId="ADAL" clId="{90011126-419D-498A-85AB-7168C55F086A}" dt="2021-04-07T09:15:38.101" v="2097" actId="478"/>
          <ac:spMkLst>
            <pc:docMk/>
            <pc:sldMk cId="92291925" sldId="563"/>
            <ac:spMk id="87" creationId="{00000000-0000-0000-0000-000000000000}"/>
          </ac:spMkLst>
        </pc:spChg>
        <pc:spChg chg="add del">
          <ac:chgData name="Zhao Jin" userId="cd05a825-544c-438a-9ba1-08e63db50b47" providerId="ADAL" clId="{90011126-419D-498A-85AB-7168C55F086A}" dt="2021-04-07T09:15:38.101" v="2097" actId="478"/>
          <ac:spMkLst>
            <pc:docMk/>
            <pc:sldMk cId="92291925" sldId="563"/>
            <ac:spMk id="88" creationId="{00000000-0000-0000-0000-000000000000}"/>
          </ac:spMkLst>
        </pc:spChg>
        <pc:spChg chg="del mod">
          <ac:chgData name="Zhao Jin" userId="cd05a825-544c-438a-9ba1-08e63db50b47" providerId="ADAL" clId="{90011126-419D-498A-85AB-7168C55F086A}" dt="2021-04-07T08:36:18.497" v="128" actId="478"/>
          <ac:spMkLst>
            <pc:docMk/>
            <pc:sldMk cId="92291925" sldId="563"/>
            <ac:spMk id="91" creationId="{00000000-0000-0000-0000-000000000000}"/>
          </ac:spMkLst>
        </pc:spChg>
        <pc:spChg chg="add del mod">
          <ac:chgData name="Zhao Jin" userId="cd05a825-544c-438a-9ba1-08e63db50b47" providerId="ADAL" clId="{90011126-419D-498A-85AB-7168C55F086A}" dt="2021-04-07T09:15:10.816" v="2094" actId="478"/>
          <ac:spMkLst>
            <pc:docMk/>
            <pc:sldMk cId="92291925" sldId="563"/>
            <ac:spMk id="14338" creationId="{00000000-0000-0000-0000-000000000000}"/>
          </ac:spMkLst>
        </pc:spChg>
        <pc:picChg chg="del">
          <ac:chgData name="Zhao Jin" userId="cd05a825-544c-438a-9ba1-08e63db50b47" providerId="ADAL" clId="{90011126-419D-498A-85AB-7168C55F086A}" dt="2021-04-07T08:36:17.463" v="127" actId="478"/>
          <ac:picMkLst>
            <pc:docMk/>
            <pc:sldMk cId="92291925" sldId="563"/>
            <ac:picMk id="89" creationId="{00000000-0000-0000-0000-000000000000}"/>
          </ac:picMkLst>
        </pc:picChg>
        <pc:picChg chg="del">
          <ac:chgData name="Zhao Jin" userId="cd05a825-544c-438a-9ba1-08e63db50b47" providerId="ADAL" clId="{90011126-419D-498A-85AB-7168C55F086A}" dt="2021-04-07T08:36:17.145" v="126" actId="478"/>
          <ac:picMkLst>
            <pc:docMk/>
            <pc:sldMk cId="92291925" sldId="563"/>
            <ac:picMk id="90" creationId="{00000000-0000-0000-0000-000000000000}"/>
          </ac:picMkLst>
        </pc:picChg>
      </pc:sldChg>
      <pc:sldChg chg="add del">
        <pc:chgData name="Zhao Jin" userId="cd05a825-544c-438a-9ba1-08e63db50b47" providerId="ADAL" clId="{90011126-419D-498A-85AB-7168C55F086A}" dt="2021-04-07T08:33:14.990" v="109" actId="2696"/>
        <pc:sldMkLst>
          <pc:docMk/>
          <pc:sldMk cId="894186310" sldId="564"/>
        </pc:sldMkLst>
      </pc:sldChg>
      <pc:sldChg chg="del">
        <pc:chgData name="Zhao Jin" userId="cd05a825-544c-438a-9ba1-08e63db50b47" providerId="ADAL" clId="{90011126-419D-498A-85AB-7168C55F086A}" dt="2021-04-07T08:18:22.884" v="22" actId="47"/>
        <pc:sldMkLst>
          <pc:docMk/>
          <pc:sldMk cId="1276365520" sldId="564"/>
        </pc:sldMkLst>
      </pc:sldChg>
      <pc:sldChg chg="modSp add del ord">
        <pc:chgData name="Zhao Jin" userId="cd05a825-544c-438a-9ba1-08e63db50b47" providerId="ADAL" clId="{90011126-419D-498A-85AB-7168C55F086A}" dt="2021-04-07T09:03:00.997" v="1616" actId="47"/>
        <pc:sldMkLst>
          <pc:docMk/>
          <pc:sldMk cId="2524065862" sldId="564"/>
        </pc:sldMkLst>
        <pc:spChg chg="mod">
          <ac:chgData name="Zhao Jin" userId="cd05a825-544c-438a-9ba1-08e63db50b47" providerId="ADAL" clId="{90011126-419D-498A-85AB-7168C55F086A}" dt="2021-04-07T08:33:50.869" v="115"/>
          <ac:spMkLst>
            <pc:docMk/>
            <pc:sldMk cId="2524065862" sldId="564"/>
            <ac:spMk id="7" creationId="{00000000-0000-0000-0000-000000000000}"/>
          </ac:spMkLst>
        </pc:spChg>
      </pc:sldChg>
      <pc:sldChg chg="del">
        <pc:chgData name="Zhao Jin" userId="cd05a825-544c-438a-9ba1-08e63db50b47" providerId="ADAL" clId="{90011126-419D-498A-85AB-7168C55F086A}" dt="2021-04-07T08:18:18.011" v="21" actId="47"/>
        <pc:sldMkLst>
          <pc:docMk/>
          <pc:sldMk cId="827193018" sldId="565"/>
        </pc:sldMkLst>
      </pc:sldChg>
      <pc:sldChg chg="add">
        <pc:chgData name="Zhao Jin" userId="cd05a825-544c-438a-9ba1-08e63db50b47" providerId="ADAL" clId="{90011126-419D-498A-85AB-7168C55F086A}" dt="2021-04-07T09:05:38.293" v="1658"/>
        <pc:sldMkLst>
          <pc:docMk/>
          <pc:sldMk cId="572740426" sldId="566"/>
        </pc:sldMkLst>
      </pc:sldChg>
      <pc:sldChg chg="modSp add del">
        <pc:chgData name="Zhao Jin" userId="cd05a825-544c-438a-9ba1-08e63db50b47" providerId="ADAL" clId="{90011126-419D-498A-85AB-7168C55F086A}" dt="2021-04-07T09:05:33.933" v="1657" actId="2696"/>
        <pc:sldMkLst>
          <pc:docMk/>
          <pc:sldMk cId="1474306681" sldId="566"/>
        </pc:sldMkLst>
        <pc:spChg chg="mod">
          <ac:chgData name="Zhao Jin" userId="cd05a825-544c-438a-9ba1-08e63db50b47" providerId="ADAL" clId="{90011126-419D-498A-85AB-7168C55F086A}" dt="2021-04-07T08:39:20.925" v="160"/>
          <ac:spMkLst>
            <pc:docMk/>
            <pc:sldMk cId="1474306681" sldId="566"/>
            <ac:spMk id="7" creationId="{00000000-0000-0000-0000-000000000000}"/>
          </ac:spMkLst>
        </pc:spChg>
      </pc:sldChg>
      <pc:sldChg chg="del">
        <pc:chgData name="Zhao Jin" userId="cd05a825-544c-438a-9ba1-08e63db50b47" providerId="ADAL" clId="{90011126-419D-498A-85AB-7168C55F086A}" dt="2021-04-07T08:28:17.746" v="93" actId="2696"/>
        <pc:sldMkLst>
          <pc:docMk/>
          <pc:sldMk cId="3959984611" sldId="566"/>
        </pc:sldMkLst>
      </pc:sldChg>
      <pc:sldChg chg="del">
        <pc:chgData name="Zhao Jin" userId="cd05a825-544c-438a-9ba1-08e63db50b47" providerId="ADAL" clId="{90011126-419D-498A-85AB-7168C55F086A}" dt="2021-04-07T08:25:06.203" v="75" actId="47"/>
        <pc:sldMkLst>
          <pc:docMk/>
          <pc:sldMk cId="2879329457" sldId="568"/>
        </pc:sldMkLst>
      </pc:sldChg>
      <pc:sldChg chg="modSp">
        <pc:chgData name="Zhao Jin" userId="cd05a825-544c-438a-9ba1-08e63db50b47" providerId="ADAL" clId="{90011126-419D-498A-85AB-7168C55F086A}" dt="2021-04-07T08:39:20.925" v="160"/>
        <pc:sldMkLst>
          <pc:docMk/>
          <pc:sldMk cId="4240540711" sldId="569"/>
        </pc:sldMkLst>
        <pc:spChg chg="mod">
          <ac:chgData name="Zhao Jin" userId="cd05a825-544c-438a-9ba1-08e63db50b47" providerId="ADAL" clId="{90011126-419D-498A-85AB-7168C55F086A}" dt="2021-04-07T08:39:20.925" v="160"/>
          <ac:spMkLst>
            <pc:docMk/>
            <pc:sldMk cId="4240540711" sldId="569"/>
            <ac:spMk id="7" creationId="{00000000-0000-0000-0000-000000000000}"/>
          </ac:spMkLst>
        </pc:spChg>
      </pc:sldChg>
      <pc:sldChg chg="del">
        <pc:chgData name="Zhao Jin" userId="cd05a825-544c-438a-9ba1-08e63db50b47" providerId="ADAL" clId="{90011126-419D-498A-85AB-7168C55F086A}" dt="2021-04-07T08:25:07.261" v="76" actId="47"/>
        <pc:sldMkLst>
          <pc:docMk/>
          <pc:sldMk cId="2192898961" sldId="570"/>
        </pc:sldMkLst>
      </pc:sldChg>
      <pc:sldChg chg="del ord">
        <pc:chgData name="Zhao Jin" userId="cd05a825-544c-438a-9ba1-08e63db50b47" providerId="ADAL" clId="{90011126-419D-498A-85AB-7168C55F086A}" dt="2021-04-07T08:26:36.641" v="79" actId="47"/>
        <pc:sldMkLst>
          <pc:docMk/>
          <pc:sldMk cId="1427618944" sldId="571"/>
        </pc:sldMkLst>
      </pc:sldChg>
      <pc:sldChg chg="del">
        <pc:chgData name="Zhao Jin" userId="cd05a825-544c-438a-9ba1-08e63db50b47" providerId="ADAL" clId="{90011126-419D-498A-85AB-7168C55F086A}" dt="2021-04-07T08:19:02.805" v="30" actId="47"/>
        <pc:sldMkLst>
          <pc:docMk/>
          <pc:sldMk cId="894186310" sldId="572"/>
        </pc:sldMkLst>
      </pc:sldChg>
      <pc:sldChg chg="del">
        <pc:chgData name="Zhao Jin" userId="cd05a825-544c-438a-9ba1-08e63db50b47" providerId="ADAL" clId="{90011126-419D-498A-85AB-7168C55F086A}" dt="2021-04-07T08:59:27.925" v="1514" actId="47"/>
        <pc:sldMkLst>
          <pc:docMk/>
          <pc:sldMk cId="1565163798" sldId="575"/>
        </pc:sldMkLst>
      </pc:sldChg>
      <pc:sldChg chg="add">
        <pc:chgData name="Zhao Jin" userId="cd05a825-544c-438a-9ba1-08e63db50b47" providerId="ADAL" clId="{90011126-419D-498A-85AB-7168C55F086A}" dt="2021-04-12T04:23:22.710" v="2359"/>
        <pc:sldMkLst>
          <pc:docMk/>
          <pc:sldMk cId="531081965" sldId="582"/>
        </pc:sldMkLst>
      </pc:sldChg>
      <pc:sldChg chg="del">
        <pc:chgData name="Zhao Jin" userId="cd05a825-544c-438a-9ba1-08e63db50b47" providerId="ADAL" clId="{90011126-419D-498A-85AB-7168C55F086A}" dt="2021-04-07T08:39:42.584" v="161" actId="2696"/>
        <pc:sldMkLst>
          <pc:docMk/>
          <pc:sldMk cId="2047881934" sldId="582"/>
        </pc:sldMkLst>
      </pc:sldChg>
      <pc:sldChg chg="addSp delSp add del mod">
        <pc:chgData name="Zhao Jin" userId="cd05a825-544c-438a-9ba1-08e63db50b47" providerId="ADAL" clId="{90011126-419D-498A-85AB-7168C55F086A}" dt="2021-04-12T04:23:20.488" v="2358" actId="2696"/>
        <pc:sldMkLst>
          <pc:docMk/>
          <pc:sldMk cId="3457284860" sldId="582"/>
        </pc:sldMkLst>
        <pc:spChg chg="add del">
          <ac:chgData name="Zhao Jin" userId="cd05a825-544c-438a-9ba1-08e63db50b47" providerId="ADAL" clId="{90011126-419D-498A-85AB-7168C55F086A}" dt="2021-04-07T09:03:38.104" v="1645" actId="22"/>
          <ac:spMkLst>
            <pc:docMk/>
            <pc:sldMk cId="3457284860" sldId="582"/>
            <ac:spMk id="46" creationId="{B358F7B0-2006-4C95-8E41-7C7B431AE3B6}"/>
          </ac:spMkLst>
        </pc:spChg>
      </pc:sldChg>
      <pc:sldChg chg="delSp modSp add del mod ord delAnim">
        <pc:chgData name="Zhao Jin" userId="cd05a825-544c-438a-9ba1-08e63db50b47" providerId="ADAL" clId="{90011126-419D-498A-85AB-7168C55F086A}" dt="2021-04-12T04:36:19.264" v="3024" actId="478"/>
        <pc:sldMkLst>
          <pc:docMk/>
          <pc:sldMk cId="4156536479" sldId="590"/>
        </pc:sldMkLst>
        <pc:spChg chg="mod">
          <ac:chgData name="Zhao Jin" userId="cd05a825-544c-438a-9ba1-08e63db50b47" providerId="ADAL" clId="{90011126-419D-498A-85AB-7168C55F086A}" dt="2021-04-07T09:03:18.997" v="1643"/>
          <ac:spMkLst>
            <pc:docMk/>
            <pc:sldMk cId="4156536479" sldId="590"/>
            <ac:spMk id="7" creationId="{00000000-0000-0000-0000-000000000000}"/>
          </ac:spMkLst>
        </pc:spChg>
        <pc:spChg chg="del">
          <ac:chgData name="Zhao Jin" userId="cd05a825-544c-438a-9ba1-08e63db50b47" providerId="ADAL" clId="{90011126-419D-498A-85AB-7168C55F086A}" dt="2021-04-12T04:36:19.264" v="3024" actId="478"/>
          <ac:spMkLst>
            <pc:docMk/>
            <pc:sldMk cId="4156536479" sldId="590"/>
            <ac:spMk id="34" creationId="{1DA4B870-5E05-4566-A46F-B6A051179C55}"/>
          </ac:spMkLst>
        </pc:spChg>
        <pc:spChg chg="mod">
          <ac:chgData name="Zhao Jin" userId="cd05a825-544c-438a-9ba1-08e63db50b47" providerId="ADAL" clId="{90011126-419D-498A-85AB-7168C55F086A}" dt="2021-04-07T09:03:09.260" v="1642" actId="20577"/>
          <ac:spMkLst>
            <pc:docMk/>
            <pc:sldMk cId="4156536479" sldId="590"/>
            <ac:spMk id="14338" creationId="{00000000-0000-0000-0000-000000000000}"/>
          </ac:spMkLst>
        </pc:spChg>
      </pc:sldChg>
      <pc:sldChg chg="del ord">
        <pc:chgData name="Zhao Jin" userId="cd05a825-544c-438a-9ba1-08e63db50b47" providerId="ADAL" clId="{90011126-419D-498A-85AB-7168C55F086A}" dt="2021-04-07T08:37:38.819" v="140" actId="47"/>
        <pc:sldMkLst>
          <pc:docMk/>
          <pc:sldMk cId="2217225800" sldId="594"/>
        </pc:sldMkLst>
      </pc:sldChg>
      <pc:sldChg chg="del ord">
        <pc:chgData name="Zhao Jin" userId="cd05a825-544c-438a-9ba1-08e63db50b47" providerId="ADAL" clId="{90011126-419D-498A-85AB-7168C55F086A}" dt="2021-04-07T08:37:39.300" v="141" actId="47"/>
        <pc:sldMkLst>
          <pc:docMk/>
          <pc:sldMk cId="2419983458" sldId="595"/>
        </pc:sldMkLst>
      </pc:sldChg>
      <pc:sldChg chg="add del">
        <pc:chgData name="Zhao Jin" userId="cd05a825-544c-438a-9ba1-08e63db50b47" providerId="ADAL" clId="{90011126-419D-498A-85AB-7168C55F086A}" dt="2021-04-07T08:20:22.305" v="48" actId="47"/>
        <pc:sldMkLst>
          <pc:docMk/>
          <pc:sldMk cId="3056023935" sldId="596"/>
        </pc:sldMkLst>
      </pc:sldChg>
      <pc:sldChg chg="modSp del">
        <pc:chgData name="Zhao Jin" userId="cd05a825-544c-438a-9ba1-08e63db50b47" providerId="ADAL" clId="{90011126-419D-498A-85AB-7168C55F086A}" dt="2021-04-07T08:41:17.821" v="168" actId="47"/>
        <pc:sldMkLst>
          <pc:docMk/>
          <pc:sldMk cId="1542002799" sldId="602"/>
        </pc:sldMkLst>
        <pc:spChg chg="mod">
          <ac:chgData name="Zhao Jin" userId="cd05a825-544c-438a-9ba1-08e63db50b47" providerId="ADAL" clId="{90011126-419D-498A-85AB-7168C55F086A}" dt="2021-04-07T08:39:20.925" v="160"/>
          <ac:spMkLst>
            <pc:docMk/>
            <pc:sldMk cId="1542002799" sldId="602"/>
            <ac:spMk id="7" creationId="{00000000-0000-0000-0000-000000000000}"/>
          </ac:spMkLst>
        </pc:spChg>
      </pc:sldChg>
      <pc:sldChg chg="del">
        <pc:chgData name="Zhao Jin" userId="cd05a825-544c-438a-9ba1-08e63db50b47" providerId="ADAL" clId="{90011126-419D-498A-85AB-7168C55F086A}" dt="2021-04-07T08:20:06.408" v="38" actId="47"/>
        <pc:sldMkLst>
          <pc:docMk/>
          <pc:sldMk cId="657864584" sldId="603"/>
        </pc:sldMkLst>
      </pc:sldChg>
      <pc:sldChg chg="add del">
        <pc:chgData name="Zhao Jin" userId="cd05a825-544c-438a-9ba1-08e63db50b47" providerId="ADAL" clId="{90011126-419D-498A-85AB-7168C55F086A}" dt="2021-04-07T08:33:14.990" v="109" actId="2696"/>
        <pc:sldMkLst>
          <pc:docMk/>
          <pc:sldMk cId="2202415413" sldId="604"/>
        </pc:sldMkLst>
      </pc:sldChg>
      <pc:sldChg chg="add del">
        <pc:chgData name="Zhao Jin" userId="cd05a825-544c-438a-9ba1-08e63db50b47" providerId="ADAL" clId="{90011126-419D-498A-85AB-7168C55F086A}" dt="2021-04-07T08:31:32.638" v="104" actId="2696"/>
        <pc:sldMkLst>
          <pc:docMk/>
          <pc:sldMk cId="2266731302" sldId="604"/>
        </pc:sldMkLst>
      </pc:sldChg>
      <pc:sldChg chg="add del">
        <pc:chgData name="Zhao Jin" userId="cd05a825-544c-438a-9ba1-08e63db50b47" providerId="ADAL" clId="{90011126-419D-498A-85AB-7168C55F086A}" dt="2021-04-07T08:37:46.566" v="146" actId="47"/>
        <pc:sldMkLst>
          <pc:docMk/>
          <pc:sldMk cId="2550611830" sldId="604"/>
        </pc:sldMkLst>
      </pc:sldChg>
      <pc:sldChg chg="add del">
        <pc:chgData name="Zhao Jin" userId="cd05a825-544c-438a-9ba1-08e63db50b47" providerId="ADAL" clId="{90011126-419D-498A-85AB-7168C55F086A}" dt="2021-04-07T08:32:30.821" v="106" actId="2696"/>
        <pc:sldMkLst>
          <pc:docMk/>
          <pc:sldMk cId="3426412852" sldId="604"/>
        </pc:sldMkLst>
      </pc:sldChg>
      <pc:sldChg chg="modSp">
        <pc:chgData name="Zhao Jin" userId="cd05a825-544c-438a-9ba1-08e63db50b47" providerId="ADAL" clId="{90011126-419D-498A-85AB-7168C55F086A}" dt="2021-04-07T08:39:20.925" v="160"/>
        <pc:sldMkLst>
          <pc:docMk/>
          <pc:sldMk cId="2489370454" sldId="605"/>
        </pc:sldMkLst>
        <pc:spChg chg="mod">
          <ac:chgData name="Zhao Jin" userId="cd05a825-544c-438a-9ba1-08e63db50b47" providerId="ADAL" clId="{90011126-419D-498A-85AB-7168C55F086A}" dt="2021-04-07T08:39:20.925" v="160"/>
          <ac:spMkLst>
            <pc:docMk/>
            <pc:sldMk cId="2489370454" sldId="605"/>
            <ac:spMk id="7" creationId="{00000000-0000-0000-0000-000000000000}"/>
          </ac:spMkLst>
        </pc:spChg>
      </pc:sldChg>
      <pc:sldChg chg="add">
        <pc:chgData name="Zhao Jin" userId="cd05a825-544c-438a-9ba1-08e63db50b47" providerId="ADAL" clId="{90011126-419D-498A-85AB-7168C55F086A}" dt="2021-04-07T08:41:45.872" v="173"/>
        <pc:sldMkLst>
          <pc:docMk/>
          <pc:sldMk cId="135826027" sldId="606"/>
        </pc:sldMkLst>
      </pc:sldChg>
      <pc:sldChg chg="modSp del ord">
        <pc:chgData name="Zhao Jin" userId="cd05a825-544c-438a-9ba1-08e63db50b47" providerId="ADAL" clId="{90011126-419D-498A-85AB-7168C55F086A}" dt="2021-04-07T08:41:36.796" v="172" actId="2696"/>
        <pc:sldMkLst>
          <pc:docMk/>
          <pc:sldMk cId="640598186" sldId="606"/>
        </pc:sldMkLst>
        <pc:spChg chg="mod">
          <ac:chgData name="Zhao Jin" userId="cd05a825-544c-438a-9ba1-08e63db50b47" providerId="ADAL" clId="{90011126-419D-498A-85AB-7168C55F086A}" dt="2021-04-07T08:39:20.925" v="160"/>
          <ac:spMkLst>
            <pc:docMk/>
            <pc:sldMk cId="640598186" sldId="606"/>
            <ac:spMk id="7" creationId="{00000000-0000-0000-0000-000000000000}"/>
          </ac:spMkLst>
        </pc:spChg>
      </pc:sldChg>
      <pc:sldChg chg="add">
        <pc:chgData name="Zhao Jin" userId="cd05a825-544c-438a-9ba1-08e63db50b47" providerId="ADAL" clId="{90011126-419D-498A-85AB-7168C55F086A}" dt="2021-04-07T08:51:33.202" v="811"/>
        <pc:sldMkLst>
          <pc:docMk/>
          <pc:sldMk cId="1392057207" sldId="612"/>
        </pc:sldMkLst>
      </pc:sldChg>
      <pc:sldChg chg="del">
        <pc:chgData name="Zhao Jin" userId="cd05a825-544c-438a-9ba1-08e63db50b47" providerId="ADAL" clId="{90011126-419D-498A-85AB-7168C55F086A}" dt="2021-04-07T08:51:23.437" v="810" actId="2696"/>
        <pc:sldMkLst>
          <pc:docMk/>
          <pc:sldMk cId="2483833350" sldId="612"/>
        </pc:sldMkLst>
      </pc:sldChg>
      <pc:sldChg chg="del">
        <pc:chgData name="Zhao Jin" userId="cd05a825-544c-438a-9ba1-08e63db50b47" providerId="ADAL" clId="{90011126-419D-498A-85AB-7168C55F086A}" dt="2021-04-07T08:21:31.100" v="55" actId="47"/>
        <pc:sldMkLst>
          <pc:docMk/>
          <pc:sldMk cId="2970543596" sldId="613"/>
        </pc:sldMkLst>
      </pc:sldChg>
      <pc:sldChg chg="add del">
        <pc:chgData name="Zhao Jin" userId="cd05a825-544c-438a-9ba1-08e63db50b47" providerId="ADAL" clId="{90011126-419D-498A-85AB-7168C55F086A}" dt="2021-04-12T04:23:20.488" v="2358" actId="2696"/>
        <pc:sldMkLst>
          <pc:docMk/>
          <pc:sldMk cId="1813128722" sldId="617"/>
        </pc:sldMkLst>
      </pc:sldChg>
      <pc:sldChg chg="add">
        <pc:chgData name="Zhao Jin" userId="cd05a825-544c-438a-9ba1-08e63db50b47" providerId="ADAL" clId="{90011126-419D-498A-85AB-7168C55F086A}" dt="2021-04-12T04:23:22.710" v="2359"/>
        <pc:sldMkLst>
          <pc:docMk/>
          <pc:sldMk cId="4221416773" sldId="617"/>
        </pc:sldMkLst>
      </pc:sldChg>
      <pc:sldChg chg="add del">
        <pc:chgData name="Zhao Jin" userId="cd05a825-544c-438a-9ba1-08e63db50b47" providerId="ADAL" clId="{90011126-419D-498A-85AB-7168C55F086A}" dt="2021-04-07T08:59:41.438" v="1517" actId="47"/>
        <pc:sldMkLst>
          <pc:docMk/>
          <pc:sldMk cId="853971738" sldId="618"/>
        </pc:sldMkLst>
      </pc:sldChg>
      <pc:sldChg chg="modSp del">
        <pc:chgData name="Zhao Jin" userId="cd05a825-544c-438a-9ba1-08e63db50b47" providerId="ADAL" clId="{90011126-419D-498A-85AB-7168C55F086A}" dt="2021-04-07T08:49:52.784" v="677" actId="2696"/>
        <pc:sldMkLst>
          <pc:docMk/>
          <pc:sldMk cId="4274114340" sldId="618"/>
        </pc:sldMkLst>
        <pc:spChg chg="mod">
          <ac:chgData name="Zhao Jin" userId="cd05a825-544c-438a-9ba1-08e63db50b47" providerId="ADAL" clId="{90011126-419D-498A-85AB-7168C55F086A}" dt="2021-04-07T08:39:20.925" v="160"/>
          <ac:spMkLst>
            <pc:docMk/>
            <pc:sldMk cId="4274114340" sldId="618"/>
            <ac:spMk id="7" creationId="{00000000-0000-0000-0000-000000000000}"/>
          </ac:spMkLst>
        </pc:spChg>
      </pc:sldChg>
      <pc:sldChg chg="modSp del ord">
        <pc:chgData name="Zhao Jin" userId="cd05a825-544c-438a-9ba1-08e63db50b47" providerId="ADAL" clId="{90011126-419D-498A-85AB-7168C55F086A}" dt="2021-04-12T04:23:20.488" v="2358" actId="2696"/>
        <pc:sldMkLst>
          <pc:docMk/>
          <pc:sldMk cId="282410985" sldId="620"/>
        </pc:sldMkLst>
        <pc:spChg chg="mod">
          <ac:chgData name="Zhao Jin" userId="cd05a825-544c-438a-9ba1-08e63db50b47" providerId="ADAL" clId="{90011126-419D-498A-85AB-7168C55F086A}" dt="2021-04-07T08:39:20.925" v="160"/>
          <ac:spMkLst>
            <pc:docMk/>
            <pc:sldMk cId="282410985" sldId="620"/>
            <ac:spMk id="7" creationId="{00000000-0000-0000-0000-000000000000}"/>
          </ac:spMkLst>
        </pc:spChg>
      </pc:sldChg>
      <pc:sldChg chg="delSp modSp add mod">
        <pc:chgData name="Zhao Jin" userId="cd05a825-544c-438a-9ba1-08e63db50b47" providerId="ADAL" clId="{90011126-419D-498A-85AB-7168C55F086A}" dt="2021-04-12T04:33:34.254" v="2848" actId="478"/>
        <pc:sldMkLst>
          <pc:docMk/>
          <pc:sldMk cId="3987593272" sldId="620"/>
        </pc:sldMkLst>
        <pc:spChg chg="mod">
          <ac:chgData name="Zhao Jin" userId="cd05a825-544c-438a-9ba1-08e63db50b47" providerId="ADAL" clId="{90011126-419D-498A-85AB-7168C55F086A}" dt="2021-04-12T04:33:24.787" v="2812" actId="20577"/>
          <ac:spMkLst>
            <pc:docMk/>
            <pc:sldMk cId="3987593272" sldId="620"/>
            <ac:spMk id="9" creationId="{E822A0D5-9D76-43F4-AB94-614D7B22B216}"/>
          </ac:spMkLst>
        </pc:spChg>
        <pc:spChg chg="del mod">
          <ac:chgData name="Zhao Jin" userId="cd05a825-544c-438a-9ba1-08e63db50b47" providerId="ADAL" clId="{90011126-419D-498A-85AB-7168C55F086A}" dt="2021-04-12T04:33:33.782" v="2847" actId="478"/>
          <ac:spMkLst>
            <pc:docMk/>
            <pc:sldMk cId="3987593272" sldId="620"/>
            <ac:spMk id="10" creationId="{2EDFDD67-6333-9844-8194-21DDDD857199}"/>
          </ac:spMkLst>
        </pc:spChg>
        <pc:spChg chg="mod">
          <ac:chgData name="Zhao Jin" userId="cd05a825-544c-438a-9ba1-08e63db50b47" providerId="ADAL" clId="{90011126-419D-498A-85AB-7168C55F086A}" dt="2021-04-12T04:33:29.390" v="2846" actId="1035"/>
          <ac:spMkLst>
            <pc:docMk/>
            <pc:sldMk cId="3987593272" sldId="620"/>
            <ac:spMk id="13" creationId="{A6C30920-C994-477D-BF38-FB31A7971AB0}"/>
          </ac:spMkLst>
        </pc:spChg>
        <pc:spChg chg="mod">
          <ac:chgData name="Zhao Jin" userId="cd05a825-544c-438a-9ba1-08e63db50b47" providerId="ADAL" clId="{90011126-419D-498A-85AB-7168C55F086A}" dt="2021-04-12T04:33:29.390" v="2846" actId="1035"/>
          <ac:spMkLst>
            <pc:docMk/>
            <pc:sldMk cId="3987593272" sldId="620"/>
            <ac:spMk id="16" creationId="{7D612F80-F399-47C0-9F5C-4D60AC2C8B4A}"/>
          </ac:spMkLst>
        </pc:spChg>
        <pc:spChg chg="mod">
          <ac:chgData name="Zhao Jin" userId="cd05a825-544c-438a-9ba1-08e63db50b47" providerId="ADAL" clId="{90011126-419D-498A-85AB-7168C55F086A}" dt="2021-04-12T04:33:29.390" v="2846" actId="1035"/>
          <ac:spMkLst>
            <pc:docMk/>
            <pc:sldMk cId="3987593272" sldId="620"/>
            <ac:spMk id="17" creationId="{C3484D0C-7905-4424-BBC9-B23C55F335D2}"/>
          </ac:spMkLst>
        </pc:spChg>
        <pc:cxnChg chg="del mod">
          <ac:chgData name="Zhao Jin" userId="cd05a825-544c-438a-9ba1-08e63db50b47" providerId="ADAL" clId="{90011126-419D-498A-85AB-7168C55F086A}" dt="2021-04-12T04:33:34.254" v="2848" actId="478"/>
          <ac:cxnSpMkLst>
            <pc:docMk/>
            <pc:sldMk cId="3987593272" sldId="620"/>
            <ac:cxnSpMk id="11" creationId="{3EB55ED0-34DD-3648-82BE-386DCFECCD9D}"/>
          </ac:cxnSpMkLst>
        </pc:cxnChg>
      </pc:sldChg>
      <pc:sldChg chg="del">
        <pc:chgData name="Zhao Jin" userId="cd05a825-544c-438a-9ba1-08e63db50b47" providerId="ADAL" clId="{90011126-419D-498A-85AB-7168C55F086A}" dt="2021-04-07T08:21:36.386" v="56" actId="47"/>
        <pc:sldMkLst>
          <pc:docMk/>
          <pc:sldMk cId="2267673099" sldId="621"/>
        </pc:sldMkLst>
      </pc:sldChg>
      <pc:sldChg chg="modSp add del mod">
        <pc:chgData name="Zhao Jin" userId="cd05a825-544c-438a-9ba1-08e63db50b47" providerId="ADAL" clId="{90011126-419D-498A-85AB-7168C55F086A}" dt="2021-04-07T08:42:58.083" v="179"/>
        <pc:sldMkLst>
          <pc:docMk/>
          <pc:sldMk cId="3503582036" sldId="622"/>
        </pc:sldMkLst>
        <pc:spChg chg="mod">
          <ac:chgData name="Zhao Jin" userId="cd05a825-544c-438a-9ba1-08e63db50b47" providerId="ADAL" clId="{90011126-419D-498A-85AB-7168C55F086A}" dt="2021-04-07T08:42:58.083" v="179"/>
          <ac:spMkLst>
            <pc:docMk/>
            <pc:sldMk cId="3503582036" sldId="622"/>
            <ac:spMk id="7" creationId="{00000000-0000-0000-0000-000000000000}"/>
          </ac:spMkLst>
        </pc:spChg>
      </pc:sldChg>
      <pc:sldChg chg="add">
        <pc:chgData name="Zhao Jin" userId="cd05a825-544c-438a-9ba1-08e63db50b47" providerId="ADAL" clId="{90011126-419D-498A-85AB-7168C55F086A}" dt="2021-04-07T08:51:33.202" v="811"/>
        <pc:sldMkLst>
          <pc:docMk/>
          <pc:sldMk cId="791522724" sldId="624"/>
        </pc:sldMkLst>
      </pc:sldChg>
      <pc:sldChg chg="modSp del">
        <pc:chgData name="Zhao Jin" userId="cd05a825-544c-438a-9ba1-08e63db50b47" providerId="ADAL" clId="{90011126-419D-498A-85AB-7168C55F086A}" dt="2021-04-07T08:51:23.437" v="810" actId="2696"/>
        <pc:sldMkLst>
          <pc:docMk/>
          <pc:sldMk cId="1465211527" sldId="624"/>
        </pc:sldMkLst>
        <pc:spChg chg="mod">
          <ac:chgData name="Zhao Jin" userId="cd05a825-544c-438a-9ba1-08e63db50b47" providerId="ADAL" clId="{90011126-419D-498A-85AB-7168C55F086A}" dt="2021-04-07T08:39:20.925" v="160"/>
          <ac:spMkLst>
            <pc:docMk/>
            <pc:sldMk cId="1465211527" sldId="624"/>
            <ac:spMk id="7" creationId="{00000000-0000-0000-0000-000000000000}"/>
          </ac:spMkLst>
        </pc:spChg>
      </pc:sldChg>
      <pc:sldChg chg="del">
        <pc:chgData name="Zhao Jin" userId="cd05a825-544c-438a-9ba1-08e63db50b47" providerId="ADAL" clId="{90011126-419D-498A-85AB-7168C55F086A}" dt="2021-04-07T08:21:18.215" v="51" actId="47"/>
        <pc:sldMkLst>
          <pc:docMk/>
          <pc:sldMk cId="2795639249" sldId="626"/>
        </pc:sldMkLst>
      </pc:sldChg>
      <pc:sldChg chg="add del">
        <pc:chgData name="Zhao Jin" userId="cd05a825-544c-438a-9ba1-08e63db50b47" providerId="ADAL" clId="{90011126-419D-498A-85AB-7168C55F086A}" dt="2021-04-07T08:37:47.881" v="147" actId="47"/>
        <pc:sldMkLst>
          <pc:docMk/>
          <pc:sldMk cId="333343443" sldId="627"/>
        </pc:sldMkLst>
      </pc:sldChg>
      <pc:sldChg chg="add del">
        <pc:chgData name="Zhao Jin" userId="cd05a825-544c-438a-9ba1-08e63db50b47" providerId="ADAL" clId="{90011126-419D-498A-85AB-7168C55F086A}" dt="2021-04-07T08:32:30.821" v="106" actId="2696"/>
        <pc:sldMkLst>
          <pc:docMk/>
          <pc:sldMk cId="809693459" sldId="627"/>
        </pc:sldMkLst>
      </pc:sldChg>
      <pc:sldChg chg="add del">
        <pc:chgData name="Zhao Jin" userId="cd05a825-544c-438a-9ba1-08e63db50b47" providerId="ADAL" clId="{90011126-419D-498A-85AB-7168C55F086A}" dt="2021-04-07T08:31:32.638" v="104" actId="2696"/>
        <pc:sldMkLst>
          <pc:docMk/>
          <pc:sldMk cId="2964341788" sldId="627"/>
        </pc:sldMkLst>
      </pc:sldChg>
      <pc:sldChg chg="add del">
        <pc:chgData name="Zhao Jin" userId="cd05a825-544c-438a-9ba1-08e63db50b47" providerId="ADAL" clId="{90011126-419D-498A-85AB-7168C55F086A}" dt="2021-04-07T08:33:14.990" v="109" actId="2696"/>
        <pc:sldMkLst>
          <pc:docMk/>
          <pc:sldMk cId="3007397024" sldId="627"/>
        </pc:sldMkLst>
      </pc:sldChg>
      <pc:sldChg chg="add">
        <pc:chgData name="Zhao Jin" userId="cd05a825-544c-438a-9ba1-08e63db50b47" providerId="ADAL" clId="{90011126-419D-498A-85AB-7168C55F086A}" dt="2021-04-07T08:51:33.202" v="811"/>
        <pc:sldMkLst>
          <pc:docMk/>
          <pc:sldMk cId="2191771021" sldId="631"/>
        </pc:sldMkLst>
      </pc:sldChg>
      <pc:sldChg chg="modSp del">
        <pc:chgData name="Zhao Jin" userId="cd05a825-544c-438a-9ba1-08e63db50b47" providerId="ADAL" clId="{90011126-419D-498A-85AB-7168C55F086A}" dt="2021-04-07T08:51:23.437" v="810" actId="2696"/>
        <pc:sldMkLst>
          <pc:docMk/>
          <pc:sldMk cId="3565944728" sldId="631"/>
        </pc:sldMkLst>
        <pc:spChg chg="mod">
          <ac:chgData name="Zhao Jin" userId="cd05a825-544c-438a-9ba1-08e63db50b47" providerId="ADAL" clId="{90011126-419D-498A-85AB-7168C55F086A}" dt="2021-04-07T08:39:20.925" v="160"/>
          <ac:spMkLst>
            <pc:docMk/>
            <pc:sldMk cId="3565944728" sldId="631"/>
            <ac:spMk id="7" creationId="{00000000-0000-0000-0000-000000000000}"/>
          </ac:spMkLst>
        </pc:spChg>
      </pc:sldChg>
      <pc:sldChg chg="del">
        <pc:chgData name="Zhao Jin" userId="cd05a825-544c-438a-9ba1-08e63db50b47" providerId="ADAL" clId="{90011126-419D-498A-85AB-7168C55F086A}" dt="2021-04-07T08:21:21.890" v="52" actId="47"/>
        <pc:sldMkLst>
          <pc:docMk/>
          <pc:sldMk cId="2709092880" sldId="632"/>
        </pc:sldMkLst>
      </pc:sldChg>
      <pc:sldChg chg="modSp add del mod">
        <pc:chgData name="Zhao Jin" userId="cd05a825-544c-438a-9ba1-08e63db50b47" providerId="ADAL" clId="{90011126-419D-498A-85AB-7168C55F086A}" dt="2021-04-07T08:43:00.216" v="180"/>
        <pc:sldMkLst>
          <pc:docMk/>
          <pc:sldMk cId="1258830549" sldId="635"/>
        </pc:sldMkLst>
        <pc:spChg chg="mod">
          <ac:chgData name="Zhao Jin" userId="cd05a825-544c-438a-9ba1-08e63db50b47" providerId="ADAL" clId="{90011126-419D-498A-85AB-7168C55F086A}" dt="2021-04-07T08:43:00.216" v="180"/>
          <ac:spMkLst>
            <pc:docMk/>
            <pc:sldMk cId="1258830549" sldId="635"/>
            <ac:spMk id="7" creationId="{00000000-0000-0000-0000-000000000000}"/>
          </ac:spMkLst>
        </pc:spChg>
      </pc:sldChg>
      <pc:sldChg chg="add del">
        <pc:chgData name="Zhao Jin" userId="cd05a825-544c-438a-9ba1-08e63db50b47" providerId="ADAL" clId="{90011126-419D-498A-85AB-7168C55F086A}" dt="2021-04-07T08:34:27.663" v="116" actId="2696"/>
        <pc:sldMkLst>
          <pc:docMk/>
          <pc:sldMk cId="537511038" sldId="636"/>
        </pc:sldMkLst>
      </pc:sldChg>
      <pc:sldChg chg="del">
        <pc:chgData name="Zhao Jin" userId="cd05a825-544c-438a-9ba1-08e63db50b47" providerId="ADAL" clId="{90011126-419D-498A-85AB-7168C55F086A}" dt="2021-04-07T08:28:30.669" v="95" actId="2696"/>
        <pc:sldMkLst>
          <pc:docMk/>
          <pc:sldMk cId="3454948446" sldId="636"/>
        </pc:sldMkLst>
      </pc:sldChg>
      <pc:sldChg chg="modSp add del">
        <pc:chgData name="Zhao Jin" userId="cd05a825-544c-438a-9ba1-08e63db50b47" providerId="ADAL" clId="{90011126-419D-498A-85AB-7168C55F086A}" dt="2021-04-07T08:59:42.149" v="1518" actId="47"/>
        <pc:sldMkLst>
          <pc:docMk/>
          <pc:sldMk cId="4157572169" sldId="636"/>
        </pc:sldMkLst>
        <pc:spChg chg="mod">
          <ac:chgData name="Zhao Jin" userId="cd05a825-544c-438a-9ba1-08e63db50b47" providerId="ADAL" clId="{90011126-419D-498A-85AB-7168C55F086A}" dt="2021-04-07T08:39:20.925" v="160"/>
          <ac:spMkLst>
            <pc:docMk/>
            <pc:sldMk cId="4157572169" sldId="636"/>
            <ac:spMk id="7" creationId="{00000000-0000-0000-0000-000000000000}"/>
          </ac:spMkLst>
        </pc:spChg>
      </pc:sldChg>
      <pc:sldChg chg="del">
        <pc:chgData name="Zhao Jin" userId="cd05a825-544c-438a-9ba1-08e63db50b47" providerId="ADAL" clId="{90011126-419D-498A-85AB-7168C55F086A}" dt="2021-04-07T08:24:48.850" v="74" actId="47"/>
        <pc:sldMkLst>
          <pc:docMk/>
          <pc:sldMk cId="1235845528" sldId="637"/>
        </pc:sldMkLst>
      </pc:sldChg>
      <pc:sldChg chg="del">
        <pc:chgData name="Zhao Jin" userId="cd05a825-544c-438a-9ba1-08e63db50b47" providerId="ADAL" clId="{90011126-419D-498A-85AB-7168C55F086A}" dt="2021-04-07T08:19:30.937" v="35" actId="47"/>
        <pc:sldMkLst>
          <pc:docMk/>
          <pc:sldMk cId="3042096305" sldId="638"/>
        </pc:sldMkLst>
      </pc:sldChg>
      <pc:sldChg chg="add">
        <pc:chgData name="Zhao Jin" userId="cd05a825-544c-438a-9ba1-08e63db50b47" providerId="ADAL" clId="{90011126-419D-498A-85AB-7168C55F086A}" dt="2021-04-12T04:23:22.710" v="2359"/>
        <pc:sldMkLst>
          <pc:docMk/>
          <pc:sldMk cId="3358003148" sldId="639"/>
        </pc:sldMkLst>
      </pc:sldChg>
      <pc:sldChg chg="modSp del ord">
        <pc:chgData name="Zhao Jin" userId="cd05a825-544c-438a-9ba1-08e63db50b47" providerId="ADAL" clId="{90011126-419D-498A-85AB-7168C55F086A}" dt="2021-04-12T04:23:20.488" v="2358" actId="2696"/>
        <pc:sldMkLst>
          <pc:docMk/>
          <pc:sldMk cId="4048105877" sldId="639"/>
        </pc:sldMkLst>
        <pc:spChg chg="mod">
          <ac:chgData name="Zhao Jin" userId="cd05a825-544c-438a-9ba1-08e63db50b47" providerId="ADAL" clId="{90011126-419D-498A-85AB-7168C55F086A}" dt="2021-04-07T08:39:20.925" v="160"/>
          <ac:spMkLst>
            <pc:docMk/>
            <pc:sldMk cId="4048105877" sldId="639"/>
            <ac:spMk id="7" creationId="{00000000-0000-0000-0000-000000000000}"/>
          </ac:spMkLst>
        </pc:spChg>
      </pc:sldChg>
      <pc:sldChg chg="modSp">
        <pc:chgData name="Zhao Jin" userId="cd05a825-544c-438a-9ba1-08e63db50b47" providerId="ADAL" clId="{90011126-419D-498A-85AB-7168C55F086A}" dt="2021-04-07T08:39:20.925" v="160"/>
        <pc:sldMkLst>
          <pc:docMk/>
          <pc:sldMk cId="1252576829" sldId="640"/>
        </pc:sldMkLst>
        <pc:spChg chg="mod">
          <ac:chgData name="Zhao Jin" userId="cd05a825-544c-438a-9ba1-08e63db50b47" providerId="ADAL" clId="{90011126-419D-498A-85AB-7168C55F086A}" dt="2021-04-07T08:39:20.925" v="160"/>
          <ac:spMkLst>
            <pc:docMk/>
            <pc:sldMk cId="1252576829" sldId="640"/>
            <ac:spMk id="7" creationId="{00000000-0000-0000-0000-000000000000}"/>
          </ac:spMkLst>
        </pc:spChg>
      </pc:sldChg>
      <pc:sldChg chg="delSp modSp mod">
        <pc:chgData name="Zhao Jin" userId="cd05a825-544c-438a-9ba1-08e63db50b47" providerId="ADAL" clId="{90011126-419D-498A-85AB-7168C55F086A}" dt="2021-04-07T08:39:20.925" v="160"/>
        <pc:sldMkLst>
          <pc:docMk/>
          <pc:sldMk cId="649273319" sldId="641"/>
        </pc:sldMkLst>
        <pc:spChg chg="mod">
          <ac:chgData name="Zhao Jin" userId="cd05a825-544c-438a-9ba1-08e63db50b47" providerId="ADAL" clId="{90011126-419D-498A-85AB-7168C55F086A}" dt="2021-04-07T08:39:20.925" v="160"/>
          <ac:spMkLst>
            <pc:docMk/>
            <pc:sldMk cId="649273319" sldId="641"/>
            <ac:spMk id="7" creationId="{00000000-0000-0000-0000-000000000000}"/>
          </ac:spMkLst>
        </pc:spChg>
        <pc:spChg chg="del">
          <ac:chgData name="Zhao Jin" userId="cd05a825-544c-438a-9ba1-08e63db50b47" providerId="ADAL" clId="{90011126-419D-498A-85AB-7168C55F086A}" dt="2021-04-07T08:19:44.116" v="36" actId="478"/>
          <ac:spMkLst>
            <pc:docMk/>
            <pc:sldMk cId="649273319" sldId="641"/>
            <ac:spMk id="8" creationId="{00000000-0000-0000-0000-000000000000}"/>
          </ac:spMkLst>
        </pc:spChg>
      </pc:sldChg>
      <pc:sldChg chg="modSp add del mod">
        <pc:chgData name="Zhao Jin" userId="cd05a825-544c-438a-9ba1-08e63db50b47" providerId="ADAL" clId="{90011126-419D-498A-85AB-7168C55F086A}" dt="2021-04-07T08:43:58.712" v="213" actId="47"/>
        <pc:sldMkLst>
          <pc:docMk/>
          <pc:sldMk cId="1506674803" sldId="642"/>
        </pc:sldMkLst>
        <pc:spChg chg="mod">
          <ac:chgData name="Zhao Jin" userId="cd05a825-544c-438a-9ba1-08e63db50b47" providerId="ADAL" clId="{90011126-419D-498A-85AB-7168C55F086A}" dt="2021-04-07T08:43:41.441" v="212" actId="20577"/>
          <ac:spMkLst>
            <pc:docMk/>
            <pc:sldMk cId="1506674803" sldId="642"/>
            <ac:spMk id="14338" creationId="{00000000-0000-0000-0000-000000000000}"/>
          </ac:spMkLst>
        </pc:spChg>
      </pc:sldChg>
      <pc:sldChg chg="modSp del">
        <pc:chgData name="Zhao Jin" userId="cd05a825-544c-438a-9ba1-08e63db50b47" providerId="ADAL" clId="{90011126-419D-498A-85AB-7168C55F086A}" dt="2021-04-07T08:43:24.310" v="183" actId="2696"/>
        <pc:sldMkLst>
          <pc:docMk/>
          <pc:sldMk cId="3269496185" sldId="642"/>
        </pc:sldMkLst>
        <pc:spChg chg="mod">
          <ac:chgData name="Zhao Jin" userId="cd05a825-544c-438a-9ba1-08e63db50b47" providerId="ADAL" clId="{90011126-419D-498A-85AB-7168C55F086A}" dt="2021-04-07T08:39:20.925" v="160"/>
          <ac:spMkLst>
            <pc:docMk/>
            <pc:sldMk cId="3269496185" sldId="642"/>
            <ac:spMk id="7" creationId="{00000000-0000-0000-0000-000000000000}"/>
          </ac:spMkLst>
        </pc:spChg>
      </pc:sldChg>
      <pc:sldChg chg="modSp del">
        <pc:chgData name="Zhao Jin" userId="cd05a825-544c-438a-9ba1-08e63db50b47" providerId="ADAL" clId="{90011126-419D-498A-85AB-7168C55F086A}" dt="2021-04-07T08:41:26.991" v="169" actId="47"/>
        <pc:sldMkLst>
          <pc:docMk/>
          <pc:sldMk cId="1179750071" sldId="643"/>
        </pc:sldMkLst>
        <pc:spChg chg="mod">
          <ac:chgData name="Zhao Jin" userId="cd05a825-544c-438a-9ba1-08e63db50b47" providerId="ADAL" clId="{90011126-419D-498A-85AB-7168C55F086A}" dt="2021-04-07T08:39:20.925" v="160"/>
          <ac:spMkLst>
            <pc:docMk/>
            <pc:sldMk cId="1179750071" sldId="643"/>
            <ac:spMk id="7" creationId="{00000000-0000-0000-0000-000000000000}"/>
          </ac:spMkLst>
        </pc:spChg>
      </pc:sldChg>
      <pc:sldChg chg="modSp del">
        <pc:chgData name="Zhao Jin" userId="cd05a825-544c-438a-9ba1-08e63db50b47" providerId="ADAL" clId="{90011126-419D-498A-85AB-7168C55F086A}" dt="2021-04-07T08:41:27.919" v="170" actId="47"/>
        <pc:sldMkLst>
          <pc:docMk/>
          <pc:sldMk cId="1937756497" sldId="644"/>
        </pc:sldMkLst>
        <pc:spChg chg="mod">
          <ac:chgData name="Zhao Jin" userId="cd05a825-544c-438a-9ba1-08e63db50b47" providerId="ADAL" clId="{90011126-419D-498A-85AB-7168C55F086A}" dt="2021-04-07T08:39:20.925" v="160"/>
          <ac:spMkLst>
            <pc:docMk/>
            <pc:sldMk cId="1937756497" sldId="644"/>
            <ac:spMk id="7" creationId="{00000000-0000-0000-0000-000000000000}"/>
          </ac:spMkLst>
        </pc:spChg>
      </pc:sldChg>
      <pc:sldChg chg="modSp del">
        <pc:chgData name="Zhao Jin" userId="cd05a825-544c-438a-9ba1-08e63db50b47" providerId="ADAL" clId="{90011126-419D-498A-85AB-7168C55F086A}" dt="2021-04-07T08:41:28.844" v="171" actId="47"/>
        <pc:sldMkLst>
          <pc:docMk/>
          <pc:sldMk cId="3737971943" sldId="645"/>
        </pc:sldMkLst>
        <pc:spChg chg="mod">
          <ac:chgData name="Zhao Jin" userId="cd05a825-544c-438a-9ba1-08e63db50b47" providerId="ADAL" clId="{90011126-419D-498A-85AB-7168C55F086A}" dt="2021-04-07T08:39:20.925" v="160"/>
          <ac:spMkLst>
            <pc:docMk/>
            <pc:sldMk cId="3737971943" sldId="645"/>
            <ac:spMk id="7" creationId="{00000000-0000-0000-0000-000000000000}"/>
          </ac:spMkLst>
        </pc:spChg>
      </pc:sldChg>
      <pc:sldChg chg="modSp del">
        <pc:chgData name="Zhao Jin" userId="cd05a825-544c-438a-9ba1-08e63db50b47" providerId="ADAL" clId="{90011126-419D-498A-85AB-7168C55F086A}" dt="2021-04-07T08:43:05.173" v="181" actId="47"/>
        <pc:sldMkLst>
          <pc:docMk/>
          <pc:sldMk cId="723901272" sldId="646"/>
        </pc:sldMkLst>
        <pc:spChg chg="mod">
          <ac:chgData name="Zhao Jin" userId="cd05a825-544c-438a-9ba1-08e63db50b47" providerId="ADAL" clId="{90011126-419D-498A-85AB-7168C55F086A}" dt="2021-04-07T08:39:20.925" v="160"/>
          <ac:spMkLst>
            <pc:docMk/>
            <pc:sldMk cId="723901272" sldId="646"/>
            <ac:spMk id="7" creationId="{00000000-0000-0000-0000-000000000000}"/>
          </ac:spMkLst>
        </pc:spChg>
      </pc:sldChg>
      <pc:sldChg chg="modSp del">
        <pc:chgData name="Zhao Jin" userId="cd05a825-544c-438a-9ba1-08e63db50b47" providerId="ADAL" clId="{90011126-419D-498A-85AB-7168C55F086A}" dt="2021-04-07T08:43:06.190" v="182" actId="47"/>
        <pc:sldMkLst>
          <pc:docMk/>
          <pc:sldMk cId="1514327557" sldId="647"/>
        </pc:sldMkLst>
        <pc:spChg chg="mod">
          <ac:chgData name="Zhao Jin" userId="cd05a825-544c-438a-9ba1-08e63db50b47" providerId="ADAL" clId="{90011126-419D-498A-85AB-7168C55F086A}" dt="2021-04-07T08:39:20.925" v="160"/>
          <ac:spMkLst>
            <pc:docMk/>
            <pc:sldMk cId="1514327557" sldId="647"/>
            <ac:spMk id="7" creationId="{00000000-0000-0000-0000-000000000000}"/>
          </ac:spMkLst>
        </pc:spChg>
      </pc:sldChg>
      <pc:sldChg chg="del">
        <pc:chgData name="Zhao Jin" userId="cd05a825-544c-438a-9ba1-08e63db50b47" providerId="ADAL" clId="{90011126-419D-498A-85AB-7168C55F086A}" dt="2021-04-07T08:30:53.668" v="103" actId="47"/>
        <pc:sldMkLst>
          <pc:docMk/>
          <pc:sldMk cId="1862784809" sldId="648"/>
        </pc:sldMkLst>
      </pc:sldChg>
      <pc:sldChg chg="add del">
        <pc:chgData name="Zhao Jin" userId="cd05a825-544c-438a-9ba1-08e63db50b47" providerId="ADAL" clId="{90011126-419D-498A-85AB-7168C55F086A}" dt="2021-04-07T09:08:42.476" v="1659" actId="2696"/>
        <pc:sldMkLst>
          <pc:docMk/>
          <pc:sldMk cId="674906226" sldId="649"/>
        </pc:sldMkLst>
      </pc:sldChg>
      <pc:sldChg chg="modSp del">
        <pc:chgData name="Zhao Jin" userId="cd05a825-544c-438a-9ba1-08e63db50b47" providerId="ADAL" clId="{90011126-419D-498A-85AB-7168C55F086A}" dt="2021-04-07T09:05:33.933" v="1657" actId="2696"/>
        <pc:sldMkLst>
          <pc:docMk/>
          <pc:sldMk cId="1916564042" sldId="649"/>
        </pc:sldMkLst>
        <pc:spChg chg="mod">
          <ac:chgData name="Zhao Jin" userId="cd05a825-544c-438a-9ba1-08e63db50b47" providerId="ADAL" clId="{90011126-419D-498A-85AB-7168C55F086A}" dt="2021-04-07T08:39:20.925" v="160"/>
          <ac:spMkLst>
            <pc:docMk/>
            <pc:sldMk cId="1916564042" sldId="649"/>
            <ac:spMk id="7" creationId="{00000000-0000-0000-0000-000000000000}"/>
          </ac:spMkLst>
        </pc:spChg>
      </pc:sldChg>
      <pc:sldChg chg="add">
        <pc:chgData name="Zhao Jin" userId="cd05a825-544c-438a-9ba1-08e63db50b47" providerId="ADAL" clId="{90011126-419D-498A-85AB-7168C55F086A}" dt="2021-04-07T09:08:47.418" v="1660"/>
        <pc:sldMkLst>
          <pc:docMk/>
          <pc:sldMk cId="2639028748" sldId="649"/>
        </pc:sldMkLst>
      </pc:sldChg>
      <pc:sldChg chg="add del">
        <pc:chgData name="Zhao Jin" userId="cd05a825-544c-438a-9ba1-08e63db50b47" providerId="ADAL" clId="{90011126-419D-498A-85AB-7168C55F086A}" dt="2021-04-07T09:08:42.476" v="1659" actId="2696"/>
        <pc:sldMkLst>
          <pc:docMk/>
          <pc:sldMk cId="267266745" sldId="650"/>
        </pc:sldMkLst>
      </pc:sldChg>
      <pc:sldChg chg="add">
        <pc:chgData name="Zhao Jin" userId="cd05a825-544c-438a-9ba1-08e63db50b47" providerId="ADAL" clId="{90011126-419D-498A-85AB-7168C55F086A}" dt="2021-04-07T09:08:47.418" v="1660"/>
        <pc:sldMkLst>
          <pc:docMk/>
          <pc:sldMk cId="938554933" sldId="650"/>
        </pc:sldMkLst>
      </pc:sldChg>
      <pc:sldChg chg="modSp del">
        <pc:chgData name="Zhao Jin" userId="cd05a825-544c-438a-9ba1-08e63db50b47" providerId="ADAL" clId="{90011126-419D-498A-85AB-7168C55F086A}" dt="2021-04-07T09:05:33.933" v="1657" actId="2696"/>
        <pc:sldMkLst>
          <pc:docMk/>
          <pc:sldMk cId="3504527826" sldId="650"/>
        </pc:sldMkLst>
        <pc:spChg chg="mod">
          <ac:chgData name="Zhao Jin" userId="cd05a825-544c-438a-9ba1-08e63db50b47" providerId="ADAL" clId="{90011126-419D-498A-85AB-7168C55F086A}" dt="2021-04-07T08:39:20.925" v="160"/>
          <ac:spMkLst>
            <pc:docMk/>
            <pc:sldMk cId="3504527826" sldId="650"/>
            <ac:spMk id="7" creationId="{00000000-0000-0000-0000-000000000000}"/>
          </ac:spMkLst>
        </pc:spChg>
      </pc:sldChg>
      <pc:sldChg chg="add">
        <pc:chgData name="Zhao Jin" userId="cd05a825-544c-438a-9ba1-08e63db50b47" providerId="ADAL" clId="{90011126-419D-498A-85AB-7168C55F086A}" dt="2021-04-07T09:05:38.293" v="1658"/>
        <pc:sldMkLst>
          <pc:docMk/>
          <pc:sldMk cId="841234309" sldId="651"/>
        </pc:sldMkLst>
      </pc:sldChg>
      <pc:sldChg chg="modSp del ord">
        <pc:chgData name="Zhao Jin" userId="cd05a825-544c-438a-9ba1-08e63db50b47" providerId="ADAL" clId="{90011126-419D-498A-85AB-7168C55F086A}" dt="2021-04-07T09:05:33.933" v="1657" actId="2696"/>
        <pc:sldMkLst>
          <pc:docMk/>
          <pc:sldMk cId="3615520278" sldId="651"/>
        </pc:sldMkLst>
        <pc:spChg chg="mod">
          <ac:chgData name="Zhao Jin" userId="cd05a825-544c-438a-9ba1-08e63db50b47" providerId="ADAL" clId="{90011126-419D-498A-85AB-7168C55F086A}" dt="2021-04-07T08:39:20.925" v="160"/>
          <ac:spMkLst>
            <pc:docMk/>
            <pc:sldMk cId="3615520278" sldId="651"/>
            <ac:spMk id="7" creationId="{00000000-0000-0000-0000-000000000000}"/>
          </ac:spMkLst>
        </pc:spChg>
      </pc:sldChg>
      <pc:sldChg chg="modSp del ord">
        <pc:chgData name="Zhao Jin" userId="cd05a825-544c-438a-9ba1-08e63db50b47" providerId="ADAL" clId="{90011126-419D-498A-85AB-7168C55F086A}" dt="2021-04-07T09:05:33.933" v="1657" actId="2696"/>
        <pc:sldMkLst>
          <pc:docMk/>
          <pc:sldMk cId="310617255" sldId="652"/>
        </pc:sldMkLst>
        <pc:spChg chg="mod">
          <ac:chgData name="Zhao Jin" userId="cd05a825-544c-438a-9ba1-08e63db50b47" providerId="ADAL" clId="{90011126-419D-498A-85AB-7168C55F086A}" dt="2021-04-07T08:39:20.925" v="160"/>
          <ac:spMkLst>
            <pc:docMk/>
            <pc:sldMk cId="310617255" sldId="652"/>
            <ac:spMk id="7" creationId="{00000000-0000-0000-0000-000000000000}"/>
          </ac:spMkLst>
        </pc:spChg>
      </pc:sldChg>
      <pc:sldChg chg="add">
        <pc:chgData name="Zhao Jin" userId="cd05a825-544c-438a-9ba1-08e63db50b47" providerId="ADAL" clId="{90011126-419D-498A-85AB-7168C55F086A}" dt="2021-04-07T09:05:38.293" v="1658"/>
        <pc:sldMkLst>
          <pc:docMk/>
          <pc:sldMk cId="355386008" sldId="652"/>
        </pc:sldMkLst>
      </pc:sldChg>
      <pc:sldChg chg="add">
        <pc:chgData name="Zhao Jin" userId="cd05a825-544c-438a-9ba1-08e63db50b47" providerId="ADAL" clId="{90011126-419D-498A-85AB-7168C55F086A}" dt="2021-04-07T08:51:33.202" v="811"/>
        <pc:sldMkLst>
          <pc:docMk/>
          <pc:sldMk cId="2491485580" sldId="653"/>
        </pc:sldMkLst>
      </pc:sldChg>
      <pc:sldChg chg="modSp del">
        <pc:chgData name="Zhao Jin" userId="cd05a825-544c-438a-9ba1-08e63db50b47" providerId="ADAL" clId="{90011126-419D-498A-85AB-7168C55F086A}" dt="2021-04-07T08:51:23.437" v="810" actId="2696"/>
        <pc:sldMkLst>
          <pc:docMk/>
          <pc:sldMk cId="2892195280" sldId="653"/>
        </pc:sldMkLst>
        <pc:spChg chg="mod">
          <ac:chgData name="Zhao Jin" userId="cd05a825-544c-438a-9ba1-08e63db50b47" providerId="ADAL" clId="{90011126-419D-498A-85AB-7168C55F086A}" dt="2021-04-07T08:39:20.925" v="160"/>
          <ac:spMkLst>
            <pc:docMk/>
            <pc:sldMk cId="2892195280" sldId="653"/>
            <ac:spMk id="7" creationId="{00000000-0000-0000-0000-000000000000}"/>
          </ac:spMkLst>
        </pc:spChg>
      </pc:sldChg>
      <pc:sldChg chg="modSp del">
        <pc:chgData name="Zhao Jin" userId="cd05a825-544c-438a-9ba1-08e63db50b47" providerId="ADAL" clId="{90011126-419D-498A-85AB-7168C55F086A}" dt="2021-04-07T08:51:23.437" v="810" actId="2696"/>
        <pc:sldMkLst>
          <pc:docMk/>
          <pc:sldMk cId="406905398" sldId="654"/>
        </pc:sldMkLst>
        <pc:spChg chg="mod">
          <ac:chgData name="Zhao Jin" userId="cd05a825-544c-438a-9ba1-08e63db50b47" providerId="ADAL" clId="{90011126-419D-498A-85AB-7168C55F086A}" dt="2021-04-07T08:39:20.925" v="160"/>
          <ac:spMkLst>
            <pc:docMk/>
            <pc:sldMk cId="406905398" sldId="654"/>
            <ac:spMk id="7" creationId="{00000000-0000-0000-0000-000000000000}"/>
          </ac:spMkLst>
        </pc:spChg>
      </pc:sldChg>
      <pc:sldChg chg="add">
        <pc:chgData name="Zhao Jin" userId="cd05a825-544c-438a-9ba1-08e63db50b47" providerId="ADAL" clId="{90011126-419D-498A-85AB-7168C55F086A}" dt="2021-04-07T08:51:33.202" v="811"/>
        <pc:sldMkLst>
          <pc:docMk/>
          <pc:sldMk cId="537629386" sldId="654"/>
        </pc:sldMkLst>
      </pc:sldChg>
      <pc:sldChg chg="del">
        <pc:chgData name="Zhao Jin" userId="cd05a825-544c-438a-9ba1-08e63db50b47" providerId="ADAL" clId="{90011126-419D-498A-85AB-7168C55F086A}" dt="2021-04-07T08:21:15.625" v="50" actId="47"/>
        <pc:sldMkLst>
          <pc:docMk/>
          <pc:sldMk cId="2463483696" sldId="655"/>
        </pc:sldMkLst>
      </pc:sldChg>
      <pc:sldChg chg="modSp del">
        <pc:chgData name="Zhao Jin" userId="cd05a825-544c-438a-9ba1-08e63db50b47" providerId="ADAL" clId="{90011126-419D-498A-85AB-7168C55F086A}" dt="2021-04-07T08:51:23.437" v="810" actId="2696"/>
        <pc:sldMkLst>
          <pc:docMk/>
          <pc:sldMk cId="2687128976" sldId="656"/>
        </pc:sldMkLst>
        <pc:spChg chg="mod">
          <ac:chgData name="Zhao Jin" userId="cd05a825-544c-438a-9ba1-08e63db50b47" providerId="ADAL" clId="{90011126-419D-498A-85AB-7168C55F086A}" dt="2021-04-07T08:39:20.925" v="160"/>
          <ac:spMkLst>
            <pc:docMk/>
            <pc:sldMk cId="2687128976" sldId="656"/>
            <ac:spMk id="7" creationId="{00000000-0000-0000-0000-000000000000}"/>
          </ac:spMkLst>
        </pc:spChg>
      </pc:sldChg>
      <pc:sldChg chg="modSp add mod">
        <pc:chgData name="Zhao Jin" userId="cd05a825-544c-438a-9ba1-08e63db50b47" providerId="ADAL" clId="{90011126-419D-498A-85AB-7168C55F086A}" dt="2021-04-12T05:17:17.892" v="5362" actId="1076"/>
        <pc:sldMkLst>
          <pc:docMk/>
          <pc:sldMk cId="3097394491" sldId="656"/>
        </pc:sldMkLst>
        <pc:spChg chg="mod">
          <ac:chgData name="Zhao Jin" userId="cd05a825-544c-438a-9ba1-08e63db50b47" providerId="ADAL" clId="{90011126-419D-498A-85AB-7168C55F086A}" dt="2021-04-12T05:17:17.892" v="5362" actId="1076"/>
          <ac:spMkLst>
            <pc:docMk/>
            <pc:sldMk cId="3097394491" sldId="656"/>
            <ac:spMk id="40" creationId="{09A18C55-E8AA-4DEE-BD7A-6B2B65CBE7A5}"/>
          </ac:spMkLst>
        </pc:spChg>
      </pc:sldChg>
      <pc:sldChg chg="del">
        <pc:chgData name="Zhao Jin" userId="cd05a825-544c-438a-9ba1-08e63db50b47" providerId="ADAL" clId="{90011126-419D-498A-85AB-7168C55F086A}" dt="2021-04-07T08:21:23.882" v="53" actId="47"/>
        <pc:sldMkLst>
          <pc:docMk/>
          <pc:sldMk cId="2501207953" sldId="657"/>
        </pc:sldMkLst>
      </pc:sldChg>
      <pc:sldChg chg="del">
        <pc:chgData name="Zhao Jin" userId="cd05a825-544c-438a-9ba1-08e63db50b47" providerId="ADAL" clId="{90011126-419D-498A-85AB-7168C55F086A}" dt="2021-04-07T08:21:24.950" v="54" actId="47"/>
        <pc:sldMkLst>
          <pc:docMk/>
          <pc:sldMk cId="2888219981" sldId="658"/>
        </pc:sldMkLst>
      </pc:sldChg>
      <pc:sldChg chg="del">
        <pc:chgData name="Zhao Jin" userId="cd05a825-544c-438a-9ba1-08e63db50b47" providerId="ADAL" clId="{90011126-419D-498A-85AB-7168C55F086A}" dt="2021-04-07T08:20:04.736" v="37" actId="47"/>
        <pc:sldMkLst>
          <pc:docMk/>
          <pc:sldMk cId="2840099445" sldId="659"/>
        </pc:sldMkLst>
      </pc:sldChg>
      <pc:sldChg chg="modSp add ord">
        <pc:chgData name="Zhao Jin" userId="cd05a825-544c-438a-9ba1-08e63db50b47" providerId="ADAL" clId="{90011126-419D-498A-85AB-7168C55F086A}" dt="2021-04-07T08:39:20.925" v="160"/>
        <pc:sldMkLst>
          <pc:docMk/>
          <pc:sldMk cId="2504199287" sldId="660"/>
        </pc:sldMkLst>
        <pc:spChg chg="mod">
          <ac:chgData name="Zhao Jin" userId="cd05a825-544c-438a-9ba1-08e63db50b47" providerId="ADAL" clId="{90011126-419D-498A-85AB-7168C55F086A}" dt="2021-04-07T08:39:20.925" v="160"/>
          <ac:spMkLst>
            <pc:docMk/>
            <pc:sldMk cId="2504199287" sldId="660"/>
            <ac:spMk id="7" creationId="{00000000-0000-0000-0000-000000000000}"/>
          </ac:spMkLst>
        </pc:spChg>
      </pc:sldChg>
      <pc:sldChg chg="del">
        <pc:chgData name="Zhao Jin" userId="cd05a825-544c-438a-9ba1-08e63db50b47" providerId="ADAL" clId="{90011126-419D-498A-85AB-7168C55F086A}" dt="2021-04-07T08:31:32.638" v="104" actId="2696"/>
        <pc:sldMkLst>
          <pc:docMk/>
          <pc:sldMk cId="4000828616" sldId="660"/>
        </pc:sldMkLst>
      </pc:sldChg>
      <pc:sldChg chg="add del">
        <pc:chgData name="Zhao Jin" userId="cd05a825-544c-438a-9ba1-08e63db50b47" providerId="ADAL" clId="{90011126-419D-498A-85AB-7168C55F086A}" dt="2021-04-07T08:20:20.375" v="47" actId="47"/>
        <pc:sldMkLst>
          <pc:docMk/>
          <pc:sldMk cId="3047898109" sldId="661"/>
        </pc:sldMkLst>
      </pc:sldChg>
      <pc:sldChg chg="add del">
        <pc:chgData name="Zhao Jin" userId="cd05a825-544c-438a-9ba1-08e63db50b47" providerId="ADAL" clId="{90011126-419D-498A-85AB-7168C55F086A}" dt="2021-04-07T08:37:48.529" v="148" actId="47"/>
        <pc:sldMkLst>
          <pc:docMk/>
          <pc:sldMk cId="410849129" sldId="662"/>
        </pc:sldMkLst>
      </pc:sldChg>
      <pc:sldChg chg="del">
        <pc:chgData name="Zhao Jin" userId="cd05a825-544c-438a-9ba1-08e63db50b47" providerId="ADAL" clId="{90011126-419D-498A-85AB-7168C55F086A}" dt="2021-04-07T08:31:32.638" v="104" actId="2696"/>
        <pc:sldMkLst>
          <pc:docMk/>
          <pc:sldMk cId="1792936429" sldId="662"/>
        </pc:sldMkLst>
      </pc:sldChg>
      <pc:sldChg chg="add del">
        <pc:chgData name="Zhao Jin" userId="cd05a825-544c-438a-9ba1-08e63db50b47" providerId="ADAL" clId="{90011126-419D-498A-85AB-7168C55F086A}" dt="2021-04-07T08:32:30.821" v="106" actId="2696"/>
        <pc:sldMkLst>
          <pc:docMk/>
          <pc:sldMk cId="2292735001" sldId="662"/>
        </pc:sldMkLst>
      </pc:sldChg>
      <pc:sldChg chg="add del">
        <pc:chgData name="Zhao Jin" userId="cd05a825-544c-438a-9ba1-08e63db50b47" providerId="ADAL" clId="{90011126-419D-498A-85AB-7168C55F086A}" dt="2021-04-07T08:33:14.990" v="109" actId="2696"/>
        <pc:sldMkLst>
          <pc:docMk/>
          <pc:sldMk cId="3854135908" sldId="662"/>
        </pc:sldMkLst>
      </pc:sldChg>
      <pc:sldChg chg="add del ord">
        <pc:chgData name="Zhao Jin" userId="cd05a825-544c-438a-9ba1-08e63db50b47" providerId="ADAL" clId="{90011126-419D-498A-85AB-7168C55F086A}" dt="2021-04-07T08:37:32.454" v="138" actId="47"/>
        <pc:sldMkLst>
          <pc:docMk/>
          <pc:sldMk cId="1900505656" sldId="663"/>
        </pc:sldMkLst>
      </pc:sldChg>
      <pc:sldChg chg="del">
        <pc:chgData name="Zhao Jin" userId="cd05a825-544c-438a-9ba1-08e63db50b47" providerId="ADAL" clId="{90011126-419D-498A-85AB-7168C55F086A}" dt="2021-04-07T08:31:32.638" v="104" actId="2696"/>
        <pc:sldMkLst>
          <pc:docMk/>
          <pc:sldMk cId="2331399055" sldId="663"/>
        </pc:sldMkLst>
      </pc:sldChg>
      <pc:sldChg chg="add del">
        <pc:chgData name="Zhao Jin" userId="cd05a825-544c-438a-9ba1-08e63db50b47" providerId="ADAL" clId="{90011126-419D-498A-85AB-7168C55F086A}" dt="2021-04-07T08:33:14.990" v="109" actId="2696"/>
        <pc:sldMkLst>
          <pc:docMk/>
          <pc:sldMk cId="3302914759" sldId="663"/>
        </pc:sldMkLst>
      </pc:sldChg>
      <pc:sldChg chg="add del">
        <pc:chgData name="Zhao Jin" userId="cd05a825-544c-438a-9ba1-08e63db50b47" providerId="ADAL" clId="{90011126-419D-498A-85AB-7168C55F086A}" dt="2021-04-07T08:32:30.821" v="106" actId="2696"/>
        <pc:sldMkLst>
          <pc:docMk/>
          <pc:sldMk cId="4114900909" sldId="663"/>
        </pc:sldMkLst>
      </pc:sldChg>
      <pc:sldChg chg="add del">
        <pc:chgData name="Zhao Jin" userId="cd05a825-544c-438a-9ba1-08e63db50b47" providerId="ADAL" clId="{90011126-419D-498A-85AB-7168C55F086A}" dt="2021-04-07T08:23:21.198" v="69" actId="47"/>
        <pc:sldMkLst>
          <pc:docMk/>
          <pc:sldMk cId="4089006062" sldId="664"/>
        </pc:sldMkLst>
      </pc:sldChg>
      <pc:sldChg chg="add del">
        <pc:chgData name="Zhao Jin" userId="cd05a825-544c-438a-9ba1-08e63db50b47" providerId="ADAL" clId="{90011126-419D-498A-85AB-7168C55F086A}" dt="2021-04-07T08:23:22.372" v="70" actId="47"/>
        <pc:sldMkLst>
          <pc:docMk/>
          <pc:sldMk cId="2663715734" sldId="665"/>
        </pc:sldMkLst>
      </pc:sldChg>
      <pc:sldChg chg="del">
        <pc:chgData name="Zhao Jin" userId="cd05a825-544c-438a-9ba1-08e63db50b47" providerId="ADAL" clId="{90011126-419D-498A-85AB-7168C55F086A}" dt="2021-04-07T08:29:58.905" v="101" actId="2696"/>
        <pc:sldMkLst>
          <pc:docMk/>
          <pc:sldMk cId="1302906930" sldId="666"/>
        </pc:sldMkLst>
      </pc:sldChg>
      <pc:sldChg chg="add">
        <pc:chgData name="Zhao Jin" userId="cd05a825-544c-438a-9ba1-08e63db50b47" providerId="ADAL" clId="{90011126-419D-498A-85AB-7168C55F086A}" dt="2021-04-07T09:08:47.418" v="1660"/>
        <pc:sldMkLst>
          <pc:docMk/>
          <pc:sldMk cId="2898039415" sldId="666"/>
        </pc:sldMkLst>
      </pc:sldChg>
      <pc:sldChg chg="modSp add del">
        <pc:chgData name="Zhao Jin" userId="cd05a825-544c-438a-9ba1-08e63db50b47" providerId="ADAL" clId="{90011126-419D-498A-85AB-7168C55F086A}" dt="2021-04-07T09:05:33.933" v="1657" actId="2696"/>
        <pc:sldMkLst>
          <pc:docMk/>
          <pc:sldMk cId="3159916841" sldId="666"/>
        </pc:sldMkLst>
        <pc:spChg chg="mod">
          <ac:chgData name="Zhao Jin" userId="cd05a825-544c-438a-9ba1-08e63db50b47" providerId="ADAL" clId="{90011126-419D-498A-85AB-7168C55F086A}" dt="2021-04-07T08:39:20.925" v="160"/>
          <ac:spMkLst>
            <pc:docMk/>
            <pc:sldMk cId="3159916841" sldId="666"/>
            <ac:spMk id="7" creationId="{00000000-0000-0000-0000-000000000000}"/>
          </ac:spMkLst>
        </pc:spChg>
      </pc:sldChg>
      <pc:sldChg chg="add del">
        <pc:chgData name="Zhao Jin" userId="cd05a825-544c-438a-9ba1-08e63db50b47" providerId="ADAL" clId="{90011126-419D-498A-85AB-7168C55F086A}" dt="2021-04-07T09:08:42.476" v="1659" actId="2696"/>
        <pc:sldMkLst>
          <pc:docMk/>
          <pc:sldMk cId="3764853389" sldId="666"/>
        </pc:sldMkLst>
      </pc:sldChg>
      <pc:sldChg chg="del">
        <pc:chgData name="Zhao Jin" userId="cd05a825-544c-438a-9ba1-08e63db50b47" providerId="ADAL" clId="{90011126-419D-498A-85AB-7168C55F086A}" dt="2021-04-07T08:29:58.905" v="101" actId="2696"/>
        <pc:sldMkLst>
          <pc:docMk/>
          <pc:sldMk cId="529358301" sldId="667"/>
        </pc:sldMkLst>
      </pc:sldChg>
      <pc:sldChg chg="add del">
        <pc:chgData name="Zhao Jin" userId="cd05a825-544c-438a-9ba1-08e63db50b47" providerId="ADAL" clId="{90011126-419D-498A-85AB-7168C55F086A}" dt="2021-04-07T09:08:42.476" v="1659" actId="2696"/>
        <pc:sldMkLst>
          <pc:docMk/>
          <pc:sldMk cId="1357765061" sldId="667"/>
        </pc:sldMkLst>
      </pc:sldChg>
      <pc:sldChg chg="add">
        <pc:chgData name="Zhao Jin" userId="cd05a825-544c-438a-9ba1-08e63db50b47" providerId="ADAL" clId="{90011126-419D-498A-85AB-7168C55F086A}" dt="2021-04-07T09:08:47.418" v="1660"/>
        <pc:sldMkLst>
          <pc:docMk/>
          <pc:sldMk cId="1817288254" sldId="667"/>
        </pc:sldMkLst>
      </pc:sldChg>
      <pc:sldChg chg="modSp add del">
        <pc:chgData name="Zhao Jin" userId="cd05a825-544c-438a-9ba1-08e63db50b47" providerId="ADAL" clId="{90011126-419D-498A-85AB-7168C55F086A}" dt="2021-04-07T09:05:33.933" v="1657" actId="2696"/>
        <pc:sldMkLst>
          <pc:docMk/>
          <pc:sldMk cId="2917258286" sldId="667"/>
        </pc:sldMkLst>
        <pc:spChg chg="mod">
          <ac:chgData name="Zhao Jin" userId="cd05a825-544c-438a-9ba1-08e63db50b47" providerId="ADAL" clId="{90011126-419D-498A-85AB-7168C55F086A}" dt="2021-04-07T08:39:20.925" v="160"/>
          <ac:spMkLst>
            <pc:docMk/>
            <pc:sldMk cId="2917258286" sldId="667"/>
            <ac:spMk id="7" creationId="{00000000-0000-0000-0000-000000000000}"/>
          </ac:spMkLst>
        </pc:spChg>
      </pc:sldChg>
      <pc:sldChg chg="add del">
        <pc:chgData name="Zhao Jin" userId="cd05a825-544c-438a-9ba1-08e63db50b47" providerId="ADAL" clId="{90011126-419D-498A-85AB-7168C55F086A}" dt="2021-04-07T08:29:58.905" v="101" actId="2696"/>
        <pc:sldMkLst>
          <pc:docMk/>
          <pc:sldMk cId="285181288" sldId="668"/>
        </pc:sldMkLst>
      </pc:sldChg>
      <pc:sldChg chg="add del">
        <pc:chgData name="Zhao Jin" userId="cd05a825-544c-438a-9ba1-08e63db50b47" providerId="ADAL" clId="{90011126-419D-498A-85AB-7168C55F086A}" dt="2021-04-07T09:08:42.476" v="1659" actId="2696"/>
        <pc:sldMkLst>
          <pc:docMk/>
          <pc:sldMk cId="2749341678" sldId="668"/>
        </pc:sldMkLst>
      </pc:sldChg>
      <pc:sldChg chg="modSp add del">
        <pc:chgData name="Zhao Jin" userId="cd05a825-544c-438a-9ba1-08e63db50b47" providerId="ADAL" clId="{90011126-419D-498A-85AB-7168C55F086A}" dt="2021-04-07T09:05:33.933" v="1657" actId="2696"/>
        <pc:sldMkLst>
          <pc:docMk/>
          <pc:sldMk cId="3319389918" sldId="668"/>
        </pc:sldMkLst>
        <pc:spChg chg="mod">
          <ac:chgData name="Zhao Jin" userId="cd05a825-544c-438a-9ba1-08e63db50b47" providerId="ADAL" clId="{90011126-419D-498A-85AB-7168C55F086A}" dt="2021-04-07T08:39:20.925" v="160"/>
          <ac:spMkLst>
            <pc:docMk/>
            <pc:sldMk cId="3319389918" sldId="668"/>
            <ac:spMk id="7" creationId="{00000000-0000-0000-0000-000000000000}"/>
          </ac:spMkLst>
        </pc:spChg>
      </pc:sldChg>
      <pc:sldChg chg="add">
        <pc:chgData name="Zhao Jin" userId="cd05a825-544c-438a-9ba1-08e63db50b47" providerId="ADAL" clId="{90011126-419D-498A-85AB-7168C55F086A}" dt="2021-04-07T09:08:47.418" v="1660"/>
        <pc:sldMkLst>
          <pc:docMk/>
          <pc:sldMk cId="3569693903" sldId="668"/>
        </pc:sldMkLst>
      </pc:sldChg>
      <pc:sldChg chg="add del">
        <pc:chgData name="Zhao Jin" userId="cd05a825-544c-438a-9ba1-08e63db50b47" providerId="ADAL" clId="{90011126-419D-498A-85AB-7168C55F086A}" dt="2021-04-07T08:22:20.510" v="63" actId="47"/>
        <pc:sldMkLst>
          <pc:docMk/>
          <pc:sldMk cId="2183659375" sldId="669"/>
        </pc:sldMkLst>
      </pc:sldChg>
      <pc:sldChg chg="add del">
        <pc:chgData name="Zhao Jin" userId="cd05a825-544c-438a-9ba1-08e63db50b47" providerId="ADAL" clId="{90011126-419D-498A-85AB-7168C55F086A}" dt="2021-04-07T08:22:22.165" v="64" actId="47"/>
        <pc:sldMkLst>
          <pc:docMk/>
          <pc:sldMk cId="2115053964" sldId="670"/>
        </pc:sldMkLst>
      </pc:sldChg>
      <pc:sldChg chg="del">
        <pc:chgData name="Zhao Jin" userId="cd05a825-544c-438a-9ba1-08e63db50b47" providerId="ADAL" clId="{90011126-419D-498A-85AB-7168C55F086A}" dt="2021-04-07T08:27:06.763" v="80" actId="47"/>
        <pc:sldMkLst>
          <pc:docMk/>
          <pc:sldMk cId="635849530" sldId="671"/>
        </pc:sldMkLst>
      </pc:sldChg>
      <pc:sldChg chg="del">
        <pc:chgData name="Zhao Jin" userId="cd05a825-544c-438a-9ba1-08e63db50b47" providerId="ADAL" clId="{90011126-419D-498A-85AB-7168C55F086A}" dt="2021-04-07T08:39:44.364" v="162" actId="47"/>
        <pc:sldMkLst>
          <pc:docMk/>
          <pc:sldMk cId="1832708629" sldId="672"/>
        </pc:sldMkLst>
      </pc:sldChg>
      <pc:sldChg chg="del">
        <pc:chgData name="Zhao Jin" userId="cd05a825-544c-438a-9ba1-08e63db50b47" providerId="ADAL" clId="{90011126-419D-498A-85AB-7168C55F086A}" dt="2021-04-07T08:39:44.723" v="163" actId="47"/>
        <pc:sldMkLst>
          <pc:docMk/>
          <pc:sldMk cId="2677643591" sldId="673"/>
        </pc:sldMkLst>
      </pc:sldChg>
      <pc:sldChg chg="del">
        <pc:chgData name="Zhao Jin" userId="cd05a825-544c-438a-9ba1-08e63db50b47" providerId="ADAL" clId="{90011126-419D-498A-85AB-7168C55F086A}" dt="2021-04-07T08:39:45.265" v="164" actId="47"/>
        <pc:sldMkLst>
          <pc:docMk/>
          <pc:sldMk cId="2524073575" sldId="674"/>
        </pc:sldMkLst>
      </pc:sldChg>
      <pc:sldChg chg="del">
        <pc:chgData name="Zhao Jin" userId="cd05a825-544c-438a-9ba1-08e63db50b47" providerId="ADAL" clId="{90011126-419D-498A-85AB-7168C55F086A}" dt="2021-04-07T08:59:41.162" v="1516" actId="47"/>
        <pc:sldMkLst>
          <pc:docMk/>
          <pc:sldMk cId="81373691" sldId="675"/>
        </pc:sldMkLst>
      </pc:sldChg>
      <pc:sldChg chg="del">
        <pc:chgData name="Zhao Jin" userId="cd05a825-544c-438a-9ba1-08e63db50b47" providerId="ADAL" clId="{90011126-419D-498A-85AB-7168C55F086A}" dt="2021-04-07T08:58:47.009" v="1500" actId="47"/>
        <pc:sldMkLst>
          <pc:docMk/>
          <pc:sldMk cId="2051865563" sldId="676"/>
        </pc:sldMkLst>
      </pc:sldChg>
      <pc:sldChg chg="modSp add">
        <pc:chgData name="Zhao Jin" userId="cd05a825-544c-438a-9ba1-08e63db50b47" providerId="ADAL" clId="{90011126-419D-498A-85AB-7168C55F086A}" dt="2021-04-07T08:33:50.869" v="115"/>
        <pc:sldMkLst>
          <pc:docMk/>
          <pc:sldMk cId="1362027057" sldId="677"/>
        </pc:sldMkLst>
        <pc:spChg chg="mod">
          <ac:chgData name="Zhao Jin" userId="cd05a825-544c-438a-9ba1-08e63db50b47" providerId="ADAL" clId="{90011126-419D-498A-85AB-7168C55F086A}" dt="2021-04-07T08:33:50.869" v="115"/>
          <ac:spMkLst>
            <pc:docMk/>
            <pc:sldMk cId="1362027057" sldId="677"/>
            <ac:spMk id="7" creationId="{00000000-0000-0000-0000-000000000000}"/>
          </ac:spMkLst>
        </pc:spChg>
      </pc:sldChg>
      <pc:sldChg chg="add del">
        <pc:chgData name="Zhao Jin" userId="cd05a825-544c-438a-9ba1-08e63db50b47" providerId="ADAL" clId="{90011126-419D-498A-85AB-7168C55F086A}" dt="2021-04-07T08:33:14.990" v="109" actId="2696"/>
        <pc:sldMkLst>
          <pc:docMk/>
          <pc:sldMk cId="1427618944" sldId="677"/>
        </pc:sldMkLst>
      </pc:sldChg>
      <pc:sldChg chg="modSp add mod">
        <pc:chgData name="Zhao Jin" userId="cd05a825-544c-438a-9ba1-08e63db50b47" providerId="ADAL" clId="{90011126-419D-498A-85AB-7168C55F086A}" dt="2021-04-07T08:44:42.898" v="216"/>
        <pc:sldMkLst>
          <pc:docMk/>
          <pc:sldMk cId="3976329566" sldId="678"/>
        </pc:sldMkLst>
        <pc:spChg chg="mod">
          <ac:chgData name="Zhao Jin" userId="cd05a825-544c-438a-9ba1-08e63db50b47" providerId="ADAL" clId="{90011126-419D-498A-85AB-7168C55F086A}" dt="2021-04-07T08:44:42.898" v="216"/>
          <ac:spMkLst>
            <pc:docMk/>
            <pc:sldMk cId="3976329566" sldId="678"/>
            <ac:spMk id="7" creationId="{00000000-0000-0000-0000-000000000000}"/>
          </ac:spMkLst>
        </pc:spChg>
      </pc:sldChg>
      <pc:sldChg chg="modSp add mod">
        <pc:chgData name="Zhao Jin" userId="cd05a825-544c-438a-9ba1-08e63db50b47" providerId="ADAL" clId="{90011126-419D-498A-85AB-7168C55F086A}" dt="2021-04-07T08:44:45.074" v="217"/>
        <pc:sldMkLst>
          <pc:docMk/>
          <pc:sldMk cId="3269496185" sldId="679"/>
        </pc:sldMkLst>
        <pc:spChg chg="mod">
          <ac:chgData name="Zhao Jin" userId="cd05a825-544c-438a-9ba1-08e63db50b47" providerId="ADAL" clId="{90011126-419D-498A-85AB-7168C55F086A}" dt="2021-04-07T08:44:45.074" v="217"/>
          <ac:spMkLst>
            <pc:docMk/>
            <pc:sldMk cId="3269496185" sldId="679"/>
            <ac:spMk id="7" creationId="{00000000-0000-0000-0000-000000000000}"/>
          </ac:spMkLst>
        </pc:spChg>
      </pc:sldChg>
      <pc:sldChg chg="delSp modSp add mod">
        <pc:chgData name="Zhao Jin" userId="cd05a825-544c-438a-9ba1-08e63db50b47" providerId="ADAL" clId="{90011126-419D-498A-85AB-7168C55F086A}" dt="2021-04-07T09:14:02.675" v="2068" actId="20577"/>
        <pc:sldMkLst>
          <pc:docMk/>
          <pc:sldMk cId="383394793" sldId="680"/>
        </pc:sldMkLst>
        <pc:spChg chg="mod">
          <ac:chgData name="Zhao Jin" userId="cd05a825-544c-438a-9ba1-08e63db50b47" providerId="ADAL" clId="{90011126-419D-498A-85AB-7168C55F086A}" dt="2021-04-07T09:14:02.675" v="2068" actId="20577"/>
          <ac:spMkLst>
            <pc:docMk/>
            <pc:sldMk cId="383394793" sldId="680"/>
            <ac:spMk id="8" creationId="{00000000-0000-0000-0000-000000000000}"/>
          </ac:spMkLst>
        </pc:spChg>
        <pc:spChg chg="del">
          <ac:chgData name="Zhao Jin" userId="cd05a825-544c-438a-9ba1-08e63db50b47" providerId="ADAL" clId="{90011126-419D-498A-85AB-7168C55F086A}" dt="2021-04-07T08:46:52.656" v="339" actId="478"/>
          <ac:spMkLst>
            <pc:docMk/>
            <pc:sldMk cId="383394793" sldId="680"/>
            <ac:spMk id="9" creationId="{00000000-0000-0000-0000-000000000000}"/>
          </ac:spMkLst>
        </pc:spChg>
        <pc:spChg chg="mod">
          <ac:chgData name="Zhao Jin" userId="cd05a825-544c-438a-9ba1-08e63db50b47" providerId="ADAL" clId="{90011126-419D-498A-85AB-7168C55F086A}" dt="2021-04-07T09:13:17.936" v="2023"/>
          <ac:spMkLst>
            <pc:docMk/>
            <pc:sldMk cId="383394793" sldId="680"/>
            <ac:spMk id="24578" creationId="{00000000-0000-0000-0000-000000000000}"/>
          </ac:spMkLst>
        </pc:spChg>
        <pc:picChg chg="del">
          <ac:chgData name="Zhao Jin" userId="cd05a825-544c-438a-9ba1-08e63db50b47" providerId="ADAL" clId="{90011126-419D-498A-85AB-7168C55F086A}" dt="2021-04-07T08:46:52.656" v="339" actId="478"/>
          <ac:picMkLst>
            <pc:docMk/>
            <pc:sldMk cId="383394793" sldId="680"/>
            <ac:picMk id="10" creationId="{00000000-0000-0000-0000-000000000000}"/>
          </ac:picMkLst>
        </pc:picChg>
      </pc:sldChg>
      <pc:sldChg chg="modSp add mod">
        <pc:chgData name="Zhao Jin" userId="cd05a825-544c-438a-9ba1-08e63db50b47" providerId="ADAL" clId="{90011126-419D-498A-85AB-7168C55F086A}" dt="2021-04-12T04:34:17.528" v="2890" actId="5793"/>
        <pc:sldMkLst>
          <pc:docMk/>
          <pc:sldMk cId="836088252" sldId="681"/>
        </pc:sldMkLst>
        <pc:spChg chg="mod">
          <ac:chgData name="Zhao Jin" userId="cd05a825-544c-438a-9ba1-08e63db50b47" providerId="ADAL" clId="{90011126-419D-498A-85AB-7168C55F086A}" dt="2021-04-12T04:34:17.528" v="2890" actId="5793"/>
          <ac:spMkLst>
            <pc:docMk/>
            <pc:sldMk cId="836088252" sldId="681"/>
            <ac:spMk id="8" creationId="{00000000-0000-0000-0000-000000000000}"/>
          </ac:spMkLst>
        </pc:spChg>
      </pc:sldChg>
      <pc:sldChg chg="modSp add del mod">
        <pc:chgData name="Zhao Jin" userId="cd05a825-544c-438a-9ba1-08e63db50b47" providerId="ADAL" clId="{90011126-419D-498A-85AB-7168C55F086A}" dt="2021-04-12T04:23:20.488" v="2358" actId="2696"/>
        <pc:sldMkLst>
          <pc:docMk/>
          <pc:sldMk cId="2826661284" sldId="681"/>
        </pc:sldMkLst>
        <pc:spChg chg="mod">
          <ac:chgData name="Zhao Jin" userId="cd05a825-544c-438a-9ba1-08e63db50b47" providerId="ADAL" clId="{90011126-419D-498A-85AB-7168C55F086A}" dt="2021-04-07T09:03:48.373" v="1651" actId="20577"/>
          <ac:spMkLst>
            <pc:docMk/>
            <pc:sldMk cId="2826661284" sldId="681"/>
            <ac:spMk id="8" creationId="{00000000-0000-0000-0000-000000000000}"/>
          </ac:spMkLst>
        </pc:spChg>
        <pc:spChg chg="mod">
          <ac:chgData name="Zhao Jin" userId="cd05a825-544c-438a-9ba1-08e63db50b47" providerId="ADAL" clId="{90011126-419D-498A-85AB-7168C55F086A}" dt="2021-04-07T09:03:45.604" v="1648" actId="20577"/>
          <ac:spMkLst>
            <pc:docMk/>
            <pc:sldMk cId="2826661284" sldId="681"/>
            <ac:spMk id="24578" creationId="{00000000-0000-0000-0000-000000000000}"/>
          </ac:spMkLst>
        </pc:spChg>
      </pc:sldChg>
      <pc:sldChg chg="modSp add mod">
        <pc:chgData name="Zhao Jin" userId="cd05a825-544c-438a-9ba1-08e63db50b47" providerId="ADAL" clId="{90011126-419D-498A-85AB-7168C55F086A}" dt="2021-04-07T08:48:52.390" v="622" actId="6549"/>
        <pc:sldMkLst>
          <pc:docMk/>
          <pc:sldMk cId="1266940232" sldId="682"/>
        </pc:sldMkLst>
        <pc:spChg chg="mod">
          <ac:chgData name="Zhao Jin" userId="cd05a825-544c-438a-9ba1-08e63db50b47" providerId="ADAL" clId="{90011126-419D-498A-85AB-7168C55F086A}" dt="2021-04-07T08:48:52.390" v="622" actId="6549"/>
          <ac:spMkLst>
            <pc:docMk/>
            <pc:sldMk cId="1266940232" sldId="682"/>
            <ac:spMk id="8" creationId="{00000000-0000-0000-0000-000000000000}"/>
          </ac:spMkLst>
        </pc:spChg>
        <pc:spChg chg="mod">
          <ac:chgData name="Zhao Jin" userId="cd05a825-544c-438a-9ba1-08e63db50b47" providerId="ADAL" clId="{90011126-419D-498A-85AB-7168C55F086A}" dt="2021-04-07T08:48:00.251" v="471" actId="20577"/>
          <ac:spMkLst>
            <pc:docMk/>
            <pc:sldMk cId="1266940232" sldId="682"/>
            <ac:spMk id="24578" creationId="{00000000-0000-0000-0000-000000000000}"/>
          </ac:spMkLst>
        </pc:spChg>
      </pc:sldChg>
      <pc:sldChg chg="add del">
        <pc:chgData name="Zhao Jin" userId="cd05a825-544c-438a-9ba1-08e63db50b47" providerId="ADAL" clId="{90011126-419D-498A-85AB-7168C55F086A}" dt="2021-04-07T08:47:53.907" v="451"/>
        <pc:sldMkLst>
          <pc:docMk/>
          <pc:sldMk cId="1572799638" sldId="682"/>
        </pc:sldMkLst>
      </pc:sldChg>
      <pc:sldChg chg="modSp add del mod">
        <pc:chgData name="Zhao Jin" userId="cd05a825-544c-438a-9ba1-08e63db50b47" providerId="ADAL" clId="{90011126-419D-498A-85AB-7168C55F086A}" dt="2021-04-07T09:05:33.933" v="1657" actId="2696"/>
        <pc:sldMkLst>
          <pc:docMk/>
          <pc:sldMk cId="1317954560" sldId="683"/>
        </pc:sldMkLst>
        <pc:spChg chg="mod">
          <ac:chgData name="Zhao Jin" userId="cd05a825-544c-438a-9ba1-08e63db50b47" providerId="ADAL" clId="{90011126-419D-498A-85AB-7168C55F086A}" dt="2021-04-07T08:49:32.022" v="676" actId="20577"/>
          <ac:spMkLst>
            <pc:docMk/>
            <pc:sldMk cId="1317954560" sldId="683"/>
            <ac:spMk id="8" creationId="{00000000-0000-0000-0000-000000000000}"/>
          </ac:spMkLst>
        </pc:spChg>
        <pc:spChg chg="mod">
          <ac:chgData name="Zhao Jin" userId="cd05a825-544c-438a-9ba1-08e63db50b47" providerId="ADAL" clId="{90011126-419D-498A-85AB-7168C55F086A}" dt="2021-04-07T08:49:23.477" v="641" actId="20577"/>
          <ac:spMkLst>
            <pc:docMk/>
            <pc:sldMk cId="1317954560" sldId="683"/>
            <ac:spMk id="24578" creationId="{00000000-0000-0000-0000-000000000000}"/>
          </ac:spMkLst>
        </pc:spChg>
      </pc:sldChg>
      <pc:sldChg chg="modSp add mod">
        <pc:chgData name="Zhao Jin" userId="cd05a825-544c-438a-9ba1-08e63db50b47" providerId="ADAL" clId="{90011126-419D-498A-85AB-7168C55F086A}" dt="2021-04-12T04:49:34.768" v="3517" actId="20577"/>
        <pc:sldMkLst>
          <pc:docMk/>
          <pc:sldMk cId="2360277607" sldId="683"/>
        </pc:sldMkLst>
        <pc:spChg chg="mod">
          <ac:chgData name="Zhao Jin" userId="cd05a825-544c-438a-9ba1-08e63db50b47" providerId="ADAL" clId="{90011126-419D-498A-85AB-7168C55F086A}" dt="2021-04-12T04:49:34.768" v="3517" actId="20577"/>
          <ac:spMkLst>
            <pc:docMk/>
            <pc:sldMk cId="2360277607" sldId="683"/>
            <ac:spMk id="8" creationId="{00000000-0000-0000-0000-000000000000}"/>
          </ac:spMkLst>
        </pc:spChg>
      </pc:sldChg>
      <pc:sldChg chg="add del">
        <pc:chgData name="Zhao Jin" userId="cd05a825-544c-438a-9ba1-08e63db50b47" providerId="ADAL" clId="{90011126-419D-498A-85AB-7168C55F086A}" dt="2021-04-07T09:08:42.476" v="1659" actId="2696"/>
        <pc:sldMkLst>
          <pc:docMk/>
          <pc:sldMk cId="2619520439" sldId="684"/>
        </pc:sldMkLst>
      </pc:sldChg>
      <pc:sldChg chg="modSp add del mod">
        <pc:chgData name="Zhao Jin" userId="cd05a825-544c-438a-9ba1-08e63db50b47" providerId="ADAL" clId="{90011126-419D-498A-85AB-7168C55F086A}" dt="2021-04-07T09:05:33.933" v="1657" actId="2696"/>
        <pc:sldMkLst>
          <pc:docMk/>
          <pc:sldMk cId="2949248065" sldId="684"/>
        </pc:sldMkLst>
        <pc:spChg chg="mod">
          <ac:chgData name="Zhao Jin" userId="cd05a825-544c-438a-9ba1-08e63db50b47" providerId="ADAL" clId="{90011126-419D-498A-85AB-7168C55F086A}" dt="2021-04-07T08:50:43.528" v="775" actId="20577"/>
          <ac:spMkLst>
            <pc:docMk/>
            <pc:sldMk cId="2949248065" sldId="684"/>
            <ac:spMk id="8" creationId="{00000000-0000-0000-0000-000000000000}"/>
          </ac:spMkLst>
        </pc:spChg>
        <pc:spChg chg="mod">
          <ac:chgData name="Zhao Jin" userId="cd05a825-544c-438a-9ba1-08e63db50b47" providerId="ADAL" clId="{90011126-419D-498A-85AB-7168C55F086A}" dt="2021-04-07T08:50:19.207" v="703" actId="20577"/>
          <ac:spMkLst>
            <pc:docMk/>
            <pc:sldMk cId="2949248065" sldId="684"/>
            <ac:spMk id="24578" creationId="{00000000-0000-0000-0000-000000000000}"/>
          </ac:spMkLst>
        </pc:spChg>
      </pc:sldChg>
      <pc:sldChg chg="modSp add mod">
        <pc:chgData name="Zhao Jin" userId="cd05a825-544c-438a-9ba1-08e63db50b47" providerId="ADAL" clId="{90011126-419D-498A-85AB-7168C55F086A}" dt="2021-04-12T04:37:53.527" v="3078" actId="20577"/>
        <pc:sldMkLst>
          <pc:docMk/>
          <pc:sldMk cId="3478033655" sldId="684"/>
        </pc:sldMkLst>
        <pc:spChg chg="mod">
          <ac:chgData name="Zhao Jin" userId="cd05a825-544c-438a-9ba1-08e63db50b47" providerId="ADAL" clId="{90011126-419D-498A-85AB-7168C55F086A}" dt="2021-04-12T04:37:53.527" v="3078" actId="20577"/>
          <ac:spMkLst>
            <pc:docMk/>
            <pc:sldMk cId="3478033655" sldId="684"/>
            <ac:spMk id="8" creationId="{00000000-0000-0000-0000-000000000000}"/>
          </ac:spMkLst>
        </pc:spChg>
      </pc:sldChg>
      <pc:sldChg chg="add del">
        <pc:chgData name="Zhao Jin" userId="cd05a825-544c-438a-9ba1-08e63db50b47" providerId="ADAL" clId="{90011126-419D-498A-85AB-7168C55F086A}" dt="2021-04-07T08:49:19.408" v="625"/>
        <pc:sldMkLst>
          <pc:docMk/>
          <pc:sldMk cId="3480259647" sldId="684"/>
        </pc:sldMkLst>
      </pc:sldChg>
      <pc:sldChg chg="modSp add del mod">
        <pc:chgData name="Zhao Jin" userId="cd05a825-544c-438a-9ba1-08e63db50b47" providerId="ADAL" clId="{90011126-419D-498A-85AB-7168C55F086A}" dt="2021-04-07T08:51:23.437" v="810" actId="2696"/>
        <pc:sldMkLst>
          <pc:docMk/>
          <pc:sldMk cId="1012912752" sldId="685"/>
        </pc:sldMkLst>
        <pc:spChg chg="mod">
          <ac:chgData name="Zhao Jin" userId="cd05a825-544c-438a-9ba1-08e63db50b47" providerId="ADAL" clId="{90011126-419D-498A-85AB-7168C55F086A}" dt="2021-04-07T08:51:15.801" v="809" actId="20577"/>
          <ac:spMkLst>
            <pc:docMk/>
            <pc:sldMk cId="1012912752" sldId="685"/>
            <ac:spMk id="8" creationId="{00000000-0000-0000-0000-000000000000}"/>
          </ac:spMkLst>
        </pc:spChg>
        <pc:spChg chg="mod">
          <ac:chgData name="Zhao Jin" userId="cd05a825-544c-438a-9ba1-08e63db50b47" providerId="ADAL" clId="{90011126-419D-498A-85AB-7168C55F086A}" dt="2021-04-07T08:51:09.642" v="786" actId="20577"/>
          <ac:spMkLst>
            <pc:docMk/>
            <pc:sldMk cId="1012912752" sldId="685"/>
            <ac:spMk id="24578" creationId="{00000000-0000-0000-0000-000000000000}"/>
          </ac:spMkLst>
        </pc:spChg>
      </pc:sldChg>
      <pc:sldChg chg="modSp add del mod">
        <pc:chgData name="Zhao Jin" userId="cd05a825-544c-438a-9ba1-08e63db50b47" providerId="ADAL" clId="{90011126-419D-498A-85AB-7168C55F086A}" dt="2021-04-07T08:52:03.489" v="868" actId="47"/>
        <pc:sldMkLst>
          <pc:docMk/>
          <pc:sldMk cId="1868302984" sldId="685"/>
        </pc:sldMkLst>
        <pc:spChg chg="mod">
          <ac:chgData name="Zhao Jin" userId="cd05a825-544c-438a-9ba1-08e63db50b47" providerId="ADAL" clId="{90011126-419D-498A-85AB-7168C55F086A}" dt="2021-04-07T08:51:38.517" v="818" actId="6549"/>
          <ac:spMkLst>
            <pc:docMk/>
            <pc:sldMk cId="1868302984" sldId="685"/>
            <ac:spMk id="8" creationId="{00000000-0000-0000-0000-000000000000}"/>
          </ac:spMkLst>
        </pc:spChg>
      </pc:sldChg>
      <pc:sldChg chg="addSp modSp add mod">
        <pc:chgData name="Zhao Jin" userId="cd05a825-544c-438a-9ba1-08e63db50b47" providerId="ADAL" clId="{90011126-419D-498A-85AB-7168C55F086A}" dt="2021-04-12T04:26:30.176" v="2400" actId="20577"/>
        <pc:sldMkLst>
          <pc:docMk/>
          <pc:sldMk cId="4253826507" sldId="685"/>
        </pc:sldMkLst>
        <pc:spChg chg="add mod">
          <ac:chgData name="Zhao Jin" userId="cd05a825-544c-438a-9ba1-08e63db50b47" providerId="ADAL" clId="{90011126-419D-498A-85AB-7168C55F086A}" dt="2021-04-07T09:00:50.414" v="1555" actId="21"/>
          <ac:spMkLst>
            <pc:docMk/>
            <pc:sldMk cId="4253826507" sldId="685"/>
            <ac:spMk id="7" creationId="{7FB84273-48E9-4A61-8B72-B7B797A1A214}"/>
          </ac:spMkLst>
        </pc:spChg>
        <pc:spChg chg="mod">
          <ac:chgData name="Zhao Jin" userId="cd05a825-544c-438a-9ba1-08e63db50b47" providerId="ADAL" clId="{90011126-419D-498A-85AB-7168C55F086A}" dt="2021-04-12T04:26:30.176" v="2400" actId="20577"/>
          <ac:spMkLst>
            <pc:docMk/>
            <pc:sldMk cId="4253826507" sldId="685"/>
            <ac:spMk id="8" creationId="{00000000-0000-0000-0000-000000000000}"/>
          </ac:spMkLst>
        </pc:spChg>
        <pc:spChg chg="mod">
          <ac:chgData name="Zhao Jin" userId="cd05a825-544c-438a-9ba1-08e63db50b47" providerId="ADAL" clId="{90011126-419D-498A-85AB-7168C55F086A}" dt="2021-04-07T09:00:04.986" v="1537" actId="20577"/>
          <ac:spMkLst>
            <pc:docMk/>
            <pc:sldMk cId="4253826507" sldId="685"/>
            <ac:spMk id="24578" creationId="{00000000-0000-0000-0000-000000000000}"/>
          </ac:spMkLst>
        </pc:spChg>
      </pc:sldChg>
      <pc:sldChg chg="modSp add del mod">
        <pc:chgData name="Zhao Jin" userId="cd05a825-544c-438a-9ba1-08e63db50b47" providerId="ADAL" clId="{90011126-419D-498A-85AB-7168C55F086A}" dt="2021-04-07T09:01:40.970" v="1614" actId="47"/>
        <pc:sldMkLst>
          <pc:docMk/>
          <pc:sldMk cId="1107599818" sldId="686"/>
        </pc:sldMkLst>
        <pc:spChg chg="mod">
          <ac:chgData name="Zhao Jin" userId="cd05a825-544c-438a-9ba1-08e63db50b47" providerId="ADAL" clId="{90011126-419D-498A-85AB-7168C55F086A}" dt="2021-04-07T08:56:32.734" v="1395" actId="20577"/>
          <ac:spMkLst>
            <pc:docMk/>
            <pc:sldMk cId="1107599818" sldId="686"/>
            <ac:spMk id="8" creationId="{00000000-0000-0000-0000-000000000000}"/>
          </ac:spMkLst>
        </pc:spChg>
        <pc:spChg chg="mod">
          <ac:chgData name="Zhao Jin" userId="cd05a825-544c-438a-9ba1-08e63db50b47" providerId="ADAL" clId="{90011126-419D-498A-85AB-7168C55F086A}" dt="2021-04-07T08:53:49.174" v="1067" actId="313"/>
          <ac:spMkLst>
            <pc:docMk/>
            <pc:sldMk cId="1107599818" sldId="686"/>
            <ac:spMk id="24578" creationId="{00000000-0000-0000-0000-000000000000}"/>
          </ac:spMkLst>
        </pc:spChg>
      </pc:sldChg>
      <pc:sldChg chg="modSp add mod">
        <pc:chgData name="Zhao Jin" userId="cd05a825-544c-438a-9ba1-08e63db50b47" providerId="ADAL" clId="{90011126-419D-498A-85AB-7168C55F086A}" dt="2021-04-07T09:17:33.080" v="2168" actId="20577"/>
        <pc:sldMkLst>
          <pc:docMk/>
          <pc:sldMk cId="3249661942" sldId="686"/>
        </pc:sldMkLst>
        <pc:spChg chg="mod">
          <ac:chgData name="Zhao Jin" userId="cd05a825-544c-438a-9ba1-08e63db50b47" providerId="ADAL" clId="{90011126-419D-498A-85AB-7168C55F086A}" dt="2021-04-07T09:04:02.470" v="1656" actId="20577"/>
          <ac:spMkLst>
            <pc:docMk/>
            <pc:sldMk cId="3249661942" sldId="686"/>
            <ac:spMk id="8" creationId="{00000000-0000-0000-0000-000000000000}"/>
          </ac:spMkLst>
        </pc:spChg>
        <pc:spChg chg="mod">
          <ac:chgData name="Zhao Jin" userId="cd05a825-544c-438a-9ba1-08e63db50b47" providerId="ADAL" clId="{90011126-419D-498A-85AB-7168C55F086A}" dt="2021-04-07T09:17:33.080" v="2168" actId="20577"/>
          <ac:spMkLst>
            <pc:docMk/>
            <pc:sldMk cId="3249661942" sldId="686"/>
            <ac:spMk id="24578" creationId="{00000000-0000-0000-0000-000000000000}"/>
          </ac:spMkLst>
        </pc:spChg>
      </pc:sldChg>
      <pc:sldChg chg="addSp delSp modSp add mod delAnim modAnim">
        <pc:chgData name="Zhao Jin" userId="cd05a825-544c-438a-9ba1-08e63db50b47" providerId="ADAL" clId="{90011126-419D-498A-85AB-7168C55F086A}" dt="2021-04-12T04:46:30.583" v="3379" actId="1076"/>
        <pc:sldMkLst>
          <pc:docMk/>
          <pc:sldMk cId="2157155864" sldId="687"/>
        </pc:sldMkLst>
        <pc:spChg chg="del">
          <ac:chgData name="Zhao Jin" userId="cd05a825-544c-438a-9ba1-08e63db50b47" providerId="ADAL" clId="{90011126-419D-498A-85AB-7168C55F086A}" dt="2021-04-12T04:38:12.265" v="3085" actId="478"/>
          <ac:spMkLst>
            <pc:docMk/>
            <pc:sldMk cId="2157155864" sldId="687"/>
            <ac:spMk id="2" creationId="{30F56917-1B8B-478F-8FFC-174C0AEBC478}"/>
          </ac:spMkLst>
        </pc:spChg>
        <pc:spChg chg="mod">
          <ac:chgData name="Zhao Jin" userId="cd05a825-544c-438a-9ba1-08e63db50b47" providerId="ADAL" clId="{90011126-419D-498A-85AB-7168C55F086A}" dt="2021-04-12T04:40:53.391" v="3229" actId="20577"/>
          <ac:spMkLst>
            <pc:docMk/>
            <pc:sldMk cId="2157155864" sldId="687"/>
            <ac:spMk id="13" creationId="{00000000-0000-0000-0000-000000000000}"/>
          </ac:spMkLst>
        </pc:spChg>
        <pc:spChg chg="add mod">
          <ac:chgData name="Zhao Jin" userId="cd05a825-544c-438a-9ba1-08e63db50b47" providerId="ADAL" clId="{90011126-419D-498A-85AB-7168C55F086A}" dt="2021-04-12T04:45:59.730" v="3344" actId="1036"/>
          <ac:spMkLst>
            <pc:docMk/>
            <pc:sldMk cId="2157155864" sldId="687"/>
            <ac:spMk id="14" creationId="{C9483DD5-CAC4-4519-BB9B-0F09BF41C25B}"/>
          </ac:spMkLst>
        </pc:spChg>
        <pc:spChg chg="add mod">
          <ac:chgData name="Zhao Jin" userId="cd05a825-544c-438a-9ba1-08e63db50b47" providerId="ADAL" clId="{90011126-419D-498A-85AB-7168C55F086A}" dt="2021-04-12T04:46:06.315" v="3375" actId="14100"/>
          <ac:spMkLst>
            <pc:docMk/>
            <pc:sldMk cId="2157155864" sldId="687"/>
            <ac:spMk id="15" creationId="{53D708BB-6FFC-4876-8A69-54DB7EEBE146}"/>
          </ac:spMkLst>
        </pc:spChg>
        <pc:spChg chg="del">
          <ac:chgData name="Zhao Jin" userId="cd05a825-544c-438a-9ba1-08e63db50b47" providerId="ADAL" clId="{90011126-419D-498A-85AB-7168C55F086A}" dt="2021-04-12T04:38:12.265" v="3085" actId="478"/>
          <ac:spMkLst>
            <pc:docMk/>
            <pc:sldMk cId="2157155864" sldId="687"/>
            <ac:spMk id="69" creationId="{F2382CE6-82FA-4AB3-92A7-7E274C3F89FD}"/>
          </ac:spMkLst>
        </pc:spChg>
        <pc:spChg chg="del">
          <ac:chgData name="Zhao Jin" userId="cd05a825-544c-438a-9ba1-08e63db50b47" providerId="ADAL" clId="{90011126-419D-498A-85AB-7168C55F086A}" dt="2021-04-12T04:38:12.265" v="3085" actId="478"/>
          <ac:spMkLst>
            <pc:docMk/>
            <pc:sldMk cId="2157155864" sldId="687"/>
            <ac:spMk id="70" creationId="{1CBA1797-F87E-4AEF-B309-49140ECBA55F}"/>
          </ac:spMkLst>
        </pc:spChg>
        <pc:spChg chg="del">
          <ac:chgData name="Zhao Jin" userId="cd05a825-544c-438a-9ba1-08e63db50b47" providerId="ADAL" clId="{90011126-419D-498A-85AB-7168C55F086A}" dt="2021-04-12T04:38:12.265" v="3085" actId="478"/>
          <ac:spMkLst>
            <pc:docMk/>
            <pc:sldMk cId="2157155864" sldId="687"/>
            <ac:spMk id="71" creationId="{1E5C5741-59DA-4D4C-ABD1-AAFD00BCF15A}"/>
          </ac:spMkLst>
        </pc:spChg>
        <pc:spChg chg="del">
          <ac:chgData name="Zhao Jin" userId="cd05a825-544c-438a-9ba1-08e63db50b47" providerId="ADAL" clId="{90011126-419D-498A-85AB-7168C55F086A}" dt="2021-04-12T04:38:12.265" v="3085" actId="478"/>
          <ac:spMkLst>
            <pc:docMk/>
            <pc:sldMk cId="2157155864" sldId="687"/>
            <ac:spMk id="74" creationId="{17DCFF1E-C7C1-4234-9A2E-27DE8F6027BD}"/>
          </ac:spMkLst>
        </pc:spChg>
        <pc:spChg chg="del">
          <ac:chgData name="Zhao Jin" userId="cd05a825-544c-438a-9ba1-08e63db50b47" providerId="ADAL" clId="{90011126-419D-498A-85AB-7168C55F086A}" dt="2021-04-12T04:38:12.265" v="3085" actId="478"/>
          <ac:spMkLst>
            <pc:docMk/>
            <pc:sldMk cId="2157155864" sldId="687"/>
            <ac:spMk id="75" creationId="{464B7307-8B9C-4DF9-A30D-13917EC95682}"/>
          </ac:spMkLst>
        </pc:spChg>
        <pc:spChg chg="mod">
          <ac:chgData name="Zhao Jin" userId="cd05a825-544c-438a-9ba1-08e63db50b47" providerId="ADAL" clId="{90011126-419D-498A-85AB-7168C55F086A}" dt="2021-04-12T04:38:10.238" v="3084" actId="20577"/>
          <ac:spMkLst>
            <pc:docMk/>
            <pc:sldMk cId="2157155864" sldId="687"/>
            <ac:spMk id="14338" creationId="{00000000-0000-0000-0000-000000000000}"/>
          </ac:spMkLst>
        </pc:spChg>
        <pc:picChg chg="add del">
          <ac:chgData name="Zhao Jin" userId="cd05a825-544c-438a-9ba1-08e63db50b47" providerId="ADAL" clId="{90011126-419D-498A-85AB-7168C55F086A}" dt="2021-04-12T04:38:17.318" v="3087"/>
          <ac:picMkLst>
            <pc:docMk/>
            <pc:sldMk cId="2157155864" sldId="687"/>
            <ac:picMk id="3" creationId="{2F307FE7-3B2D-432F-9B40-D631E0F359AE}"/>
          </ac:picMkLst>
        </pc:picChg>
        <pc:picChg chg="add mod">
          <ac:chgData name="Zhao Jin" userId="cd05a825-544c-438a-9ba1-08e63db50b47" providerId="ADAL" clId="{90011126-419D-498A-85AB-7168C55F086A}" dt="2021-04-12T04:46:23.897" v="3377" actId="1076"/>
          <ac:picMkLst>
            <pc:docMk/>
            <pc:sldMk cId="2157155864" sldId="687"/>
            <ac:picMk id="16" creationId="{29AA6CCF-C3B0-4C8B-B2C6-F71CF8BA0A44}"/>
          </ac:picMkLst>
        </pc:picChg>
        <pc:picChg chg="add mod">
          <ac:chgData name="Zhao Jin" userId="cd05a825-544c-438a-9ba1-08e63db50b47" providerId="ADAL" clId="{90011126-419D-498A-85AB-7168C55F086A}" dt="2021-04-12T04:46:30.583" v="3379" actId="1076"/>
          <ac:picMkLst>
            <pc:docMk/>
            <pc:sldMk cId="2157155864" sldId="687"/>
            <ac:picMk id="17" creationId="{502B4AEE-8540-45C0-96F6-2D53339D2889}"/>
          </ac:picMkLst>
        </pc:picChg>
      </pc:sldChg>
      <pc:sldChg chg="modSp add del mod">
        <pc:chgData name="Zhao Jin" userId="cd05a825-544c-438a-9ba1-08e63db50b47" providerId="ADAL" clId="{90011126-419D-498A-85AB-7168C55F086A}" dt="2021-04-07T09:01:39.597" v="1613" actId="47"/>
        <pc:sldMkLst>
          <pc:docMk/>
          <pc:sldMk cId="2851361579" sldId="687"/>
        </pc:sldMkLst>
        <pc:spChg chg="mod">
          <ac:chgData name="Zhao Jin" userId="cd05a825-544c-438a-9ba1-08e63db50b47" providerId="ADAL" clId="{90011126-419D-498A-85AB-7168C55F086A}" dt="2021-04-07T09:00:35.766" v="1552" actId="6549"/>
          <ac:spMkLst>
            <pc:docMk/>
            <pc:sldMk cId="2851361579" sldId="687"/>
            <ac:spMk id="8" creationId="{00000000-0000-0000-0000-000000000000}"/>
          </ac:spMkLst>
        </pc:spChg>
      </pc:sldChg>
      <pc:sldChg chg="addSp delSp modSp add del mod delAnim">
        <pc:chgData name="Zhao Jin" userId="cd05a825-544c-438a-9ba1-08e63db50b47" providerId="ADAL" clId="{90011126-419D-498A-85AB-7168C55F086A}" dt="2021-04-07T08:59:40.823" v="1515" actId="47"/>
        <pc:sldMkLst>
          <pc:docMk/>
          <pc:sldMk cId="3722780368" sldId="687"/>
        </pc:sldMkLst>
        <pc:spChg chg="del">
          <ac:chgData name="Zhao Jin" userId="cd05a825-544c-438a-9ba1-08e63db50b47" providerId="ADAL" clId="{90011126-419D-498A-85AB-7168C55F086A}" dt="2021-04-07T08:57:35.850" v="1440" actId="478"/>
          <ac:spMkLst>
            <pc:docMk/>
            <pc:sldMk cId="3722780368" sldId="687"/>
            <ac:spMk id="9" creationId="{CA830449-8F73-41C7-A511-496EA8827B16}"/>
          </ac:spMkLst>
        </pc:spChg>
        <pc:spChg chg="add mod">
          <ac:chgData name="Zhao Jin" userId="cd05a825-544c-438a-9ba1-08e63db50b47" providerId="ADAL" clId="{90011126-419D-498A-85AB-7168C55F086A}" dt="2021-04-07T08:58:41.794" v="1488" actId="1035"/>
          <ac:spMkLst>
            <pc:docMk/>
            <pc:sldMk cId="3722780368" sldId="687"/>
            <ac:spMk id="10" creationId="{CC4E9776-5FBA-4D68-A499-D6D144A7B0F6}"/>
          </ac:spMkLst>
        </pc:spChg>
        <pc:spChg chg="add mod">
          <ac:chgData name="Zhao Jin" userId="cd05a825-544c-438a-9ba1-08e63db50b47" providerId="ADAL" clId="{90011126-419D-498A-85AB-7168C55F086A}" dt="2021-04-07T08:59:16.692" v="1512"/>
          <ac:spMkLst>
            <pc:docMk/>
            <pc:sldMk cId="3722780368" sldId="687"/>
            <ac:spMk id="11" creationId="{9CE330DE-9C2D-4791-BBCB-AE599F8C7C12}"/>
          </ac:spMkLst>
        </pc:spChg>
        <pc:spChg chg="add mod">
          <ac:chgData name="Zhao Jin" userId="cd05a825-544c-438a-9ba1-08e63db50b47" providerId="ADAL" clId="{90011126-419D-498A-85AB-7168C55F086A}" dt="2021-04-07T08:59:16.692" v="1512"/>
          <ac:spMkLst>
            <pc:docMk/>
            <pc:sldMk cId="3722780368" sldId="687"/>
            <ac:spMk id="13" creationId="{B0A77613-3A76-4E5D-A66E-95996F0846C0}"/>
          </ac:spMkLst>
        </pc:spChg>
        <pc:spChg chg="mod">
          <ac:chgData name="Zhao Jin" userId="cd05a825-544c-438a-9ba1-08e63db50b47" providerId="ADAL" clId="{90011126-419D-498A-85AB-7168C55F086A}" dt="2021-04-07T08:59:10.932" v="1511"/>
          <ac:spMkLst>
            <pc:docMk/>
            <pc:sldMk cId="3722780368" sldId="687"/>
            <ac:spMk id="79" creationId="{BF04FEDC-6D62-4A7E-9426-F70D350EAE56}"/>
          </ac:spMkLst>
        </pc:spChg>
        <pc:spChg chg="mod">
          <ac:chgData name="Zhao Jin" userId="cd05a825-544c-438a-9ba1-08e63db50b47" providerId="ADAL" clId="{90011126-419D-498A-85AB-7168C55F086A}" dt="2021-04-07T08:59:19.846" v="1513" actId="1076"/>
          <ac:spMkLst>
            <pc:docMk/>
            <pc:sldMk cId="3722780368" sldId="687"/>
            <ac:spMk id="80" creationId="{E1444749-39BE-4F95-BFB7-C8DF43DE123A}"/>
          </ac:spMkLst>
        </pc:spChg>
        <pc:spChg chg="del">
          <ac:chgData name="Zhao Jin" userId="cd05a825-544c-438a-9ba1-08e63db50b47" providerId="ADAL" clId="{90011126-419D-498A-85AB-7168C55F086A}" dt="2021-04-07T08:58:34.986" v="1450" actId="478"/>
          <ac:spMkLst>
            <pc:docMk/>
            <pc:sldMk cId="3722780368" sldId="687"/>
            <ac:spMk id="86" creationId="{A1045315-EC0F-46BF-877D-984B4C79A709}"/>
          </ac:spMkLst>
        </pc:spChg>
        <pc:spChg chg="mod">
          <ac:chgData name="Zhao Jin" userId="cd05a825-544c-438a-9ba1-08e63db50b47" providerId="ADAL" clId="{90011126-419D-498A-85AB-7168C55F086A}" dt="2021-04-07T08:57:21.352" v="1430" actId="20577"/>
          <ac:spMkLst>
            <pc:docMk/>
            <pc:sldMk cId="3722780368" sldId="687"/>
            <ac:spMk id="14338" creationId="{00000000-0000-0000-0000-000000000000}"/>
          </ac:spMkLst>
        </pc:spChg>
      </pc:sldChg>
      <pc:sldChg chg="delSp modSp add mod delAnim modAnim">
        <pc:chgData name="Zhao Jin" userId="cd05a825-544c-438a-9ba1-08e63db50b47" providerId="ADAL" clId="{90011126-419D-498A-85AB-7168C55F086A}" dt="2021-04-12T04:48:58.734" v="3510" actId="20577"/>
        <pc:sldMkLst>
          <pc:docMk/>
          <pc:sldMk cId="2604505018" sldId="688"/>
        </pc:sldMkLst>
        <pc:spChg chg="mod">
          <ac:chgData name="Zhao Jin" userId="cd05a825-544c-438a-9ba1-08e63db50b47" providerId="ADAL" clId="{90011126-419D-498A-85AB-7168C55F086A}" dt="2021-04-12T04:46:42.349" v="3413" actId="20577"/>
          <ac:spMkLst>
            <pc:docMk/>
            <pc:sldMk cId="2604505018" sldId="688"/>
            <ac:spMk id="13" creationId="{00000000-0000-0000-0000-000000000000}"/>
          </ac:spMkLst>
        </pc:spChg>
        <pc:spChg chg="del">
          <ac:chgData name="Zhao Jin" userId="cd05a825-544c-438a-9ba1-08e63db50b47" providerId="ADAL" clId="{90011126-419D-498A-85AB-7168C55F086A}" dt="2021-04-12T04:47:26.811" v="3415" actId="478"/>
          <ac:spMkLst>
            <pc:docMk/>
            <pc:sldMk cId="2604505018" sldId="688"/>
            <ac:spMk id="14" creationId="{C9483DD5-CAC4-4519-BB9B-0F09BF41C25B}"/>
          </ac:spMkLst>
        </pc:spChg>
        <pc:spChg chg="mod">
          <ac:chgData name="Zhao Jin" userId="cd05a825-544c-438a-9ba1-08e63db50b47" providerId="ADAL" clId="{90011126-419D-498A-85AB-7168C55F086A}" dt="2021-04-12T04:48:55.382" v="3497" actId="207"/>
          <ac:spMkLst>
            <pc:docMk/>
            <pc:sldMk cId="2604505018" sldId="688"/>
            <ac:spMk id="15" creationId="{53D708BB-6FFC-4876-8A69-54DB7EEBE146}"/>
          </ac:spMkLst>
        </pc:spChg>
        <pc:spChg chg="mod">
          <ac:chgData name="Zhao Jin" userId="cd05a825-544c-438a-9ba1-08e63db50b47" providerId="ADAL" clId="{90011126-419D-498A-85AB-7168C55F086A}" dt="2021-04-12T04:48:58.734" v="3510" actId="20577"/>
          <ac:spMkLst>
            <pc:docMk/>
            <pc:sldMk cId="2604505018" sldId="688"/>
            <ac:spMk id="14338" creationId="{00000000-0000-0000-0000-000000000000}"/>
          </ac:spMkLst>
        </pc:spChg>
        <pc:picChg chg="del">
          <ac:chgData name="Zhao Jin" userId="cd05a825-544c-438a-9ba1-08e63db50b47" providerId="ADAL" clId="{90011126-419D-498A-85AB-7168C55F086A}" dt="2021-04-12T04:47:27.481" v="3416" actId="478"/>
          <ac:picMkLst>
            <pc:docMk/>
            <pc:sldMk cId="2604505018" sldId="688"/>
            <ac:picMk id="16" creationId="{29AA6CCF-C3B0-4C8B-B2C6-F71CF8BA0A44}"/>
          </ac:picMkLst>
        </pc:picChg>
        <pc:picChg chg="del">
          <ac:chgData name="Zhao Jin" userId="cd05a825-544c-438a-9ba1-08e63db50b47" providerId="ADAL" clId="{90011126-419D-498A-85AB-7168C55F086A}" dt="2021-04-12T04:47:28.216" v="3417" actId="478"/>
          <ac:picMkLst>
            <pc:docMk/>
            <pc:sldMk cId="2604505018" sldId="688"/>
            <ac:picMk id="17" creationId="{502B4AEE-8540-45C0-96F6-2D53339D2889}"/>
          </ac:picMkLst>
        </pc:picChg>
      </pc:sldChg>
      <pc:sldChg chg="addSp delSp modSp add mod">
        <pc:chgData name="Zhao Jin" userId="cd05a825-544c-438a-9ba1-08e63db50b47" providerId="ADAL" clId="{90011126-419D-498A-85AB-7168C55F086A}" dt="2021-04-12T05:16:44.888" v="5351" actId="6549"/>
        <pc:sldMkLst>
          <pc:docMk/>
          <pc:sldMk cId="1942749068" sldId="689"/>
        </pc:sldMkLst>
        <pc:spChg chg="mod">
          <ac:chgData name="Zhao Jin" userId="cd05a825-544c-438a-9ba1-08e63db50b47" providerId="ADAL" clId="{90011126-419D-498A-85AB-7168C55F086A}" dt="2021-04-12T05:16:44.888" v="5351" actId="6549"/>
          <ac:spMkLst>
            <pc:docMk/>
            <pc:sldMk cId="1942749068" sldId="689"/>
            <ac:spMk id="8" creationId="{00000000-0000-0000-0000-000000000000}"/>
          </ac:spMkLst>
        </pc:spChg>
        <pc:spChg chg="add del">
          <ac:chgData name="Zhao Jin" userId="cd05a825-544c-438a-9ba1-08e63db50b47" providerId="ADAL" clId="{90011126-419D-498A-85AB-7168C55F086A}" dt="2021-04-12T04:55:19.893" v="3751" actId="22"/>
          <ac:spMkLst>
            <pc:docMk/>
            <pc:sldMk cId="1942749068" sldId="689"/>
            <ac:spMk id="9" creationId="{0EEE6C22-92D0-401E-9219-352E3F5559B8}"/>
          </ac:spMkLst>
        </pc:spChg>
        <pc:spChg chg="mod">
          <ac:chgData name="Zhao Jin" userId="cd05a825-544c-438a-9ba1-08e63db50b47" providerId="ADAL" clId="{90011126-419D-498A-85AB-7168C55F086A}" dt="2021-04-12T05:16:42.850" v="5350" actId="20577"/>
          <ac:spMkLst>
            <pc:docMk/>
            <pc:sldMk cId="1942749068" sldId="689"/>
            <ac:spMk id="24578" creationId="{00000000-0000-0000-0000-000000000000}"/>
          </ac:spMkLst>
        </pc:spChg>
      </pc:sldChg>
      <pc:sldChg chg="modSp add mod">
        <pc:chgData name="Zhao Jin" userId="cd05a825-544c-438a-9ba1-08e63db50b47" providerId="ADAL" clId="{90011126-419D-498A-85AB-7168C55F086A}" dt="2021-04-12T05:16:47.978" v="5352"/>
        <pc:sldMkLst>
          <pc:docMk/>
          <pc:sldMk cId="3784316424" sldId="690"/>
        </pc:sldMkLst>
        <pc:spChg chg="mod">
          <ac:chgData name="Zhao Jin" userId="cd05a825-544c-438a-9ba1-08e63db50b47" providerId="ADAL" clId="{90011126-419D-498A-85AB-7168C55F086A}" dt="2021-04-12T05:09:01.364" v="4899" actId="403"/>
          <ac:spMkLst>
            <pc:docMk/>
            <pc:sldMk cId="3784316424" sldId="690"/>
            <ac:spMk id="8" creationId="{00000000-0000-0000-0000-000000000000}"/>
          </ac:spMkLst>
        </pc:spChg>
        <pc:spChg chg="mod">
          <ac:chgData name="Zhao Jin" userId="cd05a825-544c-438a-9ba1-08e63db50b47" providerId="ADAL" clId="{90011126-419D-498A-85AB-7168C55F086A}" dt="2021-04-12T05:16:47.978" v="5352"/>
          <ac:spMkLst>
            <pc:docMk/>
            <pc:sldMk cId="3784316424" sldId="690"/>
            <ac:spMk id="24578" creationId="{00000000-0000-0000-0000-000000000000}"/>
          </ac:spMkLst>
        </pc:spChg>
      </pc:sldChg>
      <pc:sldChg chg="addSp modSp add mod">
        <pc:chgData name="Zhao Jin" userId="cd05a825-544c-438a-9ba1-08e63db50b47" providerId="ADAL" clId="{90011126-419D-498A-85AB-7168C55F086A}" dt="2021-04-12T05:16:49.609" v="5353"/>
        <pc:sldMkLst>
          <pc:docMk/>
          <pc:sldMk cId="2546408803" sldId="691"/>
        </pc:sldMkLst>
        <pc:spChg chg="mod">
          <ac:chgData name="Zhao Jin" userId="cd05a825-544c-438a-9ba1-08e63db50b47" providerId="ADAL" clId="{90011126-419D-498A-85AB-7168C55F086A}" dt="2021-04-12T05:09:07.714" v="4900" actId="403"/>
          <ac:spMkLst>
            <pc:docMk/>
            <pc:sldMk cId="2546408803" sldId="691"/>
            <ac:spMk id="8" creationId="{00000000-0000-0000-0000-000000000000}"/>
          </ac:spMkLst>
        </pc:spChg>
        <pc:spChg chg="add mod">
          <ac:chgData name="Zhao Jin" userId="cd05a825-544c-438a-9ba1-08e63db50b47" providerId="ADAL" clId="{90011126-419D-498A-85AB-7168C55F086A}" dt="2021-04-12T05:04:42.772" v="4696" actId="313"/>
          <ac:spMkLst>
            <pc:docMk/>
            <pc:sldMk cId="2546408803" sldId="691"/>
            <ac:spMk id="9" creationId="{5EF017C4-02D2-4932-B40E-429D48DCDDCA}"/>
          </ac:spMkLst>
        </pc:spChg>
        <pc:spChg chg="mod">
          <ac:chgData name="Zhao Jin" userId="cd05a825-544c-438a-9ba1-08e63db50b47" providerId="ADAL" clId="{90011126-419D-498A-85AB-7168C55F086A}" dt="2021-04-12T05:16:49.609" v="5353"/>
          <ac:spMkLst>
            <pc:docMk/>
            <pc:sldMk cId="2546408803" sldId="691"/>
            <ac:spMk id="24578" creationId="{00000000-0000-0000-0000-000000000000}"/>
          </ac:spMkLst>
        </pc:spChg>
      </pc:sldChg>
      <pc:sldChg chg="addSp delSp modSp add mod">
        <pc:chgData name="Zhao Jin" userId="cd05a825-544c-438a-9ba1-08e63db50b47" providerId="ADAL" clId="{90011126-419D-498A-85AB-7168C55F086A}" dt="2021-04-12T05:16:51.242" v="5354"/>
        <pc:sldMkLst>
          <pc:docMk/>
          <pc:sldMk cId="733257419" sldId="692"/>
        </pc:sldMkLst>
        <pc:spChg chg="mod">
          <ac:chgData name="Zhao Jin" userId="cd05a825-544c-438a-9ba1-08e63db50b47" providerId="ADAL" clId="{90011126-419D-498A-85AB-7168C55F086A}" dt="2021-04-12T05:09:13.427" v="4903" actId="1076"/>
          <ac:spMkLst>
            <pc:docMk/>
            <pc:sldMk cId="733257419" sldId="692"/>
            <ac:spMk id="7" creationId="{7FB84273-48E9-4A61-8B72-B7B797A1A214}"/>
          </ac:spMkLst>
        </pc:spChg>
        <pc:spChg chg="mod">
          <ac:chgData name="Zhao Jin" userId="cd05a825-544c-438a-9ba1-08e63db50b47" providerId="ADAL" clId="{90011126-419D-498A-85AB-7168C55F086A}" dt="2021-04-12T05:14:08.396" v="5321" actId="20577"/>
          <ac:spMkLst>
            <pc:docMk/>
            <pc:sldMk cId="733257419" sldId="692"/>
            <ac:spMk id="8" creationId="{00000000-0000-0000-0000-000000000000}"/>
          </ac:spMkLst>
        </pc:spChg>
        <pc:spChg chg="del">
          <ac:chgData name="Zhao Jin" userId="cd05a825-544c-438a-9ba1-08e63db50b47" providerId="ADAL" clId="{90011126-419D-498A-85AB-7168C55F086A}" dt="2021-04-12T05:05:08.126" v="4732" actId="478"/>
          <ac:spMkLst>
            <pc:docMk/>
            <pc:sldMk cId="733257419" sldId="692"/>
            <ac:spMk id="9" creationId="{5EF017C4-02D2-4932-B40E-429D48DCDDCA}"/>
          </ac:spMkLst>
        </pc:spChg>
        <pc:spChg chg="add mod">
          <ac:chgData name="Zhao Jin" userId="cd05a825-544c-438a-9ba1-08e63db50b47" providerId="ADAL" clId="{90011126-419D-498A-85AB-7168C55F086A}" dt="2021-04-12T05:09:20.266" v="4919" actId="1035"/>
          <ac:spMkLst>
            <pc:docMk/>
            <pc:sldMk cId="733257419" sldId="692"/>
            <ac:spMk id="10" creationId="{A7F7864E-E03A-497C-93F9-B6C55CAA9AFC}"/>
          </ac:spMkLst>
        </pc:spChg>
        <pc:spChg chg="mod">
          <ac:chgData name="Zhao Jin" userId="cd05a825-544c-438a-9ba1-08e63db50b47" providerId="ADAL" clId="{90011126-419D-498A-85AB-7168C55F086A}" dt="2021-04-12T05:16:51.242" v="5354"/>
          <ac:spMkLst>
            <pc:docMk/>
            <pc:sldMk cId="733257419" sldId="692"/>
            <ac:spMk id="24578" creationId="{00000000-0000-0000-0000-000000000000}"/>
          </ac:spMkLst>
        </pc:spChg>
      </pc:sldChg>
      <pc:sldChg chg="add del">
        <pc:chgData name="Zhao Jin" userId="cd05a825-544c-438a-9ba1-08e63db50b47" providerId="ADAL" clId="{90011126-419D-498A-85AB-7168C55F086A}" dt="2021-04-12T05:09:24.536" v="4921" actId="47"/>
        <pc:sldMkLst>
          <pc:docMk/>
          <pc:sldMk cId="2217977691" sldId="693"/>
        </pc:sldMkLst>
      </pc:sldChg>
      <pc:sldChg chg="modSp add mod">
        <pc:chgData name="Zhao Jin" userId="cd05a825-544c-438a-9ba1-08e63db50b47" providerId="ADAL" clId="{90011126-419D-498A-85AB-7168C55F086A}" dt="2021-04-12T05:16:53.642" v="5356"/>
        <pc:sldMkLst>
          <pc:docMk/>
          <pc:sldMk cId="3282670929" sldId="694"/>
        </pc:sldMkLst>
        <pc:spChg chg="mod">
          <ac:chgData name="Zhao Jin" userId="cd05a825-544c-438a-9ba1-08e63db50b47" providerId="ADAL" clId="{90011126-419D-498A-85AB-7168C55F086A}" dt="2021-04-12T05:13:58.275" v="5286" actId="20577"/>
          <ac:spMkLst>
            <pc:docMk/>
            <pc:sldMk cId="3282670929" sldId="694"/>
            <ac:spMk id="8" creationId="{00000000-0000-0000-0000-000000000000}"/>
          </ac:spMkLst>
        </pc:spChg>
        <pc:spChg chg="mod">
          <ac:chgData name="Zhao Jin" userId="cd05a825-544c-438a-9ba1-08e63db50b47" providerId="ADAL" clId="{90011126-419D-498A-85AB-7168C55F086A}" dt="2021-04-12T05:11:45.056" v="5126" actId="207"/>
          <ac:spMkLst>
            <pc:docMk/>
            <pc:sldMk cId="3282670929" sldId="694"/>
            <ac:spMk id="10" creationId="{A7F7864E-E03A-497C-93F9-B6C55CAA9AFC}"/>
          </ac:spMkLst>
        </pc:spChg>
        <pc:spChg chg="mod">
          <ac:chgData name="Zhao Jin" userId="cd05a825-544c-438a-9ba1-08e63db50b47" providerId="ADAL" clId="{90011126-419D-498A-85AB-7168C55F086A}" dt="2021-04-12T05:16:53.642" v="5356"/>
          <ac:spMkLst>
            <pc:docMk/>
            <pc:sldMk cId="3282670929" sldId="694"/>
            <ac:spMk id="24578" creationId="{00000000-0000-0000-0000-000000000000}"/>
          </ac:spMkLst>
        </pc:spChg>
      </pc:sldChg>
      <pc:sldChg chg="modSp add mod">
        <pc:chgData name="Zhao Jin" userId="cd05a825-544c-438a-9ba1-08e63db50b47" providerId="ADAL" clId="{90011126-419D-498A-85AB-7168C55F086A}" dt="2021-04-12T05:16:55.834" v="5357"/>
        <pc:sldMkLst>
          <pc:docMk/>
          <pc:sldMk cId="3321461696" sldId="695"/>
        </pc:sldMkLst>
        <pc:spChg chg="mod">
          <ac:chgData name="Zhao Jin" userId="cd05a825-544c-438a-9ba1-08e63db50b47" providerId="ADAL" clId="{90011126-419D-498A-85AB-7168C55F086A}" dt="2021-04-12T05:14:15.363" v="5325" actId="20577"/>
          <ac:spMkLst>
            <pc:docMk/>
            <pc:sldMk cId="3321461696" sldId="695"/>
            <ac:spMk id="8" creationId="{00000000-0000-0000-0000-000000000000}"/>
          </ac:spMkLst>
        </pc:spChg>
        <pc:spChg chg="mod">
          <ac:chgData name="Zhao Jin" userId="cd05a825-544c-438a-9ba1-08e63db50b47" providerId="ADAL" clId="{90011126-419D-498A-85AB-7168C55F086A}" dt="2021-04-12T05:13:24.411" v="5263" actId="207"/>
          <ac:spMkLst>
            <pc:docMk/>
            <pc:sldMk cId="3321461696" sldId="695"/>
            <ac:spMk id="10" creationId="{A7F7864E-E03A-497C-93F9-B6C55CAA9AFC}"/>
          </ac:spMkLst>
        </pc:spChg>
        <pc:spChg chg="mod">
          <ac:chgData name="Zhao Jin" userId="cd05a825-544c-438a-9ba1-08e63db50b47" providerId="ADAL" clId="{90011126-419D-498A-85AB-7168C55F086A}" dt="2021-04-12T05:16:55.834" v="5357"/>
          <ac:spMkLst>
            <pc:docMk/>
            <pc:sldMk cId="3321461696" sldId="695"/>
            <ac:spMk id="24578" creationId="{00000000-0000-0000-0000-000000000000}"/>
          </ac:spMkLst>
        </pc:spChg>
      </pc:sldChg>
      <pc:sldChg chg="modSp add mod">
        <pc:chgData name="Zhao Jin" userId="cd05a825-544c-438a-9ba1-08e63db50b47" providerId="ADAL" clId="{90011126-419D-498A-85AB-7168C55F086A}" dt="2021-04-12T05:17:01.198" v="5360" actId="6549"/>
        <pc:sldMkLst>
          <pc:docMk/>
          <pc:sldMk cId="2201483459" sldId="696"/>
        </pc:sldMkLst>
        <pc:spChg chg="mod">
          <ac:chgData name="Zhao Jin" userId="cd05a825-544c-438a-9ba1-08e63db50b47" providerId="ADAL" clId="{90011126-419D-498A-85AB-7168C55F086A}" dt="2021-04-12T05:17:01.198" v="5360" actId="6549"/>
          <ac:spMkLst>
            <pc:docMk/>
            <pc:sldMk cId="2201483459" sldId="696"/>
            <ac:spMk id="8" creationId="{00000000-0000-0000-0000-000000000000}"/>
          </ac:spMkLst>
        </pc:spChg>
        <pc:spChg chg="mod">
          <ac:chgData name="Zhao Jin" userId="cd05a825-544c-438a-9ba1-08e63db50b47" providerId="ADAL" clId="{90011126-419D-498A-85AB-7168C55F086A}" dt="2021-04-12T05:17:00.112" v="5359" actId="20577"/>
          <ac:spMkLst>
            <pc:docMk/>
            <pc:sldMk cId="2201483459" sldId="696"/>
            <ac:spMk id="24578" creationId="{00000000-0000-0000-0000-000000000000}"/>
          </ac:spMkLst>
        </pc:spChg>
      </pc:sldChg>
      <pc:sldChg chg="addSp delSp modSp add mod addAnim delAnim modAnim">
        <pc:chgData name="Zhao Jin" userId="cd05a825-544c-438a-9ba1-08e63db50b47" providerId="ADAL" clId="{90011126-419D-498A-85AB-7168C55F086A}" dt="2021-04-12T05:25:42.728" v="6247"/>
        <pc:sldMkLst>
          <pc:docMk/>
          <pc:sldMk cId="2951467674" sldId="697"/>
        </pc:sldMkLst>
        <pc:spChg chg="mod">
          <ac:chgData name="Zhao Jin" userId="cd05a825-544c-438a-9ba1-08e63db50b47" providerId="ADAL" clId="{90011126-419D-498A-85AB-7168C55F086A}" dt="2021-04-12T05:20:20.250" v="5635" actId="6549"/>
          <ac:spMkLst>
            <pc:docMk/>
            <pc:sldMk cId="2951467674" sldId="697"/>
            <ac:spMk id="8" creationId="{00000000-0000-0000-0000-000000000000}"/>
          </ac:spMkLst>
        </pc:spChg>
        <pc:spChg chg="mod">
          <ac:chgData name="Zhao Jin" userId="cd05a825-544c-438a-9ba1-08e63db50b47" providerId="ADAL" clId="{90011126-419D-498A-85AB-7168C55F086A}" dt="2021-04-12T05:18:46.593" v="5469" actId="20577"/>
          <ac:spMkLst>
            <pc:docMk/>
            <pc:sldMk cId="2951467674" sldId="697"/>
            <ac:spMk id="10" creationId="{B431AF32-BD39-4668-97BC-4A7306E40CC9}"/>
          </ac:spMkLst>
        </pc:spChg>
        <pc:spChg chg="mod">
          <ac:chgData name="Zhao Jin" userId="cd05a825-544c-438a-9ba1-08e63db50b47" providerId="ADAL" clId="{90011126-419D-498A-85AB-7168C55F086A}" dt="2021-04-12T05:19:22.240" v="5485" actId="20577"/>
          <ac:spMkLst>
            <pc:docMk/>
            <pc:sldMk cId="2951467674" sldId="697"/>
            <ac:spMk id="11" creationId="{ACB647D9-D99D-4902-9ABC-E2D459361B31}"/>
          </ac:spMkLst>
        </pc:spChg>
        <pc:spChg chg="mod">
          <ac:chgData name="Zhao Jin" userId="cd05a825-544c-438a-9ba1-08e63db50b47" providerId="ADAL" clId="{90011126-419D-498A-85AB-7168C55F086A}" dt="2021-04-12T05:19:23.617" v="5486" actId="20577"/>
          <ac:spMkLst>
            <pc:docMk/>
            <pc:sldMk cId="2951467674" sldId="697"/>
            <ac:spMk id="12" creationId="{EE162076-1EBF-4CDC-949D-3A2DEB85BF9F}"/>
          </ac:spMkLst>
        </pc:spChg>
        <pc:spChg chg="mod">
          <ac:chgData name="Zhao Jin" userId="cd05a825-544c-438a-9ba1-08e63db50b47" providerId="ADAL" clId="{90011126-419D-498A-85AB-7168C55F086A}" dt="2021-04-12T05:19:42.137" v="5494" actId="207"/>
          <ac:spMkLst>
            <pc:docMk/>
            <pc:sldMk cId="2951467674" sldId="697"/>
            <ac:spMk id="13" creationId="{D12B2CFF-E5DA-4D36-8719-FEE523F5A932}"/>
          </ac:spMkLst>
        </pc:spChg>
        <pc:spChg chg="mod">
          <ac:chgData name="Zhao Jin" userId="cd05a825-544c-438a-9ba1-08e63db50b47" providerId="ADAL" clId="{90011126-419D-498A-85AB-7168C55F086A}" dt="2021-04-12T05:19:42.137" v="5494" actId="207"/>
          <ac:spMkLst>
            <pc:docMk/>
            <pc:sldMk cId="2951467674" sldId="697"/>
            <ac:spMk id="14" creationId="{F434E26F-9D44-4F42-8A2D-03CE410687CA}"/>
          </ac:spMkLst>
        </pc:spChg>
        <pc:spChg chg="mod">
          <ac:chgData name="Zhao Jin" userId="cd05a825-544c-438a-9ba1-08e63db50b47" providerId="ADAL" clId="{90011126-419D-498A-85AB-7168C55F086A}" dt="2021-04-12T05:17:23.947" v="5363"/>
          <ac:spMkLst>
            <pc:docMk/>
            <pc:sldMk cId="2951467674" sldId="697"/>
            <ac:spMk id="16" creationId="{EC8F0E0A-B09B-4EF1-B93D-01C54114AEA5}"/>
          </ac:spMkLst>
        </pc:spChg>
        <pc:spChg chg="mod">
          <ac:chgData name="Zhao Jin" userId="cd05a825-544c-438a-9ba1-08e63db50b47" providerId="ADAL" clId="{90011126-419D-498A-85AB-7168C55F086A}" dt="2021-04-12T05:18:55.072" v="5472" actId="20577"/>
          <ac:spMkLst>
            <pc:docMk/>
            <pc:sldMk cId="2951467674" sldId="697"/>
            <ac:spMk id="17" creationId="{52BD0AAC-A86E-4B93-9698-6110C9A68169}"/>
          </ac:spMkLst>
        </pc:spChg>
        <pc:spChg chg="add del mod">
          <ac:chgData name="Zhao Jin" userId="cd05a825-544c-438a-9ba1-08e63db50b47" providerId="ADAL" clId="{90011126-419D-498A-85AB-7168C55F086A}" dt="2021-04-12T05:18:56.046" v="5473" actId="20577"/>
          <ac:spMkLst>
            <pc:docMk/>
            <pc:sldMk cId="2951467674" sldId="697"/>
            <ac:spMk id="18" creationId="{5D25EB8E-2326-45EF-9D3C-DFDDD1005865}"/>
          </ac:spMkLst>
        </pc:spChg>
        <pc:spChg chg="mod">
          <ac:chgData name="Zhao Jin" userId="cd05a825-544c-438a-9ba1-08e63db50b47" providerId="ADAL" clId="{90011126-419D-498A-85AB-7168C55F086A}" dt="2021-04-12T05:18:58.722" v="5477" actId="20577"/>
          <ac:spMkLst>
            <pc:docMk/>
            <pc:sldMk cId="2951467674" sldId="697"/>
            <ac:spMk id="19" creationId="{C86C7FF8-CE16-4C4D-9F0D-180C1A366D2B}"/>
          </ac:spMkLst>
        </pc:spChg>
        <pc:spChg chg="mod">
          <ac:chgData name="Zhao Jin" userId="cd05a825-544c-438a-9ba1-08e63db50b47" providerId="ADAL" clId="{90011126-419D-498A-85AB-7168C55F086A}" dt="2021-04-12T05:18:02.335" v="5450" actId="20577"/>
          <ac:spMkLst>
            <pc:docMk/>
            <pc:sldMk cId="2951467674" sldId="697"/>
            <ac:spMk id="20" creationId="{E2730A0D-1A23-4508-A1AD-3A80E7F0D3A3}"/>
          </ac:spMkLst>
        </pc:spChg>
        <pc:spChg chg="add del mod topLvl">
          <ac:chgData name="Zhao Jin" userId="cd05a825-544c-438a-9ba1-08e63db50b47" providerId="ADAL" clId="{90011126-419D-498A-85AB-7168C55F086A}" dt="2021-04-12T05:19:19.195" v="5484" actId="1076"/>
          <ac:spMkLst>
            <pc:docMk/>
            <pc:sldMk cId="2951467674" sldId="697"/>
            <ac:spMk id="22" creationId="{7143B5CB-7D9E-4403-8093-19DE786B4FD7}"/>
          </ac:spMkLst>
        </pc:spChg>
        <pc:spChg chg="mod topLvl">
          <ac:chgData name="Zhao Jin" userId="cd05a825-544c-438a-9ba1-08e63db50b47" providerId="ADAL" clId="{90011126-419D-498A-85AB-7168C55F086A}" dt="2021-04-12T05:19:12.520" v="5483" actId="20577"/>
          <ac:spMkLst>
            <pc:docMk/>
            <pc:sldMk cId="2951467674" sldId="697"/>
            <ac:spMk id="23" creationId="{D5453507-C7E7-4D7A-A2F7-C94A29F682F3}"/>
          </ac:spMkLst>
        </pc:spChg>
        <pc:spChg chg="mod">
          <ac:chgData name="Zhao Jin" userId="cd05a825-544c-438a-9ba1-08e63db50b47" providerId="ADAL" clId="{90011126-419D-498A-85AB-7168C55F086A}" dt="2021-04-12T05:25:42.728" v="6247"/>
          <ac:spMkLst>
            <pc:docMk/>
            <pc:sldMk cId="2951467674" sldId="697"/>
            <ac:spMk id="24578" creationId="{00000000-0000-0000-0000-000000000000}"/>
          </ac:spMkLst>
        </pc:spChg>
        <pc:grpChg chg="add mod">
          <ac:chgData name="Zhao Jin" userId="cd05a825-544c-438a-9ba1-08e63db50b47" providerId="ADAL" clId="{90011126-419D-498A-85AB-7168C55F086A}" dt="2021-04-12T05:20:25.055" v="5666" actId="1036"/>
          <ac:grpSpMkLst>
            <pc:docMk/>
            <pc:sldMk cId="2951467674" sldId="697"/>
            <ac:grpSpMk id="9" creationId="{CD8005CE-EF4E-4591-A2DC-86B5671C401F}"/>
          </ac:grpSpMkLst>
        </pc:grpChg>
        <pc:grpChg chg="add mod">
          <ac:chgData name="Zhao Jin" userId="cd05a825-544c-438a-9ba1-08e63db50b47" providerId="ADAL" clId="{90011126-419D-498A-85AB-7168C55F086A}" dt="2021-04-12T05:20:25.055" v="5666" actId="1036"/>
          <ac:grpSpMkLst>
            <pc:docMk/>
            <pc:sldMk cId="2951467674" sldId="697"/>
            <ac:grpSpMk id="15" creationId="{22C06DE3-D4C2-4D55-B8EC-2F20AE3F8AFC}"/>
          </ac:grpSpMkLst>
        </pc:grpChg>
        <pc:grpChg chg="add del mod">
          <ac:chgData name="Zhao Jin" userId="cd05a825-544c-438a-9ba1-08e63db50b47" providerId="ADAL" clId="{90011126-419D-498A-85AB-7168C55F086A}" dt="2021-04-12T05:20:25.055" v="5666" actId="1036"/>
          <ac:grpSpMkLst>
            <pc:docMk/>
            <pc:sldMk cId="2951467674" sldId="697"/>
            <ac:grpSpMk id="21" creationId="{5F4072AC-DB54-4EE4-9D0D-40BADD9419AE}"/>
          </ac:grpSpMkLst>
        </pc:grpChg>
        <pc:cxnChg chg="add del mod">
          <ac:chgData name="Zhao Jin" userId="cd05a825-544c-438a-9ba1-08e63db50b47" providerId="ADAL" clId="{90011126-419D-498A-85AB-7168C55F086A}" dt="2021-04-12T05:20:25.055" v="5666" actId="1036"/>
          <ac:cxnSpMkLst>
            <pc:docMk/>
            <pc:sldMk cId="2951467674" sldId="697"/>
            <ac:cxnSpMk id="24" creationId="{322F5695-7A4C-43CC-8CA8-88DBACCB317B}"/>
          </ac:cxnSpMkLst>
        </pc:cxnChg>
      </pc:sldChg>
      <pc:sldChg chg="delSp modSp add mod delAnim">
        <pc:chgData name="Zhao Jin" userId="cd05a825-544c-438a-9ba1-08e63db50b47" providerId="ADAL" clId="{90011126-419D-498A-85AB-7168C55F086A}" dt="2021-04-12T05:25:48.047" v="6249"/>
        <pc:sldMkLst>
          <pc:docMk/>
          <pc:sldMk cId="1004451130" sldId="698"/>
        </pc:sldMkLst>
        <pc:spChg chg="mod">
          <ac:chgData name="Zhao Jin" userId="cd05a825-544c-438a-9ba1-08e63db50b47" providerId="ADAL" clId="{90011126-419D-498A-85AB-7168C55F086A}" dt="2021-04-12T05:20:40.100" v="5694" actId="1076"/>
          <ac:spMkLst>
            <pc:docMk/>
            <pc:sldMk cId="1004451130" sldId="698"/>
            <ac:spMk id="7" creationId="{7FB84273-48E9-4A61-8B72-B7B797A1A214}"/>
          </ac:spMkLst>
        </pc:spChg>
        <pc:spChg chg="mod">
          <ac:chgData name="Zhao Jin" userId="cd05a825-544c-438a-9ba1-08e63db50b47" providerId="ADAL" clId="{90011126-419D-498A-85AB-7168C55F086A}" dt="2021-04-12T05:25:32.190" v="6246" actId="20577"/>
          <ac:spMkLst>
            <pc:docMk/>
            <pc:sldMk cId="1004451130" sldId="698"/>
            <ac:spMk id="8" creationId="{00000000-0000-0000-0000-000000000000}"/>
          </ac:spMkLst>
        </pc:spChg>
        <pc:spChg chg="mod">
          <ac:chgData name="Zhao Jin" userId="cd05a825-544c-438a-9ba1-08e63db50b47" providerId="ADAL" clId="{90011126-419D-498A-85AB-7168C55F086A}" dt="2021-04-12T05:25:48.047" v="6249"/>
          <ac:spMkLst>
            <pc:docMk/>
            <pc:sldMk cId="1004451130" sldId="698"/>
            <ac:spMk id="24578" creationId="{00000000-0000-0000-0000-000000000000}"/>
          </ac:spMkLst>
        </pc:spChg>
        <pc:grpChg chg="del">
          <ac:chgData name="Zhao Jin" userId="cd05a825-544c-438a-9ba1-08e63db50b47" providerId="ADAL" clId="{90011126-419D-498A-85AB-7168C55F086A}" dt="2021-04-12T05:20:36.855" v="5691" actId="478"/>
          <ac:grpSpMkLst>
            <pc:docMk/>
            <pc:sldMk cId="1004451130" sldId="698"/>
            <ac:grpSpMk id="9" creationId="{CD8005CE-EF4E-4591-A2DC-86B5671C401F}"/>
          </ac:grpSpMkLst>
        </pc:grpChg>
        <pc:grpChg chg="del">
          <ac:chgData name="Zhao Jin" userId="cd05a825-544c-438a-9ba1-08e63db50b47" providerId="ADAL" clId="{90011126-419D-498A-85AB-7168C55F086A}" dt="2021-04-12T05:20:36.855" v="5691" actId="478"/>
          <ac:grpSpMkLst>
            <pc:docMk/>
            <pc:sldMk cId="1004451130" sldId="698"/>
            <ac:grpSpMk id="15" creationId="{22C06DE3-D4C2-4D55-B8EC-2F20AE3F8AFC}"/>
          </ac:grpSpMkLst>
        </pc:grpChg>
        <pc:grpChg chg="del">
          <ac:chgData name="Zhao Jin" userId="cd05a825-544c-438a-9ba1-08e63db50b47" providerId="ADAL" clId="{90011126-419D-498A-85AB-7168C55F086A}" dt="2021-04-12T05:20:36.855" v="5691" actId="478"/>
          <ac:grpSpMkLst>
            <pc:docMk/>
            <pc:sldMk cId="1004451130" sldId="698"/>
            <ac:grpSpMk id="21" creationId="{5F4072AC-DB54-4EE4-9D0D-40BADD9419AE}"/>
          </ac:grpSpMkLst>
        </pc:grpChg>
        <pc:cxnChg chg="del mod">
          <ac:chgData name="Zhao Jin" userId="cd05a825-544c-438a-9ba1-08e63db50b47" providerId="ADAL" clId="{90011126-419D-498A-85AB-7168C55F086A}" dt="2021-04-12T05:20:36.855" v="5691" actId="478"/>
          <ac:cxnSpMkLst>
            <pc:docMk/>
            <pc:sldMk cId="1004451130" sldId="698"/>
            <ac:cxnSpMk id="24" creationId="{322F5695-7A4C-43CC-8CA8-88DBACCB317B}"/>
          </ac:cxnSpMkLst>
        </pc:cxnChg>
      </pc:sldChg>
      <pc:sldChg chg="modSp add mod ord">
        <pc:chgData name="Zhao Jin" userId="cd05a825-544c-438a-9ba1-08e63db50b47" providerId="ADAL" clId="{90011126-419D-498A-85AB-7168C55F086A}" dt="2021-04-12T05:25:45.128" v="6248"/>
        <pc:sldMkLst>
          <pc:docMk/>
          <pc:sldMk cId="509257497" sldId="699"/>
        </pc:sldMkLst>
        <pc:spChg chg="mod">
          <ac:chgData name="Zhao Jin" userId="cd05a825-544c-438a-9ba1-08e63db50b47" providerId="ADAL" clId="{90011126-419D-498A-85AB-7168C55F086A}" dt="2021-04-12T05:24:22.557" v="6139" actId="20577"/>
          <ac:spMkLst>
            <pc:docMk/>
            <pc:sldMk cId="509257497" sldId="699"/>
            <ac:spMk id="8" creationId="{00000000-0000-0000-0000-000000000000}"/>
          </ac:spMkLst>
        </pc:spChg>
        <pc:spChg chg="mod">
          <ac:chgData name="Zhao Jin" userId="cd05a825-544c-438a-9ba1-08e63db50b47" providerId="ADAL" clId="{90011126-419D-498A-85AB-7168C55F086A}" dt="2021-04-12T05:25:45.128" v="6248"/>
          <ac:spMkLst>
            <pc:docMk/>
            <pc:sldMk cId="509257497" sldId="699"/>
            <ac:spMk id="24578" creationId="{00000000-0000-0000-0000-000000000000}"/>
          </ac:spMkLst>
        </pc:spChg>
      </pc:sldChg>
      <pc:sldChg chg="addSp delSp modSp add mod">
        <pc:chgData name="Zhao Jin" userId="cd05a825-544c-438a-9ba1-08e63db50b47" providerId="ADAL" clId="{90011126-419D-498A-85AB-7168C55F086A}" dt="2021-04-12T05:30:18.327" v="6434" actId="20577"/>
        <pc:sldMkLst>
          <pc:docMk/>
          <pc:sldMk cId="4127783967" sldId="700"/>
        </pc:sldMkLst>
        <pc:spChg chg="add mod">
          <ac:chgData name="Zhao Jin" userId="cd05a825-544c-438a-9ba1-08e63db50b47" providerId="ADAL" clId="{90011126-419D-498A-85AB-7168C55F086A}" dt="2021-04-12T05:29:29.391" v="6345" actId="1037"/>
          <ac:spMkLst>
            <pc:docMk/>
            <pc:sldMk cId="4127783967" sldId="700"/>
            <ac:spMk id="3" creationId="{778288A1-B39F-4271-9DBF-703764AAE06D}"/>
          </ac:spMkLst>
        </pc:spChg>
        <pc:spChg chg="add mod">
          <ac:chgData name="Zhao Jin" userId="cd05a825-544c-438a-9ba1-08e63db50b47" providerId="ADAL" clId="{90011126-419D-498A-85AB-7168C55F086A}" dt="2021-04-12T05:28:57.387" v="6343" actId="692"/>
          <ac:spMkLst>
            <pc:docMk/>
            <pc:sldMk cId="4127783967" sldId="700"/>
            <ac:spMk id="4" creationId="{825D22D5-7CAB-4230-8527-B2FED6FD435B}"/>
          </ac:spMkLst>
        </pc:spChg>
        <pc:spChg chg="add del mod">
          <ac:chgData name="Zhao Jin" userId="cd05a825-544c-438a-9ba1-08e63db50b47" providerId="ADAL" clId="{90011126-419D-498A-85AB-7168C55F086A}" dt="2021-04-12T05:29:33.834" v="6347" actId="767"/>
          <ac:spMkLst>
            <pc:docMk/>
            <pc:sldMk cId="4127783967" sldId="700"/>
            <ac:spMk id="5" creationId="{06A05960-4F14-4B19-9B22-380E193960EB}"/>
          </ac:spMkLst>
        </pc:spChg>
        <pc:spChg chg="mod">
          <ac:chgData name="Zhao Jin" userId="cd05a825-544c-438a-9ba1-08e63db50b47" providerId="ADAL" clId="{90011126-419D-498A-85AB-7168C55F086A}" dt="2021-04-12T05:30:18.327" v="6434" actId="20577"/>
          <ac:spMkLst>
            <pc:docMk/>
            <pc:sldMk cId="4127783967" sldId="700"/>
            <ac:spMk id="8" creationId="{00000000-0000-0000-0000-000000000000}"/>
          </ac:spMkLst>
        </pc:spChg>
        <pc:spChg chg="add mod">
          <ac:chgData name="Zhao Jin" userId="cd05a825-544c-438a-9ba1-08e63db50b47" providerId="ADAL" clId="{90011126-419D-498A-85AB-7168C55F086A}" dt="2021-04-12T05:28:12.412" v="6297" actId="14100"/>
          <ac:spMkLst>
            <pc:docMk/>
            <pc:sldMk cId="4127783967" sldId="700"/>
            <ac:spMk id="9" creationId="{EA2E5536-AD18-4C27-8BAF-2F4CB9EF502C}"/>
          </ac:spMkLst>
        </pc:spChg>
        <pc:spChg chg="add del mod">
          <ac:chgData name="Zhao Jin" userId="cd05a825-544c-438a-9ba1-08e63db50b47" providerId="ADAL" clId="{90011126-419D-498A-85AB-7168C55F086A}" dt="2021-04-12T05:28:49.697" v="6340" actId="478"/>
          <ac:spMkLst>
            <pc:docMk/>
            <pc:sldMk cId="4127783967" sldId="700"/>
            <ac:spMk id="10" creationId="{5737E137-0BC8-4C82-907E-178333C28BEB}"/>
          </ac:spMkLst>
        </pc:spChg>
        <pc:spChg chg="mod">
          <ac:chgData name="Zhao Jin" userId="cd05a825-544c-438a-9ba1-08e63db50b47" providerId="ADAL" clId="{90011126-419D-498A-85AB-7168C55F086A}" dt="2021-04-12T05:26:00.394" v="6251" actId="20577"/>
          <ac:spMkLst>
            <pc:docMk/>
            <pc:sldMk cId="4127783967" sldId="700"/>
            <ac:spMk id="24578" creationId="{00000000-0000-0000-0000-000000000000}"/>
          </ac:spMkLst>
        </pc:spChg>
      </pc:sldChg>
      <pc:sldChg chg="modSp add mod modAnim">
        <pc:chgData name="Zhao Jin" userId="cd05a825-544c-438a-9ba1-08e63db50b47" providerId="ADAL" clId="{90011126-419D-498A-85AB-7168C55F086A}" dt="2021-04-12T05:32:49.838" v="6694"/>
        <pc:sldMkLst>
          <pc:docMk/>
          <pc:sldMk cId="567472872" sldId="701"/>
        </pc:sldMkLst>
        <pc:spChg chg="mod">
          <ac:chgData name="Zhao Jin" userId="cd05a825-544c-438a-9ba1-08e63db50b47" providerId="ADAL" clId="{90011126-419D-498A-85AB-7168C55F086A}" dt="2021-04-12T05:32:39.664" v="6692" actId="207"/>
          <ac:spMkLst>
            <pc:docMk/>
            <pc:sldMk cId="567472872" sldId="701"/>
            <ac:spMk id="8" creationId="{00000000-0000-0000-0000-000000000000}"/>
          </ac:spMkLst>
        </pc:spChg>
      </pc:sldChg>
      <pc:sldChg chg="add del">
        <pc:chgData name="Zhao Jin" userId="cd05a825-544c-438a-9ba1-08e63db50b47" providerId="ADAL" clId="{90011126-419D-498A-85AB-7168C55F086A}" dt="2021-04-12T05:32:51.937" v="6695" actId="47"/>
        <pc:sldMkLst>
          <pc:docMk/>
          <pc:sldMk cId="4142877534" sldId="702"/>
        </pc:sldMkLst>
      </pc:sldChg>
      <pc:sldChg chg="modSp add mod">
        <pc:chgData name="Zhao Jin" userId="cd05a825-544c-438a-9ba1-08e63db50b47" providerId="ADAL" clId="{90011126-419D-498A-85AB-7168C55F086A}" dt="2021-04-12T05:30:12.145" v="6428" actId="6549"/>
        <pc:sldMkLst>
          <pc:docMk/>
          <pc:sldMk cId="1684289176" sldId="703"/>
        </pc:sldMkLst>
        <pc:spChg chg="mod">
          <ac:chgData name="Zhao Jin" userId="cd05a825-544c-438a-9ba1-08e63db50b47" providerId="ADAL" clId="{90011126-419D-498A-85AB-7168C55F086A}" dt="2021-04-12T05:30:12.145" v="6428" actId="6549"/>
          <ac:spMkLst>
            <pc:docMk/>
            <pc:sldMk cId="1684289176" sldId="703"/>
            <ac:spMk id="8" creationId="{00000000-0000-0000-0000-000000000000}"/>
          </ac:spMkLst>
        </pc:spChg>
      </pc:sldChg>
      <pc:sldChg chg="delSp modSp add mod modAnim">
        <pc:chgData name="Zhao Jin" userId="cd05a825-544c-438a-9ba1-08e63db50b47" providerId="ADAL" clId="{90011126-419D-498A-85AB-7168C55F086A}" dt="2021-04-12T05:32:45.985" v="6693"/>
        <pc:sldMkLst>
          <pc:docMk/>
          <pc:sldMk cId="2960362819" sldId="704"/>
        </pc:sldMkLst>
        <pc:spChg chg="del">
          <ac:chgData name="Zhao Jin" userId="cd05a825-544c-438a-9ba1-08e63db50b47" providerId="ADAL" clId="{90011126-419D-498A-85AB-7168C55F086A}" dt="2021-04-12T05:30:41.141" v="6437" actId="478"/>
          <ac:spMkLst>
            <pc:docMk/>
            <pc:sldMk cId="2960362819" sldId="704"/>
            <ac:spMk id="3" creationId="{778288A1-B39F-4271-9DBF-703764AAE06D}"/>
          </ac:spMkLst>
        </pc:spChg>
        <pc:spChg chg="del">
          <ac:chgData name="Zhao Jin" userId="cd05a825-544c-438a-9ba1-08e63db50b47" providerId="ADAL" clId="{90011126-419D-498A-85AB-7168C55F086A}" dt="2021-04-12T05:30:41.141" v="6437" actId="478"/>
          <ac:spMkLst>
            <pc:docMk/>
            <pc:sldMk cId="2960362819" sldId="704"/>
            <ac:spMk id="4" creationId="{825D22D5-7CAB-4230-8527-B2FED6FD435B}"/>
          </ac:spMkLst>
        </pc:spChg>
        <pc:spChg chg="mod">
          <ac:chgData name="Zhao Jin" userId="cd05a825-544c-438a-9ba1-08e63db50b47" providerId="ADAL" clId="{90011126-419D-498A-85AB-7168C55F086A}" dt="2021-04-12T05:32:17.219" v="6613" actId="20577"/>
          <ac:spMkLst>
            <pc:docMk/>
            <pc:sldMk cId="2960362819" sldId="704"/>
            <ac:spMk id="8" creationId="{00000000-0000-0000-0000-000000000000}"/>
          </ac:spMkLst>
        </pc:spChg>
        <pc:spChg chg="del">
          <ac:chgData name="Zhao Jin" userId="cd05a825-544c-438a-9ba1-08e63db50b47" providerId="ADAL" clId="{90011126-419D-498A-85AB-7168C55F086A}" dt="2021-04-12T05:30:41.141" v="6437" actId="478"/>
          <ac:spMkLst>
            <pc:docMk/>
            <pc:sldMk cId="2960362819" sldId="704"/>
            <ac:spMk id="9" creationId="{EA2E5536-AD18-4C27-8BAF-2F4CB9EF502C}"/>
          </ac:spMkLst>
        </pc:spChg>
      </pc:sldChg>
      <pc:sldChg chg="add del">
        <pc:chgData name="Zhao Jin" userId="cd05a825-544c-438a-9ba1-08e63db50b47" providerId="ADAL" clId="{90011126-419D-498A-85AB-7168C55F086A}" dt="2021-04-12T05:31:37.563" v="6507"/>
        <pc:sldMkLst>
          <pc:docMk/>
          <pc:sldMk cId="664038885" sldId="705"/>
        </pc:sldMkLst>
      </pc:sldChg>
      <pc:sldChg chg="addSp delSp modSp add mod">
        <pc:chgData name="Zhao Jin" userId="cd05a825-544c-438a-9ba1-08e63db50b47" providerId="ADAL" clId="{90011126-419D-498A-85AB-7168C55F086A}" dt="2021-04-12T05:44:37.627" v="7615" actId="207"/>
        <pc:sldMkLst>
          <pc:docMk/>
          <pc:sldMk cId="2602523392" sldId="705"/>
        </pc:sldMkLst>
        <pc:spChg chg="del">
          <ac:chgData name="Zhao Jin" userId="cd05a825-544c-438a-9ba1-08e63db50b47" providerId="ADAL" clId="{90011126-419D-498A-85AB-7168C55F086A}" dt="2021-04-12T05:33:20.945" v="6699" actId="478"/>
          <ac:spMkLst>
            <pc:docMk/>
            <pc:sldMk cId="2602523392" sldId="705"/>
            <ac:spMk id="3" creationId="{778288A1-B39F-4271-9DBF-703764AAE06D}"/>
          </ac:spMkLst>
        </pc:spChg>
        <pc:spChg chg="del">
          <ac:chgData name="Zhao Jin" userId="cd05a825-544c-438a-9ba1-08e63db50b47" providerId="ADAL" clId="{90011126-419D-498A-85AB-7168C55F086A}" dt="2021-04-12T05:33:20.945" v="6699" actId="478"/>
          <ac:spMkLst>
            <pc:docMk/>
            <pc:sldMk cId="2602523392" sldId="705"/>
            <ac:spMk id="4" creationId="{825D22D5-7CAB-4230-8527-B2FED6FD435B}"/>
          </ac:spMkLst>
        </pc:spChg>
        <pc:spChg chg="add del mod">
          <ac:chgData name="Zhao Jin" userId="cd05a825-544c-438a-9ba1-08e63db50b47" providerId="ADAL" clId="{90011126-419D-498A-85AB-7168C55F086A}" dt="2021-04-12T05:36:45.695" v="6934" actId="478"/>
          <ac:spMkLst>
            <pc:docMk/>
            <pc:sldMk cId="2602523392" sldId="705"/>
            <ac:spMk id="5" creationId="{C2A485C1-B015-4634-A36F-C6894F563708}"/>
          </ac:spMkLst>
        </pc:spChg>
        <pc:spChg chg="mod">
          <ac:chgData name="Zhao Jin" userId="cd05a825-544c-438a-9ba1-08e63db50b47" providerId="ADAL" clId="{90011126-419D-498A-85AB-7168C55F086A}" dt="2021-04-12T05:33:25.049" v="6705" actId="6549"/>
          <ac:spMkLst>
            <pc:docMk/>
            <pc:sldMk cId="2602523392" sldId="705"/>
            <ac:spMk id="8" creationId="{00000000-0000-0000-0000-000000000000}"/>
          </ac:spMkLst>
        </pc:spChg>
        <pc:spChg chg="del">
          <ac:chgData name="Zhao Jin" userId="cd05a825-544c-438a-9ba1-08e63db50b47" providerId="ADAL" clId="{90011126-419D-498A-85AB-7168C55F086A}" dt="2021-04-12T05:33:20.945" v="6699" actId="478"/>
          <ac:spMkLst>
            <pc:docMk/>
            <pc:sldMk cId="2602523392" sldId="705"/>
            <ac:spMk id="9" creationId="{EA2E5536-AD18-4C27-8BAF-2F4CB9EF502C}"/>
          </ac:spMkLst>
        </pc:spChg>
        <pc:spChg chg="add mod">
          <ac:chgData name="Zhao Jin" userId="cd05a825-544c-438a-9ba1-08e63db50b47" providerId="ADAL" clId="{90011126-419D-498A-85AB-7168C55F086A}" dt="2021-04-12T05:44:37.627" v="7615" actId="207"/>
          <ac:spMkLst>
            <pc:docMk/>
            <pc:sldMk cId="2602523392" sldId="705"/>
            <ac:spMk id="11" creationId="{39931D65-2370-4159-B0FA-9D7F425F13B5}"/>
          </ac:spMkLst>
        </pc:spChg>
        <pc:spChg chg="add del mod">
          <ac:chgData name="Zhao Jin" userId="cd05a825-544c-438a-9ba1-08e63db50b47" providerId="ADAL" clId="{90011126-419D-498A-85AB-7168C55F086A}" dt="2021-04-12T05:34:06.073" v="6712"/>
          <ac:spMkLst>
            <pc:docMk/>
            <pc:sldMk cId="2602523392" sldId="705"/>
            <ac:spMk id="12" creationId="{2A22F439-BA02-4DA0-8687-64FFE9ABFA86}"/>
          </ac:spMkLst>
        </pc:spChg>
        <pc:spChg chg="mod">
          <ac:chgData name="Zhao Jin" userId="cd05a825-544c-438a-9ba1-08e63db50b47" providerId="ADAL" clId="{90011126-419D-498A-85AB-7168C55F086A}" dt="2021-04-12T05:32:59.222" v="6697" actId="20577"/>
          <ac:spMkLst>
            <pc:docMk/>
            <pc:sldMk cId="2602523392" sldId="705"/>
            <ac:spMk id="24578" creationId="{00000000-0000-0000-0000-000000000000}"/>
          </ac:spMkLst>
        </pc:spChg>
      </pc:sldChg>
      <pc:sldChg chg="addSp delSp modSp add mod">
        <pc:chgData name="Zhao Jin" userId="cd05a825-544c-438a-9ba1-08e63db50b47" providerId="ADAL" clId="{90011126-419D-498A-85AB-7168C55F086A}" dt="2021-04-12T05:44:47.244" v="7616" actId="207"/>
        <pc:sldMkLst>
          <pc:docMk/>
          <pc:sldMk cId="1898939216" sldId="706"/>
        </pc:sldMkLst>
        <pc:spChg chg="add del mod">
          <ac:chgData name="Zhao Jin" userId="cd05a825-544c-438a-9ba1-08e63db50b47" providerId="ADAL" clId="{90011126-419D-498A-85AB-7168C55F086A}" dt="2021-04-12T05:36:42.261" v="6932"/>
          <ac:spMkLst>
            <pc:docMk/>
            <pc:sldMk cId="1898939216" sldId="706"/>
            <ac:spMk id="5" creationId="{C2A485C1-B015-4634-A36F-C6894F563708}"/>
          </ac:spMkLst>
        </pc:spChg>
        <pc:spChg chg="mod">
          <ac:chgData name="Zhao Jin" userId="cd05a825-544c-438a-9ba1-08e63db50b47" providerId="ADAL" clId="{90011126-419D-498A-85AB-7168C55F086A}" dt="2021-04-12T05:39:39.188" v="7125" actId="207"/>
          <ac:spMkLst>
            <pc:docMk/>
            <pc:sldMk cId="1898939216" sldId="706"/>
            <ac:spMk id="8" creationId="{00000000-0000-0000-0000-000000000000}"/>
          </ac:spMkLst>
        </pc:spChg>
        <pc:spChg chg="mod">
          <ac:chgData name="Zhao Jin" userId="cd05a825-544c-438a-9ba1-08e63db50b47" providerId="ADAL" clId="{90011126-419D-498A-85AB-7168C55F086A}" dt="2021-04-12T05:44:47.244" v="7616" actId="207"/>
          <ac:spMkLst>
            <pc:docMk/>
            <pc:sldMk cId="1898939216" sldId="706"/>
            <ac:spMk id="11" creationId="{39931D65-2370-4159-B0FA-9D7F425F13B5}"/>
          </ac:spMkLst>
        </pc:spChg>
      </pc:sldChg>
      <pc:sldChg chg="add del">
        <pc:chgData name="Zhao Jin" userId="cd05a825-544c-438a-9ba1-08e63db50b47" providerId="ADAL" clId="{90011126-419D-498A-85AB-7168C55F086A}" dt="2021-04-12T05:34:19.594" v="6714"/>
        <pc:sldMkLst>
          <pc:docMk/>
          <pc:sldMk cId="3694836231" sldId="706"/>
        </pc:sldMkLst>
      </pc:sldChg>
      <pc:sldChg chg="addSp delSp modSp add mod">
        <pc:chgData name="Zhao Jin" userId="cd05a825-544c-438a-9ba1-08e63db50b47" providerId="ADAL" clId="{90011126-419D-498A-85AB-7168C55F086A}" dt="2021-04-12T05:44:57.324" v="7619" actId="207"/>
        <pc:sldMkLst>
          <pc:docMk/>
          <pc:sldMk cId="978391805" sldId="707"/>
        </pc:sldMkLst>
        <pc:spChg chg="del mod">
          <ac:chgData name="Zhao Jin" userId="cd05a825-544c-438a-9ba1-08e63db50b47" providerId="ADAL" clId="{90011126-419D-498A-85AB-7168C55F086A}" dt="2021-04-12T05:40:40.670" v="7139" actId="478"/>
          <ac:spMkLst>
            <pc:docMk/>
            <pc:sldMk cId="978391805" sldId="707"/>
            <ac:spMk id="7" creationId="{7FB84273-48E9-4A61-8B72-B7B797A1A214}"/>
          </ac:spMkLst>
        </pc:spChg>
        <pc:spChg chg="mod">
          <ac:chgData name="Zhao Jin" userId="cd05a825-544c-438a-9ba1-08e63db50b47" providerId="ADAL" clId="{90011126-419D-498A-85AB-7168C55F086A}" dt="2021-04-12T05:40:47.985" v="7143"/>
          <ac:spMkLst>
            <pc:docMk/>
            <pc:sldMk cId="978391805" sldId="707"/>
            <ac:spMk id="8" creationId="{00000000-0000-0000-0000-000000000000}"/>
          </ac:spMkLst>
        </pc:spChg>
        <pc:spChg chg="add mod">
          <ac:chgData name="Zhao Jin" userId="cd05a825-544c-438a-9ba1-08e63db50b47" providerId="ADAL" clId="{90011126-419D-498A-85AB-7168C55F086A}" dt="2021-04-12T05:44:57.324" v="7619" actId="207"/>
          <ac:spMkLst>
            <pc:docMk/>
            <pc:sldMk cId="978391805" sldId="707"/>
            <ac:spMk id="9" creationId="{818459E4-04A1-464B-9035-C1B6920A36FC}"/>
          </ac:spMkLst>
        </pc:spChg>
        <pc:spChg chg="del mod">
          <ac:chgData name="Zhao Jin" userId="cd05a825-544c-438a-9ba1-08e63db50b47" providerId="ADAL" clId="{90011126-419D-498A-85AB-7168C55F086A}" dt="2021-04-12T05:40:34.724" v="7136" actId="478"/>
          <ac:spMkLst>
            <pc:docMk/>
            <pc:sldMk cId="978391805" sldId="707"/>
            <ac:spMk id="11" creationId="{39931D65-2370-4159-B0FA-9D7F425F13B5}"/>
          </ac:spMkLst>
        </pc:spChg>
        <pc:spChg chg="mod">
          <ac:chgData name="Zhao Jin" userId="cd05a825-544c-438a-9ba1-08e63db50b47" providerId="ADAL" clId="{90011126-419D-498A-85AB-7168C55F086A}" dt="2021-04-12T05:42:47.425" v="7433" actId="20577"/>
          <ac:spMkLst>
            <pc:docMk/>
            <pc:sldMk cId="978391805" sldId="707"/>
            <ac:spMk id="24578" creationId="{00000000-0000-0000-0000-000000000000}"/>
          </ac:spMkLst>
        </pc:spChg>
      </pc:sldChg>
      <pc:sldChg chg="modSp add mod">
        <pc:chgData name="Zhao Jin" userId="cd05a825-544c-438a-9ba1-08e63db50b47" providerId="ADAL" clId="{90011126-419D-498A-85AB-7168C55F086A}" dt="2021-04-12T05:44:52.322" v="7617" actId="207"/>
        <pc:sldMkLst>
          <pc:docMk/>
          <pc:sldMk cId="964996378" sldId="708"/>
        </pc:sldMkLst>
        <pc:spChg chg="mod">
          <ac:chgData name="Zhao Jin" userId="cd05a825-544c-438a-9ba1-08e63db50b47" providerId="ADAL" clId="{90011126-419D-498A-85AB-7168C55F086A}" dt="2021-04-12T05:44:14.472" v="7614" actId="20577"/>
          <ac:spMkLst>
            <pc:docMk/>
            <pc:sldMk cId="964996378" sldId="708"/>
            <ac:spMk id="8" creationId="{00000000-0000-0000-0000-000000000000}"/>
          </ac:spMkLst>
        </pc:spChg>
        <pc:spChg chg="mod">
          <ac:chgData name="Zhao Jin" userId="cd05a825-544c-438a-9ba1-08e63db50b47" providerId="ADAL" clId="{90011126-419D-498A-85AB-7168C55F086A}" dt="2021-04-12T05:44:52.322" v="7617" actId="207"/>
          <ac:spMkLst>
            <pc:docMk/>
            <pc:sldMk cId="964996378" sldId="708"/>
            <ac:spMk id="9" creationId="{818459E4-04A1-464B-9035-C1B6920A36FC}"/>
          </ac:spMkLst>
        </pc:spChg>
        <pc:spChg chg="mod">
          <ac:chgData name="Zhao Jin" userId="cd05a825-544c-438a-9ba1-08e63db50b47" providerId="ADAL" clId="{90011126-419D-498A-85AB-7168C55F086A}" dt="2021-04-12T05:42:45.458" v="7432" actId="20577"/>
          <ac:spMkLst>
            <pc:docMk/>
            <pc:sldMk cId="964996378" sldId="708"/>
            <ac:spMk id="24578" creationId="{00000000-0000-0000-0000-000000000000}"/>
          </ac:spMkLst>
        </pc:spChg>
      </pc:sldChg>
      <pc:sldMasterChg chg="modSp modSldLayout">
        <pc:chgData name="Zhao Jin" userId="cd05a825-544c-438a-9ba1-08e63db50b47" providerId="ADAL" clId="{90011126-419D-498A-85AB-7168C55F086A}" dt="2021-04-07T08:39:20.925" v="160"/>
        <pc:sldMasterMkLst>
          <pc:docMk/>
          <pc:sldMasterMk cId="0" sldId="2147485087"/>
        </pc:sldMasterMkLst>
        <pc:spChg chg="mod">
          <ac:chgData name="Zhao Jin" userId="cd05a825-544c-438a-9ba1-08e63db50b47" providerId="ADAL" clId="{90011126-419D-498A-85AB-7168C55F086A}" dt="2021-04-07T08:39:20.925" v="160"/>
          <ac:spMkLst>
            <pc:docMk/>
            <pc:sldMasterMk cId="0" sldId="2147485087"/>
            <ac:spMk id="6" creationId="{00000000-0000-0000-0000-000000000000}"/>
          </ac:spMkLst>
        </pc:spChg>
        <pc:sldLayoutChg chg="modSp">
          <pc:chgData name="Zhao Jin" userId="cd05a825-544c-438a-9ba1-08e63db50b47" providerId="ADAL" clId="{90011126-419D-498A-85AB-7168C55F086A}" dt="2021-04-07T08:39:20.925" v="160"/>
          <pc:sldLayoutMkLst>
            <pc:docMk/>
            <pc:sldMasterMk cId="0" sldId="2147485087"/>
            <pc:sldLayoutMk cId="0" sldId="2147485088"/>
          </pc:sldLayoutMkLst>
          <pc:spChg chg="mod">
            <ac:chgData name="Zhao Jin" userId="cd05a825-544c-438a-9ba1-08e63db50b47" providerId="ADAL" clId="{90011126-419D-498A-85AB-7168C55F086A}" dt="2021-04-07T08:39:20.925" v="160"/>
            <ac:spMkLst>
              <pc:docMk/>
              <pc:sldMasterMk cId="0" sldId="2147485087"/>
              <pc:sldLayoutMk cId="0" sldId="2147485088"/>
              <ac:spMk id="6" creationId="{00000000-0000-0000-0000-000000000000}"/>
            </ac:spMkLst>
          </pc:spChg>
        </pc:sldLayoutChg>
        <pc:sldLayoutChg chg="modSp">
          <pc:chgData name="Zhao Jin" userId="cd05a825-544c-438a-9ba1-08e63db50b47" providerId="ADAL" clId="{90011126-419D-498A-85AB-7168C55F086A}" dt="2021-04-07T08:39:20.925" v="160"/>
          <pc:sldLayoutMkLst>
            <pc:docMk/>
            <pc:sldMasterMk cId="0" sldId="2147485087"/>
            <pc:sldLayoutMk cId="0" sldId="2147485089"/>
          </pc:sldLayoutMkLst>
          <pc:spChg chg="mod">
            <ac:chgData name="Zhao Jin" userId="cd05a825-544c-438a-9ba1-08e63db50b47" providerId="ADAL" clId="{90011126-419D-498A-85AB-7168C55F086A}" dt="2021-04-07T08:39:20.925" v="160"/>
            <ac:spMkLst>
              <pc:docMk/>
              <pc:sldMasterMk cId="0" sldId="2147485087"/>
              <pc:sldLayoutMk cId="0" sldId="2147485089"/>
              <ac:spMk id="6" creationId="{00000000-0000-0000-0000-000000000000}"/>
            </ac:spMkLst>
          </pc:spChg>
        </pc:sldLayoutChg>
        <pc:sldLayoutChg chg="modSp">
          <pc:chgData name="Zhao Jin" userId="cd05a825-544c-438a-9ba1-08e63db50b47" providerId="ADAL" clId="{90011126-419D-498A-85AB-7168C55F086A}" dt="2021-04-07T08:39:20.925" v="160"/>
          <pc:sldLayoutMkLst>
            <pc:docMk/>
            <pc:sldMasterMk cId="0" sldId="2147485087"/>
            <pc:sldLayoutMk cId="0" sldId="2147485090"/>
          </pc:sldLayoutMkLst>
          <pc:spChg chg="mod">
            <ac:chgData name="Zhao Jin" userId="cd05a825-544c-438a-9ba1-08e63db50b47" providerId="ADAL" clId="{90011126-419D-498A-85AB-7168C55F086A}" dt="2021-04-07T08:39:20.925" v="160"/>
            <ac:spMkLst>
              <pc:docMk/>
              <pc:sldMasterMk cId="0" sldId="2147485087"/>
              <pc:sldLayoutMk cId="0" sldId="2147485090"/>
              <ac:spMk id="6" creationId="{00000000-0000-0000-0000-000000000000}"/>
            </ac:spMkLst>
          </pc:spChg>
        </pc:sldLayoutChg>
        <pc:sldLayoutChg chg="modSp">
          <pc:chgData name="Zhao Jin" userId="cd05a825-544c-438a-9ba1-08e63db50b47" providerId="ADAL" clId="{90011126-419D-498A-85AB-7168C55F086A}" dt="2021-04-07T08:39:20.925" v="160"/>
          <pc:sldLayoutMkLst>
            <pc:docMk/>
            <pc:sldMasterMk cId="0" sldId="2147485087"/>
            <pc:sldLayoutMk cId="0" sldId="2147485091"/>
          </pc:sldLayoutMkLst>
          <pc:spChg chg="mod">
            <ac:chgData name="Zhao Jin" userId="cd05a825-544c-438a-9ba1-08e63db50b47" providerId="ADAL" clId="{90011126-419D-498A-85AB-7168C55F086A}" dt="2021-04-07T08:39:20.925" v="160"/>
            <ac:spMkLst>
              <pc:docMk/>
              <pc:sldMasterMk cId="0" sldId="2147485087"/>
              <pc:sldLayoutMk cId="0" sldId="2147485091"/>
              <ac:spMk id="7" creationId="{00000000-0000-0000-0000-000000000000}"/>
            </ac:spMkLst>
          </pc:spChg>
        </pc:sldLayoutChg>
        <pc:sldLayoutChg chg="modSp">
          <pc:chgData name="Zhao Jin" userId="cd05a825-544c-438a-9ba1-08e63db50b47" providerId="ADAL" clId="{90011126-419D-498A-85AB-7168C55F086A}" dt="2021-04-07T08:39:20.925" v="160"/>
          <pc:sldLayoutMkLst>
            <pc:docMk/>
            <pc:sldMasterMk cId="0" sldId="2147485087"/>
            <pc:sldLayoutMk cId="0" sldId="2147485092"/>
          </pc:sldLayoutMkLst>
          <pc:spChg chg="mod">
            <ac:chgData name="Zhao Jin" userId="cd05a825-544c-438a-9ba1-08e63db50b47" providerId="ADAL" clId="{90011126-419D-498A-85AB-7168C55F086A}" dt="2021-04-07T08:39:20.925" v="160"/>
            <ac:spMkLst>
              <pc:docMk/>
              <pc:sldMasterMk cId="0" sldId="2147485087"/>
              <pc:sldLayoutMk cId="0" sldId="2147485092"/>
              <ac:spMk id="9" creationId="{00000000-0000-0000-0000-000000000000}"/>
            </ac:spMkLst>
          </pc:spChg>
        </pc:sldLayoutChg>
        <pc:sldLayoutChg chg="modSp">
          <pc:chgData name="Zhao Jin" userId="cd05a825-544c-438a-9ba1-08e63db50b47" providerId="ADAL" clId="{90011126-419D-498A-85AB-7168C55F086A}" dt="2021-04-07T08:39:20.925" v="160"/>
          <pc:sldLayoutMkLst>
            <pc:docMk/>
            <pc:sldMasterMk cId="0" sldId="2147485087"/>
            <pc:sldLayoutMk cId="0" sldId="2147485093"/>
          </pc:sldLayoutMkLst>
          <pc:spChg chg="mod">
            <ac:chgData name="Zhao Jin" userId="cd05a825-544c-438a-9ba1-08e63db50b47" providerId="ADAL" clId="{90011126-419D-498A-85AB-7168C55F086A}" dt="2021-04-07T08:39:20.925" v="160"/>
            <ac:spMkLst>
              <pc:docMk/>
              <pc:sldMasterMk cId="0" sldId="2147485087"/>
              <pc:sldLayoutMk cId="0" sldId="2147485093"/>
              <ac:spMk id="5" creationId="{00000000-0000-0000-0000-000000000000}"/>
            </ac:spMkLst>
          </pc:spChg>
        </pc:sldLayoutChg>
        <pc:sldLayoutChg chg="modSp">
          <pc:chgData name="Zhao Jin" userId="cd05a825-544c-438a-9ba1-08e63db50b47" providerId="ADAL" clId="{90011126-419D-498A-85AB-7168C55F086A}" dt="2021-04-07T08:39:20.925" v="160"/>
          <pc:sldLayoutMkLst>
            <pc:docMk/>
            <pc:sldMasterMk cId="0" sldId="2147485087"/>
            <pc:sldLayoutMk cId="0" sldId="2147485094"/>
          </pc:sldLayoutMkLst>
          <pc:spChg chg="mod">
            <ac:chgData name="Zhao Jin" userId="cd05a825-544c-438a-9ba1-08e63db50b47" providerId="ADAL" clId="{90011126-419D-498A-85AB-7168C55F086A}" dt="2021-04-07T08:39:20.925" v="160"/>
            <ac:spMkLst>
              <pc:docMk/>
              <pc:sldMasterMk cId="0" sldId="2147485087"/>
              <pc:sldLayoutMk cId="0" sldId="2147485094"/>
              <ac:spMk id="4" creationId="{00000000-0000-0000-0000-000000000000}"/>
            </ac:spMkLst>
          </pc:spChg>
        </pc:sldLayoutChg>
        <pc:sldLayoutChg chg="modSp">
          <pc:chgData name="Zhao Jin" userId="cd05a825-544c-438a-9ba1-08e63db50b47" providerId="ADAL" clId="{90011126-419D-498A-85AB-7168C55F086A}" dt="2021-04-07T08:39:20.925" v="160"/>
          <pc:sldLayoutMkLst>
            <pc:docMk/>
            <pc:sldMasterMk cId="0" sldId="2147485087"/>
            <pc:sldLayoutMk cId="0" sldId="2147485095"/>
          </pc:sldLayoutMkLst>
          <pc:spChg chg="mod">
            <ac:chgData name="Zhao Jin" userId="cd05a825-544c-438a-9ba1-08e63db50b47" providerId="ADAL" clId="{90011126-419D-498A-85AB-7168C55F086A}" dt="2021-04-07T08:39:20.925" v="160"/>
            <ac:spMkLst>
              <pc:docMk/>
              <pc:sldMasterMk cId="0" sldId="2147485087"/>
              <pc:sldLayoutMk cId="0" sldId="2147485095"/>
              <ac:spMk id="7" creationId="{00000000-0000-0000-0000-000000000000}"/>
            </ac:spMkLst>
          </pc:spChg>
        </pc:sldLayoutChg>
        <pc:sldLayoutChg chg="modSp">
          <pc:chgData name="Zhao Jin" userId="cd05a825-544c-438a-9ba1-08e63db50b47" providerId="ADAL" clId="{90011126-419D-498A-85AB-7168C55F086A}" dt="2021-04-07T08:39:20.925" v="160"/>
          <pc:sldLayoutMkLst>
            <pc:docMk/>
            <pc:sldMasterMk cId="0" sldId="2147485087"/>
            <pc:sldLayoutMk cId="0" sldId="2147485096"/>
          </pc:sldLayoutMkLst>
          <pc:spChg chg="mod">
            <ac:chgData name="Zhao Jin" userId="cd05a825-544c-438a-9ba1-08e63db50b47" providerId="ADAL" clId="{90011126-419D-498A-85AB-7168C55F086A}" dt="2021-04-07T08:39:20.925" v="160"/>
            <ac:spMkLst>
              <pc:docMk/>
              <pc:sldMasterMk cId="0" sldId="2147485087"/>
              <pc:sldLayoutMk cId="0" sldId="2147485096"/>
              <ac:spMk id="7" creationId="{00000000-0000-0000-0000-000000000000}"/>
            </ac:spMkLst>
          </pc:spChg>
        </pc:sldLayoutChg>
        <pc:sldLayoutChg chg="modSp">
          <pc:chgData name="Zhao Jin" userId="cd05a825-544c-438a-9ba1-08e63db50b47" providerId="ADAL" clId="{90011126-419D-498A-85AB-7168C55F086A}" dt="2021-04-07T08:39:20.925" v="160"/>
          <pc:sldLayoutMkLst>
            <pc:docMk/>
            <pc:sldMasterMk cId="0" sldId="2147485087"/>
            <pc:sldLayoutMk cId="0" sldId="2147485097"/>
          </pc:sldLayoutMkLst>
          <pc:spChg chg="mod">
            <ac:chgData name="Zhao Jin" userId="cd05a825-544c-438a-9ba1-08e63db50b47" providerId="ADAL" clId="{90011126-419D-498A-85AB-7168C55F086A}" dt="2021-04-07T08:39:20.925" v="160"/>
            <ac:spMkLst>
              <pc:docMk/>
              <pc:sldMasterMk cId="0" sldId="2147485087"/>
              <pc:sldLayoutMk cId="0" sldId="2147485097"/>
              <ac:spMk id="6" creationId="{00000000-0000-0000-0000-000000000000}"/>
            </ac:spMkLst>
          </pc:spChg>
        </pc:sldLayoutChg>
        <pc:sldLayoutChg chg="modSp">
          <pc:chgData name="Zhao Jin" userId="cd05a825-544c-438a-9ba1-08e63db50b47" providerId="ADAL" clId="{90011126-419D-498A-85AB-7168C55F086A}" dt="2021-04-07T08:39:20.925" v="160"/>
          <pc:sldLayoutMkLst>
            <pc:docMk/>
            <pc:sldMasterMk cId="0" sldId="2147485087"/>
            <pc:sldLayoutMk cId="0" sldId="2147485098"/>
          </pc:sldLayoutMkLst>
          <pc:spChg chg="mod">
            <ac:chgData name="Zhao Jin" userId="cd05a825-544c-438a-9ba1-08e63db50b47" providerId="ADAL" clId="{90011126-419D-498A-85AB-7168C55F086A}" dt="2021-04-07T08:39:20.925" v="160"/>
            <ac:spMkLst>
              <pc:docMk/>
              <pc:sldMasterMk cId="0" sldId="2147485087"/>
              <pc:sldLayoutMk cId="0" sldId="2147485098"/>
              <ac:spMk id="6" creationId="{00000000-0000-0000-0000-000000000000}"/>
            </ac:spMkLst>
          </pc:spChg>
        </pc:sldLayoutChg>
      </pc:sldMasterChg>
    </pc:docChg>
  </pc:docChgLst>
  <pc:docChgLst>
    <pc:chgData name="Zhao Jin" userId="cd05a825-544c-438a-9ba1-08e63db50b47" providerId="ADAL" clId="{FB8F02A0-9B99-4C9E-A1D1-3BF41D9621D7}"/>
    <pc:docChg chg="undo custSel addSld delSld modSld sldOrd">
      <pc:chgData name="Zhao Jin" userId="cd05a825-544c-438a-9ba1-08e63db50b47" providerId="ADAL" clId="{FB8F02A0-9B99-4C9E-A1D1-3BF41D9621D7}" dt="2021-02-08T02:21:29.074" v="2208" actId="20577"/>
      <pc:docMkLst>
        <pc:docMk/>
      </pc:docMkLst>
      <pc:sldChg chg="modSp">
        <pc:chgData name="Zhao Jin" userId="cd05a825-544c-438a-9ba1-08e63db50b47" providerId="ADAL" clId="{FB8F02A0-9B99-4C9E-A1D1-3BF41D9621D7}" dt="2021-02-03T06:53:35.324" v="0"/>
        <pc:sldMkLst>
          <pc:docMk/>
          <pc:sldMk cId="0" sldId="256"/>
        </pc:sldMkLst>
        <pc:spChg chg="mod">
          <ac:chgData name="Zhao Jin" userId="cd05a825-544c-438a-9ba1-08e63db50b47" providerId="ADAL" clId="{FB8F02A0-9B99-4C9E-A1D1-3BF41D9621D7}" dt="2021-02-03T06:53:35.324" v="0"/>
          <ac:spMkLst>
            <pc:docMk/>
            <pc:sldMk cId="0" sldId="256"/>
            <ac:spMk id="8" creationId="{00000000-0000-0000-0000-000000000000}"/>
          </ac:spMkLst>
        </pc:spChg>
      </pc:sldChg>
      <pc:sldChg chg="modSp del">
        <pc:chgData name="Zhao Jin" userId="cd05a825-544c-438a-9ba1-08e63db50b47" providerId="ADAL" clId="{FB8F02A0-9B99-4C9E-A1D1-3BF41D9621D7}" dt="2021-02-03T07:15:04.758" v="547" actId="47"/>
        <pc:sldMkLst>
          <pc:docMk/>
          <pc:sldMk cId="1492339910" sldId="485"/>
        </pc:sldMkLst>
        <pc:spChg chg="mod">
          <ac:chgData name="Zhao Jin" userId="cd05a825-544c-438a-9ba1-08e63db50b47" providerId="ADAL" clId="{FB8F02A0-9B99-4C9E-A1D1-3BF41D9621D7}" dt="2021-02-03T06:53:44.883" v="1"/>
          <ac:spMkLst>
            <pc:docMk/>
            <pc:sldMk cId="1492339910" sldId="485"/>
            <ac:spMk id="9" creationId="{00000000-0000-0000-0000-000000000000}"/>
          </ac:spMkLst>
        </pc:spChg>
      </pc:sldChg>
      <pc:sldChg chg="addSp modSp add del mod">
        <pc:chgData name="Zhao Jin" userId="cd05a825-544c-438a-9ba1-08e63db50b47" providerId="ADAL" clId="{FB8F02A0-9B99-4C9E-A1D1-3BF41D9621D7}" dt="2021-02-03T07:45:22.990" v="2123" actId="20577"/>
        <pc:sldMkLst>
          <pc:docMk/>
          <pc:sldMk cId="2775173622" sldId="524"/>
        </pc:sldMkLst>
        <pc:spChg chg="mod">
          <ac:chgData name="Zhao Jin" userId="cd05a825-544c-438a-9ba1-08e63db50b47" providerId="ADAL" clId="{FB8F02A0-9B99-4C9E-A1D1-3BF41D9621D7}" dt="2021-02-03T07:45:22.990" v="2123" actId="20577"/>
          <ac:spMkLst>
            <pc:docMk/>
            <pc:sldMk cId="2775173622" sldId="524"/>
            <ac:spMk id="9" creationId="{00000000-0000-0000-0000-000000000000}"/>
          </ac:spMkLst>
        </pc:spChg>
        <pc:spChg chg="mod">
          <ac:chgData name="Zhao Jin" userId="cd05a825-544c-438a-9ba1-08e63db50b47" providerId="ADAL" clId="{FB8F02A0-9B99-4C9E-A1D1-3BF41D9621D7}" dt="2021-02-03T07:33:45.435" v="1346" actId="5793"/>
          <ac:spMkLst>
            <pc:docMk/>
            <pc:sldMk cId="2775173622" sldId="524"/>
            <ac:spMk id="15" creationId="{00000000-0000-0000-0000-000000000000}"/>
          </ac:spMkLst>
        </pc:spChg>
        <pc:graphicFrameChg chg="mod">
          <ac:chgData name="Zhao Jin" userId="cd05a825-544c-438a-9ba1-08e63db50b47" providerId="ADAL" clId="{FB8F02A0-9B99-4C9E-A1D1-3BF41D9621D7}" dt="2021-02-03T07:33:48.878" v="1369" actId="1035"/>
          <ac:graphicFrameMkLst>
            <pc:docMk/>
            <pc:sldMk cId="2775173622" sldId="524"/>
            <ac:graphicFrameMk id="5" creationId="{9E742EBA-8F43-4310-AD68-B4660B9ECF59}"/>
          </ac:graphicFrameMkLst>
        </pc:graphicFrameChg>
        <pc:graphicFrameChg chg="add mod modGraphic">
          <ac:chgData name="Zhao Jin" userId="cd05a825-544c-438a-9ba1-08e63db50b47" providerId="ADAL" clId="{FB8F02A0-9B99-4C9E-A1D1-3BF41D9621D7}" dt="2021-02-03T07:40:44.294" v="1858" actId="1076"/>
          <ac:graphicFrameMkLst>
            <pc:docMk/>
            <pc:sldMk cId="2775173622" sldId="524"/>
            <ac:graphicFrameMk id="7" creationId="{1DC5F05D-202E-4474-8067-C5632E06F885}"/>
          </ac:graphicFrameMkLst>
        </pc:graphicFrameChg>
      </pc:sldChg>
      <pc:sldChg chg="modSp mod">
        <pc:chgData name="Zhao Jin" userId="cd05a825-544c-438a-9ba1-08e63db50b47" providerId="ADAL" clId="{FB8F02A0-9B99-4C9E-A1D1-3BF41D9621D7}" dt="2021-02-03T09:16:16.308" v="2184" actId="20577"/>
        <pc:sldMkLst>
          <pc:docMk/>
          <pc:sldMk cId="4078418712" sldId="525"/>
        </pc:sldMkLst>
        <pc:spChg chg="mod">
          <ac:chgData name="Zhao Jin" userId="cd05a825-544c-438a-9ba1-08e63db50b47" providerId="ADAL" clId="{FB8F02A0-9B99-4C9E-A1D1-3BF41D9621D7}" dt="2021-02-03T09:16:16.308" v="2184" actId="20577"/>
          <ac:spMkLst>
            <pc:docMk/>
            <pc:sldMk cId="4078418712" sldId="525"/>
            <ac:spMk id="8" creationId="{00000000-0000-0000-0000-000000000000}"/>
          </ac:spMkLst>
        </pc:spChg>
        <pc:spChg chg="mod">
          <ac:chgData name="Zhao Jin" userId="cd05a825-544c-438a-9ba1-08e63db50b47" providerId="ADAL" clId="{FB8F02A0-9B99-4C9E-A1D1-3BF41D9621D7}" dt="2021-02-03T06:53:44.883" v="1"/>
          <ac:spMkLst>
            <pc:docMk/>
            <pc:sldMk cId="4078418712" sldId="525"/>
            <ac:spMk id="43" creationId="{00000000-0000-0000-0000-000000000000}"/>
          </ac:spMkLst>
        </pc:spChg>
      </pc:sldChg>
      <pc:sldChg chg="modSp del">
        <pc:chgData name="Zhao Jin" userId="cd05a825-544c-438a-9ba1-08e63db50b47" providerId="ADAL" clId="{FB8F02A0-9B99-4C9E-A1D1-3BF41D9621D7}" dt="2021-02-03T07:02:36.712" v="7" actId="47"/>
        <pc:sldMkLst>
          <pc:docMk/>
          <pc:sldMk cId="3949125736" sldId="548"/>
        </pc:sldMkLst>
        <pc:spChg chg="mod">
          <ac:chgData name="Zhao Jin" userId="cd05a825-544c-438a-9ba1-08e63db50b47" providerId="ADAL" clId="{FB8F02A0-9B99-4C9E-A1D1-3BF41D9621D7}" dt="2021-02-03T06:53:44.883" v="1"/>
          <ac:spMkLst>
            <pc:docMk/>
            <pc:sldMk cId="3949125736" sldId="548"/>
            <ac:spMk id="7" creationId="{00000000-0000-0000-0000-000000000000}"/>
          </ac:spMkLst>
        </pc:spChg>
      </pc:sldChg>
      <pc:sldChg chg="modSp del">
        <pc:chgData name="Zhao Jin" userId="cd05a825-544c-438a-9ba1-08e63db50b47" providerId="ADAL" clId="{FB8F02A0-9B99-4C9E-A1D1-3BF41D9621D7}" dt="2021-02-03T07:02:36.889" v="8" actId="47"/>
        <pc:sldMkLst>
          <pc:docMk/>
          <pc:sldMk cId="2939077141" sldId="549"/>
        </pc:sldMkLst>
        <pc:spChg chg="mod">
          <ac:chgData name="Zhao Jin" userId="cd05a825-544c-438a-9ba1-08e63db50b47" providerId="ADAL" clId="{FB8F02A0-9B99-4C9E-A1D1-3BF41D9621D7}" dt="2021-02-03T06:53:44.883" v="1"/>
          <ac:spMkLst>
            <pc:docMk/>
            <pc:sldMk cId="2939077141" sldId="549"/>
            <ac:spMk id="7" creationId="{00000000-0000-0000-0000-000000000000}"/>
          </ac:spMkLst>
        </pc:spChg>
      </pc:sldChg>
      <pc:sldChg chg="add del">
        <pc:chgData name="Zhao Jin" userId="cd05a825-544c-438a-9ba1-08e63db50b47" providerId="ADAL" clId="{FB8F02A0-9B99-4C9E-A1D1-3BF41D9621D7}" dt="2021-02-03T07:07:45.930" v="221" actId="47"/>
        <pc:sldMkLst>
          <pc:docMk/>
          <pc:sldMk cId="1352675019" sldId="551"/>
        </pc:sldMkLst>
      </pc:sldChg>
      <pc:sldChg chg="addSp delSp modSp add mod">
        <pc:chgData name="Zhao Jin" userId="cd05a825-544c-438a-9ba1-08e63db50b47" providerId="ADAL" clId="{FB8F02A0-9B99-4C9E-A1D1-3BF41D9621D7}" dt="2021-02-03T07:41:34.595" v="1864" actId="20578"/>
        <pc:sldMkLst>
          <pc:docMk/>
          <pc:sldMk cId="2882118053" sldId="552"/>
        </pc:sldMkLst>
        <pc:spChg chg="mod">
          <ac:chgData name="Zhao Jin" userId="cd05a825-544c-438a-9ba1-08e63db50b47" providerId="ADAL" clId="{FB8F02A0-9B99-4C9E-A1D1-3BF41D9621D7}" dt="2021-02-03T07:20:27.068" v="933"/>
          <ac:spMkLst>
            <pc:docMk/>
            <pc:sldMk cId="2882118053" sldId="552"/>
            <ac:spMk id="7" creationId="{00000000-0000-0000-0000-000000000000}"/>
          </ac:spMkLst>
        </pc:spChg>
        <pc:spChg chg="del">
          <ac:chgData name="Zhao Jin" userId="cd05a825-544c-438a-9ba1-08e63db50b47" providerId="ADAL" clId="{FB8F02A0-9B99-4C9E-A1D1-3BF41D9621D7}" dt="2021-02-03T07:09:30.600" v="244" actId="478"/>
          <ac:spMkLst>
            <pc:docMk/>
            <pc:sldMk cId="2882118053" sldId="552"/>
            <ac:spMk id="8" creationId="{2E1C1BF2-C4FF-4BFC-994A-888F6115928D}"/>
          </ac:spMkLst>
        </pc:spChg>
        <pc:spChg chg="add del mod">
          <ac:chgData name="Zhao Jin" userId="cd05a825-544c-438a-9ba1-08e63db50b47" providerId="ADAL" clId="{FB8F02A0-9B99-4C9E-A1D1-3BF41D9621D7}" dt="2021-02-03T07:11:53.207" v="461" actId="478"/>
          <ac:spMkLst>
            <pc:docMk/>
            <pc:sldMk cId="2882118053" sldId="552"/>
            <ac:spMk id="9" creationId="{35649340-5AB4-4CED-B84B-66D13E8E2455}"/>
          </ac:spMkLst>
        </pc:spChg>
        <pc:spChg chg="mod">
          <ac:chgData name="Zhao Jin" userId="cd05a825-544c-438a-9ba1-08e63db50b47" providerId="ADAL" clId="{FB8F02A0-9B99-4C9E-A1D1-3BF41D9621D7}" dt="2021-02-03T07:41:34.595" v="1864" actId="20578"/>
          <ac:spMkLst>
            <pc:docMk/>
            <pc:sldMk cId="2882118053" sldId="552"/>
            <ac:spMk id="10" creationId="{00000000-0000-0000-0000-000000000000}"/>
          </ac:spMkLst>
        </pc:spChg>
        <pc:spChg chg="mod">
          <ac:chgData name="Zhao Jin" userId="cd05a825-544c-438a-9ba1-08e63db50b47" providerId="ADAL" clId="{FB8F02A0-9B99-4C9E-A1D1-3BF41D9621D7}" dt="2021-02-03T07:12:55.107" v="512" actId="1035"/>
          <ac:spMkLst>
            <pc:docMk/>
            <pc:sldMk cId="2882118053" sldId="552"/>
            <ac:spMk id="49" creationId="{00000000-0000-0000-0000-000000000000}"/>
          </ac:spMkLst>
        </pc:spChg>
      </pc:sldChg>
      <pc:sldChg chg="modSp add mod">
        <pc:chgData name="Zhao Jin" userId="cd05a825-544c-438a-9ba1-08e63db50b47" providerId="ADAL" clId="{FB8F02A0-9B99-4C9E-A1D1-3BF41D9621D7}" dt="2021-02-03T07:20:30.275" v="935"/>
        <pc:sldMkLst>
          <pc:docMk/>
          <pc:sldMk cId="2082920116" sldId="553"/>
        </pc:sldMkLst>
        <pc:spChg chg="mod">
          <ac:chgData name="Zhao Jin" userId="cd05a825-544c-438a-9ba1-08e63db50b47" providerId="ADAL" clId="{FB8F02A0-9B99-4C9E-A1D1-3BF41D9621D7}" dt="2021-02-03T07:20:30.275" v="935"/>
          <ac:spMkLst>
            <pc:docMk/>
            <pc:sldMk cId="2082920116" sldId="553"/>
            <ac:spMk id="7" creationId="{00000000-0000-0000-0000-000000000000}"/>
          </ac:spMkLst>
        </pc:spChg>
      </pc:sldChg>
      <pc:sldChg chg="addSp delSp modSp add mod modAnim">
        <pc:chgData name="Zhao Jin" userId="cd05a825-544c-438a-9ba1-08e63db50b47" providerId="ADAL" clId="{FB8F02A0-9B99-4C9E-A1D1-3BF41D9621D7}" dt="2021-02-03T07:42:15.454" v="1867" actId="20577"/>
        <pc:sldMkLst>
          <pc:docMk/>
          <pc:sldMk cId="1659983766" sldId="554"/>
        </pc:sldMkLst>
        <pc:spChg chg="add del mod">
          <ac:chgData name="Zhao Jin" userId="cd05a825-544c-438a-9ba1-08e63db50b47" providerId="ADAL" clId="{FB8F02A0-9B99-4C9E-A1D1-3BF41D9621D7}" dt="2021-02-03T07:29:17.949" v="950" actId="478"/>
          <ac:spMkLst>
            <pc:docMk/>
            <pc:sldMk cId="1659983766" sldId="554"/>
            <ac:spMk id="3" creationId="{22FB21F0-0206-4164-A081-5ED30358D09D}"/>
          </ac:spMkLst>
        </pc:spChg>
        <pc:spChg chg="mod">
          <ac:chgData name="Zhao Jin" userId="cd05a825-544c-438a-9ba1-08e63db50b47" providerId="ADAL" clId="{FB8F02A0-9B99-4C9E-A1D1-3BF41D9621D7}" dt="2021-02-03T07:20:18.467" v="929"/>
          <ac:spMkLst>
            <pc:docMk/>
            <pc:sldMk cId="1659983766" sldId="554"/>
            <ac:spMk id="7" creationId="{00000000-0000-0000-0000-000000000000}"/>
          </ac:spMkLst>
        </pc:spChg>
        <pc:spChg chg="del">
          <ac:chgData name="Zhao Jin" userId="cd05a825-544c-438a-9ba1-08e63db50b47" providerId="ADAL" clId="{FB8F02A0-9B99-4C9E-A1D1-3BF41D9621D7}" dt="2021-02-03T07:29:15.261" v="948" actId="478"/>
          <ac:spMkLst>
            <pc:docMk/>
            <pc:sldMk cId="1659983766" sldId="554"/>
            <ac:spMk id="16" creationId="{00000000-0000-0000-0000-000000000000}"/>
          </ac:spMkLst>
        </pc:spChg>
        <pc:spChg chg="add mod">
          <ac:chgData name="Zhao Jin" userId="cd05a825-544c-438a-9ba1-08e63db50b47" providerId="ADAL" clId="{FB8F02A0-9B99-4C9E-A1D1-3BF41D9621D7}" dt="2021-02-03T07:29:42.701" v="1050" actId="1076"/>
          <ac:spMkLst>
            <pc:docMk/>
            <pc:sldMk cId="1659983766" sldId="554"/>
            <ac:spMk id="27" creationId="{92A14019-DDA0-4208-9F61-99DDC433B2BD}"/>
          </ac:spMkLst>
        </pc:spChg>
        <pc:spChg chg="mod">
          <ac:chgData name="Zhao Jin" userId="cd05a825-544c-438a-9ba1-08e63db50b47" providerId="ADAL" clId="{FB8F02A0-9B99-4C9E-A1D1-3BF41D9621D7}" dt="2021-02-03T07:29:26.811" v="998"/>
          <ac:spMkLst>
            <pc:docMk/>
            <pc:sldMk cId="1659983766" sldId="554"/>
            <ac:spMk id="29" creationId="{FC4C5933-B2F5-4C60-95B2-096787D10035}"/>
          </ac:spMkLst>
        </pc:spChg>
        <pc:spChg chg="mod">
          <ac:chgData name="Zhao Jin" userId="cd05a825-544c-438a-9ba1-08e63db50b47" providerId="ADAL" clId="{FB8F02A0-9B99-4C9E-A1D1-3BF41D9621D7}" dt="2021-02-03T07:29:26.811" v="998"/>
          <ac:spMkLst>
            <pc:docMk/>
            <pc:sldMk cId="1659983766" sldId="554"/>
            <ac:spMk id="48" creationId="{71808A35-3B52-4E71-8D1F-613837507E94}"/>
          </ac:spMkLst>
        </pc:spChg>
        <pc:spChg chg="mod">
          <ac:chgData name="Zhao Jin" userId="cd05a825-544c-438a-9ba1-08e63db50b47" providerId="ADAL" clId="{FB8F02A0-9B99-4C9E-A1D1-3BF41D9621D7}" dt="2021-02-03T07:30:10.231" v="1094" actId="6549"/>
          <ac:spMkLst>
            <pc:docMk/>
            <pc:sldMk cId="1659983766" sldId="554"/>
            <ac:spMk id="49" creationId="{21EEE82A-4DB6-1D4F-9A03-5951F440FE93}"/>
          </ac:spMkLst>
        </pc:spChg>
        <pc:spChg chg="del">
          <ac:chgData name="Zhao Jin" userId="cd05a825-544c-438a-9ba1-08e63db50b47" providerId="ADAL" clId="{FB8F02A0-9B99-4C9E-A1D1-3BF41D9621D7}" dt="2021-02-03T07:29:16.423" v="949" actId="478"/>
          <ac:spMkLst>
            <pc:docMk/>
            <pc:sldMk cId="1659983766" sldId="554"/>
            <ac:spMk id="50" creationId="{6A68E681-1A88-9040-8F49-07716663CAA5}"/>
          </ac:spMkLst>
        </pc:spChg>
        <pc:spChg chg="mod">
          <ac:chgData name="Zhao Jin" userId="cd05a825-544c-438a-9ba1-08e63db50b47" providerId="ADAL" clId="{FB8F02A0-9B99-4C9E-A1D1-3BF41D9621D7}" dt="2021-02-03T07:29:26.811" v="998"/>
          <ac:spMkLst>
            <pc:docMk/>
            <pc:sldMk cId="1659983766" sldId="554"/>
            <ac:spMk id="53" creationId="{9CE4D09C-17E4-46E9-BDB3-75869D51106A}"/>
          </ac:spMkLst>
        </pc:spChg>
        <pc:spChg chg="mod">
          <ac:chgData name="Zhao Jin" userId="cd05a825-544c-438a-9ba1-08e63db50b47" providerId="ADAL" clId="{FB8F02A0-9B99-4C9E-A1D1-3BF41D9621D7}" dt="2021-02-03T07:29:26.811" v="998"/>
          <ac:spMkLst>
            <pc:docMk/>
            <pc:sldMk cId="1659983766" sldId="554"/>
            <ac:spMk id="54" creationId="{660FC6E4-3A42-4DD0-B2D9-CE278C7F1A0D}"/>
          </ac:spMkLst>
        </pc:spChg>
        <pc:spChg chg="mod">
          <ac:chgData name="Zhao Jin" userId="cd05a825-544c-438a-9ba1-08e63db50b47" providerId="ADAL" clId="{FB8F02A0-9B99-4C9E-A1D1-3BF41D9621D7}" dt="2021-02-03T07:29:26.811" v="998"/>
          <ac:spMkLst>
            <pc:docMk/>
            <pc:sldMk cId="1659983766" sldId="554"/>
            <ac:spMk id="55" creationId="{6AD50E3B-D58F-4706-8F12-825A6AA8A1D4}"/>
          </ac:spMkLst>
        </pc:spChg>
        <pc:spChg chg="mod">
          <ac:chgData name="Zhao Jin" userId="cd05a825-544c-438a-9ba1-08e63db50b47" providerId="ADAL" clId="{FB8F02A0-9B99-4C9E-A1D1-3BF41D9621D7}" dt="2021-02-03T07:42:15.454" v="1867" actId="20577"/>
          <ac:spMkLst>
            <pc:docMk/>
            <pc:sldMk cId="1659983766" sldId="554"/>
            <ac:spMk id="14338" creationId="{00000000-0000-0000-0000-000000000000}"/>
          </ac:spMkLst>
        </pc:spChg>
        <pc:grpChg chg="add mod">
          <ac:chgData name="Zhao Jin" userId="cd05a825-544c-438a-9ba1-08e63db50b47" providerId="ADAL" clId="{FB8F02A0-9B99-4C9E-A1D1-3BF41D9621D7}" dt="2021-02-03T07:29:46.358" v="1075" actId="1035"/>
          <ac:grpSpMkLst>
            <pc:docMk/>
            <pc:sldMk cId="1659983766" sldId="554"/>
            <ac:grpSpMk id="28" creationId="{6DC58495-9276-4141-8C72-3141FAA48D65}"/>
          </ac:grpSpMkLst>
        </pc:grpChg>
        <pc:grpChg chg="mod">
          <ac:chgData name="Zhao Jin" userId="cd05a825-544c-438a-9ba1-08e63db50b47" providerId="ADAL" clId="{FB8F02A0-9B99-4C9E-A1D1-3BF41D9621D7}" dt="2021-02-03T07:29:21.870" v="996" actId="1036"/>
          <ac:grpSpMkLst>
            <pc:docMk/>
            <pc:sldMk cId="1659983766" sldId="554"/>
            <ac:grpSpMk id="31" creationId="{00000000-0000-0000-0000-000000000000}"/>
          </ac:grpSpMkLst>
        </pc:grpChg>
        <pc:cxnChg chg="mod">
          <ac:chgData name="Zhao Jin" userId="cd05a825-544c-438a-9ba1-08e63db50b47" providerId="ADAL" clId="{FB8F02A0-9B99-4C9E-A1D1-3BF41D9621D7}" dt="2021-02-03T07:29:26.811" v="998"/>
          <ac:cxnSpMkLst>
            <pc:docMk/>
            <pc:sldMk cId="1659983766" sldId="554"/>
            <ac:cxnSpMk id="30" creationId="{78DAB3B7-A5FF-40F9-AFF0-BE4F192AA497}"/>
          </ac:cxnSpMkLst>
        </pc:cxnChg>
        <pc:cxnChg chg="mod">
          <ac:chgData name="Zhao Jin" userId="cd05a825-544c-438a-9ba1-08e63db50b47" providerId="ADAL" clId="{FB8F02A0-9B99-4C9E-A1D1-3BF41D9621D7}" dt="2021-02-03T07:29:26.811" v="998"/>
          <ac:cxnSpMkLst>
            <pc:docMk/>
            <pc:sldMk cId="1659983766" sldId="554"/>
            <ac:cxnSpMk id="51" creationId="{354B2C0D-F342-411F-ABB8-9EC0422203C0}"/>
          </ac:cxnSpMkLst>
        </pc:cxnChg>
        <pc:cxnChg chg="mod">
          <ac:chgData name="Zhao Jin" userId="cd05a825-544c-438a-9ba1-08e63db50b47" providerId="ADAL" clId="{FB8F02A0-9B99-4C9E-A1D1-3BF41D9621D7}" dt="2021-02-03T07:29:26.811" v="998"/>
          <ac:cxnSpMkLst>
            <pc:docMk/>
            <pc:sldMk cId="1659983766" sldId="554"/>
            <ac:cxnSpMk id="52" creationId="{65622F6F-A879-483D-916A-2D3A97E78851}"/>
          </ac:cxnSpMkLst>
        </pc:cxnChg>
        <pc:cxnChg chg="mod">
          <ac:chgData name="Zhao Jin" userId="cd05a825-544c-438a-9ba1-08e63db50b47" providerId="ADAL" clId="{FB8F02A0-9B99-4C9E-A1D1-3BF41D9621D7}" dt="2021-02-03T07:29:26.811" v="998"/>
          <ac:cxnSpMkLst>
            <pc:docMk/>
            <pc:sldMk cId="1659983766" sldId="554"/>
            <ac:cxnSpMk id="56" creationId="{0D25BAB2-93E8-4D4D-AB3D-3F92C2CA5D26}"/>
          </ac:cxnSpMkLst>
        </pc:cxnChg>
        <pc:cxnChg chg="mod">
          <ac:chgData name="Zhao Jin" userId="cd05a825-544c-438a-9ba1-08e63db50b47" providerId="ADAL" clId="{FB8F02A0-9B99-4C9E-A1D1-3BF41D9621D7}" dt="2021-02-03T07:29:26.811" v="998"/>
          <ac:cxnSpMkLst>
            <pc:docMk/>
            <pc:sldMk cId="1659983766" sldId="554"/>
            <ac:cxnSpMk id="57" creationId="{BDB98A6F-4360-4DF4-BD45-A66BF7A57AA6}"/>
          </ac:cxnSpMkLst>
        </pc:cxnChg>
        <pc:cxnChg chg="mod">
          <ac:chgData name="Zhao Jin" userId="cd05a825-544c-438a-9ba1-08e63db50b47" providerId="ADAL" clId="{FB8F02A0-9B99-4C9E-A1D1-3BF41D9621D7}" dt="2021-02-03T07:29:26.811" v="998"/>
          <ac:cxnSpMkLst>
            <pc:docMk/>
            <pc:sldMk cId="1659983766" sldId="554"/>
            <ac:cxnSpMk id="58" creationId="{DF8C4210-3D97-42C9-8160-05B4C16EFF85}"/>
          </ac:cxnSpMkLst>
        </pc:cxnChg>
      </pc:sldChg>
      <pc:sldChg chg="addSp delSp modSp add del mod">
        <pc:chgData name="Zhao Jin" userId="cd05a825-544c-438a-9ba1-08e63db50b47" providerId="ADAL" clId="{FB8F02A0-9B99-4C9E-A1D1-3BF41D9621D7}" dt="2021-02-03T07:07:06.993" v="219" actId="47"/>
        <pc:sldMkLst>
          <pc:docMk/>
          <pc:sldMk cId="1268238251" sldId="555"/>
        </pc:sldMkLst>
        <pc:spChg chg="mod">
          <ac:chgData name="Zhao Jin" userId="cd05a825-544c-438a-9ba1-08e63db50b47" providerId="ADAL" clId="{FB8F02A0-9B99-4C9E-A1D1-3BF41D9621D7}" dt="2021-02-03T07:04:16.379" v="103" actId="1035"/>
          <ac:spMkLst>
            <pc:docMk/>
            <pc:sldMk cId="1268238251" sldId="555"/>
            <ac:spMk id="11" creationId="{2DB8C0DD-2610-48AA-A2F1-A9AE4DD922BA}"/>
          </ac:spMkLst>
        </pc:spChg>
        <pc:spChg chg="mod">
          <ac:chgData name="Zhao Jin" userId="cd05a825-544c-438a-9ba1-08e63db50b47" providerId="ADAL" clId="{FB8F02A0-9B99-4C9E-A1D1-3BF41D9621D7}" dt="2021-02-03T07:04:16.379" v="103" actId="1035"/>
          <ac:spMkLst>
            <pc:docMk/>
            <pc:sldMk cId="1268238251" sldId="555"/>
            <ac:spMk id="13" creationId="{972B1E9B-C6E8-4DE8-871E-C214A3D77F45}"/>
          </ac:spMkLst>
        </pc:spChg>
        <pc:spChg chg="add del mod">
          <ac:chgData name="Zhao Jin" userId="cd05a825-544c-438a-9ba1-08e63db50b47" providerId="ADAL" clId="{FB8F02A0-9B99-4C9E-A1D1-3BF41D9621D7}" dt="2021-02-03T07:04:43.715" v="112" actId="478"/>
          <ac:spMkLst>
            <pc:docMk/>
            <pc:sldMk cId="1268238251" sldId="555"/>
            <ac:spMk id="14" creationId="{CD79967B-40B1-4B58-85F0-1D333E655CC2}"/>
          </ac:spMkLst>
        </pc:spChg>
        <pc:spChg chg="mod">
          <ac:chgData name="Zhao Jin" userId="cd05a825-544c-438a-9ba1-08e63db50b47" providerId="ADAL" clId="{FB8F02A0-9B99-4C9E-A1D1-3BF41D9621D7}" dt="2021-02-03T07:04:16.379" v="103" actId="1035"/>
          <ac:spMkLst>
            <pc:docMk/>
            <pc:sldMk cId="1268238251" sldId="555"/>
            <ac:spMk id="25" creationId="{F43FC8C1-7270-804E-9F1F-0B4AED0CEA28}"/>
          </ac:spMkLst>
        </pc:spChg>
        <pc:spChg chg="mod">
          <ac:chgData name="Zhao Jin" userId="cd05a825-544c-438a-9ba1-08e63db50b47" providerId="ADAL" clId="{FB8F02A0-9B99-4C9E-A1D1-3BF41D9621D7}" dt="2021-02-03T07:04:16.379" v="103" actId="1035"/>
          <ac:spMkLst>
            <pc:docMk/>
            <pc:sldMk cId="1268238251" sldId="555"/>
            <ac:spMk id="26" creationId="{D54C351E-DA02-A443-8515-857077895051}"/>
          </ac:spMkLst>
        </pc:spChg>
        <pc:spChg chg="mod">
          <ac:chgData name="Zhao Jin" userId="cd05a825-544c-438a-9ba1-08e63db50b47" providerId="ADAL" clId="{FB8F02A0-9B99-4C9E-A1D1-3BF41D9621D7}" dt="2021-02-03T07:04:16.379" v="103" actId="1035"/>
          <ac:spMkLst>
            <pc:docMk/>
            <pc:sldMk cId="1268238251" sldId="555"/>
            <ac:spMk id="27" creationId="{367D5355-0C55-2E48-9F4B-AB4FC9100A05}"/>
          </ac:spMkLst>
        </pc:spChg>
        <pc:spChg chg="del">
          <ac:chgData name="Zhao Jin" userId="cd05a825-544c-438a-9ba1-08e63db50b47" providerId="ADAL" clId="{FB8F02A0-9B99-4C9E-A1D1-3BF41D9621D7}" dt="2021-02-03T07:04:11.956" v="78" actId="478"/>
          <ac:spMkLst>
            <pc:docMk/>
            <pc:sldMk cId="1268238251" sldId="555"/>
            <ac:spMk id="49" creationId="{21EEE82A-4DB6-1D4F-9A03-5951F440FE93}"/>
          </ac:spMkLst>
        </pc:spChg>
        <pc:spChg chg="mod">
          <ac:chgData name="Zhao Jin" userId="cd05a825-544c-438a-9ba1-08e63db50b47" providerId="ADAL" clId="{FB8F02A0-9B99-4C9E-A1D1-3BF41D9621D7}" dt="2021-02-03T07:04:44.834" v="113" actId="6549"/>
          <ac:spMkLst>
            <pc:docMk/>
            <pc:sldMk cId="1268238251" sldId="555"/>
            <ac:spMk id="14338" creationId="{00000000-0000-0000-0000-000000000000}"/>
          </ac:spMkLst>
        </pc:spChg>
        <pc:picChg chg="mod">
          <ac:chgData name="Zhao Jin" userId="cd05a825-544c-438a-9ba1-08e63db50b47" providerId="ADAL" clId="{FB8F02A0-9B99-4C9E-A1D1-3BF41D9621D7}" dt="2021-02-03T07:04:16.379" v="103" actId="1035"/>
          <ac:picMkLst>
            <pc:docMk/>
            <pc:sldMk cId="1268238251" sldId="555"/>
            <ac:picMk id="10" creationId="{54864FA4-5498-40C2-AC55-7C820DE312A4}"/>
          </ac:picMkLst>
        </pc:picChg>
      </pc:sldChg>
      <pc:sldChg chg="modSp add del mod">
        <pc:chgData name="Zhao Jin" userId="cd05a825-544c-438a-9ba1-08e63db50b47" providerId="ADAL" clId="{FB8F02A0-9B99-4C9E-A1D1-3BF41D9621D7}" dt="2021-02-03T07:42:30.854" v="1869" actId="47"/>
        <pc:sldMkLst>
          <pc:docMk/>
          <pc:sldMk cId="788021743" sldId="557"/>
        </pc:sldMkLst>
        <pc:spChg chg="mod">
          <ac:chgData name="Zhao Jin" userId="cd05a825-544c-438a-9ba1-08e63db50b47" providerId="ADAL" clId="{FB8F02A0-9B99-4C9E-A1D1-3BF41D9621D7}" dt="2021-02-03T07:20:23.142" v="931"/>
          <ac:spMkLst>
            <pc:docMk/>
            <pc:sldMk cId="788021743" sldId="557"/>
            <ac:spMk id="7" creationId="{00000000-0000-0000-0000-000000000000}"/>
          </ac:spMkLst>
        </pc:spChg>
      </pc:sldChg>
      <pc:sldChg chg="delSp modSp add mod">
        <pc:chgData name="Zhao Jin" userId="cd05a825-544c-438a-9ba1-08e63db50b47" providerId="ADAL" clId="{FB8F02A0-9B99-4C9E-A1D1-3BF41D9621D7}" dt="2021-02-08T02:19:37.781" v="2198" actId="478"/>
        <pc:sldMkLst>
          <pc:docMk/>
          <pc:sldMk cId="686532275" sldId="558"/>
        </pc:sldMkLst>
        <pc:spChg chg="mod">
          <ac:chgData name="Zhao Jin" userId="cd05a825-544c-438a-9ba1-08e63db50b47" providerId="ADAL" clId="{FB8F02A0-9B99-4C9E-A1D1-3BF41D9621D7}" dt="2021-02-03T07:20:25.427" v="932"/>
          <ac:spMkLst>
            <pc:docMk/>
            <pc:sldMk cId="686532275" sldId="558"/>
            <ac:spMk id="7" creationId="{00000000-0000-0000-0000-000000000000}"/>
          </ac:spMkLst>
        </pc:spChg>
        <pc:spChg chg="del">
          <ac:chgData name="Zhao Jin" userId="cd05a825-544c-438a-9ba1-08e63db50b47" providerId="ADAL" clId="{FB8F02A0-9B99-4C9E-A1D1-3BF41D9621D7}" dt="2021-02-08T02:19:37.781" v="2198" actId="478"/>
          <ac:spMkLst>
            <pc:docMk/>
            <pc:sldMk cId="686532275" sldId="558"/>
            <ac:spMk id="11" creationId="{06D4AE3F-3899-440E-885D-187ED02668FA}"/>
          </ac:spMkLst>
        </pc:spChg>
      </pc:sldChg>
      <pc:sldChg chg="delSp modSp add del mod delAnim">
        <pc:chgData name="Zhao Jin" userId="cd05a825-544c-438a-9ba1-08e63db50b47" providerId="ADAL" clId="{FB8F02A0-9B99-4C9E-A1D1-3BF41D9621D7}" dt="2021-02-03T07:30:13.895" v="1095" actId="47"/>
        <pc:sldMkLst>
          <pc:docMk/>
          <pc:sldMk cId="182578491" sldId="559"/>
        </pc:sldMkLst>
        <pc:spChg chg="mod">
          <ac:chgData name="Zhao Jin" userId="cd05a825-544c-438a-9ba1-08e63db50b47" providerId="ADAL" clId="{FB8F02A0-9B99-4C9E-A1D1-3BF41D9621D7}" dt="2021-02-03T07:20:21.523" v="930"/>
          <ac:spMkLst>
            <pc:docMk/>
            <pc:sldMk cId="182578491" sldId="559"/>
            <ac:spMk id="7" creationId="{00000000-0000-0000-0000-000000000000}"/>
          </ac:spMkLst>
        </pc:spChg>
        <pc:spChg chg="del">
          <ac:chgData name="Zhao Jin" userId="cd05a825-544c-438a-9ba1-08e63db50b47" providerId="ADAL" clId="{FB8F02A0-9B99-4C9E-A1D1-3BF41D9621D7}" dt="2021-02-03T07:29:25.500" v="997" actId="21"/>
          <ac:spMkLst>
            <pc:docMk/>
            <pc:sldMk cId="182578491" sldId="559"/>
            <ac:spMk id="28" creationId="{206BF097-CD0C-4B25-AF09-C35109612BC3}"/>
          </ac:spMkLst>
        </pc:spChg>
        <pc:grpChg chg="del">
          <ac:chgData name="Zhao Jin" userId="cd05a825-544c-438a-9ba1-08e63db50b47" providerId="ADAL" clId="{FB8F02A0-9B99-4C9E-A1D1-3BF41D9621D7}" dt="2021-02-03T07:29:25.500" v="997" actId="21"/>
          <ac:grpSpMkLst>
            <pc:docMk/>
            <pc:sldMk cId="182578491" sldId="559"/>
            <ac:grpSpMk id="29" creationId="{9E869CF5-5422-464C-A5AD-90C40AC515C1}"/>
          </ac:grpSpMkLst>
        </pc:grpChg>
        <pc:cxnChg chg="mod">
          <ac:chgData name="Zhao Jin" userId="cd05a825-544c-438a-9ba1-08e63db50b47" providerId="ADAL" clId="{FB8F02A0-9B99-4C9E-A1D1-3BF41D9621D7}" dt="2021-02-03T07:29:25.500" v="997" actId="21"/>
          <ac:cxnSpMkLst>
            <pc:docMk/>
            <pc:sldMk cId="182578491" sldId="559"/>
            <ac:cxnSpMk id="48" creationId="{19C9E3C2-8918-4348-A091-C253CA95276A}"/>
          </ac:cxnSpMkLst>
        </pc:cxnChg>
        <pc:cxnChg chg="mod">
          <ac:chgData name="Zhao Jin" userId="cd05a825-544c-438a-9ba1-08e63db50b47" providerId="ADAL" clId="{FB8F02A0-9B99-4C9E-A1D1-3BF41D9621D7}" dt="2021-02-03T07:29:25.500" v="997" actId="21"/>
          <ac:cxnSpMkLst>
            <pc:docMk/>
            <pc:sldMk cId="182578491" sldId="559"/>
            <ac:cxnSpMk id="52" creationId="{94324BD0-8BBD-4BC5-8957-1BA389B01E57}"/>
          </ac:cxnSpMkLst>
        </pc:cxnChg>
        <pc:cxnChg chg="mod">
          <ac:chgData name="Zhao Jin" userId="cd05a825-544c-438a-9ba1-08e63db50b47" providerId="ADAL" clId="{FB8F02A0-9B99-4C9E-A1D1-3BF41D9621D7}" dt="2021-02-03T07:29:25.500" v="997" actId="21"/>
          <ac:cxnSpMkLst>
            <pc:docMk/>
            <pc:sldMk cId="182578491" sldId="559"/>
            <ac:cxnSpMk id="57" creationId="{E4960835-B76E-476E-B973-A5E96C1CCA62}"/>
          </ac:cxnSpMkLst>
        </pc:cxnChg>
        <pc:cxnChg chg="mod">
          <ac:chgData name="Zhao Jin" userId="cd05a825-544c-438a-9ba1-08e63db50b47" providerId="ADAL" clId="{FB8F02A0-9B99-4C9E-A1D1-3BF41D9621D7}" dt="2021-02-03T07:29:25.500" v="997" actId="21"/>
          <ac:cxnSpMkLst>
            <pc:docMk/>
            <pc:sldMk cId="182578491" sldId="559"/>
            <ac:cxnSpMk id="58" creationId="{AE2C6753-7EF0-42E0-B4A9-E162D01D3DB4}"/>
          </ac:cxnSpMkLst>
        </pc:cxnChg>
      </pc:sldChg>
      <pc:sldChg chg="modSp add mod">
        <pc:chgData name="Zhao Jin" userId="cd05a825-544c-438a-9ba1-08e63db50b47" providerId="ADAL" clId="{FB8F02A0-9B99-4C9E-A1D1-3BF41D9621D7}" dt="2021-02-03T07:20:33.509" v="937"/>
        <pc:sldMkLst>
          <pc:docMk/>
          <pc:sldMk cId="1986771488" sldId="561"/>
        </pc:sldMkLst>
        <pc:spChg chg="mod">
          <ac:chgData name="Zhao Jin" userId="cd05a825-544c-438a-9ba1-08e63db50b47" providerId="ADAL" clId="{FB8F02A0-9B99-4C9E-A1D1-3BF41D9621D7}" dt="2021-02-03T07:20:33.509" v="937"/>
          <ac:spMkLst>
            <pc:docMk/>
            <pc:sldMk cId="1986771488" sldId="561"/>
            <ac:spMk id="7" creationId="{00000000-0000-0000-0000-000000000000}"/>
          </ac:spMkLst>
        </pc:spChg>
      </pc:sldChg>
      <pc:sldChg chg="addSp delSp modSp add del mod delAnim modAnim">
        <pc:chgData name="Zhao Jin" userId="cd05a825-544c-438a-9ba1-08e63db50b47" providerId="ADAL" clId="{FB8F02A0-9B99-4C9E-A1D1-3BF41D9621D7}" dt="2021-02-03T07:41:57.313" v="1865" actId="47"/>
        <pc:sldMkLst>
          <pc:docMk/>
          <pc:sldMk cId="92291925" sldId="563"/>
        </pc:sldMkLst>
        <pc:spChg chg="mod">
          <ac:chgData name="Zhao Jin" userId="cd05a825-544c-438a-9ba1-08e63db50b47" providerId="ADAL" clId="{FB8F02A0-9B99-4C9E-A1D1-3BF41D9621D7}" dt="2021-02-03T07:20:15.168" v="928" actId="20577"/>
          <ac:spMkLst>
            <pc:docMk/>
            <pc:sldMk cId="92291925" sldId="563"/>
            <ac:spMk id="7" creationId="{00000000-0000-0000-0000-000000000000}"/>
          </ac:spMkLst>
        </pc:spChg>
        <pc:spChg chg="add del mod">
          <ac:chgData name="Zhao Jin" userId="cd05a825-544c-438a-9ba1-08e63db50b47" providerId="ADAL" clId="{FB8F02A0-9B99-4C9E-A1D1-3BF41D9621D7}" dt="2021-02-03T07:01:50.109" v="5" actId="478"/>
          <ac:spMkLst>
            <pc:docMk/>
            <pc:sldMk cId="92291925" sldId="563"/>
            <ac:spMk id="13" creationId="{A018A939-88C1-46BC-BAB4-25876F9F5000}"/>
          </ac:spMkLst>
        </pc:spChg>
        <pc:spChg chg="del">
          <ac:chgData name="Zhao Jin" userId="cd05a825-544c-438a-9ba1-08e63db50b47" providerId="ADAL" clId="{FB8F02A0-9B99-4C9E-A1D1-3BF41D9621D7}" dt="2021-02-03T07:01:53.900" v="6" actId="478"/>
          <ac:spMkLst>
            <pc:docMk/>
            <pc:sldMk cId="92291925" sldId="563"/>
            <ac:spMk id="14340" creationId="{00000000-0000-0000-0000-000000000000}"/>
          </ac:spMkLst>
        </pc:spChg>
      </pc:sldChg>
      <pc:sldChg chg="addSp modSp add mod modAnim">
        <pc:chgData name="Zhao Jin" userId="cd05a825-544c-438a-9ba1-08e63db50b47" providerId="ADAL" clId="{FB8F02A0-9B99-4C9E-A1D1-3BF41D9621D7}" dt="2021-02-03T07:20:31.915" v="936"/>
        <pc:sldMkLst>
          <pc:docMk/>
          <pc:sldMk cId="1276365520" sldId="564"/>
        </pc:sldMkLst>
        <pc:spChg chg="mod">
          <ac:chgData name="Zhao Jin" userId="cd05a825-544c-438a-9ba1-08e63db50b47" providerId="ADAL" clId="{FB8F02A0-9B99-4C9E-A1D1-3BF41D9621D7}" dt="2021-02-03T07:20:31.915" v="936"/>
          <ac:spMkLst>
            <pc:docMk/>
            <pc:sldMk cId="1276365520" sldId="564"/>
            <ac:spMk id="7" creationId="{00000000-0000-0000-0000-000000000000}"/>
          </ac:spMkLst>
        </pc:spChg>
        <pc:spChg chg="mod">
          <ac:chgData name="Zhao Jin" userId="cd05a825-544c-438a-9ba1-08e63db50b47" providerId="ADAL" clId="{FB8F02A0-9B99-4C9E-A1D1-3BF41D9621D7}" dt="2021-02-03T07:15:50.668" v="577" actId="1035"/>
          <ac:spMkLst>
            <pc:docMk/>
            <pc:sldMk cId="1276365520" sldId="564"/>
            <ac:spMk id="13" creationId="{972B1E9B-C6E8-4DE8-871E-C214A3D77F45}"/>
          </ac:spMkLst>
        </pc:spChg>
        <pc:spChg chg="add mod">
          <ac:chgData name="Zhao Jin" userId="cd05a825-544c-438a-9ba1-08e63db50b47" providerId="ADAL" clId="{FB8F02A0-9B99-4C9E-A1D1-3BF41D9621D7}" dt="2021-02-03T07:18:58.912" v="843" actId="255"/>
          <ac:spMkLst>
            <pc:docMk/>
            <pc:sldMk cId="1276365520" sldId="564"/>
            <ac:spMk id="14" creationId="{3BE09EC5-9C6D-4841-A5F4-9A5837974E20}"/>
          </ac:spMkLst>
        </pc:spChg>
        <pc:spChg chg="add mod">
          <ac:chgData name="Zhao Jin" userId="cd05a825-544c-438a-9ba1-08e63db50b47" providerId="ADAL" clId="{FB8F02A0-9B99-4C9E-A1D1-3BF41D9621D7}" dt="2021-02-03T07:19:03.130" v="844" actId="1076"/>
          <ac:spMkLst>
            <pc:docMk/>
            <pc:sldMk cId="1276365520" sldId="564"/>
            <ac:spMk id="15" creationId="{096B9094-1E2A-402A-A1B2-0B1E3DBA221D}"/>
          </ac:spMkLst>
        </pc:spChg>
        <pc:spChg chg="add mod">
          <ac:chgData name="Zhao Jin" userId="cd05a825-544c-438a-9ba1-08e63db50b47" providerId="ADAL" clId="{FB8F02A0-9B99-4C9E-A1D1-3BF41D9621D7}" dt="2021-02-03T07:18:21.030" v="805" actId="1076"/>
          <ac:spMkLst>
            <pc:docMk/>
            <pc:sldMk cId="1276365520" sldId="564"/>
            <ac:spMk id="16" creationId="{8D87AA11-3E4E-46CD-ABF1-3B99CD8A7ECE}"/>
          </ac:spMkLst>
        </pc:spChg>
        <pc:spChg chg="add mod">
          <ac:chgData name="Zhao Jin" userId="cd05a825-544c-438a-9ba1-08e63db50b47" providerId="ADAL" clId="{FB8F02A0-9B99-4C9E-A1D1-3BF41D9621D7}" dt="2021-02-03T07:19:34.904" v="892" actId="1076"/>
          <ac:spMkLst>
            <pc:docMk/>
            <pc:sldMk cId="1276365520" sldId="564"/>
            <ac:spMk id="18" creationId="{B16D4AFD-E818-4047-959F-C04354558EAF}"/>
          </ac:spMkLst>
        </pc:spChg>
        <pc:picChg chg="add mod">
          <ac:chgData name="Zhao Jin" userId="cd05a825-544c-438a-9ba1-08e63db50b47" providerId="ADAL" clId="{FB8F02A0-9B99-4C9E-A1D1-3BF41D9621D7}" dt="2021-02-03T07:18:22.576" v="806" actId="1076"/>
          <ac:picMkLst>
            <pc:docMk/>
            <pc:sldMk cId="1276365520" sldId="564"/>
            <ac:picMk id="17" creationId="{ED2DFF4D-A89B-45E0-B4A6-9463A17A340E}"/>
          </ac:picMkLst>
        </pc:picChg>
      </pc:sldChg>
      <pc:sldChg chg="delSp modSp add mod">
        <pc:chgData name="Zhao Jin" userId="cd05a825-544c-438a-9ba1-08e63db50b47" providerId="ADAL" clId="{FB8F02A0-9B99-4C9E-A1D1-3BF41D9621D7}" dt="2021-02-03T07:20:28.829" v="934"/>
        <pc:sldMkLst>
          <pc:docMk/>
          <pc:sldMk cId="827193018" sldId="565"/>
        </pc:sldMkLst>
        <pc:spChg chg="mod">
          <ac:chgData name="Zhao Jin" userId="cd05a825-544c-438a-9ba1-08e63db50b47" providerId="ADAL" clId="{FB8F02A0-9B99-4C9E-A1D1-3BF41D9621D7}" dt="2021-02-03T07:20:28.829" v="934"/>
          <ac:spMkLst>
            <pc:docMk/>
            <pc:sldMk cId="827193018" sldId="565"/>
            <ac:spMk id="7" creationId="{00000000-0000-0000-0000-000000000000}"/>
          </ac:spMkLst>
        </pc:spChg>
        <pc:spChg chg="mod">
          <ac:chgData name="Zhao Jin" userId="cd05a825-544c-438a-9ba1-08e63db50b47" providerId="ADAL" clId="{FB8F02A0-9B99-4C9E-A1D1-3BF41D9621D7}" dt="2021-02-03T07:14:20.921" v="546" actId="20577"/>
          <ac:spMkLst>
            <pc:docMk/>
            <pc:sldMk cId="827193018" sldId="565"/>
            <ac:spMk id="9" creationId="{35649340-5AB4-4CED-B84B-66D13E8E2455}"/>
          </ac:spMkLst>
        </pc:spChg>
        <pc:spChg chg="del mod">
          <ac:chgData name="Zhao Jin" userId="cd05a825-544c-438a-9ba1-08e63db50b47" providerId="ADAL" clId="{FB8F02A0-9B99-4C9E-A1D1-3BF41D9621D7}" dt="2021-02-03T07:11:55.316" v="463" actId="478"/>
          <ac:spMkLst>
            <pc:docMk/>
            <pc:sldMk cId="827193018" sldId="565"/>
            <ac:spMk id="10" creationId="{00000000-0000-0000-0000-000000000000}"/>
          </ac:spMkLst>
        </pc:spChg>
        <pc:spChg chg="mod">
          <ac:chgData name="Zhao Jin" userId="cd05a825-544c-438a-9ba1-08e63db50b47" providerId="ADAL" clId="{FB8F02A0-9B99-4C9E-A1D1-3BF41D9621D7}" dt="2021-02-03T07:11:57.461" v="465" actId="5793"/>
          <ac:spMkLst>
            <pc:docMk/>
            <pc:sldMk cId="827193018" sldId="565"/>
            <ac:spMk id="49" creationId="{00000000-0000-0000-0000-000000000000}"/>
          </ac:spMkLst>
        </pc:spChg>
      </pc:sldChg>
      <pc:sldChg chg="modSp add mod">
        <pc:chgData name="Zhao Jin" userId="cd05a825-544c-438a-9ba1-08e63db50b47" providerId="ADAL" clId="{FB8F02A0-9B99-4C9E-A1D1-3BF41D9621D7}" dt="2021-02-08T02:21:29.074" v="2208" actId="20577"/>
        <pc:sldMkLst>
          <pc:docMk/>
          <pc:sldMk cId="3959984611" sldId="566"/>
        </pc:sldMkLst>
        <pc:spChg chg="mod">
          <ac:chgData name="Zhao Jin" userId="cd05a825-544c-438a-9ba1-08e63db50b47" providerId="ADAL" clId="{FB8F02A0-9B99-4C9E-A1D1-3BF41D9621D7}" dt="2021-02-03T07:20:36.970" v="938"/>
          <ac:spMkLst>
            <pc:docMk/>
            <pc:sldMk cId="3959984611" sldId="566"/>
            <ac:spMk id="7" creationId="{00000000-0000-0000-0000-000000000000}"/>
          </ac:spMkLst>
        </pc:spChg>
        <pc:spChg chg="mod">
          <ac:chgData name="Zhao Jin" userId="cd05a825-544c-438a-9ba1-08e63db50b47" providerId="ADAL" clId="{FB8F02A0-9B99-4C9E-A1D1-3BF41D9621D7}" dt="2021-02-08T02:21:29.074" v="2208" actId="20577"/>
          <ac:spMkLst>
            <pc:docMk/>
            <pc:sldMk cId="3959984611" sldId="566"/>
            <ac:spMk id="8" creationId="{00000000-0000-0000-0000-000000000000}"/>
          </ac:spMkLst>
        </pc:spChg>
        <pc:spChg chg="mod">
          <ac:chgData name="Zhao Jin" userId="cd05a825-544c-438a-9ba1-08e63db50b47" providerId="ADAL" clId="{FB8F02A0-9B99-4C9E-A1D1-3BF41D9621D7}" dt="2021-02-03T07:20:03.399" v="922" actId="20577"/>
          <ac:spMkLst>
            <pc:docMk/>
            <pc:sldMk cId="3959984611" sldId="566"/>
            <ac:spMk id="14338" creationId="{00000000-0000-0000-0000-000000000000}"/>
          </ac:spMkLst>
        </pc:spChg>
      </pc:sldChg>
      <pc:sldChg chg="add del">
        <pc:chgData name="Zhao Jin" userId="cd05a825-544c-438a-9ba1-08e63db50b47" providerId="ADAL" clId="{FB8F02A0-9B99-4C9E-A1D1-3BF41D9621D7}" dt="2021-02-03T07:34:00.322" v="1372" actId="47"/>
        <pc:sldMkLst>
          <pc:docMk/>
          <pc:sldMk cId="243231529" sldId="567"/>
        </pc:sldMkLst>
      </pc:sldChg>
      <pc:sldChg chg="modSp add del mod">
        <pc:chgData name="Zhao Jin" userId="cd05a825-544c-438a-9ba1-08e63db50b47" providerId="ADAL" clId="{FB8F02A0-9B99-4C9E-A1D1-3BF41D9621D7}" dt="2021-02-03T07:30:57.488" v="1096" actId="47"/>
        <pc:sldMkLst>
          <pc:docMk/>
          <pc:sldMk cId="3003604107" sldId="567"/>
        </pc:sldMkLst>
        <pc:spChg chg="mod">
          <ac:chgData name="Zhao Jin" userId="cd05a825-544c-438a-9ba1-08e63db50b47" providerId="ADAL" clId="{FB8F02A0-9B99-4C9E-A1D1-3BF41D9621D7}" dt="2021-02-03T07:20:41.505" v="939"/>
          <ac:spMkLst>
            <pc:docMk/>
            <pc:sldMk cId="3003604107" sldId="567"/>
            <ac:spMk id="7" creationId="{00000000-0000-0000-0000-000000000000}"/>
          </ac:spMkLst>
        </pc:spChg>
      </pc:sldChg>
      <pc:sldChg chg="addSp delSp modSp add mod ord">
        <pc:chgData name="Zhao Jin" userId="cd05a825-544c-438a-9ba1-08e63db50b47" providerId="ADAL" clId="{FB8F02A0-9B99-4C9E-A1D1-3BF41D9621D7}" dt="2021-02-03T07:45:20.173" v="2121" actId="20577"/>
        <pc:sldMkLst>
          <pc:docMk/>
          <pc:sldMk cId="2879329457" sldId="568"/>
        </pc:sldMkLst>
        <pc:spChg chg="mod">
          <ac:chgData name="Zhao Jin" userId="cd05a825-544c-438a-9ba1-08e63db50b47" providerId="ADAL" clId="{FB8F02A0-9B99-4C9E-A1D1-3BF41D9621D7}" dt="2021-02-03T07:45:20.173" v="2121" actId="20577"/>
          <ac:spMkLst>
            <pc:docMk/>
            <pc:sldMk cId="2879329457" sldId="568"/>
            <ac:spMk id="9" creationId="{00000000-0000-0000-0000-000000000000}"/>
          </ac:spMkLst>
        </pc:spChg>
        <pc:graphicFrameChg chg="del mod modGraphic">
          <ac:chgData name="Zhao Jin" userId="cd05a825-544c-438a-9ba1-08e63db50b47" providerId="ADAL" clId="{FB8F02A0-9B99-4C9E-A1D1-3BF41D9621D7}" dt="2021-02-03T07:34:55.508" v="1419" actId="478"/>
          <ac:graphicFrameMkLst>
            <pc:docMk/>
            <pc:sldMk cId="2879329457" sldId="568"/>
            <ac:graphicFrameMk id="7" creationId="{1DC5F05D-202E-4474-8067-C5632E06F885}"/>
          </ac:graphicFrameMkLst>
        </pc:graphicFrameChg>
        <pc:graphicFrameChg chg="add mod modGraphic">
          <ac:chgData name="Zhao Jin" userId="cd05a825-544c-438a-9ba1-08e63db50b47" providerId="ADAL" clId="{FB8F02A0-9B99-4C9E-A1D1-3BF41D9621D7}" dt="2021-02-03T07:41:24.626" v="1863" actId="1076"/>
          <ac:graphicFrameMkLst>
            <pc:docMk/>
            <pc:sldMk cId="2879329457" sldId="568"/>
            <ac:graphicFrameMk id="8" creationId="{C8DA87BB-C4AB-4A3F-B99E-7CAF8E3AC125}"/>
          </ac:graphicFrameMkLst>
        </pc:graphicFrameChg>
      </pc:sldChg>
      <pc:sldChg chg="modSp add mod">
        <pc:chgData name="Zhao Jin" userId="cd05a825-544c-438a-9ba1-08e63db50b47" providerId="ADAL" clId="{FB8F02A0-9B99-4C9E-A1D1-3BF41D9621D7}" dt="2021-02-03T07:42:36.973" v="1870"/>
        <pc:sldMkLst>
          <pc:docMk/>
          <pc:sldMk cId="4240540711" sldId="569"/>
        </pc:sldMkLst>
        <pc:spChg chg="mod">
          <ac:chgData name="Zhao Jin" userId="cd05a825-544c-438a-9ba1-08e63db50b47" providerId="ADAL" clId="{FB8F02A0-9B99-4C9E-A1D1-3BF41D9621D7}" dt="2021-02-03T07:42:36.973" v="1870"/>
          <ac:spMkLst>
            <pc:docMk/>
            <pc:sldMk cId="4240540711" sldId="569"/>
            <ac:spMk id="7"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026"/>
          <p:cNvSpPr>
            <a:spLocks noGrp="1" noChangeArrowheads="1"/>
          </p:cNvSpPr>
          <p:nvPr>
            <p:ph type="hdr" sz="quarter"/>
          </p:nvPr>
        </p:nvSpPr>
        <p:spPr bwMode="auto">
          <a:xfrm>
            <a:off x="0"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defTabSz="959358" eaLnBrk="0" hangingPunct="0">
              <a:defRPr sz="1300">
                <a:latin typeface="Times New Roman" pitchFamily="18" charset="0"/>
              </a:defRPr>
            </a:lvl1pPr>
          </a:lstStyle>
          <a:p>
            <a:pPr>
              <a:defRPr/>
            </a:pPr>
            <a:r>
              <a:rPr lang="en-GB">
                <a:latin typeface="+mn-lt"/>
              </a:rPr>
              <a:t>CS1010 Programming Methodology</a:t>
            </a:r>
          </a:p>
        </p:txBody>
      </p:sp>
      <p:sp>
        <p:nvSpPr>
          <p:cNvPr id="62467" name="Rectangle 1027"/>
          <p:cNvSpPr>
            <a:spLocks noGrp="1" noChangeArrowheads="1"/>
          </p:cNvSpPr>
          <p:nvPr>
            <p:ph type="dt" sz="quarter" idx="1"/>
          </p:nvPr>
        </p:nvSpPr>
        <p:spPr bwMode="auto">
          <a:xfrm>
            <a:off x="3971614"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algn="r" defTabSz="959358" eaLnBrk="0" hangingPunct="0">
              <a:defRPr sz="1300">
                <a:latin typeface="Times New Roman" pitchFamily="18" charset="0"/>
              </a:defRPr>
            </a:lvl1pPr>
          </a:lstStyle>
          <a:p>
            <a:pPr>
              <a:defRPr/>
            </a:pPr>
            <a:endParaRPr lang="en-GB"/>
          </a:p>
        </p:txBody>
      </p:sp>
      <p:sp>
        <p:nvSpPr>
          <p:cNvPr id="62468" name="Rectangle 1028"/>
          <p:cNvSpPr>
            <a:spLocks noGrp="1" noChangeArrowheads="1"/>
          </p:cNvSpPr>
          <p:nvPr>
            <p:ph type="ftr" sz="quarter" idx="2"/>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a:p>
        </p:txBody>
      </p:sp>
      <p:sp>
        <p:nvSpPr>
          <p:cNvPr id="62469" name="Rectangle 1029"/>
          <p:cNvSpPr>
            <a:spLocks noGrp="1" noChangeArrowheads="1"/>
          </p:cNvSpPr>
          <p:nvPr>
            <p:ph type="sldNum" sz="quarter" idx="3"/>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A8128D1A-2CBE-4D8D-BBD3-EF7640D031AF}" type="slidenum">
              <a:rPr lang="en-GB"/>
              <a:pPr>
                <a:defRPr/>
              </a:pPr>
              <a:t>‹#›</a:t>
            </a:fld>
            <a:endParaRPr lang="en-GB"/>
          </a:p>
        </p:txBody>
      </p:sp>
    </p:spTree>
    <p:extLst>
      <p:ext uri="{BB962C8B-B14F-4D97-AF65-F5344CB8AC3E}">
        <p14:creationId xmlns:p14="http://schemas.microsoft.com/office/powerpoint/2010/main" val="1918130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21" name="Rectangle 5"/>
          <p:cNvSpPr>
            <a:spLocks noGrp="1" noChangeArrowheads="1"/>
          </p:cNvSpPr>
          <p:nvPr>
            <p:ph type="body" sz="quarter" idx="3"/>
          </p:nvPr>
        </p:nvSpPr>
        <p:spPr bwMode="auto">
          <a:xfrm>
            <a:off x="936167" y="4414043"/>
            <a:ext cx="5138067" cy="4185089"/>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0422" name="Rectangle 6"/>
          <p:cNvSpPr>
            <a:spLocks noGrp="1" noChangeArrowheads="1"/>
          </p:cNvSpPr>
          <p:nvPr>
            <p:ph type="ftr" sz="quarter" idx="4"/>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a:p>
        </p:txBody>
      </p:sp>
      <p:sp>
        <p:nvSpPr>
          <p:cNvPr id="60423" name="Rectangle 7"/>
          <p:cNvSpPr>
            <a:spLocks noGrp="1" noChangeArrowheads="1"/>
          </p:cNvSpPr>
          <p:nvPr>
            <p:ph type="sldNum" sz="quarter" idx="5"/>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82D49F41-42BD-4A7F-84D4-B4F7E48B4FCD}" type="slidenum">
              <a:rPr lang="en-GB"/>
              <a:pPr>
                <a:defRPr/>
              </a:pPr>
              <a:t>‹#›</a:t>
            </a:fld>
            <a:endParaRPr lang="en-GB"/>
          </a:p>
        </p:txBody>
      </p:sp>
      <p:sp>
        <p:nvSpPr>
          <p:cNvPr id="8" name="Date Placeholder 7"/>
          <p:cNvSpPr>
            <a:spLocks noGrp="1"/>
          </p:cNvSpPr>
          <p:nvPr>
            <p:ph type="dt" idx="1"/>
          </p:nvPr>
        </p:nvSpPr>
        <p:spPr>
          <a:xfrm>
            <a:off x="3971614" y="0"/>
            <a:ext cx="3037117" cy="465341"/>
          </a:xfrm>
          <a:prstGeom prst="rect">
            <a:avLst/>
          </a:prstGeom>
        </p:spPr>
        <p:txBody>
          <a:bodyPr vert="horz" lIns="92098" tIns="46049" rIns="92098" bIns="46049" rtlCol="0"/>
          <a:lstStyle>
            <a:lvl1pPr algn="r">
              <a:defRPr sz="1200"/>
            </a:lvl1pPr>
          </a:lstStyle>
          <a:p>
            <a:pPr>
              <a:defRPr/>
            </a:pPr>
            <a:fld id="{0AF3AFD6-2BC0-4B1C-A3C8-8C3FEB1DB624}" type="datetimeFigureOut">
              <a:rPr lang="en-US"/>
              <a:pPr>
                <a:defRPr/>
              </a:pPr>
              <a:t>4/12/21</a:t>
            </a:fld>
            <a:endParaRPr lang="en-US"/>
          </a:p>
        </p:txBody>
      </p:sp>
      <p:sp>
        <p:nvSpPr>
          <p:cNvPr id="9" name="Slide Image Placeholder 8"/>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11" name="Header Placeholder 10"/>
          <p:cNvSpPr>
            <a:spLocks noGrp="1"/>
          </p:cNvSpPr>
          <p:nvPr>
            <p:ph type="hdr" sz="quarter"/>
          </p:nvPr>
        </p:nvSpPr>
        <p:spPr>
          <a:xfrm>
            <a:off x="0" y="0"/>
            <a:ext cx="3037117" cy="465341"/>
          </a:xfrm>
          <a:prstGeom prst="rect">
            <a:avLst/>
          </a:prstGeom>
        </p:spPr>
        <p:txBody>
          <a:bodyPr vert="horz" lIns="91440" tIns="45720" rIns="91440" bIns="45720" rtlCol="0"/>
          <a:lstStyle>
            <a:lvl1pPr algn="l">
              <a:defRPr sz="1200"/>
            </a:lvl1pPr>
          </a:lstStyle>
          <a:p>
            <a:pPr>
              <a:defRPr/>
            </a:pPr>
            <a:r>
              <a:rPr lang="en-US"/>
              <a:t>CS1010 Programming  Methodology</a:t>
            </a:r>
          </a:p>
        </p:txBody>
      </p:sp>
    </p:spTree>
    <p:extLst>
      <p:ext uri="{BB962C8B-B14F-4D97-AF65-F5344CB8AC3E}">
        <p14:creationId xmlns:p14="http://schemas.microsoft.com/office/powerpoint/2010/main" val="183809687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3491" name="Rectangle 1026"/>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3492" name="Rectangle 1027"/>
          <p:cNvSpPr>
            <a:spLocks noGrp="1" noChangeArrowheads="1"/>
          </p:cNvSpPr>
          <p:nvPr>
            <p:ph type="body" idx="1"/>
          </p:nvPr>
        </p:nvSpPr>
        <p:spPr>
          <a:noFill/>
          <a:ln w="9525"/>
        </p:spPr>
        <p:txBody>
          <a:bodyPr/>
          <a:lstStyle/>
          <a:p>
            <a:pPr eaLnBrk="1" hangingPunct="1"/>
            <a:endParaRPr lang="en-GB"/>
          </a:p>
        </p:txBody>
      </p:sp>
    </p:spTree>
    <p:extLst>
      <p:ext uri="{BB962C8B-B14F-4D97-AF65-F5344CB8AC3E}">
        <p14:creationId xmlns:p14="http://schemas.microsoft.com/office/powerpoint/2010/main" val="7207448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2652594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1853855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332361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552782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25121123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2343488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7200206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4242912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38890543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495165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7166251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4925227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7950869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34824898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7800219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8579262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13044689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3947903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6180210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758695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904033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5918608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7817492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32321438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32035217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5307676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5068179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1878305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3550194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5942860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5022122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434313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4996223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40507980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177306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2424286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31903829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41830961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2424286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8775813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9556770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344360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3158293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183979527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324327401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5769222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1598940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07781461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68368178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21108057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52413779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58488745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31939570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336901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316719113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40039449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35590886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15658681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74799155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32148696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99781052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98022297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51676065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64144588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798615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1323423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2430668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361691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35cce793-99a6-4f28-9e1a-625ba96e3db4]"/>
          <p:cNvSpPr>
            <a:spLocks noGrp="1"/>
          </p:cNvSpPr>
          <p:nvPr>
            <p:ph type="dt" sz="half" idx="10"/>
          </p:nvPr>
        </p:nvSpPr>
        <p:spPr/>
        <p:txBody>
          <a:bodyPr/>
          <a:lstStyle/>
          <a:p>
            <a:pPr>
              <a:defRPr/>
            </a:pPr>
            <a:r>
              <a:rPr lang="en-US"/>
              <a:t>© NUS</a:t>
            </a:r>
          </a:p>
        </p:txBody>
      </p:sp>
      <p:sp>
        <p:nvSpPr>
          <p:cNvPr id="5" name="Footer Placeholder 4"/>
          <p:cNvSpPr>
            <a:spLocks noGrp="1"/>
          </p:cNvSpPr>
          <p:nvPr>
            <p:ph type="ftr" sz="quarter" idx="11"/>
          </p:nvPr>
        </p:nvSpPr>
        <p:spPr/>
        <p:txBody>
          <a:bodyPr/>
          <a:lstStyle/>
          <a:p>
            <a:pPr algn="l">
              <a:defRPr/>
            </a:pPr>
            <a:endParaRPr lang="en-US"/>
          </a:p>
        </p:txBody>
      </p:sp>
      <p:sp>
        <p:nvSpPr>
          <p:cNvPr id="6" name="Slide Number Placeholder 5"/>
          <p:cNvSpPr>
            <a:spLocks noGrp="1"/>
          </p:cNvSpPr>
          <p:nvPr>
            <p:ph type="sldNum" sz="quarter" idx="12"/>
          </p:nvPr>
        </p:nvSpPr>
        <p:spPr/>
        <p:txBody>
          <a:bodyPr/>
          <a:lstStyle>
            <a:lvl1pPr>
              <a:defRPr b="0"/>
            </a:lvl1pPr>
          </a:lstStyle>
          <a:p>
            <a:pPr>
              <a:defRPr/>
            </a:pPr>
            <a:r>
              <a:rPr lang="en-US" dirty="0"/>
              <a:t>Week13 - </a:t>
            </a:r>
            <a:fld id="{2E4790E1-2590-4AEE-892D-AB46A7688113}" type="slidenum">
              <a:rPr lang="en-US" smtClean="0"/>
              <a:pPr>
                <a:defRPr/>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 NUS</a:t>
            </a:r>
          </a:p>
        </p:txBody>
      </p:sp>
      <p:sp>
        <p:nvSpPr>
          <p:cNvPr id="5" name="Footer Placeholder 4"/>
          <p:cNvSpPr>
            <a:spLocks noGrp="1"/>
          </p:cNvSpPr>
          <p:nvPr>
            <p:ph type="ftr" sz="quarter" idx="11"/>
          </p:nvPr>
        </p:nvSpPr>
        <p:spPr/>
        <p:txBody>
          <a:bodyPr/>
          <a:lstStyle/>
          <a:p>
            <a:pPr algn="l">
              <a:defRPr/>
            </a:pPr>
            <a:endParaRPr lang="en-US"/>
          </a:p>
        </p:txBody>
      </p:sp>
      <p:sp>
        <p:nvSpPr>
          <p:cNvPr id="6" name="Slide Number Placeholder 5"/>
          <p:cNvSpPr>
            <a:spLocks noGrp="1"/>
          </p:cNvSpPr>
          <p:nvPr>
            <p:ph type="sldNum" sz="quarter" idx="12"/>
          </p:nvPr>
        </p:nvSpPr>
        <p:spPr/>
        <p:txBody>
          <a:bodyPr/>
          <a:lstStyle/>
          <a:p>
            <a:pPr>
              <a:defRPr/>
            </a:pPr>
            <a:r>
              <a:rPr lang="en-US" dirty="0"/>
              <a:t>Week13 -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 NUS</a:t>
            </a:r>
          </a:p>
        </p:txBody>
      </p:sp>
      <p:sp>
        <p:nvSpPr>
          <p:cNvPr id="5" name="Footer Placeholder 4"/>
          <p:cNvSpPr>
            <a:spLocks noGrp="1"/>
          </p:cNvSpPr>
          <p:nvPr>
            <p:ph type="ftr" sz="quarter" idx="11"/>
          </p:nvPr>
        </p:nvSpPr>
        <p:spPr/>
        <p:txBody>
          <a:bodyPr/>
          <a:lstStyle/>
          <a:p>
            <a:pPr algn="l">
              <a:defRPr/>
            </a:pPr>
            <a:endParaRPr lang="en-US"/>
          </a:p>
        </p:txBody>
      </p:sp>
      <p:sp>
        <p:nvSpPr>
          <p:cNvPr id="6" name="Slide Number Placeholder 5"/>
          <p:cNvSpPr>
            <a:spLocks noGrp="1"/>
          </p:cNvSpPr>
          <p:nvPr>
            <p:ph type="sldNum" sz="quarter" idx="12"/>
          </p:nvPr>
        </p:nvSpPr>
        <p:spPr/>
        <p:txBody>
          <a:bodyPr/>
          <a:lstStyle/>
          <a:p>
            <a:pPr>
              <a:defRPr/>
            </a:pPr>
            <a:r>
              <a:rPr lang="en-US" dirty="0"/>
              <a:t>Week13 -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 NUS</a:t>
            </a:r>
          </a:p>
        </p:txBody>
      </p:sp>
      <p:sp>
        <p:nvSpPr>
          <p:cNvPr id="5" name="Footer Placeholder 4"/>
          <p:cNvSpPr>
            <a:spLocks noGrp="1"/>
          </p:cNvSpPr>
          <p:nvPr>
            <p:ph type="ftr" sz="quarter" idx="11"/>
          </p:nvPr>
        </p:nvSpPr>
        <p:spPr/>
        <p:txBody>
          <a:bodyPr/>
          <a:lstStyle/>
          <a:p>
            <a:pPr algn="l">
              <a:defRPr/>
            </a:pPr>
            <a:endParaRPr lang="en-US"/>
          </a:p>
        </p:txBody>
      </p:sp>
      <p:sp>
        <p:nvSpPr>
          <p:cNvPr id="6" name="Slide Number Placeholder 5"/>
          <p:cNvSpPr>
            <a:spLocks noGrp="1"/>
          </p:cNvSpPr>
          <p:nvPr>
            <p:ph type="sldNum" sz="quarter" idx="12"/>
          </p:nvPr>
        </p:nvSpPr>
        <p:spPr/>
        <p:txBody>
          <a:bodyPr/>
          <a:lstStyle>
            <a:lvl1pPr>
              <a:defRPr sz="1200" b="0"/>
            </a:lvl1pPr>
          </a:lstStyle>
          <a:p>
            <a:pPr>
              <a:defRPr/>
            </a:pPr>
            <a:r>
              <a:rPr lang="en-US" dirty="0"/>
              <a:t>Week13 -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US"/>
              <a:t>© NUS</a:t>
            </a:r>
          </a:p>
        </p:txBody>
      </p:sp>
      <p:sp>
        <p:nvSpPr>
          <p:cNvPr id="5" name="Footer Placeholder 4"/>
          <p:cNvSpPr>
            <a:spLocks noGrp="1"/>
          </p:cNvSpPr>
          <p:nvPr>
            <p:ph type="ftr" sz="quarter" idx="11"/>
          </p:nvPr>
        </p:nvSpPr>
        <p:spPr/>
        <p:txBody>
          <a:bodyPr/>
          <a:lstStyle/>
          <a:p>
            <a:pPr algn="l">
              <a:defRPr/>
            </a:pPr>
            <a:endParaRPr lang="en-US"/>
          </a:p>
        </p:txBody>
      </p:sp>
      <p:sp>
        <p:nvSpPr>
          <p:cNvPr id="6" name="Slide Number Placeholder 5"/>
          <p:cNvSpPr>
            <a:spLocks noGrp="1"/>
          </p:cNvSpPr>
          <p:nvPr>
            <p:ph type="sldNum" sz="quarter" idx="12"/>
          </p:nvPr>
        </p:nvSpPr>
        <p:spPr/>
        <p:txBody>
          <a:bodyPr/>
          <a:lstStyle>
            <a:lvl1pPr>
              <a:defRPr sz="1200" b="0"/>
            </a:lvl1pPr>
          </a:lstStyle>
          <a:p>
            <a:pPr>
              <a:defRPr/>
            </a:pPr>
            <a:r>
              <a:rPr lang="en-US" dirty="0"/>
              <a:t>Week13 - </a:t>
            </a:r>
            <a:fld id="{2E4790E1-2590-4AEE-892D-AB46A7688113}" type="slidenum">
              <a:rPr lang="en-US" smtClean="0"/>
              <a:pPr>
                <a:defRPr/>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r>
              <a:rPr lang="en-US"/>
              <a:t>© NUS</a:t>
            </a:r>
          </a:p>
        </p:txBody>
      </p:sp>
      <p:sp>
        <p:nvSpPr>
          <p:cNvPr id="6" name="Footer Placeholder 5"/>
          <p:cNvSpPr>
            <a:spLocks noGrp="1"/>
          </p:cNvSpPr>
          <p:nvPr>
            <p:ph type="ftr" sz="quarter" idx="11"/>
          </p:nvPr>
        </p:nvSpPr>
        <p:spPr/>
        <p:txBody>
          <a:bodyPr/>
          <a:lstStyle/>
          <a:p>
            <a:pPr algn="l">
              <a:defRPr/>
            </a:pPr>
            <a:endParaRPr lang="en-US"/>
          </a:p>
        </p:txBody>
      </p:sp>
      <p:sp>
        <p:nvSpPr>
          <p:cNvPr id="7" name="Slide Number Placeholder 6"/>
          <p:cNvSpPr>
            <a:spLocks noGrp="1"/>
          </p:cNvSpPr>
          <p:nvPr>
            <p:ph type="sldNum" sz="quarter" idx="12"/>
          </p:nvPr>
        </p:nvSpPr>
        <p:spPr/>
        <p:txBody>
          <a:bodyPr/>
          <a:lstStyle/>
          <a:p>
            <a:pPr>
              <a:defRPr/>
            </a:pPr>
            <a:r>
              <a:rPr lang="en-US" dirty="0"/>
              <a:t>Week13 -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r>
              <a:rPr lang="en-US"/>
              <a:t>© NUS</a:t>
            </a:r>
          </a:p>
        </p:txBody>
      </p:sp>
      <p:sp>
        <p:nvSpPr>
          <p:cNvPr id="8" name="Footer Placeholder 7"/>
          <p:cNvSpPr>
            <a:spLocks noGrp="1"/>
          </p:cNvSpPr>
          <p:nvPr>
            <p:ph type="ftr" sz="quarter" idx="11"/>
          </p:nvPr>
        </p:nvSpPr>
        <p:spPr/>
        <p:txBody>
          <a:bodyPr/>
          <a:lstStyle/>
          <a:p>
            <a:pPr algn="l">
              <a:defRPr/>
            </a:pPr>
            <a:endParaRPr lang="en-US"/>
          </a:p>
        </p:txBody>
      </p:sp>
      <p:sp>
        <p:nvSpPr>
          <p:cNvPr id="9" name="Slide Number Placeholder 8"/>
          <p:cNvSpPr>
            <a:spLocks noGrp="1"/>
          </p:cNvSpPr>
          <p:nvPr>
            <p:ph type="sldNum" sz="quarter" idx="12"/>
          </p:nvPr>
        </p:nvSpPr>
        <p:spPr/>
        <p:txBody>
          <a:bodyPr/>
          <a:lstStyle/>
          <a:p>
            <a:pPr>
              <a:defRPr/>
            </a:pPr>
            <a:r>
              <a:rPr lang="en-US" dirty="0"/>
              <a:t>Week13 - </a:t>
            </a:r>
            <a:fld id="{2E4790E1-2590-4AEE-892D-AB46A7688113}" type="slidenum">
              <a:rPr lang="en-US" smtClean="0"/>
              <a:pPr>
                <a:defRPr/>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r>
              <a:rPr lang="en-US"/>
              <a:t>© NUS</a:t>
            </a:r>
          </a:p>
        </p:txBody>
      </p:sp>
      <p:sp>
        <p:nvSpPr>
          <p:cNvPr id="4" name="Footer Placeholder 3"/>
          <p:cNvSpPr>
            <a:spLocks noGrp="1"/>
          </p:cNvSpPr>
          <p:nvPr>
            <p:ph type="ftr" sz="quarter" idx="11"/>
          </p:nvPr>
        </p:nvSpPr>
        <p:spPr/>
        <p:txBody>
          <a:bodyPr/>
          <a:lstStyle/>
          <a:p>
            <a:pPr algn="l">
              <a:defRPr/>
            </a:pPr>
            <a:endParaRPr lang="en-US"/>
          </a:p>
        </p:txBody>
      </p:sp>
      <p:sp>
        <p:nvSpPr>
          <p:cNvPr id="5" name="Slide Number Placeholder 4"/>
          <p:cNvSpPr>
            <a:spLocks noGrp="1"/>
          </p:cNvSpPr>
          <p:nvPr>
            <p:ph type="sldNum" sz="quarter" idx="12"/>
          </p:nvPr>
        </p:nvSpPr>
        <p:spPr/>
        <p:txBody>
          <a:bodyPr/>
          <a:lstStyle/>
          <a:p>
            <a:pPr>
              <a:defRPr/>
            </a:pPr>
            <a:r>
              <a:rPr lang="en-US" dirty="0"/>
              <a:t>Week13 -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 NUS</a:t>
            </a:r>
          </a:p>
        </p:txBody>
      </p:sp>
      <p:sp>
        <p:nvSpPr>
          <p:cNvPr id="3" name="Footer Placeholder 2"/>
          <p:cNvSpPr>
            <a:spLocks noGrp="1"/>
          </p:cNvSpPr>
          <p:nvPr>
            <p:ph type="ftr" sz="quarter" idx="11"/>
          </p:nvPr>
        </p:nvSpPr>
        <p:spPr/>
        <p:txBody>
          <a:bodyPr/>
          <a:lstStyle/>
          <a:p>
            <a:pPr algn="l">
              <a:defRPr/>
            </a:pPr>
            <a:endParaRPr lang="en-US"/>
          </a:p>
        </p:txBody>
      </p:sp>
      <p:sp>
        <p:nvSpPr>
          <p:cNvPr id="4" name="Slide Number Placeholder 3"/>
          <p:cNvSpPr>
            <a:spLocks noGrp="1"/>
          </p:cNvSpPr>
          <p:nvPr>
            <p:ph type="sldNum" sz="quarter" idx="12"/>
          </p:nvPr>
        </p:nvSpPr>
        <p:spPr/>
        <p:txBody>
          <a:bodyPr/>
          <a:lstStyle/>
          <a:p>
            <a:pPr>
              <a:defRPr/>
            </a:pPr>
            <a:r>
              <a:rPr lang="en-US" dirty="0"/>
              <a:t>Week13 -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 NUS</a:t>
            </a:r>
          </a:p>
        </p:txBody>
      </p:sp>
      <p:sp>
        <p:nvSpPr>
          <p:cNvPr id="6" name="Footer Placeholder 5"/>
          <p:cNvSpPr>
            <a:spLocks noGrp="1"/>
          </p:cNvSpPr>
          <p:nvPr>
            <p:ph type="ftr" sz="quarter" idx="11"/>
          </p:nvPr>
        </p:nvSpPr>
        <p:spPr/>
        <p:txBody>
          <a:bodyPr/>
          <a:lstStyle/>
          <a:p>
            <a:pPr algn="l">
              <a:defRPr/>
            </a:pPr>
            <a:endParaRPr lang="en-US"/>
          </a:p>
        </p:txBody>
      </p:sp>
      <p:sp>
        <p:nvSpPr>
          <p:cNvPr id="7" name="Slide Number Placeholder 6"/>
          <p:cNvSpPr>
            <a:spLocks noGrp="1"/>
          </p:cNvSpPr>
          <p:nvPr>
            <p:ph type="sldNum" sz="quarter" idx="12"/>
          </p:nvPr>
        </p:nvSpPr>
        <p:spPr/>
        <p:txBody>
          <a:bodyPr/>
          <a:lstStyle/>
          <a:p>
            <a:pPr>
              <a:defRPr/>
            </a:pPr>
            <a:r>
              <a:rPr lang="en-US" dirty="0"/>
              <a:t>Week13 - </a:t>
            </a:r>
            <a:fld id="{2E4790E1-2590-4AEE-892D-AB46A7688113}" type="slidenum">
              <a:rPr lang="en-US" smtClean="0"/>
              <a:pPr>
                <a:defRPr/>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 NUS</a:t>
            </a:r>
          </a:p>
        </p:txBody>
      </p:sp>
      <p:sp>
        <p:nvSpPr>
          <p:cNvPr id="6" name="Footer Placeholder 5"/>
          <p:cNvSpPr>
            <a:spLocks noGrp="1"/>
          </p:cNvSpPr>
          <p:nvPr>
            <p:ph type="ftr" sz="quarter" idx="11"/>
          </p:nvPr>
        </p:nvSpPr>
        <p:spPr/>
        <p:txBody>
          <a:bodyPr/>
          <a:lstStyle/>
          <a:p>
            <a:pPr algn="l">
              <a:defRPr/>
            </a:pPr>
            <a:endParaRPr lang="en-US"/>
          </a:p>
        </p:txBody>
      </p:sp>
      <p:sp>
        <p:nvSpPr>
          <p:cNvPr id="7" name="Slide Number Placeholder 6"/>
          <p:cNvSpPr>
            <a:spLocks noGrp="1"/>
          </p:cNvSpPr>
          <p:nvPr>
            <p:ph type="sldNum" sz="quarter" idx="12"/>
          </p:nvPr>
        </p:nvSpPr>
        <p:spPr/>
        <p:txBody>
          <a:bodyPr/>
          <a:lstStyle/>
          <a:p>
            <a:pPr>
              <a:defRPr/>
            </a:pPr>
            <a:r>
              <a:rPr lang="en-US" dirty="0"/>
              <a:t>Week13 - </a:t>
            </a:r>
            <a:fld id="{2E4790E1-2590-4AEE-892D-AB46A7688113}" type="slidenum">
              <a:rPr lang="en-US" smtClean="0"/>
              <a:pPr>
                <a:defRPr/>
              </a:pPr>
              <a:t>‹#›</a:t>
            </a:fld>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r>
              <a:rPr lang="en-US"/>
              <a:t>© NUS</a:t>
            </a: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r>
              <a:rPr lang="en-US"/>
              <a:t>CS1010 (AY2012/3 Semester 1)</a:t>
            </a: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200" b="0">
                <a:solidFill>
                  <a:srgbClr val="FFFFFF"/>
                </a:solidFill>
              </a:defRPr>
            </a:lvl1pPr>
          </a:lstStyle>
          <a:p>
            <a:pPr>
              <a:defRPr/>
            </a:pPr>
            <a:r>
              <a:rPr lang="en-US" dirty="0"/>
              <a:t>Week13 - </a:t>
            </a:r>
            <a:fld id="{2E4790E1-2590-4AEE-892D-AB46A7688113}"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5088" r:id="rId1"/>
    <p:sldLayoutId id="2147485089" r:id="rId2"/>
    <p:sldLayoutId id="2147485090" r:id="rId3"/>
    <p:sldLayoutId id="2147485091" r:id="rId4"/>
    <p:sldLayoutId id="2147485092" r:id="rId5"/>
    <p:sldLayoutId id="2147485093" r:id="rId6"/>
    <p:sldLayoutId id="2147485094" r:id="rId7"/>
    <p:sldLayoutId id="2147485095" r:id="rId8"/>
    <p:sldLayoutId id="2147485096" r:id="rId9"/>
    <p:sldLayoutId id="2147485097" r:id="rId10"/>
    <p:sldLayoutId id="2147485098" r:id="rId11"/>
  </p:sldLayoutIdLst>
  <p:transition>
    <p:fade/>
  </p:transition>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9913" y="4696884"/>
            <a:ext cx="2445774" cy="1263650"/>
          </a:xfrm>
          <a:prstGeom prst="rect">
            <a:avLst/>
          </a:prstGeom>
        </p:spPr>
      </p:pic>
      <p:sp>
        <p:nvSpPr>
          <p:cNvPr id="8" name="[TextBox 7]"/>
          <p:cNvSpPr txBox="1"/>
          <p:nvPr/>
        </p:nvSpPr>
        <p:spPr>
          <a:xfrm>
            <a:off x="3513667" y="2912533"/>
            <a:ext cx="2218267" cy="461665"/>
          </a:xfrm>
          <a:prstGeom prst="rect">
            <a:avLst/>
          </a:prstGeom>
          <a:noFill/>
        </p:spPr>
        <p:txBody>
          <a:bodyPr wrap="square" rtlCol="0">
            <a:spAutoFit/>
          </a:bodyPr>
          <a:lstStyle/>
          <a:p>
            <a:pPr algn="ctr"/>
            <a:r>
              <a:rPr lang="en-US" sz="2400">
                <a:solidFill>
                  <a:srgbClr val="C00000"/>
                </a:solidFill>
                <a:latin typeface="Calibri" panose="020F0502020204030204" pitchFamily="34" charset="0"/>
              </a:rPr>
              <a:t>Week 13</a:t>
            </a:r>
            <a:endParaRPr lang="en-US" sz="2400" dirty="0">
              <a:solidFill>
                <a:srgbClr val="C00000"/>
              </a:solidFill>
              <a:latin typeface="Calibri" panose="020F0502020204030204" pitchFamily="34" charset="0"/>
            </a:endParaRPr>
          </a:p>
        </p:txBody>
      </p:sp>
      <p:sp>
        <p:nvSpPr>
          <p:cNvPr id="11" name="[TextBox 7]"/>
          <p:cNvSpPr txBox="1"/>
          <p:nvPr/>
        </p:nvSpPr>
        <p:spPr>
          <a:xfrm>
            <a:off x="1058333" y="3462867"/>
            <a:ext cx="7128934" cy="584775"/>
          </a:xfrm>
          <a:prstGeom prst="rect">
            <a:avLst/>
          </a:prstGeom>
          <a:noFill/>
        </p:spPr>
        <p:txBody>
          <a:bodyPr wrap="square" rtlCol="0">
            <a:spAutoFit/>
          </a:bodyPr>
          <a:lstStyle/>
          <a:p>
            <a:pPr algn="ctr"/>
            <a:r>
              <a:rPr lang="en-US" sz="3200" dirty="0">
                <a:solidFill>
                  <a:srgbClr val="C00000"/>
                </a:solidFill>
                <a:latin typeface="Calibri" panose="020F0502020204030204" pitchFamily="34" charset="0"/>
              </a:rPr>
              <a:t>The Mega Recap</a:t>
            </a:r>
          </a:p>
        </p:txBody>
      </p:sp>
      <p:sp>
        <p:nvSpPr>
          <p:cNvPr id="9" name="Title 1"/>
          <p:cNvSpPr txBox="1">
            <a:spLocks/>
          </p:cNvSpPr>
          <p:nvPr/>
        </p:nvSpPr>
        <p:spPr>
          <a:xfrm>
            <a:off x="800100" y="1227775"/>
            <a:ext cx="7543800" cy="1113183"/>
          </a:xfrm>
          <a:prstGeom prst="rect">
            <a:avLst/>
          </a:prstGeom>
        </p:spPr>
        <p:txBody>
          <a:bodyPr vert="horz" lIns="91440" tIns="45720" rIns="91440" bIns="45720" rtlCol="0" anchor="b">
            <a:normAutofit/>
          </a:bodyPr>
          <a:lstStyle>
            <a:lvl1pPr algn="ctr" defTabSz="914400" rtl="0" eaLnBrk="1" latinLnBrk="0" hangingPunct="1">
              <a:lnSpc>
                <a:spcPct val="85000"/>
              </a:lnSpc>
              <a:spcBef>
                <a:spcPct val="0"/>
              </a:spcBef>
              <a:buNone/>
              <a:defRPr sz="6600" kern="1200" spc="-50" baseline="0">
                <a:solidFill>
                  <a:srgbClr val="003399"/>
                </a:solidFill>
                <a:latin typeface="+mj-lt"/>
                <a:ea typeface="+mj-ea"/>
                <a:cs typeface="+mj-cs"/>
              </a:defRPr>
            </a:lvl1pPr>
          </a:lstStyle>
          <a:p>
            <a:pPr marL="0" marR="0" lvl="0" indent="0" algn="ctr" defTabSz="914400" rtl="0" eaLnBrk="1" fontAlgn="auto" latinLnBrk="0" hangingPunct="1">
              <a:lnSpc>
                <a:spcPct val="150000"/>
              </a:lnSpc>
              <a:spcBef>
                <a:spcPct val="0"/>
              </a:spcBef>
              <a:spcAft>
                <a:spcPts val="0"/>
              </a:spcAft>
              <a:buClrTx/>
              <a:buSzTx/>
              <a:buFontTx/>
              <a:buNone/>
              <a:tabLst/>
              <a:defRPr/>
            </a:pPr>
            <a:r>
              <a:rPr kumimoji="0" lang="en-US" sz="3600" b="0" i="0" u="none" strike="noStrike" kern="1200" cap="none" spc="-38" normalizeH="0" baseline="0" noProof="0">
                <a:ln>
                  <a:noFill/>
                </a:ln>
                <a:solidFill>
                  <a:srgbClr val="003399"/>
                </a:solidFill>
                <a:effectLst/>
                <a:uLnTx/>
                <a:uFillTx/>
                <a:latin typeface="Arial"/>
              </a:rPr>
              <a:t>CS1010: </a:t>
            </a:r>
            <a:r>
              <a:rPr lang="en-US" sz="3600" spc="-38">
                <a:latin typeface="Arial"/>
              </a:rPr>
              <a:t>Programming Methodology</a:t>
            </a:r>
            <a:endParaRPr kumimoji="0" lang="en-SG" sz="7200" b="0" i="0" u="none" strike="noStrike" kern="1200" cap="none" spc="-50" normalizeH="0" baseline="0" noProof="0">
              <a:ln>
                <a:noFill/>
              </a:ln>
              <a:solidFill>
                <a:srgbClr val="003399"/>
              </a:solidFill>
              <a:effectLst/>
              <a:uLnTx/>
              <a:uFillTx/>
              <a:latin typeface="Arial"/>
              <a:ea typeface="+mj-ea"/>
              <a:cs typeface="+mj-cs"/>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z="4000" dirty="0">
                <a:solidFill>
                  <a:srgbClr val="0000FF"/>
                </a:solidFill>
              </a:rPr>
              <a:t>Basic Data Types</a:t>
            </a:r>
            <a:endParaRPr lang="en-GB" dirty="0">
              <a:solidFill>
                <a:srgbClr val="0000FF"/>
              </a:solidFill>
            </a:endParaRPr>
          </a:p>
        </p:txBody>
      </p:sp>
      <p:sp>
        <p:nvSpPr>
          <p:cNvPr id="43" name="Slide Number Placeholder 42"/>
          <p:cNvSpPr>
            <a:spLocks noGrp="1"/>
          </p:cNvSpPr>
          <p:nvPr>
            <p:ph type="sldNum" sz="quarter" idx="12"/>
          </p:nvPr>
        </p:nvSpPr>
        <p:spPr/>
        <p:txBody>
          <a:bodyPr>
            <a:normAutofit/>
          </a:bodyPr>
          <a:lstStyle/>
          <a:p>
            <a:pPr>
              <a:defRPr/>
            </a:pPr>
            <a:r>
              <a:rPr lang="en-US" dirty="0"/>
              <a:t>Week13</a:t>
            </a:r>
            <a:r>
              <a:rPr dirty="0"/>
              <a:t> - </a:t>
            </a:r>
            <a:fld id="{628B8346-B709-406B-887E-3E0CC6DA1327}" type="slidenum">
              <a:rPr smtClean="0"/>
              <a:pPr>
                <a:defRPr/>
              </a:pPr>
              <a:t>10</a:t>
            </a:fld>
            <a:endParaRPr dirty="0"/>
          </a:p>
        </p:txBody>
      </p:sp>
      <p:sp>
        <p:nvSpPr>
          <p:cNvPr id="10" name="HighlightTextShape201406241503265130"/>
          <p:cNvSpPr>
            <a:spLocks noChangeArrowheads="1"/>
          </p:cNvSpPr>
          <p:nvPr/>
        </p:nvSpPr>
        <p:spPr bwMode="auto">
          <a:xfrm>
            <a:off x="491319" y="1219200"/>
            <a:ext cx="8195481" cy="2438400"/>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anose="05000000000000000000" pitchFamily="2" charset="2"/>
              <a:buChar char="n"/>
            </a:pPr>
            <a:r>
              <a:rPr lang="en-US" sz="2800" dirty="0"/>
              <a:t>For storing single values</a:t>
            </a:r>
          </a:p>
          <a:p>
            <a:pPr>
              <a:spcBef>
                <a:spcPts val="1200"/>
              </a:spcBef>
              <a:buClr>
                <a:schemeClr val="accent4">
                  <a:lumMod val="60000"/>
                  <a:lumOff val="40000"/>
                </a:schemeClr>
              </a:buClr>
              <a:buSzPct val="75000"/>
            </a:pPr>
            <a:r>
              <a:rPr lang="en-US" sz="2800" dirty="0"/>
              <a:t> </a:t>
            </a:r>
            <a:endParaRPr lang="en-US" sz="1200" dirty="0"/>
          </a:p>
          <a:p>
            <a:pPr marL="342900" indent="-342900">
              <a:spcBef>
                <a:spcPts val="1200"/>
              </a:spcBef>
              <a:buClr>
                <a:schemeClr val="accent4">
                  <a:lumMod val="60000"/>
                  <a:lumOff val="40000"/>
                </a:schemeClr>
              </a:buClr>
              <a:buSzPct val="75000"/>
              <a:buFont typeface="Wingdings" panose="05000000000000000000" pitchFamily="2" charset="2"/>
              <a:buChar char="n"/>
            </a:pPr>
            <a:r>
              <a:rPr lang="en-US" sz="2800" dirty="0"/>
              <a:t>Examples</a:t>
            </a:r>
          </a:p>
          <a:p>
            <a:pPr marL="800100" lvl="1" indent="-342900">
              <a:spcBef>
                <a:spcPts val="1200"/>
              </a:spcBef>
              <a:buClr>
                <a:schemeClr val="accent4">
                  <a:lumMod val="60000"/>
                  <a:lumOff val="40000"/>
                </a:schemeClr>
              </a:buClr>
              <a:buSzPct val="75000"/>
              <a:buFont typeface="Wingdings" panose="05000000000000000000" pitchFamily="2" charset="2"/>
              <a:buChar char="n"/>
            </a:pPr>
            <a:r>
              <a:rPr lang="en-US" sz="2400" dirty="0">
                <a:solidFill>
                  <a:srgbClr val="0000FF"/>
                </a:solidFill>
              </a:rPr>
              <a:t>long value;</a:t>
            </a:r>
            <a:r>
              <a:rPr lang="en-US" sz="2400" dirty="0"/>
              <a:t> 4/8 bytes, signed</a:t>
            </a:r>
          </a:p>
          <a:p>
            <a:pPr marL="800100" lvl="1" indent="-342900">
              <a:spcBef>
                <a:spcPts val="1200"/>
              </a:spcBef>
              <a:buClr>
                <a:schemeClr val="accent4">
                  <a:lumMod val="60000"/>
                  <a:lumOff val="40000"/>
                </a:schemeClr>
              </a:buClr>
              <a:buSzPct val="75000"/>
              <a:buFont typeface="Wingdings" panose="05000000000000000000" pitchFamily="2" charset="2"/>
              <a:buChar char="n"/>
            </a:pPr>
            <a:r>
              <a:rPr lang="en-US" sz="2400" dirty="0">
                <a:solidFill>
                  <a:srgbClr val="0000FF"/>
                </a:solidFill>
              </a:rPr>
              <a:t>char </a:t>
            </a:r>
            <a:r>
              <a:rPr lang="en-US" sz="2400" dirty="0" err="1">
                <a:solidFill>
                  <a:srgbClr val="0000FF"/>
                </a:solidFill>
              </a:rPr>
              <a:t>ch</a:t>
            </a:r>
            <a:r>
              <a:rPr lang="en-US" sz="2400" dirty="0">
                <a:solidFill>
                  <a:srgbClr val="0000FF"/>
                </a:solidFill>
              </a:rPr>
              <a:t>; </a:t>
            </a:r>
            <a:r>
              <a:rPr lang="en-US" sz="2400" dirty="0"/>
              <a:t>1 byte</a:t>
            </a:r>
          </a:p>
          <a:p>
            <a:pPr marL="800100" lvl="1" indent="-342900">
              <a:spcBef>
                <a:spcPts val="1200"/>
              </a:spcBef>
              <a:buClr>
                <a:schemeClr val="accent4">
                  <a:lumMod val="60000"/>
                  <a:lumOff val="40000"/>
                </a:schemeClr>
              </a:buClr>
              <a:buSzPct val="75000"/>
              <a:buFont typeface="Wingdings" panose="05000000000000000000" pitchFamily="2" charset="2"/>
              <a:buChar char="n"/>
            </a:pPr>
            <a:r>
              <a:rPr lang="en-US" sz="2400" dirty="0">
                <a:solidFill>
                  <a:srgbClr val="0000FF"/>
                </a:solidFill>
              </a:rPr>
              <a:t>double </a:t>
            </a:r>
            <a:r>
              <a:rPr lang="en-US" sz="2400" dirty="0" err="1">
                <a:solidFill>
                  <a:srgbClr val="0000FF"/>
                </a:solidFill>
              </a:rPr>
              <a:t>ave</a:t>
            </a:r>
            <a:r>
              <a:rPr lang="en-US" sz="2400" dirty="0">
                <a:solidFill>
                  <a:srgbClr val="0000FF"/>
                </a:solidFill>
              </a:rPr>
              <a:t>; </a:t>
            </a:r>
            <a:r>
              <a:rPr lang="en-US" sz="2400" dirty="0"/>
              <a:t>8 bytes</a:t>
            </a:r>
          </a:p>
          <a:p>
            <a:pPr marL="1257300" lvl="2" indent="-342900">
              <a:spcBef>
                <a:spcPts val="1200"/>
              </a:spcBef>
              <a:buClr>
                <a:schemeClr val="accent4">
                  <a:lumMod val="60000"/>
                  <a:lumOff val="40000"/>
                </a:schemeClr>
              </a:buClr>
              <a:buSzPct val="75000"/>
              <a:buFont typeface="Wingdings" pitchFamily="2" charset="2"/>
              <a:buChar char="n"/>
            </a:pPr>
            <a:endParaRPr lang="en-US" sz="2400" dirty="0"/>
          </a:p>
          <a:p>
            <a:pPr marL="800100" lvl="1" indent="-342900">
              <a:spcBef>
                <a:spcPts val="1200"/>
              </a:spcBef>
              <a:buClr>
                <a:schemeClr val="accent4">
                  <a:lumMod val="60000"/>
                  <a:lumOff val="40000"/>
                </a:schemeClr>
              </a:buClr>
              <a:buSzPct val="75000"/>
              <a:buFont typeface="Wingdings" pitchFamily="2" charset="2"/>
              <a:buChar char="n"/>
            </a:pPr>
            <a:endParaRPr lang="en-US" sz="2400" dirty="0"/>
          </a:p>
        </p:txBody>
      </p:sp>
      <p:sp>
        <p:nvSpPr>
          <p:cNvPr id="6" name="[Date Placeholder 3]"/>
          <p:cNvSpPr>
            <a:spLocks noGrp="1"/>
          </p:cNvSpPr>
          <p:nvPr>
            <p:ph type="dt" sz="half" idx="10"/>
          </p:nvPr>
        </p:nvSpPr>
        <p:spPr>
          <a:xfrm>
            <a:off x="457200" y="18288"/>
            <a:ext cx="2895600" cy="329184"/>
          </a:xfrm>
        </p:spPr>
        <p:txBody>
          <a:bodyPr/>
          <a:lstStyle/>
          <a:p>
            <a:pPr>
              <a:defRPr/>
            </a:pPr>
            <a:r>
              <a:rPr lang="en-US" dirty="0"/>
              <a:t>© NUS</a:t>
            </a:r>
          </a:p>
        </p:txBody>
      </p:sp>
    </p:spTree>
    <p:extLst>
      <p:ext uri="{BB962C8B-B14F-4D97-AF65-F5344CB8AC3E}">
        <p14:creationId xmlns:p14="http://schemas.microsoft.com/office/powerpoint/2010/main" val="404722137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Array</a:t>
            </a:r>
          </a:p>
        </p:txBody>
      </p:sp>
      <p:sp>
        <p:nvSpPr>
          <p:cNvPr id="7" name="Slide Number Placeholder 6"/>
          <p:cNvSpPr>
            <a:spLocks noGrp="1"/>
          </p:cNvSpPr>
          <p:nvPr>
            <p:ph type="sldNum" sz="quarter" idx="12"/>
          </p:nvPr>
        </p:nvSpPr>
        <p:spPr/>
        <p:txBody>
          <a:bodyPr>
            <a:normAutofit/>
          </a:bodyPr>
          <a:lstStyle/>
          <a:p>
            <a:pPr>
              <a:defRPr/>
            </a:pPr>
            <a:r>
              <a:rPr lang="en-US" dirty="0"/>
              <a:t>Week13</a:t>
            </a:r>
            <a:r>
              <a:rPr sz="1200" dirty="0"/>
              <a:t> - </a:t>
            </a:r>
            <a:fld id="{F7EC234A-9094-4BB8-9EA4-75ECDA8A365B}" type="slidenum">
              <a:rPr sz="1200" smtClean="0"/>
              <a:pPr>
                <a:defRPr/>
              </a:pPr>
              <a:t>11</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9" name="Content Placeholder 5">
            <a:extLst>
              <a:ext uri="{FF2B5EF4-FFF2-40B4-BE49-F238E27FC236}">
                <a16:creationId xmlns:a16="http://schemas.microsoft.com/office/drawing/2014/main" id="{E822A0D5-9D76-43F4-AB94-614D7B22B216}"/>
              </a:ext>
            </a:extLst>
          </p:cNvPr>
          <p:cNvSpPr>
            <a:spLocks noGrp="1"/>
          </p:cNvSpPr>
          <p:nvPr>
            <p:ph idx="1"/>
          </p:nvPr>
        </p:nvSpPr>
        <p:spPr>
          <a:xfrm>
            <a:off x="587375" y="1187450"/>
            <a:ext cx="8292856" cy="5289550"/>
          </a:xfrm>
        </p:spPr>
        <p:txBody>
          <a:bodyPr>
            <a:noAutofit/>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US" sz="2800" dirty="0"/>
              <a:t>For storing multiple values of the same type</a:t>
            </a:r>
          </a:p>
          <a:p>
            <a:pPr marL="621983" lvl="1" indent="-347663">
              <a:spcBef>
                <a:spcPts val="600"/>
              </a:spcBef>
              <a:buClr>
                <a:schemeClr val="tx1">
                  <a:lumMod val="90000"/>
                  <a:lumOff val="10000"/>
                </a:schemeClr>
              </a:buClr>
              <a:buSzPct val="100000"/>
              <a:buFont typeface="Wingdings" panose="05000000000000000000" pitchFamily="2" charset="2"/>
              <a:buChar char="§"/>
              <a:defRPr/>
            </a:pPr>
            <a:endParaRPr lang="en-US" sz="2400" dirty="0"/>
          </a:p>
          <a:p>
            <a:pPr marL="621983" lvl="1" indent="-347663">
              <a:spcBef>
                <a:spcPts val="600"/>
              </a:spcBef>
              <a:buClr>
                <a:schemeClr val="tx1">
                  <a:lumMod val="90000"/>
                  <a:lumOff val="10000"/>
                </a:schemeClr>
              </a:buClr>
              <a:buSzPct val="100000"/>
              <a:buFont typeface="Wingdings" panose="05000000000000000000" pitchFamily="2" charset="2"/>
              <a:buChar char="§"/>
              <a:defRPr/>
            </a:pPr>
            <a:endParaRPr lang="en-US" sz="2400" dirty="0"/>
          </a:p>
          <a:p>
            <a:pPr marL="621983" lvl="1" indent="-347663">
              <a:spcBef>
                <a:spcPts val="600"/>
              </a:spcBef>
              <a:buClr>
                <a:schemeClr val="tx1">
                  <a:lumMod val="90000"/>
                  <a:lumOff val="10000"/>
                </a:schemeClr>
              </a:buClr>
              <a:buSzPct val="100000"/>
              <a:buFont typeface="Wingdings" panose="05000000000000000000" pitchFamily="2" charset="2"/>
              <a:buChar char="§"/>
              <a:defRPr/>
            </a:pPr>
            <a:endParaRPr lang="en-US" sz="2400" dirty="0"/>
          </a:p>
          <a:p>
            <a:pPr marL="621983" lvl="1" indent="-347663">
              <a:spcBef>
                <a:spcPts val="600"/>
              </a:spcBef>
              <a:buClr>
                <a:schemeClr val="tx1">
                  <a:lumMod val="90000"/>
                  <a:lumOff val="10000"/>
                </a:schemeClr>
              </a:buClr>
              <a:buSzPct val="100000"/>
              <a:buFont typeface="Wingdings" panose="05000000000000000000" pitchFamily="2" charset="2"/>
              <a:buChar char="§"/>
              <a:defRPr/>
            </a:pPr>
            <a:endParaRPr lang="en-US" sz="2400" dirty="0"/>
          </a:p>
        </p:txBody>
      </p:sp>
      <p:sp>
        <p:nvSpPr>
          <p:cNvPr id="13" name="TextBox 12">
            <a:extLst>
              <a:ext uri="{FF2B5EF4-FFF2-40B4-BE49-F238E27FC236}">
                <a16:creationId xmlns:a16="http://schemas.microsoft.com/office/drawing/2014/main" id="{A6C30920-C994-477D-BF38-FB31A7971AB0}"/>
              </a:ext>
            </a:extLst>
          </p:cNvPr>
          <p:cNvSpPr txBox="1"/>
          <p:nvPr/>
        </p:nvSpPr>
        <p:spPr>
          <a:xfrm>
            <a:off x="1273893" y="2031156"/>
            <a:ext cx="6770772" cy="3785652"/>
          </a:xfrm>
          <a:prstGeom prst="rect">
            <a:avLst/>
          </a:prstGeom>
          <a:noFill/>
          <a:ln>
            <a:solidFill>
              <a:schemeClr val="tx1"/>
            </a:solidFill>
          </a:ln>
        </p:spPr>
        <p:txBody>
          <a:bodyPr wrap="square" rtlCol="0">
            <a:spAutoFit/>
          </a:bodyPr>
          <a:lstStyle/>
          <a:p>
            <a:pPr>
              <a:tabLst>
                <a:tab pos="293688" algn="l"/>
                <a:tab pos="620713" algn="l"/>
              </a:tabLst>
            </a:pPr>
            <a:r>
              <a:rPr lang="en-US" sz="2000" b="1">
                <a:solidFill>
                  <a:srgbClr val="0000FF"/>
                </a:solidFill>
                <a:latin typeface="Courier New" panose="02070309020205020404" pitchFamily="49" charset="0"/>
                <a:cs typeface="Courier New" panose="02070309020205020404" pitchFamily="49" charset="0"/>
              </a:rPr>
              <a:t>long</a:t>
            </a:r>
            <a:r>
              <a:rPr lang="en-US" sz="2000" b="1">
                <a:latin typeface="Courier New" panose="02070309020205020404" pitchFamily="49" charset="0"/>
                <a:cs typeface="Courier New" panose="02070309020205020404" pitchFamily="49" charset="0"/>
              </a:rPr>
              <a:t> days(</a:t>
            </a:r>
            <a:r>
              <a:rPr lang="en-US" sz="2000" b="1">
                <a:solidFill>
                  <a:srgbClr val="0000FF"/>
                </a:solidFill>
                <a:latin typeface="Courier New" panose="02070309020205020404" pitchFamily="49" charset="0"/>
                <a:cs typeface="Courier New" panose="02070309020205020404" pitchFamily="49" charset="0"/>
              </a:rPr>
              <a:t>long </a:t>
            </a:r>
            <a:r>
              <a:rPr lang="en-US" sz="2000" b="1">
                <a:latin typeface="Courier New" panose="02070309020205020404" pitchFamily="49" charset="0"/>
                <a:cs typeface="Courier New" panose="02070309020205020404" pitchFamily="49" charset="0"/>
              </a:rPr>
              <a:t>month)</a:t>
            </a:r>
          </a:p>
          <a:p>
            <a:pPr>
              <a:tabLst>
                <a:tab pos="293688" algn="l"/>
                <a:tab pos="620713" algn="l"/>
              </a:tabLst>
            </a:pPr>
            <a:r>
              <a:rPr lang="en-US" sz="2000" b="1">
                <a:latin typeface="Courier New" panose="02070309020205020404" pitchFamily="49" charset="0"/>
                <a:cs typeface="Courier New" panose="02070309020205020404" pitchFamily="49" charset="0"/>
              </a:rPr>
              <a:t>{</a:t>
            </a:r>
          </a:p>
          <a:p>
            <a:pPr>
              <a:tabLst>
                <a:tab pos="293688" algn="l"/>
                <a:tab pos="620713" algn="l"/>
              </a:tabLst>
            </a:pPr>
            <a:r>
              <a:rPr lang="en-US" sz="2000" b="1">
                <a:latin typeface="Courier New" panose="02070309020205020404" pitchFamily="49" charset="0"/>
                <a:cs typeface="Courier New" panose="02070309020205020404" pitchFamily="49" charset="0"/>
              </a:rPr>
              <a:t>  </a:t>
            </a:r>
            <a:r>
              <a:rPr lang="en-US" sz="2000" b="1">
                <a:solidFill>
                  <a:srgbClr val="0000FF"/>
                </a:solidFill>
                <a:latin typeface="Courier New" panose="02070309020205020404" pitchFamily="49" charset="0"/>
                <a:cs typeface="Courier New" panose="02070309020205020404" pitchFamily="49" charset="0"/>
              </a:rPr>
              <a:t>long</a:t>
            </a:r>
            <a:r>
              <a:rPr lang="en-US" sz="2000" b="1">
                <a:latin typeface="Courier New" panose="02070309020205020404" pitchFamily="49" charset="0"/>
                <a:cs typeface="Courier New" panose="02070309020205020404" pitchFamily="49" charset="0"/>
              </a:rPr>
              <a:t> </a:t>
            </a:r>
            <a:r>
              <a:rPr lang="en-US" sz="2000" b="1" err="1">
                <a:latin typeface="Courier New" panose="02070309020205020404" pitchFamily="49" charset="0"/>
                <a:cs typeface="Courier New" panose="02070309020205020404" pitchFamily="49" charset="0"/>
              </a:rPr>
              <a:t>days_in_month</a:t>
            </a:r>
            <a:r>
              <a:rPr lang="en-US" sz="2000" b="1">
                <a:latin typeface="Courier New" panose="02070309020205020404" pitchFamily="49" charset="0"/>
                <a:cs typeface="Courier New" panose="02070309020205020404" pitchFamily="49" charset="0"/>
              </a:rPr>
              <a:t>[</a:t>
            </a:r>
            <a:r>
              <a:rPr lang="en-US" sz="2000" b="1">
                <a:solidFill>
                  <a:srgbClr val="C00000"/>
                </a:solidFill>
                <a:latin typeface="Courier New" panose="02070309020205020404" pitchFamily="49" charset="0"/>
                <a:cs typeface="Courier New" panose="02070309020205020404" pitchFamily="49" charset="0"/>
              </a:rPr>
              <a:t>12</a:t>
            </a:r>
            <a:r>
              <a:rPr lang="en-US" sz="2000" b="1">
                <a:latin typeface="Courier New" panose="02070309020205020404" pitchFamily="49" charset="0"/>
                <a:cs typeface="Courier New" panose="02070309020205020404" pitchFamily="49" charset="0"/>
              </a:rPr>
              <a:t>] = {</a:t>
            </a:r>
            <a:r>
              <a:rPr lang="en-US" sz="2000" b="1">
                <a:solidFill>
                  <a:srgbClr val="C00000"/>
                </a:solidFill>
                <a:latin typeface="Courier New" panose="02070309020205020404" pitchFamily="49" charset="0"/>
                <a:cs typeface="Courier New" panose="02070309020205020404" pitchFamily="49" charset="0"/>
              </a:rPr>
              <a:t>31</a:t>
            </a:r>
            <a:r>
              <a:rPr lang="en-US" sz="2000" b="1">
                <a:latin typeface="Courier New" panose="02070309020205020404" pitchFamily="49" charset="0"/>
                <a:cs typeface="Courier New" panose="02070309020205020404" pitchFamily="49" charset="0"/>
              </a:rPr>
              <a:t>,</a:t>
            </a:r>
            <a:r>
              <a:rPr lang="en-US" sz="2000" b="1">
                <a:solidFill>
                  <a:srgbClr val="C00000"/>
                </a:solidFill>
                <a:latin typeface="Courier New" panose="02070309020205020404" pitchFamily="49" charset="0"/>
                <a:cs typeface="Courier New" panose="02070309020205020404" pitchFamily="49" charset="0"/>
              </a:rPr>
              <a:t> 28</a:t>
            </a:r>
            <a:r>
              <a:rPr lang="en-US" sz="2000" b="1">
                <a:latin typeface="Courier New" panose="02070309020205020404" pitchFamily="49" charset="0"/>
                <a:cs typeface="Courier New" panose="02070309020205020404" pitchFamily="49" charset="0"/>
              </a:rPr>
              <a:t>,</a:t>
            </a:r>
            <a:r>
              <a:rPr lang="en-US" sz="2000" b="1">
                <a:solidFill>
                  <a:srgbClr val="C00000"/>
                </a:solidFill>
                <a:latin typeface="Courier New" panose="02070309020205020404" pitchFamily="49" charset="0"/>
                <a:cs typeface="Courier New" panose="02070309020205020404" pitchFamily="49" charset="0"/>
              </a:rPr>
              <a:t> 31</a:t>
            </a:r>
            <a:r>
              <a:rPr lang="en-US" sz="2000" b="1">
                <a:latin typeface="Courier New" panose="02070309020205020404" pitchFamily="49" charset="0"/>
                <a:cs typeface="Courier New" panose="02070309020205020404" pitchFamily="49" charset="0"/>
              </a:rPr>
              <a:t>,</a:t>
            </a:r>
            <a:r>
              <a:rPr lang="en-US" sz="2000" b="1">
                <a:solidFill>
                  <a:srgbClr val="C00000"/>
                </a:solidFill>
                <a:latin typeface="Courier New" panose="02070309020205020404" pitchFamily="49" charset="0"/>
                <a:cs typeface="Courier New" panose="02070309020205020404" pitchFamily="49" charset="0"/>
              </a:rPr>
              <a:t> 30</a:t>
            </a:r>
            <a:r>
              <a:rPr lang="en-US" sz="2000" b="1">
                <a:latin typeface="Courier New" panose="02070309020205020404" pitchFamily="49" charset="0"/>
                <a:cs typeface="Courier New" panose="02070309020205020404" pitchFamily="49" charset="0"/>
              </a:rPr>
              <a:t>,</a:t>
            </a:r>
            <a:r>
              <a:rPr lang="en-US" sz="2000" b="1">
                <a:solidFill>
                  <a:srgbClr val="C00000"/>
                </a:solidFill>
                <a:latin typeface="Courier New" panose="02070309020205020404" pitchFamily="49" charset="0"/>
                <a:cs typeface="Courier New" panose="02070309020205020404" pitchFamily="49" charset="0"/>
              </a:rPr>
              <a:t> 31</a:t>
            </a:r>
            <a:r>
              <a:rPr lang="en-US" sz="2000" b="1">
                <a:latin typeface="Courier New" panose="02070309020205020404" pitchFamily="49" charset="0"/>
                <a:cs typeface="Courier New" panose="02070309020205020404" pitchFamily="49" charset="0"/>
              </a:rPr>
              <a:t>,</a:t>
            </a:r>
            <a:r>
              <a:rPr lang="en-US" sz="2000" b="1">
                <a:solidFill>
                  <a:srgbClr val="C00000"/>
                </a:solidFill>
                <a:latin typeface="Courier New" panose="02070309020205020404" pitchFamily="49" charset="0"/>
                <a:cs typeface="Courier New" panose="02070309020205020404" pitchFamily="49" charset="0"/>
              </a:rPr>
              <a:t> 30</a:t>
            </a:r>
            <a:r>
              <a:rPr lang="en-US" sz="2000" b="1">
                <a:latin typeface="Courier New" panose="02070309020205020404" pitchFamily="49" charset="0"/>
                <a:cs typeface="Courier New" panose="02070309020205020404" pitchFamily="49" charset="0"/>
              </a:rPr>
              <a:t>,</a:t>
            </a:r>
            <a:r>
              <a:rPr lang="en-US" sz="2000" b="1">
                <a:solidFill>
                  <a:srgbClr val="C00000"/>
                </a:solidFill>
                <a:latin typeface="Courier New" panose="02070309020205020404" pitchFamily="49" charset="0"/>
                <a:cs typeface="Courier New" panose="02070309020205020404" pitchFamily="49" charset="0"/>
              </a:rPr>
              <a:t> 31</a:t>
            </a:r>
            <a:r>
              <a:rPr lang="en-US" sz="2000" b="1">
                <a:latin typeface="Courier New" panose="02070309020205020404" pitchFamily="49" charset="0"/>
                <a:cs typeface="Courier New" panose="02070309020205020404" pitchFamily="49" charset="0"/>
              </a:rPr>
              <a:t>,</a:t>
            </a:r>
            <a:r>
              <a:rPr lang="en-US" sz="2000" b="1">
                <a:solidFill>
                  <a:srgbClr val="C00000"/>
                </a:solidFill>
                <a:latin typeface="Courier New" panose="02070309020205020404" pitchFamily="49" charset="0"/>
                <a:cs typeface="Courier New" panose="02070309020205020404" pitchFamily="49" charset="0"/>
              </a:rPr>
              <a:t> 31</a:t>
            </a:r>
            <a:r>
              <a:rPr lang="en-US" sz="2000" b="1">
                <a:latin typeface="Courier New" panose="02070309020205020404" pitchFamily="49" charset="0"/>
                <a:cs typeface="Courier New" panose="02070309020205020404" pitchFamily="49" charset="0"/>
              </a:rPr>
              <a:t>,</a:t>
            </a:r>
            <a:r>
              <a:rPr lang="en-US" sz="2000" b="1">
                <a:solidFill>
                  <a:srgbClr val="C00000"/>
                </a:solidFill>
                <a:latin typeface="Courier New" panose="02070309020205020404" pitchFamily="49" charset="0"/>
                <a:cs typeface="Courier New" panose="02070309020205020404" pitchFamily="49" charset="0"/>
              </a:rPr>
              <a:t> 30</a:t>
            </a:r>
            <a:r>
              <a:rPr lang="en-US" sz="2000" b="1">
                <a:latin typeface="Courier New" panose="02070309020205020404" pitchFamily="49" charset="0"/>
                <a:cs typeface="Courier New" panose="02070309020205020404" pitchFamily="49" charset="0"/>
              </a:rPr>
              <a:t>,</a:t>
            </a:r>
            <a:r>
              <a:rPr lang="en-US" sz="2000" b="1">
                <a:solidFill>
                  <a:srgbClr val="C00000"/>
                </a:solidFill>
                <a:latin typeface="Courier New" panose="02070309020205020404" pitchFamily="49" charset="0"/>
                <a:cs typeface="Courier New" panose="02070309020205020404" pitchFamily="49" charset="0"/>
              </a:rPr>
              <a:t> 31</a:t>
            </a:r>
            <a:r>
              <a:rPr lang="en-US" sz="2000" b="1">
                <a:latin typeface="Courier New" panose="02070309020205020404" pitchFamily="49" charset="0"/>
                <a:cs typeface="Courier New" panose="02070309020205020404" pitchFamily="49" charset="0"/>
              </a:rPr>
              <a:t>,</a:t>
            </a:r>
            <a:r>
              <a:rPr lang="en-US" sz="2000" b="1">
                <a:solidFill>
                  <a:srgbClr val="C00000"/>
                </a:solidFill>
                <a:latin typeface="Courier New" panose="02070309020205020404" pitchFamily="49" charset="0"/>
                <a:cs typeface="Courier New" panose="02070309020205020404" pitchFamily="49" charset="0"/>
              </a:rPr>
              <a:t> 30</a:t>
            </a:r>
            <a:r>
              <a:rPr lang="en-US" sz="2000" b="1">
                <a:latin typeface="Courier New" panose="02070309020205020404" pitchFamily="49" charset="0"/>
                <a:cs typeface="Courier New" panose="02070309020205020404" pitchFamily="49" charset="0"/>
              </a:rPr>
              <a:t>,</a:t>
            </a:r>
            <a:r>
              <a:rPr lang="en-US" sz="2000" b="1">
                <a:solidFill>
                  <a:srgbClr val="C00000"/>
                </a:solidFill>
                <a:latin typeface="Courier New" panose="02070309020205020404" pitchFamily="49" charset="0"/>
                <a:cs typeface="Courier New" panose="02070309020205020404" pitchFamily="49" charset="0"/>
              </a:rPr>
              <a:t> 31</a:t>
            </a:r>
            <a:r>
              <a:rPr lang="en-US" sz="2000" b="1">
                <a:latin typeface="Courier New" panose="02070309020205020404" pitchFamily="49" charset="0"/>
                <a:cs typeface="Courier New" panose="02070309020205020404" pitchFamily="49" charset="0"/>
              </a:rPr>
              <a:t>};</a:t>
            </a:r>
          </a:p>
          <a:p>
            <a:pPr>
              <a:tabLst>
                <a:tab pos="293688" algn="l"/>
                <a:tab pos="620713" algn="l"/>
              </a:tabLst>
            </a:pPr>
            <a:endParaRPr lang="en-US" sz="2000" b="1">
              <a:latin typeface="Courier New" panose="02070309020205020404" pitchFamily="49" charset="0"/>
              <a:cs typeface="Courier New" panose="02070309020205020404" pitchFamily="49" charset="0"/>
            </a:endParaRPr>
          </a:p>
          <a:p>
            <a:pPr>
              <a:tabLst>
                <a:tab pos="293688" algn="l"/>
                <a:tab pos="620713" algn="l"/>
              </a:tabLst>
            </a:pPr>
            <a:r>
              <a:rPr lang="en-US" sz="2000" b="1">
                <a:latin typeface="Courier New" panose="02070309020205020404" pitchFamily="49" charset="0"/>
                <a:cs typeface="Courier New" panose="02070309020205020404" pitchFamily="49" charset="0"/>
              </a:rPr>
              <a:t>  </a:t>
            </a:r>
            <a:r>
              <a:rPr lang="en-US" sz="2000" b="1">
                <a:solidFill>
                  <a:srgbClr val="0000FF"/>
                </a:solidFill>
                <a:latin typeface="Courier New" panose="02070309020205020404" pitchFamily="49" charset="0"/>
                <a:cs typeface="Courier New" panose="02070309020205020404" pitchFamily="49" charset="0"/>
              </a:rPr>
              <a:t>long</a:t>
            </a:r>
            <a:r>
              <a:rPr lang="en-US" sz="2000" b="1">
                <a:latin typeface="Courier New" panose="02070309020205020404" pitchFamily="49" charset="0"/>
                <a:cs typeface="Courier New" panose="02070309020205020404" pitchFamily="49" charset="0"/>
              </a:rPr>
              <a:t> </a:t>
            </a:r>
            <a:r>
              <a:rPr lang="en-US" sz="2000" b="1" err="1">
                <a:latin typeface="Courier New" panose="02070309020205020404" pitchFamily="49" charset="0"/>
                <a:cs typeface="Courier New" panose="02070309020205020404" pitchFamily="49" charset="0"/>
              </a:rPr>
              <a:t>days_since</a:t>
            </a:r>
            <a:r>
              <a:rPr lang="en-US" sz="2000" b="1">
                <a:latin typeface="Courier New" panose="02070309020205020404" pitchFamily="49" charset="0"/>
                <a:cs typeface="Courier New" panose="02070309020205020404" pitchFamily="49" charset="0"/>
              </a:rPr>
              <a:t> = </a:t>
            </a:r>
            <a:r>
              <a:rPr lang="en-US" sz="2000" b="1">
                <a:solidFill>
                  <a:srgbClr val="C00000"/>
                </a:solidFill>
                <a:latin typeface="Courier New" panose="02070309020205020404" pitchFamily="49" charset="0"/>
                <a:cs typeface="Courier New" panose="02070309020205020404" pitchFamily="49" charset="0"/>
              </a:rPr>
              <a:t>0</a:t>
            </a:r>
            <a:r>
              <a:rPr lang="en-US" sz="2000" b="1">
                <a:latin typeface="Courier New" panose="02070309020205020404" pitchFamily="49" charset="0"/>
                <a:cs typeface="Courier New" panose="02070309020205020404" pitchFamily="49" charset="0"/>
              </a:rPr>
              <a:t>;</a:t>
            </a:r>
          </a:p>
          <a:p>
            <a:pPr>
              <a:tabLst>
                <a:tab pos="293688" algn="l"/>
                <a:tab pos="620713" algn="l"/>
              </a:tabLst>
            </a:pPr>
            <a:r>
              <a:rPr lang="en-US" sz="2000" b="1">
                <a:latin typeface="Courier New" panose="02070309020205020404" pitchFamily="49" charset="0"/>
                <a:cs typeface="Courier New" panose="02070309020205020404" pitchFamily="49" charset="0"/>
              </a:rPr>
              <a:t>  </a:t>
            </a:r>
            <a:r>
              <a:rPr lang="en-US" sz="2000" b="1">
                <a:solidFill>
                  <a:srgbClr val="0000FF"/>
                </a:solidFill>
                <a:latin typeface="Courier New" panose="02070309020205020404" pitchFamily="49" charset="0"/>
                <a:cs typeface="Courier New" panose="02070309020205020404" pitchFamily="49" charset="0"/>
              </a:rPr>
              <a:t>for</a:t>
            </a:r>
            <a:r>
              <a:rPr lang="en-US" sz="2000" b="1">
                <a:latin typeface="Courier New" panose="02070309020205020404" pitchFamily="49" charset="0"/>
                <a:cs typeface="Courier New" panose="02070309020205020404" pitchFamily="49" charset="0"/>
              </a:rPr>
              <a:t> (</a:t>
            </a:r>
            <a:r>
              <a:rPr lang="en-US" sz="2000" b="1">
                <a:solidFill>
                  <a:srgbClr val="0000FF"/>
                </a:solidFill>
                <a:latin typeface="Courier New" panose="02070309020205020404" pitchFamily="49" charset="0"/>
                <a:cs typeface="Courier New" panose="02070309020205020404" pitchFamily="49" charset="0"/>
              </a:rPr>
              <a:t>long</a:t>
            </a:r>
            <a:r>
              <a:rPr lang="en-US" sz="2000" b="1">
                <a:latin typeface="Courier New" panose="02070309020205020404" pitchFamily="49" charset="0"/>
                <a:cs typeface="Courier New" panose="02070309020205020404" pitchFamily="49" charset="0"/>
              </a:rPr>
              <a:t> </a:t>
            </a:r>
            <a:r>
              <a:rPr lang="en-US" sz="2000" b="1" err="1">
                <a:latin typeface="Courier New" panose="02070309020205020404" pitchFamily="49" charset="0"/>
                <a:cs typeface="Courier New" panose="02070309020205020404" pitchFamily="49" charset="0"/>
              </a:rPr>
              <a:t>i</a:t>
            </a:r>
            <a:r>
              <a:rPr lang="en-US" sz="2000" b="1">
                <a:latin typeface="Courier New" panose="02070309020205020404" pitchFamily="49" charset="0"/>
                <a:cs typeface="Courier New" panose="02070309020205020404" pitchFamily="49" charset="0"/>
              </a:rPr>
              <a:t> = </a:t>
            </a:r>
            <a:r>
              <a:rPr lang="en-US" sz="2000" b="1">
                <a:solidFill>
                  <a:srgbClr val="C00000"/>
                </a:solidFill>
                <a:latin typeface="Courier New" panose="02070309020205020404" pitchFamily="49" charset="0"/>
                <a:cs typeface="Courier New" panose="02070309020205020404" pitchFamily="49" charset="0"/>
              </a:rPr>
              <a:t>0</a:t>
            </a:r>
            <a:r>
              <a:rPr lang="en-US" sz="2000" b="1">
                <a:latin typeface="Courier New" panose="02070309020205020404" pitchFamily="49" charset="0"/>
                <a:cs typeface="Courier New" panose="02070309020205020404" pitchFamily="49" charset="0"/>
              </a:rPr>
              <a:t>; </a:t>
            </a:r>
            <a:r>
              <a:rPr lang="en-US" sz="2000" b="1" err="1">
                <a:latin typeface="Courier New" panose="02070309020205020404" pitchFamily="49" charset="0"/>
                <a:cs typeface="Courier New" panose="02070309020205020404" pitchFamily="49" charset="0"/>
              </a:rPr>
              <a:t>i</a:t>
            </a:r>
            <a:r>
              <a:rPr lang="en-US" sz="2000" b="1">
                <a:latin typeface="Courier New" panose="02070309020205020404" pitchFamily="49" charset="0"/>
                <a:cs typeface="Courier New" panose="02070309020205020404" pitchFamily="49" charset="0"/>
              </a:rPr>
              <a:t> &lt; month - </a:t>
            </a:r>
            <a:r>
              <a:rPr lang="en-US" sz="2000" b="1">
                <a:solidFill>
                  <a:srgbClr val="C00000"/>
                </a:solidFill>
                <a:latin typeface="Courier New" panose="02070309020205020404" pitchFamily="49" charset="0"/>
                <a:cs typeface="Courier New" panose="02070309020205020404" pitchFamily="49" charset="0"/>
              </a:rPr>
              <a:t>1</a:t>
            </a:r>
            <a:r>
              <a:rPr lang="en-US" sz="2000" b="1">
                <a:latin typeface="Courier New" panose="02070309020205020404" pitchFamily="49" charset="0"/>
                <a:cs typeface="Courier New" panose="02070309020205020404" pitchFamily="49" charset="0"/>
              </a:rPr>
              <a:t>; </a:t>
            </a:r>
            <a:r>
              <a:rPr lang="en-US" sz="2000" b="1" err="1">
                <a:latin typeface="Courier New" panose="02070309020205020404" pitchFamily="49" charset="0"/>
                <a:cs typeface="Courier New" panose="02070309020205020404" pitchFamily="49" charset="0"/>
              </a:rPr>
              <a:t>i</a:t>
            </a:r>
            <a:r>
              <a:rPr lang="en-US" sz="2000" b="1">
                <a:latin typeface="Courier New" panose="02070309020205020404" pitchFamily="49" charset="0"/>
                <a:cs typeface="Courier New" panose="02070309020205020404" pitchFamily="49" charset="0"/>
              </a:rPr>
              <a:t> += </a:t>
            </a:r>
            <a:r>
              <a:rPr lang="en-US" sz="2000" b="1">
                <a:solidFill>
                  <a:srgbClr val="C00000"/>
                </a:solidFill>
                <a:latin typeface="Courier New" panose="02070309020205020404" pitchFamily="49" charset="0"/>
                <a:cs typeface="Courier New" panose="02070309020205020404" pitchFamily="49" charset="0"/>
              </a:rPr>
              <a:t>1</a:t>
            </a:r>
            <a:r>
              <a:rPr lang="en-US" sz="2000" b="1">
                <a:latin typeface="Courier New" panose="02070309020205020404" pitchFamily="49" charset="0"/>
                <a:cs typeface="Courier New" panose="02070309020205020404" pitchFamily="49" charset="0"/>
              </a:rPr>
              <a:t>) {</a:t>
            </a:r>
          </a:p>
          <a:p>
            <a:pPr>
              <a:tabLst>
                <a:tab pos="293688" algn="l"/>
                <a:tab pos="620713" algn="l"/>
              </a:tabLst>
            </a:pPr>
            <a:r>
              <a:rPr lang="en-US" sz="2000" b="1">
                <a:latin typeface="Courier New" panose="02070309020205020404" pitchFamily="49" charset="0"/>
                <a:cs typeface="Courier New" panose="02070309020205020404" pitchFamily="49" charset="0"/>
              </a:rPr>
              <a:t>    </a:t>
            </a:r>
            <a:r>
              <a:rPr lang="en-US" sz="2000" b="1" err="1">
                <a:latin typeface="Courier New" panose="02070309020205020404" pitchFamily="49" charset="0"/>
                <a:cs typeface="Courier New" panose="02070309020205020404" pitchFamily="49" charset="0"/>
              </a:rPr>
              <a:t>days_since</a:t>
            </a:r>
            <a:r>
              <a:rPr lang="en-US" sz="2000" b="1">
                <a:latin typeface="Courier New" panose="02070309020205020404" pitchFamily="49" charset="0"/>
                <a:cs typeface="Courier New" panose="02070309020205020404" pitchFamily="49" charset="0"/>
              </a:rPr>
              <a:t> += </a:t>
            </a:r>
            <a:r>
              <a:rPr lang="en-US" sz="2000" b="1" err="1">
                <a:latin typeface="Courier New" panose="02070309020205020404" pitchFamily="49" charset="0"/>
                <a:cs typeface="Courier New" panose="02070309020205020404" pitchFamily="49" charset="0"/>
              </a:rPr>
              <a:t>days_in_month</a:t>
            </a:r>
            <a:r>
              <a:rPr lang="en-US" sz="2000" b="1">
                <a:latin typeface="Courier New" panose="02070309020205020404" pitchFamily="49" charset="0"/>
                <a:cs typeface="Courier New" panose="02070309020205020404" pitchFamily="49" charset="0"/>
              </a:rPr>
              <a:t>[</a:t>
            </a:r>
            <a:r>
              <a:rPr lang="en-US" sz="2000" b="1" err="1">
                <a:latin typeface="Courier New" panose="02070309020205020404" pitchFamily="49" charset="0"/>
                <a:cs typeface="Courier New" panose="02070309020205020404" pitchFamily="49" charset="0"/>
              </a:rPr>
              <a:t>i</a:t>
            </a:r>
            <a:r>
              <a:rPr lang="en-US" sz="2000" b="1">
                <a:latin typeface="Courier New" panose="02070309020205020404" pitchFamily="49" charset="0"/>
                <a:cs typeface="Courier New" panose="02070309020205020404" pitchFamily="49" charset="0"/>
              </a:rPr>
              <a:t>];</a:t>
            </a:r>
          </a:p>
          <a:p>
            <a:pPr>
              <a:tabLst>
                <a:tab pos="293688" algn="l"/>
                <a:tab pos="620713" algn="l"/>
              </a:tabLst>
            </a:pPr>
            <a:r>
              <a:rPr lang="en-US" sz="2000" b="1">
                <a:latin typeface="Courier New" panose="02070309020205020404" pitchFamily="49" charset="0"/>
                <a:cs typeface="Courier New" panose="02070309020205020404" pitchFamily="49" charset="0"/>
              </a:rPr>
              <a:t>  }</a:t>
            </a:r>
          </a:p>
          <a:p>
            <a:pPr>
              <a:tabLst>
                <a:tab pos="293688" algn="l"/>
                <a:tab pos="620713" algn="l"/>
              </a:tabLst>
            </a:pPr>
            <a:endParaRPr lang="en-US" sz="2000" b="1">
              <a:latin typeface="Courier New" panose="02070309020205020404" pitchFamily="49" charset="0"/>
              <a:cs typeface="Courier New" panose="02070309020205020404" pitchFamily="49" charset="0"/>
            </a:endParaRPr>
          </a:p>
          <a:p>
            <a:pPr>
              <a:tabLst>
                <a:tab pos="293688" algn="l"/>
                <a:tab pos="620713" algn="l"/>
              </a:tabLst>
            </a:pPr>
            <a:r>
              <a:rPr lang="en-US" sz="2000" b="1">
                <a:latin typeface="Courier New" panose="02070309020205020404" pitchFamily="49" charset="0"/>
                <a:cs typeface="Courier New" panose="02070309020205020404" pitchFamily="49" charset="0"/>
              </a:rPr>
              <a:t>  </a:t>
            </a:r>
            <a:r>
              <a:rPr lang="en-US" sz="2000" b="1">
                <a:solidFill>
                  <a:srgbClr val="0000FF"/>
                </a:solidFill>
                <a:latin typeface="Courier New" panose="02070309020205020404" pitchFamily="49" charset="0"/>
                <a:cs typeface="Courier New" panose="02070309020205020404" pitchFamily="49" charset="0"/>
              </a:rPr>
              <a:t>return</a:t>
            </a:r>
            <a:r>
              <a:rPr lang="en-US" sz="2000" b="1">
                <a:latin typeface="Courier New" panose="02070309020205020404" pitchFamily="49" charset="0"/>
                <a:cs typeface="Courier New" panose="02070309020205020404" pitchFamily="49" charset="0"/>
              </a:rPr>
              <a:t> </a:t>
            </a:r>
            <a:r>
              <a:rPr lang="en-US" sz="2000" b="1" err="1">
                <a:latin typeface="Courier New" panose="02070309020205020404" pitchFamily="49" charset="0"/>
                <a:cs typeface="Courier New" panose="02070309020205020404" pitchFamily="49" charset="0"/>
              </a:rPr>
              <a:t>days_since</a:t>
            </a:r>
            <a:r>
              <a:rPr lang="en-US" sz="2000" b="1">
                <a:latin typeface="Courier New" panose="02070309020205020404" pitchFamily="49" charset="0"/>
                <a:cs typeface="Courier New" panose="02070309020205020404" pitchFamily="49" charset="0"/>
              </a:rPr>
              <a:t>;</a:t>
            </a:r>
          </a:p>
          <a:p>
            <a:pPr>
              <a:tabLst>
                <a:tab pos="293688" algn="l"/>
                <a:tab pos="620713" algn="l"/>
              </a:tabLst>
            </a:pPr>
            <a:r>
              <a:rPr lang="en-US" sz="2000" b="1">
                <a:latin typeface="Courier New" panose="02070309020205020404" pitchFamily="49" charset="0"/>
                <a:cs typeface="Courier New" panose="02070309020205020404" pitchFamily="49" charset="0"/>
              </a:rPr>
              <a:t>}</a:t>
            </a:r>
          </a:p>
        </p:txBody>
      </p:sp>
      <p:sp>
        <p:nvSpPr>
          <p:cNvPr id="16" name="TextBox 15">
            <a:extLst>
              <a:ext uri="{FF2B5EF4-FFF2-40B4-BE49-F238E27FC236}">
                <a16:creationId xmlns:a16="http://schemas.microsoft.com/office/drawing/2014/main" id="{7D612F80-F399-47C0-9F5C-4D60AC2C8B4A}"/>
              </a:ext>
            </a:extLst>
          </p:cNvPr>
          <p:cNvSpPr txBox="1"/>
          <p:nvPr/>
        </p:nvSpPr>
        <p:spPr>
          <a:xfrm>
            <a:off x="6011156" y="1852233"/>
            <a:ext cx="2212731" cy="646331"/>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SG" altLang="zh-CN"/>
              <a:t>Declaring and </a:t>
            </a:r>
            <a:r>
              <a:rPr lang="en-SG" altLang="zh-CN">
                <a:solidFill>
                  <a:srgbClr val="FF0000"/>
                </a:solidFill>
              </a:rPr>
              <a:t>initializing</a:t>
            </a:r>
            <a:r>
              <a:rPr lang="en-SG" altLang="zh-CN"/>
              <a:t> an array.</a:t>
            </a:r>
            <a:endParaRPr lang="en-US"/>
          </a:p>
        </p:txBody>
      </p:sp>
      <p:sp>
        <p:nvSpPr>
          <p:cNvPr id="17" name="TextBox 16">
            <a:extLst>
              <a:ext uri="{FF2B5EF4-FFF2-40B4-BE49-F238E27FC236}">
                <a16:creationId xmlns:a16="http://schemas.microsoft.com/office/drawing/2014/main" id="{C3484D0C-7905-4424-BBC9-B23C55F335D2}"/>
              </a:ext>
            </a:extLst>
          </p:cNvPr>
          <p:cNvSpPr txBox="1"/>
          <p:nvPr/>
        </p:nvSpPr>
        <p:spPr>
          <a:xfrm>
            <a:off x="6820045" y="4305462"/>
            <a:ext cx="1911138" cy="646331"/>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SG"/>
              <a:t>Iterating through the array.</a:t>
            </a:r>
            <a:endParaRPr lang="en-US"/>
          </a:p>
        </p:txBody>
      </p:sp>
    </p:spTree>
    <p:extLst>
      <p:ext uri="{BB962C8B-B14F-4D97-AF65-F5344CB8AC3E}">
        <p14:creationId xmlns:p14="http://schemas.microsoft.com/office/powerpoint/2010/main" val="398759327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String</a:t>
            </a:r>
          </a:p>
        </p:txBody>
      </p:sp>
      <p:sp>
        <p:nvSpPr>
          <p:cNvPr id="7" name="Slide Number Placeholder 6"/>
          <p:cNvSpPr>
            <a:spLocks noGrp="1"/>
          </p:cNvSpPr>
          <p:nvPr>
            <p:ph type="sldNum" sz="quarter" idx="12"/>
          </p:nvPr>
        </p:nvSpPr>
        <p:spPr/>
        <p:txBody>
          <a:bodyPr>
            <a:normAutofit/>
          </a:bodyPr>
          <a:lstStyle/>
          <a:p>
            <a:pPr>
              <a:defRPr/>
            </a:pPr>
            <a:r>
              <a:rPr lang="en-US" dirty="0"/>
              <a:t>Week13</a:t>
            </a:r>
            <a:r>
              <a:rPr sz="1200" dirty="0"/>
              <a:t> - </a:t>
            </a:r>
            <a:fld id="{F7EC234A-9094-4BB8-9EA4-75ECDA8A365B}" type="slidenum">
              <a:rPr sz="1200" smtClean="0"/>
              <a:pPr>
                <a:defRPr/>
              </a:pPr>
              <a:t>12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8" name="Content Placeholder 5"/>
          <p:cNvSpPr>
            <a:spLocks noGrp="1"/>
          </p:cNvSpPr>
          <p:nvPr>
            <p:ph idx="1"/>
          </p:nvPr>
        </p:nvSpPr>
        <p:spPr>
          <a:xfrm>
            <a:off x="587375" y="1187450"/>
            <a:ext cx="8292856" cy="1415073"/>
          </a:xfrm>
        </p:spPr>
        <p:txBody>
          <a:bodyPr>
            <a:noAutofit/>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US" sz="2800"/>
              <a:t>A </a:t>
            </a:r>
            <a:r>
              <a:rPr lang="en-US" sz="2800">
                <a:solidFill>
                  <a:srgbClr val="0000FF"/>
                </a:solidFill>
              </a:rPr>
              <a:t>char </a:t>
            </a:r>
            <a:r>
              <a:rPr lang="en-US" sz="2800"/>
              <a:t>array terminated by a null character </a:t>
            </a:r>
            <a:r>
              <a:rPr lang="en-US" sz="2800">
                <a:solidFill>
                  <a:srgbClr val="006600"/>
                </a:solidFill>
              </a:rPr>
              <a:t>'\0'</a:t>
            </a:r>
            <a:r>
              <a:rPr lang="en-US" sz="2800"/>
              <a:t> (which has the numeric value </a:t>
            </a:r>
            <a:r>
              <a:rPr lang="en-US" sz="2800">
                <a:solidFill>
                  <a:srgbClr val="C00000"/>
                </a:solidFill>
              </a:rPr>
              <a:t>0</a:t>
            </a:r>
            <a:r>
              <a:rPr lang="en-US" sz="2800"/>
              <a:t>)</a:t>
            </a:r>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a:p>
        </p:txBody>
      </p:sp>
      <p:sp>
        <p:nvSpPr>
          <p:cNvPr id="84" name="TextBox 83">
            <a:extLst>
              <a:ext uri="{FF2B5EF4-FFF2-40B4-BE49-F238E27FC236}">
                <a16:creationId xmlns:a16="http://schemas.microsoft.com/office/drawing/2014/main" id="{C4E05674-68A2-0D4E-8B47-F7A2C6A6B76F}"/>
              </a:ext>
            </a:extLst>
          </p:cNvPr>
          <p:cNvSpPr txBox="1"/>
          <p:nvPr/>
        </p:nvSpPr>
        <p:spPr>
          <a:xfrm>
            <a:off x="1016303" y="2212643"/>
            <a:ext cx="7670497" cy="369332"/>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tabLst>
                <a:tab pos="347663" algn="l"/>
                <a:tab pos="682625" algn="l"/>
                <a:tab pos="1087438" algn="l"/>
                <a:tab pos="1377950" algn="l"/>
                <a:tab pos="1712913" algn="l"/>
              </a:tabLst>
            </a:pPr>
            <a:r>
              <a:rPr lang="en-US" b="1">
                <a:solidFill>
                  <a:srgbClr val="0000FF"/>
                </a:solidFill>
                <a:latin typeface="Courier New" panose="02070309020205020404" pitchFamily="49" charset="0"/>
                <a:cs typeface="Courier New" panose="02070309020205020404" pitchFamily="49" charset="0"/>
              </a:rPr>
              <a:t>char</a:t>
            </a:r>
            <a:r>
              <a:rPr lang="en-US" b="1">
                <a:solidFill>
                  <a:schemeClr val="tx1"/>
                </a:solidFill>
                <a:latin typeface="Courier New" panose="02070309020205020404" pitchFamily="49" charset="0"/>
                <a:cs typeface="Courier New" panose="02070309020205020404" pitchFamily="49" charset="0"/>
              </a:rPr>
              <a:t> hello1[</a:t>
            </a:r>
            <a:r>
              <a:rPr lang="en-US" b="1">
                <a:solidFill>
                  <a:srgbClr val="C00000"/>
                </a:solidFill>
                <a:latin typeface="Courier New" panose="02070309020205020404" pitchFamily="49" charset="0"/>
                <a:cs typeface="Courier New" panose="02070309020205020404" pitchFamily="49" charset="0"/>
              </a:rPr>
              <a:t>7</a:t>
            </a:r>
            <a:r>
              <a:rPr lang="en-US" b="1">
                <a:solidFill>
                  <a:schemeClr val="tx1"/>
                </a:solidFill>
                <a:latin typeface="Courier New" panose="02070309020205020404" pitchFamily="49" charset="0"/>
                <a:cs typeface="Courier New" panose="02070309020205020404" pitchFamily="49" charset="0"/>
              </a:rPr>
              <a:t>] = {</a:t>
            </a:r>
            <a:r>
              <a:rPr lang="en-US" b="1">
                <a:solidFill>
                  <a:srgbClr val="006600"/>
                </a:solidFill>
                <a:latin typeface="Courier New" panose="02070309020205020404" pitchFamily="49" charset="0"/>
                <a:cs typeface="Courier New" panose="02070309020205020404" pitchFamily="49" charset="0"/>
              </a:rPr>
              <a:t>'h'</a:t>
            </a:r>
            <a:r>
              <a:rPr lang="en-US" b="1">
                <a:solidFill>
                  <a:schemeClr val="tx1"/>
                </a:solidFill>
                <a:latin typeface="Courier New" panose="02070309020205020404" pitchFamily="49" charset="0"/>
                <a:cs typeface="Courier New" panose="02070309020205020404" pitchFamily="49" charset="0"/>
              </a:rPr>
              <a:t>, </a:t>
            </a:r>
            <a:r>
              <a:rPr lang="en-US" b="1">
                <a:solidFill>
                  <a:srgbClr val="006600"/>
                </a:solidFill>
                <a:latin typeface="Courier New" panose="02070309020205020404" pitchFamily="49" charset="0"/>
                <a:cs typeface="Courier New" panose="02070309020205020404" pitchFamily="49" charset="0"/>
              </a:rPr>
              <a:t>'e'</a:t>
            </a:r>
            <a:r>
              <a:rPr lang="en-US" b="1">
                <a:solidFill>
                  <a:schemeClr val="tx1"/>
                </a:solidFill>
                <a:latin typeface="Courier New" panose="02070309020205020404" pitchFamily="49" charset="0"/>
                <a:cs typeface="Courier New" panose="02070309020205020404" pitchFamily="49" charset="0"/>
              </a:rPr>
              <a:t>, </a:t>
            </a:r>
            <a:r>
              <a:rPr lang="en-US" b="1">
                <a:solidFill>
                  <a:srgbClr val="006600"/>
                </a:solidFill>
                <a:latin typeface="Courier New" panose="02070309020205020404" pitchFamily="49" charset="0"/>
                <a:cs typeface="Courier New" panose="02070309020205020404" pitchFamily="49" charset="0"/>
              </a:rPr>
              <a:t>'l'</a:t>
            </a:r>
            <a:r>
              <a:rPr lang="en-US" b="1">
                <a:solidFill>
                  <a:schemeClr val="tx1"/>
                </a:solidFill>
                <a:latin typeface="Courier New" panose="02070309020205020404" pitchFamily="49" charset="0"/>
                <a:cs typeface="Courier New" panose="02070309020205020404" pitchFamily="49" charset="0"/>
              </a:rPr>
              <a:t>, </a:t>
            </a:r>
            <a:r>
              <a:rPr lang="en-US" b="1">
                <a:solidFill>
                  <a:srgbClr val="006600"/>
                </a:solidFill>
                <a:latin typeface="Courier New" panose="02070309020205020404" pitchFamily="49" charset="0"/>
                <a:cs typeface="Courier New" panose="02070309020205020404" pitchFamily="49" charset="0"/>
              </a:rPr>
              <a:t>'l'</a:t>
            </a:r>
            <a:r>
              <a:rPr lang="en-US" b="1">
                <a:solidFill>
                  <a:schemeClr val="tx1"/>
                </a:solidFill>
                <a:latin typeface="Courier New" panose="02070309020205020404" pitchFamily="49" charset="0"/>
                <a:cs typeface="Courier New" panose="02070309020205020404" pitchFamily="49" charset="0"/>
              </a:rPr>
              <a:t>, </a:t>
            </a:r>
            <a:r>
              <a:rPr lang="en-US" b="1">
                <a:solidFill>
                  <a:srgbClr val="006600"/>
                </a:solidFill>
                <a:latin typeface="Courier New" panose="02070309020205020404" pitchFamily="49" charset="0"/>
                <a:cs typeface="Courier New" panose="02070309020205020404" pitchFamily="49" charset="0"/>
              </a:rPr>
              <a:t>'o'</a:t>
            </a:r>
            <a:r>
              <a:rPr lang="en-US" b="1">
                <a:solidFill>
                  <a:schemeClr val="tx1"/>
                </a:solidFill>
                <a:latin typeface="Courier New" panose="02070309020205020404" pitchFamily="49" charset="0"/>
                <a:cs typeface="Courier New" panose="02070309020205020404" pitchFamily="49" charset="0"/>
              </a:rPr>
              <a:t>, </a:t>
            </a:r>
            <a:r>
              <a:rPr lang="en-US" b="1">
                <a:solidFill>
                  <a:srgbClr val="006600"/>
                </a:solidFill>
                <a:latin typeface="Courier New" panose="02070309020205020404" pitchFamily="49" charset="0"/>
                <a:cs typeface="Courier New" panose="02070309020205020404" pitchFamily="49" charset="0"/>
              </a:rPr>
              <a:t>'!'</a:t>
            </a:r>
            <a:r>
              <a:rPr lang="en-US" b="1">
                <a:solidFill>
                  <a:schemeClr val="tx1"/>
                </a:solidFill>
                <a:latin typeface="Courier New" panose="02070309020205020404" pitchFamily="49" charset="0"/>
                <a:cs typeface="Courier New" panose="02070309020205020404" pitchFamily="49" charset="0"/>
              </a:rPr>
              <a:t>, </a:t>
            </a:r>
            <a:r>
              <a:rPr lang="en-US" b="1">
                <a:solidFill>
                  <a:srgbClr val="006600"/>
                </a:solidFill>
                <a:latin typeface="Courier New" panose="02070309020205020404" pitchFamily="49" charset="0"/>
                <a:cs typeface="Courier New" panose="02070309020205020404" pitchFamily="49" charset="0"/>
              </a:rPr>
              <a:t>'\0'</a:t>
            </a:r>
            <a:r>
              <a:rPr lang="en-US" b="1">
                <a:solidFill>
                  <a:schemeClr val="tx1"/>
                </a:solidFill>
                <a:latin typeface="Courier New" panose="02070309020205020404" pitchFamily="49" charset="0"/>
                <a:cs typeface="Courier New" panose="02070309020205020404" pitchFamily="49" charset="0"/>
              </a:rPr>
              <a:t>};</a:t>
            </a:r>
          </a:p>
        </p:txBody>
      </p:sp>
      <p:sp>
        <p:nvSpPr>
          <p:cNvPr id="10" name="TextBox 9">
            <a:extLst>
              <a:ext uri="{FF2B5EF4-FFF2-40B4-BE49-F238E27FC236}">
                <a16:creationId xmlns:a16="http://schemas.microsoft.com/office/drawing/2014/main" id="{D152B3CB-3A18-4904-B92B-10421E2CF44A}"/>
              </a:ext>
            </a:extLst>
          </p:cNvPr>
          <p:cNvSpPr txBox="1"/>
          <p:nvPr/>
        </p:nvSpPr>
        <p:spPr>
          <a:xfrm>
            <a:off x="1026578" y="2817106"/>
            <a:ext cx="7182474" cy="369332"/>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tabLst>
                <a:tab pos="347663" algn="l"/>
                <a:tab pos="682625" algn="l"/>
                <a:tab pos="1087438" algn="l"/>
                <a:tab pos="1377950" algn="l"/>
                <a:tab pos="1712913" algn="l"/>
              </a:tabLst>
            </a:pPr>
            <a:r>
              <a:rPr lang="en-US" b="1">
                <a:solidFill>
                  <a:srgbClr val="0000FF"/>
                </a:solidFill>
                <a:latin typeface="Courier New" panose="02070309020205020404" pitchFamily="49" charset="0"/>
                <a:cs typeface="Courier New" panose="02070309020205020404" pitchFamily="49" charset="0"/>
              </a:rPr>
              <a:t>char</a:t>
            </a:r>
            <a:r>
              <a:rPr lang="en-US" b="1">
                <a:solidFill>
                  <a:schemeClr val="tx1"/>
                </a:solidFill>
                <a:latin typeface="Courier New" panose="02070309020205020404" pitchFamily="49" charset="0"/>
                <a:cs typeface="Courier New" panose="02070309020205020404" pitchFamily="49" charset="0"/>
              </a:rPr>
              <a:t> hello1[</a:t>
            </a:r>
            <a:r>
              <a:rPr lang="en-US" b="1">
                <a:solidFill>
                  <a:srgbClr val="C00000"/>
                </a:solidFill>
                <a:latin typeface="Courier New" panose="02070309020205020404" pitchFamily="49" charset="0"/>
                <a:cs typeface="Courier New" panose="02070309020205020404" pitchFamily="49" charset="0"/>
              </a:rPr>
              <a:t>7</a:t>
            </a:r>
            <a:r>
              <a:rPr lang="en-US" b="1">
                <a:solidFill>
                  <a:schemeClr val="tx1"/>
                </a:solidFill>
                <a:latin typeface="Courier New" panose="02070309020205020404" pitchFamily="49" charset="0"/>
                <a:cs typeface="Courier New" panose="02070309020205020404" pitchFamily="49" charset="0"/>
              </a:rPr>
              <a:t>] = {</a:t>
            </a:r>
            <a:r>
              <a:rPr lang="en-US" b="1">
                <a:solidFill>
                  <a:srgbClr val="006600"/>
                </a:solidFill>
                <a:latin typeface="Courier New" panose="02070309020205020404" pitchFamily="49" charset="0"/>
                <a:cs typeface="Courier New" panose="02070309020205020404" pitchFamily="49" charset="0"/>
              </a:rPr>
              <a:t>'h'</a:t>
            </a:r>
            <a:r>
              <a:rPr lang="en-US" b="1">
                <a:solidFill>
                  <a:schemeClr val="tx1"/>
                </a:solidFill>
                <a:latin typeface="Courier New" panose="02070309020205020404" pitchFamily="49" charset="0"/>
                <a:cs typeface="Courier New" panose="02070309020205020404" pitchFamily="49" charset="0"/>
              </a:rPr>
              <a:t>, </a:t>
            </a:r>
            <a:r>
              <a:rPr lang="en-US" b="1">
                <a:solidFill>
                  <a:srgbClr val="006600"/>
                </a:solidFill>
                <a:latin typeface="Courier New" panose="02070309020205020404" pitchFamily="49" charset="0"/>
                <a:cs typeface="Courier New" panose="02070309020205020404" pitchFamily="49" charset="0"/>
              </a:rPr>
              <a:t>'e'</a:t>
            </a:r>
            <a:r>
              <a:rPr lang="en-US" b="1">
                <a:solidFill>
                  <a:schemeClr val="tx1"/>
                </a:solidFill>
                <a:latin typeface="Courier New" panose="02070309020205020404" pitchFamily="49" charset="0"/>
                <a:cs typeface="Courier New" panose="02070309020205020404" pitchFamily="49" charset="0"/>
              </a:rPr>
              <a:t>, </a:t>
            </a:r>
            <a:r>
              <a:rPr lang="en-US" b="1">
                <a:solidFill>
                  <a:srgbClr val="006600"/>
                </a:solidFill>
                <a:latin typeface="Courier New" panose="02070309020205020404" pitchFamily="49" charset="0"/>
                <a:cs typeface="Courier New" panose="02070309020205020404" pitchFamily="49" charset="0"/>
              </a:rPr>
              <a:t>'l'</a:t>
            </a:r>
            <a:r>
              <a:rPr lang="en-US" b="1">
                <a:solidFill>
                  <a:schemeClr val="tx1"/>
                </a:solidFill>
                <a:latin typeface="Courier New" panose="02070309020205020404" pitchFamily="49" charset="0"/>
                <a:cs typeface="Courier New" panose="02070309020205020404" pitchFamily="49" charset="0"/>
              </a:rPr>
              <a:t>, </a:t>
            </a:r>
            <a:r>
              <a:rPr lang="en-US" b="1">
                <a:solidFill>
                  <a:srgbClr val="006600"/>
                </a:solidFill>
                <a:latin typeface="Courier New" panose="02070309020205020404" pitchFamily="49" charset="0"/>
                <a:cs typeface="Courier New" panose="02070309020205020404" pitchFamily="49" charset="0"/>
              </a:rPr>
              <a:t>'l'</a:t>
            </a:r>
            <a:r>
              <a:rPr lang="en-US" b="1">
                <a:solidFill>
                  <a:schemeClr val="tx1"/>
                </a:solidFill>
                <a:latin typeface="Courier New" panose="02070309020205020404" pitchFamily="49" charset="0"/>
                <a:cs typeface="Courier New" panose="02070309020205020404" pitchFamily="49" charset="0"/>
              </a:rPr>
              <a:t>, </a:t>
            </a:r>
            <a:r>
              <a:rPr lang="en-US" b="1">
                <a:solidFill>
                  <a:srgbClr val="006600"/>
                </a:solidFill>
                <a:latin typeface="Courier New" panose="02070309020205020404" pitchFamily="49" charset="0"/>
                <a:cs typeface="Courier New" panose="02070309020205020404" pitchFamily="49" charset="0"/>
              </a:rPr>
              <a:t>'o'</a:t>
            </a:r>
            <a:r>
              <a:rPr lang="en-US" b="1">
                <a:solidFill>
                  <a:schemeClr val="tx1"/>
                </a:solidFill>
                <a:latin typeface="Courier New" panose="02070309020205020404" pitchFamily="49" charset="0"/>
                <a:cs typeface="Courier New" panose="02070309020205020404" pitchFamily="49" charset="0"/>
              </a:rPr>
              <a:t>, </a:t>
            </a:r>
            <a:r>
              <a:rPr lang="en-US" b="1">
                <a:solidFill>
                  <a:srgbClr val="006600"/>
                </a:solidFill>
                <a:latin typeface="Courier New" panose="02070309020205020404" pitchFamily="49" charset="0"/>
                <a:cs typeface="Courier New" panose="02070309020205020404" pitchFamily="49" charset="0"/>
              </a:rPr>
              <a:t>'!'</a:t>
            </a:r>
            <a:r>
              <a:rPr lang="en-US" b="1">
                <a:solidFill>
                  <a:schemeClr val="tx1"/>
                </a:solidFill>
                <a:latin typeface="Courier New" panose="02070309020205020404" pitchFamily="49" charset="0"/>
                <a:cs typeface="Courier New" panose="02070309020205020404" pitchFamily="49" charset="0"/>
              </a:rPr>
              <a:t>, </a:t>
            </a:r>
            <a:r>
              <a:rPr lang="en-US" b="1">
                <a:solidFill>
                  <a:srgbClr val="C00000"/>
                </a:solidFill>
                <a:latin typeface="Courier New" panose="02070309020205020404" pitchFamily="49" charset="0"/>
                <a:cs typeface="Courier New" panose="02070309020205020404" pitchFamily="49" charset="0"/>
              </a:rPr>
              <a:t>0</a:t>
            </a:r>
            <a:r>
              <a:rPr lang="en-US" b="1">
                <a:solidFill>
                  <a:schemeClr val="tx1"/>
                </a:solidFill>
                <a:latin typeface="Courier New" panose="02070309020205020404" pitchFamily="49" charset="0"/>
                <a:cs typeface="Courier New" panose="02070309020205020404" pitchFamily="49" charset="0"/>
              </a:rPr>
              <a:t>};</a:t>
            </a:r>
          </a:p>
        </p:txBody>
      </p:sp>
      <p:sp>
        <p:nvSpPr>
          <p:cNvPr id="11" name="TextBox 10">
            <a:extLst>
              <a:ext uri="{FF2B5EF4-FFF2-40B4-BE49-F238E27FC236}">
                <a16:creationId xmlns:a16="http://schemas.microsoft.com/office/drawing/2014/main" id="{518EA1C5-C26B-4C75-8BA5-D5CB66F74A0E}"/>
              </a:ext>
            </a:extLst>
          </p:cNvPr>
          <p:cNvSpPr txBox="1"/>
          <p:nvPr/>
        </p:nvSpPr>
        <p:spPr>
          <a:xfrm>
            <a:off x="5500099" y="3411300"/>
            <a:ext cx="2708953" cy="369332"/>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t>These two are the same!</a:t>
            </a:r>
          </a:p>
        </p:txBody>
      </p:sp>
      <p:sp>
        <p:nvSpPr>
          <p:cNvPr id="13" name="TextBox 12">
            <a:extLst>
              <a:ext uri="{FF2B5EF4-FFF2-40B4-BE49-F238E27FC236}">
                <a16:creationId xmlns:a16="http://schemas.microsoft.com/office/drawing/2014/main" id="{AFC19333-5980-4F3B-A9D6-4C44C6ADB80A}"/>
              </a:ext>
            </a:extLst>
          </p:cNvPr>
          <p:cNvSpPr txBox="1"/>
          <p:nvPr/>
        </p:nvSpPr>
        <p:spPr>
          <a:xfrm>
            <a:off x="1039439" y="4005494"/>
            <a:ext cx="7182474" cy="369332"/>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tabLst>
                <a:tab pos="347663" algn="l"/>
                <a:tab pos="682625" algn="l"/>
                <a:tab pos="1087438" algn="l"/>
                <a:tab pos="1377950" algn="l"/>
                <a:tab pos="1712913" algn="l"/>
              </a:tabLst>
            </a:pPr>
            <a:r>
              <a:rPr lang="en-US" b="1">
                <a:solidFill>
                  <a:srgbClr val="0000FF"/>
                </a:solidFill>
                <a:latin typeface="Courier New" panose="02070309020205020404" pitchFamily="49" charset="0"/>
                <a:cs typeface="Courier New" panose="02070309020205020404" pitchFamily="49" charset="0"/>
              </a:rPr>
              <a:t>char</a:t>
            </a:r>
            <a:r>
              <a:rPr lang="en-US" b="1">
                <a:solidFill>
                  <a:schemeClr val="tx1"/>
                </a:solidFill>
                <a:latin typeface="Courier New" panose="02070309020205020404" pitchFamily="49" charset="0"/>
                <a:cs typeface="Courier New" panose="02070309020205020404" pitchFamily="49" charset="0"/>
              </a:rPr>
              <a:t> hello1[</a:t>
            </a:r>
            <a:r>
              <a:rPr lang="en-US" b="1">
                <a:solidFill>
                  <a:srgbClr val="C00000"/>
                </a:solidFill>
                <a:latin typeface="Courier New" panose="02070309020205020404" pitchFamily="49" charset="0"/>
                <a:cs typeface="Courier New" panose="02070309020205020404" pitchFamily="49" charset="0"/>
              </a:rPr>
              <a:t>7</a:t>
            </a:r>
            <a:r>
              <a:rPr lang="en-US" b="1">
                <a:solidFill>
                  <a:schemeClr val="tx1"/>
                </a:solidFill>
                <a:latin typeface="Courier New" panose="02070309020205020404" pitchFamily="49" charset="0"/>
                <a:cs typeface="Courier New" panose="02070309020205020404" pitchFamily="49" charset="0"/>
              </a:rPr>
              <a:t>] = {</a:t>
            </a:r>
            <a:r>
              <a:rPr lang="en-US" b="1">
                <a:solidFill>
                  <a:srgbClr val="006600"/>
                </a:solidFill>
                <a:latin typeface="Courier New" panose="02070309020205020404" pitchFamily="49" charset="0"/>
                <a:cs typeface="Courier New" panose="02070309020205020404" pitchFamily="49" charset="0"/>
              </a:rPr>
              <a:t>'h'</a:t>
            </a:r>
            <a:r>
              <a:rPr lang="en-US" b="1">
                <a:solidFill>
                  <a:schemeClr val="tx1"/>
                </a:solidFill>
                <a:latin typeface="Courier New" panose="02070309020205020404" pitchFamily="49" charset="0"/>
                <a:cs typeface="Courier New" panose="02070309020205020404" pitchFamily="49" charset="0"/>
              </a:rPr>
              <a:t>, </a:t>
            </a:r>
            <a:r>
              <a:rPr lang="en-US" b="1">
                <a:solidFill>
                  <a:srgbClr val="006600"/>
                </a:solidFill>
                <a:latin typeface="Courier New" panose="02070309020205020404" pitchFamily="49" charset="0"/>
                <a:cs typeface="Courier New" panose="02070309020205020404" pitchFamily="49" charset="0"/>
              </a:rPr>
              <a:t>'e'</a:t>
            </a:r>
            <a:r>
              <a:rPr lang="en-US" b="1">
                <a:solidFill>
                  <a:schemeClr val="tx1"/>
                </a:solidFill>
                <a:latin typeface="Courier New" panose="02070309020205020404" pitchFamily="49" charset="0"/>
                <a:cs typeface="Courier New" panose="02070309020205020404" pitchFamily="49" charset="0"/>
              </a:rPr>
              <a:t>, </a:t>
            </a:r>
            <a:r>
              <a:rPr lang="en-US" b="1">
                <a:solidFill>
                  <a:srgbClr val="006600"/>
                </a:solidFill>
                <a:latin typeface="Courier New" panose="02070309020205020404" pitchFamily="49" charset="0"/>
                <a:cs typeface="Courier New" panose="02070309020205020404" pitchFamily="49" charset="0"/>
              </a:rPr>
              <a:t>'l'</a:t>
            </a:r>
            <a:r>
              <a:rPr lang="en-US" b="1">
                <a:solidFill>
                  <a:schemeClr val="tx1"/>
                </a:solidFill>
                <a:latin typeface="Courier New" panose="02070309020205020404" pitchFamily="49" charset="0"/>
                <a:cs typeface="Courier New" panose="02070309020205020404" pitchFamily="49" charset="0"/>
              </a:rPr>
              <a:t>, </a:t>
            </a:r>
            <a:r>
              <a:rPr lang="en-US" b="1">
                <a:solidFill>
                  <a:srgbClr val="006600"/>
                </a:solidFill>
                <a:latin typeface="Courier New" panose="02070309020205020404" pitchFamily="49" charset="0"/>
                <a:cs typeface="Courier New" panose="02070309020205020404" pitchFamily="49" charset="0"/>
              </a:rPr>
              <a:t>'l'</a:t>
            </a:r>
            <a:r>
              <a:rPr lang="en-US" b="1">
                <a:solidFill>
                  <a:schemeClr val="tx1"/>
                </a:solidFill>
                <a:latin typeface="Courier New" panose="02070309020205020404" pitchFamily="49" charset="0"/>
                <a:cs typeface="Courier New" panose="02070309020205020404" pitchFamily="49" charset="0"/>
              </a:rPr>
              <a:t>, </a:t>
            </a:r>
            <a:r>
              <a:rPr lang="en-US" b="1">
                <a:solidFill>
                  <a:srgbClr val="006600"/>
                </a:solidFill>
                <a:latin typeface="Courier New" panose="02070309020205020404" pitchFamily="49" charset="0"/>
                <a:cs typeface="Courier New" panose="02070309020205020404" pitchFamily="49" charset="0"/>
              </a:rPr>
              <a:t>'o'</a:t>
            </a:r>
            <a:r>
              <a:rPr lang="en-US" b="1">
                <a:solidFill>
                  <a:schemeClr val="tx1"/>
                </a:solidFill>
                <a:latin typeface="Courier New" panose="02070309020205020404" pitchFamily="49" charset="0"/>
                <a:cs typeface="Courier New" panose="02070309020205020404" pitchFamily="49" charset="0"/>
              </a:rPr>
              <a:t>, </a:t>
            </a:r>
            <a:r>
              <a:rPr lang="en-US" b="1">
                <a:solidFill>
                  <a:srgbClr val="006600"/>
                </a:solidFill>
                <a:latin typeface="Courier New" panose="02070309020205020404" pitchFamily="49" charset="0"/>
                <a:cs typeface="Courier New" panose="02070309020205020404" pitchFamily="49" charset="0"/>
              </a:rPr>
              <a:t>'!'</a:t>
            </a:r>
            <a:r>
              <a:rPr lang="en-US" b="1">
                <a:solidFill>
                  <a:schemeClr val="tx1"/>
                </a:solidFill>
                <a:latin typeface="Courier New" panose="02070309020205020404" pitchFamily="49" charset="0"/>
                <a:cs typeface="Courier New" panose="02070309020205020404" pitchFamily="49" charset="0"/>
              </a:rPr>
              <a:t>};</a:t>
            </a:r>
          </a:p>
        </p:txBody>
      </p:sp>
      <p:sp>
        <p:nvSpPr>
          <p:cNvPr id="14" name="TextBox 13">
            <a:extLst>
              <a:ext uri="{FF2B5EF4-FFF2-40B4-BE49-F238E27FC236}">
                <a16:creationId xmlns:a16="http://schemas.microsoft.com/office/drawing/2014/main" id="{13C4F959-C463-4D51-9AA3-643FAC81E97E}"/>
              </a:ext>
            </a:extLst>
          </p:cNvPr>
          <p:cNvSpPr txBox="1"/>
          <p:nvPr/>
        </p:nvSpPr>
        <p:spPr>
          <a:xfrm>
            <a:off x="4068567" y="4547551"/>
            <a:ext cx="4140486" cy="369332"/>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t>Not a string. Strange errors may occur.</a:t>
            </a:r>
          </a:p>
        </p:txBody>
      </p:sp>
      <p:pic>
        <p:nvPicPr>
          <p:cNvPr id="15" name="Picture 14">
            <a:extLst>
              <a:ext uri="{FF2B5EF4-FFF2-40B4-BE49-F238E27FC236}">
                <a16:creationId xmlns:a16="http://schemas.microsoft.com/office/drawing/2014/main" id="{948B0BCC-4DCF-4EC6-AB46-2992AF6D87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4439" y="3898757"/>
            <a:ext cx="362361" cy="490032"/>
          </a:xfrm>
          <a:prstGeom prst="rect">
            <a:avLst/>
          </a:prstGeom>
        </p:spPr>
      </p:pic>
      <p:sp>
        <p:nvSpPr>
          <p:cNvPr id="17" name="TextBox 16">
            <a:extLst>
              <a:ext uri="{FF2B5EF4-FFF2-40B4-BE49-F238E27FC236}">
                <a16:creationId xmlns:a16="http://schemas.microsoft.com/office/drawing/2014/main" id="{9BEB6C85-479A-4BE9-8BA4-DB3AC5A607CA}"/>
              </a:ext>
            </a:extLst>
          </p:cNvPr>
          <p:cNvSpPr txBox="1"/>
          <p:nvPr/>
        </p:nvSpPr>
        <p:spPr>
          <a:xfrm>
            <a:off x="1039439" y="5084812"/>
            <a:ext cx="4326258" cy="707886"/>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tabLst>
                <a:tab pos="347663" algn="l"/>
                <a:tab pos="682625" algn="l"/>
                <a:tab pos="1087438" algn="l"/>
                <a:tab pos="1377950" algn="l"/>
                <a:tab pos="1712913" algn="l"/>
              </a:tabLst>
            </a:pPr>
            <a:r>
              <a:rPr lang="en-US" sz="2000" b="1">
                <a:solidFill>
                  <a:srgbClr val="0000FF"/>
                </a:solidFill>
                <a:latin typeface="Courier New" panose="02070309020205020404" pitchFamily="49" charset="0"/>
                <a:cs typeface="Courier New" panose="02070309020205020404" pitchFamily="49" charset="0"/>
              </a:rPr>
              <a:t>char</a:t>
            </a:r>
            <a:r>
              <a:rPr lang="en-US" sz="2000" b="1">
                <a:solidFill>
                  <a:schemeClr val="tx1"/>
                </a:solidFill>
                <a:latin typeface="Courier New" panose="02070309020205020404" pitchFamily="49" charset="0"/>
                <a:cs typeface="Courier New" panose="02070309020205020404" pitchFamily="49" charset="0"/>
              </a:rPr>
              <a:t> hello2[</a:t>
            </a:r>
            <a:r>
              <a:rPr lang="en-US" sz="2000" b="1">
                <a:solidFill>
                  <a:srgbClr val="C00000"/>
                </a:solidFill>
                <a:latin typeface="Courier New" panose="02070309020205020404" pitchFamily="49" charset="0"/>
                <a:cs typeface="Courier New" panose="02070309020205020404" pitchFamily="49" charset="0"/>
              </a:rPr>
              <a:t>7</a:t>
            </a:r>
            <a:r>
              <a:rPr lang="en-US" sz="2000" b="1">
                <a:solidFill>
                  <a:schemeClr val="tx1"/>
                </a:solidFill>
                <a:latin typeface="Courier New" panose="02070309020205020404" pitchFamily="49" charset="0"/>
                <a:cs typeface="Courier New" panose="02070309020205020404" pitchFamily="49" charset="0"/>
              </a:rPr>
              <a:t>] = </a:t>
            </a:r>
            <a:r>
              <a:rPr lang="en-US" sz="2000" b="1">
                <a:solidFill>
                  <a:srgbClr val="006600"/>
                </a:solidFill>
                <a:latin typeface="Courier New" panose="02070309020205020404" pitchFamily="49" charset="0"/>
                <a:cs typeface="Courier New" panose="02070309020205020404" pitchFamily="49" charset="0"/>
              </a:rPr>
              <a:t>"hello!"</a:t>
            </a:r>
            <a:r>
              <a:rPr lang="en-US" sz="2000" b="1">
                <a:solidFill>
                  <a:schemeClr val="tx1"/>
                </a:solidFill>
                <a:latin typeface="Courier New" panose="02070309020205020404" pitchFamily="49" charset="0"/>
                <a:cs typeface="Courier New" panose="02070309020205020404" pitchFamily="49" charset="0"/>
              </a:rPr>
              <a:t>;</a:t>
            </a:r>
          </a:p>
          <a:p>
            <a:pPr>
              <a:tabLst>
                <a:tab pos="347663" algn="l"/>
                <a:tab pos="682625" algn="l"/>
                <a:tab pos="1087438" algn="l"/>
                <a:tab pos="1377950" algn="l"/>
                <a:tab pos="1712913" algn="l"/>
              </a:tabLst>
            </a:pPr>
            <a:r>
              <a:rPr lang="en-US" sz="2000" b="1">
                <a:solidFill>
                  <a:srgbClr val="0000FF"/>
                </a:solidFill>
                <a:latin typeface="Courier New" panose="02070309020205020404" pitchFamily="49" charset="0"/>
                <a:cs typeface="Courier New" panose="02070309020205020404" pitchFamily="49" charset="0"/>
              </a:rPr>
              <a:t>char</a:t>
            </a:r>
            <a:r>
              <a:rPr lang="en-US" sz="2000" b="1">
                <a:solidFill>
                  <a:schemeClr val="tx1"/>
                </a:solidFill>
                <a:latin typeface="Courier New" panose="02070309020205020404" pitchFamily="49" charset="0"/>
                <a:cs typeface="Courier New" panose="02070309020205020404" pitchFamily="49" charset="0"/>
              </a:rPr>
              <a:t> hello3[] = </a:t>
            </a:r>
            <a:r>
              <a:rPr lang="en-US" sz="2000" b="1">
                <a:solidFill>
                  <a:srgbClr val="006600"/>
                </a:solidFill>
                <a:latin typeface="Courier New" panose="02070309020205020404" pitchFamily="49" charset="0"/>
                <a:cs typeface="Courier New" panose="02070309020205020404" pitchFamily="49" charset="0"/>
              </a:rPr>
              <a:t>"hello!"</a:t>
            </a:r>
            <a:r>
              <a:rPr lang="en-US" sz="2000" b="1">
                <a:solidFill>
                  <a:schemeClr val="tx1"/>
                </a:solidFill>
                <a:latin typeface="Courier New" panose="02070309020205020404" pitchFamily="49" charset="0"/>
                <a:cs typeface="Courier New" panose="02070309020205020404" pitchFamily="49" charset="0"/>
              </a:rPr>
              <a:t>;</a:t>
            </a:r>
          </a:p>
        </p:txBody>
      </p:sp>
      <p:sp>
        <p:nvSpPr>
          <p:cNvPr id="18" name="TextBox 17">
            <a:extLst>
              <a:ext uri="{FF2B5EF4-FFF2-40B4-BE49-F238E27FC236}">
                <a16:creationId xmlns:a16="http://schemas.microsoft.com/office/drawing/2014/main" id="{9000E7BE-8527-4532-AA43-010C42C6CD73}"/>
              </a:ext>
            </a:extLst>
          </p:cNvPr>
          <p:cNvSpPr txBox="1"/>
          <p:nvPr/>
        </p:nvSpPr>
        <p:spPr>
          <a:xfrm>
            <a:off x="5829471" y="5254089"/>
            <a:ext cx="2390694" cy="369332"/>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t>These are ok as well!</a:t>
            </a:r>
          </a:p>
        </p:txBody>
      </p:sp>
      <p:sp>
        <p:nvSpPr>
          <p:cNvPr id="19" name="TextBox 18">
            <a:extLst>
              <a:ext uri="{FF2B5EF4-FFF2-40B4-BE49-F238E27FC236}">
                <a16:creationId xmlns:a16="http://schemas.microsoft.com/office/drawing/2014/main" id="{03877E7A-C2FA-4A59-A414-3C95F6BC432E}"/>
              </a:ext>
            </a:extLst>
          </p:cNvPr>
          <p:cNvSpPr txBox="1"/>
          <p:nvPr/>
        </p:nvSpPr>
        <p:spPr>
          <a:xfrm>
            <a:off x="1039439" y="6111099"/>
            <a:ext cx="2690080" cy="400110"/>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tabLst>
                <a:tab pos="347663" algn="l"/>
                <a:tab pos="682625" algn="l"/>
                <a:tab pos="1087438" algn="l"/>
                <a:tab pos="1377950" algn="l"/>
                <a:tab pos="1712913" algn="l"/>
              </a:tabLst>
            </a:pPr>
            <a:r>
              <a:rPr lang="en-US" sz="2000" b="1">
                <a:solidFill>
                  <a:schemeClr val="tx1"/>
                </a:solidFill>
                <a:latin typeface="Courier New" panose="02070309020205020404" pitchFamily="49" charset="0"/>
                <a:cs typeface="Courier New" panose="02070309020205020404" pitchFamily="49" charset="0"/>
              </a:rPr>
              <a:t>hello1[</a:t>
            </a:r>
            <a:r>
              <a:rPr lang="en-US" sz="2000" b="1">
                <a:solidFill>
                  <a:srgbClr val="006600"/>
                </a:solidFill>
                <a:latin typeface="Courier New" panose="02070309020205020404" pitchFamily="49" charset="0"/>
                <a:cs typeface="Courier New" panose="02070309020205020404" pitchFamily="49" charset="0"/>
              </a:rPr>
              <a:t>1</a:t>
            </a:r>
            <a:r>
              <a:rPr lang="en-US" sz="2000" b="1">
                <a:solidFill>
                  <a:schemeClr val="tx1"/>
                </a:solidFill>
                <a:latin typeface="Courier New" panose="02070309020205020404" pitchFamily="49" charset="0"/>
                <a:cs typeface="Courier New" panose="02070309020205020404" pitchFamily="49" charset="0"/>
              </a:rPr>
              <a:t>] = </a:t>
            </a:r>
            <a:r>
              <a:rPr lang="en-US" sz="2000" b="1">
                <a:solidFill>
                  <a:srgbClr val="006600"/>
                </a:solidFill>
                <a:latin typeface="Courier New" panose="02070309020205020404" pitchFamily="49" charset="0"/>
                <a:cs typeface="Courier New" panose="02070309020205020404" pitchFamily="49" charset="0"/>
              </a:rPr>
              <a:t>'v'</a:t>
            </a:r>
            <a:r>
              <a:rPr lang="en-US" sz="2000" b="1">
                <a:solidFill>
                  <a:schemeClr val="tx1"/>
                </a:solidFill>
                <a:latin typeface="Courier New" panose="02070309020205020404" pitchFamily="49" charset="0"/>
                <a:cs typeface="Courier New" panose="02070309020205020404" pitchFamily="49" charset="0"/>
              </a:rPr>
              <a:t>;</a:t>
            </a:r>
          </a:p>
        </p:txBody>
      </p:sp>
      <p:sp>
        <p:nvSpPr>
          <p:cNvPr id="20" name="TextBox 19">
            <a:extLst>
              <a:ext uri="{FF2B5EF4-FFF2-40B4-BE49-F238E27FC236}">
                <a16:creationId xmlns:a16="http://schemas.microsoft.com/office/drawing/2014/main" id="{8F0E57E9-A1B5-4D6E-ABB5-128789B1CF5C}"/>
              </a:ext>
            </a:extLst>
          </p:cNvPr>
          <p:cNvSpPr txBox="1"/>
          <p:nvPr/>
        </p:nvSpPr>
        <p:spPr>
          <a:xfrm>
            <a:off x="4069443" y="6025630"/>
            <a:ext cx="2690080" cy="646331"/>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t>Individual elements can be accessed / modified.</a:t>
            </a:r>
          </a:p>
        </p:txBody>
      </p:sp>
    </p:spTree>
    <p:extLst>
      <p:ext uri="{BB962C8B-B14F-4D97-AF65-F5344CB8AC3E}">
        <p14:creationId xmlns:p14="http://schemas.microsoft.com/office/powerpoint/2010/main" val="335800314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Multi-dimensional Arrays</a:t>
            </a:r>
          </a:p>
        </p:txBody>
      </p:sp>
      <p:sp>
        <p:nvSpPr>
          <p:cNvPr id="7" name="Slide Number Placeholder 6"/>
          <p:cNvSpPr>
            <a:spLocks noGrp="1"/>
          </p:cNvSpPr>
          <p:nvPr>
            <p:ph type="sldNum" sz="quarter" idx="12"/>
          </p:nvPr>
        </p:nvSpPr>
        <p:spPr/>
        <p:txBody>
          <a:bodyPr>
            <a:normAutofit/>
          </a:bodyPr>
          <a:lstStyle/>
          <a:p>
            <a:pPr>
              <a:defRPr/>
            </a:pPr>
            <a:r>
              <a:rPr lang="en-US" dirty="0"/>
              <a:t>Unit19 - </a:t>
            </a:r>
            <a:fld id="{F7EC234A-9094-4BB8-9EA4-75ECDA8A365B}" type="slidenum">
              <a:rPr lang="en-US"/>
              <a:pPr>
                <a:defRPr/>
              </a:pPr>
              <a:t>13</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13" name="Rectangle 3"/>
          <p:cNvSpPr txBox="1">
            <a:spLocks noChangeArrowheads="1"/>
          </p:cNvSpPr>
          <p:nvPr/>
        </p:nvSpPr>
        <p:spPr>
          <a:xfrm>
            <a:off x="471488" y="1182172"/>
            <a:ext cx="7948612" cy="1371023"/>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457200" indent="-457200" fontAlgn="auto">
              <a:spcBef>
                <a:spcPts val="1200"/>
              </a:spcBef>
              <a:spcAft>
                <a:spcPts val="0"/>
              </a:spcAft>
              <a:buClr>
                <a:schemeClr val="tx1">
                  <a:lumMod val="90000"/>
                  <a:lumOff val="10000"/>
                </a:schemeClr>
              </a:buClr>
              <a:buSzPct val="100000"/>
              <a:buFont typeface="Wingdings" pitchFamily="2" charset="2"/>
              <a:buChar char="§"/>
            </a:pPr>
            <a:r>
              <a:rPr lang="en-GB" dirty="0"/>
              <a:t>In general, an array can have any number of dimensions</a:t>
            </a:r>
          </a:p>
          <a:p>
            <a:pPr marL="457200" indent="-457200" fontAlgn="auto">
              <a:spcBef>
                <a:spcPts val="1200"/>
              </a:spcBef>
              <a:spcAft>
                <a:spcPts val="0"/>
              </a:spcAft>
              <a:buClr>
                <a:schemeClr val="tx1">
                  <a:lumMod val="90000"/>
                  <a:lumOff val="10000"/>
                </a:schemeClr>
              </a:buClr>
              <a:buSzPct val="100000"/>
              <a:buFont typeface="Wingdings" pitchFamily="2" charset="2"/>
              <a:buChar char="§"/>
            </a:pPr>
            <a:r>
              <a:rPr lang="en-GB" dirty="0"/>
              <a:t>Example of a 2-dimensional (2D) array:</a:t>
            </a:r>
          </a:p>
        </p:txBody>
      </p:sp>
      <p:sp>
        <p:nvSpPr>
          <p:cNvPr id="17" name="TextBox 16"/>
          <p:cNvSpPr txBox="1"/>
          <p:nvPr/>
        </p:nvSpPr>
        <p:spPr>
          <a:xfrm>
            <a:off x="909638" y="2616435"/>
            <a:ext cx="4264025" cy="1322388"/>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sz="1600" b="1" dirty="0">
                <a:solidFill>
                  <a:srgbClr val="800000"/>
                </a:solidFill>
                <a:latin typeface="Courier New" pitchFamily="49" charset="0"/>
                <a:cs typeface="Courier New" pitchFamily="49" charset="0"/>
              </a:rPr>
              <a:t>// array with 3 rows, 5 columns</a:t>
            </a:r>
          </a:p>
          <a:p>
            <a:pPr>
              <a:defRPr/>
            </a:pPr>
            <a:r>
              <a:rPr lang="en-US" sz="1600" b="1" dirty="0">
                <a:solidFill>
                  <a:srgbClr val="0000FF"/>
                </a:solidFill>
                <a:latin typeface="Courier New" pitchFamily="49" charset="0"/>
                <a:cs typeface="Courier New" pitchFamily="49" charset="0"/>
              </a:rPr>
              <a:t>long </a:t>
            </a:r>
            <a:r>
              <a:rPr lang="en-US" sz="1600" b="1" dirty="0">
                <a:solidFill>
                  <a:srgbClr val="000000"/>
                </a:solidFill>
                <a:latin typeface="Courier New" pitchFamily="49" charset="0"/>
                <a:cs typeface="Courier New" pitchFamily="49" charset="0"/>
              </a:rPr>
              <a:t>a[</a:t>
            </a:r>
            <a:r>
              <a:rPr lang="en-US" sz="1600" b="1" dirty="0">
                <a:solidFill>
                  <a:srgbClr val="C00000"/>
                </a:solidFill>
                <a:latin typeface="Courier New" pitchFamily="49" charset="0"/>
                <a:cs typeface="Courier New" pitchFamily="49" charset="0"/>
              </a:rPr>
              <a:t>3</a:t>
            </a:r>
            <a:r>
              <a:rPr lang="en-US" sz="1600" b="1" dirty="0">
                <a:solidFill>
                  <a:srgbClr val="000000"/>
                </a:solidFill>
                <a:latin typeface="Courier New" pitchFamily="49" charset="0"/>
                <a:cs typeface="Courier New" pitchFamily="49" charset="0"/>
              </a:rPr>
              <a:t>][</a:t>
            </a:r>
            <a:r>
              <a:rPr lang="en-US" sz="1600" b="1" dirty="0">
                <a:solidFill>
                  <a:srgbClr val="C00000"/>
                </a:solidFill>
                <a:latin typeface="Courier New" pitchFamily="49" charset="0"/>
                <a:cs typeface="Courier New" pitchFamily="49" charset="0"/>
              </a:rPr>
              <a:t>5</a:t>
            </a:r>
            <a:r>
              <a:rPr lang="en-US" sz="1600" b="1" dirty="0">
                <a:solidFill>
                  <a:srgbClr val="000000"/>
                </a:solidFill>
                <a:latin typeface="Courier New" pitchFamily="49" charset="0"/>
                <a:cs typeface="Courier New" pitchFamily="49" charset="0"/>
              </a:rPr>
              <a:t>];</a:t>
            </a:r>
          </a:p>
          <a:p>
            <a:pPr>
              <a:defRPr/>
            </a:pPr>
            <a:r>
              <a:rPr lang="en-US" sz="1600" b="1" dirty="0">
                <a:solidFill>
                  <a:srgbClr val="000000"/>
                </a:solidFill>
                <a:latin typeface="Courier New" pitchFamily="49" charset="0"/>
                <a:cs typeface="Courier New" pitchFamily="49" charset="0"/>
              </a:rPr>
              <a:t>a[</a:t>
            </a:r>
            <a:r>
              <a:rPr lang="en-US" sz="1600" b="1" dirty="0">
                <a:solidFill>
                  <a:srgbClr val="C00000"/>
                </a:solidFill>
                <a:latin typeface="Courier New" pitchFamily="49" charset="0"/>
                <a:cs typeface="Courier New" pitchFamily="49" charset="0"/>
              </a:rPr>
              <a:t>0</a:t>
            </a:r>
            <a:r>
              <a:rPr lang="en-US" sz="1600" b="1" dirty="0">
                <a:solidFill>
                  <a:srgbClr val="000000"/>
                </a:solidFill>
                <a:latin typeface="Courier New" pitchFamily="49" charset="0"/>
                <a:cs typeface="Courier New" pitchFamily="49" charset="0"/>
              </a:rPr>
              <a:t>][</a:t>
            </a:r>
            <a:r>
              <a:rPr lang="en-US" sz="1600" b="1" dirty="0">
                <a:solidFill>
                  <a:srgbClr val="C00000"/>
                </a:solidFill>
                <a:latin typeface="Courier New" pitchFamily="49" charset="0"/>
                <a:cs typeface="Courier New" pitchFamily="49" charset="0"/>
              </a:rPr>
              <a:t>0</a:t>
            </a:r>
            <a:r>
              <a:rPr lang="en-US" sz="1600" b="1" dirty="0">
                <a:solidFill>
                  <a:srgbClr val="000000"/>
                </a:solidFill>
                <a:latin typeface="Courier New" pitchFamily="49" charset="0"/>
                <a:cs typeface="Courier New" pitchFamily="49" charset="0"/>
              </a:rPr>
              <a:t>] = </a:t>
            </a:r>
            <a:r>
              <a:rPr lang="en-US" sz="1600" b="1" dirty="0">
                <a:solidFill>
                  <a:srgbClr val="C00000"/>
                </a:solidFill>
                <a:latin typeface="Courier New" pitchFamily="49" charset="0"/>
                <a:cs typeface="Courier New" pitchFamily="49" charset="0"/>
              </a:rPr>
              <a:t>2</a:t>
            </a:r>
            <a:r>
              <a:rPr lang="en-US" sz="1600" b="1" dirty="0">
                <a:solidFill>
                  <a:srgbClr val="000000"/>
                </a:solidFill>
                <a:latin typeface="Courier New" pitchFamily="49" charset="0"/>
                <a:cs typeface="Courier New" pitchFamily="49" charset="0"/>
              </a:rPr>
              <a:t>;</a:t>
            </a:r>
          </a:p>
          <a:p>
            <a:pPr>
              <a:defRPr/>
            </a:pPr>
            <a:r>
              <a:rPr lang="en-US" sz="1600" b="1" dirty="0">
                <a:solidFill>
                  <a:srgbClr val="000000"/>
                </a:solidFill>
                <a:latin typeface="Courier New" pitchFamily="49" charset="0"/>
                <a:cs typeface="Courier New" pitchFamily="49" charset="0"/>
              </a:rPr>
              <a:t>a[</a:t>
            </a:r>
            <a:r>
              <a:rPr lang="en-US" sz="1600" b="1" dirty="0">
                <a:solidFill>
                  <a:srgbClr val="C00000"/>
                </a:solidFill>
                <a:latin typeface="Courier New" pitchFamily="49" charset="0"/>
                <a:cs typeface="Courier New" pitchFamily="49" charset="0"/>
              </a:rPr>
              <a:t>2</a:t>
            </a:r>
            <a:r>
              <a:rPr lang="en-US" sz="1600" b="1" dirty="0">
                <a:solidFill>
                  <a:srgbClr val="000000"/>
                </a:solidFill>
                <a:latin typeface="Courier New" pitchFamily="49" charset="0"/>
                <a:cs typeface="Courier New" pitchFamily="49" charset="0"/>
              </a:rPr>
              <a:t>][</a:t>
            </a:r>
            <a:r>
              <a:rPr lang="en-US" sz="1600" b="1" dirty="0">
                <a:solidFill>
                  <a:srgbClr val="C00000"/>
                </a:solidFill>
                <a:latin typeface="Courier New" pitchFamily="49" charset="0"/>
                <a:cs typeface="Courier New" pitchFamily="49" charset="0"/>
              </a:rPr>
              <a:t>4</a:t>
            </a:r>
            <a:r>
              <a:rPr lang="en-US" sz="1600" b="1" dirty="0">
                <a:solidFill>
                  <a:srgbClr val="000000"/>
                </a:solidFill>
                <a:latin typeface="Courier New" pitchFamily="49" charset="0"/>
                <a:cs typeface="Courier New" pitchFamily="49" charset="0"/>
              </a:rPr>
              <a:t>] = </a:t>
            </a:r>
            <a:r>
              <a:rPr lang="en-US" sz="1600" b="1" dirty="0">
                <a:solidFill>
                  <a:srgbClr val="C00000"/>
                </a:solidFill>
                <a:latin typeface="Courier New" pitchFamily="49" charset="0"/>
                <a:cs typeface="Courier New" pitchFamily="49" charset="0"/>
              </a:rPr>
              <a:t>9</a:t>
            </a:r>
            <a:r>
              <a:rPr lang="en-US" sz="1600" b="1" dirty="0">
                <a:solidFill>
                  <a:srgbClr val="000000"/>
                </a:solidFill>
                <a:latin typeface="Courier New" pitchFamily="49" charset="0"/>
                <a:cs typeface="Courier New" pitchFamily="49" charset="0"/>
              </a:rPr>
              <a:t>;</a:t>
            </a:r>
          </a:p>
          <a:p>
            <a:pPr>
              <a:defRPr/>
            </a:pPr>
            <a:r>
              <a:rPr lang="en-US" sz="1600" b="1" dirty="0">
                <a:solidFill>
                  <a:srgbClr val="000000"/>
                </a:solidFill>
                <a:latin typeface="Courier New" pitchFamily="49" charset="0"/>
                <a:cs typeface="Courier New" pitchFamily="49" charset="0"/>
              </a:rPr>
              <a:t>a[</a:t>
            </a:r>
            <a:r>
              <a:rPr lang="en-US" sz="1600" b="1" dirty="0">
                <a:solidFill>
                  <a:srgbClr val="C00000"/>
                </a:solidFill>
                <a:latin typeface="Courier New" pitchFamily="49" charset="0"/>
                <a:cs typeface="Courier New" pitchFamily="49" charset="0"/>
              </a:rPr>
              <a:t>1</a:t>
            </a:r>
            <a:r>
              <a:rPr lang="en-US" sz="1600" b="1" dirty="0">
                <a:solidFill>
                  <a:srgbClr val="000000"/>
                </a:solidFill>
                <a:latin typeface="Courier New" pitchFamily="49" charset="0"/>
                <a:cs typeface="Courier New" pitchFamily="49" charset="0"/>
              </a:rPr>
              <a:t>][</a:t>
            </a:r>
            <a:r>
              <a:rPr lang="en-US" sz="1600" b="1" dirty="0">
                <a:solidFill>
                  <a:srgbClr val="C00000"/>
                </a:solidFill>
                <a:latin typeface="Courier New" pitchFamily="49" charset="0"/>
                <a:cs typeface="Courier New" pitchFamily="49" charset="0"/>
              </a:rPr>
              <a:t>0</a:t>
            </a:r>
            <a:r>
              <a:rPr lang="en-US" sz="1600" b="1" dirty="0">
                <a:solidFill>
                  <a:srgbClr val="000000"/>
                </a:solidFill>
                <a:latin typeface="Courier New" pitchFamily="49" charset="0"/>
                <a:cs typeface="Courier New" pitchFamily="49" charset="0"/>
              </a:rPr>
              <a:t>] = a[</a:t>
            </a:r>
            <a:r>
              <a:rPr lang="en-US" sz="1600" b="1" dirty="0">
                <a:solidFill>
                  <a:srgbClr val="C00000"/>
                </a:solidFill>
                <a:latin typeface="Courier New" pitchFamily="49" charset="0"/>
                <a:cs typeface="Courier New" pitchFamily="49" charset="0"/>
              </a:rPr>
              <a:t>2</a:t>
            </a:r>
            <a:r>
              <a:rPr lang="en-US" sz="1600" b="1" dirty="0">
                <a:solidFill>
                  <a:srgbClr val="000000"/>
                </a:solidFill>
                <a:latin typeface="Courier New" pitchFamily="49" charset="0"/>
                <a:cs typeface="Courier New" pitchFamily="49" charset="0"/>
              </a:rPr>
              <a:t>][</a:t>
            </a:r>
            <a:r>
              <a:rPr lang="en-US" sz="1600" b="1" dirty="0">
                <a:solidFill>
                  <a:srgbClr val="C00000"/>
                </a:solidFill>
                <a:latin typeface="Courier New" pitchFamily="49" charset="0"/>
                <a:cs typeface="Courier New" pitchFamily="49" charset="0"/>
              </a:rPr>
              <a:t>4</a:t>
            </a:r>
            <a:r>
              <a:rPr lang="en-US" sz="1600" b="1" dirty="0">
                <a:solidFill>
                  <a:srgbClr val="000000"/>
                </a:solidFill>
                <a:latin typeface="Courier New" pitchFamily="49" charset="0"/>
                <a:cs typeface="Courier New" pitchFamily="49" charset="0"/>
              </a:rPr>
              <a:t>] + </a:t>
            </a:r>
            <a:r>
              <a:rPr lang="en-US" sz="1600" b="1" dirty="0">
                <a:solidFill>
                  <a:srgbClr val="C00000"/>
                </a:solidFill>
                <a:latin typeface="Courier New" pitchFamily="49" charset="0"/>
                <a:cs typeface="Courier New" pitchFamily="49" charset="0"/>
              </a:rPr>
              <a:t>7</a:t>
            </a:r>
            <a:r>
              <a:rPr lang="en-US" sz="1600" b="1" dirty="0">
                <a:solidFill>
                  <a:srgbClr val="000000"/>
                </a:solidFill>
                <a:latin typeface="Courier New" pitchFamily="49" charset="0"/>
                <a:cs typeface="Courier New" pitchFamily="49" charset="0"/>
              </a:rPr>
              <a:t>;</a:t>
            </a:r>
          </a:p>
        </p:txBody>
      </p:sp>
      <p:sp>
        <p:nvSpPr>
          <p:cNvPr id="20" name="Rectangle 3"/>
          <p:cNvSpPr txBox="1">
            <a:spLocks noChangeArrowheads="1"/>
          </p:cNvSpPr>
          <p:nvPr/>
        </p:nvSpPr>
        <p:spPr bwMode="auto">
          <a:xfrm>
            <a:off x="623888" y="4191990"/>
            <a:ext cx="7948612" cy="855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ts val="1200"/>
              </a:spcBef>
              <a:buClr>
                <a:schemeClr val="tx1">
                  <a:lumMod val="90000"/>
                  <a:lumOff val="10000"/>
                </a:schemeClr>
              </a:buClr>
              <a:buSzPct val="100000"/>
              <a:buFont typeface="Wingdings" pitchFamily="2" charset="2"/>
              <a:buChar char="§"/>
            </a:pPr>
            <a:r>
              <a:rPr lang="en-GB" sz="2400" dirty="0"/>
              <a:t>Arrays are stored in </a:t>
            </a:r>
            <a:r>
              <a:rPr lang="en-GB" sz="2400" dirty="0">
                <a:solidFill>
                  <a:srgbClr val="0000FF"/>
                </a:solidFill>
              </a:rPr>
              <a:t>row-major order</a:t>
            </a:r>
          </a:p>
          <a:p>
            <a:pPr lvl="1" eaLnBrk="1" hangingPunct="1">
              <a:spcBef>
                <a:spcPts val="600"/>
              </a:spcBef>
              <a:buClr>
                <a:schemeClr val="tx1">
                  <a:lumMod val="90000"/>
                  <a:lumOff val="10000"/>
                </a:schemeClr>
              </a:buClr>
              <a:buSzPct val="100000"/>
              <a:buFont typeface="Wingdings" pitchFamily="2" charset="2"/>
              <a:buChar char="§"/>
            </a:pPr>
            <a:r>
              <a:rPr lang="en-GB" sz="2000" dirty="0"/>
              <a:t>That is, elements in row 0 comes before row 1, etc.</a:t>
            </a:r>
            <a:endParaRPr lang="en-GB" sz="2400" b="1" dirty="0">
              <a:solidFill>
                <a:srgbClr val="0000FF"/>
              </a:solidFill>
            </a:endParaRPr>
          </a:p>
          <a:p>
            <a:pPr eaLnBrk="1" hangingPunct="1">
              <a:spcBef>
                <a:spcPct val="20000"/>
              </a:spcBef>
              <a:buClr>
                <a:schemeClr val="bg2"/>
              </a:buClr>
              <a:buSzPct val="120000"/>
              <a:buFont typeface="Wingdings" pitchFamily="2" charset="2"/>
              <a:buNone/>
            </a:pPr>
            <a:endParaRPr lang="en-GB" sz="2400" b="1" dirty="0">
              <a:solidFill>
                <a:srgbClr val="0000FF"/>
              </a:solidFill>
            </a:endParaRPr>
          </a:p>
          <a:p>
            <a:pPr eaLnBrk="1" hangingPunct="1">
              <a:spcBef>
                <a:spcPct val="20000"/>
              </a:spcBef>
              <a:buClr>
                <a:schemeClr val="bg2"/>
              </a:buClr>
              <a:buSzPct val="120000"/>
              <a:buFont typeface="Wingdings" pitchFamily="2" charset="2"/>
              <a:buNone/>
            </a:pPr>
            <a:endParaRPr lang="en-GB" sz="2000" dirty="0">
              <a:solidFill>
                <a:srgbClr val="0000FF"/>
              </a:solidFill>
            </a:endParaRPr>
          </a:p>
        </p:txBody>
      </p:sp>
      <p:grpSp>
        <p:nvGrpSpPr>
          <p:cNvPr id="21" name="Group 51"/>
          <p:cNvGrpSpPr>
            <a:grpSpLocks/>
          </p:cNvGrpSpPr>
          <p:nvPr/>
        </p:nvGrpSpPr>
        <p:grpSpPr bwMode="auto">
          <a:xfrm>
            <a:off x="974725" y="5207476"/>
            <a:ext cx="7445375" cy="1027112"/>
            <a:chOff x="974271" y="5024846"/>
            <a:chExt cx="7445829" cy="1026226"/>
          </a:xfrm>
        </p:grpSpPr>
        <p:grpSp>
          <p:nvGrpSpPr>
            <p:cNvPr id="22" name="Group 44"/>
            <p:cNvGrpSpPr>
              <a:grpSpLocks/>
            </p:cNvGrpSpPr>
            <p:nvPr/>
          </p:nvGrpSpPr>
          <p:grpSpPr bwMode="auto">
            <a:xfrm>
              <a:off x="974271" y="5024846"/>
              <a:ext cx="7445829" cy="365760"/>
              <a:chOff x="974271" y="5024846"/>
              <a:chExt cx="7445829" cy="365760"/>
            </a:xfrm>
          </p:grpSpPr>
          <p:sp>
            <p:nvSpPr>
              <p:cNvPr id="29" name="TextBox 34"/>
              <p:cNvSpPr txBox="1">
                <a:spLocks noChangeArrowheads="1"/>
              </p:cNvSpPr>
              <p:nvPr/>
            </p:nvSpPr>
            <p:spPr bwMode="auto">
              <a:xfrm>
                <a:off x="974271" y="5024846"/>
                <a:ext cx="1005840" cy="365760"/>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a[0][0]</a:t>
                </a:r>
                <a:endParaRPr lang="en-SG"/>
              </a:p>
            </p:txBody>
          </p:sp>
          <p:sp>
            <p:nvSpPr>
              <p:cNvPr id="30" name="TextBox 35"/>
              <p:cNvSpPr txBox="1">
                <a:spLocks noChangeArrowheads="1"/>
              </p:cNvSpPr>
              <p:nvPr/>
            </p:nvSpPr>
            <p:spPr bwMode="auto">
              <a:xfrm>
                <a:off x="1980111" y="5024846"/>
                <a:ext cx="470263" cy="365760"/>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a:t>
                </a:r>
                <a:endParaRPr lang="en-SG"/>
              </a:p>
            </p:txBody>
          </p:sp>
          <p:sp>
            <p:nvSpPr>
              <p:cNvPr id="32" name="TextBox 36"/>
              <p:cNvSpPr txBox="1">
                <a:spLocks noChangeArrowheads="1"/>
              </p:cNvSpPr>
              <p:nvPr/>
            </p:nvSpPr>
            <p:spPr bwMode="auto">
              <a:xfrm>
                <a:off x="2450374" y="5024846"/>
                <a:ext cx="1005840" cy="365760"/>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a[0][4]</a:t>
                </a:r>
                <a:endParaRPr lang="en-SG"/>
              </a:p>
            </p:txBody>
          </p:sp>
          <p:sp>
            <p:nvSpPr>
              <p:cNvPr id="33" name="TextBox 37"/>
              <p:cNvSpPr txBox="1">
                <a:spLocks noChangeArrowheads="1"/>
              </p:cNvSpPr>
              <p:nvPr/>
            </p:nvSpPr>
            <p:spPr bwMode="auto">
              <a:xfrm>
                <a:off x="3456214" y="5024846"/>
                <a:ext cx="1005840" cy="365760"/>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a[1][0]</a:t>
                </a:r>
                <a:endParaRPr lang="en-SG"/>
              </a:p>
            </p:txBody>
          </p:sp>
          <p:sp>
            <p:nvSpPr>
              <p:cNvPr id="34" name="TextBox 38"/>
              <p:cNvSpPr txBox="1">
                <a:spLocks noChangeArrowheads="1"/>
              </p:cNvSpPr>
              <p:nvPr/>
            </p:nvSpPr>
            <p:spPr bwMode="auto">
              <a:xfrm>
                <a:off x="4462054" y="5024846"/>
                <a:ext cx="470263" cy="365760"/>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a:t>
                </a:r>
                <a:endParaRPr lang="en-SG"/>
              </a:p>
            </p:txBody>
          </p:sp>
          <p:sp>
            <p:nvSpPr>
              <p:cNvPr id="35" name="TextBox 39"/>
              <p:cNvSpPr txBox="1">
                <a:spLocks noChangeArrowheads="1"/>
              </p:cNvSpPr>
              <p:nvPr/>
            </p:nvSpPr>
            <p:spPr bwMode="auto">
              <a:xfrm>
                <a:off x="4932317" y="5024846"/>
                <a:ext cx="1005840" cy="365760"/>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a[1][4]</a:t>
                </a:r>
                <a:endParaRPr lang="en-SG"/>
              </a:p>
            </p:txBody>
          </p:sp>
          <p:sp>
            <p:nvSpPr>
              <p:cNvPr id="36" name="TextBox 40"/>
              <p:cNvSpPr txBox="1">
                <a:spLocks noChangeArrowheads="1"/>
              </p:cNvSpPr>
              <p:nvPr/>
            </p:nvSpPr>
            <p:spPr bwMode="auto">
              <a:xfrm>
                <a:off x="5938157" y="5024846"/>
                <a:ext cx="1005840" cy="365760"/>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a[2][0]</a:t>
                </a:r>
                <a:endParaRPr lang="en-SG"/>
              </a:p>
            </p:txBody>
          </p:sp>
          <p:sp>
            <p:nvSpPr>
              <p:cNvPr id="37" name="TextBox 41"/>
              <p:cNvSpPr txBox="1">
                <a:spLocks noChangeArrowheads="1"/>
              </p:cNvSpPr>
              <p:nvPr/>
            </p:nvSpPr>
            <p:spPr bwMode="auto">
              <a:xfrm>
                <a:off x="6943997" y="5024846"/>
                <a:ext cx="470263" cy="365760"/>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a:t>
                </a:r>
                <a:endParaRPr lang="en-SG"/>
              </a:p>
            </p:txBody>
          </p:sp>
          <p:sp>
            <p:nvSpPr>
              <p:cNvPr id="38" name="TextBox 42"/>
              <p:cNvSpPr txBox="1">
                <a:spLocks noChangeArrowheads="1"/>
              </p:cNvSpPr>
              <p:nvPr/>
            </p:nvSpPr>
            <p:spPr bwMode="auto">
              <a:xfrm>
                <a:off x="7414260" y="5024846"/>
                <a:ext cx="1005840" cy="365760"/>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a[2][4]</a:t>
                </a:r>
                <a:endParaRPr lang="en-SG"/>
              </a:p>
            </p:txBody>
          </p:sp>
        </p:grpSp>
        <p:sp>
          <p:nvSpPr>
            <p:cNvPr id="23" name="TextBox 43"/>
            <p:cNvSpPr txBox="1">
              <a:spLocks noChangeArrowheads="1"/>
            </p:cNvSpPr>
            <p:nvPr/>
          </p:nvSpPr>
          <p:spPr bwMode="auto">
            <a:xfrm>
              <a:off x="1776802" y="5681740"/>
              <a:ext cx="9481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row 0</a:t>
              </a:r>
              <a:endParaRPr lang="en-SG"/>
            </a:p>
          </p:txBody>
        </p:sp>
        <p:sp>
          <p:nvSpPr>
            <p:cNvPr id="24" name="TextBox 45"/>
            <p:cNvSpPr txBox="1">
              <a:spLocks noChangeArrowheads="1"/>
            </p:cNvSpPr>
            <p:nvPr/>
          </p:nvSpPr>
          <p:spPr bwMode="auto">
            <a:xfrm>
              <a:off x="4252078" y="5681740"/>
              <a:ext cx="9481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row 1</a:t>
              </a:r>
              <a:endParaRPr lang="en-SG"/>
            </a:p>
          </p:txBody>
        </p:sp>
        <p:sp>
          <p:nvSpPr>
            <p:cNvPr id="25" name="TextBox 46"/>
            <p:cNvSpPr txBox="1">
              <a:spLocks noChangeArrowheads="1"/>
            </p:cNvSpPr>
            <p:nvPr/>
          </p:nvSpPr>
          <p:spPr bwMode="auto">
            <a:xfrm>
              <a:off x="6718805" y="5681740"/>
              <a:ext cx="9481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row 2</a:t>
              </a:r>
              <a:endParaRPr lang="en-SG"/>
            </a:p>
          </p:txBody>
        </p:sp>
        <p:sp>
          <p:nvSpPr>
            <p:cNvPr id="26" name="Right Brace 47"/>
            <p:cNvSpPr>
              <a:spLocks/>
            </p:cNvSpPr>
            <p:nvPr/>
          </p:nvSpPr>
          <p:spPr bwMode="auto">
            <a:xfrm rot="5400000">
              <a:off x="2137117" y="4378718"/>
              <a:ext cx="227514" cy="2378529"/>
            </a:xfrm>
            <a:prstGeom prst="rightBrace">
              <a:avLst>
                <a:gd name="adj1" fmla="val 8325"/>
                <a:gd name="adj2" fmla="val 50000"/>
              </a:avLst>
            </a:prstGeom>
            <a:noFill/>
            <a:ln w="28575"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27" name="Right Brace 49"/>
            <p:cNvSpPr>
              <a:spLocks/>
            </p:cNvSpPr>
            <p:nvPr/>
          </p:nvSpPr>
          <p:spPr bwMode="auto">
            <a:xfrm rot="5400000">
              <a:off x="4612393" y="4378718"/>
              <a:ext cx="227514" cy="2378529"/>
            </a:xfrm>
            <a:prstGeom prst="rightBrace">
              <a:avLst>
                <a:gd name="adj1" fmla="val 8325"/>
                <a:gd name="adj2" fmla="val 50000"/>
              </a:avLst>
            </a:prstGeom>
            <a:noFill/>
            <a:ln w="28575"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28" name="Right Brace 50"/>
            <p:cNvSpPr>
              <a:spLocks/>
            </p:cNvSpPr>
            <p:nvPr/>
          </p:nvSpPr>
          <p:spPr bwMode="auto">
            <a:xfrm rot="5400000">
              <a:off x="7079120" y="4378718"/>
              <a:ext cx="227514" cy="2378529"/>
            </a:xfrm>
            <a:prstGeom prst="rightBrace">
              <a:avLst>
                <a:gd name="adj1" fmla="val 8325"/>
                <a:gd name="adj2" fmla="val 50000"/>
              </a:avLst>
            </a:prstGeom>
            <a:noFill/>
            <a:ln w="28575"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SG"/>
            </a:p>
          </p:txBody>
        </p:sp>
      </p:grpSp>
      <p:grpSp>
        <p:nvGrpSpPr>
          <p:cNvPr id="39" name="Group 69"/>
          <p:cNvGrpSpPr/>
          <p:nvPr/>
        </p:nvGrpSpPr>
        <p:grpSpPr>
          <a:xfrm>
            <a:off x="5611813" y="2616435"/>
            <a:ext cx="2413000" cy="1165225"/>
            <a:chOff x="5611813" y="2749550"/>
            <a:chExt cx="2413000" cy="1165225"/>
          </a:xfrm>
        </p:grpSpPr>
        <p:grpSp>
          <p:nvGrpSpPr>
            <p:cNvPr id="40" name="Group 56"/>
            <p:cNvGrpSpPr/>
            <p:nvPr/>
          </p:nvGrpSpPr>
          <p:grpSpPr>
            <a:xfrm>
              <a:off x="5930457" y="3057154"/>
              <a:ext cx="2078130" cy="282123"/>
              <a:chOff x="5930457" y="3057154"/>
              <a:chExt cx="2078130" cy="282123"/>
            </a:xfrm>
          </p:grpSpPr>
          <p:sp>
            <p:nvSpPr>
              <p:cNvPr id="61" name="Rectangle 6"/>
              <p:cNvSpPr>
                <a:spLocks noChangeArrowheads="1"/>
              </p:cNvSpPr>
              <p:nvPr/>
            </p:nvSpPr>
            <p:spPr bwMode="auto">
              <a:xfrm>
                <a:off x="6346083" y="3057154"/>
                <a:ext cx="415626" cy="282123"/>
              </a:xfrm>
              <a:prstGeom prst="rect">
                <a:avLst/>
              </a:prstGeom>
              <a:solidFill>
                <a:schemeClr val="bg1"/>
              </a:solidFill>
              <a:ln w="12700" cap="sq" algn="ctr">
                <a:solidFill>
                  <a:schemeClr val="tx1"/>
                </a:solidFill>
                <a:round/>
                <a:headEnd type="none" w="sm" len="sm"/>
                <a:tailEnd type="none" w="sm" len="sm"/>
              </a:ln>
            </p:spPr>
            <p:txBody>
              <a:bodyPr/>
              <a:lstStyle/>
              <a:p>
                <a:endParaRPr lang="en-SG"/>
              </a:p>
            </p:txBody>
          </p:sp>
          <p:sp>
            <p:nvSpPr>
              <p:cNvPr id="62" name="Rectangle 7"/>
              <p:cNvSpPr>
                <a:spLocks noChangeArrowheads="1"/>
              </p:cNvSpPr>
              <p:nvPr/>
            </p:nvSpPr>
            <p:spPr bwMode="auto">
              <a:xfrm>
                <a:off x="6761709" y="3057154"/>
                <a:ext cx="415626" cy="282123"/>
              </a:xfrm>
              <a:prstGeom prst="rect">
                <a:avLst/>
              </a:prstGeom>
              <a:solidFill>
                <a:schemeClr val="bg1"/>
              </a:solidFill>
              <a:ln w="12700" cap="sq" algn="ctr">
                <a:solidFill>
                  <a:schemeClr val="tx1"/>
                </a:solidFill>
                <a:round/>
                <a:headEnd type="none" w="sm" len="sm"/>
                <a:tailEnd type="none" w="sm" len="sm"/>
              </a:ln>
            </p:spPr>
            <p:txBody>
              <a:bodyPr/>
              <a:lstStyle/>
              <a:p>
                <a:endParaRPr lang="en-SG"/>
              </a:p>
            </p:txBody>
          </p:sp>
          <p:sp>
            <p:nvSpPr>
              <p:cNvPr id="63" name="Rectangle 8"/>
              <p:cNvSpPr>
                <a:spLocks noChangeArrowheads="1"/>
              </p:cNvSpPr>
              <p:nvPr/>
            </p:nvSpPr>
            <p:spPr bwMode="auto">
              <a:xfrm>
                <a:off x="7177335" y="3057154"/>
                <a:ext cx="415626" cy="282123"/>
              </a:xfrm>
              <a:prstGeom prst="rect">
                <a:avLst/>
              </a:prstGeom>
              <a:solidFill>
                <a:schemeClr val="bg1"/>
              </a:solidFill>
              <a:ln w="12700" cap="sq" algn="ctr">
                <a:solidFill>
                  <a:schemeClr val="tx1"/>
                </a:solidFill>
                <a:round/>
                <a:headEnd type="none" w="sm" len="sm"/>
                <a:tailEnd type="none" w="sm" len="sm"/>
              </a:ln>
            </p:spPr>
            <p:txBody>
              <a:bodyPr/>
              <a:lstStyle/>
              <a:p>
                <a:endParaRPr lang="en-SG"/>
              </a:p>
            </p:txBody>
          </p:sp>
          <p:sp>
            <p:nvSpPr>
              <p:cNvPr id="64" name="Rectangle 9"/>
              <p:cNvSpPr>
                <a:spLocks noChangeArrowheads="1"/>
              </p:cNvSpPr>
              <p:nvPr/>
            </p:nvSpPr>
            <p:spPr bwMode="auto">
              <a:xfrm>
                <a:off x="5930457" y="3057154"/>
                <a:ext cx="415626" cy="282123"/>
              </a:xfrm>
              <a:prstGeom prst="rect">
                <a:avLst/>
              </a:prstGeom>
              <a:solidFill>
                <a:schemeClr val="bg1"/>
              </a:solidFill>
              <a:ln w="12700" cap="sq" algn="ctr">
                <a:solidFill>
                  <a:schemeClr val="tx1"/>
                </a:solidFill>
                <a:round/>
                <a:headEnd type="none" w="sm" len="sm"/>
                <a:tailEnd type="none" w="sm" len="sm"/>
              </a:ln>
            </p:spPr>
            <p:txBody>
              <a:bodyPr/>
              <a:lstStyle/>
              <a:p>
                <a:endParaRPr lang="en-SG"/>
              </a:p>
            </p:txBody>
          </p:sp>
          <p:sp>
            <p:nvSpPr>
              <p:cNvPr id="65" name="Rectangle 10"/>
              <p:cNvSpPr>
                <a:spLocks noChangeArrowheads="1"/>
              </p:cNvSpPr>
              <p:nvPr/>
            </p:nvSpPr>
            <p:spPr bwMode="auto">
              <a:xfrm>
                <a:off x="7592961" y="3057154"/>
                <a:ext cx="415626" cy="282123"/>
              </a:xfrm>
              <a:prstGeom prst="rect">
                <a:avLst/>
              </a:prstGeom>
              <a:solidFill>
                <a:schemeClr val="bg1"/>
              </a:solidFill>
              <a:ln w="12700" cap="sq" algn="ctr">
                <a:solidFill>
                  <a:schemeClr val="tx1"/>
                </a:solidFill>
                <a:round/>
                <a:headEnd type="none" w="sm" len="sm"/>
                <a:tailEnd type="none" w="sm" len="sm"/>
              </a:ln>
            </p:spPr>
            <p:txBody>
              <a:bodyPr/>
              <a:lstStyle/>
              <a:p>
                <a:endParaRPr lang="en-SG"/>
              </a:p>
            </p:txBody>
          </p:sp>
        </p:grpSp>
        <p:sp>
          <p:nvSpPr>
            <p:cNvPr id="41" name="TextBox 24"/>
            <p:cNvSpPr txBox="1">
              <a:spLocks noChangeArrowheads="1"/>
            </p:cNvSpPr>
            <p:nvPr/>
          </p:nvSpPr>
          <p:spPr bwMode="auto">
            <a:xfrm>
              <a:off x="5930457" y="2749550"/>
              <a:ext cx="415626" cy="307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0</a:t>
              </a:r>
              <a:endParaRPr lang="en-SG" sz="1400"/>
            </a:p>
          </p:txBody>
        </p:sp>
        <p:sp>
          <p:nvSpPr>
            <p:cNvPr id="42" name="TextBox 25"/>
            <p:cNvSpPr txBox="1">
              <a:spLocks noChangeArrowheads="1"/>
            </p:cNvSpPr>
            <p:nvPr/>
          </p:nvSpPr>
          <p:spPr bwMode="auto">
            <a:xfrm>
              <a:off x="6290667" y="2749550"/>
              <a:ext cx="415626" cy="307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1</a:t>
              </a:r>
              <a:endParaRPr lang="en-SG" sz="1400"/>
            </a:p>
          </p:txBody>
        </p:sp>
        <p:sp>
          <p:nvSpPr>
            <p:cNvPr id="43" name="TextBox 26"/>
            <p:cNvSpPr txBox="1">
              <a:spLocks noChangeArrowheads="1"/>
            </p:cNvSpPr>
            <p:nvPr/>
          </p:nvSpPr>
          <p:spPr bwMode="auto">
            <a:xfrm>
              <a:off x="6761709" y="2749550"/>
              <a:ext cx="415626" cy="307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2</a:t>
              </a:r>
              <a:endParaRPr lang="en-SG" sz="1400"/>
            </a:p>
          </p:txBody>
        </p:sp>
        <p:sp>
          <p:nvSpPr>
            <p:cNvPr id="44" name="TextBox 27"/>
            <p:cNvSpPr txBox="1">
              <a:spLocks noChangeArrowheads="1"/>
            </p:cNvSpPr>
            <p:nvPr/>
          </p:nvSpPr>
          <p:spPr bwMode="auto">
            <a:xfrm>
              <a:off x="7138146" y="2749550"/>
              <a:ext cx="415626" cy="307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3</a:t>
              </a:r>
              <a:endParaRPr lang="en-SG" sz="1400"/>
            </a:p>
          </p:txBody>
        </p:sp>
        <p:sp>
          <p:nvSpPr>
            <p:cNvPr id="45" name="TextBox 28"/>
            <p:cNvSpPr txBox="1">
              <a:spLocks noChangeArrowheads="1"/>
            </p:cNvSpPr>
            <p:nvPr/>
          </p:nvSpPr>
          <p:spPr bwMode="auto">
            <a:xfrm>
              <a:off x="7609187" y="2749550"/>
              <a:ext cx="415626" cy="307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4</a:t>
              </a:r>
              <a:endParaRPr lang="en-SG" sz="1400"/>
            </a:p>
          </p:txBody>
        </p:sp>
        <p:sp>
          <p:nvSpPr>
            <p:cNvPr id="46" name="TextBox 29"/>
            <p:cNvSpPr txBox="1">
              <a:spLocks noChangeArrowheads="1"/>
            </p:cNvSpPr>
            <p:nvPr/>
          </p:nvSpPr>
          <p:spPr bwMode="auto">
            <a:xfrm>
              <a:off x="5611813" y="3057154"/>
              <a:ext cx="415626" cy="307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0</a:t>
              </a:r>
              <a:endParaRPr lang="en-SG" sz="1400"/>
            </a:p>
          </p:txBody>
        </p:sp>
        <p:sp>
          <p:nvSpPr>
            <p:cNvPr id="47" name="TextBox 30"/>
            <p:cNvSpPr txBox="1">
              <a:spLocks noChangeArrowheads="1"/>
            </p:cNvSpPr>
            <p:nvPr/>
          </p:nvSpPr>
          <p:spPr bwMode="auto">
            <a:xfrm>
              <a:off x="5611813" y="3325048"/>
              <a:ext cx="415626" cy="307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1</a:t>
              </a:r>
              <a:endParaRPr lang="en-SG" sz="1400"/>
            </a:p>
          </p:txBody>
        </p:sp>
        <p:sp>
          <p:nvSpPr>
            <p:cNvPr id="48" name="TextBox 31"/>
            <p:cNvSpPr txBox="1">
              <a:spLocks noChangeArrowheads="1"/>
            </p:cNvSpPr>
            <p:nvPr/>
          </p:nvSpPr>
          <p:spPr bwMode="auto">
            <a:xfrm>
              <a:off x="5611813" y="3607171"/>
              <a:ext cx="415626" cy="307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2</a:t>
              </a:r>
              <a:endParaRPr lang="en-SG" sz="1400"/>
            </a:p>
          </p:txBody>
        </p:sp>
        <p:grpSp>
          <p:nvGrpSpPr>
            <p:cNvPr id="49" name="Group 57"/>
            <p:cNvGrpSpPr/>
            <p:nvPr/>
          </p:nvGrpSpPr>
          <p:grpSpPr>
            <a:xfrm>
              <a:off x="5930457" y="3325048"/>
              <a:ext cx="2078130" cy="282123"/>
              <a:chOff x="5930457" y="3057154"/>
              <a:chExt cx="2078130" cy="282123"/>
            </a:xfrm>
          </p:grpSpPr>
          <p:sp>
            <p:nvSpPr>
              <p:cNvPr id="56" name="Rectangle 6"/>
              <p:cNvSpPr>
                <a:spLocks noChangeArrowheads="1"/>
              </p:cNvSpPr>
              <p:nvPr/>
            </p:nvSpPr>
            <p:spPr bwMode="auto">
              <a:xfrm>
                <a:off x="6346083" y="3057154"/>
                <a:ext cx="415626" cy="282123"/>
              </a:xfrm>
              <a:prstGeom prst="rect">
                <a:avLst/>
              </a:prstGeom>
              <a:solidFill>
                <a:schemeClr val="bg1"/>
              </a:solidFill>
              <a:ln w="12700" cap="sq" algn="ctr">
                <a:solidFill>
                  <a:schemeClr val="tx1"/>
                </a:solidFill>
                <a:round/>
                <a:headEnd type="none" w="sm" len="sm"/>
                <a:tailEnd type="none" w="sm" len="sm"/>
              </a:ln>
            </p:spPr>
            <p:txBody>
              <a:bodyPr/>
              <a:lstStyle/>
              <a:p>
                <a:endParaRPr lang="en-SG"/>
              </a:p>
            </p:txBody>
          </p:sp>
          <p:sp>
            <p:nvSpPr>
              <p:cNvPr id="57" name="Rectangle 7"/>
              <p:cNvSpPr>
                <a:spLocks noChangeArrowheads="1"/>
              </p:cNvSpPr>
              <p:nvPr/>
            </p:nvSpPr>
            <p:spPr bwMode="auto">
              <a:xfrm>
                <a:off x="6761709" y="3057154"/>
                <a:ext cx="415626" cy="282123"/>
              </a:xfrm>
              <a:prstGeom prst="rect">
                <a:avLst/>
              </a:prstGeom>
              <a:solidFill>
                <a:schemeClr val="bg1"/>
              </a:solidFill>
              <a:ln w="12700" cap="sq" algn="ctr">
                <a:solidFill>
                  <a:schemeClr val="tx1"/>
                </a:solidFill>
                <a:round/>
                <a:headEnd type="none" w="sm" len="sm"/>
                <a:tailEnd type="none" w="sm" len="sm"/>
              </a:ln>
            </p:spPr>
            <p:txBody>
              <a:bodyPr/>
              <a:lstStyle/>
              <a:p>
                <a:endParaRPr lang="en-SG"/>
              </a:p>
            </p:txBody>
          </p:sp>
          <p:sp>
            <p:nvSpPr>
              <p:cNvPr id="58" name="Rectangle 8"/>
              <p:cNvSpPr>
                <a:spLocks noChangeArrowheads="1"/>
              </p:cNvSpPr>
              <p:nvPr/>
            </p:nvSpPr>
            <p:spPr bwMode="auto">
              <a:xfrm>
                <a:off x="7177335" y="3057154"/>
                <a:ext cx="415626" cy="282123"/>
              </a:xfrm>
              <a:prstGeom prst="rect">
                <a:avLst/>
              </a:prstGeom>
              <a:solidFill>
                <a:schemeClr val="bg1"/>
              </a:solidFill>
              <a:ln w="12700" cap="sq" algn="ctr">
                <a:solidFill>
                  <a:schemeClr val="tx1"/>
                </a:solidFill>
                <a:round/>
                <a:headEnd type="none" w="sm" len="sm"/>
                <a:tailEnd type="none" w="sm" len="sm"/>
              </a:ln>
            </p:spPr>
            <p:txBody>
              <a:bodyPr/>
              <a:lstStyle/>
              <a:p>
                <a:endParaRPr lang="en-SG"/>
              </a:p>
            </p:txBody>
          </p:sp>
          <p:sp>
            <p:nvSpPr>
              <p:cNvPr id="59" name="Rectangle 9"/>
              <p:cNvSpPr>
                <a:spLocks noChangeArrowheads="1"/>
              </p:cNvSpPr>
              <p:nvPr/>
            </p:nvSpPr>
            <p:spPr bwMode="auto">
              <a:xfrm>
                <a:off x="5930457" y="3057154"/>
                <a:ext cx="415626" cy="282123"/>
              </a:xfrm>
              <a:prstGeom prst="rect">
                <a:avLst/>
              </a:prstGeom>
              <a:solidFill>
                <a:schemeClr val="bg1"/>
              </a:solidFill>
              <a:ln w="12700" cap="sq" algn="ctr">
                <a:solidFill>
                  <a:schemeClr val="tx1"/>
                </a:solidFill>
                <a:round/>
                <a:headEnd type="none" w="sm" len="sm"/>
                <a:tailEnd type="none" w="sm" len="sm"/>
              </a:ln>
            </p:spPr>
            <p:txBody>
              <a:bodyPr/>
              <a:lstStyle/>
              <a:p>
                <a:endParaRPr lang="en-SG"/>
              </a:p>
            </p:txBody>
          </p:sp>
          <p:sp>
            <p:nvSpPr>
              <p:cNvPr id="60" name="Rectangle 10"/>
              <p:cNvSpPr>
                <a:spLocks noChangeArrowheads="1"/>
              </p:cNvSpPr>
              <p:nvPr/>
            </p:nvSpPr>
            <p:spPr bwMode="auto">
              <a:xfrm>
                <a:off x="7592961" y="3057154"/>
                <a:ext cx="415626" cy="282123"/>
              </a:xfrm>
              <a:prstGeom prst="rect">
                <a:avLst/>
              </a:prstGeom>
              <a:solidFill>
                <a:schemeClr val="bg1"/>
              </a:solidFill>
              <a:ln w="12700" cap="sq" algn="ctr">
                <a:solidFill>
                  <a:schemeClr val="tx1"/>
                </a:solidFill>
                <a:round/>
                <a:headEnd type="none" w="sm" len="sm"/>
                <a:tailEnd type="none" w="sm" len="sm"/>
              </a:ln>
            </p:spPr>
            <p:txBody>
              <a:bodyPr/>
              <a:lstStyle/>
              <a:p>
                <a:endParaRPr lang="en-SG"/>
              </a:p>
            </p:txBody>
          </p:sp>
        </p:grpSp>
        <p:grpSp>
          <p:nvGrpSpPr>
            <p:cNvPr id="50" name="Group 63"/>
            <p:cNvGrpSpPr/>
            <p:nvPr/>
          </p:nvGrpSpPr>
          <p:grpSpPr>
            <a:xfrm>
              <a:off x="5930457" y="3607171"/>
              <a:ext cx="2078130" cy="282123"/>
              <a:chOff x="5930457" y="3057154"/>
              <a:chExt cx="2078130" cy="282123"/>
            </a:xfrm>
          </p:grpSpPr>
          <p:sp>
            <p:nvSpPr>
              <p:cNvPr id="51" name="Rectangle 6"/>
              <p:cNvSpPr>
                <a:spLocks noChangeArrowheads="1"/>
              </p:cNvSpPr>
              <p:nvPr/>
            </p:nvSpPr>
            <p:spPr bwMode="auto">
              <a:xfrm>
                <a:off x="6346083" y="3057154"/>
                <a:ext cx="415626" cy="282123"/>
              </a:xfrm>
              <a:prstGeom prst="rect">
                <a:avLst/>
              </a:prstGeom>
              <a:solidFill>
                <a:schemeClr val="bg1"/>
              </a:solidFill>
              <a:ln w="12700" cap="sq" algn="ctr">
                <a:solidFill>
                  <a:schemeClr val="tx1"/>
                </a:solidFill>
                <a:round/>
                <a:headEnd type="none" w="sm" len="sm"/>
                <a:tailEnd type="none" w="sm" len="sm"/>
              </a:ln>
            </p:spPr>
            <p:txBody>
              <a:bodyPr/>
              <a:lstStyle/>
              <a:p>
                <a:endParaRPr lang="en-SG"/>
              </a:p>
            </p:txBody>
          </p:sp>
          <p:sp>
            <p:nvSpPr>
              <p:cNvPr id="52" name="Rectangle 7"/>
              <p:cNvSpPr>
                <a:spLocks noChangeArrowheads="1"/>
              </p:cNvSpPr>
              <p:nvPr/>
            </p:nvSpPr>
            <p:spPr bwMode="auto">
              <a:xfrm>
                <a:off x="6761709" y="3057154"/>
                <a:ext cx="415626" cy="282123"/>
              </a:xfrm>
              <a:prstGeom prst="rect">
                <a:avLst/>
              </a:prstGeom>
              <a:solidFill>
                <a:schemeClr val="bg1"/>
              </a:solidFill>
              <a:ln w="12700" cap="sq" algn="ctr">
                <a:solidFill>
                  <a:schemeClr val="tx1"/>
                </a:solidFill>
                <a:round/>
                <a:headEnd type="none" w="sm" len="sm"/>
                <a:tailEnd type="none" w="sm" len="sm"/>
              </a:ln>
            </p:spPr>
            <p:txBody>
              <a:bodyPr/>
              <a:lstStyle/>
              <a:p>
                <a:endParaRPr lang="en-SG"/>
              </a:p>
            </p:txBody>
          </p:sp>
          <p:sp>
            <p:nvSpPr>
              <p:cNvPr id="53" name="Rectangle 8"/>
              <p:cNvSpPr>
                <a:spLocks noChangeArrowheads="1"/>
              </p:cNvSpPr>
              <p:nvPr/>
            </p:nvSpPr>
            <p:spPr bwMode="auto">
              <a:xfrm>
                <a:off x="7177335" y="3057154"/>
                <a:ext cx="415626" cy="282123"/>
              </a:xfrm>
              <a:prstGeom prst="rect">
                <a:avLst/>
              </a:prstGeom>
              <a:solidFill>
                <a:schemeClr val="bg1"/>
              </a:solidFill>
              <a:ln w="12700" cap="sq" algn="ctr">
                <a:solidFill>
                  <a:schemeClr val="tx1"/>
                </a:solidFill>
                <a:round/>
                <a:headEnd type="none" w="sm" len="sm"/>
                <a:tailEnd type="none" w="sm" len="sm"/>
              </a:ln>
            </p:spPr>
            <p:txBody>
              <a:bodyPr/>
              <a:lstStyle/>
              <a:p>
                <a:endParaRPr lang="en-SG"/>
              </a:p>
            </p:txBody>
          </p:sp>
          <p:sp>
            <p:nvSpPr>
              <p:cNvPr id="54" name="Rectangle 9"/>
              <p:cNvSpPr>
                <a:spLocks noChangeArrowheads="1"/>
              </p:cNvSpPr>
              <p:nvPr/>
            </p:nvSpPr>
            <p:spPr bwMode="auto">
              <a:xfrm>
                <a:off x="5930457" y="3057154"/>
                <a:ext cx="415626" cy="282123"/>
              </a:xfrm>
              <a:prstGeom prst="rect">
                <a:avLst/>
              </a:prstGeom>
              <a:solidFill>
                <a:schemeClr val="bg1"/>
              </a:solidFill>
              <a:ln w="12700" cap="sq" algn="ctr">
                <a:solidFill>
                  <a:schemeClr val="tx1"/>
                </a:solidFill>
                <a:round/>
                <a:headEnd type="none" w="sm" len="sm"/>
                <a:tailEnd type="none" w="sm" len="sm"/>
              </a:ln>
            </p:spPr>
            <p:txBody>
              <a:bodyPr/>
              <a:lstStyle/>
              <a:p>
                <a:endParaRPr lang="en-SG"/>
              </a:p>
            </p:txBody>
          </p:sp>
          <p:sp>
            <p:nvSpPr>
              <p:cNvPr id="55" name="Rectangle 10"/>
              <p:cNvSpPr>
                <a:spLocks noChangeArrowheads="1"/>
              </p:cNvSpPr>
              <p:nvPr/>
            </p:nvSpPr>
            <p:spPr bwMode="auto">
              <a:xfrm>
                <a:off x="7592961" y="3057154"/>
                <a:ext cx="415626" cy="282123"/>
              </a:xfrm>
              <a:prstGeom prst="rect">
                <a:avLst/>
              </a:prstGeom>
              <a:solidFill>
                <a:schemeClr val="bg1"/>
              </a:solidFill>
              <a:ln w="12700" cap="sq" algn="ctr">
                <a:solidFill>
                  <a:schemeClr val="tx1"/>
                </a:solidFill>
                <a:round/>
                <a:headEnd type="none" w="sm" len="sm"/>
                <a:tailEnd type="none" w="sm" len="sm"/>
              </a:ln>
            </p:spPr>
            <p:txBody>
              <a:bodyPr/>
              <a:lstStyle/>
              <a:p>
                <a:endParaRPr lang="en-SG"/>
              </a:p>
            </p:txBody>
          </p:sp>
        </p:grpSp>
      </p:grpSp>
      <p:sp>
        <p:nvSpPr>
          <p:cNvPr id="66" name="TextBox 65"/>
          <p:cNvSpPr txBox="1">
            <a:spLocks noChangeArrowheads="1"/>
          </p:cNvSpPr>
          <p:nvPr/>
        </p:nvSpPr>
        <p:spPr bwMode="auto">
          <a:xfrm>
            <a:off x="6027439" y="2939933"/>
            <a:ext cx="252000" cy="2520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dirty="0">
                <a:solidFill>
                  <a:srgbClr val="800000"/>
                </a:solidFill>
              </a:rPr>
              <a:t>2</a:t>
            </a:r>
            <a:endParaRPr lang="en-SG" sz="1600" dirty="0">
              <a:solidFill>
                <a:srgbClr val="800000"/>
              </a:solidFill>
            </a:endParaRPr>
          </a:p>
        </p:txBody>
      </p:sp>
      <p:sp>
        <p:nvSpPr>
          <p:cNvPr id="67" name="TextBox 66"/>
          <p:cNvSpPr txBox="1">
            <a:spLocks noChangeArrowheads="1"/>
          </p:cNvSpPr>
          <p:nvPr/>
        </p:nvSpPr>
        <p:spPr bwMode="auto">
          <a:xfrm>
            <a:off x="7666996" y="3499537"/>
            <a:ext cx="252000" cy="2520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dirty="0">
                <a:solidFill>
                  <a:srgbClr val="800000"/>
                </a:solidFill>
              </a:rPr>
              <a:t>9</a:t>
            </a:r>
            <a:endParaRPr lang="en-SG" sz="1600" dirty="0">
              <a:solidFill>
                <a:srgbClr val="800000"/>
              </a:solidFill>
            </a:endParaRPr>
          </a:p>
        </p:txBody>
      </p:sp>
      <p:sp>
        <p:nvSpPr>
          <p:cNvPr id="68" name="TextBox 67"/>
          <p:cNvSpPr txBox="1">
            <a:spLocks noChangeArrowheads="1"/>
          </p:cNvSpPr>
          <p:nvPr/>
        </p:nvSpPr>
        <p:spPr bwMode="auto">
          <a:xfrm>
            <a:off x="5938309" y="3191933"/>
            <a:ext cx="396000" cy="2520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dirty="0">
                <a:solidFill>
                  <a:srgbClr val="800000"/>
                </a:solidFill>
              </a:rPr>
              <a:t>16</a:t>
            </a:r>
            <a:endParaRPr lang="en-SG" sz="1600" dirty="0">
              <a:solidFill>
                <a:srgbClr val="800000"/>
              </a:solidFill>
            </a:endParaRPr>
          </a:p>
        </p:txBody>
      </p:sp>
    </p:spTree>
    <p:extLst>
      <p:ext uri="{BB962C8B-B14F-4D97-AF65-F5344CB8AC3E}">
        <p14:creationId xmlns:p14="http://schemas.microsoft.com/office/powerpoint/2010/main" val="42214167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dissolv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6"/>
                                        </p:tgtEl>
                                        <p:attrNameLst>
                                          <p:attrName>style.visibility</p:attrName>
                                        </p:attrNameLst>
                                      </p:cBhvr>
                                      <p:to>
                                        <p:strVal val="visible"/>
                                      </p:to>
                                    </p:set>
                                    <p:animEffect transition="in" filter="dissolve">
                                      <p:cBhvr>
                                        <p:cTn id="17" dur="500"/>
                                        <p:tgtEl>
                                          <p:spTgt spid="66"/>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67"/>
                                        </p:tgtEl>
                                        <p:attrNameLst>
                                          <p:attrName>style.visibility</p:attrName>
                                        </p:attrNameLst>
                                      </p:cBhvr>
                                      <p:to>
                                        <p:strVal val="visible"/>
                                      </p:to>
                                    </p:set>
                                    <p:animEffect transition="in" filter="dissolve">
                                      <p:cBhvr>
                                        <p:cTn id="21" dur="500"/>
                                        <p:tgtEl>
                                          <p:spTgt spid="67"/>
                                        </p:tgtEl>
                                      </p:cBhvr>
                                    </p:animEffect>
                                  </p:childTnLst>
                                </p:cTn>
                              </p:par>
                            </p:childTnLst>
                          </p:cTn>
                        </p:par>
                        <p:par>
                          <p:cTn id="22" fill="hold">
                            <p:stCondLst>
                              <p:cond delay="1000"/>
                            </p:stCondLst>
                            <p:childTnLst>
                              <p:par>
                                <p:cTn id="23" presetID="9" presetClass="entr" presetSubtype="0" fill="hold" grpId="0" nodeType="afterEffect">
                                  <p:stCondLst>
                                    <p:cond delay="0"/>
                                  </p:stCondLst>
                                  <p:childTnLst>
                                    <p:set>
                                      <p:cBhvr>
                                        <p:cTn id="24" dur="1" fill="hold">
                                          <p:stCondLst>
                                            <p:cond delay="0"/>
                                          </p:stCondLst>
                                        </p:cTn>
                                        <p:tgtEl>
                                          <p:spTgt spid="68"/>
                                        </p:tgtEl>
                                        <p:attrNameLst>
                                          <p:attrName>style.visibility</p:attrName>
                                        </p:attrNameLst>
                                      </p:cBhvr>
                                      <p:to>
                                        <p:strVal val="visible"/>
                                      </p:to>
                                    </p:set>
                                    <p:animEffect transition="in" filter="dissolve">
                                      <p:cBhvr>
                                        <p:cTn id="25" dur="500"/>
                                        <p:tgtEl>
                                          <p:spTgt spid="68"/>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20">
                                            <p:txEl>
                                              <p:pRg st="0" end="0"/>
                                            </p:txEl>
                                          </p:spTgt>
                                        </p:tgtEl>
                                        <p:attrNameLst>
                                          <p:attrName>style.visibility</p:attrName>
                                        </p:attrNameLst>
                                      </p:cBhvr>
                                      <p:to>
                                        <p:strVal val="visible"/>
                                      </p:to>
                                    </p:set>
                                    <p:animEffect transition="in" filter="dissolve">
                                      <p:cBhvr>
                                        <p:cTn id="30" dur="500"/>
                                        <p:tgtEl>
                                          <p:spTgt spid="20">
                                            <p:txEl>
                                              <p:pRg st="0" end="0"/>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0">
                                            <p:txEl>
                                              <p:pRg st="1" end="1"/>
                                            </p:txEl>
                                          </p:spTgt>
                                        </p:tgtEl>
                                        <p:attrNameLst>
                                          <p:attrName>style.visibility</p:attrName>
                                        </p:attrNameLst>
                                      </p:cBhvr>
                                      <p:to>
                                        <p:strVal val="visible"/>
                                      </p:to>
                                    </p:set>
                                    <p:animEffect transition="in" filter="dissolve">
                                      <p:cBhvr>
                                        <p:cTn id="33" dur="500"/>
                                        <p:tgtEl>
                                          <p:spTgt spid="20">
                                            <p:txEl>
                                              <p:pRg st="1" end="1"/>
                                            </p:txEl>
                                          </p:spTgt>
                                        </p:tgtEl>
                                      </p:cBhvr>
                                    </p:animEffect>
                                  </p:childTnLst>
                                </p:cTn>
                              </p:par>
                            </p:childTnLst>
                          </p:cTn>
                        </p:par>
                        <p:par>
                          <p:cTn id="34" fill="hold">
                            <p:stCondLst>
                              <p:cond delay="500"/>
                            </p:stCondLst>
                            <p:childTnLst>
                              <p:par>
                                <p:cTn id="35" presetID="9" presetClass="entr" presetSubtype="0" fill="hold"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dissolve">
                                      <p:cBhvr>
                                        <p:cTn id="3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build="p"/>
      <p:bldP spid="66" grpId="0"/>
      <p:bldP spid="67" grpId="0"/>
      <p:bldP spid="6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Organizing Data</a:t>
            </a:r>
          </a:p>
        </p:txBody>
      </p:sp>
      <p:sp>
        <p:nvSpPr>
          <p:cNvPr id="7" name="Slide Number Placeholder 6"/>
          <p:cNvSpPr>
            <a:spLocks noGrp="1"/>
          </p:cNvSpPr>
          <p:nvPr>
            <p:ph type="sldNum" sz="quarter" idx="12"/>
          </p:nvPr>
        </p:nvSpPr>
        <p:spPr/>
        <p:txBody>
          <a:bodyPr>
            <a:normAutofit/>
          </a:bodyPr>
          <a:lstStyle/>
          <a:p>
            <a:pPr>
              <a:defRPr/>
            </a:pPr>
            <a:r>
              <a:rPr lang="en-US" sz="1200"/>
              <a:t>Unit28</a:t>
            </a:r>
            <a:r>
              <a:rPr lang="en-US"/>
              <a:t> </a:t>
            </a:r>
            <a:r>
              <a:rPr sz="1200"/>
              <a:t>- </a:t>
            </a:r>
            <a:fld id="{F7EC234A-9094-4BB8-9EA4-75ECDA8A365B}" type="slidenum">
              <a:rPr sz="1200" smtClean="0"/>
              <a:pPr>
                <a:defRPr/>
              </a:pPr>
              <a:t>14</a:t>
            </a:fld>
            <a:endParaRPr sz="120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8" name="Rectangle 8"/>
          <p:cNvSpPr>
            <a:spLocks noChangeArrowheads="1"/>
          </p:cNvSpPr>
          <p:nvPr/>
        </p:nvSpPr>
        <p:spPr bwMode="auto">
          <a:xfrm>
            <a:off x="733425" y="1457325"/>
            <a:ext cx="7834313" cy="762000"/>
          </a:xfrm>
          <a:prstGeom prst="rect">
            <a:avLst/>
          </a:prstGeom>
          <a:noFill/>
          <a:ln w="9525">
            <a:noFill/>
            <a:miter lim="800000"/>
            <a:headEnd/>
            <a:tailEnd/>
          </a:ln>
        </p:spPr>
        <p:txBody>
          <a:bodyPr/>
          <a:lstStyle/>
          <a:p>
            <a:pPr marL="342900" indent="-342900">
              <a:spcBef>
                <a:spcPts val="600"/>
              </a:spcBef>
              <a:buClr>
                <a:schemeClr val="tx1">
                  <a:lumMod val="90000"/>
                  <a:lumOff val="10000"/>
                </a:schemeClr>
              </a:buClr>
              <a:buSzPct val="100000"/>
              <a:buFont typeface="Wingdings" panose="05000000000000000000" pitchFamily="2" charset="2"/>
              <a:buChar char="§"/>
            </a:pPr>
            <a:r>
              <a:rPr lang="en-US" sz="2400"/>
              <a:t>Write a program to compute the volume of 2 boxes.</a:t>
            </a:r>
          </a:p>
        </p:txBody>
      </p:sp>
      <p:sp>
        <p:nvSpPr>
          <p:cNvPr id="9" name="Rectangle 8"/>
          <p:cNvSpPr>
            <a:spLocks noChangeArrowheads="1"/>
          </p:cNvSpPr>
          <p:nvPr/>
        </p:nvSpPr>
        <p:spPr bwMode="auto">
          <a:xfrm>
            <a:off x="685800" y="5083673"/>
            <a:ext cx="7772400" cy="1597025"/>
          </a:xfrm>
          <a:prstGeom prst="rect">
            <a:avLst/>
          </a:prstGeom>
          <a:noFill/>
          <a:ln w="9525">
            <a:noFill/>
            <a:miter lim="800000"/>
            <a:headEnd/>
            <a:tailEnd/>
          </a:ln>
        </p:spPr>
        <p:txBody>
          <a:bodyPr/>
          <a:lstStyle/>
          <a:p>
            <a:pPr marL="342900" indent="-342900">
              <a:spcBef>
                <a:spcPct val="20000"/>
              </a:spcBef>
              <a:buClr>
                <a:schemeClr val="bg2"/>
              </a:buClr>
              <a:buSzPct val="75000"/>
              <a:buFont typeface="Wingdings" pitchFamily="2" charset="2"/>
              <a:buChar char="n"/>
            </a:pPr>
            <a:endParaRPr lang="en-US" sz="2800"/>
          </a:p>
        </p:txBody>
      </p:sp>
      <p:sp>
        <p:nvSpPr>
          <p:cNvPr id="10" name="Rectangle 8"/>
          <p:cNvSpPr>
            <a:spLocks noChangeArrowheads="1"/>
          </p:cNvSpPr>
          <p:nvPr/>
        </p:nvSpPr>
        <p:spPr bwMode="auto">
          <a:xfrm>
            <a:off x="1503363" y="2005012"/>
            <a:ext cx="1954732" cy="2319575"/>
          </a:xfrm>
          <a:prstGeom prst="rect">
            <a:avLst/>
          </a:prstGeom>
          <a:solidFill>
            <a:schemeClr val="bg1"/>
          </a:solidFill>
          <a:ln w="25400" algn="ctr">
            <a:solidFill>
              <a:srgbClr val="8A8AB9"/>
            </a:solidFill>
            <a:miter lim="800000"/>
            <a:headEnd/>
            <a:tailEnd/>
          </a:ln>
          <a:effectLst>
            <a:outerShdw dist="38100" dir="2700000" algn="tl" rotWithShape="0">
              <a:srgbClr val="808080">
                <a:alpha val="39998"/>
              </a:srgbClr>
            </a:outerShdw>
          </a:effectLst>
        </p:spPr>
        <p:txBody>
          <a:bodyPr/>
          <a:lstStyle/>
          <a:p>
            <a:pPr marL="342900" indent="-342900"/>
            <a:r>
              <a:rPr lang="en-US" sz="1600" b="1">
                <a:solidFill>
                  <a:srgbClr val="C00000"/>
                </a:solidFill>
                <a:latin typeface="Courier New" pitchFamily="49" charset="0"/>
              </a:rPr>
              <a:t>// for 1st box</a:t>
            </a:r>
          </a:p>
          <a:p>
            <a:pPr marL="342900" indent="-342900"/>
            <a:r>
              <a:rPr lang="en-US" sz="1600" b="1">
                <a:solidFill>
                  <a:srgbClr val="0000FF"/>
                </a:solidFill>
                <a:latin typeface="Courier New" pitchFamily="49" charset="0"/>
              </a:rPr>
              <a:t>long</a:t>
            </a:r>
            <a:r>
              <a:rPr lang="en-US" sz="1600" b="1">
                <a:solidFill>
                  <a:srgbClr val="000000"/>
                </a:solidFill>
                <a:latin typeface="Courier New" pitchFamily="49" charset="0"/>
              </a:rPr>
              <a:t> length1;</a:t>
            </a:r>
          </a:p>
          <a:p>
            <a:pPr marL="342900" indent="-342900"/>
            <a:r>
              <a:rPr lang="en-US" sz="1600" b="1">
                <a:solidFill>
                  <a:srgbClr val="0000FF"/>
                </a:solidFill>
                <a:latin typeface="Courier New" pitchFamily="49" charset="0"/>
              </a:rPr>
              <a:t>long</a:t>
            </a:r>
            <a:r>
              <a:rPr lang="en-US" sz="1600" b="1">
                <a:solidFill>
                  <a:srgbClr val="000000"/>
                </a:solidFill>
                <a:latin typeface="Courier New" pitchFamily="49" charset="0"/>
              </a:rPr>
              <a:t> width1; </a:t>
            </a:r>
          </a:p>
          <a:p>
            <a:pPr marL="342900" indent="-342900"/>
            <a:r>
              <a:rPr lang="en-US" sz="1600" b="1">
                <a:solidFill>
                  <a:srgbClr val="0000FF"/>
                </a:solidFill>
                <a:latin typeface="Courier New" pitchFamily="49" charset="0"/>
              </a:rPr>
              <a:t>long</a:t>
            </a:r>
            <a:r>
              <a:rPr lang="en-US" sz="1600" b="1">
                <a:solidFill>
                  <a:srgbClr val="000000"/>
                </a:solidFill>
                <a:latin typeface="Courier New" pitchFamily="49" charset="0"/>
              </a:rPr>
              <a:t> height1; </a:t>
            </a:r>
          </a:p>
          <a:p>
            <a:pPr marL="342900" indent="-342900"/>
            <a:endParaRPr lang="en-US" sz="1600" b="1">
              <a:solidFill>
                <a:srgbClr val="000000"/>
              </a:solidFill>
              <a:latin typeface="Courier New" pitchFamily="49" charset="0"/>
            </a:endParaRPr>
          </a:p>
          <a:p>
            <a:pPr marL="342900" indent="-342900"/>
            <a:r>
              <a:rPr lang="en-US" sz="1600" b="1">
                <a:solidFill>
                  <a:srgbClr val="C00000"/>
                </a:solidFill>
                <a:latin typeface="Courier New" pitchFamily="49" charset="0"/>
              </a:rPr>
              <a:t>// for 2nd box</a:t>
            </a:r>
            <a:endParaRPr lang="en-US" sz="1600" b="1">
              <a:solidFill>
                <a:srgbClr val="0000FF"/>
              </a:solidFill>
              <a:latin typeface="Courier New" pitchFamily="49" charset="0"/>
            </a:endParaRPr>
          </a:p>
          <a:p>
            <a:pPr marL="342900" indent="-342900"/>
            <a:r>
              <a:rPr lang="en-US" sz="1600" b="1">
                <a:solidFill>
                  <a:srgbClr val="0000FF"/>
                </a:solidFill>
                <a:latin typeface="Courier New" pitchFamily="49" charset="0"/>
              </a:rPr>
              <a:t>long </a:t>
            </a:r>
            <a:r>
              <a:rPr lang="en-US" sz="1600" b="1">
                <a:solidFill>
                  <a:srgbClr val="000000"/>
                </a:solidFill>
                <a:latin typeface="Courier New" pitchFamily="49" charset="0"/>
              </a:rPr>
              <a:t>length2;</a:t>
            </a:r>
          </a:p>
          <a:p>
            <a:pPr marL="342900" indent="-342900"/>
            <a:r>
              <a:rPr lang="en-US" sz="1600" b="1">
                <a:solidFill>
                  <a:srgbClr val="0000FF"/>
                </a:solidFill>
                <a:latin typeface="Courier New" pitchFamily="49" charset="0"/>
              </a:rPr>
              <a:t>long</a:t>
            </a:r>
            <a:r>
              <a:rPr lang="en-US" sz="1600" b="1">
                <a:solidFill>
                  <a:srgbClr val="000000"/>
                </a:solidFill>
                <a:latin typeface="Courier New" pitchFamily="49" charset="0"/>
              </a:rPr>
              <a:t> width2, </a:t>
            </a:r>
          </a:p>
          <a:p>
            <a:pPr marL="342900" indent="-342900"/>
            <a:r>
              <a:rPr lang="en-US" sz="1600" b="1">
                <a:solidFill>
                  <a:srgbClr val="0000FF"/>
                </a:solidFill>
                <a:latin typeface="Courier New" pitchFamily="49" charset="0"/>
              </a:rPr>
              <a:t>long</a:t>
            </a:r>
            <a:r>
              <a:rPr lang="en-US" sz="1600" b="1">
                <a:solidFill>
                  <a:srgbClr val="000000"/>
                </a:solidFill>
                <a:latin typeface="Courier New" pitchFamily="49" charset="0"/>
              </a:rPr>
              <a:t> height2; </a:t>
            </a:r>
          </a:p>
        </p:txBody>
      </p:sp>
      <p:sp>
        <p:nvSpPr>
          <p:cNvPr id="11" name="Rectangle 8"/>
          <p:cNvSpPr>
            <a:spLocks noChangeArrowheads="1"/>
          </p:cNvSpPr>
          <p:nvPr/>
        </p:nvSpPr>
        <p:spPr bwMode="auto">
          <a:xfrm>
            <a:off x="733425" y="4584965"/>
            <a:ext cx="7953375" cy="1630362"/>
          </a:xfrm>
          <a:prstGeom prst="rect">
            <a:avLst/>
          </a:prstGeom>
          <a:noFill/>
          <a:ln w="9525">
            <a:noFill/>
            <a:miter lim="800000"/>
            <a:headEnd/>
            <a:tailEnd/>
          </a:ln>
        </p:spPr>
        <p:txBody>
          <a:bodyPr/>
          <a:lstStyle/>
          <a:p>
            <a:pPr marL="342900" indent="-342900">
              <a:spcBef>
                <a:spcPts val="600"/>
              </a:spcBef>
              <a:buClr>
                <a:schemeClr val="tx1">
                  <a:lumMod val="90000"/>
                  <a:lumOff val="10000"/>
                </a:schemeClr>
              </a:buClr>
              <a:buSzPct val="100000"/>
              <a:buFont typeface="Wingdings" panose="05000000000000000000" pitchFamily="2" charset="2"/>
              <a:buChar char="§"/>
            </a:pPr>
            <a:r>
              <a:rPr lang="en-US" sz="2400"/>
              <a:t>More logical to organize the dimensions into a group and declare two variables of such a </a:t>
            </a:r>
            <a:r>
              <a:rPr lang="en-US" sz="2400" i="1"/>
              <a:t>group</a:t>
            </a:r>
            <a:r>
              <a:rPr lang="en-US" sz="2400"/>
              <a:t>. </a:t>
            </a:r>
          </a:p>
        </p:txBody>
      </p:sp>
      <p:grpSp>
        <p:nvGrpSpPr>
          <p:cNvPr id="14" name="Group 15"/>
          <p:cNvGrpSpPr>
            <a:grpSpLocks/>
          </p:cNvGrpSpPr>
          <p:nvPr/>
        </p:nvGrpSpPr>
        <p:grpSpPr bwMode="auto">
          <a:xfrm>
            <a:off x="4228033" y="2274977"/>
            <a:ext cx="2635250" cy="593725"/>
            <a:chOff x="1161536" y="3002692"/>
            <a:chExt cx="2636108" cy="593125"/>
          </a:xfrm>
        </p:grpSpPr>
        <p:sp>
          <p:nvSpPr>
            <p:cNvPr id="15" name="Rectangle 14"/>
            <p:cNvSpPr/>
            <p:nvPr/>
          </p:nvSpPr>
          <p:spPr bwMode="auto">
            <a:xfrm>
              <a:off x="1593477" y="3262779"/>
              <a:ext cx="495461" cy="333038"/>
            </a:xfrm>
            <a:prstGeom prst="rect">
              <a:avLst/>
            </a:prstGeom>
            <a:no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16" name="Rectangle 15"/>
            <p:cNvSpPr/>
            <p:nvPr/>
          </p:nvSpPr>
          <p:spPr bwMode="auto">
            <a:xfrm>
              <a:off x="2401778" y="3262779"/>
              <a:ext cx="493873" cy="333038"/>
            </a:xfrm>
            <a:prstGeom prst="rect">
              <a:avLst/>
            </a:prstGeom>
            <a:no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17" name="Rectangle 16"/>
            <p:cNvSpPr/>
            <p:nvPr/>
          </p:nvSpPr>
          <p:spPr bwMode="auto">
            <a:xfrm>
              <a:off x="3254542" y="3262779"/>
              <a:ext cx="493874" cy="333038"/>
            </a:xfrm>
            <a:prstGeom prst="rect">
              <a:avLst/>
            </a:prstGeom>
            <a:no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18" name="TextBox 12"/>
            <p:cNvSpPr txBox="1">
              <a:spLocks noChangeArrowheads="1"/>
            </p:cNvSpPr>
            <p:nvPr/>
          </p:nvSpPr>
          <p:spPr bwMode="auto">
            <a:xfrm>
              <a:off x="1161536" y="3002692"/>
              <a:ext cx="827902" cy="307777"/>
            </a:xfrm>
            <a:prstGeom prst="rect">
              <a:avLst/>
            </a:prstGeom>
            <a:noFill/>
            <a:ln w="9525">
              <a:noFill/>
              <a:miter lim="800000"/>
              <a:headEnd/>
              <a:tailEnd/>
            </a:ln>
          </p:spPr>
          <p:txBody>
            <a:bodyPr>
              <a:spAutoFit/>
            </a:bodyPr>
            <a:lstStyle/>
            <a:p>
              <a:r>
                <a:rPr lang="en-US" sz="1400"/>
                <a:t>length1</a:t>
              </a:r>
              <a:endParaRPr lang="en-SG" sz="1400"/>
            </a:p>
          </p:txBody>
        </p:sp>
        <p:sp>
          <p:nvSpPr>
            <p:cNvPr id="19" name="TextBox 13"/>
            <p:cNvSpPr txBox="1">
              <a:spLocks noChangeArrowheads="1"/>
            </p:cNvSpPr>
            <p:nvPr/>
          </p:nvSpPr>
          <p:spPr bwMode="auto">
            <a:xfrm>
              <a:off x="2092411" y="3002692"/>
              <a:ext cx="827902" cy="307777"/>
            </a:xfrm>
            <a:prstGeom prst="rect">
              <a:avLst/>
            </a:prstGeom>
            <a:noFill/>
            <a:ln w="9525">
              <a:noFill/>
              <a:miter lim="800000"/>
              <a:headEnd/>
              <a:tailEnd/>
            </a:ln>
          </p:spPr>
          <p:txBody>
            <a:bodyPr>
              <a:spAutoFit/>
            </a:bodyPr>
            <a:lstStyle/>
            <a:p>
              <a:r>
                <a:rPr lang="en-US" sz="1400"/>
                <a:t>width1</a:t>
              </a:r>
              <a:endParaRPr lang="en-SG" sz="1400"/>
            </a:p>
          </p:txBody>
        </p:sp>
        <p:sp>
          <p:nvSpPr>
            <p:cNvPr id="20" name="TextBox 14"/>
            <p:cNvSpPr txBox="1">
              <a:spLocks noChangeArrowheads="1"/>
            </p:cNvSpPr>
            <p:nvPr/>
          </p:nvSpPr>
          <p:spPr bwMode="auto">
            <a:xfrm>
              <a:off x="2969742" y="3002692"/>
              <a:ext cx="827902" cy="307777"/>
            </a:xfrm>
            <a:prstGeom prst="rect">
              <a:avLst/>
            </a:prstGeom>
            <a:noFill/>
            <a:ln w="9525">
              <a:noFill/>
              <a:miter lim="800000"/>
              <a:headEnd/>
              <a:tailEnd/>
            </a:ln>
          </p:spPr>
          <p:txBody>
            <a:bodyPr>
              <a:spAutoFit/>
            </a:bodyPr>
            <a:lstStyle/>
            <a:p>
              <a:r>
                <a:rPr lang="en-US" sz="1400"/>
                <a:t>height1</a:t>
              </a:r>
              <a:endParaRPr lang="en-SG" sz="1400"/>
            </a:p>
          </p:txBody>
        </p:sp>
      </p:grpSp>
      <p:grpSp>
        <p:nvGrpSpPr>
          <p:cNvPr id="21" name="Group 23"/>
          <p:cNvGrpSpPr>
            <a:grpSpLocks/>
          </p:cNvGrpSpPr>
          <p:nvPr/>
        </p:nvGrpSpPr>
        <p:grpSpPr bwMode="auto">
          <a:xfrm>
            <a:off x="4228033" y="3170237"/>
            <a:ext cx="2635250" cy="593725"/>
            <a:chOff x="1161536" y="3002692"/>
            <a:chExt cx="2636108" cy="593125"/>
          </a:xfrm>
        </p:grpSpPr>
        <p:sp>
          <p:nvSpPr>
            <p:cNvPr id="22" name="Rectangle 21"/>
            <p:cNvSpPr/>
            <p:nvPr/>
          </p:nvSpPr>
          <p:spPr bwMode="auto">
            <a:xfrm>
              <a:off x="1593477" y="3262779"/>
              <a:ext cx="495461" cy="333038"/>
            </a:xfrm>
            <a:prstGeom prst="rect">
              <a:avLst/>
            </a:prstGeom>
            <a:no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23" name="Rectangle 22"/>
            <p:cNvSpPr/>
            <p:nvPr/>
          </p:nvSpPr>
          <p:spPr bwMode="auto">
            <a:xfrm>
              <a:off x="2401777" y="3262779"/>
              <a:ext cx="493874" cy="333038"/>
            </a:xfrm>
            <a:prstGeom prst="rect">
              <a:avLst/>
            </a:prstGeom>
            <a:no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24" name="Rectangle 23"/>
            <p:cNvSpPr/>
            <p:nvPr/>
          </p:nvSpPr>
          <p:spPr bwMode="auto">
            <a:xfrm>
              <a:off x="3254542" y="3262779"/>
              <a:ext cx="493873" cy="333038"/>
            </a:xfrm>
            <a:prstGeom prst="rect">
              <a:avLst/>
            </a:prstGeom>
            <a:no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25" name="TextBox 27"/>
            <p:cNvSpPr txBox="1">
              <a:spLocks noChangeArrowheads="1"/>
            </p:cNvSpPr>
            <p:nvPr/>
          </p:nvSpPr>
          <p:spPr bwMode="auto">
            <a:xfrm>
              <a:off x="1161536" y="3002692"/>
              <a:ext cx="827902" cy="307777"/>
            </a:xfrm>
            <a:prstGeom prst="rect">
              <a:avLst/>
            </a:prstGeom>
            <a:noFill/>
            <a:ln w="9525">
              <a:noFill/>
              <a:miter lim="800000"/>
              <a:headEnd/>
              <a:tailEnd/>
            </a:ln>
          </p:spPr>
          <p:txBody>
            <a:bodyPr>
              <a:spAutoFit/>
            </a:bodyPr>
            <a:lstStyle/>
            <a:p>
              <a:r>
                <a:rPr lang="en-US" sz="1400"/>
                <a:t>length2</a:t>
              </a:r>
              <a:endParaRPr lang="en-SG" sz="1400"/>
            </a:p>
          </p:txBody>
        </p:sp>
        <p:sp>
          <p:nvSpPr>
            <p:cNvPr id="26" name="TextBox 28"/>
            <p:cNvSpPr txBox="1">
              <a:spLocks noChangeArrowheads="1"/>
            </p:cNvSpPr>
            <p:nvPr/>
          </p:nvSpPr>
          <p:spPr bwMode="auto">
            <a:xfrm>
              <a:off x="2092411" y="3002692"/>
              <a:ext cx="827902" cy="307777"/>
            </a:xfrm>
            <a:prstGeom prst="rect">
              <a:avLst/>
            </a:prstGeom>
            <a:noFill/>
            <a:ln w="9525">
              <a:noFill/>
              <a:miter lim="800000"/>
              <a:headEnd/>
              <a:tailEnd/>
            </a:ln>
          </p:spPr>
          <p:txBody>
            <a:bodyPr>
              <a:spAutoFit/>
            </a:bodyPr>
            <a:lstStyle/>
            <a:p>
              <a:r>
                <a:rPr lang="en-US" sz="1400"/>
                <a:t>width2</a:t>
              </a:r>
              <a:endParaRPr lang="en-SG" sz="1400"/>
            </a:p>
          </p:txBody>
        </p:sp>
        <p:sp>
          <p:nvSpPr>
            <p:cNvPr id="27" name="TextBox 29"/>
            <p:cNvSpPr txBox="1">
              <a:spLocks noChangeArrowheads="1"/>
            </p:cNvSpPr>
            <p:nvPr/>
          </p:nvSpPr>
          <p:spPr bwMode="auto">
            <a:xfrm>
              <a:off x="2969742" y="3002692"/>
              <a:ext cx="827902" cy="307777"/>
            </a:xfrm>
            <a:prstGeom prst="rect">
              <a:avLst/>
            </a:prstGeom>
            <a:noFill/>
            <a:ln w="9525">
              <a:noFill/>
              <a:miter lim="800000"/>
              <a:headEnd/>
              <a:tailEnd/>
            </a:ln>
          </p:spPr>
          <p:txBody>
            <a:bodyPr>
              <a:spAutoFit/>
            </a:bodyPr>
            <a:lstStyle/>
            <a:p>
              <a:r>
                <a:rPr lang="en-US" sz="1400"/>
                <a:t>height2</a:t>
              </a:r>
              <a:endParaRPr lang="en-SG" sz="1400"/>
            </a:p>
          </p:txBody>
        </p:sp>
      </p:grpSp>
      <p:grpSp>
        <p:nvGrpSpPr>
          <p:cNvPr id="28" name="Group 45"/>
          <p:cNvGrpSpPr>
            <a:grpSpLocks/>
          </p:cNvGrpSpPr>
          <p:nvPr/>
        </p:nvGrpSpPr>
        <p:grpSpPr bwMode="auto">
          <a:xfrm>
            <a:off x="1050925" y="5423507"/>
            <a:ext cx="3249613" cy="1004888"/>
            <a:chOff x="1050323" y="4790303"/>
            <a:chExt cx="3249828" cy="1005016"/>
          </a:xfrm>
        </p:grpSpPr>
        <p:sp>
          <p:nvSpPr>
            <p:cNvPr id="29" name="Rectangle 28"/>
            <p:cNvSpPr/>
            <p:nvPr/>
          </p:nvSpPr>
          <p:spPr bwMode="auto">
            <a:xfrm>
              <a:off x="1869527" y="5353938"/>
              <a:ext cx="495333" cy="335005"/>
            </a:xfrm>
            <a:prstGeom prst="rect">
              <a:avLst/>
            </a:prstGeom>
            <a:no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30" name="Rectangle 29"/>
            <p:cNvSpPr/>
            <p:nvPr/>
          </p:nvSpPr>
          <p:spPr bwMode="auto">
            <a:xfrm>
              <a:off x="2677619" y="5353938"/>
              <a:ext cx="493745" cy="335005"/>
            </a:xfrm>
            <a:prstGeom prst="rect">
              <a:avLst/>
            </a:prstGeom>
            <a:no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31" name="Rectangle 30"/>
            <p:cNvSpPr/>
            <p:nvPr/>
          </p:nvSpPr>
          <p:spPr bwMode="auto">
            <a:xfrm>
              <a:off x="3530162" y="5353938"/>
              <a:ext cx="493746" cy="335005"/>
            </a:xfrm>
            <a:prstGeom prst="rect">
              <a:avLst/>
            </a:prstGeom>
            <a:no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32" name="TextBox 20"/>
            <p:cNvSpPr txBox="1">
              <a:spLocks noChangeArrowheads="1"/>
            </p:cNvSpPr>
            <p:nvPr/>
          </p:nvSpPr>
          <p:spPr bwMode="auto">
            <a:xfrm>
              <a:off x="1437505" y="5095103"/>
              <a:ext cx="827902" cy="307777"/>
            </a:xfrm>
            <a:prstGeom prst="rect">
              <a:avLst/>
            </a:prstGeom>
            <a:noFill/>
            <a:ln w="9525">
              <a:noFill/>
              <a:miter lim="800000"/>
              <a:headEnd/>
              <a:tailEnd/>
            </a:ln>
          </p:spPr>
          <p:txBody>
            <a:bodyPr>
              <a:spAutoFit/>
            </a:bodyPr>
            <a:lstStyle/>
            <a:p>
              <a:r>
                <a:rPr lang="en-US" sz="1400"/>
                <a:t>length</a:t>
              </a:r>
              <a:endParaRPr lang="en-SG" sz="1400"/>
            </a:p>
          </p:txBody>
        </p:sp>
        <p:sp>
          <p:nvSpPr>
            <p:cNvPr id="33" name="TextBox 21"/>
            <p:cNvSpPr txBox="1">
              <a:spLocks noChangeArrowheads="1"/>
            </p:cNvSpPr>
            <p:nvPr/>
          </p:nvSpPr>
          <p:spPr bwMode="auto">
            <a:xfrm>
              <a:off x="2368380" y="5095103"/>
              <a:ext cx="827902" cy="307777"/>
            </a:xfrm>
            <a:prstGeom prst="rect">
              <a:avLst/>
            </a:prstGeom>
            <a:noFill/>
            <a:ln w="9525">
              <a:noFill/>
              <a:miter lim="800000"/>
              <a:headEnd/>
              <a:tailEnd/>
            </a:ln>
          </p:spPr>
          <p:txBody>
            <a:bodyPr>
              <a:spAutoFit/>
            </a:bodyPr>
            <a:lstStyle/>
            <a:p>
              <a:r>
                <a:rPr lang="en-US" sz="1400"/>
                <a:t>width</a:t>
              </a:r>
              <a:endParaRPr lang="en-SG" sz="1400"/>
            </a:p>
          </p:txBody>
        </p:sp>
        <p:sp>
          <p:nvSpPr>
            <p:cNvPr id="34" name="TextBox 22"/>
            <p:cNvSpPr txBox="1">
              <a:spLocks noChangeArrowheads="1"/>
            </p:cNvSpPr>
            <p:nvPr/>
          </p:nvSpPr>
          <p:spPr bwMode="auto">
            <a:xfrm>
              <a:off x="3245711" y="5095103"/>
              <a:ext cx="827902" cy="307777"/>
            </a:xfrm>
            <a:prstGeom prst="rect">
              <a:avLst/>
            </a:prstGeom>
            <a:noFill/>
            <a:ln w="9525">
              <a:noFill/>
              <a:miter lim="800000"/>
              <a:headEnd/>
              <a:tailEnd/>
            </a:ln>
          </p:spPr>
          <p:txBody>
            <a:bodyPr>
              <a:spAutoFit/>
            </a:bodyPr>
            <a:lstStyle/>
            <a:p>
              <a:r>
                <a:rPr lang="en-US" sz="1400"/>
                <a:t>height</a:t>
              </a:r>
              <a:endParaRPr lang="en-SG" sz="1400"/>
            </a:p>
          </p:txBody>
        </p:sp>
        <p:sp>
          <p:nvSpPr>
            <p:cNvPr id="35" name="TextBox 41"/>
            <p:cNvSpPr txBox="1">
              <a:spLocks noChangeArrowheads="1"/>
            </p:cNvSpPr>
            <p:nvPr/>
          </p:nvSpPr>
          <p:spPr bwMode="auto">
            <a:xfrm>
              <a:off x="1050323" y="4790303"/>
              <a:ext cx="687861" cy="307777"/>
            </a:xfrm>
            <a:prstGeom prst="rect">
              <a:avLst/>
            </a:prstGeom>
            <a:noFill/>
            <a:ln w="9525">
              <a:noFill/>
              <a:miter lim="800000"/>
              <a:headEnd/>
              <a:tailEnd/>
            </a:ln>
          </p:spPr>
          <p:txBody>
            <a:bodyPr>
              <a:spAutoFit/>
            </a:bodyPr>
            <a:lstStyle/>
            <a:p>
              <a:r>
                <a:rPr lang="en-US" sz="1400"/>
                <a:t>box1</a:t>
              </a:r>
              <a:endParaRPr lang="en-SG" sz="1400"/>
            </a:p>
          </p:txBody>
        </p:sp>
        <p:sp>
          <p:nvSpPr>
            <p:cNvPr id="36" name="Rectangle 44"/>
            <p:cNvSpPr>
              <a:spLocks noChangeArrowheads="1"/>
            </p:cNvSpPr>
            <p:nvPr/>
          </p:nvSpPr>
          <p:spPr bwMode="auto">
            <a:xfrm>
              <a:off x="1396314" y="5053914"/>
              <a:ext cx="2903837" cy="741405"/>
            </a:xfrm>
            <a:prstGeom prst="rect">
              <a:avLst/>
            </a:prstGeom>
            <a:noFill/>
            <a:ln w="12700" cap="sq" algn="ctr">
              <a:solidFill>
                <a:schemeClr val="tx1"/>
              </a:solidFill>
              <a:round/>
              <a:headEnd type="none" w="sm" len="sm"/>
              <a:tailEnd type="none" w="sm" len="sm"/>
            </a:ln>
          </p:spPr>
          <p:txBody>
            <a:bodyPr/>
            <a:lstStyle/>
            <a:p>
              <a:endParaRPr lang="en-SG"/>
            </a:p>
          </p:txBody>
        </p:sp>
      </p:grpSp>
      <p:grpSp>
        <p:nvGrpSpPr>
          <p:cNvPr id="37" name="Group 46"/>
          <p:cNvGrpSpPr>
            <a:grpSpLocks/>
          </p:cNvGrpSpPr>
          <p:nvPr/>
        </p:nvGrpSpPr>
        <p:grpSpPr bwMode="auto">
          <a:xfrm>
            <a:off x="4922838" y="5423507"/>
            <a:ext cx="3249612" cy="1004888"/>
            <a:chOff x="1050323" y="4790303"/>
            <a:chExt cx="3249828" cy="1005016"/>
          </a:xfrm>
        </p:grpSpPr>
        <p:sp>
          <p:nvSpPr>
            <p:cNvPr id="38" name="Rectangle 37"/>
            <p:cNvSpPr/>
            <p:nvPr/>
          </p:nvSpPr>
          <p:spPr bwMode="auto">
            <a:xfrm>
              <a:off x="1869527" y="5353938"/>
              <a:ext cx="495333" cy="335005"/>
            </a:xfrm>
            <a:prstGeom prst="rect">
              <a:avLst/>
            </a:prstGeom>
            <a:no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39" name="Rectangle 38"/>
            <p:cNvSpPr/>
            <p:nvPr/>
          </p:nvSpPr>
          <p:spPr bwMode="auto">
            <a:xfrm>
              <a:off x="2677618" y="5353938"/>
              <a:ext cx="493746" cy="335005"/>
            </a:xfrm>
            <a:prstGeom prst="rect">
              <a:avLst/>
            </a:prstGeom>
            <a:no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40" name="Rectangle 39"/>
            <p:cNvSpPr/>
            <p:nvPr/>
          </p:nvSpPr>
          <p:spPr bwMode="auto">
            <a:xfrm>
              <a:off x="3530163" y="5353938"/>
              <a:ext cx="493745" cy="335005"/>
            </a:xfrm>
            <a:prstGeom prst="rect">
              <a:avLst/>
            </a:prstGeom>
            <a:noFill/>
            <a:ln w="12700" cap="sq" cmpd="sng" algn="ctr">
              <a:solidFill>
                <a:schemeClr val="tx1"/>
              </a:solidFill>
              <a:prstDash val="solid"/>
              <a:round/>
              <a:headEnd type="none" w="sm" len="sm"/>
              <a:tailEnd type="none" w="sm" len="sm"/>
            </a:ln>
            <a:effectLst/>
          </p:spPr>
          <p:txBody>
            <a:bodyPr/>
            <a:lstStyle/>
            <a:p>
              <a:pPr>
                <a:defRPr/>
              </a:pPr>
              <a:endParaRPr lang="en-SG">
                <a:latin typeface="Arial" charset="0"/>
                <a:cs typeface="Arial" charset="0"/>
              </a:endParaRPr>
            </a:p>
          </p:txBody>
        </p:sp>
        <p:sp>
          <p:nvSpPr>
            <p:cNvPr id="41" name="TextBox 50"/>
            <p:cNvSpPr txBox="1">
              <a:spLocks noChangeArrowheads="1"/>
            </p:cNvSpPr>
            <p:nvPr/>
          </p:nvSpPr>
          <p:spPr bwMode="auto">
            <a:xfrm>
              <a:off x="1437505" y="5095103"/>
              <a:ext cx="827902" cy="307777"/>
            </a:xfrm>
            <a:prstGeom prst="rect">
              <a:avLst/>
            </a:prstGeom>
            <a:noFill/>
            <a:ln w="9525">
              <a:noFill/>
              <a:miter lim="800000"/>
              <a:headEnd/>
              <a:tailEnd/>
            </a:ln>
          </p:spPr>
          <p:txBody>
            <a:bodyPr>
              <a:spAutoFit/>
            </a:bodyPr>
            <a:lstStyle/>
            <a:p>
              <a:r>
                <a:rPr lang="en-US" sz="1400"/>
                <a:t>length</a:t>
              </a:r>
              <a:endParaRPr lang="en-SG" sz="1400"/>
            </a:p>
          </p:txBody>
        </p:sp>
        <p:sp>
          <p:nvSpPr>
            <p:cNvPr id="42" name="TextBox 51"/>
            <p:cNvSpPr txBox="1">
              <a:spLocks noChangeArrowheads="1"/>
            </p:cNvSpPr>
            <p:nvPr/>
          </p:nvSpPr>
          <p:spPr bwMode="auto">
            <a:xfrm>
              <a:off x="2368380" y="5095103"/>
              <a:ext cx="827902" cy="307777"/>
            </a:xfrm>
            <a:prstGeom prst="rect">
              <a:avLst/>
            </a:prstGeom>
            <a:noFill/>
            <a:ln w="9525">
              <a:noFill/>
              <a:miter lim="800000"/>
              <a:headEnd/>
              <a:tailEnd/>
            </a:ln>
          </p:spPr>
          <p:txBody>
            <a:bodyPr>
              <a:spAutoFit/>
            </a:bodyPr>
            <a:lstStyle/>
            <a:p>
              <a:r>
                <a:rPr lang="en-US" sz="1400"/>
                <a:t>width</a:t>
              </a:r>
              <a:endParaRPr lang="en-SG" sz="1400"/>
            </a:p>
          </p:txBody>
        </p:sp>
        <p:sp>
          <p:nvSpPr>
            <p:cNvPr id="43" name="TextBox 52"/>
            <p:cNvSpPr txBox="1">
              <a:spLocks noChangeArrowheads="1"/>
            </p:cNvSpPr>
            <p:nvPr/>
          </p:nvSpPr>
          <p:spPr bwMode="auto">
            <a:xfrm>
              <a:off x="3245711" y="5095103"/>
              <a:ext cx="827902" cy="307777"/>
            </a:xfrm>
            <a:prstGeom prst="rect">
              <a:avLst/>
            </a:prstGeom>
            <a:noFill/>
            <a:ln w="9525">
              <a:noFill/>
              <a:miter lim="800000"/>
              <a:headEnd/>
              <a:tailEnd/>
            </a:ln>
          </p:spPr>
          <p:txBody>
            <a:bodyPr>
              <a:spAutoFit/>
            </a:bodyPr>
            <a:lstStyle/>
            <a:p>
              <a:r>
                <a:rPr lang="en-US" sz="1400"/>
                <a:t>height</a:t>
              </a:r>
              <a:endParaRPr lang="en-SG" sz="1400"/>
            </a:p>
          </p:txBody>
        </p:sp>
        <p:sp>
          <p:nvSpPr>
            <p:cNvPr id="44" name="TextBox 53"/>
            <p:cNvSpPr txBox="1">
              <a:spLocks noChangeArrowheads="1"/>
            </p:cNvSpPr>
            <p:nvPr/>
          </p:nvSpPr>
          <p:spPr bwMode="auto">
            <a:xfrm>
              <a:off x="1050323" y="4790303"/>
              <a:ext cx="687861" cy="307777"/>
            </a:xfrm>
            <a:prstGeom prst="rect">
              <a:avLst/>
            </a:prstGeom>
            <a:noFill/>
            <a:ln w="9525">
              <a:noFill/>
              <a:miter lim="800000"/>
              <a:headEnd/>
              <a:tailEnd/>
            </a:ln>
          </p:spPr>
          <p:txBody>
            <a:bodyPr>
              <a:spAutoFit/>
            </a:bodyPr>
            <a:lstStyle/>
            <a:p>
              <a:r>
                <a:rPr lang="en-US" sz="1400"/>
                <a:t>box2</a:t>
              </a:r>
              <a:endParaRPr lang="en-SG" sz="1400"/>
            </a:p>
          </p:txBody>
        </p:sp>
        <p:sp>
          <p:nvSpPr>
            <p:cNvPr id="45" name="Rectangle 54"/>
            <p:cNvSpPr>
              <a:spLocks noChangeArrowheads="1"/>
            </p:cNvSpPr>
            <p:nvPr/>
          </p:nvSpPr>
          <p:spPr bwMode="auto">
            <a:xfrm>
              <a:off x="1396314" y="5053914"/>
              <a:ext cx="2903837" cy="741405"/>
            </a:xfrm>
            <a:prstGeom prst="rect">
              <a:avLst/>
            </a:prstGeom>
            <a:noFill/>
            <a:ln w="12700" cap="sq" algn="ctr">
              <a:solidFill>
                <a:schemeClr val="tx1"/>
              </a:solidFill>
              <a:round/>
              <a:headEnd type="none" w="sm" len="sm"/>
              <a:tailEnd type="none" w="sm" len="sm"/>
            </a:ln>
          </p:spPr>
          <p:txBody>
            <a:bodyPr/>
            <a:lstStyle/>
            <a:p>
              <a:endParaRPr lang="en-SG"/>
            </a:p>
          </p:txBody>
        </p:sp>
      </p:grpSp>
    </p:spTree>
    <p:extLst>
      <p:ext uri="{BB962C8B-B14F-4D97-AF65-F5344CB8AC3E}">
        <p14:creationId xmlns:p14="http://schemas.microsoft.com/office/powerpoint/2010/main" val="5310819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dissolve">
                                      <p:cBhvr>
                                        <p:cTn id="11" dur="500"/>
                                        <p:tgtEl>
                                          <p:spTgt spid="14"/>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dissolv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1">
                                            <p:txEl>
                                              <p:pRg st="0" end="0"/>
                                            </p:txEl>
                                          </p:spTgt>
                                        </p:tgtEl>
                                        <p:attrNameLst>
                                          <p:attrName>style.visibility</p:attrName>
                                        </p:attrNameLst>
                                      </p:cBhvr>
                                      <p:to>
                                        <p:strVal val="visible"/>
                                      </p:to>
                                    </p:set>
                                    <p:animEffect transition="in" filter="dissolve">
                                      <p:cBhvr>
                                        <p:cTn id="20" dur="500"/>
                                        <p:tgtEl>
                                          <p:spTgt spid="11">
                                            <p:txEl>
                                              <p:pRg st="0" end="0"/>
                                            </p:txEl>
                                          </p:spTgt>
                                        </p:tgtEl>
                                      </p:cBhvr>
                                    </p:animEffect>
                                  </p:childTnLst>
                                </p:cTn>
                              </p:par>
                            </p:childTnLst>
                          </p:cTn>
                        </p:par>
                        <p:par>
                          <p:cTn id="21" fill="hold">
                            <p:stCondLst>
                              <p:cond delay="500"/>
                            </p:stCondLst>
                            <p:childTnLst>
                              <p:par>
                                <p:cTn id="22" presetID="9" presetClass="entr" presetSubtype="0" fill="hold" nodeType="after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dissolve">
                                      <p:cBhvr>
                                        <p:cTn id="24" dur="500"/>
                                        <p:tgtEl>
                                          <p:spTgt spid="28"/>
                                        </p:tgtEl>
                                      </p:cBhvr>
                                    </p:animEffect>
                                  </p:childTnLst>
                                </p:cTn>
                              </p:par>
                            </p:childTnLst>
                          </p:cTn>
                        </p:par>
                        <p:par>
                          <p:cTn id="25" fill="hold">
                            <p:stCondLst>
                              <p:cond delay="1000"/>
                            </p:stCondLst>
                            <p:childTnLst>
                              <p:par>
                                <p:cTn id="26" presetID="9" presetClass="entr" presetSubtype="0" fill="hold" nodeType="after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dissolve">
                                      <p:cBhvr>
                                        <p:cTn id="2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Control Structures</a:t>
            </a:r>
          </a:p>
        </p:txBody>
      </p:sp>
      <p:sp>
        <p:nvSpPr>
          <p:cNvPr id="7" name="Slide Number Placeholder 6"/>
          <p:cNvSpPr>
            <a:spLocks noGrp="1"/>
          </p:cNvSpPr>
          <p:nvPr>
            <p:ph type="sldNum" sz="quarter" idx="12"/>
          </p:nvPr>
        </p:nvSpPr>
        <p:spPr/>
        <p:txBody>
          <a:bodyPr>
            <a:normAutofit/>
          </a:bodyPr>
          <a:lstStyle/>
          <a:p>
            <a:pPr>
              <a:defRPr/>
            </a:pPr>
            <a:r>
              <a:rPr lang="en-US" dirty="0"/>
              <a:t>Week13 </a:t>
            </a:r>
            <a:r>
              <a:rPr sz="1200" dirty="0"/>
              <a:t>- </a:t>
            </a:r>
            <a:fld id="{F7EC234A-9094-4BB8-9EA4-75ECDA8A365B}" type="slidenum">
              <a:rPr sz="1200" smtClean="0"/>
              <a:pPr>
                <a:defRPr/>
              </a:pPr>
              <a:t>15</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13" name="HighlightTextShape201406241503265130">
            <a:extLst>
              <a:ext uri="{FF2B5EF4-FFF2-40B4-BE49-F238E27FC236}">
                <a16:creationId xmlns:a16="http://schemas.microsoft.com/office/drawing/2014/main" id="{FF3EB1EC-2FCF-43B3-832C-C8B7DBCF9217}"/>
              </a:ext>
            </a:extLst>
          </p:cNvPr>
          <p:cNvSpPr>
            <a:spLocks noChangeArrowheads="1"/>
          </p:cNvSpPr>
          <p:nvPr/>
        </p:nvSpPr>
        <p:spPr bwMode="auto">
          <a:xfrm>
            <a:off x="491319" y="12192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r>
              <a:rPr lang="en-US" sz="2800" dirty="0"/>
              <a:t>Types</a:t>
            </a:r>
          </a:p>
          <a:p>
            <a:pPr marL="746125" lvl="1" indent="-288925">
              <a:spcBef>
                <a:spcPts val="600"/>
              </a:spcBef>
              <a:buClr>
                <a:schemeClr val="bg1">
                  <a:lumMod val="50000"/>
                </a:schemeClr>
              </a:buClr>
              <a:buSzPct val="120000"/>
              <a:buFont typeface="Wingdings" pitchFamily="2" charset="2"/>
              <a:buChar char="§"/>
            </a:pPr>
            <a:r>
              <a:rPr lang="en-US" sz="2800" dirty="0"/>
              <a:t>Sequence</a:t>
            </a:r>
          </a:p>
          <a:p>
            <a:pPr marL="746125" lvl="1" indent="-288925">
              <a:spcBef>
                <a:spcPts val="600"/>
              </a:spcBef>
              <a:buClr>
                <a:schemeClr val="bg1">
                  <a:lumMod val="50000"/>
                </a:schemeClr>
              </a:buClr>
              <a:buSzPct val="120000"/>
              <a:buFont typeface="Wingdings" pitchFamily="2" charset="2"/>
              <a:buChar char="§"/>
            </a:pPr>
            <a:r>
              <a:rPr lang="en-US" sz="2800" dirty="0"/>
              <a:t>Selection</a:t>
            </a:r>
          </a:p>
          <a:p>
            <a:pPr marL="746125" lvl="1" indent="-288925">
              <a:spcBef>
                <a:spcPts val="600"/>
              </a:spcBef>
              <a:buClr>
                <a:schemeClr val="bg1">
                  <a:lumMod val="50000"/>
                </a:schemeClr>
              </a:buClr>
              <a:buSzPct val="120000"/>
              <a:buFont typeface="Wingdings" pitchFamily="2" charset="2"/>
              <a:buChar char="§"/>
            </a:pPr>
            <a:r>
              <a:rPr lang="en-US" sz="2800" dirty="0"/>
              <a:t>Repetition</a:t>
            </a:r>
          </a:p>
          <a:p>
            <a:pPr marL="746125" lvl="1" indent="-288925">
              <a:spcBef>
                <a:spcPts val="600"/>
              </a:spcBef>
              <a:buClr>
                <a:schemeClr val="bg1">
                  <a:lumMod val="50000"/>
                </a:schemeClr>
              </a:buClr>
              <a:buSzPct val="120000"/>
              <a:buFont typeface="Wingdings" pitchFamily="2" charset="2"/>
              <a:buChar char="§"/>
            </a:pPr>
            <a:endParaRPr lang="en-US" sz="2800" dirty="0"/>
          </a:p>
          <a:p>
            <a:pPr marL="288925" indent="-288925">
              <a:spcBef>
                <a:spcPts val="600"/>
              </a:spcBef>
              <a:buClr>
                <a:schemeClr val="bg1">
                  <a:lumMod val="50000"/>
                </a:schemeClr>
              </a:buClr>
              <a:buSzPct val="120000"/>
              <a:buFont typeface="Wingdings" pitchFamily="2" charset="2"/>
              <a:buChar char="§"/>
            </a:pPr>
            <a:r>
              <a:rPr lang="en-US" sz="2800" dirty="0"/>
              <a:t>How to …</a:t>
            </a:r>
          </a:p>
          <a:p>
            <a:pPr marL="746125" lvl="1" indent="-288925">
              <a:spcBef>
                <a:spcPts val="600"/>
              </a:spcBef>
              <a:buClr>
                <a:schemeClr val="bg1">
                  <a:lumMod val="50000"/>
                </a:schemeClr>
              </a:buClr>
              <a:buSzPct val="120000"/>
              <a:buFont typeface="Wingdings" pitchFamily="2" charset="2"/>
              <a:buChar char="§"/>
            </a:pPr>
            <a:r>
              <a:rPr lang="en-US" sz="2800" dirty="0"/>
              <a:t>Decide the correct sequence</a:t>
            </a:r>
          </a:p>
          <a:p>
            <a:pPr marL="746125" lvl="1" indent="-288925">
              <a:spcBef>
                <a:spcPts val="600"/>
              </a:spcBef>
              <a:buClr>
                <a:schemeClr val="bg1">
                  <a:lumMod val="50000"/>
                </a:schemeClr>
              </a:buClr>
              <a:buSzPct val="120000"/>
              <a:buFont typeface="Wingdings" pitchFamily="2" charset="2"/>
              <a:buChar char="§"/>
            </a:pPr>
            <a:r>
              <a:rPr lang="en-US" sz="2800" dirty="0"/>
              <a:t>Write the correct logical expression</a:t>
            </a:r>
          </a:p>
          <a:p>
            <a:pPr marL="288925" indent="-288925" eaLnBrk="1" hangingPunct="1">
              <a:spcBef>
                <a:spcPts val="600"/>
              </a:spcBef>
              <a:buClr>
                <a:schemeClr val="bg1">
                  <a:lumMod val="50000"/>
                </a:schemeClr>
              </a:buClr>
              <a:buSzPct val="120000"/>
              <a:buFont typeface="Wingdings" pitchFamily="2" charset="2"/>
              <a:buChar char="§"/>
            </a:pPr>
            <a:endParaRPr lang="en-US" sz="2800" dirty="0"/>
          </a:p>
          <a:p>
            <a:pPr marL="288925" indent="-288925" eaLnBrk="1" hangingPunct="1">
              <a:spcBef>
                <a:spcPts val="600"/>
              </a:spcBef>
              <a:buClr>
                <a:schemeClr val="bg1">
                  <a:lumMod val="50000"/>
                </a:schemeClr>
              </a:buClr>
              <a:buSzPct val="120000"/>
              <a:buFont typeface="Wingdings" pitchFamily="2" charset="2"/>
              <a:buChar char="§"/>
            </a:pPr>
            <a:endParaRPr lang="en-US" sz="2800" dirty="0"/>
          </a:p>
          <a:p>
            <a:pPr marL="288925" indent="-288925" eaLnBrk="1" hangingPunct="1">
              <a:spcBef>
                <a:spcPts val="600"/>
              </a:spcBef>
              <a:buClr>
                <a:schemeClr val="bg1">
                  <a:lumMod val="50000"/>
                </a:schemeClr>
              </a:buClr>
              <a:buSzPct val="120000"/>
              <a:buFont typeface="Wingdings" pitchFamily="2" charset="2"/>
              <a:buChar char="§"/>
            </a:pPr>
            <a:endParaRPr lang="en-US" sz="2800" dirty="0"/>
          </a:p>
          <a:p>
            <a:pPr marL="288925" indent="-288925" eaLnBrk="1" hangingPunct="1">
              <a:spcBef>
                <a:spcPts val="600"/>
              </a:spcBef>
              <a:buClr>
                <a:schemeClr val="bg1">
                  <a:lumMod val="50000"/>
                </a:schemeClr>
              </a:buClr>
              <a:buSzPct val="120000"/>
              <a:buFont typeface="Wingdings" pitchFamily="2" charset="2"/>
              <a:buChar char="§"/>
            </a:pPr>
            <a:endParaRPr lang="en-US" sz="2800" dirty="0" err="1"/>
          </a:p>
        </p:txBody>
      </p:sp>
    </p:spTree>
    <p:extLst>
      <p:ext uri="{BB962C8B-B14F-4D97-AF65-F5344CB8AC3E}">
        <p14:creationId xmlns:p14="http://schemas.microsoft.com/office/powerpoint/2010/main" val="9229192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Nested </a:t>
            </a:r>
            <a:r>
              <a:rPr lang="en-GB" sz="3600" i="1" dirty="0">
                <a:solidFill>
                  <a:srgbClr val="0000FF"/>
                </a:solidFill>
                <a:latin typeface="Garamond" panose="02020404030301010803" pitchFamily="18" charset="0"/>
              </a:rPr>
              <a:t>if-else</a:t>
            </a:r>
            <a:r>
              <a:rPr lang="en-GB" sz="3600" dirty="0">
                <a:solidFill>
                  <a:srgbClr val="0000FF"/>
                </a:solidFill>
              </a:rPr>
              <a:t> Statements </a:t>
            </a:r>
          </a:p>
        </p:txBody>
      </p:sp>
      <p:sp>
        <p:nvSpPr>
          <p:cNvPr id="7" name="Slide Number Placeholder 6"/>
          <p:cNvSpPr>
            <a:spLocks noGrp="1"/>
          </p:cNvSpPr>
          <p:nvPr>
            <p:ph type="sldNum" sz="quarter" idx="12"/>
          </p:nvPr>
        </p:nvSpPr>
        <p:spPr/>
        <p:txBody>
          <a:bodyPr>
            <a:normAutofit/>
          </a:bodyPr>
          <a:lstStyle/>
          <a:p>
            <a:pPr>
              <a:defRPr/>
            </a:pPr>
            <a:r>
              <a:rPr lang="en-US" sz="1200" dirty="0"/>
              <a:t>Week13</a:t>
            </a:r>
            <a:r>
              <a:rPr sz="1200" dirty="0"/>
              <a:t> - </a:t>
            </a:r>
            <a:fld id="{F7EC234A-9094-4BB8-9EA4-75ECDA8A365B}" type="slidenum">
              <a:rPr sz="1200" smtClean="0"/>
              <a:pPr>
                <a:defRPr/>
              </a:pPr>
              <a:t>16</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Content Placeholder 5"/>
          <p:cNvSpPr>
            <a:spLocks noGrp="1"/>
          </p:cNvSpPr>
          <p:nvPr>
            <p:ph idx="1"/>
          </p:nvPr>
        </p:nvSpPr>
        <p:spPr>
          <a:xfrm>
            <a:off x="587375" y="1187451"/>
            <a:ext cx="8229600" cy="3384550"/>
          </a:xfrm>
        </p:spPr>
        <p:txBody>
          <a:bodyPr/>
          <a:lstStyle/>
          <a:p>
            <a:pPr marL="621983" lvl="1" indent="-347663">
              <a:spcBef>
                <a:spcPts val="600"/>
              </a:spcBef>
              <a:buClr>
                <a:schemeClr val="tx1">
                  <a:lumMod val="90000"/>
                  <a:lumOff val="10000"/>
                </a:schemeClr>
              </a:buClr>
              <a:buSzPct val="100000"/>
              <a:buFont typeface="Wingdings" panose="05000000000000000000" pitchFamily="2" charset="2"/>
              <a:buChar char="§"/>
              <a:defRPr/>
            </a:pPr>
            <a:r>
              <a:rPr lang="en-US" sz="2400" dirty="0"/>
              <a:t>Problem: Print a letter grade based on a score</a:t>
            </a:r>
            <a:endParaRPr lang="en-US" sz="2800" dirty="0"/>
          </a:p>
          <a:p>
            <a:pPr marL="274320" lvl="1" indent="0">
              <a:spcBef>
                <a:spcPts val="600"/>
              </a:spcBef>
              <a:buClr>
                <a:schemeClr val="tx1">
                  <a:lumMod val="90000"/>
                  <a:lumOff val="10000"/>
                </a:schemeClr>
              </a:buClr>
              <a:buSzPct val="100000"/>
              <a:buNone/>
              <a:defRPr/>
            </a:pPr>
            <a:endParaRPr lang="en-US" sz="2400" dirty="0"/>
          </a:p>
          <a:p>
            <a:pPr marL="621983" lvl="1" indent="-347663">
              <a:spcBef>
                <a:spcPts val="600"/>
              </a:spcBef>
              <a:buClr>
                <a:schemeClr val="tx1">
                  <a:lumMod val="90000"/>
                  <a:lumOff val="10000"/>
                </a:schemeClr>
              </a:buClr>
              <a:buSzPct val="100000"/>
              <a:buFont typeface="Wingdings" panose="05000000000000000000" pitchFamily="2" charset="2"/>
              <a:buChar char="§"/>
              <a:defRPr/>
            </a:pPr>
            <a:endParaRPr lang="en-US" sz="2400" dirty="0"/>
          </a:p>
          <a:p>
            <a:pPr marL="621983" lvl="1" indent="-347663">
              <a:spcBef>
                <a:spcPts val="600"/>
              </a:spcBef>
              <a:buClr>
                <a:schemeClr val="tx1">
                  <a:lumMod val="90000"/>
                  <a:lumOff val="10000"/>
                </a:schemeClr>
              </a:buClr>
              <a:buSzPct val="100000"/>
              <a:buFont typeface="Wingdings" panose="05000000000000000000" pitchFamily="2" charset="2"/>
              <a:buChar char="§"/>
              <a:defRPr/>
            </a:pPr>
            <a:endParaRPr lang="en-US" dirty="0"/>
          </a:p>
          <a:p>
            <a:pPr marL="621983" lvl="1" indent="-347663">
              <a:spcBef>
                <a:spcPts val="600"/>
              </a:spcBef>
              <a:buClr>
                <a:schemeClr val="tx1">
                  <a:lumMod val="90000"/>
                  <a:lumOff val="10000"/>
                </a:schemeClr>
              </a:buClr>
              <a:buSzPct val="100000"/>
              <a:buFont typeface="Wingdings" panose="05000000000000000000" pitchFamily="2" charset="2"/>
              <a:buChar char="§"/>
              <a:defRPr/>
            </a:pPr>
            <a:endParaRPr lang="en-US" dirty="0"/>
          </a:p>
        </p:txBody>
      </p:sp>
      <p:sp>
        <p:nvSpPr>
          <p:cNvPr id="9" name="TextBox 8">
            <a:extLst>
              <a:ext uri="{FF2B5EF4-FFF2-40B4-BE49-F238E27FC236}">
                <a16:creationId xmlns:a16="http://schemas.microsoft.com/office/drawing/2014/main" id="{279DD0F7-7371-46CC-B55A-367690ADD30F}"/>
              </a:ext>
            </a:extLst>
          </p:cNvPr>
          <p:cNvSpPr txBox="1"/>
          <p:nvPr/>
        </p:nvSpPr>
        <p:spPr>
          <a:xfrm>
            <a:off x="844357" y="1725915"/>
            <a:ext cx="3374717" cy="4247317"/>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tabLst>
                <a:tab pos="347663" algn="l"/>
                <a:tab pos="682625" algn="l"/>
                <a:tab pos="1087438" algn="l"/>
                <a:tab pos="1377950" algn="l"/>
                <a:tab pos="1712913" algn="l"/>
              </a:tabLst>
            </a:pPr>
            <a:r>
              <a:rPr lang="en-US" b="1" dirty="0">
                <a:solidFill>
                  <a:schemeClr val="tx1"/>
                </a:solidFill>
                <a:latin typeface="Courier New" panose="02070309020205020404" pitchFamily="49" charset="0"/>
                <a:cs typeface="Courier New" panose="02070309020205020404" pitchFamily="49" charset="0"/>
              </a:rPr>
              <a:t>…</a:t>
            </a:r>
          </a:p>
          <a:p>
            <a:pPr>
              <a:tabLst>
                <a:tab pos="347663" algn="l"/>
                <a:tab pos="682625" algn="l"/>
                <a:tab pos="1087438" algn="l"/>
                <a:tab pos="1377950" algn="l"/>
                <a:tab pos="1712913" algn="l"/>
              </a:tabLst>
            </a:pPr>
            <a:r>
              <a:rPr lang="en-US" b="1" dirty="0">
                <a:solidFill>
                  <a:schemeClr val="tx1"/>
                </a:solidFill>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if</a:t>
            </a:r>
            <a:r>
              <a:rPr lang="en-US" b="1" dirty="0">
                <a:solidFill>
                  <a:schemeClr val="tx1"/>
                </a:solidFill>
                <a:latin typeface="Courier New" panose="02070309020205020404" pitchFamily="49" charset="0"/>
                <a:cs typeface="Courier New" panose="02070309020205020404" pitchFamily="49" charset="0"/>
              </a:rPr>
              <a:t> (score &gt;= </a:t>
            </a:r>
            <a:r>
              <a:rPr lang="en-US" b="1" dirty="0">
                <a:solidFill>
                  <a:srgbClr val="C00000"/>
                </a:solidFill>
                <a:latin typeface="Courier New" panose="02070309020205020404" pitchFamily="49" charset="0"/>
                <a:cs typeface="Courier New" panose="02070309020205020404" pitchFamily="49" charset="0"/>
              </a:rPr>
              <a:t>8</a:t>
            </a:r>
            <a:r>
              <a:rPr lang="en-US" b="1" dirty="0">
                <a:solidFill>
                  <a:schemeClr val="tx1"/>
                </a:solidFill>
                <a:latin typeface="Courier New" panose="02070309020205020404" pitchFamily="49" charset="0"/>
                <a:cs typeface="Courier New" panose="02070309020205020404" pitchFamily="49" charset="0"/>
              </a:rPr>
              <a:t>) {</a:t>
            </a:r>
          </a:p>
          <a:p>
            <a:pPr>
              <a:tabLst>
                <a:tab pos="347663" algn="l"/>
                <a:tab pos="682625" algn="l"/>
                <a:tab pos="1087438" algn="l"/>
                <a:tab pos="1377950" algn="l"/>
                <a:tab pos="1712913" algn="l"/>
              </a:tabLst>
            </a:pPr>
            <a:r>
              <a:rPr lang="en-US" b="1" dirty="0">
                <a:solidFill>
                  <a:schemeClr val="tx1"/>
                </a:solidFill>
                <a:latin typeface="Courier New" panose="02070309020205020404" pitchFamily="49" charset="0"/>
                <a:cs typeface="Courier New" panose="02070309020205020404" pitchFamily="49" charset="0"/>
              </a:rPr>
              <a:t>    // print "A"</a:t>
            </a:r>
          </a:p>
          <a:p>
            <a:pPr>
              <a:tabLst>
                <a:tab pos="347663" algn="l"/>
                <a:tab pos="682625" algn="l"/>
                <a:tab pos="1087438" algn="l"/>
                <a:tab pos="1377950" algn="l"/>
                <a:tab pos="1712913" algn="l"/>
              </a:tabLst>
            </a:pPr>
            <a:r>
              <a:rPr lang="en-US" b="1" dirty="0">
                <a:solidFill>
                  <a:schemeClr val="tx1"/>
                </a:solidFill>
                <a:latin typeface="Courier New" panose="02070309020205020404" pitchFamily="49" charset="0"/>
                <a:cs typeface="Courier New" panose="02070309020205020404" pitchFamily="49" charset="0"/>
              </a:rPr>
              <a:t>  } </a:t>
            </a:r>
            <a:r>
              <a:rPr lang="en-US" b="1" dirty="0">
                <a:solidFill>
                  <a:srgbClr val="0000FF"/>
                </a:solidFill>
                <a:latin typeface="Courier New" panose="02070309020205020404" pitchFamily="49" charset="0"/>
                <a:cs typeface="Courier New" panose="02070309020205020404" pitchFamily="49" charset="0"/>
              </a:rPr>
              <a:t>else</a:t>
            </a:r>
            <a:r>
              <a:rPr lang="en-US" b="1" dirty="0">
                <a:solidFill>
                  <a:schemeClr val="tx1"/>
                </a:solidFill>
                <a:latin typeface="Courier New" panose="02070309020205020404" pitchFamily="49" charset="0"/>
                <a:cs typeface="Courier New" panose="02070309020205020404" pitchFamily="49" charset="0"/>
              </a:rPr>
              <a:t> {</a:t>
            </a:r>
          </a:p>
          <a:p>
            <a:pPr>
              <a:tabLst>
                <a:tab pos="347663" algn="l"/>
                <a:tab pos="682625" algn="l"/>
                <a:tab pos="1087438" algn="l"/>
                <a:tab pos="1377950" algn="l"/>
                <a:tab pos="1712913" algn="l"/>
              </a:tabLst>
            </a:pPr>
            <a:r>
              <a:rPr lang="en-US" b="1" dirty="0">
                <a:solidFill>
                  <a:schemeClr val="tx1"/>
                </a:solidFill>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if</a:t>
            </a:r>
            <a:r>
              <a:rPr lang="en-US" b="1" dirty="0">
                <a:solidFill>
                  <a:schemeClr val="tx1"/>
                </a:solidFill>
                <a:latin typeface="Courier New" panose="02070309020205020404" pitchFamily="49" charset="0"/>
                <a:cs typeface="Courier New" panose="02070309020205020404" pitchFamily="49" charset="0"/>
              </a:rPr>
              <a:t> (score &gt;= </a:t>
            </a:r>
            <a:r>
              <a:rPr lang="en-US" b="1" dirty="0">
                <a:solidFill>
                  <a:srgbClr val="C00000"/>
                </a:solidFill>
                <a:latin typeface="Courier New" panose="02070309020205020404" pitchFamily="49" charset="0"/>
                <a:cs typeface="Courier New" panose="02070309020205020404" pitchFamily="49" charset="0"/>
              </a:rPr>
              <a:t>5</a:t>
            </a:r>
            <a:r>
              <a:rPr lang="en-US" b="1" dirty="0">
                <a:solidFill>
                  <a:schemeClr val="tx1"/>
                </a:solidFill>
                <a:latin typeface="Courier New" panose="02070309020205020404" pitchFamily="49" charset="0"/>
                <a:cs typeface="Courier New" panose="02070309020205020404" pitchFamily="49" charset="0"/>
              </a:rPr>
              <a:t>) {</a:t>
            </a:r>
          </a:p>
          <a:p>
            <a:pPr>
              <a:tabLst>
                <a:tab pos="347663" algn="l"/>
                <a:tab pos="682625" algn="l"/>
                <a:tab pos="1087438" algn="l"/>
                <a:tab pos="1377950" algn="l"/>
                <a:tab pos="1712913" algn="l"/>
              </a:tabLst>
            </a:pPr>
            <a:r>
              <a:rPr lang="en-US" b="1" dirty="0">
                <a:solidFill>
                  <a:schemeClr val="tx1"/>
                </a:solidFill>
                <a:latin typeface="Courier New" panose="02070309020205020404" pitchFamily="49" charset="0"/>
                <a:cs typeface="Courier New" panose="02070309020205020404" pitchFamily="49" charset="0"/>
              </a:rPr>
              <a:t>      // print "B"</a:t>
            </a:r>
          </a:p>
          <a:p>
            <a:pPr>
              <a:tabLst>
                <a:tab pos="347663" algn="l"/>
                <a:tab pos="682625" algn="l"/>
                <a:tab pos="1087438" algn="l"/>
                <a:tab pos="1377950" algn="l"/>
                <a:tab pos="1712913" algn="l"/>
              </a:tabLst>
            </a:pPr>
            <a:r>
              <a:rPr lang="en-US" b="1" dirty="0">
                <a:solidFill>
                  <a:schemeClr val="tx1"/>
                </a:solidFill>
                <a:latin typeface="Courier New" panose="02070309020205020404" pitchFamily="49" charset="0"/>
                <a:cs typeface="Courier New" panose="02070309020205020404" pitchFamily="49" charset="0"/>
              </a:rPr>
              <a:t>    } </a:t>
            </a:r>
            <a:r>
              <a:rPr lang="en-US" b="1" dirty="0">
                <a:solidFill>
                  <a:srgbClr val="0000FF"/>
                </a:solidFill>
                <a:latin typeface="Courier New" panose="02070309020205020404" pitchFamily="49" charset="0"/>
                <a:cs typeface="Courier New" panose="02070309020205020404" pitchFamily="49" charset="0"/>
              </a:rPr>
              <a:t>else</a:t>
            </a:r>
            <a:r>
              <a:rPr lang="en-US" b="1" dirty="0">
                <a:solidFill>
                  <a:schemeClr val="tx1"/>
                </a:solidFill>
                <a:latin typeface="Courier New" panose="02070309020205020404" pitchFamily="49" charset="0"/>
                <a:cs typeface="Courier New" panose="02070309020205020404" pitchFamily="49" charset="0"/>
              </a:rPr>
              <a:t> {</a:t>
            </a:r>
          </a:p>
          <a:p>
            <a:pPr>
              <a:tabLst>
                <a:tab pos="347663" algn="l"/>
                <a:tab pos="682625" algn="l"/>
                <a:tab pos="1087438" algn="l"/>
                <a:tab pos="1377950" algn="l"/>
                <a:tab pos="1712913" algn="l"/>
              </a:tabLst>
            </a:pPr>
            <a:r>
              <a:rPr lang="en-US" b="1" dirty="0">
                <a:solidFill>
                  <a:schemeClr val="tx1"/>
                </a:solidFill>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if</a:t>
            </a:r>
            <a:r>
              <a:rPr lang="en-US" b="1" dirty="0">
                <a:solidFill>
                  <a:schemeClr val="tx1"/>
                </a:solidFill>
                <a:latin typeface="Courier New" panose="02070309020205020404" pitchFamily="49" charset="0"/>
                <a:cs typeface="Courier New" panose="02070309020205020404" pitchFamily="49" charset="0"/>
              </a:rPr>
              <a:t> (score &gt;= </a:t>
            </a:r>
            <a:r>
              <a:rPr lang="en-US" b="1" dirty="0">
                <a:solidFill>
                  <a:srgbClr val="C00000"/>
                </a:solidFill>
                <a:latin typeface="Courier New" panose="02070309020205020404" pitchFamily="49" charset="0"/>
                <a:cs typeface="Courier New" panose="02070309020205020404" pitchFamily="49" charset="0"/>
              </a:rPr>
              <a:t>3</a:t>
            </a:r>
            <a:r>
              <a:rPr lang="en-US" b="1" dirty="0">
                <a:solidFill>
                  <a:schemeClr val="tx1"/>
                </a:solidFill>
                <a:latin typeface="Courier New" panose="02070309020205020404" pitchFamily="49" charset="0"/>
                <a:cs typeface="Courier New" panose="02070309020205020404" pitchFamily="49" charset="0"/>
              </a:rPr>
              <a:t>) {</a:t>
            </a:r>
          </a:p>
          <a:p>
            <a:pPr>
              <a:tabLst>
                <a:tab pos="347663" algn="l"/>
                <a:tab pos="682625" algn="l"/>
                <a:tab pos="1087438" algn="l"/>
                <a:tab pos="1377950" algn="l"/>
                <a:tab pos="1712913" algn="l"/>
              </a:tabLst>
            </a:pPr>
            <a:r>
              <a:rPr lang="en-US" b="1" dirty="0">
                <a:solidFill>
                  <a:schemeClr val="tx1"/>
                </a:solidFill>
                <a:latin typeface="Courier New" panose="02070309020205020404" pitchFamily="49" charset="0"/>
                <a:cs typeface="Courier New" panose="02070309020205020404" pitchFamily="49" charset="0"/>
              </a:rPr>
              <a:t>        // print "C"      </a:t>
            </a:r>
          </a:p>
          <a:p>
            <a:pPr>
              <a:tabLst>
                <a:tab pos="347663" algn="l"/>
                <a:tab pos="682625" algn="l"/>
                <a:tab pos="1087438" algn="l"/>
                <a:tab pos="1377950" algn="l"/>
                <a:tab pos="1712913" algn="l"/>
              </a:tabLst>
            </a:pPr>
            <a:r>
              <a:rPr lang="en-US" b="1" dirty="0">
                <a:solidFill>
                  <a:schemeClr val="tx1"/>
                </a:solidFill>
                <a:latin typeface="Courier New" panose="02070309020205020404" pitchFamily="49" charset="0"/>
                <a:cs typeface="Courier New" panose="02070309020205020404" pitchFamily="49" charset="0"/>
              </a:rPr>
              <a:t>    } </a:t>
            </a:r>
            <a:r>
              <a:rPr lang="en-US" b="1" dirty="0">
                <a:solidFill>
                  <a:srgbClr val="0000FF"/>
                </a:solidFill>
                <a:latin typeface="Courier New" panose="02070309020205020404" pitchFamily="49" charset="0"/>
                <a:cs typeface="Courier New" panose="02070309020205020404" pitchFamily="49" charset="0"/>
              </a:rPr>
              <a:t>else </a:t>
            </a:r>
            <a:r>
              <a:rPr lang="en-US" b="1" dirty="0">
                <a:solidFill>
                  <a:schemeClr val="tx1"/>
                </a:solidFill>
                <a:latin typeface="Courier New" panose="02070309020205020404" pitchFamily="49" charset="0"/>
                <a:cs typeface="Courier New" panose="02070309020205020404" pitchFamily="49" charset="0"/>
              </a:rPr>
              <a:t>{</a:t>
            </a:r>
          </a:p>
          <a:p>
            <a:pPr>
              <a:tabLst>
                <a:tab pos="347663" algn="l"/>
                <a:tab pos="682625" algn="l"/>
                <a:tab pos="1087438" algn="l"/>
                <a:tab pos="1377950" algn="l"/>
                <a:tab pos="1712913" algn="l"/>
              </a:tabLst>
            </a:pPr>
            <a:r>
              <a:rPr lang="en-US" b="1" dirty="0">
                <a:solidFill>
                  <a:schemeClr val="tx1"/>
                </a:solidFill>
                <a:latin typeface="Courier New" panose="02070309020205020404" pitchFamily="49" charset="0"/>
                <a:cs typeface="Courier New" panose="02070309020205020404" pitchFamily="49" charset="0"/>
              </a:rPr>
              <a:t>        // print "D"</a:t>
            </a:r>
          </a:p>
          <a:p>
            <a:pPr>
              <a:tabLst>
                <a:tab pos="347663" algn="l"/>
                <a:tab pos="682625" algn="l"/>
                <a:tab pos="1087438" algn="l"/>
                <a:tab pos="1377950" algn="l"/>
                <a:tab pos="1712913" algn="l"/>
              </a:tabLst>
            </a:pPr>
            <a:r>
              <a:rPr lang="en-US" b="1" dirty="0">
                <a:solidFill>
                  <a:schemeClr val="tx1"/>
                </a:solidFill>
                <a:latin typeface="Courier New" panose="02070309020205020404" pitchFamily="49" charset="0"/>
                <a:cs typeface="Courier New" panose="02070309020205020404" pitchFamily="49" charset="0"/>
              </a:rPr>
              <a:t>      }</a:t>
            </a:r>
          </a:p>
          <a:p>
            <a:pPr>
              <a:tabLst>
                <a:tab pos="347663" algn="l"/>
                <a:tab pos="682625" algn="l"/>
                <a:tab pos="1087438" algn="l"/>
                <a:tab pos="1377950" algn="l"/>
                <a:tab pos="1712913" algn="l"/>
              </a:tabLst>
            </a:pPr>
            <a:r>
              <a:rPr lang="en-US" b="1" dirty="0">
                <a:solidFill>
                  <a:schemeClr val="tx1"/>
                </a:solidFill>
                <a:latin typeface="Courier New" panose="02070309020205020404" pitchFamily="49" charset="0"/>
                <a:cs typeface="Courier New" panose="02070309020205020404" pitchFamily="49" charset="0"/>
              </a:rPr>
              <a:t>    }</a:t>
            </a:r>
          </a:p>
          <a:p>
            <a:pPr>
              <a:tabLst>
                <a:tab pos="347663" algn="l"/>
                <a:tab pos="682625" algn="l"/>
                <a:tab pos="1087438" algn="l"/>
                <a:tab pos="1377950" algn="l"/>
                <a:tab pos="1712913" algn="l"/>
              </a:tabLst>
            </a:pPr>
            <a:r>
              <a:rPr lang="en-US" b="1" dirty="0">
                <a:solidFill>
                  <a:schemeClr val="tx1"/>
                </a:solidFill>
                <a:latin typeface="Courier New" panose="02070309020205020404" pitchFamily="49" charset="0"/>
                <a:cs typeface="Courier New" panose="02070309020205020404" pitchFamily="49" charset="0"/>
              </a:rPr>
              <a:t>  }</a:t>
            </a:r>
          </a:p>
          <a:p>
            <a:pPr>
              <a:tabLst>
                <a:tab pos="347663" algn="l"/>
                <a:tab pos="682625" algn="l"/>
                <a:tab pos="1087438" algn="l"/>
                <a:tab pos="1377950" algn="l"/>
                <a:tab pos="1712913" algn="l"/>
              </a:tabLst>
            </a:pPr>
            <a:r>
              <a:rPr lang="en-US" b="1" dirty="0">
                <a:solidFill>
                  <a:schemeClr val="tx1"/>
                </a:solidFill>
                <a:latin typeface="Courier New" panose="02070309020205020404" pitchFamily="49" charset="0"/>
                <a:cs typeface="Courier New" panose="02070309020205020404" pitchFamily="49" charset="0"/>
              </a:rPr>
              <a:t>…</a:t>
            </a:r>
          </a:p>
        </p:txBody>
      </p:sp>
      <p:pic>
        <p:nvPicPr>
          <p:cNvPr id="6" name="Picture 5">
            <a:extLst>
              <a:ext uri="{FF2B5EF4-FFF2-40B4-BE49-F238E27FC236}">
                <a16:creationId xmlns:a16="http://schemas.microsoft.com/office/drawing/2014/main" id="{3C6114E5-8048-4B49-9203-9B6E6AC2505F}"/>
              </a:ext>
            </a:extLst>
          </p:cNvPr>
          <p:cNvPicPr>
            <a:picLocks noChangeAspect="1"/>
          </p:cNvPicPr>
          <p:nvPr/>
        </p:nvPicPr>
        <p:blipFill>
          <a:blip r:embed="rId3"/>
          <a:stretch>
            <a:fillRect/>
          </a:stretch>
        </p:blipFill>
        <p:spPr>
          <a:xfrm>
            <a:off x="3762429" y="4253340"/>
            <a:ext cx="5246522" cy="2428727"/>
          </a:xfrm>
          <a:prstGeom prst="rect">
            <a:avLst/>
          </a:prstGeom>
          <a:solidFill>
            <a:schemeClr val="bg1"/>
          </a:solidFill>
        </p:spPr>
      </p:pic>
    </p:spTree>
    <p:extLst>
      <p:ext uri="{BB962C8B-B14F-4D97-AF65-F5344CB8AC3E}">
        <p14:creationId xmlns:p14="http://schemas.microsoft.com/office/powerpoint/2010/main" val="424054071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Repetition through Recursion</a:t>
            </a:r>
          </a:p>
        </p:txBody>
      </p:sp>
      <p:sp>
        <p:nvSpPr>
          <p:cNvPr id="7" name="Slide Number Placeholder 6"/>
          <p:cNvSpPr>
            <a:spLocks noGrp="1"/>
          </p:cNvSpPr>
          <p:nvPr>
            <p:ph type="sldNum" sz="quarter" idx="12"/>
          </p:nvPr>
        </p:nvSpPr>
        <p:spPr/>
        <p:txBody>
          <a:bodyPr>
            <a:normAutofit/>
          </a:bodyPr>
          <a:lstStyle/>
          <a:p>
            <a:pPr>
              <a:defRPr/>
            </a:pPr>
            <a:r>
              <a:rPr lang="en-US" sz="1200" dirty="0"/>
              <a:t>Week13</a:t>
            </a:r>
            <a:r>
              <a:rPr sz="1200" dirty="0"/>
              <a:t> - </a:t>
            </a:r>
            <a:fld id="{F7EC234A-9094-4BB8-9EA4-75ECDA8A365B}" type="slidenum">
              <a:rPr sz="1200" smtClean="0"/>
              <a:pPr>
                <a:defRPr/>
              </a:pPr>
              <a:t>17</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Content Placeholder 5"/>
          <p:cNvSpPr>
            <a:spLocks noGrp="1"/>
          </p:cNvSpPr>
          <p:nvPr>
            <p:ph idx="1"/>
          </p:nvPr>
        </p:nvSpPr>
        <p:spPr>
          <a:xfrm>
            <a:off x="587375" y="1187450"/>
            <a:ext cx="8292856" cy="1415073"/>
          </a:xfrm>
        </p:spPr>
        <p:txBody>
          <a:bodyPr>
            <a:normAutofit/>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US" sz="2000" dirty="0"/>
              <a:t>factorial(2) requires factorial(1), which in turn requires factorial (0)</a:t>
            </a:r>
          </a:p>
        </p:txBody>
      </p:sp>
      <p:sp>
        <p:nvSpPr>
          <p:cNvPr id="84" name="TextBox 83">
            <a:extLst>
              <a:ext uri="{FF2B5EF4-FFF2-40B4-BE49-F238E27FC236}">
                <a16:creationId xmlns:a16="http://schemas.microsoft.com/office/drawing/2014/main" id="{C4E05674-68A2-0D4E-8B47-F7A2C6A6B76F}"/>
              </a:ext>
            </a:extLst>
          </p:cNvPr>
          <p:cNvSpPr txBox="1"/>
          <p:nvPr/>
        </p:nvSpPr>
        <p:spPr>
          <a:xfrm>
            <a:off x="587376" y="1766793"/>
            <a:ext cx="5405462" cy="2862322"/>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tabLst>
                <a:tab pos="347663" algn="l"/>
                <a:tab pos="682625" algn="l"/>
                <a:tab pos="1087438" algn="l"/>
                <a:tab pos="1377950" algn="l"/>
                <a:tab pos="1712913" algn="l"/>
              </a:tabLst>
            </a:pPr>
            <a:r>
              <a:rPr lang="en-US" b="1" dirty="0">
                <a:solidFill>
                  <a:srgbClr val="0000FF"/>
                </a:solidFill>
                <a:latin typeface="Courier New" panose="02070309020205020404" pitchFamily="49" charset="0"/>
                <a:cs typeface="Courier New" panose="02070309020205020404" pitchFamily="49" charset="0"/>
              </a:rPr>
              <a:t>long</a:t>
            </a:r>
            <a:r>
              <a:rPr lang="en-US" b="1" dirty="0">
                <a:solidFill>
                  <a:schemeClr val="tx1"/>
                </a:solidFill>
                <a:latin typeface="Courier New" panose="02070309020205020404" pitchFamily="49" charset="0"/>
                <a:cs typeface="Courier New" panose="02070309020205020404" pitchFamily="49" charset="0"/>
              </a:rPr>
              <a:t> factorial(</a:t>
            </a:r>
            <a:r>
              <a:rPr lang="en-US" b="1" dirty="0">
                <a:solidFill>
                  <a:srgbClr val="0000FF"/>
                </a:solidFill>
                <a:latin typeface="Courier New" panose="02070309020205020404" pitchFamily="49" charset="0"/>
                <a:cs typeface="Courier New" panose="02070309020205020404" pitchFamily="49" charset="0"/>
              </a:rPr>
              <a:t>long</a:t>
            </a:r>
            <a:r>
              <a:rPr lang="en-US" b="1" dirty="0">
                <a:solidFill>
                  <a:schemeClr val="tx1"/>
                </a:solidFill>
                <a:latin typeface="Courier New" panose="02070309020205020404" pitchFamily="49" charset="0"/>
                <a:cs typeface="Courier New" panose="02070309020205020404" pitchFamily="49" charset="0"/>
              </a:rPr>
              <a:t> n) </a:t>
            </a:r>
          </a:p>
          <a:p>
            <a:pPr>
              <a:tabLst>
                <a:tab pos="347663" algn="l"/>
                <a:tab pos="682625" algn="l"/>
                <a:tab pos="1087438" algn="l"/>
                <a:tab pos="1377950" algn="l"/>
                <a:tab pos="1712913" algn="l"/>
              </a:tabLst>
            </a:pPr>
            <a:r>
              <a:rPr lang="en-US" b="1" dirty="0">
                <a:solidFill>
                  <a:schemeClr val="tx1"/>
                </a:solidFill>
                <a:latin typeface="Courier New" panose="02070309020205020404" pitchFamily="49" charset="0"/>
                <a:cs typeface="Courier New" panose="02070309020205020404" pitchFamily="49" charset="0"/>
              </a:rPr>
              <a:t>{ </a:t>
            </a:r>
          </a:p>
          <a:p>
            <a:pPr>
              <a:tabLst>
                <a:tab pos="347663" algn="l"/>
                <a:tab pos="682625" algn="l"/>
                <a:tab pos="1087438" algn="l"/>
                <a:tab pos="1377950" algn="l"/>
                <a:tab pos="1712913" algn="l"/>
              </a:tabLst>
            </a:pPr>
            <a:r>
              <a:rPr lang="en-US" b="1" dirty="0">
                <a:solidFill>
                  <a:schemeClr val="tx1"/>
                </a:solidFill>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long</a:t>
            </a:r>
            <a:r>
              <a:rPr lang="en-US" b="1" dirty="0">
                <a:solidFill>
                  <a:schemeClr val="tx1"/>
                </a:solidFill>
                <a:latin typeface="Courier New" panose="02070309020205020404" pitchFamily="49" charset="0"/>
                <a:cs typeface="Courier New" panose="02070309020205020404" pitchFamily="49" charset="0"/>
              </a:rPr>
              <a:t> answer; </a:t>
            </a:r>
          </a:p>
          <a:p>
            <a:pPr>
              <a:tabLst>
                <a:tab pos="347663" algn="l"/>
                <a:tab pos="682625" algn="l"/>
                <a:tab pos="1087438" algn="l"/>
                <a:tab pos="1377950" algn="l"/>
                <a:tab pos="1712913" algn="l"/>
              </a:tabLst>
            </a:pPr>
            <a:r>
              <a:rPr lang="en-US" b="1" dirty="0">
                <a:solidFill>
                  <a:schemeClr val="tx1"/>
                </a:solidFill>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if</a:t>
            </a:r>
            <a:r>
              <a:rPr lang="en-US" b="1" dirty="0">
                <a:solidFill>
                  <a:schemeClr val="tx1"/>
                </a:solidFill>
                <a:latin typeface="Courier New" panose="02070309020205020404" pitchFamily="49" charset="0"/>
                <a:cs typeface="Courier New" panose="02070309020205020404" pitchFamily="49" charset="0"/>
              </a:rPr>
              <a:t> (n == </a:t>
            </a:r>
            <a:r>
              <a:rPr lang="en-US" b="1" dirty="0">
                <a:solidFill>
                  <a:srgbClr val="C00000"/>
                </a:solidFill>
                <a:latin typeface="Courier New" panose="02070309020205020404" pitchFamily="49" charset="0"/>
                <a:cs typeface="Courier New" panose="02070309020205020404" pitchFamily="49" charset="0"/>
              </a:rPr>
              <a:t>0</a:t>
            </a:r>
            <a:r>
              <a:rPr lang="en-US" b="1" dirty="0">
                <a:solidFill>
                  <a:schemeClr val="tx1"/>
                </a:solidFill>
                <a:latin typeface="Courier New" panose="02070309020205020404" pitchFamily="49" charset="0"/>
                <a:cs typeface="Courier New" panose="02070309020205020404" pitchFamily="49" charset="0"/>
              </a:rPr>
              <a:t>) { </a:t>
            </a:r>
          </a:p>
          <a:p>
            <a:pPr>
              <a:tabLst>
                <a:tab pos="347663" algn="l"/>
                <a:tab pos="682625" algn="l"/>
                <a:tab pos="1087438" algn="l"/>
                <a:tab pos="1377950" algn="l"/>
                <a:tab pos="1712913" algn="l"/>
              </a:tabLst>
            </a:pPr>
            <a:r>
              <a:rPr lang="en-US" b="1" dirty="0">
                <a:solidFill>
                  <a:schemeClr val="tx1"/>
                </a:solidFill>
                <a:latin typeface="Courier New" panose="02070309020205020404" pitchFamily="49" charset="0"/>
                <a:cs typeface="Courier New" panose="02070309020205020404" pitchFamily="49" charset="0"/>
              </a:rPr>
              <a:t>        answer = </a:t>
            </a:r>
            <a:r>
              <a:rPr lang="en-US" b="1" dirty="0">
                <a:solidFill>
                  <a:srgbClr val="C00000"/>
                </a:solidFill>
                <a:latin typeface="Courier New" panose="02070309020205020404" pitchFamily="49" charset="0"/>
                <a:cs typeface="Courier New" panose="02070309020205020404" pitchFamily="49" charset="0"/>
              </a:rPr>
              <a:t>1</a:t>
            </a:r>
            <a:r>
              <a:rPr lang="en-US" b="1" dirty="0">
                <a:solidFill>
                  <a:schemeClr val="tx1"/>
                </a:solidFill>
                <a:latin typeface="Courier New" panose="02070309020205020404" pitchFamily="49" charset="0"/>
                <a:cs typeface="Courier New" panose="02070309020205020404" pitchFamily="49" charset="0"/>
              </a:rPr>
              <a:t>; </a:t>
            </a:r>
          </a:p>
          <a:p>
            <a:pPr>
              <a:tabLst>
                <a:tab pos="347663" algn="l"/>
                <a:tab pos="682625" algn="l"/>
                <a:tab pos="1087438" algn="l"/>
                <a:tab pos="1377950" algn="l"/>
                <a:tab pos="1712913" algn="l"/>
              </a:tabLst>
            </a:pPr>
            <a:r>
              <a:rPr lang="en-US" b="1" dirty="0">
                <a:solidFill>
                  <a:schemeClr val="tx1"/>
                </a:solidFill>
                <a:latin typeface="Courier New" panose="02070309020205020404" pitchFamily="49" charset="0"/>
                <a:cs typeface="Courier New" panose="02070309020205020404" pitchFamily="49" charset="0"/>
              </a:rPr>
              <a:t>    } </a:t>
            </a:r>
            <a:r>
              <a:rPr lang="en-US" b="1" dirty="0">
                <a:solidFill>
                  <a:srgbClr val="0000FF"/>
                </a:solidFill>
                <a:latin typeface="Courier New" panose="02070309020205020404" pitchFamily="49" charset="0"/>
                <a:cs typeface="Courier New" panose="02070309020205020404" pitchFamily="49" charset="0"/>
              </a:rPr>
              <a:t>else</a:t>
            </a:r>
            <a:r>
              <a:rPr lang="en-US" b="1" dirty="0">
                <a:solidFill>
                  <a:schemeClr val="tx1"/>
                </a:solidFill>
                <a:latin typeface="Courier New" panose="02070309020205020404" pitchFamily="49" charset="0"/>
                <a:cs typeface="Courier New" panose="02070309020205020404" pitchFamily="49" charset="0"/>
              </a:rPr>
              <a:t> { </a:t>
            </a:r>
          </a:p>
          <a:p>
            <a:pPr>
              <a:tabLst>
                <a:tab pos="347663" algn="l"/>
                <a:tab pos="682625" algn="l"/>
                <a:tab pos="1087438" algn="l"/>
                <a:tab pos="1377950" algn="l"/>
                <a:tab pos="1712913" algn="l"/>
              </a:tabLst>
            </a:pPr>
            <a:r>
              <a:rPr lang="en-US" b="1" dirty="0">
                <a:solidFill>
                  <a:schemeClr val="tx1"/>
                </a:solidFill>
                <a:latin typeface="Courier New" panose="02070309020205020404" pitchFamily="49" charset="0"/>
                <a:cs typeface="Courier New" panose="02070309020205020404" pitchFamily="49" charset="0"/>
              </a:rPr>
              <a:t>        answer = n * factorial(n - </a:t>
            </a:r>
            <a:r>
              <a:rPr lang="en-US" b="1" dirty="0">
                <a:solidFill>
                  <a:srgbClr val="C00000"/>
                </a:solidFill>
                <a:latin typeface="Courier New" panose="02070309020205020404" pitchFamily="49" charset="0"/>
                <a:cs typeface="Courier New" panose="02070309020205020404" pitchFamily="49" charset="0"/>
              </a:rPr>
              <a:t>1</a:t>
            </a:r>
            <a:r>
              <a:rPr lang="en-US" b="1" dirty="0">
                <a:solidFill>
                  <a:schemeClr val="tx1"/>
                </a:solidFill>
                <a:latin typeface="Courier New" panose="02070309020205020404" pitchFamily="49" charset="0"/>
                <a:cs typeface="Courier New" panose="02070309020205020404" pitchFamily="49" charset="0"/>
              </a:rPr>
              <a:t>); </a:t>
            </a:r>
          </a:p>
          <a:p>
            <a:pPr>
              <a:tabLst>
                <a:tab pos="347663" algn="l"/>
                <a:tab pos="682625" algn="l"/>
                <a:tab pos="1087438" algn="l"/>
                <a:tab pos="1377950" algn="l"/>
                <a:tab pos="1712913" algn="l"/>
              </a:tabLst>
            </a:pPr>
            <a:r>
              <a:rPr lang="en-US" b="1" dirty="0">
                <a:solidFill>
                  <a:schemeClr val="tx1"/>
                </a:solidFill>
                <a:latin typeface="Courier New" panose="02070309020205020404" pitchFamily="49" charset="0"/>
                <a:cs typeface="Courier New" panose="02070309020205020404" pitchFamily="49" charset="0"/>
              </a:rPr>
              <a:t>    } </a:t>
            </a:r>
          </a:p>
          <a:p>
            <a:pPr>
              <a:tabLst>
                <a:tab pos="347663" algn="l"/>
                <a:tab pos="682625" algn="l"/>
                <a:tab pos="1087438" algn="l"/>
                <a:tab pos="1377950" algn="l"/>
                <a:tab pos="1712913" algn="l"/>
              </a:tabLst>
            </a:pPr>
            <a:r>
              <a:rPr lang="en-US" b="1" dirty="0">
                <a:solidFill>
                  <a:schemeClr val="tx1"/>
                </a:solidFill>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return</a:t>
            </a:r>
            <a:r>
              <a:rPr lang="en-US" b="1" dirty="0">
                <a:solidFill>
                  <a:schemeClr val="tx1"/>
                </a:solidFill>
                <a:latin typeface="Courier New" panose="02070309020205020404" pitchFamily="49" charset="0"/>
                <a:cs typeface="Courier New" panose="02070309020205020404" pitchFamily="49" charset="0"/>
              </a:rPr>
              <a:t> answer;</a:t>
            </a:r>
          </a:p>
          <a:p>
            <a:pPr>
              <a:tabLst>
                <a:tab pos="347663" algn="l"/>
                <a:tab pos="682625" algn="l"/>
                <a:tab pos="1087438" algn="l"/>
                <a:tab pos="1377950" algn="l"/>
                <a:tab pos="1712913" algn="l"/>
              </a:tabLst>
            </a:pPr>
            <a:r>
              <a:rPr lang="en-US" b="1" dirty="0">
                <a:solidFill>
                  <a:schemeClr val="tx1"/>
                </a:solidFill>
                <a:latin typeface="Courier New" panose="02070309020205020404" pitchFamily="49" charset="0"/>
                <a:cs typeface="Courier New" panose="02070309020205020404" pitchFamily="49" charset="0"/>
              </a:rPr>
              <a:t>}</a:t>
            </a:r>
          </a:p>
        </p:txBody>
      </p:sp>
      <p:pic>
        <p:nvPicPr>
          <p:cNvPr id="3" name="Picture 2">
            <a:extLst>
              <a:ext uri="{FF2B5EF4-FFF2-40B4-BE49-F238E27FC236}">
                <a16:creationId xmlns:a16="http://schemas.microsoft.com/office/drawing/2014/main" id="{78D60D94-825A-D54F-ACF5-EA46D7263418}"/>
              </a:ext>
            </a:extLst>
          </p:cNvPr>
          <p:cNvPicPr>
            <a:picLocks noChangeAspect="1"/>
          </p:cNvPicPr>
          <p:nvPr/>
        </p:nvPicPr>
        <p:blipFill rotWithShape="1">
          <a:blip r:embed="rId3">
            <a:extLst>
              <a:ext uri="{28A0092B-C50C-407E-A947-70E740481C1C}">
                <a14:useLocalDpi xmlns:a14="http://schemas.microsoft.com/office/drawing/2010/main" val="0"/>
              </a:ext>
            </a:extLst>
          </a:blip>
          <a:srcRect l="4933" r="9109"/>
          <a:stretch/>
        </p:blipFill>
        <p:spPr>
          <a:xfrm>
            <a:off x="3268394" y="4068298"/>
            <a:ext cx="5852160" cy="2659463"/>
          </a:xfrm>
          <a:prstGeom prst="rect">
            <a:avLst/>
          </a:prstGeom>
        </p:spPr>
      </p:pic>
    </p:spTree>
    <p:extLst>
      <p:ext uri="{BB962C8B-B14F-4D97-AF65-F5344CB8AC3E}">
        <p14:creationId xmlns:p14="http://schemas.microsoft.com/office/powerpoint/2010/main" val="136202705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Common Types of Recursion</a:t>
            </a:r>
          </a:p>
        </p:txBody>
      </p:sp>
      <p:sp>
        <p:nvSpPr>
          <p:cNvPr id="7" name="Slide Number Placeholder 6"/>
          <p:cNvSpPr>
            <a:spLocks noGrp="1"/>
          </p:cNvSpPr>
          <p:nvPr>
            <p:ph type="sldNum" sz="quarter" idx="12"/>
          </p:nvPr>
        </p:nvSpPr>
        <p:spPr/>
        <p:txBody>
          <a:bodyPr>
            <a:normAutofit/>
          </a:bodyPr>
          <a:lstStyle/>
          <a:p>
            <a:pPr>
              <a:defRPr/>
            </a:pPr>
            <a:r>
              <a:rPr lang="en-US" sz="1200" dirty="0"/>
              <a:t>Week13</a:t>
            </a:r>
            <a:r>
              <a:rPr sz="1200" dirty="0"/>
              <a:t> </a:t>
            </a:r>
            <a:r>
              <a:rPr lang="en-US" sz="1200" dirty="0"/>
              <a:t>-</a:t>
            </a:r>
            <a:r>
              <a:rPr sz="1200" dirty="0"/>
              <a:t> </a:t>
            </a:r>
            <a:fld id="{F7EC234A-9094-4BB8-9EA4-75ECDA8A365B}" type="slidenum">
              <a:rPr sz="1200" smtClean="0"/>
              <a:pPr>
                <a:defRPr/>
              </a:pPr>
              <a:t>18</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8" name="Rectangle 3"/>
          <p:cNvSpPr txBox="1">
            <a:spLocks noChangeArrowheads="1"/>
          </p:cNvSpPr>
          <p:nvPr/>
        </p:nvSpPr>
        <p:spPr>
          <a:xfrm>
            <a:off x="457200" y="1214490"/>
            <a:ext cx="8229600" cy="5643510"/>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1313" indent="-341313" fontAlgn="auto">
              <a:lnSpc>
                <a:spcPct val="110000"/>
              </a:lnSpc>
              <a:spcBef>
                <a:spcPts val="1200"/>
              </a:spcBef>
              <a:spcAft>
                <a:spcPts val="0"/>
              </a:spcAft>
              <a:buClr>
                <a:schemeClr val="tx1">
                  <a:lumMod val="90000"/>
                  <a:lumOff val="10000"/>
                </a:schemeClr>
              </a:buClr>
              <a:buSzPct val="100000"/>
              <a:buFont typeface="Wingdings" panose="05000000000000000000" pitchFamily="2" charset="2"/>
              <a:buChar char="§"/>
            </a:pPr>
            <a:r>
              <a:rPr lang="en-US" sz="2600" dirty="0"/>
              <a:t>Integers</a:t>
            </a:r>
          </a:p>
          <a:p>
            <a:pPr marL="615633" lvl="1" indent="-341313" fontAlgn="auto">
              <a:lnSpc>
                <a:spcPct val="110000"/>
              </a:lnSpc>
              <a:spcBef>
                <a:spcPts val="1200"/>
              </a:spcBef>
              <a:spcAft>
                <a:spcPts val="0"/>
              </a:spcAft>
              <a:buClr>
                <a:schemeClr val="tx1">
                  <a:lumMod val="90000"/>
                  <a:lumOff val="10000"/>
                </a:schemeClr>
              </a:buClr>
              <a:buSzPct val="100000"/>
              <a:buFont typeface="Wingdings" panose="05000000000000000000" pitchFamily="2" charset="2"/>
              <a:buChar char="§"/>
            </a:pPr>
            <a:r>
              <a:rPr lang="en-US" sz="2200" dirty="0"/>
              <a:t>Base case:  a single digit or 0</a:t>
            </a:r>
          </a:p>
          <a:p>
            <a:pPr marL="615633" lvl="1" indent="-341313" fontAlgn="auto">
              <a:lnSpc>
                <a:spcPct val="110000"/>
              </a:lnSpc>
              <a:spcBef>
                <a:spcPts val="1200"/>
              </a:spcBef>
              <a:spcAft>
                <a:spcPts val="0"/>
              </a:spcAft>
              <a:buClr>
                <a:schemeClr val="tx1">
                  <a:lumMod val="90000"/>
                  <a:lumOff val="10000"/>
                </a:schemeClr>
              </a:buClr>
              <a:buSzPct val="100000"/>
              <a:buFont typeface="Wingdings" panose="05000000000000000000" pitchFamily="2" charset="2"/>
              <a:buChar char="§"/>
            </a:pPr>
            <a:r>
              <a:rPr lang="en-US" sz="2200" dirty="0"/>
              <a:t>Recursive case: number – 1 or number / 10</a:t>
            </a:r>
          </a:p>
          <a:p>
            <a:pPr marL="615633" lvl="1" indent="-341313" fontAlgn="auto">
              <a:lnSpc>
                <a:spcPct val="110000"/>
              </a:lnSpc>
              <a:spcBef>
                <a:spcPts val="1200"/>
              </a:spcBef>
              <a:spcAft>
                <a:spcPts val="0"/>
              </a:spcAft>
              <a:buClr>
                <a:schemeClr val="tx1">
                  <a:lumMod val="90000"/>
                  <a:lumOff val="10000"/>
                </a:schemeClr>
              </a:buClr>
              <a:buSzPct val="100000"/>
              <a:buFont typeface="Wingdings" panose="05000000000000000000" pitchFamily="2" charset="2"/>
              <a:buChar char="§"/>
            </a:pPr>
            <a:r>
              <a:rPr lang="en-US" sz="2200" dirty="0"/>
              <a:t>Example: factorial, </a:t>
            </a:r>
            <a:r>
              <a:rPr lang="en-US" sz="2200" dirty="0" err="1"/>
              <a:t>sumDigits</a:t>
            </a:r>
            <a:endParaRPr lang="en-US" sz="2200" dirty="0"/>
          </a:p>
          <a:p>
            <a:pPr marL="341313" indent="-341313" fontAlgn="auto">
              <a:lnSpc>
                <a:spcPct val="110000"/>
              </a:lnSpc>
              <a:spcBef>
                <a:spcPts val="1200"/>
              </a:spcBef>
              <a:spcAft>
                <a:spcPts val="0"/>
              </a:spcAft>
              <a:buClr>
                <a:schemeClr val="tx1">
                  <a:lumMod val="90000"/>
                  <a:lumOff val="10000"/>
                </a:schemeClr>
              </a:buClr>
              <a:buSzPct val="100000"/>
              <a:buFont typeface="Wingdings" panose="05000000000000000000" pitchFamily="2" charset="2"/>
              <a:buChar char="§"/>
            </a:pPr>
            <a:endParaRPr lang="en-US" sz="100" u="sng" dirty="0"/>
          </a:p>
          <a:p>
            <a:pPr marL="341313" indent="-341313" fontAlgn="auto">
              <a:lnSpc>
                <a:spcPct val="110000"/>
              </a:lnSpc>
              <a:spcBef>
                <a:spcPts val="1200"/>
              </a:spcBef>
              <a:spcAft>
                <a:spcPts val="0"/>
              </a:spcAft>
              <a:buClr>
                <a:schemeClr val="tx1">
                  <a:lumMod val="90000"/>
                  <a:lumOff val="10000"/>
                </a:schemeClr>
              </a:buClr>
              <a:buSzPct val="100000"/>
              <a:buFont typeface="Wingdings" panose="05000000000000000000" pitchFamily="2" charset="2"/>
              <a:buChar char="§"/>
            </a:pPr>
            <a:r>
              <a:rPr lang="en-US" sz="2600" dirty="0"/>
              <a:t>1D arrays (including strings)</a:t>
            </a:r>
          </a:p>
          <a:p>
            <a:pPr marL="615633" lvl="1" indent="-341313" fontAlgn="auto">
              <a:lnSpc>
                <a:spcPct val="110000"/>
              </a:lnSpc>
              <a:spcBef>
                <a:spcPts val="1200"/>
              </a:spcBef>
              <a:spcAft>
                <a:spcPts val="0"/>
              </a:spcAft>
              <a:buClr>
                <a:schemeClr val="tx1">
                  <a:lumMod val="90000"/>
                  <a:lumOff val="10000"/>
                </a:schemeClr>
              </a:buClr>
              <a:buSzPct val="100000"/>
              <a:buFont typeface="Wingdings" panose="05000000000000000000" pitchFamily="2" charset="2"/>
              <a:buChar char="§"/>
            </a:pPr>
            <a:r>
              <a:rPr lang="en-US" sz="2200" dirty="0"/>
              <a:t>Base case: an array of 1 element or an empty array</a:t>
            </a:r>
          </a:p>
          <a:p>
            <a:pPr marL="615633" lvl="1" indent="-341313" fontAlgn="auto">
              <a:lnSpc>
                <a:spcPct val="120000"/>
              </a:lnSpc>
              <a:spcBef>
                <a:spcPts val="1200"/>
              </a:spcBef>
              <a:spcAft>
                <a:spcPts val="0"/>
              </a:spcAft>
              <a:buClr>
                <a:schemeClr val="tx1">
                  <a:lumMod val="90000"/>
                  <a:lumOff val="10000"/>
                </a:schemeClr>
              </a:buClr>
              <a:buSzPct val="100000"/>
              <a:buFont typeface="Wingdings" panose="05000000000000000000" pitchFamily="2" charset="2"/>
              <a:buChar char="§"/>
            </a:pPr>
            <a:r>
              <a:rPr lang="en-US" sz="2200" dirty="0"/>
              <a:t>Recursive case: the array minus the first / last element or the left / right half of the elements.</a:t>
            </a:r>
          </a:p>
          <a:p>
            <a:pPr marL="615633" lvl="1" indent="-341313" fontAlgn="auto">
              <a:lnSpc>
                <a:spcPct val="110000"/>
              </a:lnSpc>
              <a:spcBef>
                <a:spcPts val="1200"/>
              </a:spcBef>
              <a:spcAft>
                <a:spcPts val="0"/>
              </a:spcAft>
              <a:buClr>
                <a:schemeClr val="tx1">
                  <a:lumMod val="90000"/>
                  <a:lumOff val="10000"/>
                </a:schemeClr>
              </a:buClr>
              <a:buSzPct val="100000"/>
              <a:buFont typeface="Wingdings" panose="05000000000000000000" pitchFamily="2" charset="2"/>
              <a:buChar char="§"/>
            </a:pPr>
            <a:r>
              <a:rPr lang="en-US" sz="2200" dirty="0"/>
              <a:t>Example: </a:t>
            </a:r>
            <a:r>
              <a:rPr lang="en-US" sz="2200" dirty="0" err="1"/>
              <a:t>findMax</a:t>
            </a:r>
            <a:r>
              <a:rPr lang="en-US" sz="2200" dirty="0"/>
              <a:t>, </a:t>
            </a:r>
            <a:r>
              <a:rPr lang="en-US" sz="2200" dirty="0" err="1"/>
              <a:t>binarySearch</a:t>
            </a:r>
            <a:endParaRPr lang="en-US" sz="2200" dirty="0"/>
          </a:p>
          <a:p>
            <a:pPr marL="615633" lvl="1" indent="-341313" fontAlgn="auto">
              <a:lnSpc>
                <a:spcPct val="110000"/>
              </a:lnSpc>
              <a:spcBef>
                <a:spcPts val="1200"/>
              </a:spcBef>
              <a:spcAft>
                <a:spcPts val="0"/>
              </a:spcAft>
              <a:buClr>
                <a:schemeClr val="tx1">
                  <a:lumMod val="90000"/>
                  <a:lumOff val="10000"/>
                </a:schemeClr>
              </a:buClr>
              <a:buSzPct val="100000"/>
              <a:buFont typeface="Wingdings" panose="05000000000000000000" pitchFamily="2" charset="2"/>
              <a:buChar char="§"/>
            </a:pPr>
            <a:endParaRPr lang="en-US" sz="100" dirty="0"/>
          </a:p>
          <a:p>
            <a:pPr marL="341313" indent="-341313" fontAlgn="auto">
              <a:lnSpc>
                <a:spcPct val="110000"/>
              </a:lnSpc>
              <a:spcBef>
                <a:spcPts val="1200"/>
              </a:spcBef>
              <a:spcAft>
                <a:spcPts val="0"/>
              </a:spcAft>
              <a:buClr>
                <a:schemeClr val="tx1">
                  <a:lumMod val="90000"/>
                  <a:lumOff val="10000"/>
                </a:schemeClr>
              </a:buClr>
              <a:buSzPct val="100000"/>
              <a:buFont typeface="Wingdings" panose="05000000000000000000" pitchFamily="2" charset="2"/>
              <a:buChar char="§"/>
            </a:pPr>
            <a:r>
              <a:rPr lang="en-US" sz="2600" dirty="0"/>
              <a:t>2D arrays </a:t>
            </a:r>
          </a:p>
          <a:p>
            <a:pPr marL="615633" lvl="1" indent="-341313" fontAlgn="auto">
              <a:lnSpc>
                <a:spcPct val="110000"/>
              </a:lnSpc>
              <a:spcBef>
                <a:spcPts val="1200"/>
              </a:spcBef>
              <a:spcAft>
                <a:spcPts val="0"/>
              </a:spcAft>
              <a:buClr>
                <a:schemeClr val="tx1">
                  <a:lumMod val="90000"/>
                  <a:lumOff val="10000"/>
                </a:schemeClr>
              </a:buClr>
              <a:buSzPct val="100000"/>
              <a:buFont typeface="Wingdings" panose="05000000000000000000" pitchFamily="2" charset="2"/>
              <a:buChar char="§"/>
            </a:pPr>
            <a:r>
              <a:rPr lang="en-US" sz="2200" dirty="0"/>
              <a:t>Base case: a single row / column or an empty array</a:t>
            </a:r>
          </a:p>
          <a:p>
            <a:pPr marL="615633" lvl="1" indent="-341313" fontAlgn="auto">
              <a:lnSpc>
                <a:spcPct val="110000"/>
              </a:lnSpc>
              <a:spcBef>
                <a:spcPts val="1200"/>
              </a:spcBef>
              <a:spcAft>
                <a:spcPts val="0"/>
              </a:spcAft>
              <a:buClr>
                <a:schemeClr val="tx1">
                  <a:lumMod val="90000"/>
                  <a:lumOff val="10000"/>
                </a:schemeClr>
              </a:buClr>
              <a:buSzPct val="100000"/>
              <a:buFont typeface="Wingdings" panose="05000000000000000000" pitchFamily="2" charset="2"/>
              <a:buChar char="§"/>
            </a:pPr>
            <a:r>
              <a:rPr lang="en-US" sz="2200" dirty="0"/>
              <a:t>Recursive case: the array minus one row / column</a:t>
            </a:r>
          </a:p>
          <a:p>
            <a:pPr marL="615633" lvl="1" indent="-341313" fontAlgn="auto">
              <a:spcBef>
                <a:spcPts val="1200"/>
              </a:spcBef>
              <a:spcAft>
                <a:spcPts val="0"/>
              </a:spcAft>
              <a:buClr>
                <a:schemeClr val="tx1">
                  <a:lumMod val="90000"/>
                  <a:lumOff val="10000"/>
                </a:schemeClr>
              </a:buClr>
              <a:buSzPct val="100000"/>
              <a:buFont typeface="Wingdings" panose="05000000000000000000" pitchFamily="2" charset="2"/>
              <a:buChar char="§"/>
            </a:pPr>
            <a:endParaRPr lang="en-US" dirty="0"/>
          </a:p>
          <a:p>
            <a:pPr marL="615633" lvl="1" indent="-341313" fontAlgn="auto">
              <a:spcBef>
                <a:spcPts val="1200"/>
              </a:spcBef>
              <a:spcAft>
                <a:spcPts val="0"/>
              </a:spcAft>
              <a:buClr>
                <a:schemeClr val="tx1">
                  <a:lumMod val="90000"/>
                  <a:lumOff val="10000"/>
                </a:schemeClr>
              </a:buClr>
              <a:buSzPct val="100000"/>
              <a:buFont typeface="Wingdings" panose="05000000000000000000" pitchFamily="2" charset="2"/>
              <a:buChar char="§"/>
            </a:pPr>
            <a:endParaRPr lang="en-US" dirty="0"/>
          </a:p>
          <a:p>
            <a:pPr marL="615633" lvl="1" indent="-341313" fontAlgn="auto">
              <a:spcBef>
                <a:spcPts val="1200"/>
              </a:spcBef>
              <a:spcAft>
                <a:spcPts val="0"/>
              </a:spcAft>
              <a:buClr>
                <a:schemeClr val="tx1">
                  <a:lumMod val="90000"/>
                  <a:lumOff val="10000"/>
                </a:schemeClr>
              </a:buClr>
              <a:buSzPct val="100000"/>
              <a:buFont typeface="Wingdings" panose="05000000000000000000" pitchFamily="2" charset="2"/>
              <a:buChar char="§"/>
            </a:pPr>
            <a:endParaRPr lang="en-US" dirty="0"/>
          </a:p>
        </p:txBody>
      </p:sp>
    </p:spTree>
    <p:extLst>
      <p:ext uri="{BB962C8B-B14F-4D97-AF65-F5344CB8AC3E}">
        <p14:creationId xmlns:p14="http://schemas.microsoft.com/office/powerpoint/2010/main" val="250419928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a:solidFill>
                  <a:srgbClr val="0000FF"/>
                </a:solidFill>
              </a:rPr>
              <a:t>Repetition through Loops</a:t>
            </a:r>
          </a:p>
        </p:txBody>
      </p:sp>
      <p:sp>
        <p:nvSpPr>
          <p:cNvPr id="7" name="Slide Number Placeholder 6"/>
          <p:cNvSpPr>
            <a:spLocks noGrp="1"/>
          </p:cNvSpPr>
          <p:nvPr>
            <p:ph type="sldNum" sz="quarter" idx="12"/>
          </p:nvPr>
        </p:nvSpPr>
        <p:spPr/>
        <p:txBody>
          <a:bodyPr>
            <a:normAutofit/>
          </a:bodyPr>
          <a:lstStyle/>
          <a:p>
            <a:pPr>
              <a:defRPr/>
            </a:pPr>
            <a:r>
              <a:rPr lang="en-US" sz="1200" dirty="0"/>
              <a:t>Week13</a:t>
            </a:r>
            <a:r>
              <a:rPr sz="1200" dirty="0"/>
              <a:t> - </a:t>
            </a:r>
            <a:fld id="{F7EC234A-9094-4BB8-9EA4-75ECDA8A365B}" type="slidenum">
              <a:rPr sz="1200" smtClean="0"/>
              <a:pPr>
                <a:defRPr/>
              </a:pPr>
              <a:t>19</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pic>
        <p:nvPicPr>
          <p:cNvPr id="4" name="Picture 3" descr="Diagram&#10;&#10;Description automatically generated">
            <a:extLst>
              <a:ext uri="{FF2B5EF4-FFF2-40B4-BE49-F238E27FC236}">
                <a16:creationId xmlns:a16="http://schemas.microsoft.com/office/drawing/2014/main" id="{EAFF9153-D379-4E7D-9B97-29843966A9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324981"/>
            <a:ext cx="7829783" cy="3058509"/>
          </a:xfrm>
          <a:prstGeom prst="rect">
            <a:avLst/>
          </a:prstGeom>
        </p:spPr>
      </p:pic>
      <p:sp>
        <p:nvSpPr>
          <p:cNvPr id="8" name="TextBox 7">
            <a:extLst>
              <a:ext uri="{FF2B5EF4-FFF2-40B4-BE49-F238E27FC236}">
                <a16:creationId xmlns:a16="http://schemas.microsoft.com/office/drawing/2014/main" id="{3895F873-6CB7-4316-B798-EE54B3634728}"/>
              </a:ext>
            </a:extLst>
          </p:cNvPr>
          <p:cNvSpPr txBox="1"/>
          <p:nvPr/>
        </p:nvSpPr>
        <p:spPr>
          <a:xfrm>
            <a:off x="857017" y="4168676"/>
            <a:ext cx="6205310" cy="2308324"/>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tabLst>
                <a:tab pos="347663" algn="l"/>
                <a:tab pos="682625" algn="l"/>
                <a:tab pos="1087438" algn="l"/>
                <a:tab pos="1377950" algn="l"/>
                <a:tab pos="1712913" algn="l"/>
              </a:tabLst>
            </a:pPr>
            <a:r>
              <a:rPr lang="en-US" b="1" dirty="0">
                <a:solidFill>
                  <a:srgbClr val="0000FF"/>
                </a:solidFill>
                <a:latin typeface="Courier New" panose="02070309020205020404" pitchFamily="49" charset="0"/>
                <a:cs typeface="Courier New" panose="02070309020205020404" pitchFamily="49" charset="0"/>
              </a:rPr>
              <a:t>long</a:t>
            </a:r>
            <a:r>
              <a:rPr lang="en-US" b="1" dirty="0">
                <a:solidFill>
                  <a:schemeClr val="tx1"/>
                </a:solidFill>
                <a:latin typeface="Courier New" panose="02070309020205020404" pitchFamily="49" charset="0"/>
                <a:cs typeface="Courier New" panose="02070309020205020404" pitchFamily="49" charset="0"/>
              </a:rPr>
              <a:t> factorial(</a:t>
            </a:r>
            <a:r>
              <a:rPr lang="en-US" b="1" dirty="0">
                <a:solidFill>
                  <a:srgbClr val="0000FF"/>
                </a:solidFill>
                <a:latin typeface="Courier New" panose="02070309020205020404" pitchFamily="49" charset="0"/>
                <a:cs typeface="Courier New" panose="02070309020205020404" pitchFamily="49" charset="0"/>
              </a:rPr>
              <a:t>long</a:t>
            </a:r>
            <a:r>
              <a:rPr lang="en-US" b="1" dirty="0">
                <a:solidFill>
                  <a:schemeClr val="tx1"/>
                </a:solidFill>
                <a:latin typeface="Courier New" panose="02070309020205020404" pitchFamily="49" charset="0"/>
                <a:cs typeface="Courier New" panose="02070309020205020404" pitchFamily="49" charset="0"/>
              </a:rPr>
              <a:t> n) </a:t>
            </a:r>
          </a:p>
          <a:p>
            <a:pPr>
              <a:tabLst>
                <a:tab pos="347663" algn="l"/>
                <a:tab pos="682625" algn="l"/>
                <a:tab pos="1087438" algn="l"/>
                <a:tab pos="1377950" algn="l"/>
                <a:tab pos="1712913" algn="l"/>
              </a:tabLst>
            </a:pPr>
            <a:r>
              <a:rPr lang="en-US" b="1" dirty="0">
                <a:solidFill>
                  <a:schemeClr val="tx1"/>
                </a:solidFill>
                <a:latin typeface="Courier New" panose="02070309020205020404" pitchFamily="49" charset="0"/>
                <a:cs typeface="Courier New" panose="02070309020205020404" pitchFamily="49" charset="0"/>
              </a:rPr>
              <a:t>{</a:t>
            </a:r>
          </a:p>
          <a:p>
            <a:pPr>
              <a:tabLst>
                <a:tab pos="347663" algn="l"/>
                <a:tab pos="682625" algn="l"/>
                <a:tab pos="1087438" algn="l"/>
                <a:tab pos="1377950" algn="l"/>
                <a:tab pos="1712913" algn="l"/>
              </a:tabLst>
            </a:pPr>
            <a:r>
              <a:rPr lang="en-US" b="1" dirty="0">
                <a:solidFill>
                  <a:schemeClr val="tx1"/>
                </a:solidFill>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long</a:t>
            </a:r>
            <a:r>
              <a:rPr lang="en-US" b="1" dirty="0">
                <a:solidFill>
                  <a:schemeClr val="tx1"/>
                </a:solidFill>
                <a:latin typeface="Courier New" panose="02070309020205020404" pitchFamily="49" charset="0"/>
                <a:cs typeface="Courier New" panose="02070309020205020404" pitchFamily="49" charset="0"/>
              </a:rPr>
              <a:t> product = n;</a:t>
            </a:r>
          </a:p>
          <a:p>
            <a:pPr>
              <a:tabLst>
                <a:tab pos="347663" algn="l"/>
                <a:tab pos="682625" algn="l"/>
                <a:tab pos="1087438" algn="l"/>
                <a:tab pos="1377950" algn="l"/>
                <a:tab pos="1712913" algn="l"/>
              </a:tabLst>
            </a:pPr>
            <a:r>
              <a:rPr lang="en-US" b="1" dirty="0">
                <a:solidFill>
                  <a:schemeClr val="tx1"/>
                </a:solidFill>
                <a:latin typeface="Courier New" panose="02070309020205020404" pitchFamily="49" charset="0"/>
                <a:cs typeface="Courier New" panose="02070309020205020404" pitchFamily="49" charset="0"/>
              </a:rPr>
              <a:t>    </a:t>
            </a:r>
            <a:r>
              <a:rPr lang="en-US" b="1" dirty="0">
                <a:solidFill>
                  <a:srgbClr val="0000FF"/>
                </a:solidFill>
                <a:highlight>
                  <a:srgbClr val="FFFF00"/>
                </a:highlight>
                <a:latin typeface="Courier New" panose="02070309020205020404" pitchFamily="49" charset="0"/>
                <a:cs typeface="Courier New" panose="02070309020205020404" pitchFamily="49" charset="0"/>
              </a:rPr>
              <a:t>for</a:t>
            </a:r>
            <a:r>
              <a:rPr lang="en-US" b="1" dirty="0">
                <a:solidFill>
                  <a:schemeClr val="tx1"/>
                </a:solidFill>
                <a:highlight>
                  <a:srgbClr val="FFFF00"/>
                </a:highlight>
                <a:latin typeface="Courier New" panose="02070309020205020404" pitchFamily="49" charset="0"/>
                <a:cs typeface="Courier New" panose="02070309020205020404" pitchFamily="49" charset="0"/>
              </a:rPr>
              <a:t> (</a:t>
            </a:r>
            <a:r>
              <a:rPr lang="en-US" b="1" dirty="0">
                <a:solidFill>
                  <a:srgbClr val="0000FF"/>
                </a:solidFill>
                <a:highlight>
                  <a:srgbClr val="FFFF00"/>
                </a:highlight>
                <a:latin typeface="Courier New" panose="02070309020205020404" pitchFamily="49" charset="0"/>
                <a:cs typeface="Courier New" panose="02070309020205020404" pitchFamily="49" charset="0"/>
              </a:rPr>
              <a:t>long</a:t>
            </a:r>
            <a:r>
              <a:rPr lang="en-US" b="1" dirty="0">
                <a:solidFill>
                  <a:schemeClr val="tx1"/>
                </a:solidFill>
                <a:highlight>
                  <a:srgbClr val="FFFF00"/>
                </a:highlight>
                <a:latin typeface="Courier New" panose="02070309020205020404" pitchFamily="49" charset="0"/>
                <a:cs typeface="Courier New" panose="02070309020205020404" pitchFamily="49" charset="0"/>
              </a:rPr>
              <a:t> </a:t>
            </a:r>
            <a:r>
              <a:rPr lang="en-US" b="1" dirty="0" err="1">
                <a:solidFill>
                  <a:schemeClr val="tx1"/>
                </a:solidFill>
                <a:highlight>
                  <a:srgbClr val="FFFF00"/>
                </a:highlight>
                <a:latin typeface="Courier New" panose="02070309020205020404" pitchFamily="49" charset="0"/>
                <a:cs typeface="Courier New" panose="02070309020205020404" pitchFamily="49" charset="0"/>
              </a:rPr>
              <a:t>i</a:t>
            </a:r>
            <a:r>
              <a:rPr lang="en-US" b="1" dirty="0">
                <a:solidFill>
                  <a:schemeClr val="tx1"/>
                </a:solidFill>
                <a:highlight>
                  <a:srgbClr val="FFFF00"/>
                </a:highlight>
                <a:latin typeface="Courier New" panose="02070309020205020404" pitchFamily="49" charset="0"/>
                <a:cs typeface="Courier New" panose="02070309020205020404" pitchFamily="49" charset="0"/>
              </a:rPr>
              <a:t> = n - </a:t>
            </a:r>
            <a:r>
              <a:rPr lang="en-US" b="1" dirty="0">
                <a:solidFill>
                  <a:srgbClr val="C00000"/>
                </a:solidFill>
                <a:highlight>
                  <a:srgbClr val="FFFF00"/>
                </a:highlight>
                <a:latin typeface="Courier New" panose="02070309020205020404" pitchFamily="49" charset="0"/>
                <a:cs typeface="Courier New" panose="02070309020205020404" pitchFamily="49" charset="0"/>
              </a:rPr>
              <a:t>1</a:t>
            </a:r>
            <a:r>
              <a:rPr lang="en-US" b="1" dirty="0">
                <a:solidFill>
                  <a:schemeClr val="tx1"/>
                </a:solidFill>
                <a:highlight>
                  <a:srgbClr val="FFFF00"/>
                </a:highlight>
                <a:latin typeface="Courier New" panose="02070309020205020404" pitchFamily="49" charset="0"/>
                <a:cs typeface="Courier New" panose="02070309020205020404" pitchFamily="49" charset="0"/>
              </a:rPr>
              <a:t>; </a:t>
            </a:r>
            <a:r>
              <a:rPr lang="en-US" b="1" dirty="0" err="1">
                <a:solidFill>
                  <a:schemeClr val="tx1"/>
                </a:solidFill>
                <a:highlight>
                  <a:srgbClr val="FFFF00"/>
                </a:highlight>
                <a:latin typeface="Courier New" panose="02070309020205020404" pitchFamily="49" charset="0"/>
                <a:cs typeface="Courier New" panose="02070309020205020404" pitchFamily="49" charset="0"/>
              </a:rPr>
              <a:t>i</a:t>
            </a:r>
            <a:r>
              <a:rPr lang="en-US" b="1" dirty="0">
                <a:solidFill>
                  <a:schemeClr val="tx1"/>
                </a:solidFill>
                <a:highlight>
                  <a:srgbClr val="FFFF00"/>
                </a:highlight>
                <a:latin typeface="Courier New" panose="02070309020205020404" pitchFamily="49" charset="0"/>
                <a:cs typeface="Courier New" panose="02070309020205020404" pitchFamily="49" charset="0"/>
              </a:rPr>
              <a:t> &gt;= </a:t>
            </a:r>
            <a:r>
              <a:rPr lang="en-US" b="1" dirty="0">
                <a:solidFill>
                  <a:srgbClr val="C00000"/>
                </a:solidFill>
                <a:highlight>
                  <a:srgbClr val="FFFF00"/>
                </a:highlight>
                <a:latin typeface="Courier New" panose="02070309020205020404" pitchFamily="49" charset="0"/>
                <a:cs typeface="Courier New" panose="02070309020205020404" pitchFamily="49" charset="0"/>
              </a:rPr>
              <a:t>2</a:t>
            </a:r>
            <a:r>
              <a:rPr lang="en-US" b="1" dirty="0">
                <a:solidFill>
                  <a:schemeClr val="tx1"/>
                </a:solidFill>
                <a:highlight>
                  <a:srgbClr val="FFFF00"/>
                </a:highlight>
                <a:latin typeface="Courier New" panose="02070309020205020404" pitchFamily="49" charset="0"/>
                <a:cs typeface="Courier New" panose="02070309020205020404" pitchFamily="49" charset="0"/>
              </a:rPr>
              <a:t>; </a:t>
            </a:r>
            <a:r>
              <a:rPr lang="en-US" b="1" dirty="0" err="1">
                <a:solidFill>
                  <a:schemeClr val="tx1"/>
                </a:solidFill>
                <a:highlight>
                  <a:srgbClr val="FFFF00"/>
                </a:highlight>
                <a:latin typeface="Courier New" panose="02070309020205020404" pitchFamily="49" charset="0"/>
                <a:cs typeface="Courier New" panose="02070309020205020404" pitchFamily="49" charset="0"/>
              </a:rPr>
              <a:t>i</a:t>
            </a:r>
            <a:r>
              <a:rPr lang="en-US" b="1" dirty="0">
                <a:solidFill>
                  <a:schemeClr val="tx1"/>
                </a:solidFill>
                <a:highlight>
                  <a:srgbClr val="FFFF00"/>
                </a:highlight>
                <a:latin typeface="Courier New" panose="02070309020205020404" pitchFamily="49" charset="0"/>
                <a:cs typeface="Courier New" panose="02070309020205020404" pitchFamily="49" charset="0"/>
              </a:rPr>
              <a:t> -= </a:t>
            </a:r>
            <a:r>
              <a:rPr lang="en-US" b="1" dirty="0">
                <a:solidFill>
                  <a:srgbClr val="C00000"/>
                </a:solidFill>
                <a:highlight>
                  <a:srgbClr val="FFFF00"/>
                </a:highlight>
                <a:latin typeface="Courier New" panose="02070309020205020404" pitchFamily="49" charset="0"/>
                <a:cs typeface="Courier New" panose="02070309020205020404" pitchFamily="49" charset="0"/>
              </a:rPr>
              <a:t>1</a:t>
            </a:r>
            <a:r>
              <a:rPr lang="en-US" b="1" dirty="0">
                <a:solidFill>
                  <a:schemeClr val="tx1"/>
                </a:solidFill>
                <a:highlight>
                  <a:srgbClr val="FFFF00"/>
                </a:highlight>
                <a:latin typeface="Courier New" panose="02070309020205020404" pitchFamily="49" charset="0"/>
                <a:cs typeface="Courier New" panose="02070309020205020404" pitchFamily="49" charset="0"/>
              </a:rPr>
              <a:t>) {</a:t>
            </a:r>
          </a:p>
          <a:p>
            <a:pPr>
              <a:tabLst>
                <a:tab pos="347663" algn="l"/>
                <a:tab pos="682625" algn="l"/>
                <a:tab pos="1087438" algn="l"/>
                <a:tab pos="1377950" algn="l"/>
                <a:tab pos="1712913" algn="l"/>
              </a:tabLst>
            </a:pPr>
            <a:r>
              <a:rPr lang="en-US" b="1" dirty="0">
                <a:solidFill>
                  <a:schemeClr val="tx1"/>
                </a:solidFill>
                <a:latin typeface="Courier New" panose="02070309020205020404" pitchFamily="49" charset="0"/>
                <a:cs typeface="Courier New" panose="02070309020205020404" pitchFamily="49" charset="0"/>
              </a:rPr>
              <a:t>        </a:t>
            </a:r>
            <a:r>
              <a:rPr lang="en-US" b="1" dirty="0">
                <a:solidFill>
                  <a:schemeClr val="tx1"/>
                </a:solidFill>
                <a:highlight>
                  <a:srgbClr val="FFFF00"/>
                </a:highlight>
                <a:latin typeface="Courier New" panose="02070309020205020404" pitchFamily="49" charset="0"/>
                <a:cs typeface="Courier New" panose="02070309020205020404" pitchFamily="49" charset="0"/>
              </a:rPr>
              <a:t>product *= </a:t>
            </a:r>
            <a:r>
              <a:rPr lang="en-US" b="1" dirty="0" err="1">
                <a:solidFill>
                  <a:schemeClr val="tx1"/>
                </a:solidFill>
                <a:highlight>
                  <a:srgbClr val="FFFF00"/>
                </a:highlight>
                <a:latin typeface="Courier New" panose="02070309020205020404" pitchFamily="49" charset="0"/>
                <a:cs typeface="Courier New" panose="02070309020205020404" pitchFamily="49" charset="0"/>
              </a:rPr>
              <a:t>i</a:t>
            </a:r>
            <a:r>
              <a:rPr lang="en-US" b="1" dirty="0">
                <a:solidFill>
                  <a:schemeClr val="tx1"/>
                </a:solidFill>
                <a:highlight>
                  <a:srgbClr val="FFFF00"/>
                </a:highlight>
                <a:latin typeface="Courier New" panose="02070309020205020404" pitchFamily="49" charset="0"/>
                <a:cs typeface="Courier New" panose="02070309020205020404" pitchFamily="49" charset="0"/>
              </a:rPr>
              <a:t>;</a:t>
            </a:r>
          </a:p>
          <a:p>
            <a:pPr>
              <a:tabLst>
                <a:tab pos="347663" algn="l"/>
                <a:tab pos="682625" algn="l"/>
                <a:tab pos="1087438" algn="l"/>
                <a:tab pos="1377950" algn="l"/>
                <a:tab pos="1712913" algn="l"/>
              </a:tabLst>
            </a:pPr>
            <a:r>
              <a:rPr lang="en-US" b="1" dirty="0">
                <a:solidFill>
                  <a:schemeClr val="tx1"/>
                </a:solidFill>
                <a:latin typeface="Courier New" panose="02070309020205020404" pitchFamily="49" charset="0"/>
                <a:cs typeface="Courier New" panose="02070309020205020404" pitchFamily="49" charset="0"/>
              </a:rPr>
              <a:t>    </a:t>
            </a:r>
            <a:r>
              <a:rPr lang="en-US" b="1" dirty="0">
                <a:solidFill>
                  <a:schemeClr val="tx1"/>
                </a:solidFill>
                <a:highlight>
                  <a:srgbClr val="FFFF00"/>
                </a:highlight>
                <a:latin typeface="Courier New" panose="02070309020205020404" pitchFamily="49" charset="0"/>
                <a:cs typeface="Courier New" panose="02070309020205020404" pitchFamily="49" charset="0"/>
              </a:rPr>
              <a:t>}</a:t>
            </a:r>
          </a:p>
          <a:p>
            <a:pPr>
              <a:tabLst>
                <a:tab pos="347663" algn="l"/>
                <a:tab pos="682625" algn="l"/>
                <a:tab pos="1087438" algn="l"/>
                <a:tab pos="1377950" algn="l"/>
                <a:tab pos="1712913" algn="l"/>
              </a:tabLst>
            </a:pPr>
            <a:r>
              <a:rPr lang="en-US" b="1" dirty="0">
                <a:solidFill>
                  <a:schemeClr val="tx1"/>
                </a:solidFill>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return</a:t>
            </a:r>
            <a:r>
              <a:rPr lang="en-US" b="1" dirty="0">
                <a:solidFill>
                  <a:schemeClr val="tx1"/>
                </a:solidFill>
                <a:latin typeface="Courier New" panose="02070309020205020404" pitchFamily="49" charset="0"/>
                <a:cs typeface="Courier New" panose="02070309020205020404" pitchFamily="49" charset="0"/>
              </a:rPr>
              <a:t> product;</a:t>
            </a:r>
          </a:p>
          <a:p>
            <a:pPr>
              <a:tabLst>
                <a:tab pos="347663" algn="l"/>
                <a:tab pos="682625" algn="l"/>
                <a:tab pos="1087438" algn="l"/>
                <a:tab pos="1377950" algn="l"/>
                <a:tab pos="1712913" algn="l"/>
              </a:tabLst>
            </a:pPr>
            <a:r>
              <a:rPr lang="en-US" b="1" dirty="0">
                <a:solidFill>
                  <a:schemeClr val="tx1"/>
                </a:solidFill>
                <a:latin typeface="Courier New" panose="02070309020205020404" pitchFamily="49" charset="0"/>
                <a:cs typeface="Courier New" panose="02070309020205020404" pitchFamily="49" charset="0"/>
              </a:rPr>
              <a:t>}</a:t>
            </a:r>
          </a:p>
        </p:txBody>
      </p:sp>
      <p:cxnSp>
        <p:nvCxnSpPr>
          <p:cNvPr id="16" name="Straight Arrow Connector 15">
            <a:extLst>
              <a:ext uri="{FF2B5EF4-FFF2-40B4-BE49-F238E27FC236}">
                <a16:creationId xmlns:a16="http://schemas.microsoft.com/office/drawing/2014/main" id="{B4CC9A1D-6448-41B2-BD14-CACDC771AC2A}"/>
              </a:ext>
            </a:extLst>
          </p:cNvPr>
          <p:cNvCxnSpPr>
            <a:cxnSpLocks noChangeShapeType="1"/>
          </p:cNvCxnSpPr>
          <p:nvPr/>
        </p:nvCxnSpPr>
        <p:spPr bwMode="auto">
          <a:xfrm>
            <a:off x="1235949" y="3094893"/>
            <a:ext cx="1959427" cy="2009670"/>
          </a:xfrm>
          <a:prstGeom prst="straightConnector1">
            <a:avLst/>
          </a:prstGeom>
          <a:noFill/>
          <a:ln w="28575" cap="sq" algn="ctr">
            <a:solidFill>
              <a:srgbClr val="9933FF"/>
            </a:solidFill>
            <a:round/>
            <a:headEnd/>
            <a:tailEnd type="triangle" w="lg" len="med"/>
          </a:ln>
        </p:spPr>
      </p:cxnSp>
      <p:cxnSp>
        <p:nvCxnSpPr>
          <p:cNvPr id="22" name="Straight Arrow Connector 10">
            <a:extLst>
              <a:ext uri="{FF2B5EF4-FFF2-40B4-BE49-F238E27FC236}">
                <a16:creationId xmlns:a16="http://schemas.microsoft.com/office/drawing/2014/main" id="{6298AF59-F7D9-4F05-84BF-96ED0AC95091}"/>
              </a:ext>
            </a:extLst>
          </p:cNvPr>
          <p:cNvCxnSpPr>
            <a:cxnSpLocks noChangeShapeType="1"/>
          </p:cNvCxnSpPr>
          <p:nvPr/>
        </p:nvCxnSpPr>
        <p:spPr bwMode="auto">
          <a:xfrm>
            <a:off x="3125037" y="3094893"/>
            <a:ext cx="1599363" cy="1939331"/>
          </a:xfrm>
          <a:prstGeom prst="straightConnector1">
            <a:avLst/>
          </a:prstGeom>
          <a:noFill/>
          <a:ln w="28575" cap="sq" algn="ctr">
            <a:solidFill>
              <a:srgbClr val="0000FF"/>
            </a:solidFill>
            <a:round/>
            <a:headEnd/>
            <a:tailEnd type="triangle" w="lg" len="med"/>
          </a:ln>
        </p:spPr>
      </p:cxnSp>
      <p:cxnSp>
        <p:nvCxnSpPr>
          <p:cNvPr id="30" name="Straight Arrow Connector 13">
            <a:extLst>
              <a:ext uri="{FF2B5EF4-FFF2-40B4-BE49-F238E27FC236}">
                <a16:creationId xmlns:a16="http://schemas.microsoft.com/office/drawing/2014/main" id="{FA77C354-F87B-40D8-BAA7-811F60DDD4B1}"/>
              </a:ext>
            </a:extLst>
          </p:cNvPr>
          <p:cNvCxnSpPr>
            <a:cxnSpLocks noChangeShapeType="1"/>
          </p:cNvCxnSpPr>
          <p:nvPr/>
        </p:nvCxnSpPr>
        <p:spPr bwMode="auto">
          <a:xfrm flipH="1">
            <a:off x="5828044" y="3094893"/>
            <a:ext cx="251209" cy="1939331"/>
          </a:xfrm>
          <a:prstGeom prst="straightConnector1">
            <a:avLst/>
          </a:prstGeom>
          <a:noFill/>
          <a:ln w="28575" cap="sq" algn="ctr">
            <a:solidFill>
              <a:srgbClr val="006600"/>
            </a:solidFill>
            <a:round/>
            <a:headEnd/>
            <a:tailEnd type="triangle" w="lg" len="med"/>
          </a:ln>
        </p:spPr>
      </p:cxnSp>
      <p:sp>
        <p:nvSpPr>
          <p:cNvPr id="13" name="TextBox 12">
            <a:extLst>
              <a:ext uri="{FF2B5EF4-FFF2-40B4-BE49-F238E27FC236}">
                <a16:creationId xmlns:a16="http://schemas.microsoft.com/office/drawing/2014/main" id="{0AD363C8-B264-4386-9E1D-EAA63F4BF1CC}"/>
              </a:ext>
            </a:extLst>
          </p:cNvPr>
          <p:cNvSpPr txBox="1"/>
          <p:nvPr/>
        </p:nvSpPr>
        <p:spPr>
          <a:xfrm>
            <a:off x="6293346" y="3820697"/>
            <a:ext cx="2521036" cy="923330"/>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Good for repetitions that have an explicit start / end / update.</a:t>
            </a:r>
          </a:p>
        </p:txBody>
      </p:sp>
    </p:spTree>
    <p:extLst>
      <p:ext uri="{BB962C8B-B14F-4D97-AF65-F5344CB8AC3E}">
        <p14:creationId xmlns:p14="http://schemas.microsoft.com/office/powerpoint/2010/main" val="415653647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z="4000" dirty="0">
                <a:solidFill>
                  <a:srgbClr val="0000FF"/>
                </a:solidFill>
              </a:rPr>
              <a:t>Objectives</a:t>
            </a:r>
            <a:endParaRPr lang="en-GB" dirty="0">
              <a:solidFill>
                <a:srgbClr val="0000FF"/>
              </a:solidFill>
            </a:endParaRPr>
          </a:p>
        </p:txBody>
      </p:sp>
      <p:sp>
        <p:nvSpPr>
          <p:cNvPr id="43" name="Slide Number Placeholder 42"/>
          <p:cNvSpPr>
            <a:spLocks noGrp="1"/>
          </p:cNvSpPr>
          <p:nvPr>
            <p:ph type="sldNum" sz="quarter" idx="12"/>
          </p:nvPr>
        </p:nvSpPr>
        <p:spPr/>
        <p:txBody>
          <a:bodyPr>
            <a:normAutofit/>
          </a:bodyPr>
          <a:lstStyle/>
          <a:p>
            <a:pPr>
              <a:defRPr/>
            </a:pPr>
            <a:r>
              <a:rPr lang="en-US" dirty="0"/>
              <a:t>Week13 - </a:t>
            </a:r>
            <a:fld id="{F7EC234A-9094-4BB8-9EA4-75ECDA8A365B}" type="slidenum">
              <a:rPr lang="en-US"/>
              <a:pPr>
                <a:defRPr/>
              </a:pPr>
              <a:t>2</a:t>
            </a:fld>
            <a:endParaRPr lang="en-US" dirty="0"/>
          </a:p>
        </p:txBody>
      </p:sp>
      <p:sp>
        <p:nvSpPr>
          <p:cNvPr id="6"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HighlightTextShape201406241503265130"/>
          <p:cNvSpPr>
            <a:spLocks noChangeArrowheads="1"/>
          </p:cNvSpPr>
          <p:nvPr/>
        </p:nvSpPr>
        <p:spPr bwMode="auto">
          <a:xfrm>
            <a:off x="491319" y="12192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r>
              <a:rPr lang="en-US" sz="2800" dirty="0"/>
              <a:t>Learn about fundamental concepts of </a:t>
            </a:r>
            <a:r>
              <a:rPr lang="en-US" sz="2800" dirty="0">
                <a:solidFill>
                  <a:srgbClr val="0000FF"/>
                </a:solidFill>
              </a:rPr>
              <a:t>problem solving</a:t>
            </a:r>
            <a:r>
              <a:rPr lang="en-US" sz="2800" dirty="0"/>
              <a:t> by computing and programming </a:t>
            </a:r>
          </a:p>
          <a:p>
            <a:pPr marL="288925" indent="-288925" eaLnBrk="1" hangingPunct="1">
              <a:spcBef>
                <a:spcPts val="600"/>
              </a:spcBef>
              <a:buClr>
                <a:schemeClr val="bg1">
                  <a:lumMod val="50000"/>
                </a:schemeClr>
              </a:buClr>
              <a:buSzPct val="120000"/>
              <a:buFont typeface="Wingdings" pitchFamily="2" charset="2"/>
              <a:buChar char="§"/>
            </a:pPr>
            <a:endParaRPr lang="en-GB" sz="2800" dirty="0">
              <a:solidFill>
                <a:srgbClr val="0000FF"/>
              </a:solidFill>
            </a:endParaRPr>
          </a:p>
          <a:p>
            <a:pPr marL="288925" indent="-288925" eaLnBrk="1" hangingPunct="1">
              <a:spcBef>
                <a:spcPts val="600"/>
              </a:spcBef>
              <a:buClr>
                <a:schemeClr val="bg1">
                  <a:lumMod val="50000"/>
                </a:schemeClr>
              </a:buClr>
              <a:buSzPct val="120000"/>
              <a:buFont typeface="Wingdings" pitchFamily="2" charset="2"/>
              <a:buChar char="§"/>
            </a:pPr>
            <a:r>
              <a:rPr lang="en-US" sz="2800" dirty="0"/>
              <a:t>Become proficient with </a:t>
            </a:r>
            <a:r>
              <a:rPr lang="en-US" sz="2800" dirty="0">
                <a:solidFill>
                  <a:srgbClr val="0000FF"/>
                </a:solidFill>
              </a:rPr>
              <a:t>C</a:t>
            </a:r>
            <a:r>
              <a:rPr lang="en-US" sz="2800" dirty="0"/>
              <a:t> and associated programming tools</a:t>
            </a:r>
            <a:endParaRPr lang="en-GB" sz="2000" dirty="0"/>
          </a:p>
        </p:txBody>
      </p:sp>
      <p:sp>
        <p:nvSpPr>
          <p:cNvPr id="9" name="TextBox 8"/>
          <p:cNvSpPr txBox="1"/>
          <p:nvPr/>
        </p:nvSpPr>
        <p:spPr>
          <a:xfrm>
            <a:off x="3151594" y="4437139"/>
            <a:ext cx="4669612" cy="461665"/>
          </a:xfrm>
          <a:prstGeom prst="rect">
            <a:avLst/>
          </a:prstGeom>
          <a:solidFill>
            <a:schemeClr val="tx2">
              <a:lumMod val="20000"/>
              <a:lumOff val="80000"/>
            </a:schemeClr>
          </a:solidFill>
        </p:spPr>
        <p:txBody>
          <a:bodyPr wrap="square" rtlCol="0">
            <a:spAutoFit/>
          </a:bodyPr>
          <a:lstStyle/>
          <a:p>
            <a:r>
              <a:rPr lang="en-US" sz="2400" dirty="0"/>
              <a:t>The module is NOT just about C!</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653" y="4213092"/>
            <a:ext cx="1866660" cy="1309448"/>
          </a:xfrm>
          <a:prstGeom prst="rect">
            <a:avLst/>
          </a:prstGeom>
        </p:spPr>
      </p:pic>
    </p:spTree>
    <p:extLst>
      <p:ext uri="{BB962C8B-B14F-4D97-AF65-F5344CB8AC3E}">
        <p14:creationId xmlns:p14="http://schemas.microsoft.com/office/powerpoint/2010/main" val="404982768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dirty="0">
                <a:solidFill>
                  <a:srgbClr val="0000FF"/>
                </a:solidFill>
              </a:rPr>
              <a:t>Practical Algorithms</a:t>
            </a:r>
          </a:p>
        </p:txBody>
      </p:sp>
      <p:sp>
        <p:nvSpPr>
          <p:cNvPr id="43" name="Slide Number Placeholder 42"/>
          <p:cNvSpPr>
            <a:spLocks noGrp="1"/>
          </p:cNvSpPr>
          <p:nvPr>
            <p:ph type="sldNum" sz="quarter" idx="12"/>
          </p:nvPr>
        </p:nvSpPr>
        <p:spPr/>
        <p:txBody>
          <a:bodyPr>
            <a:normAutofit/>
          </a:bodyPr>
          <a:lstStyle/>
          <a:p>
            <a:pPr>
              <a:defRPr/>
            </a:pPr>
            <a:r>
              <a:rPr lang="en-US" dirty="0"/>
              <a:t>Week13 - </a:t>
            </a:r>
            <a:fld id="{F7EC234A-9094-4BB8-9EA4-75ECDA8A365B}" type="slidenum">
              <a:rPr lang="en-US"/>
              <a:pPr>
                <a:defRPr/>
              </a:pPr>
              <a:t>20</a:t>
            </a:fld>
            <a:endParaRPr lang="en-US" dirty="0"/>
          </a:p>
        </p:txBody>
      </p:sp>
      <p:sp>
        <p:nvSpPr>
          <p:cNvPr id="6"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HighlightTextShape201406241503265130"/>
          <p:cNvSpPr>
            <a:spLocks noChangeArrowheads="1"/>
          </p:cNvSpPr>
          <p:nvPr/>
        </p:nvSpPr>
        <p:spPr bwMode="auto">
          <a:xfrm>
            <a:off x="491319" y="12192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r>
              <a:rPr lang="en-US" sz="2800" dirty="0"/>
              <a:t>Searching</a:t>
            </a:r>
          </a:p>
          <a:p>
            <a:pPr marL="288925" indent="-288925" eaLnBrk="1" hangingPunct="1">
              <a:spcBef>
                <a:spcPts val="600"/>
              </a:spcBef>
              <a:buClr>
                <a:schemeClr val="bg1">
                  <a:lumMod val="50000"/>
                </a:schemeClr>
              </a:buClr>
              <a:buSzPct val="120000"/>
              <a:buFont typeface="Wingdings" pitchFamily="2" charset="2"/>
              <a:buChar char="§"/>
            </a:pPr>
            <a:endParaRPr lang="en-US" sz="2800" dirty="0"/>
          </a:p>
          <a:p>
            <a:pPr marL="288925" indent="-288925" eaLnBrk="1" hangingPunct="1">
              <a:spcBef>
                <a:spcPts val="600"/>
              </a:spcBef>
              <a:buClr>
                <a:schemeClr val="bg1">
                  <a:lumMod val="50000"/>
                </a:schemeClr>
              </a:buClr>
              <a:buSzPct val="120000"/>
              <a:buFont typeface="Wingdings" pitchFamily="2" charset="2"/>
              <a:buChar char="§"/>
            </a:pPr>
            <a:r>
              <a:rPr lang="en-US" sz="2800" dirty="0"/>
              <a:t>Sorting</a:t>
            </a:r>
          </a:p>
          <a:p>
            <a:pPr marL="288925" indent="-288925" eaLnBrk="1" hangingPunct="1">
              <a:spcBef>
                <a:spcPts val="600"/>
              </a:spcBef>
              <a:buClr>
                <a:schemeClr val="bg1">
                  <a:lumMod val="50000"/>
                </a:schemeClr>
              </a:buClr>
              <a:buSzPct val="120000"/>
              <a:buFont typeface="Wingdings" pitchFamily="2" charset="2"/>
              <a:buChar char="§"/>
            </a:pPr>
            <a:endParaRPr lang="en-US" sz="2800" dirty="0"/>
          </a:p>
          <a:p>
            <a:pPr marL="288925" indent="-288925" eaLnBrk="1" hangingPunct="1">
              <a:spcBef>
                <a:spcPts val="600"/>
              </a:spcBef>
              <a:buClr>
                <a:schemeClr val="bg1">
                  <a:lumMod val="50000"/>
                </a:schemeClr>
              </a:buClr>
              <a:buSzPct val="120000"/>
              <a:buFont typeface="Wingdings" pitchFamily="2" charset="2"/>
              <a:buChar char="§"/>
            </a:pPr>
            <a:endParaRPr lang="en-US" sz="2800" dirty="0"/>
          </a:p>
          <a:p>
            <a:pPr marL="288925" indent="-288925" eaLnBrk="1" hangingPunct="1">
              <a:spcBef>
                <a:spcPts val="600"/>
              </a:spcBef>
              <a:buClr>
                <a:schemeClr val="bg1">
                  <a:lumMod val="50000"/>
                </a:schemeClr>
              </a:buClr>
              <a:buSzPct val="120000"/>
              <a:buFont typeface="Wingdings" pitchFamily="2" charset="2"/>
              <a:buChar char="§"/>
            </a:pPr>
            <a:endParaRPr lang="en-US" sz="2800" dirty="0"/>
          </a:p>
          <a:p>
            <a:pPr marL="288925" indent="-288925" eaLnBrk="1" hangingPunct="1">
              <a:spcBef>
                <a:spcPts val="600"/>
              </a:spcBef>
              <a:buClr>
                <a:schemeClr val="bg1">
                  <a:lumMod val="50000"/>
                </a:schemeClr>
              </a:buClr>
              <a:buSzPct val="120000"/>
              <a:buFont typeface="Wingdings" pitchFamily="2" charset="2"/>
              <a:buChar char="§"/>
            </a:pPr>
            <a:endParaRPr lang="en-US" sz="2800" dirty="0" err="1"/>
          </a:p>
        </p:txBody>
      </p:sp>
    </p:spTree>
    <p:extLst>
      <p:ext uri="{BB962C8B-B14F-4D97-AF65-F5344CB8AC3E}">
        <p14:creationId xmlns:p14="http://schemas.microsoft.com/office/powerpoint/2010/main" val="324966194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Linear Search</a:t>
            </a:r>
          </a:p>
        </p:txBody>
      </p:sp>
      <p:sp>
        <p:nvSpPr>
          <p:cNvPr id="7" name="Slide Number Placeholder 6"/>
          <p:cNvSpPr>
            <a:spLocks noGrp="1"/>
          </p:cNvSpPr>
          <p:nvPr>
            <p:ph type="sldNum" sz="quarter" idx="12"/>
          </p:nvPr>
        </p:nvSpPr>
        <p:spPr/>
        <p:txBody>
          <a:bodyPr>
            <a:normAutofit/>
          </a:bodyPr>
          <a:lstStyle/>
          <a:p>
            <a:pPr>
              <a:defRPr/>
            </a:pPr>
            <a:r>
              <a:rPr lang="en-US" sz="1200"/>
              <a:t>Unit23</a:t>
            </a:r>
            <a:r>
              <a:rPr sz="1200"/>
              <a:t> </a:t>
            </a:r>
            <a:r>
              <a:rPr lang="en-US" sz="1200"/>
              <a:t>-</a:t>
            </a:r>
            <a:r>
              <a:rPr sz="1200"/>
              <a:t> </a:t>
            </a:r>
            <a:fld id="{F7EC234A-9094-4BB8-9EA4-75ECDA8A365B}" type="slidenum">
              <a:rPr sz="1200" smtClean="0"/>
              <a:pPr>
                <a:defRPr/>
              </a:pPr>
              <a:t>21</a:t>
            </a:fld>
            <a:endParaRPr sz="120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8" name="Content Placeholder 5"/>
          <p:cNvSpPr>
            <a:spLocks noGrp="1"/>
          </p:cNvSpPr>
          <p:nvPr>
            <p:ph idx="1"/>
          </p:nvPr>
        </p:nvSpPr>
        <p:spPr>
          <a:xfrm>
            <a:off x="587375" y="1188720"/>
            <a:ext cx="8229600" cy="2023110"/>
          </a:xfrm>
        </p:spPr>
        <p:txBody>
          <a:bodyPr>
            <a:normAutofit/>
          </a:bodyPr>
          <a:lstStyle/>
          <a:p>
            <a:pPr marL="347663" indent="-347663">
              <a:spcBef>
                <a:spcPts val="1200"/>
              </a:spcBef>
              <a:buClr>
                <a:schemeClr val="tx1">
                  <a:lumMod val="90000"/>
                  <a:lumOff val="10000"/>
                </a:schemeClr>
              </a:buClr>
              <a:buSzPct val="100000"/>
              <a:buFont typeface="Wingdings" panose="05000000000000000000" pitchFamily="2" charset="2"/>
              <a:buChar char="§"/>
              <a:defRPr/>
            </a:pPr>
            <a:r>
              <a:rPr lang="en-SG"/>
              <a:t>Also known as </a:t>
            </a:r>
            <a:r>
              <a:rPr lang="en-SG">
                <a:solidFill>
                  <a:srgbClr val="C00000"/>
                </a:solidFill>
              </a:rPr>
              <a:t>Sequential Search</a:t>
            </a:r>
          </a:p>
          <a:p>
            <a:pPr marL="347663" indent="-347663">
              <a:spcBef>
                <a:spcPts val="1200"/>
              </a:spcBef>
              <a:buClr>
                <a:schemeClr val="tx1">
                  <a:lumMod val="90000"/>
                  <a:lumOff val="10000"/>
                </a:schemeClr>
              </a:buClr>
              <a:buSzPct val="100000"/>
              <a:buFont typeface="Wingdings" panose="05000000000000000000" pitchFamily="2" charset="2"/>
              <a:buChar char="§"/>
              <a:defRPr/>
            </a:pPr>
            <a:r>
              <a:rPr lang="en-US" altLang="ja-JP">
                <a:ea typeface="ＭＳ Ｐゴシック" pitchFamily="34" charset="-128"/>
              </a:rPr>
              <a:t>Idea: Search the list from one end to the other end in linear progression.</a:t>
            </a:r>
          </a:p>
          <a:p>
            <a:pPr marL="347663" indent="-347663">
              <a:spcBef>
                <a:spcPts val="1200"/>
              </a:spcBef>
              <a:buClr>
                <a:schemeClr val="tx1">
                  <a:lumMod val="90000"/>
                  <a:lumOff val="10000"/>
                </a:schemeClr>
              </a:buClr>
              <a:buSzPct val="100000"/>
              <a:buFont typeface="Wingdings" panose="05000000000000000000" pitchFamily="2" charset="2"/>
              <a:buChar char="§"/>
              <a:defRPr/>
            </a:pPr>
            <a:r>
              <a:rPr lang="en-US">
                <a:ea typeface="ＭＳ Ｐゴシック" pitchFamily="34" charset="-128"/>
              </a:rPr>
              <a:t>Algorithm:</a:t>
            </a:r>
            <a:endParaRPr lang="en-US"/>
          </a:p>
        </p:txBody>
      </p:sp>
      <p:sp>
        <p:nvSpPr>
          <p:cNvPr id="10" name="TextBox 9"/>
          <p:cNvSpPr txBox="1"/>
          <p:nvPr/>
        </p:nvSpPr>
        <p:spPr>
          <a:xfrm>
            <a:off x="803751" y="3205377"/>
            <a:ext cx="4391025" cy="1938338"/>
          </a:xfrm>
          <a:prstGeom prst="rect">
            <a:avLst/>
          </a:prstGeom>
        </p:spPr>
        <p:style>
          <a:lnRef idx="2">
            <a:schemeClr val="accent4"/>
          </a:lnRef>
          <a:fillRef idx="1">
            <a:schemeClr val="lt1"/>
          </a:fillRef>
          <a:effectRef idx="0">
            <a:schemeClr val="accent4"/>
          </a:effectRef>
          <a:fontRef idx="minor">
            <a:schemeClr val="dk1"/>
          </a:fontRef>
        </p:style>
        <p:txBody>
          <a:bodyPr>
            <a:spAutoFit/>
          </a:bodyPr>
          <a:lstStyle>
            <a:lvl1pPr eaLnBrk="0" hangingPunct="0">
              <a:tabLst>
                <a:tab pos="361950" algn="l"/>
              </a:tabLst>
              <a:defRPr>
                <a:solidFill>
                  <a:schemeClr val="tx1"/>
                </a:solidFill>
                <a:latin typeface="Arial" charset="0"/>
                <a:cs typeface="Arial" charset="0"/>
              </a:defRPr>
            </a:lvl1pPr>
            <a:lvl2pPr marL="742950" indent="-285750" eaLnBrk="0" hangingPunct="0">
              <a:tabLst>
                <a:tab pos="361950" algn="l"/>
              </a:tabLst>
              <a:defRPr>
                <a:solidFill>
                  <a:schemeClr val="tx1"/>
                </a:solidFill>
                <a:latin typeface="Arial" charset="0"/>
                <a:cs typeface="Arial" charset="0"/>
              </a:defRPr>
            </a:lvl2pPr>
            <a:lvl3pPr marL="1143000" indent="-228600" eaLnBrk="0" hangingPunct="0">
              <a:tabLst>
                <a:tab pos="361950" algn="l"/>
              </a:tabLst>
              <a:defRPr>
                <a:solidFill>
                  <a:schemeClr val="tx1"/>
                </a:solidFill>
                <a:latin typeface="Arial" charset="0"/>
                <a:cs typeface="Arial" charset="0"/>
              </a:defRPr>
            </a:lvl3pPr>
            <a:lvl4pPr marL="1600200" indent="-228600" eaLnBrk="0" hangingPunct="0">
              <a:tabLst>
                <a:tab pos="361950" algn="l"/>
              </a:tabLst>
              <a:defRPr>
                <a:solidFill>
                  <a:schemeClr val="tx1"/>
                </a:solidFill>
                <a:latin typeface="Arial" charset="0"/>
                <a:cs typeface="Arial" charset="0"/>
              </a:defRPr>
            </a:lvl4pPr>
            <a:lvl5pPr marL="2057400" indent="-228600" eaLnBrk="0" hangingPunct="0">
              <a:tabLst>
                <a:tab pos="361950"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361950"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361950"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361950"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361950" algn="l"/>
              </a:tabLst>
              <a:defRPr>
                <a:solidFill>
                  <a:schemeClr val="tx1"/>
                </a:solidFill>
                <a:latin typeface="Arial" charset="0"/>
                <a:cs typeface="Arial" charset="0"/>
              </a:defRPr>
            </a:lvl9pPr>
          </a:lstStyle>
          <a:p>
            <a:pPr eaLnBrk="1" hangingPunct="1"/>
            <a:r>
              <a:rPr lang="en-US" sz="2000">
                <a:solidFill>
                  <a:srgbClr val="C00000"/>
                </a:solidFill>
                <a:latin typeface="Calibri" pitchFamily="34" charset="0"/>
              </a:rPr>
              <a:t>// Search for key in list A with n items</a:t>
            </a:r>
          </a:p>
          <a:p>
            <a:pPr eaLnBrk="1" hangingPunct="1"/>
            <a:r>
              <a:rPr lang="en-US" sz="2000" err="1">
                <a:solidFill>
                  <a:srgbClr val="C00000"/>
                </a:solidFill>
                <a:latin typeface="Calibri" pitchFamily="34" charset="0"/>
              </a:rPr>
              <a:t>linear_search</a:t>
            </a:r>
            <a:r>
              <a:rPr lang="en-US" sz="2000">
                <a:solidFill>
                  <a:srgbClr val="C00000"/>
                </a:solidFill>
                <a:latin typeface="Calibri" pitchFamily="34" charset="0"/>
              </a:rPr>
              <a:t>(n, list, q) </a:t>
            </a:r>
          </a:p>
          <a:p>
            <a:pPr eaLnBrk="1" hangingPunct="1"/>
            <a:r>
              <a:rPr lang="en-US" sz="2000">
                <a:solidFill>
                  <a:srgbClr val="C00000"/>
                </a:solidFill>
                <a:latin typeface="Calibri" pitchFamily="34" charset="0"/>
              </a:rPr>
              <a:t>{</a:t>
            </a:r>
          </a:p>
          <a:p>
            <a:pPr eaLnBrk="1" hangingPunct="1"/>
            <a:r>
              <a:rPr lang="en-US" sz="2000">
                <a:solidFill>
                  <a:srgbClr val="C00000"/>
                </a:solidFill>
                <a:latin typeface="Calibri" pitchFamily="34" charset="0"/>
              </a:rPr>
              <a:t>	for </a:t>
            </a:r>
            <a:r>
              <a:rPr lang="en-US" sz="2000" err="1">
                <a:solidFill>
                  <a:srgbClr val="C00000"/>
                </a:solidFill>
                <a:latin typeface="Calibri" pitchFamily="34" charset="0"/>
              </a:rPr>
              <a:t>i</a:t>
            </a:r>
            <a:r>
              <a:rPr lang="en-US" sz="2000">
                <a:solidFill>
                  <a:srgbClr val="C00000"/>
                </a:solidFill>
                <a:latin typeface="Calibri" pitchFamily="34" charset="0"/>
              </a:rPr>
              <a:t> = 0 to n-1 </a:t>
            </a:r>
          </a:p>
          <a:p>
            <a:pPr eaLnBrk="1" hangingPunct="1"/>
            <a:r>
              <a:rPr lang="en-US" sz="2000">
                <a:solidFill>
                  <a:srgbClr val="C00000"/>
                </a:solidFill>
                <a:latin typeface="Calibri" pitchFamily="34" charset="0"/>
              </a:rPr>
              <a:t>  		if </a:t>
            </a:r>
            <a:r>
              <a:rPr lang="en-US" sz="2000" err="1">
                <a:solidFill>
                  <a:srgbClr val="C00000"/>
                </a:solidFill>
                <a:latin typeface="Calibri" pitchFamily="34" charset="0"/>
              </a:rPr>
              <a:t>list</a:t>
            </a:r>
            <a:r>
              <a:rPr lang="en-US" sz="2000" baseline="-25000" err="1">
                <a:solidFill>
                  <a:srgbClr val="C00000"/>
                </a:solidFill>
                <a:latin typeface="Calibri" pitchFamily="34" charset="0"/>
              </a:rPr>
              <a:t>i</a:t>
            </a:r>
            <a:r>
              <a:rPr lang="en-US" sz="2000">
                <a:solidFill>
                  <a:srgbClr val="C00000"/>
                </a:solidFill>
                <a:latin typeface="Calibri" pitchFamily="34" charset="0"/>
              </a:rPr>
              <a:t> is q then report </a:t>
            </a:r>
            <a:r>
              <a:rPr lang="en-US" sz="2000" err="1">
                <a:solidFill>
                  <a:srgbClr val="C00000"/>
                </a:solidFill>
                <a:latin typeface="Calibri" pitchFamily="34" charset="0"/>
              </a:rPr>
              <a:t>i</a:t>
            </a:r>
            <a:endParaRPr lang="en-US" sz="2000">
              <a:solidFill>
                <a:srgbClr val="C00000"/>
              </a:solidFill>
              <a:latin typeface="Calibri" pitchFamily="34" charset="0"/>
            </a:endParaRPr>
          </a:p>
          <a:p>
            <a:pPr eaLnBrk="1" hangingPunct="1"/>
            <a:r>
              <a:rPr lang="en-US" sz="2000">
                <a:solidFill>
                  <a:srgbClr val="C00000"/>
                </a:solidFill>
                <a:latin typeface="Calibri" pitchFamily="34" charset="0"/>
              </a:rPr>
              <a:t>}</a:t>
            </a:r>
            <a:endParaRPr lang="en-SG" sz="2000">
              <a:solidFill>
                <a:srgbClr val="C00000"/>
              </a:solidFill>
              <a:latin typeface="Calibri" pitchFamily="34" charset="0"/>
            </a:endParaRPr>
          </a:p>
        </p:txBody>
      </p:sp>
      <p:sp>
        <p:nvSpPr>
          <p:cNvPr id="11" name="TextBox 10"/>
          <p:cNvSpPr txBox="1">
            <a:spLocks noChangeArrowheads="1"/>
          </p:cNvSpPr>
          <p:nvPr/>
        </p:nvSpPr>
        <p:spPr bwMode="auto">
          <a:xfrm>
            <a:off x="5353526" y="3190301"/>
            <a:ext cx="3533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a:t>87   12   51   9    24   63</a:t>
            </a:r>
            <a:endParaRPr lang="en-SG" sz="2400"/>
          </a:p>
        </p:txBody>
      </p:sp>
      <p:sp>
        <p:nvSpPr>
          <p:cNvPr id="13" name="TextBox 12"/>
          <p:cNvSpPr txBox="1">
            <a:spLocks noChangeArrowheads="1"/>
          </p:cNvSpPr>
          <p:nvPr/>
        </p:nvSpPr>
        <p:spPr bwMode="auto">
          <a:xfrm>
            <a:off x="5203664" y="2633058"/>
            <a:ext cx="384667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latin typeface="Calibri" pitchFamily="34" charset="0"/>
              </a:rPr>
              <a:t>Example: Search for </a:t>
            </a:r>
            <a:r>
              <a:rPr lang="en-US" sz="2000">
                <a:solidFill>
                  <a:srgbClr val="0000FF"/>
                </a:solidFill>
                <a:latin typeface="Calibri" pitchFamily="34" charset="0"/>
              </a:rPr>
              <a:t>24</a:t>
            </a:r>
            <a:r>
              <a:rPr lang="en-US" sz="2000">
                <a:latin typeface="Calibri" pitchFamily="34" charset="0"/>
              </a:rPr>
              <a:t> in this list</a:t>
            </a:r>
            <a:endParaRPr lang="en-SG" sz="2000">
              <a:latin typeface="Calibri" pitchFamily="34" charset="0"/>
            </a:endParaRPr>
          </a:p>
        </p:txBody>
      </p:sp>
      <p:grpSp>
        <p:nvGrpSpPr>
          <p:cNvPr id="15" name="Group 16"/>
          <p:cNvGrpSpPr>
            <a:grpSpLocks/>
          </p:cNvGrpSpPr>
          <p:nvPr/>
        </p:nvGrpSpPr>
        <p:grpSpPr bwMode="auto">
          <a:xfrm>
            <a:off x="5256688" y="3615751"/>
            <a:ext cx="762000" cy="1193800"/>
            <a:chOff x="5413023" y="4347016"/>
            <a:chExt cx="762000" cy="1195182"/>
          </a:xfrm>
        </p:grpSpPr>
        <p:cxnSp>
          <p:nvCxnSpPr>
            <p:cNvPr id="16" name="Straight Arrow Connector 13"/>
            <p:cNvCxnSpPr>
              <a:cxnSpLocks noChangeShapeType="1"/>
            </p:cNvCxnSpPr>
            <p:nvPr/>
          </p:nvCxnSpPr>
          <p:spPr bwMode="auto">
            <a:xfrm rot="5400000" flipH="1" flipV="1">
              <a:off x="5345289" y="4769555"/>
              <a:ext cx="846666" cy="1588"/>
            </a:xfrm>
            <a:prstGeom prst="straightConnector1">
              <a:avLst/>
            </a:prstGeom>
            <a:noFill/>
            <a:ln w="1270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7" name="TextBox 15"/>
            <p:cNvSpPr txBox="1">
              <a:spLocks noChangeArrowheads="1"/>
            </p:cNvSpPr>
            <p:nvPr/>
          </p:nvSpPr>
          <p:spPr bwMode="auto">
            <a:xfrm>
              <a:off x="5413023" y="5142088"/>
              <a:ext cx="762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i="1">
                  <a:solidFill>
                    <a:srgbClr val="006600"/>
                  </a:solidFill>
                  <a:latin typeface="Calibri" pitchFamily="34" charset="0"/>
                </a:rPr>
                <a:t>no</a:t>
              </a:r>
              <a:endParaRPr lang="en-SG" sz="2000" i="1">
                <a:solidFill>
                  <a:srgbClr val="006600"/>
                </a:solidFill>
                <a:latin typeface="Calibri" pitchFamily="34" charset="0"/>
              </a:endParaRPr>
            </a:p>
          </p:txBody>
        </p:sp>
      </p:grpSp>
      <p:grpSp>
        <p:nvGrpSpPr>
          <p:cNvPr id="18" name="Group 17"/>
          <p:cNvGrpSpPr>
            <a:grpSpLocks/>
          </p:cNvGrpSpPr>
          <p:nvPr/>
        </p:nvGrpSpPr>
        <p:grpSpPr bwMode="auto">
          <a:xfrm>
            <a:off x="5894863" y="3615751"/>
            <a:ext cx="762000" cy="1193800"/>
            <a:chOff x="5413023" y="4347016"/>
            <a:chExt cx="762000" cy="1195182"/>
          </a:xfrm>
        </p:grpSpPr>
        <p:cxnSp>
          <p:nvCxnSpPr>
            <p:cNvPr id="19" name="Straight Arrow Connector 18"/>
            <p:cNvCxnSpPr>
              <a:cxnSpLocks noChangeShapeType="1"/>
            </p:cNvCxnSpPr>
            <p:nvPr/>
          </p:nvCxnSpPr>
          <p:spPr bwMode="auto">
            <a:xfrm rot="5400000" flipH="1" flipV="1">
              <a:off x="5345289" y="4769555"/>
              <a:ext cx="846666" cy="1588"/>
            </a:xfrm>
            <a:prstGeom prst="straightConnector1">
              <a:avLst/>
            </a:prstGeom>
            <a:noFill/>
            <a:ln w="1270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0" name="TextBox 19"/>
            <p:cNvSpPr txBox="1">
              <a:spLocks noChangeArrowheads="1"/>
            </p:cNvSpPr>
            <p:nvPr/>
          </p:nvSpPr>
          <p:spPr bwMode="auto">
            <a:xfrm>
              <a:off x="5413023" y="5142088"/>
              <a:ext cx="762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i="1">
                  <a:solidFill>
                    <a:srgbClr val="006600"/>
                  </a:solidFill>
                  <a:latin typeface="Calibri" pitchFamily="34" charset="0"/>
                </a:rPr>
                <a:t>no</a:t>
              </a:r>
              <a:endParaRPr lang="en-SG" sz="2000" i="1">
                <a:solidFill>
                  <a:srgbClr val="006600"/>
                </a:solidFill>
                <a:latin typeface="Calibri" pitchFamily="34" charset="0"/>
              </a:endParaRPr>
            </a:p>
          </p:txBody>
        </p:sp>
      </p:grpSp>
      <p:grpSp>
        <p:nvGrpSpPr>
          <p:cNvPr id="21" name="Group 20"/>
          <p:cNvGrpSpPr>
            <a:grpSpLocks/>
          </p:cNvGrpSpPr>
          <p:nvPr/>
        </p:nvGrpSpPr>
        <p:grpSpPr bwMode="auto">
          <a:xfrm>
            <a:off x="6448901" y="3615751"/>
            <a:ext cx="762000" cy="1193800"/>
            <a:chOff x="5413023" y="4347016"/>
            <a:chExt cx="762000" cy="1195182"/>
          </a:xfrm>
        </p:grpSpPr>
        <p:cxnSp>
          <p:nvCxnSpPr>
            <p:cNvPr id="22" name="Straight Arrow Connector 21"/>
            <p:cNvCxnSpPr>
              <a:cxnSpLocks noChangeShapeType="1"/>
            </p:cNvCxnSpPr>
            <p:nvPr/>
          </p:nvCxnSpPr>
          <p:spPr bwMode="auto">
            <a:xfrm rot="5400000" flipH="1" flipV="1">
              <a:off x="5345289" y="4769555"/>
              <a:ext cx="846666" cy="1588"/>
            </a:xfrm>
            <a:prstGeom prst="straightConnector1">
              <a:avLst/>
            </a:prstGeom>
            <a:noFill/>
            <a:ln w="1270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 name="TextBox 22"/>
            <p:cNvSpPr txBox="1">
              <a:spLocks noChangeArrowheads="1"/>
            </p:cNvSpPr>
            <p:nvPr/>
          </p:nvSpPr>
          <p:spPr bwMode="auto">
            <a:xfrm>
              <a:off x="5413023" y="5142088"/>
              <a:ext cx="762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i="1">
                  <a:solidFill>
                    <a:srgbClr val="006600"/>
                  </a:solidFill>
                  <a:latin typeface="Calibri" pitchFamily="34" charset="0"/>
                </a:rPr>
                <a:t>no</a:t>
              </a:r>
              <a:endParaRPr lang="en-SG" sz="2000" i="1">
                <a:solidFill>
                  <a:srgbClr val="006600"/>
                </a:solidFill>
                <a:latin typeface="Calibri" pitchFamily="34" charset="0"/>
              </a:endParaRPr>
            </a:p>
          </p:txBody>
        </p:sp>
      </p:grpSp>
      <p:grpSp>
        <p:nvGrpSpPr>
          <p:cNvPr id="24" name="Group 24"/>
          <p:cNvGrpSpPr>
            <a:grpSpLocks/>
          </p:cNvGrpSpPr>
          <p:nvPr/>
        </p:nvGrpSpPr>
        <p:grpSpPr bwMode="auto">
          <a:xfrm>
            <a:off x="6950551" y="3615751"/>
            <a:ext cx="762000" cy="1193800"/>
            <a:chOff x="5413023" y="4347016"/>
            <a:chExt cx="762000" cy="1195182"/>
          </a:xfrm>
        </p:grpSpPr>
        <p:cxnSp>
          <p:nvCxnSpPr>
            <p:cNvPr id="25" name="Straight Arrow Connector 25"/>
            <p:cNvCxnSpPr>
              <a:cxnSpLocks noChangeShapeType="1"/>
            </p:cNvCxnSpPr>
            <p:nvPr/>
          </p:nvCxnSpPr>
          <p:spPr bwMode="auto">
            <a:xfrm rot="5400000" flipH="1" flipV="1">
              <a:off x="5345289" y="4769555"/>
              <a:ext cx="846666" cy="1588"/>
            </a:xfrm>
            <a:prstGeom prst="straightConnector1">
              <a:avLst/>
            </a:prstGeom>
            <a:noFill/>
            <a:ln w="1270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 name="TextBox 26"/>
            <p:cNvSpPr txBox="1">
              <a:spLocks noChangeArrowheads="1"/>
            </p:cNvSpPr>
            <p:nvPr/>
          </p:nvSpPr>
          <p:spPr bwMode="auto">
            <a:xfrm>
              <a:off x="5413023" y="5142088"/>
              <a:ext cx="762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i="1">
                  <a:solidFill>
                    <a:srgbClr val="006600"/>
                  </a:solidFill>
                  <a:latin typeface="Calibri" pitchFamily="34" charset="0"/>
                </a:rPr>
                <a:t>no</a:t>
              </a:r>
              <a:endParaRPr lang="en-SG" sz="2000" i="1">
                <a:solidFill>
                  <a:srgbClr val="006600"/>
                </a:solidFill>
                <a:latin typeface="Calibri" pitchFamily="34" charset="0"/>
              </a:endParaRPr>
            </a:p>
          </p:txBody>
        </p:sp>
      </p:grpSp>
      <p:grpSp>
        <p:nvGrpSpPr>
          <p:cNvPr id="27" name="Group 27"/>
          <p:cNvGrpSpPr>
            <a:grpSpLocks/>
          </p:cNvGrpSpPr>
          <p:nvPr/>
        </p:nvGrpSpPr>
        <p:grpSpPr bwMode="auto">
          <a:xfrm>
            <a:off x="7526813" y="3615750"/>
            <a:ext cx="762000" cy="1255817"/>
            <a:chOff x="5413023" y="4347016"/>
            <a:chExt cx="762000" cy="1257271"/>
          </a:xfrm>
        </p:grpSpPr>
        <p:cxnSp>
          <p:nvCxnSpPr>
            <p:cNvPr id="28" name="Straight Arrow Connector 28"/>
            <p:cNvCxnSpPr>
              <a:cxnSpLocks noChangeShapeType="1"/>
            </p:cNvCxnSpPr>
            <p:nvPr/>
          </p:nvCxnSpPr>
          <p:spPr bwMode="auto">
            <a:xfrm rot="5400000" flipH="1" flipV="1">
              <a:off x="5345289" y="4769555"/>
              <a:ext cx="846666" cy="1588"/>
            </a:xfrm>
            <a:prstGeom prst="straightConnector1">
              <a:avLst/>
            </a:prstGeom>
            <a:noFill/>
            <a:ln w="1270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9" name="TextBox 29"/>
            <p:cNvSpPr txBox="1">
              <a:spLocks noChangeArrowheads="1"/>
            </p:cNvSpPr>
            <p:nvPr/>
          </p:nvSpPr>
          <p:spPr bwMode="auto">
            <a:xfrm>
              <a:off x="5413023" y="5142088"/>
              <a:ext cx="762000" cy="462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i="1">
                  <a:solidFill>
                    <a:srgbClr val="C00000"/>
                  </a:solidFill>
                  <a:latin typeface="Calibri" pitchFamily="34" charset="0"/>
                </a:rPr>
                <a:t>yes!</a:t>
              </a:r>
              <a:endParaRPr lang="en-SG" sz="2400" i="1">
                <a:solidFill>
                  <a:srgbClr val="C00000"/>
                </a:solidFill>
                <a:latin typeface="Calibri" pitchFamily="34" charset="0"/>
              </a:endParaRPr>
            </a:p>
          </p:txBody>
        </p:sp>
      </p:grpSp>
      <p:sp>
        <p:nvSpPr>
          <p:cNvPr id="30" name="Content Placeholder 5"/>
          <p:cNvSpPr txBox="1">
            <a:spLocks/>
          </p:cNvSpPr>
          <p:nvPr/>
        </p:nvSpPr>
        <p:spPr>
          <a:xfrm>
            <a:off x="587375" y="5330190"/>
            <a:ext cx="8229600" cy="101155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7663" indent="-347663" fontAlgn="auto">
              <a:spcBef>
                <a:spcPts val="1200"/>
              </a:spcBef>
              <a:spcAft>
                <a:spcPts val="0"/>
              </a:spcAft>
              <a:buClr>
                <a:schemeClr val="tx1">
                  <a:lumMod val="90000"/>
                  <a:lumOff val="10000"/>
                </a:schemeClr>
              </a:buClr>
              <a:buSzPct val="100000"/>
              <a:buFont typeface="Wingdings" panose="05000000000000000000" pitchFamily="2" charset="2"/>
              <a:buChar char="§"/>
              <a:defRPr/>
            </a:pPr>
            <a:r>
              <a:rPr lang="en-SG"/>
              <a:t>What to report if key is not found?</a:t>
            </a:r>
          </a:p>
          <a:p>
            <a:pPr marL="803275" lvl="1" indent="-347663" fontAlgn="auto">
              <a:spcBef>
                <a:spcPts val="600"/>
              </a:spcBef>
              <a:spcAft>
                <a:spcPts val="0"/>
              </a:spcAft>
              <a:buClr>
                <a:schemeClr val="bg1">
                  <a:lumMod val="50000"/>
                </a:schemeClr>
              </a:buClr>
              <a:buSzPct val="100000"/>
              <a:buFont typeface="Wingdings" panose="05000000000000000000" pitchFamily="2" charset="2"/>
              <a:buChar char="§"/>
              <a:defRPr/>
            </a:pPr>
            <a:r>
              <a:rPr lang="en-SG"/>
              <a:t>Aim for a clean design</a:t>
            </a:r>
            <a:endParaRPr lang="en-US"/>
          </a:p>
        </p:txBody>
      </p:sp>
      <p:sp>
        <p:nvSpPr>
          <p:cNvPr id="2" name="TextBox 1"/>
          <p:cNvSpPr txBox="1"/>
          <p:nvPr/>
        </p:nvSpPr>
        <p:spPr>
          <a:xfrm>
            <a:off x="7360841" y="4871567"/>
            <a:ext cx="1515506" cy="461665"/>
          </a:xfrm>
          <a:prstGeom prst="rect">
            <a:avLst/>
          </a:prstGeom>
          <a:noFill/>
        </p:spPr>
        <p:txBody>
          <a:bodyPr wrap="square" rtlCol="0">
            <a:spAutoFit/>
          </a:bodyPr>
          <a:lstStyle/>
          <a:p>
            <a:r>
              <a:rPr lang="en-US" sz="2400"/>
              <a:t>Return </a:t>
            </a:r>
            <a:r>
              <a:rPr lang="en-US" sz="2400">
                <a:solidFill>
                  <a:srgbClr val="C00000"/>
                </a:solidFill>
              </a:rPr>
              <a:t>4</a:t>
            </a:r>
          </a:p>
        </p:txBody>
      </p:sp>
    </p:spTree>
    <p:extLst>
      <p:ext uri="{BB962C8B-B14F-4D97-AF65-F5344CB8AC3E}">
        <p14:creationId xmlns:p14="http://schemas.microsoft.com/office/powerpoint/2010/main" val="13920572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dissolv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dissolve">
                                      <p:cBhvr>
                                        <p:cTn id="20"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dissolve">
                                      <p:cBhvr>
                                        <p:cTn id="25"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dissolve">
                                      <p:cBhvr>
                                        <p:cTn id="30"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dissolve">
                                      <p:cBhvr>
                                        <p:cTn id="35"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dissolve">
                                      <p:cBhvr>
                                        <p:cTn id="40" dur="500"/>
                                        <p:tgtEl>
                                          <p:spTgt spid="27"/>
                                        </p:tgtEl>
                                      </p:cBhvr>
                                    </p:animEffect>
                                  </p:childTnLst>
                                </p:cTn>
                              </p:par>
                            </p:childTnLst>
                          </p:cTn>
                        </p:par>
                        <p:par>
                          <p:cTn id="41" fill="hold">
                            <p:stCondLst>
                              <p:cond delay="500"/>
                            </p:stCondLst>
                            <p:childTnLst>
                              <p:par>
                                <p:cTn id="42" presetID="9" presetClass="entr" presetSubtype="0" fill="hold" grpId="0" nodeType="after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dissolve">
                                      <p:cBhvr>
                                        <p:cTn id="44" dur="500"/>
                                        <p:tgtEl>
                                          <p:spTgt spid="2"/>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dissolve">
                                      <p:cBhvr>
                                        <p:cTn id="4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3" grpId="0"/>
      <p:bldP spid="30" grpId="0"/>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Binary Search</a:t>
            </a:r>
          </a:p>
        </p:txBody>
      </p:sp>
      <p:sp>
        <p:nvSpPr>
          <p:cNvPr id="7" name="Slide Number Placeholder 6"/>
          <p:cNvSpPr>
            <a:spLocks noGrp="1"/>
          </p:cNvSpPr>
          <p:nvPr>
            <p:ph type="sldNum" sz="quarter" idx="12"/>
          </p:nvPr>
        </p:nvSpPr>
        <p:spPr/>
        <p:txBody>
          <a:bodyPr>
            <a:normAutofit/>
          </a:bodyPr>
          <a:lstStyle/>
          <a:p>
            <a:pPr>
              <a:defRPr/>
            </a:pPr>
            <a:r>
              <a:rPr lang="en-US" sz="1200" dirty="0"/>
              <a:t>Week13</a:t>
            </a:r>
            <a:r>
              <a:rPr sz="1200" dirty="0"/>
              <a:t> </a:t>
            </a:r>
            <a:r>
              <a:rPr lang="en-US" sz="1200" dirty="0"/>
              <a:t>-</a:t>
            </a:r>
            <a:r>
              <a:rPr sz="1200" dirty="0"/>
              <a:t> </a:t>
            </a:r>
            <a:fld id="{F7EC234A-9094-4BB8-9EA4-75ECDA8A365B}" type="slidenum">
              <a:rPr sz="1200" smtClean="0"/>
              <a:pPr>
                <a:defRPr/>
              </a:pPr>
              <a:t>22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8" name="Content Placeholder 5"/>
          <p:cNvSpPr>
            <a:spLocks noGrp="1"/>
          </p:cNvSpPr>
          <p:nvPr>
            <p:ph idx="1"/>
          </p:nvPr>
        </p:nvSpPr>
        <p:spPr>
          <a:xfrm>
            <a:off x="541867" y="1270000"/>
            <a:ext cx="7924800" cy="541867"/>
          </a:xfrm>
        </p:spPr>
        <p:txBody>
          <a:bodyPr>
            <a:normAutofit/>
          </a:bodyPr>
          <a:lstStyle/>
          <a:p>
            <a:pPr marL="338138" indent="-338138">
              <a:lnSpc>
                <a:spcPct val="90000"/>
              </a:lnSpc>
              <a:spcBef>
                <a:spcPts val="1200"/>
              </a:spcBef>
              <a:buClr>
                <a:schemeClr val="tx1">
                  <a:lumMod val="90000"/>
                  <a:lumOff val="10000"/>
                </a:schemeClr>
              </a:buClr>
              <a:buSzPct val="100000"/>
              <a:buFont typeface="Wingdings" panose="05000000000000000000" pitchFamily="2" charset="2"/>
              <a:buChar char="§"/>
            </a:pPr>
            <a:r>
              <a:rPr lang="en-US" sz="2800"/>
              <a:t>Example: Search key = 23</a:t>
            </a:r>
            <a:endParaRPr lang="en-US" sz="2400"/>
          </a:p>
        </p:txBody>
      </p:sp>
      <p:grpSp>
        <p:nvGrpSpPr>
          <p:cNvPr id="9" name="Group 57"/>
          <p:cNvGrpSpPr>
            <a:grpSpLocks/>
          </p:cNvGrpSpPr>
          <p:nvPr/>
        </p:nvGrpSpPr>
        <p:grpSpPr bwMode="auto">
          <a:xfrm>
            <a:off x="1374775" y="2036763"/>
            <a:ext cx="6473825" cy="769937"/>
            <a:chOff x="1374094" y="2036187"/>
            <a:chExt cx="6474507" cy="770931"/>
          </a:xfrm>
        </p:grpSpPr>
        <p:sp>
          <p:nvSpPr>
            <p:cNvPr id="10" name="TextBox 38"/>
            <p:cNvSpPr txBox="1">
              <a:spLocks noChangeArrowheads="1"/>
            </p:cNvSpPr>
            <p:nvPr/>
          </p:nvSpPr>
          <p:spPr bwMode="auto">
            <a:xfrm>
              <a:off x="1715180" y="2345453"/>
              <a:ext cx="68217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t>5</a:t>
              </a:r>
              <a:endParaRPr lang="en-SG" sz="2400"/>
            </a:p>
          </p:txBody>
        </p:sp>
        <p:sp>
          <p:nvSpPr>
            <p:cNvPr id="11" name="TextBox 39"/>
            <p:cNvSpPr txBox="1">
              <a:spLocks noChangeArrowheads="1"/>
            </p:cNvSpPr>
            <p:nvPr/>
          </p:nvSpPr>
          <p:spPr bwMode="auto">
            <a:xfrm>
              <a:off x="2397352" y="2345453"/>
              <a:ext cx="68217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t>12</a:t>
              </a:r>
              <a:endParaRPr lang="en-SG" sz="2400"/>
            </a:p>
          </p:txBody>
        </p:sp>
        <p:sp>
          <p:nvSpPr>
            <p:cNvPr id="13" name="TextBox 40"/>
            <p:cNvSpPr txBox="1">
              <a:spLocks noChangeArrowheads="1"/>
            </p:cNvSpPr>
            <p:nvPr/>
          </p:nvSpPr>
          <p:spPr bwMode="auto">
            <a:xfrm>
              <a:off x="3079524" y="2345453"/>
              <a:ext cx="68217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t>17</a:t>
              </a:r>
              <a:endParaRPr lang="en-SG" sz="2400"/>
            </a:p>
          </p:txBody>
        </p:sp>
        <p:sp>
          <p:nvSpPr>
            <p:cNvPr id="14" name="TextBox 41"/>
            <p:cNvSpPr txBox="1">
              <a:spLocks noChangeArrowheads="1"/>
            </p:cNvSpPr>
            <p:nvPr/>
          </p:nvSpPr>
          <p:spPr bwMode="auto">
            <a:xfrm>
              <a:off x="3761696" y="2345453"/>
              <a:ext cx="68217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t>23</a:t>
              </a:r>
              <a:endParaRPr lang="en-SG" sz="2400"/>
            </a:p>
          </p:txBody>
        </p:sp>
        <p:sp>
          <p:nvSpPr>
            <p:cNvPr id="15" name="TextBox 42"/>
            <p:cNvSpPr txBox="1">
              <a:spLocks noChangeArrowheads="1"/>
            </p:cNvSpPr>
            <p:nvPr/>
          </p:nvSpPr>
          <p:spPr bwMode="auto">
            <a:xfrm>
              <a:off x="4443868" y="2345453"/>
              <a:ext cx="68217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t>38</a:t>
              </a:r>
              <a:endParaRPr lang="en-SG" sz="2400"/>
            </a:p>
          </p:txBody>
        </p:sp>
        <p:sp>
          <p:nvSpPr>
            <p:cNvPr id="16" name="TextBox 43"/>
            <p:cNvSpPr txBox="1">
              <a:spLocks noChangeArrowheads="1"/>
            </p:cNvSpPr>
            <p:nvPr/>
          </p:nvSpPr>
          <p:spPr bwMode="auto">
            <a:xfrm>
              <a:off x="5126040" y="2345453"/>
              <a:ext cx="68217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t>44</a:t>
              </a:r>
              <a:endParaRPr lang="en-SG" sz="2400"/>
            </a:p>
          </p:txBody>
        </p:sp>
        <p:sp>
          <p:nvSpPr>
            <p:cNvPr id="17" name="TextBox 44"/>
            <p:cNvSpPr txBox="1">
              <a:spLocks noChangeArrowheads="1"/>
            </p:cNvSpPr>
            <p:nvPr/>
          </p:nvSpPr>
          <p:spPr bwMode="auto">
            <a:xfrm>
              <a:off x="5808212" y="2345453"/>
              <a:ext cx="68217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t>77</a:t>
              </a:r>
              <a:endParaRPr lang="en-SG" sz="2400"/>
            </a:p>
          </p:txBody>
        </p:sp>
        <p:sp>
          <p:nvSpPr>
            <p:cNvPr id="18" name="TextBox 45"/>
            <p:cNvSpPr txBox="1">
              <a:spLocks noChangeArrowheads="1"/>
            </p:cNvSpPr>
            <p:nvPr/>
          </p:nvSpPr>
          <p:spPr bwMode="auto">
            <a:xfrm>
              <a:off x="6490384" y="2345453"/>
              <a:ext cx="68217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t>84</a:t>
              </a:r>
              <a:endParaRPr lang="en-SG" sz="2400"/>
            </a:p>
          </p:txBody>
        </p:sp>
        <p:sp>
          <p:nvSpPr>
            <p:cNvPr id="19" name="TextBox 46"/>
            <p:cNvSpPr txBox="1">
              <a:spLocks noChangeArrowheads="1"/>
            </p:cNvSpPr>
            <p:nvPr/>
          </p:nvSpPr>
          <p:spPr bwMode="auto">
            <a:xfrm>
              <a:off x="7166429" y="2345453"/>
              <a:ext cx="68217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a:t>90</a:t>
              </a:r>
              <a:endParaRPr lang="en-SG" sz="2400"/>
            </a:p>
          </p:txBody>
        </p:sp>
        <p:sp>
          <p:nvSpPr>
            <p:cNvPr id="20" name="TextBox 47"/>
            <p:cNvSpPr txBox="1">
              <a:spLocks noChangeArrowheads="1"/>
            </p:cNvSpPr>
            <p:nvPr/>
          </p:nvSpPr>
          <p:spPr bwMode="auto">
            <a:xfrm>
              <a:off x="1715180" y="2037676"/>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[0]</a:t>
              </a:r>
              <a:endParaRPr lang="en-SG" sz="1400"/>
            </a:p>
          </p:txBody>
        </p:sp>
        <p:sp>
          <p:nvSpPr>
            <p:cNvPr id="21" name="TextBox 48"/>
            <p:cNvSpPr txBox="1">
              <a:spLocks noChangeArrowheads="1"/>
            </p:cNvSpPr>
            <p:nvPr/>
          </p:nvSpPr>
          <p:spPr bwMode="auto">
            <a:xfrm>
              <a:off x="2397352" y="2037676"/>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[1]</a:t>
              </a:r>
              <a:endParaRPr lang="en-SG" sz="1400"/>
            </a:p>
          </p:txBody>
        </p:sp>
        <p:sp>
          <p:nvSpPr>
            <p:cNvPr id="22" name="TextBox 49"/>
            <p:cNvSpPr txBox="1">
              <a:spLocks noChangeArrowheads="1"/>
            </p:cNvSpPr>
            <p:nvPr/>
          </p:nvSpPr>
          <p:spPr bwMode="auto">
            <a:xfrm>
              <a:off x="3079524" y="2037676"/>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[2]</a:t>
              </a:r>
              <a:endParaRPr lang="en-SG" sz="1400"/>
            </a:p>
          </p:txBody>
        </p:sp>
        <p:sp>
          <p:nvSpPr>
            <p:cNvPr id="23" name="TextBox 50"/>
            <p:cNvSpPr txBox="1">
              <a:spLocks noChangeArrowheads="1"/>
            </p:cNvSpPr>
            <p:nvPr/>
          </p:nvSpPr>
          <p:spPr bwMode="auto">
            <a:xfrm>
              <a:off x="3761696" y="2036187"/>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[3]</a:t>
              </a:r>
              <a:endParaRPr lang="en-SG" sz="1400"/>
            </a:p>
          </p:txBody>
        </p:sp>
        <p:sp>
          <p:nvSpPr>
            <p:cNvPr id="24" name="TextBox 51"/>
            <p:cNvSpPr txBox="1">
              <a:spLocks noChangeArrowheads="1"/>
            </p:cNvSpPr>
            <p:nvPr/>
          </p:nvSpPr>
          <p:spPr bwMode="auto">
            <a:xfrm>
              <a:off x="4443868" y="2037676"/>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[4]</a:t>
              </a:r>
              <a:endParaRPr lang="en-SG" sz="1400"/>
            </a:p>
          </p:txBody>
        </p:sp>
        <p:sp>
          <p:nvSpPr>
            <p:cNvPr id="25" name="TextBox 52"/>
            <p:cNvSpPr txBox="1">
              <a:spLocks noChangeArrowheads="1"/>
            </p:cNvSpPr>
            <p:nvPr/>
          </p:nvSpPr>
          <p:spPr bwMode="auto">
            <a:xfrm>
              <a:off x="5119913" y="2039165"/>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[5]</a:t>
              </a:r>
              <a:endParaRPr lang="en-SG" sz="1400"/>
            </a:p>
          </p:txBody>
        </p:sp>
        <p:sp>
          <p:nvSpPr>
            <p:cNvPr id="26" name="TextBox 53"/>
            <p:cNvSpPr txBox="1">
              <a:spLocks noChangeArrowheads="1"/>
            </p:cNvSpPr>
            <p:nvPr/>
          </p:nvSpPr>
          <p:spPr bwMode="auto">
            <a:xfrm>
              <a:off x="5802085" y="2039165"/>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[6]</a:t>
              </a:r>
              <a:endParaRPr lang="en-SG" sz="1400"/>
            </a:p>
          </p:txBody>
        </p:sp>
        <p:sp>
          <p:nvSpPr>
            <p:cNvPr id="27" name="TextBox 54"/>
            <p:cNvSpPr txBox="1">
              <a:spLocks noChangeArrowheads="1"/>
            </p:cNvSpPr>
            <p:nvPr/>
          </p:nvSpPr>
          <p:spPr bwMode="auto">
            <a:xfrm>
              <a:off x="6484257" y="2037676"/>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[7]</a:t>
              </a:r>
              <a:endParaRPr lang="en-SG" sz="1400"/>
            </a:p>
          </p:txBody>
        </p:sp>
        <p:sp>
          <p:nvSpPr>
            <p:cNvPr id="28" name="TextBox 55"/>
            <p:cNvSpPr txBox="1">
              <a:spLocks noChangeArrowheads="1"/>
            </p:cNvSpPr>
            <p:nvPr/>
          </p:nvSpPr>
          <p:spPr bwMode="auto">
            <a:xfrm>
              <a:off x="7166429" y="2039165"/>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[8]</a:t>
              </a:r>
              <a:endParaRPr lang="en-SG" sz="1400"/>
            </a:p>
          </p:txBody>
        </p:sp>
        <p:sp>
          <p:nvSpPr>
            <p:cNvPr id="29" name="TextBox 56"/>
            <p:cNvSpPr txBox="1">
              <a:spLocks noChangeArrowheads="1"/>
            </p:cNvSpPr>
            <p:nvPr/>
          </p:nvSpPr>
          <p:spPr bwMode="auto">
            <a:xfrm>
              <a:off x="1374094" y="2036187"/>
              <a:ext cx="6821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arr</a:t>
              </a:r>
              <a:endParaRPr lang="en-SG" sz="1400"/>
            </a:p>
          </p:txBody>
        </p:sp>
      </p:grpSp>
      <p:sp>
        <p:nvSpPr>
          <p:cNvPr id="30" name="TextBox 29"/>
          <p:cNvSpPr txBox="1">
            <a:spLocks noChangeArrowheads="1"/>
          </p:cNvSpPr>
          <p:nvPr/>
        </p:nvSpPr>
        <p:spPr bwMode="auto">
          <a:xfrm>
            <a:off x="403225" y="3945880"/>
            <a:ext cx="54054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a:t>1. start = </a:t>
            </a:r>
            <a:r>
              <a:rPr lang="en-US" sz="2400">
                <a:solidFill>
                  <a:srgbClr val="006600"/>
                </a:solidFill>
              </a:rPr>
              <a:t>0</a:t>
            </a:r>
            <a:r>
              <a:rPr lang="en-US" sz="2400"/>
              <a:t>, end = </a:t>
            </a:r>
            <a:r>
              <a:rPr lang="en-US" sz="2400">
                <a:solidFill>
                  <a:srgbClr val="0000FF"/>
                </a:solidFill>
              </a:rPr>
              <a:t>8</a:t>
            </a:r>
            <a:r>
              <a:rPr lang="en-US" sz="2400"/>
              <a:t>, mid = (0+8)/2 = </a:t>
            </a:r>
            <a:r>
              <a:rPr lang="en-US" sz="2400">
                <a:solidFill>
                  <a:srgbClr val="C00000"/>
                </a:solidFill>
              </a:rPr>
              <a:t>4</a:t>
            </a:r>
            <a:endParaRPr lang="en-SG" sz="2400">
              <a:solidFill>
                <a:srgbClr val="C00000"/>
              </a:solidFill>
            </a:endParaRPr>
          </a:p>
        </p:txBody>
      </p:sp>
      <p:cxnSp>
        <p:nvCxnSpPr>
          <p:cNvPr id="31" name="Straight Arrow Connector 30"/>
          <p:cNvCxnSpPr>
            <a:cxnSpLocks noChangeShapeType="1"/>
          </p:cNvCxnSpPr>
          <p:nvPr/>
        </p:nvCxnSpPr>
        <p:spPr bwMode="auto">
          <a:xfrm rot="5400000" flipH="1" flipV="1">
            <a:off x="4366419" y="3232944"/>
            <a:ext cx="850900" cy="1588"/>
          </a:xfrm>
          <a:prstGeom prst="straightConnector1">
            <a:avLst/>
          </a:prstGeom>
          <a:noFill/>
          <a:ln w="15875" cap="sq" algn="ctr">
            <a:solidFill>
              <a:schemeClr val="tx1"/>
            </a:solidFill>
            <a:round/>
            <a:headEnd/>
            <a:tailEnd type="triangle" w="lg" len="med"/>
          </a:ln>
          <a:extLst>
            <a:ext uri="{909E8E84-426E-40DD-AFC4-6F175D3DCCD1}">
              <a14:hiddenFill xmlns:a14="http://schemas.microsoft.com/office/drawing/2010/main">
                <a:noFill/>
              </a14:hiddenFill>
            </a:ext>
          </a:extLst>
        </p:spPr>
      </p:cxnSp>
      <p:grpSp>
        <p:nvGrpSpPr>
          <p:cNvPr id="32" name="Group 67"/>
          <p:cNvGrpSpPr>
            <a:grpSpLocks/>
          </p:cNvGrpSpPr>
          <p:nvPr/>
        </p:nvGrpSpPr>
        <p:grpSpPr bwMode="auto">
          <a:xfrm>
            <a:off x="4443413" y="2344738"/>
            <a:ext cx="3405187" cy="461962"/>
            <a:chOff x="4443868" y="2343964"/>
            <a:chExt cx="3404733" cy="463154"/>
          </a:xfrm>
        </p:grpSpPr>
        <p:cxnSp>
          <p:nvCxnSpPr>
            <p:cNvPr id="33" name="Straight Connector 63"/>
            <p:cNvCxnSpPr>
              <a:cxnSpLocks noChangeShapeType="1"/>
            </p:cNvCxnSpPr>
            <p:nvPr/>
          </p:nvCxnSpPr>
          <p:spPr bwMode="auto">
            <a:xfrm>
              <a:off x="4443868" y="2343964"/>
              <a:ext cx="3404733" cy="463154"/>
            </a:xfrm>
            <a:prstGeom prst="line">
              <a:avLst/>
            </a:prstGeom>
            <a:noFill/>
            <a:ln w="28575" cap="sq"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cxnSp>
          <p:nvCxnSpPr>
            <p:cNvPr id="34" name="Straight Connector 64"/>
            <p:cNvCxnSpPr>
              <a:cxnSpLocks noChangeShapeType="1"/>
            </p:cNvCxnSpPr>
            <p:nvPr/>
          </p:nvCxnSpPr>
          <p:spPr bwMode="auto">
            <a:xfrm flipV="1">
              <a:off x="4443868" y="2346942"/>
              <a:ext cx="3404733" cy="460176"/>
            </a:xfrm>
            <a:prstGeom prst="line">
              <a:avLst/>
            </a:prstGeom>
            <a:noFill/>
            <a:ln w="28575" cap="sq"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grpSp>
      <p:sp>
        <p:nvSpPr>
          <p:cNvPr id="35" name="TextBox 34"/>
          <p:cNvSpPr txBox="1">
            <a:spLocks noChangeArrowheads="1"/>
          </p:cNvSpPr>
          <p:nvPr/>
        </p:nvSpPr>
        <p:spPr bwMode="auto">
          <a:xfrm>
            <a:off x="398463" y="4447232"/>
            <a:ext cx="57448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a:t>2. start = </a:t>
            </a:r>
            <a:r>
              <a:rPr lang="en-US" sz="2400">
                <a:solidFill>
                  <a:srgbClr val="006600"/>
                </a:solidFill>
              </a:rPr>
              <a:t>0</a:t>
            </a:r>
            <a:r>
              <a:rPr lang="en-US" sz="2400"/>
              <a:t>, end = </a:t>
            </a:r>
            <a:r>
              <a:rPr lang="en-US" sz="2400">
                <a:solidFill>
                  <a:srgbClr val="0000FF"/>
                </a:solidFill>
              </a:rPr>
              <a:t>3</a:t>
            </a:r>
            <a:r>
              <a:rPr lang="en-US" sz="2400"/>
              <a:t>, mid = (0+3)/2 = </a:t>
            </a:r>
            <a:r>
              <a:rPr lang="en-US" sz="2400">
                <a:solidFill>
                  <a:srgbClr val="C00000"/>
                </a:solidFill>
              </a:rPr>
              <a:t>1</a:t>
            </a:r>
            <a:endParaRPr lang="en-SG" sz="2400">
              <a:solidFill>
                <a:srgbClr val="C00000"/>
              </a:solidFill>
            </a:endParaRPr>
          </a:p>
        </p:txBody>
      </p:sp>
      <p:cxnSp>
        <p:nvCxnSpPr>
          <p:cNvPr id="36" name="Straight Arrow Connector 35"/>
          <p:cNvCxnSpPr>
            <a:cxnSpLocks noChangeShapeType="1"/>
          </p:cNvCxnSpPr>
          <p:nvPr/>
        </p:nvCxnSpPr>
        <p:spPr bwMode="auto">
          <a:xfrm rot="5400000" flipH="1" flipV="1">
            <a:off x="2336007" y="3232944"/>
            <a:ext cx="850900" cy="1587"/>
          </a:xfrm>
          <a:prstGeom prst="straightConnector1">
            <a:avLst/>
          </a:prstGeom>
          <a:noFill/>
          <a:ln w="15875" cap="sq" algn="ctr">
            <a:solidFill>
              <a:schemeClr val="tx1"/>
            </a:solidFill>
            <a:round/>
            <a:headEnd/>
            <a:tailEnd type="triangle" w="lg" len="med"/>
          </a:ln>
          <a:extLst>
            <a:ext uri="{909E8E84-426E-40DD-AFC4-6F175D3DCCD1}">
              <a14:hiddenFill xmlns:a14="http://schemas.microsoft.com/office/drawing/2010/main">
                <a:noFill/>
              </a14:hiddenFill>
            </a:ext>
          </a:extLst>
        </p:spPr>
      </p:cxnSp>
      <p:grpSp>
        <p:nvGrpSpPr>
          <p:cNvPr id="37" name="Group 70"/>
          <p:cNvGrpSpPr>
            <a:grpSpLocks/>
          </p:cNvGrpSpPr>
          <p:nvPr/>
        </p:nvGrpSpPr>
        <p:grpSpPr bwMode="auto">
          <a:xfrm>
            <a:off x="1720850" y="2344738"/>
            <a:ext cx="1358900" cy="463550"/>
            <a:chOff x="4443868" y="2343964"/>
            <a:chExt cx="3404733" cy="463154"/>
          </a:xfrm>
        </p:grpSpPr>
        <p:cxnSp>
          <p:nvCxnSpPr>
            <p:cNvPr id="38" name="Straight Connector 71"/>
            <p:cNvCxnSpPr>
              <a:cxnSpLocks noChangeShapeType="1"/>
            </p:cNvCxnSpPr>
            <p:nvPr/>
          </p:nvCxnSpPr>
          <p:spPr bwMode="auto">
            <a:xfrm>
              <a:off x="4443868" y="2343964"/>
              <a:ext cx="3404733" cy="463154"/>
            </a:xfrm>
            <a:prstGeom prst="line">
              <a:avLst/>
            </a:prstGeom>
            <a:noFill/>
            <a:ln w="28575" cap="sq"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cxnSp>
          <p:nvCxnSpPr>
            <p:cNvPr id="39" name="Straight Connector 72"/>
            <p:cNvCxnSpPr>
              <a:cxnSpLocks noChangeShapeType="1"/>
            </p:cNvCxnSpPr>
            <p:nvPr/>
          </p:nvCxnSpPr>
          <p:spPr bwMode="auto">
            <a:xfrm flipV="1">
              <a:off x="4443868" y="2346942"/>
              <a:ext cx="3404733" cy="460176"/>
            </a:xfrm>
            <a:prstGeom prst="line">
              <a:avLst/>
            </a:prstGeom>
            <a:noFill/>
            <a:ln w="28575" cap="sq"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grpSp>
      <p:sp>
        <p:nvSpPr>
          <p:cNvPr id="40" name="TextBox 39"/>
          <p:cNvSpPr txBox="1">
            <a:spLocks noChangeArrowheads="1"/>
          </p:cNvSpPr>
          <p:nvPr/>
        </p:nvSpPr>
        <p:spPr bwMode="auto">
          <a:xfrm>
            <a:off x="403225" y="4932546"/>
            <a:ext cx="57475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a:t>3. start = </a:t>
            </a:r>
            <a:r>
              <a:rPr lang="en-US" sz="2400">
                <a:solidFill>
                  <a:srgbClr val="006600"/>
                </a:solidFill>
              </a:rPr>
              <a:t>2</a:t>
            </a:r>
            <a:r>
              <a:rPr lang="en-US" sz="2400"/>
              <a:t>, end = </a:t>
            </a:r>
            <a:r>
              <a:rPr lang="en-US" sz="2400">
                <a:solidFill>
                  <a:srgbClr val="0000FF"/>
                </a:solidFill>
              </a:rPr>
              <a:t>3</a:t>
            </a:r>
            <a:r>
              <a:rPr lang="en-US" sz="2400"/>
              <a:t>, mid = (2+3)/2 = </a:t>
            </a:r>
            <a:r>
              <a:rPr lang="en-US" sz="2400">
                <a:solidFill>
                  <a:srgbClr val="C00000"/>
                </a:solidFill>
              </a:rPr>
              <a:t>2</a:t>
            </a:r>
            <a:endParaRPr lang="en-SG" sz="2400">
              <a:solidFill>
                <a:srgbClr val="C00000"/>
              </a:solidFill>
            </a:endParaRPr>
          </a:p>
        </p:txBody>
      </p:sp>
      <p:cxnSp>
        <p:nvCxnSpPr>
          <p:cNvPr id="41" name="Straight Arrow Connector 40"/>
          <p:cNvCxnSpPr>
            <a:cxnSpLocks noChangeShapeType="1"/>
          </p:cNvCxnSpPr>
          <p:nvPr/>
        </p:nvCxnSpPr>
        <p:spPr bwMode="auto">
          <a:xfrm rot="5400000" flipH="1" flipV="1">
            <a:off x="3067844" y="3232944"/>
            <a:ext cx="850900" cy="1588"/>
          </a:xfrm>
          <a:prstGeom prst="straightConnector1">
            <a:avLst/>
          </a:prstGeom>
          <a:noFill/>
          <a:ln w="15875" cap="sq" algn="ctr">
            <a:solidFill>
              <a:schemeClr val="tx1"/>
            </a:solidFill>
            <a:round/>
            <a:headEnd/>
            <a:tailEnd type="triangle" w="lg" len="med"/>
          </a:ln>
          <a:extLst>
            <a:ext uri="{909E8E84-426E-40DD-AFC4-6F175D3DCCD1}">
              <a14:hiddenFill xmlns:a14="http://schemas.microsoft.com/office/drawing/2010/main">
                <a:noFill/>
              </a14:hiddenFill>
            </a:ext>
          </a:extLst>
        </p:spPr>
      </p:cxnSp>
      <p:grpSp>
        <p:nvGrpSpPr>
          <p:cNvPr id="42" name="Group 75"/>
          <p:cNvGrpSpPr>
            <a:grpSpLocks/>
          </p:cNvGrpSpPr>
          <p:nvPr/>
        </p:nvGrpSpPr>
        <p:grpSpPr bwMode="auto">
          <a:xfrm>
            <a:off x="3079750" y="2346325"/>
            <a:ext cx="676275" cy="465138"/>
            <a:chOff x="4443868" y="2343964"/>
            <a:chExt cx="3404733" cy="463154"/>
          </a:xfrm>
        </p:grpSpPr>
        <p:cxnSp>
          <p:nvCxnSpPr>
            <p:cNvPr id="43" name="Straight Connector 76"/>
            <p:cNvCxnSpPr>
              <a:cxnSpLocks noChangeShapeType="1"/>
            </p:cNvCxnSpPr>
            <p:nvPr/>
          </p:nvCxnSpPr>
          <p:spPr bwMode="auto">
            <a:xfrm>
              <a:off x="4443868" y="2343964"/>
              <a:ext cx="3404733" cy="463154"/>
            </a:xfrm>
            <a:prstGeom prst="line">
              <a:avLst/>
            </a:prstGeom>
            <a:noFill/>
            <a:ln w="28575" cap="sq"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cxnSp>
          <p:nvCxnSpPr>
            <p:cNvPr id="44" name="Straight Connector 77"/>
            <p:cNvCxnSpPr>
              <a:cxnSpLocks noChangeShapeType="1"/>
            </p:cNvCxnSpPr>
            <p:nvPr/>
          </p:nvCxnSpPr>
          <p:spPr bwMode="auto">
            <a:xfrm flipV="1">
              <a:off x="4443868" y="2346942"/>
              <a:ext cx="3404733" cy="460176"/>
            </a:xfrm>
            <a:prstGeom prst="line">
              <a:avLst/>
            </a:prstGeom>
            <a:noFill/>
            <a:ln w="28575" cap="sq"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grpSp>
      <p:sp>
        <p:nvSpPr>
          <p:cNvPr id="45" name="TextBox 44"/>
          <p:cNvSpPr txBox="1">
            <a:spLocks noChangeArrowheads="1"/>
          </p:cNvSpPr>
          <p:nvPr/>
        </p:nvSpPr>
        <p:spPr bwMode="auto">
          <a:xfrm>
            <a:off x="398463" y="5440065"/>
            <a:ext cx="541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a:t>4. start = </a:t>
            </a:r>
            <a:r>
              <a:rPr lang="en-US" sz="2400">
                <a:solidFill>
                  <a:srgbClr val="006600"/>
                </a:solidFill>
              </a:rPr>
              <a:t>3</a:t>
            </a:r>
            <a:r>
              <a:rPr lang="en-US" sz="2400"/>
              <a:t>, end = </a:t>
            </a:r>
            <a:r>
              <a:rPr lang="en-US" sz="2400">
                <a:solidFill>
                  <a:srgbClr val="0000FF"/>
                </a:solidFill>
              </a:rPr>
              <a:t>3</a:t>
            </a:r>
            <a:r>
              <a:rPr lang="en-US" sz="2400"/>
              <a:t>, mid = (3+3)/2 = </a:t>
            </a:r>
            <a:r>
              <a:rPr lang="en-US" sz="2400">
                <a:solidFill>
                  <a:srgbClr val="C00000"/>
                </a:solidFill>
              </a:rPr>
              <a:t>3</a:t>
            </a:r>
            <a:endParaRPr lang="en-SG" sz="2400">
              <a:solidFill>
                <a:srgbClr val="C00000"/>
              </a:solidFill>
            </a:endParaRPr>
          </a:p>
        </p:txBody>
      </p:sp>
      <p:cxnSp>
        <p:nvCxnSpPr>
          <p:cNvPr id="46" name="Straight Arrow Connector 45"/>
          <p:cNvCxnSpPr>
            <a:cxnSpLocks noChangeShapeType="1"/>
          </p:cNvCxnSpPr>
          <p:nvPr/>
        </p:nvCxnSpPr>
        <p:spPr bwMode="auto">
          <a:xfrm rot="5400000" flipH="1" flipV="1">
            <a:off x="3689350" y="3230563"/>
            <a:ext cx="849313" cy="1587"/>
          </a:xfrm>
          <a:prstGeom prst="straightConnector1">
            <a:avLst/>
          </a:prstGeom>
          <a:noFill/>
          <a:ln w="15875" cap="sq" algn="ctr">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7" name="TextBox 46"/>
          <p:cNvSpPr txBox="1">
            <a:spLocks noChangeArrowheads="1"/>
          </p:cNvSpPr>
          <p:nvPr/>
        </p:nvSpPr>
        <p:spPr bwMode="auto">
          <a:xfrm>
            <a:off x="6176338" y="2880250"/>
            <a:ext cx="199257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3200">
                <a:solidFill>
                  <a:srgbClr val="0000FF"/>
                </a:solidFill>
              </a:rPr>
              <a:t>Found!</a:t>
            </a:r>
          </a:p>
          <a:p>
            <a:pPr eaLnBrk="1" hangingPunct="1"/>
            <a:r>
              <a:rPr lang="en-US" sz="3200">
                <a:solidFill>
                  <a:srgbClr val="C00000"/>
                </a:solidFill>
              </a:rPr>
              <a:t>Return 3</a:t>
            </a:r>
            <a:endParaRPr lang="en-SG" sz="3200">
              <a:solidFill>
                <a:srgbClr val="C00000"/>
              </a:solidFill>
            </a:endParaRPr>
          </a:p>
        </p:txBody>
      </p:sp>
      <p:sp>
        <p:nvSpPr>
          <p:cNvPr id="2" name="TextBox 1"/>
          <p:cNvSpPr txBox="1"/>
          <p:nvPr/>
        </p:nvSpPr>
        <p:spPr>
          <a:xfrm>
            <a:off x="5808663" y="3945682"/>
            <a:ext cx="2548864" cy="461665"/>
          </a:xfrm>
          <a:prstGeom prst="rect">
            <a:avLst/>
          </a:prstGeom>
          <a:noFill/>
        </p:spPr>
        <p:txBody>
          <a:bodyPr wrap="square" rtlCol="0">
            <a:spAutoFit/>
          </a:bodyPr>
          <a:lstStyle/>
          <a:p>
            <a:r>
              <a:rPr lang="en-US" sz="2400">
                <a:solidFill>
                  <a:srgbClr val="7030A0"/>
                </a:solidFill>
              </a:rPr>
              <a:t>arr[4] = 38 &gt; 23</a:t>
            </a:r>
          </a:p>
        </p:txBody>
      </p:sp>
      <p:sp>
        <p:nvSpPr>
          <p:cNvPr id="48" name="TextBox 47"/>
          <p:cNvSpPr txBox="1"/>
          <p:nvPr/>
        </p:nvSpPr>
        <p:spPr>
          <a:xfrm>
            <a:off x="5802299" y="4423311"/>
            <a:ext cx="2548864" cy="461665"/>
          </a:xfrm>
          <a:prstGeom prst="rect">
            <a:avLst/>
          </a:prstGeom>
          <a:noFill/>
        </p:spPr>
        <p:txBody>
          <a:bodyPr wrap="square" rtlCol="0">
            <a:spAutoFit/>
          </a:bodyPr>
          <a:lstStyle/>
          <a:p>
            <a:r>
              <a:rPr lang="en-US" sz="2400" err="1">
                <a:solidFill>
                  <a:srgbClr val="7030A0"/>
                </a:solidFill>
              </a:rPr>
              <a:t>arr</a:t>
            </a:r>
            <a:r>
              <a:rPr lang="en-US" sz="2400">
                <a:solidFill>
                  <a:srgbClr val="7030A0"/>
                </a:solidFill>
              </a:rPr>
              <a:t>[1] = 12 &lt; 23</a:t>
            </a:r>
          </a:p>
        </p:txBody>
      </p:sp>
      <p:sp>
        <p:nvSpPr>
          <p:cNvPr id="49" name="TextBox 48"/>
          <p:cNvSpPr txBox="1"/>
          <p:nvPr/>
        </p:nvSpPr>
        <p:spPr>
          <a:xfrm>
            <a:off x="5802299" y="4924662"/>
            <a:ext cx="2548864" cy="461665"/>
          </a:xfrm>
          <a:prstGeom prst="rect">
            <a:avLst/>
          </a:prstGeom>
          <a:noFill/>
        </p:spPr>
        <p:txBody>
          <a:bodyPr wrap="square" rtlCol="0">
            <a:spAutoFit/>
          </a:bodyPr>
          <a:lstStyle/>
          <a:p>
            <a:r>
              <a:rPr lang="en-US" sz="2400" err="1">
                <a:solidFill>
                  <a:srgbClr val="7030A0"/>
                </a:solidFill>
              </a:rPr>
              <a:t>arr</a:t>
            </a:r>
            <a:r>
              <a:rPr lang="en-US" sz="2400">
                <a:solidFill>
                  <a:srgbClr val="7030A0"/>
                </a:solidFill>
              </a:rPr>
              <a:t>[2] = 17 &lt; 23</a:t>
            </a:r>
          </a:p>
        </p:txBody>
      </p:sp>
      <p:sp>
        <p:nvSpPr>
          <p:cNvPr id="50" name="TextBox 49"/>
          <p:cNvSpPr txBox="1"/>
          <p:nvPr/>
        </p:nvSpPr>
        <p:spPr>
          <a:xfrm>
            <a:off x="5802299" y="5415274"/>
            <a:ext cx="2548864" cy="461665"/>
          </a:xfrm>
          <a:prstGeom prst="rect">
            <a:avLst/>
          </a:prstGeom>
          <a:noFill/>
        </p:spPr>
        <p:txBody>
          <a:bodyPr wrap="square" rtlCol="0">
            <a:spAutoFit/>
          </a:bodyPr>
          <a:lstStyle/>
          <a:p>
            <a:r>
              <a:rPr lang="en-US" sz="2400" err="1">
                <a:solidFill>
                  <a:srgbClr val="7030A0"/>
                </a:solidFill>
              </a:rPr>
              <a:t>arr</a:t>
            </a:r>
            <a:r>
              <a:rPr lang="en-US" sz="2400">
                <a:solidFill>
                  <a:srgbClr val="7030A0"/>
                </a:solidFill>
              </a:rPr>
              <a:t>[3] = 23 == 23</a:t>
            </a:r>
          </a:p>
        </p:txBody>
      </p:sp>
    </p:spTree>
    <p:extLst>
      <p:ext uri="{BB962C8B-B14F-4D97-AF65-F5344CB8AC3E}">
        <p14:creationId xmlns:p14="http://schemas.microsoft.com/office/powerpoint/2010/main" val="24914855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dissolve">
                                      <p:cBhvr>
                                        <p:cTn id="12" dur="500"/>
                                        <p:tgtEl>
                                          <p:spTgt spid="30"/>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dissolve">
                                      <p:cBhvr>
                                        <p:cTn id="16" dur="5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par>
                                <p:cTn id="17" presetID="9"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dissolve">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dissolve">
                                      <p:cBhvr>
                                        <p:cTn id="24" dur="500"/>
                                        <p:tgtEl>
                                          <p:spTgt spid="32"/>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dissolve">
                                      <p:cBhvr>
                                        <p:cTn id="29" dur="500"/>
                                        <p:tgtEl>
                                          <p:spTgt spid="35"/>
                                        </p:tgtEl>
                                      </p:cBhvr>
                                    </p:animEffect>
                                  </p:childTnLst>
                                </p:cTn>
                              </p:par>
                            </p:childTnLst>
                          </p:cTn>
                        </p:par>
                        <p:par>
                          <p:cTn id="30" fill="hold">
                            <p:stCondLst>
                              <p:cond delay="500"/>
                            </p:stCondLst>
                            <p:childTnLst>
                              <p:par>
                                <p:cTn id="31" presetID="9" presetClass="entr" presetSubtype="0" fill="hold" nodeType="after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dissolve">
                                      <p:cBhvr>
                                        <p:cTn id="33" dur="500"/>
                                        <p:tgtEl>
                                          <p:spTgt spid="36"/>
                                        </p:tgtEl>
                                      </p:cBhvr>
                                    </p:animEffect>
                                  </p:childTnLst>
                                  <p:subTnLst>
                                    <p:set>
                                      <p:cBhvr override="childStyle">
                                        <p:cTn dur="1" fill="hold" display="0" masterRel="nextClick" afterEffect="1"/>
                                        <p:tgtEl>
                                          <p:spTgt spid="36"/>
                                        </p:tgtEl>
                                        <p:attrNameLst>
                                          <p:attrName>style.visibility</p:attrName>
                                        </p:attrNameLst>
                                      </p:cBhvr>
                                      <p:to>
                                        <p:strVal val="hidden"/>
                                      </p:to>
                                    </p:set>
                                  </p:subTnLst>
                                </p:cTn>
                              </p:par>
                              <p:par>
                                <p:cTn id="34" presetID="9" presetClass="entr" presetSubtype="0" fill="hold" grpId="0" nodeType="with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dissolve">
                                      <p:cBhvr>
                                        <p:cTn id="36" dur="500"/>
                                        <p:tgtEl>
                                          <p:spTgt spid="48"/>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dissolve">
                                      <p:cBhvr>
                                        <p:cTn id="41" dur="500"/>
                                        <p:tgtEl>
                                          <p:spTgt spid="37"/>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dissolve">
                                      <p:cBhvr>
                                        <p:cTn id="46" dur="500"/>
                                        <p:tgtEl>
                                          <p:spTgt spid="40"/>
                                        </p:tgtEl>
                                      </p:cBhvr>
                                    </p:animEffect>
                                  </p:childTnLst>
                                </p:cTn>
                              </p:par>
                            </p:childTnLst>
                          </p:cTn>
                        </p:par>
                        <p:par>
                          <p:cTn id="47" fill="hold">
                            <p:stCondLst>
                              <p:cond delay="500"/>
                            </p:stCondLst>
                            <p:childTnLst>
                              <p:par>
                                <p:cTn id="48" presetID="9" presetClass="entr" presetSubtype="0" fill="hold" nodeType="after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dissolve">
                                      <p:cBhvr>
                                        <p:cTn id="50" dur="500"/>
                                        <p:tgtEl>
                                          <p:spTgt spid="41"/>
                                        </p:tgtEl>
                                      </p:cBhvr>
                                    </p:animEffect>
                                  </p:childTnLst>
                                  <p:subTnLst>
                                    <p:set>
                                      <p:cBhvr override="childStyle">
                                        <p:cTn dur="1" fill="hold" display="0" masterRel="nextClick" afterEffect="1"/>
                                        <p:tgtEl>
                                          <p:spTgt spid="41"/>
                                        </p:tgtEl>
                                        <p:attrNameLst>
                                          <p:attrName>style.visibility</p:attrName>
                                        </p:attrNameLst>
                                      </p:cBhvr>
                                      <p:to>
                                        <p:strVal val="hidden"/>
                                      </p:to>
                                    </p:set>
                                  </p:subTnLst>
                                </p:cTn>
                              </p:par>
                              <p:par>
                                <p:cTn id="51" presetID="9" presetClass="entr" presetSubtype="0" fill="hold" grpId="0" nodeType="withEffect">
                                  <p:stCondLst>
                                    <p:cond delay="0"/>
                                  </p:stCondLst>
                                  <p:childTnLst>
                                    <p:set>
                                      <p:cBhvr>
                                        <p:cTn id="52" dur="1" fill="hold">
                                          <p:stCondLst>
                                            <p:cond delay="0"/>
                                          </p:stCondLst>
                                        </p:cTn>
                                        <p:tgtEl>
                                          <p:spTgt spid="49"/>
                                        </p:tgtEl>
                                        <p:attrNameLst>
                                          <p:attrName>style.visibility</p:attrName>
                                        </p:attrNameLst>
                                      </p:cBhvr>
                                      <p:to>
                                        <p:strVal val="visible"/>
                                      </p:to>
                                    </p:set>
                                    <p:animEffect transition="in" filter="dissolve">
                                      <p:cBhvr>
                                        <p:cTn id="53" dur="500"/>
                                        <p:tgtEl>
                                          <p:spTgt spid="49"/>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dissolve">
                                      <p:cBhvr>
                                        <p:cTn id="58" dur="500"/>
                                        <p:tgtEl>
                                          <p:spTgt spid="42"/>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dissolve">
                                      <p:cBhvr>
                                        <p:cTn id="63" dur="500"/>
                                        <p:tgtEl>
                                          <p:spTgt spid="45"/>
                                        </p:tgtEl>
                                      </p:cBhvr>
                                    </p:animEffect>
                                  </p:childTnLst>
                                </p:cTn>
                              </p:par>
                            </p:childTnLst>
                          </p:cTn>
                        </p:par>
                        <p:par>
                          <p:cTn id="64" fill="hold">
                            <p:stCondLst>
                              <p:cond delay="500"/>
                            </p:stCondLst>
                            <p:childTnLst>
                              <p:par>
                                <p:cTn id="65" presetID="9" presetClass="entr" presetSubtype="0" fill="hold" nodeType="after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dissolve">
                                      <p:cBhvr>
                                        <p:cTn id="67" dur="500"/>
                                        <p:tgtEl>
                                          <p:spTgt spid="46"/>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50"/>
                                        </p:tgtEl>
                                        <p:attrNameLst>
                                          <p:attrName>style.visibility</p:attrName>
                                        </p:attrNameLst>
                                      </p:cBhvr>
                                      <p:to>
                                        <p:strVal val="visible"/>
                                      </p:to>
                                    </p:set>
                                    <p:animEffect transition="in" filter="dissolve">
                                      <p:cBhvr>
                                        <p:cTn id="70" dur="500"/>
                                        <p:tgtEl>
                                          <p:spTgt spid="50"/>
                                        </p:tgtEl>
                                      </p:cBhvr>
                                    </p:animEffect>
                                  </p:childTnLst>
                                </p:cTn>
                              </p:par>
                            </p:childTnLst>
                          </p:cTn>
                        </p:par>
                        <p:par>
                          <p:cTn id="71" fill="hold">
                            <p:stCondLst>
                              <p:cond delay="1000"/>
                            </p:stCondLst>
                            <p:childTnLst>
                              <p:par>
                                <p:cTn id="72" presetID="9" presetClass="entr" presetSubtype="0" fill="hold" nodeType="afterEffect">
                                  <p:stCondLst>
                                    <p:cond delay="0"/>
                                  </p:stCondLst>
                                  <p:childTnLst>
                                    <p:set>
                                      <p:cBhvr>
                                        <p:cTn id="73" dur="1" fill="hold">
                                          <p:stCondLst>
                                            <p:cond delay="0"/>
                                          </p:stCondLst>
                                        </p:cTn>
                                        <p:tgtEl>
                                          <p:spTgt spid="47">
                                            <p:txEl>
                                              <p:pRg st="0" end="0"/>
                                            </p:txEl>
                                          </p:spTgt>
                                        </p:tgtEl>
                                        <p:attrNameLst>
                                          <p:attrName>style.visibility</p:attrName>
                                        </p:attrNameLst>
                                      </p:cBhvr>
                                      <p:to>
                                        <p:strVal val="visible"/>
                                      </p:to>
                                    </p:set>
                                    <p:animEffect transition="in" filter="dissolve">
                                      <p:cBhvr>
                                        <p:cTn id="74" dur="500"/>
                                        <p:tgtEl>
                                          <p:spTgt spid="47">
                                            <p:txEl>
                                              <p:pRg st="0" end="0"/>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47">
                                            <p:txEl>
                                              <p:pRg st="1" end="1"/>
                                            </p:txEl>
                                          </p:spTgt>
                                        </p:tgtEl>
                                        <p:attrNameLst>
                                          <p:attrName>style.visibility</p:attrName>
                                        </p:attrNameLst>
                                      </p:cBhvr>
                                      <p:to>
                                        <p:strVal val="visible"/>
                                      </p:to>
                                    </p:set>
                                    <p:animEffect transition="in" filter="dissolve">
                                      <p:cBhvr>
                                        <p:cTn id="79" dur="500"/>
                                        <p:tgtEl>
                                          <p:spTgt spid="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5" grpId="0"/>
      <p:bldP spid="40" grpId="0"/>
      <p:bldP spid="45" grpId="0"/>
      <p:bldP spid="2" grpId="0"/>
      <p:bldP spid="48" grpId="0"/>
      <p:bldP spid="49" grpId="0"/>
      <p:bldP spid="5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Counting Sort</a:t>
            </a:r>
          </a:p>
        </p:txBody>
      </p:sp>
      <p:sp>
        <p:nvSpPr>
          <p:cNvPr id="7" name="Slide Number Placeholder 6"/>
          <p:cNvSpPr>
            <a:spLocks noGrp="1"/>
          </p:cNvSpPr>
          <p:nvPr>
            <p:ph type="sldNum" sz="quarter" idx="12"/>
          </p:nvPr>
        </p:nvSpPr>
        <p:spPr/>
        <p:txBody>
          <a:bodyPr>
            <a:normAutofit/>
          </a:bodyPr>
          <a:lstStyle/>
          <a:p>
            <a:pPr>
              <a:defRPr/>
            </a:pPr>
            <a:r>
              <a:rPr lang="en-US" sz="1200" dirty="0"/>
              <a:t>Week13</a:t>
            </a:r>
            <a:r>
              <a:rPr sz="1200" dirty="0"/>
              <a:t> </a:t>
            </a:r>
            <a:r>
              <a:rPr lang="en-US" sz="1200" dirty="0"/>
              <a:t>-</a:t>
            </a:r>
            <a:r>
              <a:rPr sz="1200" dirty="0"/>
              <a:t> </a:t>
            </a:r>
            <a:fld id="{F7EC234A-9094-4BB8-9EA4-75ECDA8A365B}" type="slidenum">
              <a:rPr sz="1200" smtClean="0"/>
              <a:pPr>
                <a:defRPr/>
              </a:pPr>
              <a:t>23</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grpSp>
        <p:nvGrpSpPr>
          <p:cNvPr id="8" name="Group 114">
            <a:extLst>
              <a:ext uri="{FF2B5EF4-FFF2-40B4-BE49-F238E27FC236}">
                <a16:creationId xmlns:a16="http://schemas.microsoft.com/office/drawing/2014/main" id="{F5558159-9563-4219-A0AF-A1C3F29DB1A7}"/>
              </a:ext>
            </a:extLst>
          </p:cNvPr>
          <p:cNvGrpSpPr>
            <a:grpSpLocks/>
          </p:cNvGrpSpPr>
          <p:nvPr/>
        </p:nvGrpSpPr>
        <p:grpSpPr bwMode="auto">
          <a:xfrm>
            <a:off x="720374" y="1694988"/>
            <a:ext cx="3758212" cy="711200"/>
            <a:chOff x="2091711" y="2136928"/>
            <a:chExt cx="3758410" cy="710464"/>
          </a:xfrm>
        </p:grpSpPr>
        <p:sp>
          <p:nvSpPr>
            <p:cNvPr id="9" name="TextBox 38">
              <a:extLst>
                <a:ext uri="{FF2B5EF4-FFF2-40B4-BE49-F238E27FC236}">
                  <a16:creationId xmlns:a16="http://schemas.microsoft.com/office/drawing/2014/main" id="{B2B4534F-E9E0-40D2-A9B2-56B5594844CE}"/>
                </a:ext>
              </a:extLst>
            </p:cNvPr>
            <p:cNvSpPr txBox="1">
              <a:spLocks noChangeArrowheads="1"/>
            </p:cNvSpPr>
            <p:nvPr/>
          </p:nvSpPr>
          <p:spPr bwMode="auto">
            <a:xfrm>
              <a:off x="2470802" y="2447282"/>
              <a:ext cx="55816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5</a:t>
              </a:r>
              <a:endParaRPr lang="en-SG" sz="2000"/>
            </a:p>
          </p:txBody>
        </p:sp>
        <p:sp>
          <p:nvSpPr>
            <p:cNvPr id="10" name="TextBox 39">
              <a:extLst>
                <a:ext uri="{FF2B5EF4-FFF2-40B4-BE49-F238E27FC236}">
                  <a16:creationId xmlns:a16="http://schemas.microsoft.com/office/drawing/2014/main" id="{FF2789B4-7582-4FC0-BBDC-97E788878D57}"/>
                </a:ext>
              </a:extLst>
            </p:cNvPr>
            <p:cNvSpPr txBox="1">
              <a:spLocks noChangeArrowheads="1"/>
            </p:cNvSpPr>
            <p:nvPr/>
          </p:nvSpPr>
          <p:spPr bwMode="auto">
            <a:xfrm>
              <a:off x="3028965" y="2447282"/>
              <a:ext cx="55816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5</a:t>
              </a:r>
              <a:endParaRPr lang="en-SG" sz="2000"/>
            </a:p>
          </p:txBody>
        </p:sp>
        <p:sp>
          <p:nvSpPr>
            <p:cNvPr id="11" name="TextBox 40">
              <a:extLst>
                <a:ext uri="{FF2B5EF4-FFF2-40B4-BE49-F238E27FC236}">
                  <a16:creationId xmlns:a16="http://schemas.microsoft.com/office/drawing/2014/main" id="{8DBEE358-E7D8-4AD9-B638-9DDA7526006F}"/>
                </a:ext>
              </a:extLst>
            </p:cNvPr>
            <p:cNvSpPr txBox="1">
              <a:spLocks noChangeArrowheads="1"/>
            </p:cNvSpPr>
            <p:nvPr/>
          </p:nvSpPr>
          <p:spPr bwMode="auto">
            <a:xfrm>
              <a:off x="3587128" y="2447282"/>
              <a:ext cx="5687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3</a:t>
              </a:r>
              <a:endParaRPr lang="en-SG" sz="2000"/>
            </a:p>
          </p:txBody>
        </p:sp>
        <p:sp>
          <p:nvSpPr>
            <p:cNvPr id="13" name="TextBox 41">
              <a:extLst>
                <a:ext uri="{FF2B5EF4-FFF2-40B4-BE49-F238E27FC236}">
                  <a16:creationId xmlns:a16="http://schemas.microsoft.com/office/drawing/2014/main" id="{72042649-9B16-484D-A6EE-D057A70E3757}"/>
                </a:ext>
              </a:extLst>
            </p:cNvPr>
            <p:cNvSpPr txBox="1">
              <a:spLocks noChangeArrowheads="1"/>
            </p:cNvSpPr>
            <p:nvPr/>
          </p:nvSpPr>
          <p:spPr bwMode="auto">
            <a:xfrm>
              <a:off x="4151977" y="2447282"/>
              <a:ext cx="562219"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2</a:t>
              </a:r>
              <a:endParaRPr lang="en-SG" sz="2000"/>
            </a:p>
          </p:txBody>
        </p:sp>
        <p:sp>
          <p:nvSpPr>
            <p:cNvPr id="14" name="TextBox 42">
              <a:extLst>
                <a:ext uri="{FF2B5EF4-FFF2-40B4-BE49-F238E27FC236}">
                  <a16:creationId xmlns:a16="http://schemas.microsoft.com/office/drawing/2014/main" id="{D3732F19-BC60-4D55-8023-C5511A72A8A6}"/>
                </a:ext>
              </a:extLst>
            </p:cNvPr>
            <p:cNvSpPr txBox="1">
              <a:spLocks noChangeArrowheads="1"/>
            </p:cNvSpPr>
            <p:nvPr/>
          </p:nvSpPr>
          <p:spPr bwMode="auto">
            <a:xfrm>
              <a:off x="4714196" y="2447282"/>
              <a:ext cx="567464"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8</a:t>
              </a:r>
              <a:endParaRPr lang="en-SG" sz="2000"/>
            </a:p>
          </p:txBody>
        </p:sp>
        <p:sp>
          <p:nvSpPr>
            <p:cNvPr id="15" name="TextBox 43">
              <a:extLst>
                <a:ext uri="{FF2B5EF4-FFF2-40B4-BE49-F238E27FC236}">
                  <a16:creationId xmlns:a16="http://schemas.microsoft.com/office/drawing/2014/main" id="{343405B6-4543-4775-B8E1-2726BE0EE35C}"/>
                </a:ext>
              </a:extLst>
            </p:cNvPr>
            <p:cNvSpPr txBox="1">
              <a:spLocks noChangeArrowheads="1"/>
            </p:cNvSpPr>
            <p:nvPr/>
          </p:nvSpPr>
          <p:spPr bwMode="auto">
            <a:xfrm>
              <a:off x="5281661" y="2447282"/>
              <a:ext cx="56846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2</a:t>
              </a:r>
              <a:endParaRPr lang="en-SG" sz="2000"/>
            </a:p>
          </p:txBody>
        </p:sp>
        <p:sp>
          <p:nvSpPr>
            <p:cNvPr id="19" name="TextBox 47">
              <a:extLst>
                <a:ext uri="{FF2B5EF4-FFF2-40B4-BE49-F238E27FC236}">
                  <a16:creationId xmlns:a16="http://schemas.microsoft.com/office/drawing/2014/main" id="{67B03A73-3A89-49CC-B9FF-D6CE46248515}"/>
                </a:ext>
              </a:extLst>
            </p:cNvPr>
            <p:cNvSpPr txBox="1">
              <a:spLocks noChangeArrowheads="1"/>
            </p:cNvSpPr>
            <p:nvPr/>
          </p:nvSpPr>
          <p:spPr bwMode="auto">
            <a:xfrm>
              <a:off x="2470802" y="2138415"/>
              <a:ext cx="558163"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[0]</a:t>
              </a:r>
              <a:endParaRPr lang="en-SG" sz="1400"/>
            </a:p>
          </p:txBody>
        </p:sp>
        <p:sp>
          <p:nvSpPr>
            <p:cNvPr id="20" name="TextBox 48">
              <a:extLst>
                <a:ext uri="{FF2B5EF4-FFF2-40B4-BE49-F238E27FC236}">
                  <a16:creationId xmlns:a16="http://schemas.microsoft.com/office/drawing/2014/main" id="{50E4CB0C-E77F-4501-B6DB-067F21FE119A}"/>
                </a:ext>
              </a:extLst>
            </p:cNvPr>
            <p:cNvSpPr txBox="1">
              <a:spLocks noChangeArrowheads="1"/>
            </p:cNvSpPr>
            <p:nvPr/>
          </p:nvSpPr>
          <p:spPr bwMode="auto">
            <a:xfrm>
              <a:off x="3039707" y="2136928"/>
              <a:ext cx="558163"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[1]</a:t>
              </a:r>
              <a:endParaRPr lang="en-SG" sz="1400"/>
            </a:p>
          </p:txBody>
        </p:sp>
        <p:sp>
          <p:nvSpPr>
            <p:cNvPr id="21" name="TextBox 49">
              <a:extLst>
                <a:ext uri="{FF2B5EF4-FFF2-40B4-BE49-F238E27FC236}">
                  <a16:creationId xmlns:a16="http://schemas.microsoft.com/office/drawing/2014/main" id="{1B38DAE8-6262-40F6-A349-6BA039A7737A}"/>
                </a:ext>
              </a:extLst>
            </p:cNvPr>
            <p:cNvSpPr txBox="1">
              <a:spLocks noChangeArrowheads="1"/>
            </p:cNvSpPr>
            <p:nvPr/>
          </p:nvSpPr>
          <p:spPr bwMode="auto">
            <a:xfrm>
              <a:off x="3587128" y="2139902"/>
              <a:ext cx="568905"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[2]</a:t>
              </a:r>
              <a:endParaRPr lang="en-SG" sz="1400"/>
            </a:p>
          </p:txBody>
        </p:sp>
        <p:sp>
          <p:nvSpPr>
            <p:cNvPr id="22" name="TextBox 50">
              <a:extLst>
                <a:ext uri="{FF2B5EF4-FFF2-40B4-BE49-F238E27FC236}">
                  <a16:creationId xmlns:a16="http://schemas.microsoft.com/office/drawing/2014/main" id="{CC900F18-9AAF-4AAC-9719-37ACDB50B898}"/>
                </a:ext>
              </a:extLst>
            </p:cNvPr>
            <p:cNvSpPr txBox="1">
              <a:spLocks noChangeArrowheads="1"/>
            </p:cNvSpPr>
            <p:nvPr/>
          </p:nvSpPr>
          <p:spPr bwMode="auto">
            <a:xfrm>
              <a:off x="4156033" y="2136928"/>
              <a:ext cx="558163"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[3]</a:t>
              </a:r>
              <a:endParaRPr lang="en-SG" sz="1400"/>
            </a:p>
          </p:txBody>
        </p:sp>
        <p:sp>
          <p:nvSpPr>
            <p:cNvPr id="23" name="TextBox 51">
              <a:extLst>
                <a:ext uri="{FF2B5EF4-FFF2-40B4-BE49-F238E27FC236}">
                  <a16:creationId xmlns:a16="http://schemas.microsoft.com/office/drawing/2014/main" id="{7F881D1B-9CE3-473D-B025-3C121D1D83C2}"/>
                </a:ext>
              </a:extLst>
            </p:cNvPr>
            <p:cNvSpPr txBox="1">
              <a:spLocks noChangeArrowheads="1"/>
            </p:cNvSpPr>
            <p:nvPr/>
          </p:nvSpPr>
          <p:spPr bwMode="auto">
            <a:xfrm>
              <a:off x="4714196" y="2136928"/>
              <a:ext cx="567464"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[4]</a:t>
              </a:r>
              <a:endParaRPr lang="en-SG" sz="1400"/>
            </a:p>
          </p:txBody>
        </p:sp>
        <p:sp>
          <p:nvSpPr>
            <p:cNvPr id="24" name="TextBox 52">
              <a:extLst>
                <a:ext uri="{FF2B5EF4-FFF2-40B4-BE49-F238E27FC236}">
                  <a16:creationId xmlns:a16="http://schemas.microsoft.com/office/drawing/2014/main" id="{00C72526-1C5F-44FC-AF7F-68E5BD7040D7}"/>
                </a:ext>
              </a:extLst>
            </p:cNvPr>
            <p:cNvSpPr txBox="1">
              <a:spLocks noChangeArrowheads="1"/>
            </p:cNvSpPr>
            <p:nvPr/>
          </p:nvSpPr>
          <p:spPr bwMode="auto">
            <a:xfrm>
              <a:off x="5281660" y="2139902"/>
              <a:ext cx="568461"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[5]</a:t>
              </a:r>
              <a:endParaRPr lang="en-SG" sz="1400"/>
            </a:p>
          </p:txBody>
        </p:sp>
        <p:sp>
          <p:nvSpPr>
            <p:cNvPr id="28" name="TextBox 56">
              <a:extLst>
                <a:ext uri="{FF2B5EF4-FFF2-40B4-BE49-F238E27FC236}">
                  <a16:creationId xmlns:a16="http://schemas.microsoft.com/office/drawing/2014/main" id="{6120F93B-1632-4A54-8C74-DE4A949E5285}"/>
                </a:ext>
              </a:extLst>
            </p:cNvPr>
            <p:cNvSpPr txBox="1">
              <a:spLocks noChangeArrowheads="1"/>
            </p:cNvSpPr>
            <p:nvPr/>
          </p:nvSpPr>
          <p:spPr bwMode="auto">
            <a:xfrm>
              <a:off x="2091711" y="2136928"/>
              <a:ext cx="682100"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in</a:t>
              </a:r>
              <a:endParaRPr lang="en-SG" sz="1400"/>
            </a:p>
          </p:txBody>
        </p:sp>
      </p:grpSp>
      <p:grpSp>
        <p:nvGrpSpPr>
          <p:cNvPr id="44" name="Group 114">
            <a:extLst>
              <a:ext uri="{FF2B5EF4-FFF2-40B4-BE49-F238E27FC236}">
                <a16:creationId xmlns:a16="http://schemas.microsoft.com/office/drawing/2014/main" id="{F044F7B6-F72A-4752-961A-10DD87A65B9A}"/>
              </a:ext>
            </a:extLst>
          </p:cNvPr>
          <p:cNvGrpSpPr>
            <a:grpSpLocks/>
          </p:cNvGrpSpPr>
          <p:nvPr/>
        </p:nvGrpSpPr>
        <p:grpSpPr bwMode="auto">
          <a:xfrm>
            <a:off x="720374" y="2773153"/>
            <a:ext cx="5416550" cy="711200"/>
            <a:chOff x="2091711" y="2136928"/>
            <a:chExt cx="5416835" cy="710464"/>
          </a:xfrm>
        </p:grpSpPr>
        <p:sp>
          <p:nvSpPr>
            <p:cNvPr id="45" name="TextBox 38">
              <a:extLst>
                <a:ext uri="{FF2B5EF4-FFF2-40B4-BE49-F238E27FC236}">
                  <a16:creationId xmlns:a16="http://schemas.microsoft.com/office/drawing/2014/main" id="{2BDCBA05-7414-4D82-B6B7-9993898AC08D}"/>
                </a:ext>
              </a:extLst>
            </p:cNvPr>
            <p:cNvSpPr txBox="1">
              <a:spLocks noChangeArrowheads="1"/>
            </p:cNvSpPr>
            <p:nvPr/>
          </p:nvSpPr>
          <p:spPr bwMode="auto">
            <a:xfrm>
              <a:off x="2470802" y="2447282"/>
              <a:ext cx="55816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0</a:t>
              </a:r>
              <a:endParaRPr lang="en-SG" sz="2000"/>
            </a:p>
          </p:txBody>
        </p:sp>
        <p:sp>
          <p:nvSpPr>
            <p:cNvPr id="46" name="TextBox 39">
              <a:extLst>
                <a:ext uri="{FF2B5EF4-FFF2-40B4-BE49-F238E27FC236}">
                  <a16:creationId xmlns:a16="http://schemas.microsoft.com/office/drawing/2014/main" id="{7C477074-C791-404D-86C0-F71108833337}"/>
                </a:ext>
              </a:extLst>
            </p:cNvPr>
            <p:cNvSpPr txBox="1">
              <a:spLocks noChangeArrowheads="1"/>
            </p:cNvSpPr>
            <p:nvPr/>
          </p:nvSpPr>
          <p:spPr bwMode="auto">
            <a:xfrm>
              <a:off x="3028965" y="2447282"/>
              <a:ext cx="55816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0</a:t>
              </a:r>
              <a:endParaRPr lang="en-SG" sz="2000"/>
            </a:p>
          </p:txBody>
        </p:sp>
        <p:sp>
          <p:nvSpPr>
            <p:cNvPr id="47" name="TextBox 40">
              <a:extLst>
                <a:ext uri="{FF2B5EF4-FFF2-40B4-BE49-F238E27FC236}">
                  <a16:creationId xmlns:a16="http://schemas.microsoft.com/office/drawing/2014/main" id="{3AFC887A-FE01-4727-81DE-9D6F40446067}"/>
                </a:ext>
              </a:extLst>
            </p:cNvPr>
            <p:cNvSpPr txBox="1">
              <a:spLocks noChangeArrowheads="1"/>
            </p:cNvSpPr>
            <p:nvPr/>
          </p:nvSpPr>
          <p:spPr bwMode="auto">
            <a:xfrm>
              <a:off x="3587128" y="2447282"/>
              <a:ext cx="5687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2</a:t>
              </a:r>
              <a:endParaRPr lang="en-SG" sz="2000"/>
            </a:p>
          </p:txBody>
        </p:sp>
        <p:sp>
          <p:nvSpPr>
            <p:cNvPr id="48" name="TextBox 41">
              <a:extLst>
                <a:ext uri="{FF2B5EF4-FFF2-40B4-BE49-F238E27FC236}">
                  <a16:creationId xmlns:a16="http://schemas.microsoft.com/office/drawing/2014/main" id="{4A285F2B-6929-43AC-97F9-7200A9136902}"/>
                </a:ext>
              </a:extLst>
            </p:cNvPr>
            <p:cNvSpPr txBox="1">
              <a:spLocks noChangeArrowheads="1"/>
            </p:cNvSpPr>
            <p:nvPr/>
          </p:nvSpPr>
          <p:spPr bwMode="auto">
            <a:xfrm>
              <a:off x="4151977" y="2447282"/>
              <a:ext cx="562219"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a:t>
              </a:r>
              <a:endParaRPr lang="en-SG" sz="2000"/>
            </a:p>
          </p:txBody>
        </p:sp>
        <p:sp>
          <p:nvSpPr>
            <p:cNvPr id="49" name="TextBox 42">
              <a:extLst>
                <a:ext uri="{FF2B5EF4-FFF2-40B4-BE49-F238E27FC236}">
                  <a16:creationId xmlns:a16="http://schemas.microsoft.com/office/drawing/2014/main" id="{D2D610C3-B3A8-4F20-A13E-D81383E930DF}"/>
                </a:ext>
              </a:extLst>
            </p:cNvPr>
            <p:cNvSpPr txBox="1">
              <a:spLocks noChangeArrowheads="1"/>
            </p:cNvSpPr>
            <p:nvPr/>
          </p:nvSpPr>
          <p:spPr bwMode="auto">
            <a:xfrm>
              <a:off x="4714196" y="2447282"/>
              <a:ext cx="567464"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0</a:t>
              </a:r>
              <a:endParaRPr lang="en-SG" sz="2000"/>
            </a:p>
          </p:txBody>
        </p:sp>
        <p:sp>
          <p:nvSpPr>
            <p:cNvPr id="50" name="TextBox 43">
              <a:extLst>
                <a:ext uri="{FF2B5EF4-FFF2-40B4-BE49-F238E27FC236}">
                  <a16:creationId xmlns:a16="http://schemas.microsoft.com/office/drawing/2014/main" id="{B04AA40A-9F38-45B6-9E42-2BBB147547F0}"/>
                </a:ext>
              </a:extLst>
            </p:cNvPr>
            <p:cNvSpPr txBox="1">
              <a:spLocks noChangeArrowheads="1"/>
            </p:cNvSpPr>
            <p:nvPr/>
          </p:nvSpPr>
          <p:spPr bwMode="auto">
            <a:xfrm>
              <a:off x="5281661" y="2447282"/>
              <a:ext cx="56846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2</a:t>
              </a:r>
              <a:endParaRPr lang="en-SG" sz="2000"/>
            </a:p>
          </p:txBody>
        </p:sp>
        <p:sp>
          <p:nvSpPr>
            <p:cNvPr id="51" name="TextBox 44">
              <a:extLst>
                <a:ext uri="{FF2B5EF4-FFF2-40B4-BE49-F238E27FC236}">
                  <a16:creationId xmlns:a16="http://schemas.microsoft.com/office/drawing/2014/main" id="{26616661-3757-4EF8-B554-C6557A27E010}"/>
                </a:ext>
              </a:extLst>
            </p:cNvPr>
            <p:cNvSpPr txBox="1">
              <a:spLocks noChangeArrowheads="1"/>
            </p:cNvSpPr>
            <p:nvPr/>
          </p:nvSpPr>
          <p:spPr bwMode="auto">
            <a:xfrm>
              <a:off x="5850120" y="2447282"/>
              <a:ext cx="55450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0</a:t>
              </a:r>
              <a:endParaRPr lang="en-SG" sz="2000"/>
            </a:p>
          </p:txBody>
        </p:sp>
        <p:sp>
          <p:nvSpPr>
            <p:cNvPr id="52" name="TextBox 45">
              <a:extLst>
                <a:ext uri="{FF2B5EF4-FFF2-40B4-BE49-F238E27FC236}">
                  <a16:creationId xmlns:a16="http://schemas.microsoft.com/office/drawing/2014/main" id="{147CF96D-B86C-48C3-B232-068072CE1870}"/>
                </a:ext>
              </a:extLst>
            </p:cNvPr>
            <p:cNvSpPr txBox="1">
              <a:spLocks noChangeArrowheads="1"/>
            </p:cNvSpPr>
            <p:nvPr/>
          </p:nvSpPr>
          <p:spPr bwMode="auto">
            <a:xfrm>
              <a:off x="6404622" y="2447282"/>
              <a:ext cx="554501"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0</a:t>
              </a:r>
              <a:endParaRPr lang="en-SG" sz="2000"/>
            </a:p>
          </p:txBody>
        </p:sp>
        <p:sp>
          <p:nvSpPr>
            <p:cNvPr id="53" name="TextBox 46">
              <a:extLst>
                <a:ext uri="{FF2B5EF4-FFF2-40B4-BE49-F238E27FC236}">
                  <a16:creationId xmlns:a16="http://schemas.microsoft.com/office/drawing/2014/main" id="{9344DD33-59B0-4DFC-9321-E2443370350B}"/>
                </a:ext>
              </a:extLst>
            </p:cNvPr>
            <p:cNvSpPr txBox="1">
              <a:spLocks noChangeArrowheads="1"/>
            </p:cNvSpPr>
            <p:nvPr/>
          </p:nvSpPr>
          <p:spPr bwMode="auto">
            <a:xfrm>
              <a:off x="6959123" y="2447282"/>
              <a:ext cx="5494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a:t>
              </a:r>
              <a:endParaRPr lang="en-SG" sz="2000"/>
            </a:p>
          </p:txBody>
        </p:sp>
        <p:sp>
          <p:nvSpPr>
            <p:cNvPr id="54" name="TextBox 47">
              <a:extLst>
                <a:ext uri="{FF2B5EF4-FFF2-40B4-BE49-F238E27FC236}">
                  <a16:creationId xmlns:a16="http://schemas.microsoft.com/office/drawing/2014/main" id="{E7B5C34F-1DBD-4E4F-AB74-D763BF68669D}"/>
                </a:ext>
              </a:extLst>
            </p:cNvPr>
            <p:cNvSpPr txBox="1">
              <a:spLocks noChangeArrowheads="1"/>
            </p:cNvSpPr>
            <p:nvPr/>
          </p:nvSpPr>
          <p:spPr bwMode="auto">
            <a:xfrm>
              <a:off x="2470802" y="2138415"/>
              <a:ext cx="558163"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[0]</a:t>
              </a:r>
              <a:endParaRPr lang="en-SG" sz="1400"/>
            </a:p>
          </p:txBody>
        </p:sp>
        <p:sp>
          <p:nvSpPr>
            <p:cNvPr id="55" name="TextBox 48">
              <a:extLst>
                <a:ext uri="{FF2B5EF4-FFF2-40B4-BE49-F238E27FC236}">
                  <a16:creationId xmlns:a16="http://schemas.microsoft.com/office/drawing/2014/main" id="{541FEDC3-298D-4615-B3D5-1359CD647657}"/>
                </a:ext>
              </a:extLst>
            </p:cNvPr>
            <p:cNvSpPr txBox="1">
              <a:spLocks noChangeArrowheads="1"/>
            </p:cNvSpPr>
            <p:nvPr/>
          </p:nvSpPr>
          <p:spPr bwMode="auto">
            <a:xfrm>
              <a:off x="3039707" y="2136928"/>
              <a:ext cx="558163"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[1]</a:t>
              </a:r>
              <a:endParaRPr lang="en-SG" sz="1400"/>
            </a:p>
          </p:txBody>
        </p:sp>
        <p:sp>
          <p:nvSpPr>
            <p:cNvPr id="56" name="TextBox 49">
              <a:extLst>
                <a:ext uri="{FF2B5EF4-FFF2-40B4-BE49-F238E27FC236}">
                  <a16:creationId xmlns:a16="http://schemas.microsoft.com/office/drawing/2014/main" id="{03FB4C08-34A1-4753-AF20-23EB2D7B4F44}"/>
                </a:ext>
              </a:extLst>
            </p:cNvPr>
            <p:cNvSpPr txBox="1">
              <a:spLocks noChangeArrowheads="1"/>
            </p:cNvSpPr>
            <p:nvPr/>
          </p:nvSpPr>
          <p:spPr bwMode="auto">
            <a:xfrm>
              <a:off x="3587128" y="2139902"/>
              <a:ext cx="568905"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[2]</a:t>
              </a:r>
              <a:endParaRPr lang="en-SG" sz="1400"/>
            </a:p>
          </p:txBody>
        </p:sp>
        <p:sp>
          <p:nvSpPr>
            <p:cNvPr id="57" name="TextBox 50">
              <a:extLst>
                <a:ext uri="{FF2B5EF4-FFF2-40B4-BE49-F238E27FC236}">
                  <a16:creationId xmlns:a16="http://schemas.microsoft.com/office/drawing/2014/main" id="{C6F20707-3A21-4F0C-912E-ABB24E086905}"/>
                </a:ext>
              </a:extLst>
            </p:cNvPr>
            <p:cNvSpPr txBox="1">
              <a:spLocks noChangeArrowheads="1"/>
            </p:cNvSpPr>
            <p:nvPr/>
          </p:nvSpPr>
          <p:spPr bwMode="auto">
            <a:xfrm>
              <a:off x="4156033" y="2136928"/>
              <a:ext cx="558163"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[3]</a:t>
              </a:r>
              <a:endParaRPr lang="en-SG" sz="1400"/>
            </a:p>
          </p:txBody>
        </p:sp>
        <p:sp>
          <p:nvSpPr>
            <p:cNvPr id="58" name="TextBox 51">
              <a:extLst>
                <a:ext uri="{FF2B5EF4-FFF2-40B4-BE49-F238E27FC236}">
                  <a16:creationId xmlns:a16="http://schemas.microsoft.com/office/drawing/2014/main" id="{A9DD74C6-5818-4E62-BF1E-842A571E55FC}"/>
                </a:ext>
              </a:extLst>
            </p:cNvPr>
            <p:cNvSpPr txBox="1">
              <a:spLocks noChangeArrowheads="1"/>
            </p:cNvSpPr>
            <p:nvPr/>
          </p:nvSpPr>
          <p:spPr bwMode="auto">
            <a:xfrm>
              <a:off x="4714196" y="2136928"/>
              <a:ext cx="567464"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[4]</a:t>
              </a:r>
              <a:endParaRPr lang="en-SG" sz="1400"/>
            </a:p>
          </p:txBody>
        </p:sp>
        <p:sp>
          <p:nvSpPr>
            <p:cNvPr id="59" name="TextBox 52">
              <a:extLst>
                <a:ext uri="{FF2B5EF4-FFF2-40B4-BE49-F238E27FC236}">
                  <a16:creationId xmlns:a16="http://schemas.microsoft.com/office/drawing/2014/main" id="{948A7206-0B99-41DE-9A00-25F6C477048D}"/>
                </a:ext>
              </a:extLst>
            </p:cNvPr>
            <p:cNvSpPr txBox="1">
              <a:spLocks noChangeArrowheads="1"/>
            </p:cNvSpPr>
            <p:nvPr/>
          </p:nvSpPr>
          <p:spPr bwMode="auto">
            <a:xfrm>
              <a:off x="5281660" y="2139902"/>
              <a:ext cx="568461"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[5]</a:t>
              </a:r>
              <a:endParaRPr lang="en-SG" sz="1400"/>
            </a:p>
          </p:txBody>
        </p:sp>
        <p:sp>
          <p:nvSpPr>
            <p:cNvPr id="60" name="TextBox 53">
              <a:extLst>
                <a:ext uri="{FF2B5EF4-FFF2-40B4-BE49-F238E27FC236}">
                  <a16:creationId xmlns:a16="http://schemas.microsoft.com/office/drawing/2014/main" id="{5CECA42D-C540-44E7-A2A3-F0AA9E0B9113}"/>
                </a:ext>
              </a:extLst>
            </p:cNvPr>
            <p:cNvSpPr txBox="1">
              <a:spLocks noChangeArrowheads="1"/>
            </p:cNvSpPr>
            <p:nvPr/>
          </p:nvSpPr>
          <p:spPr bwMode="auto">
            <a:xfrm>
              <a:off x="5850121" y="2139902"/>
              <a:ext cx="554501"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[6]</a:t>
              </a:r>
              <a:endParaRPr lang="en-SG" sz="1400"/>
            </a:p>
          </p:txBody>
        </p:sp>
        <p:sp>
          <p:nvSpPr>
            <p:cNvPr id="61" name="TextBox 54">
              <a:extLst>
                <a:ext uri="{FF2B5EF4-FFF2-40B4-BE49-F238E27FC236}">
                  <a16:creationId xmlns:a16="http://schemas.microsoft.com/office/drawing/2014/main" id="{C9DA01C5-EC6F-4DE8-8804-DD29D4D25D5E}"/>
                </a:ext>
              </a:extLst>
            </p:cNvPr>
            <p:cNvSpPr txBox="1">
              <a:spLocks noChangeArrowheads="1"/>
            </p:cNvSpPr>
            <p:nvPr/>
          </p:nvSpPr>
          <p:spPr bwMode="auto">
            <a:xfrm>
              <a:off x="6394277" y="2138415"/>
              <a:ext cx="568508"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[7]</a:t>
              </a:r>
              <a:endParaRPr lang="en-SG" sz="1400"/>
            </a:p>
          </p:txBody>
        </p:sp>
        <p:sp>
          <p:nvSpPr>
            <p:cNvPr id="62" name="TextBox 55">
              <a:extLst>
                <a:ext uri="{FF2B5EF4-FFF2-40B4-BE49-F238E27FC236}">
                  <a16:creationId xmlns:a16="http://schemas.microsoft.com/office/drawing/2014/main" id="{C7312D39-4B08-4941-A00D-05594F1671C3}"/>
                </a:ext>
              </a:extLst>
            </p:cNvPr>
            <p:cNvSpPr txBox="1">
              <a:spLocks noChangeArrowheads="1"/>
            </p:cNvSpPr>
            <p:nvPr/>
          </p:nvSpPr>
          <p:spPr bwMode="auto">
            <a:xfrm>
              <a:off x="6948340" y="2139902"/>
              <a:ext cx="549423"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[8]</a:t>
              </a:r>
              <a:endParaRPr lang="en-SG" sz="1400"/>
            </a:p>
          </p:txBody>
        </p:sp>
        <p:sp>
          <p:nvSpPr>
            <p:cNvPr id="63" name="TextBox 56">
              <a:extLst>
                <a:ext uri="{FF2B5EF4-FFF2-40B4-BE49-F238E27FC236}">
                  <a16:creationId xmlns:a16="http://schemas.microsoft.com/office/drawing/2014/main" id="{14EC59AC-4522-42E4-9A92-D86ECBFC93D3}"/>
                </a:ext>
              </a:extLst>
            </p:cNvPr>
            <p:cNvSpPr txBox="1">
              <a:spLocks noChangeArrowheads="1"/>
            </p:cNvSpPr>
            <p:nvPr/>
          </p:nvSpPr>
          <p:spPr bwMode="auto">
            <a:xfrm>
              <a:off x="2091711" y="2136928"/>
              <a:ext cx="682100"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err="1"/>
                <a:t>freq</a:t>
              </a:r>
              <a:endParaRPr lang="en-SG" sz="1400"/>
            </a:p>
          </p:txBody>
        </p:sp>
      </p:grpSp>
      <p:grpSp>
        <p:nvGrpSpPr>
          <p:cNvPr id="65" name="Group 114">
            <a:extLst>
              <a:ext uri="{FF2B5EF4-FFF2-40B4-BE49-F238E27FC236}">
                <a16:creationId xmlns:a16="http://schemas.microsoft.com/office/drawing/2014/main" id="{178049B9-7A74-4F8F-9DC1-2F7C32FF2039}"/>
              </a:ext>
            </a:extLst>
          </p:cNvPr>
          <p:cNvGrpSpPr>
            <a:grpSpLocks/>
          </p:cNvGrpSpPr>
          <p:nvPr/>
        </p:nvGrpSpPr>
        <p:grpSpPr bwMode="auto">
          <a:xfrm>
            <a:off x="720374" y="3926581"/>
            <a:ext cx="3758212" cy="711200"/>
            <a:chOff x="2091711" y="2136928"/>
            <a:chExt cx="3758410" cy="710464"/>
          </a:xfrm>
        </p:grpSpPr>
        <p:sp>
          <p:nvSpPr>
            <p:cNvPr id="66" name="TextBox 38">
              <a:extLst>
                <a:ext uri="{FF2B5EF4-FFF2-40B4-BE49-F238E27FC236}">
                  <a16:creationId xmlns:a16="http://schemas.microsoft.com/office/drawing/2014/main" id="{6A73770B-C639-4144-A1A0-F1E41A4A744B}"/>
                </a:ext>
              </a:extLst>
            </p:cNvPr>
            <p:cNvSpPr txBox="1">
              <a:spLocks noChangeArrowheads="1"/>
            </p:cNvSpPr>
            <p:nvPr/>
          </p:nvSpPr>
          <p:spPr bwMode="auto">
            <a:xfrm>
              <a:off x="2470802" y="2447282"/>
              <a:ext cx="55816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2</a:t>
              </a:r>
              <a:endParaRPr lang="en-SG" sz="2000"/>
            </a:p>
          </p:txBody>
        </p:sp>
        <p:sp>
          <p:nvSpPr>
            <p:cNvPr id="67" name="TextBox 39">
              <a:extLst>
                <a:ext uri="{FF2B5EF4-FFF2-40B4-BE49-F238E27FC236}">
                  <a16:creationId xmlns:a16="http://schemas.microsoft.com/office/drawing/2014/main" id="{D20B9F06-6BF7-4C62-9CFD-1D0C765CCE6F}"/>
                </a:ext>
              </a:extLst>
            </p:cNvPr>
            <p:cNvSpPr txBox="1">
              <a:spLocks noChangeArrowheads="1"/>
            </p:cNvSpPr>
            <p:nvPr/>
          </p:nvSpPr>
          <p:spPr bwMode="auto">
            <a:xfrm>
              <a:off x="3028965" y="2447282"/>
              <a:ext cx="55816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2</a:t>
              </a:r>
              <a:endParaRPr lang="en-SG" sz="2000"/>
            </a:p>
          </p:txBody>
        </p:sp>
        <p:sp>
          <p:nvSpPr>
            <p:cNvPr id="68" name="TextBox 40">
              <a:extLst>
                <a:ext uri="{FF2B5EF4-FFF2-40B4-BE49-F238E27FC236}">
                  <a16:creationId xmlns:a16="http://schemas.microsoft.com/office/drawing/2014/main" id="{7CD716A3-5128-44B2-A6D6-BEDEBCE103C6}"/>
                </a:ext>
              </a:extLst>
            </p:cNvPr>
            <p:cNvSpPr txBox="1">
              <a:spLocks noChangeArrowheads="1"/>
            </p:cNvSpPr>
            <p:nvPr/>
          </p:nvSpPr>
          <p:spPr bwMode="auto">
            <a:xfrm>
              <a:off x="3587128" y="2447282"/>
              <a:ext cx="5687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3</a:t>
              </a:r>
              <a:endParaRPr lang="en-SG" sz="2000"/>
            </a:p>
          </p:txBody>
        </p:sp>
        <p:sp>
          <p:nvSpPr>
            <p:cNvPr id="69" name="TextBox 41">
              <a:extLst>
                <a:ext uri="{FF2B5EF4-FFF2-40B4-BE49-F238E27FC236}">
                  <a16:creationId xmlns:a16="http://schemas.microsoft.com/office/drawing/2014/main" id="{8ABE4DC7-CD13-4543-8663-BF4A0FD64674}"/>
                </a:ext>
              </a:extLst>
            </p:cNvPr>
            <p:cNvSpPr txBox="1">
              <a:spLocks noChangeArrowheads="1"/>
            </p:cNvSpPr>
            <p:nvPr/>
          </p:nvSpPr>
          <p:spPr bwMode="auto">
            <a:xfrm>
              <a:off x="4151977" y="2447282"/>
              <a:ext cx="562219"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5</a:t>
              </a:r>
              <a:endParaRPr lang="en-SG" sz="2000"/>
            </a:p>
          </p:txBody>
        </p:sp>
        <p:sp>
          <p:nvSpPr>
            <p:cNvPr id="70" name="TextBox 42">
              <a:extLst>
                <a:ext uri="{FF2B5EF4-FFF2-40B4-BE49-F238E27FC236}">
                  <a16:creationId xmlns:a16="http://schemas.microsoft.com/office/drawing/2014/main" id="{6B030DA8-35EE-4E16-AC1C-B81B72DB4AD1}"/>
                </a:ext>
              </a:extLst>
            </p:cNvPr>
            <p:cNvSpPr txBox="1">
              <a:spLocks noChangeArrowheads="1"/>
            </p:cNvSpPr>
            <p:nvPr/>
          </p:nvSpPr>
          <p:spPr bwMode="auto">
            <a:xfrm>
              <a:off x="4714196" y="2447282"/>
              <a:ext cx="567464"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5</a:t>
              </a:r>
              <a:endParaRPr lang="en-SG" sz="2000"/>
            </a:p>
          </p:txBody>
        </p:sp>
        <p:sp>
          <p:nvSpPr>
            <p:cNvPr id="71" name="TextBox 43">
              <a:extLst>
                <a:ext uri="{FF2B5EF4-FFF2-40B4-BE49-F238E27FC236}">
                  <a16:creationId xmlns:a16="http://schemas.microsoft.com/office/drawing/2014/main" id="{E4F20111-AAF6-478B-9CB1-DD5B897AC174}"/>
                </a:ext>
              </a:extLst>
            </p:cNvPr>
            <p:cNvSpPr txBox="1">
              <a:spLocks noChangeArrowheads="1"/>
            </p:cNvSpPr>
            <p:nvPr/>
          </p:nvSpPr>
          <p:spPr bwMode="auto">
            <a:xfrm>
              <a:off x="5281661" y="2447282"/>
              <a:ext cx="56846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8</a:t>
              </a:r>
              <a:endParaRPr lang="en-SG" sz="2000"/>
            </a:p>
          </p:txBody>
        </p:sp>
        <p:sp>
          <p:nvSpPr>
            <p:cNvPr id="72" name="TextBox 47">
              <a:extLst>
                <a:ext uri="{FF2B5EF4-FFF2-40B4-BE49-F238E27FC236}">
                  <a16:creationId xmlns:a16="http://schemas.microsoft.com/office/drawing/2014/main" id="{044A0ABF-FAF1-49A4-8726-24E35A226A4E}"/>
                </a:ext>
              </a:extLst>
            </p:cNvPr>
            <p:cNvSpPr txBox="1">
              <a:spLocks noChangeArrowheads="1"/>
            </p:cNvSpPr>
            <p:nvPr/>
          </p:nvSpPr>
          <p:spPr bwMode="auto">
            <a:xfrm>
              <a:off x="2470802" y="2138415"/>
              <a:ext cx="558163"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[0]</a:t>
              </a:r>
              <a:endParaRPr lang="en-SG" sz="1400"/>
            </a:p>
          </p:txBody>
        </p:sp>
        <p:sp>
          <p:nvSpPr>
            <p:cNvPr id="73" name="TextBox 48">
              <a:extLst>
                <a:ext uri="{FF2B5EF4-FFF2-40B4-BE49-F238E27FC236}">
                  <a16:creationId xmlns:a16="http://schemas.microsoft.com/office/drawing/2014/main" id="{C900F44A-2BF8-4BC8-8CBF-8C519596748E}"/>
                </a:ext>
              </a:extLst>
            </p:cNvPr>
            <p:cNvSpPr txBox="1">
              <a:spLocks noChangeArrowheads="1"/>
            </p:cNvSpPr>
            <p:nvPr/>
          </p:nvSpPr>
          <p:spPr bwMode="auto">
            <a:xfrm>
              <a:off x="3039707" y="2136928"/>
              <a:ext cx="558163"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[1]</a:t>
              </a:r>
              <a:endParaRPr lang="en-SG" sz="1400"/>
            </a:p>
          </p:txBody>
        </p:sp>
        <p:sp>
          <p:nvSpPr>
            <p:cNvPr id="74" name="TextBox 49">
              <a:extLst>
                <a:ext uri="{FF2B5EF4-FFF2-40B4-BE49-F238E27FC236}">
                  <a16:creationId xmlns:a16="http://schemas.microsoft.com/office/drawing/2014/main" id="{9856E6E8-5494-4302-B0F8-2EA024FF720A}"/>
                </a:ext>
              </a:extLst>
            </p:cNvPr>
            <p:cNvSpPr txBox="1">
              <a:spLocks noChangeArrowheads="1"/>
            </p:cNvSpPr>
            <p:nvPr/>
          </p:nvSpPr>
          <p:spPr bwMode="auto">
            <a:xfrm>
              <a:off x="3587128" y="2139902"/>
              <a:ext cx="568905"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[2]</a:t>
              </a:r>
              <a:endParaRPr lang="en-SG" sz="1400"/>
            </a:p>
          </p:txBody>
        </p:sp>
        <p:sp>
          <p:nvSpPr>
            <p:cNvPr id="75" name="TextBox 50">
              <a:extLst>
                <a:ext uri="{FF2B5EF4-FFF2-40B4-BE49-F238E27FC236}">
                  <a16:creationId xmlns:a16="http://schemas.microsoft.com/office/drawing/2014/main" id="{EDC432B2-BBF7-44A1-84F2-DBF11C55224E}"/>
                </a:ext>
              </a:extLst>
            </p:cNvPr>
            <p:cNvSpPr txBox="1">
              <a:spLocks noChangeArrowheads="1"/>
            </p:cNvSpPr>
            <p:nvPr/>
          </p:nvSpPr>
          <p:spPr bwMode="auto">
            <a:xfrm>
              <a:off x="4156033" y="2136928"/>
              <a:ext cx="558163"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[3]</a:t>
              </a:r>
              <a:endParaRPr lang="en-SG" sz="1400"/>
            </a:p>
          </p:txBody>
        </p:sp>
        <p:sp>
          <p:nvSpPr>
            <p:cNvPr id="76" name="TextBox 51">
              <a:extLst>
                <a:ext uri="{FF2B5EF4-FFF2-40B4-BE49-F238E27FC236}">
                  <a16:creationId xmlns:a16="http://schemas.microsoft.com/office/drawing/2014/main" id="{2D747E1E-E5E9-4827-A4CC-5C054BF1A984}"/>
                </a:ext>
              </a:extLst>
            </p:cNvPr>
            <p:cNvSpPr txBox="1">
              <a:spLocks noChangeArrowheads="1"/>
            </p:cNvSpPr>
            <p:nvPr/>
          </p:nvSpPr>
          <p:spPr bwMode="auto">
            <a:xfrm>
              <a:off x="4714196" y="2136928"/>
              <a:ext cx="567464"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[4]</a:t>
              </a:r>
              <a:endParaRPr lang="en-SG" sz="1400"/>
            </a:p>
          </p:txBody>
        </p:sp>
        <p:sp>
          <p:nvSpPr>
            <p:cNvPr id="77" name="TextBox 52">
              <a:extLst>
                <a:ext uri="{FF2B5EF4-FFF2-40B4-BE49-F238E27FC236}">
                  <a16:creationId xmlns:a16="http://schemas.microsoft.com/office/drawing/2014/main" id="{6E268AC8-C886-4DE4-835D-C1A65B7F90B7}"/>
                </a:ext>
              </a:extLst>
            </p:cNvPr>
            <p:cNvSpPr txBox="1">
              <a:spLocks noChangeArrowheads="1"/>
            </p:cNvSpPr>
            <p:nvPr/>
          </p:nvSpPr>
          <p:spPr bwMode="auto">
            <a:xfrm>
              <a:off x="5281660" y="2139902"/>
              <a:ext cx="568461"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[5]</a:t>
              </a:r>
              <a:endParaRPr lang="en-SG" sz="1400"/>
            </a:p>
          </p:txBody>
        </p:sp>
        <p:sp>
          <p:nvSpPr>
            <p:cNvPr id="78" name="TextBox 56">
              <a:extLst>
                <a:ext uri="{FF2B5EF4-FFF2-40B4-BE49-F238E27FC236}">
                  <a16:creationId xmlns:a16="http://schemas.microsoft.com/office/drawing/2014/main" id="{C956B8E8-E6C8-404E-93DC-FA50FB1D0C89}"/>
                </a:ext>
              </a:extLst>
            </p:cNvPr>
            <p:cNvSpPr txBox="1">
              <a:spLocks noChangeArrowheads="1"/>
            </p:cNvSpPr>
            <p:nvPr/>
          </p:nvSpPr>
          <p:spPr bwMode="auto">
            <a:xfrm>
              <a:off x="2091711" y="2136928"/>
              <a:ext cx="682100"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out</a:t>
              </a:r>
              <a:endParaRPr lang="en-SG" sz="1400"/>
            </a:p>
          </p:txBody>
        </p:sp>
      </p:grpSp>
      <p:cxnSp>
        <p:nvCxnSpPr>
          <p:cNvPr id="3" name="Straight Arrow Connector 2">
            <a:extLst>
              <a:ext uri="{FF2B5EF4-FFF2-40B4-BE49-F238E27FC236}">
                <a16:creationId xmlns:a16="http://schemas.microsoft.com/office/drawing/2014/main" id="{9D55CBB4-2037-4277-B9CF-759FE6E7C0FD}"/>
              </a:ext>
            </a:extLst>
          </p:cNvPr>
          <p:cNvCxnSpPr>
            <a:stCxn id="47" idx="2"/>
            <a:endCxn id="72" idx="3"/>
          </p:cNvCxnSpPr>
          <p:nvPr/>
        </p:nvCxnSpPr>
        <p:spPr>
          <a:xfrm flipH="1">
            <a:off x="1657579" y="3484353"/>
            <a:ext cx="842480" cy="59756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C80F065C-BB22-4F45-AA6A-594ACAC3F237}"/>
              </a:ext>
            </a:extLst>
          </p:cNvPr>
          <p:cNvCxnSpPr>
            <a:cxnSpLocks/>
            <a:stCxn id="47" idx="2"/>
          </p:cNvCxnSpPr>
          <p:nvPr/>
        </p:nvCxnSpPr>
        <p:spPr>
          <a:xfrm flipH="1">
            <a:off x="2139979" y="3484353"/>
            <a:ext cx="360080" cy="59607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C3A26AF-E8D3-4DDB-85E9-1470BAD1C9F2}"/>
              </a:ext>
            </a:extLst>
          </p:cNvPr>
          <p:cNvCxnSpPr>
            <a:cxnSpLocks/>
            <a:stCxn id="48" idx="2"/>
          </p:cNvCxnSpPr>
          <p:nvPr/>
        </p:nvCxnSpPr>
        <p:spPr>
          <a:xfrm flipH="1">
            <a:off x="2664515" y="3484353"/>
            <a:ext cx="397112" cy="59607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7C1D6F54-23AB-4E3A-8BAD-762FD92F5CE6}"/>
              </a:ext>
            </a:extLst>
          </p:cNvPr>
          <p:cNvCxnSpPr/>
          <p:nvPr/>
        </p:nvCxnSpPr>
        <p:spPr>
          <a:xfrm flipH="1">
            <a:off x="3350952" y="3493896"/>
            <a:ext cx="842480" cy="59756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39EB21BE-4E7C-4F1C-B250-5BBFD3B1C84A}"/>
              </a:ext>
            </a:extLst>
          </p:cNvPr>
          <p:cNvCxnSpPr>
            <a:cxnSpLocks/>
          </p:cNvCxnSpPr>
          <p:nvPr/>
        </p:nvCxnSpPr>
        <p:spPr>
          <a:xfrm flipH="1">
            <a:off x="3833352" y="3493896"/>
            <a:ext cx="360080" cy="59607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46">
            <a:extLst>
              <a:ext uri="{FF2B5EF4-FFF2-40B4-BE49-F238E27FC236}">
                <a16:creationId xmlns:a16="http://schemas.microsoft.com/office/drawing/2014/main" id="{2AD46EF9-A843-48CC-8FB5-3CFD332FA4A9}"/>
              </a:ext>
            </a:extLst>
          </p:cNvPr>
          <p:cNvSpPr txBox="1">
            <a:spLocks noChangeArrowheads="1"/>
          </p:cNvSpPr>
          <p:nvPr/>
        </p:nvSpPr>
        <p:spPr bwMode="auto">
          <a:xfrm>
            <a:off x="6142002" y="3072974"/>
            <a:ext cx="549394" cy="400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0</a:t>
            </a:r>
            <a:endParaRPr lang="en-SG" sz="2000"/>
          </a:p>
        </p:txBody>
      </p:sp>
      <p:sp>
        <p:nvSpPr>
          <p:cNvPr id="87" name="TextBox 55">
            <a:extLst>
              <a:ext uri="{FF2B5EF4-FFF2-40B4-BE49-F238E27FC236}">
                <a16:creationId xmlns:a16="http://schemas.microsoft.com/office/drawing/2014/main" id="{0255B512-6249-43A5-B63F-F723EE291394}"/>
              </a:ext>
            </a:extLst>
          </p:cNvPr>
          <p:cNvSpPr txBox="1">
            <a:spLocks noChangeArrowheads="1"/>
          </p:cNvSpPr>
          <p:nvPr/>
        </p:nvSpPr>
        <p:spPr bwMode="auto">
          <a:xfrm>
            <a:off x="6131219" y="2773153"/>
            <a:ext cx="549394" cy="307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[9]</a:t>
            </a:r>
            <a:endParaRPr lang="en-SG" sz="1400"/>
          </a:p>
        </p:txBody>
      </p:sp>
      <p:cxnSp>
        <p:nvCxnSpPr>
          <p:cNvPr id="88" name="Straight Arrow Connector 87">
            <a:extLst>
              <a:ext uri="{FF2B5EF4-FFF2-40B4-BE49-F238E27FC236}">
                <a16:creationId xmlns:a16="http://schemas.microsoft.com/office/drawing/2014/main" id="{E3010C5D-BF54-4117-B17C-6BC0ECCBC0BF}"/>
              </a:ext>
            </a:extLst>
          </p:cNvPr>
          <p:cNvCxnSpPr>
            <a:cxnSpLocks/>
          </p:cNvCxnSpPr>
          <p:nvPr/>
        </p:nvCxnSpPr>
        <p:spPr>
          <a:xfrm flipH="1">
            <a:off x="4354477" y="3494627"/>
            <a:ext cx="1507750" cy="60562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658B1AC3-80C3-41E8-9557-2B3B587A560D}"/>
              </a:ext>
            </a:extLst>
          </p:cNvPr>
          <p:cNvSpPr txBox="1">
            <a:spLocks noChangeArrowheads="1"/>
          </p:cNvSpPr>
          <p:nvPr/>
        </p:nvSpPr>
        <p:spPr bwMode="auto">
          <a:xfrm>
            <a:off x="5108352" y="1684955"/>
            <a:ext cx="2294513" cy="707886"/>
          </a:xfrm>
          <a:prstGeom prst="rect">
            <a:avLst/>
          </a:prstGeom>
          <a:solidFill>
            <a:srgbClr val="FFFF99"/>
          </a:solidFill>
          <a:ln w="9525">
            <a:solidFill>
              <a:schemeClr val="tx1"/>
            </a:solidFill>
            <a:headEnd/>
            <a:tailEnd/>
          </a:ln>
        </p:spPr>
        <p:style>
          <a:lnRef idx="2">
            <a:schemeClr val="accent6"/>
          </a:lnRef>
          <a:fillRef idx="1">
            <a:schemeClr val="lt1"/>
          </a:fillRef>
          <a:effectRef idx="0">
            <a:schemeClr val="accent6"/>
          </a:effectRef>
          <a:fontRef idx="minor">
            <a:schemeClr val="dk1"/>
          </a:fontRef>
        </p:style>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t>A list of </a:t>
            </a:r>
            <a:r>
              <a:rPr lang="en-US" sz="2000">
                <a:solidFill>
                  <a:srgbClr val="0000FF"/>
                </a:solidFill>
              </a:rPr>
              <a:t>6</a:t>
            </a:r>
            <a:r>
              <a:rPr lang="en-US" sz="2000"/>
              <a:t> items in the range of [1, </a:t>
            </a:r>
            <a:r>
              <a:rPr lang="en-US" sz="2000">
                <a:solidFill>
                  <a:srgbClr val="0000FF"/>
                </a:solidFill>
              </a:rPr>
              <a:t>9</a:t>
            </a:r>
            <a:r>
              <a:rPr lang="en-US" sz="2000"/>
              <a:t>]</a:t>
            </a:r>
            <a:endParaRPr lang="en-SG" sz="2000"/>
          </a:p>
        </p:txBody>
      </p:sp>
      <p:sp>
        <p:nvSpPr>
          <p:cNvPr id="64" name="TextBox 63">
            <a:extLst>
              <a:ext uri="{FF2B5EF4-FFF2-40B4-BE49-F238E27FC236}">
                <a16:creationId xmlns:a16="http://schemas.microsoft.com/office/drawing/2014/main" id="{33AA6635-5D7C-4EEC-81A0-BB2DB1450639}"/>
              </a:ext>
            </a:extLst>
          </p:cNvPr>
          <p:cNvSpPr txBox="1">
            <a:spLocks noChangeArrowheads="1"/>
          </p:cNvSpPr>
          <p:nvPr/>
        </p:nvSpPr>
        <p:spPr bwMode="auto">
          <a:xfrm>
            <a:off x="6832146" y="2780338"/>
            <a:ext cx="1768552" cy="707886"/>
          </a:xfrm>
          <a:prstGeom prst="rect">
            <a:avLst/>
          </a:prstGeom>
          <a:solidFill>
            <a:srgbClr val="FFFF99"/>
          </a:solidFill>
          <a:ln w="9525">
            <a:solidFill>
              <a:schemeClr val="tx1"/>
            </a:solidFill>
            <a:headEnd/>
            <a:tailEnd/>
          </a:ln>
        </p:spPr>
        <p:style>
          <a:lnRef idx="2">
            <a:schemeClr val="accent6"/>
          </a:lnRef>
          <a:fillRef idx="1">
            <a:schemeClr val="lt1"/>
          </a:fillRef>
          <a:effectRef idx="0">
            <a:schemeClr val="accent6"/>
          </a:effectRef>
          <a:fontRef idx="minor">
            <a:schemeClr val="dk1"/>
          </a:fontRef>
        </p:style>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solidFill>
                  <a:srgbClr val="0000FF"/>
                </a:solidFill>
              </a:rPr>
              <a:t>10</a:t>
            </a:r>
            <a:r>
              <a:rPr lang="en-US" sz="2000"/>
              <a:t> slots in the </a:t>
            </a:r>
            <a:r>
              <a:rPr lang="en-US" sz="2000" err="1"/>
              <a:t>freq</a:t>
            </a:r>
            <a:r>
              <a:rPr lang="en-US" sz="2000"/>
              <a:t> array.</a:t>
            </a:r>
            <a:endParaRPr lang="en-SG" sz="2000"/>
          </a:p>
        </p:txBody>
      </p:sp>
    </p:spTree>
    <p:extLst>
      <p:ext uri="{BB962C8B-B14F-4D97-AF65-F5344CB8AC3E}">
        <p14:creationId xmlns:p14="http://schemas.microsoft.com/office/powerpoint/2010/main" val="53762938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Selection Sort</a:t>
            </a:r>
          </a:p>
        </p:txBody>
      </p:sp>
      <p:sp>
        <p:nvSpPr>
          <p:cNvPr id="7" name="Slide Number Placeholder 6"/>
          <p:cNvSpPr>
            <a:spLocks noGrp="1"/>
          </p:cNvSpPr>
          <p:nvPr>
            <p:ph type="sldNum" sz="quarter" idx="12"/>
          </p:nvPr>
        </p:nvSpPr>
        <p:spPr/>
        <p:txBody>
          <a:bodyPr>
            <a:normAutofit/>
          </a:bodyPr>
          <a:lstStyle/>
          <a:p>
            <a:pPr>
              <a:defRPr/>
            </a:pPr>
            <a:r>
              <a:rPr lang="en-US" sz="1200" dirty="0"/>
              <a:t>Week13</a:t>
            </a:r>
            <a:r>
              <a:rPr sz="1200" dirty="0"/>
              <a:t> </a:t>
            </a:r>
            <a:r>
              <a:rPr lang="en-US" sz="1200" dirty="0"/>
              <a:t>-</a:t>
            </a:r>
            <a:r>
              <a:rPr sz="1200" dirty="0"/>
              <a:t> </a:t>
            </a:r>
            <a:fld id="{F7EC234A-9094-4BB8-9EA4-75ECDA8A365B}" type="slidenum">
              <a:rPr sz="1200" smtClean="0"/>
              <a:pPr>
                <a:defRPr/>
              </a:pPr>
              <a:t>24</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9" name="TextBox 84"/>
          <p:cNvSpPr txBox="1">
            <a:spLocks noChangeArrowheads="1"/>
          </p:cNvSpPr>
          <p:nvPr/>
        </p:nvSpPr>
        <p:spPr bwMode="auto">
          <a:xfrm>
            <a:off x="333375" y="1427163"/>
            <a:ext cx="12731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i="1"/>
              <a:t>n</a:t>
            </a:r>
            <a:r>
              <a:rPr lang="en-US" sz="2400"/>
              <a:t> = 9</a:t>
            </a:r>
            <a:endParaRPr lang="en-SG" sz="2400"/>
          </a:p>
        </p:txBody>
      </p:sp>
      <p:grpSp>
        <p:nvGrpSpPr>
          <p:cNvPr id="10" name="Group 114"/>
          <p:cNvGrpSpPr>
            <a:grpSpLocks/>
          </p:cNvGrpSpPr>
          <p:nvPr/>
        </p:nvGrpSpPr>
        <p:grpSpPr bwMode="auto">
          <a:xfrm>
            <a:off x="2092325" y="2136775"/>
            <a:ext cx="5416550" cy="711200"/>
            <a:chOff x="2091711" y="2136928"/>
            <a:chExt cx="5416835" cy="710464"/>
          </a:xfrm>
        </p:grpSpPr>
        <p:sp>
          <p:nvSpPr>
            <p:cNvPr id="11" name="TextBox 38"/>
            <p:cNvSpPr txBox="1">
              <a:spLocks noChangeArrowheads="1"/>
            </p:cNvSpPr>
            <p:nvPr/>
          </p:nvSpPr>
          <p:spPr bwMode="auto">
            <a:xfrm>
              <a:off x="2470802" y="2447282"/>
              <a:ext cx="55816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23</a:t>
              </a:r>
              <a:endParaRPr lang="en-SG" sz="2000"/>
            </a:p>
          </p:txBody>
        </p:sp>
        <p:sp>
          <p:nvSpPr>
            <p:cNvPr id="13" name="TextBox 39"/>
            <p:cNvSpPr txBox="1">
              <a:spLocks noChangeArrowheads="1"/>
            </p:cNvSpPr>
            <p:nvPr/>
          </p:nvSpPr>
          <p:spPr bwMode="auto">
            <a:xfrm>
              <a:off x="3028965" y="2447282"/>
              <a:ext cx="55816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17</a:t>
              </a:r>
              <a:endParaRPr lang="en-SG" sz="2000"/>
            </a:p>
          </p:txBody>
        </p:sp>
        <p:sp>
          <p:nvSpPr>
            <p:cNvPr id="14" name="TextBox 40"/>
            <p:cNvSpPr txBox="1">
              <a:spLocks noChangeArrowheads="1"/>
            </p:cNvSpPr>
            <p:nvPr/>
          </p:nvSpPr>
          <p:spPr bwMode="auto">
            <a:xfrm>
              <a:off x="3587128" y="2447282"/>
              <a:ext cx="5687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5</a:t>
              </a:r>
              <a:endParaRPr lang="en-SG" sz="2000"/>
            </a:p>
          </p:txBody>
        </p:sp>
        <p:sp>
          <p:nvSpPr>
            <p:cNvPr id="15" name="TextBox 41"/>
            <p:cNvSpPr txBox="1">
              <a:spLocks noChangeArrowheads="1"/>
            </p:cNvSpPr>
            <p:nvPr/>
          </p:nvSpPr>
          <p:spPr bwMode="auto">
            <a:xfrm>
              <a:off x="4151977" y="2447282"/>
              <a:ext cx="562219"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90</a:t>
              </a:r>
              <a:endParaRPr lang="en-SG" sz="2000"/>
            </a:p>
          </p:txBody>
        </p:sp>
        <p:sp>
          <p:nvSpPr>
            <p:cNvPr id="16" name="TextBox 42"/>
            <p:cNvSpPr txBox="1">
              <a:spLocks noChangeArrowheads="1"/>
            </p:cNvSpPr>
            <p:nvPr/>
          </p:nvSpPr>
          <p:spPr bwMode="auto">
            <a:xfrm>
              <a:off x="4714196" y="2447282"/>
              <a:ext cx="567464"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12</a:t>
              </a:r>
              <a:endParaRPr lang="en-SG" sz="2000"/>
            </a:p>
          </p:txBody>
        </p:sp>
        <p:sp>
          <p:nvSpPr>
            <p:cNvPr id="17" name="TextBox 43"/>
            <p:cNvSpPr txBox="1">
              <a:spLocks noChangeArrowheads="1"/>
            </p:cNvSpPr>
            <p:nvPr/>
          </p:nvSpPr>
          <p:spPr bwMode="auto">
            <a:xfrm>
              <a:off x="5281661" y="2447282"/>
              <a:ext cx="56846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44</a:t>
              </a:r>
              <a:endParaRPr lang="en-SG" sz="2000"/>
            </a:p>
          </p:txBody>
        </p:sp>
        <p:sp>
          <p:nvSpPr>
            <p:cNvPr id="18" name="TextBox 44"/>
            <p:cNvSpPr txBox="1">
              <a:spLocks noChangeArrowheads="1"/>
            </p:cNvSpPr>
            <p:nvPr/>
          </p:nvSpPr>
          <p:spPr bwMode="auto">
            <a:xfrm>
              <a:off x="5850120" y="2447282"/>
              <a:ext cx="55450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38</a:t>
              </a:r>
              <a:endParaRPr lang="en-SG" sz="2000"/>
            </a:p>
          </p:txBody>
        </p:sp>
        <p:sp>
          <p:nvSpPr>
            <p:cNvPr id="19" name="TextBox 45"/>
            <p:cNvSpPr txBox="1">
              <a:spLocks noChangeArrowheads="1"/>
            </p:cNvSpPr>
            <p:nvPr/>
          </p:nvSpPr>
          <p:spPr bwMode="auto">
            <a:xfrm>
              <a:off x="6404622" y="2447282"/>
              <a:ext cx="554501"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84</a:t>
              </a:r>
              <a:endParaRPr lang="en-SG" sz="2000"/>
            </a:p>
          </p:txBody>
        </p:sp>
        <p:sp>
          <p:nvSpPr>
            <p:cNvPr id="20" name="TextBox 46"/>
            <p:cNvSpPr txBox="1">
              <a:spLocks noChangeArrowheads="1"/>
            </p:cNvSpPr>
            <p:nvPr/>
          </p:nvSpPr>
          <p:spPr bwMode="auto">
            <a:xfrm>
              <a:off x="6959123" y="2447282"/>
              <a:ext cx="5494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77</a:t>
              </a:r>
              <a:endParaRPr lang="en-SG" sz="2000"/>
            </a:p>
          </p:txBody>
        </p:sp>
        <p:sp>
          <p:nvSpPr>
            <p:cNvPr id="21" name="TextBox 47"/>
            <p:cNvSpPr txBox="1">
              <a:spLocks noChangeArrowheads="1"/>
            </p:cNvSpPr>
            <p:nvPr/>
          </p:nvSpPr>
          <p:spPr bwMode="auto">
            <a:xfrm>
              <a:off x="2470802" y="2138415"/>
              <a:ext cx="558163"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[0]</a:t>
              </a:r>
              <a:endParaRPr lang="en-SG" sz="1400"/>
            </a:p>
          </p:txBody>
        </p:sp>
        <p:sp>
          <p:nvSpPr>
            <p:cNvPr id="22" name="TextBox 48"/>
            <p:cNvSpPr txBox="1">
              <a:spLocks noChangeArrowheads="1"/>
            </p:cNvSpPr>
            <p:nvPr/>
          </p:nvSpPr>
          <p:spPr bwMode="auto">
            <a:xfrm>
              <a:off x="3039707" y="2136928"/>
              <a:ext cx="558163"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[1]</a:t>
              </a:r>
              <a:endParaRPr lang="en-SG" sz="1400"/>
            </a:p>
          </p:txBody>
        </p:sp>
        <p:sp>
          <p:nvSpPr>
            <p:cNvPr id="23" name="TextBox 49"/>
            <p:cNvSpPr txBox="1">
              <a:spLocks noChangeArrowheads="1"/>
            </p:cNvSpPr>
            <p:nvPr/>
          </p:nvSpPr>
          <p:spPr bwMode="auto">
            <a:xfrm>
              <a:off x="3587128" y="2139902"/>
              <a:ext cx="568905"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[2]</a:t>
              </a:r>
              <a:endParaRPr lang="en-SG" sz="1400"/>
            </a:p>
          </p:txBody>
        </p:sp>
        <p:sp>
          <p:nvSpPr>
            <p:cNvPr id="24" name="TextBox 50"/>
            <p:cNvSpPr txBox="1">
              <a:spLocks noChangeArrowheads="1"/>
            </p:cNvSpPr>
            <p:nvPr/>
          </p:nvSpPr>
          <p:spPr bwMode="auto">
            <a:xfrm>
              <a:off x="4156033" y="2136928"/>
              <a:ext cx="558163"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[3]</a:t>
              </a:r>
              <a:endParaRPr lang="en-SG" sz="1400"/>
            </a:p>
          </p:txBody>
        </p:sp>
        <p:sp>
          <p:nvSpPr>
            <p:cNvPr id="25" name="TextBox 51"/>
            <p:cNvSpPr txBox="1">
              <a:spLocks noChangeArrowheads="1"/>
            </p:cNvSpPr>
            <p:nvPr/>
          </p:nvSpPr>
          <p:spPr bwMode="auto">
            <a:xfrm>
              <a:off x="4714196" y="2136928"/>
              <a:ext cx="567464"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[4]</a:t>
              </a:r>
              <a:endParaRPr lang="en-SG" sz="1400"/>
            </a:p>
          </p:txBody>
        </p:sp>
        <p:sp>
          <p:nvSpPr>
            <p:cNvPr id="26" name="TextBox 52"/>
            <p:cNvSpPr txBox="1">
              <a:spLocks noChangeArrowheads="1"/>
            </p:cNvSpPr>
            <p:nvPr/>
          </p:nvSpPr>
          <p:spPr bwMode="auto">
            <a:xfrm>
              <a:off x="5281660" y="2139902"/>
              <a:ext cx="568461"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[5]</a:t>
              </a:r>
              <a:endParaRPr lang="en-SG" sz="1400"/>
            </a:p>
          </p:txBody>
        </p:sp>
        <p:sp>
          <p:nvSpPr>
            <p:cNvPr id="27" name="TextBox 53"/>
            <p:cNvSpPr txBox="1">
              <a:spLocks noChangeArrowheads="1"/>
            </p:cNvSpPr>
            <p:nvPr/>
          </p:nvSpPr>
          <p:spPr bwMode="auto">
            <a:xfrm>
              <a:off x="5850121" y="2139902"/>
              <a:ext cx="554501"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[6]</a:t>
              </a:r>
              <a:endParaRPr lang="en-SG" sz="1400"/>
            </a:p>
          </p:txBody>
        </p:sp>
        <p:sp>
          <p:nvSpPr>
            <p:cNvPr id="28" name="TextBox 54"/>
            <p:cNvSpPr txBox="1">
              <a:spLocks noChangeArrowheads="1"/>
            </p:cNvSpPr>
            <p:nvPr/>
          </p:nvSpPr>
          <p:spPr bwMode="auto">
            <a:xfrm>
              <a:off x="6394277" y="2138415"/>
              <a:ext cx="568508"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[7]</a:t>
              </a:r>
              <a:endParaRPr lang="en-SG" sz="1400"/>
            </a:p>
          </p:txBody>
        </p:sp>
        <p:sp>
          <p:nvSpPr>
            <p:cNvPr id="29" name="TextBox 55"/>
            <p:cNvSpPr txBox="1">
              <a:spLocks noChangeArrowheads="1"/>
            </p:cNvSpPr>
            <p:nvPr/>
          </p:nvSpPr>
          <p:spPr bwMode="auto">
            <a:xfrm>
              <a:off x="6948340" y="2139902"/>
              <a:ext cx="549423"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[8]</a:t>
              </a:r>
              <a:endParaRPr lang="en-SG" sz="1400"/>
            </a:p>
          </p:txBody>
        </p:sp>
        <p:sp>
          <p:nvSpPr>
            <p:cNvPr id="30" name="TextBox 56"/>
            <p:cNvSpPr txBox="1">
              <a:spLocks noChangeArrowheads="1"/>
            </p:cNvSpPr>
            <p:nvPr/>
          </p:nvSpPr>
          <p:spPr bwMode="auto">
            <a:xfrm>
              <a:off x="2091711" y="2136928"/>
              <a:ext cx="682100" cy="30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array</a:t>
              </a:r>
              <a:endParaRPr lang="en-SG" sz="1400"/>
            </a:p>
          </p:txBody>
        </p:sp>
      </p:grpSp>
      <p:sp>
        <p:nvSpPr>
          <p:cNvPr id="31" name="TextBox 30"/>
          <p:cNvSpPr txBox="1">
            <a:spLocks noChangeArrowheads="1"/>
          </p:cNvSpPr>
          <p:nvPr/>
        </p:nvSpPr>
        <p:spPr bwMode="auto">
          <a:xfrm>
            <a:off x="333375" y="2360613"/>
            <a:ext cx="1273175"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t>1</a:t>
            </a:r>
            <a:r>
              <a:rPr lang="en-US" sz="2000" baseline="30000"/>
              <a:t>st</a:t>
            </a:r>
            <a:r>
              <a:rPr lang="en-US" sz="2000"/>
              <a:t> pass:</a:t>
            </a:r>
            <a:endParaRPr lang="en-SG" sz="2000"/>
          </a:p>
        </p:txBody>
      </p:sp>
      <p:grpSp>
        <p:nvGrpSpPr>
          <p:cNvPr id="32" name="Group 164"/>
          <p:cNvGrpSpPr>
            <a:grpSpLocks/>
          </p:cNvGrpSpPr>
          <p:nvPr/>
        </p:nvGrpSpPr>
        <p:grpSpPr bwMode="auto">
          <a:xfrm>
            <a:off x="6989286" y="1552575"/>
            <a:ext cx="568325" cy="585788"/>
            <a:chOff x="2489358" y="1553340"/>
            <a:chExt cx="568905" cy="584382"/>
          </a:xfrm>
        </p:grpSpPr>
        <p:cxnSp>
          <p:nvCxnSpPr>
            <p:cNvPr id="33" name="Straight Arrow Connector 110"/>
            <p:cNvCxnSpPr>
              <a:cxnSpLocks noChangeShapeType="1"/>
            </p:cNvCxnSpPr>
            <p:nvPr/>
          </p:nvCxnSpPr>
          <p:spPr bwMode="auto">
            <a:xfrm rot="5400000">
              <a:off x="2623882" y="202831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4" name="TextBox 112"/>
            <p:cNvSpPr txBox="1">
              <a:spLocks noChangeArrowheads="1"/>
            </p:cNvSpPr>
            <p:nvPr/>
          </p:nvSpPr>
          <p:spPr bwMode="auto">
            <a:xfrm>
              <a:off x="2489358" y="1553340"/>
              <a:ext cx="5689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t>last</a:t>
              </a:r>
              <a:endParaRPr lang="en-SG" sz="1600"/>
            </a:p>
          </p:txBody>
        </p:sp>
      </p:grpSp>
      <p:grpSp>
        <p:nvGrpSpPr>
          <p:cNvPr id="35" name="Group 165"/>
          <p:cNvGrpSpPr>
            <a:grpSpLocks/>
          </p:cNvGrpSpPr>
          <p:nvPr/>
        </p:nvGrpSpPr>
        <p:grpSpPr bwMode="auto">
          <a:xfrm>
            <a:off x="4193529" y="1552575"/>
            <a:ext cx="572593" cy="587375"/>
            <a:chOff x="3680472" y="1553340"/>
            <a:chExt cx="571425" cy="586562"/>
          </a:xfrm>
        </p:grpSpPr>
        <p:cxnSp>
          <p:nvCxnSpPr>
            <p:cNvPr id="36" name="Straight Arrow Connector 111"/>
            <p:cNvCxnSpPr>
              <a:cxnSpLocks noChangeShapeType="1"/>
            </p:cNvCxnSpPr>
            <p:nvPr/>
          </p:nvCxnSpPr>
          <p:spPr bwMode="auto">
            <a:xfrm rot="5400000">
              <a:off x="3849345" y="203049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7" name="Rectangle 113"/>
            <p:cNvSpPr>
              <a:spLocks noChangeArrowheads="1"/>
            </p:cNvSpPr>
            <p:nvPr/>
          </p:nvSpPr>
          <p:spPr bwMode="auto">
            <a:xfrm>
              <a:off x="3680472" y="1553340"/>
              <a:ext cx="571425" cy="338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a:t>max</a:t>
              </a:r>
              <a:endParaRPr lang="en-SG" sz="1600"/>
            </a:p>
          </p:txBody>
        </p:sp>
      </p:grpSp>
      <p:sp>
        <p:nvSpPr>
          <p:cNvPr id="38" name="Freeform 37"/>
          <p:cNvSpPr>
            <a:spLocks/>
          </p:cNvSpPr>
          <p:nvPr/>
        </p:nvSpPr>
        <p:spPr bwMode="auto">
          <a:xfrm>
            <a:off x="4671622" y="1887539"/>
            <a:ext cx="2395405" cy="199883"/>
          </a:xfrm>
          <a:custGeom>
            <a:avLst/>
            <a:gdLst>
              <a:gd name="T0" fmla="*/ 0 w 646176"/>
              <a:gd name="T1" fmla="*/ 3495 h 331216"/>
              <a:gd name="T2" fmla="*/ 1412204 w 646176"/>
              <a:gd name="T3" fmla="*/ 22 h 331216"/>
              <a:gd name="T4" fmla="*/ 2993874 w 646176"/>
              <a:gd name="T5" fmla="*/ 3366 h 331216"/>
              <a:gd name="T6" fmla="*/ 0 60000 65536"/>
              <a:gd name="T7" fmla="*/ 0 60000 65536"/>
              <a:gd name="T8" fmla="*/ 0 60000 65536"/>
              <a:gd name="T9" fmla="*/ 0 w 646176"/>
              <a:gd name="T10" fmla="*/ 0 h 331216"/>
              <a:gd name="T11" fmla="*/ 646176 w 646176"/>
              <a:gd name="T12" fmla="*/ 331216 h 331216"/>
            </a:gdLst>
            <a:ahLst/>
            <a:cxnLst>
              <a:cxn ang="T6">
                <a:pos x="T0" y="T1"/>
              </a:cxn>
              <a:cxn ang="T7">
                <a:pos x="T2" y="T3"/>
              </a:cxn>
              <a:cxn ang="T8">
                <a:pos x="T4" y="T5"/>
              </a:cxn>
            </a:cxnLst>
            <a:rect l="T9" t="T10" r="T11" b="T12"/>
            <a:pathLst>
              <a:path w="646176" h="331216">
                <a:moveTo>
                  <a:pt x="0" y="331216"/>
                </a:moveTo>
                <a:cubicBezTo>
                  <a:pt x="98552" y="167640"/>
                  <a:pt x="197104" y="4064"/>
                  <a:pt x="304800" y="2032"/>
                </a:cubicBezTo>
                <a:cubicBezTo>
                  <a:pt x="412496" y="0"/>
                  <a:pt x="529336" y="159512"/>
                  <a:pt x="646176" y="319024"/>
                </a:cubicBezTo>
              </a:path>
            </a:pathLst>
          </a:custGeom>
          <a:noFill/>
          <a:ln w="19050" cap="sq" cmpd="sng" algn="ctr">
            <a:solidFill>
              <a:srgbClr val="FF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SG"/>
          </a:p>
        </p:txBody>
      </p:sp>
      <p:grpSp>
        <p:nvGrpSpPr>
          <p:cNvPr id="39" name="Group 188"/>
          <p:cNvGrpSpPr>
            <a:grpSpLocks/>
          </p:cNvGrpSpPr>
          <p:nvPr/>
        </p:nvGrpSpPr>
        <p:grpSpPr bwMode="auto">
          <a:xfrm>
            <a:off x="322263" y="3522663"/>
            <a:ext cx="7175500" cy="485775"/>
            <a:chOff x="322462" y="3523028"/>
            <a:chExt cx="7175301" cy="486018"/>
          </a:xfrm>
        </p:grpSpPr>
        <p:grpSp>
          <p:nvGrpSpPr>
            <p:cNvPr id="40" name="Group 187"/>
            <p:cNvGrpSpPr>
              <a:grpSpLocks/>
            </p:cNvGrpSpPr>
            <p:nvPr/>
          </p:nvGrpSpPr>
          <p:grpSpPr bwMode="auto">
            <a:xfrm>
              <a:off x="2460019" y="3608935"/>
              <a:ext cx="5037744" cy="400111"/>
              <a:chOff x="2460019" y="3608935"/>
              <a:chExt cx="5037744" cy="400111"/>
            </a:xfrm>
          </p:grpSpPr>
          <p:sp>
            <p:nvSpPr>
              <p:cNvPr id="42" name="TextBox 38"/>
              <p:cNvSpPr txBox="1">
                <a:spLocks noChangeArrowheads="1"/>
              </p:cNvSpPr>
              <p:nvPr/>
            </p:nvSpPr>
            <p:spPr bwMode="auto">
              <a:xfrm>
                <a:off x="2460019" y="3608935"/>
                <a:ext cx="558163" cy="400110"/>
              </a:xfrm>
              <a:prstGeom prst="rect">
                <a:avLst/>
              </a:prstGeom>
              <a:no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23</a:t>
                </a:r>
                <a:endParaRPr lang="en-SG" sz="2000"/>
              </a:p>
            </p:txBody>
          </p:sp>
          <p:sp>
            <p:nvSpPr>
              <p:cNvPr id="43" name="TextBox 39"/>
              <p:cNvSpPr txBox="1">
                <a:spLocks noChangeArrowheads="1"/>
              </p:cNvSpPr>
              <p:nvPr/>
            </p:nvSpPr>
            <p:spPr bwMode="auto">
              <a:xfrm>
                <a:off x="3018182" y="3608936"/>
                <a:ext cx="55816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17</a:t>
                </a:r>
                <a:endParaRPr lang="en-SG" sz="2000"/>
              </a:p>
            </p:txBody>
          </p:sp>
          <p:sp>
            <p:nvSpPr>
              <p:cNvPr id="44" name="TextBox 40"/>
              <p:cNvSpPr txBox="1">
                <a:spLocks noChangeArrowheads="1"/>
              </p:cNvSpPr>
              <p:nvPr/>
            </p:nvSpPr>
            <p:spPr bwMode="auto">
              <a:xfrm>
                <a:off x="3576345" y="3608936"/>
                <a:ext cx="5687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5</a:t>
                </a:r>
                <a:endParaRPr lang="en-SG" sz="2000"/>
              </a:p>
            </p:txBody>
          </p:sp>
          <p:sp>
            <p:nvSpPr>
              <p:cNvPr id="45" name="TextBox 41"/>
              <p:cNvSpPr txBox="1">
                <a:spLocks noChangeArrowheads="1"/>
              </p:cNvSpPr>
              <p:nvPr/>
            </p:nvSpPr>
            <p:spPr bwMode="auto">
              <a:xfrm>
                <a:off x="4141194" y="3608936"/>
                <a:ext cx="562219"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77</a:t>
                </a:r>
                <a:endParaRPr lang="en-SG" sz="2000"/>
              </a:p>
            </p:txBody>
          </p:sp>
          <p:sp>
            <p:nvSpPr>
              <p:cNvPr id="46" name="TextBox 42"/>
              <p:cNvSpPr txBox="1">
                <a:spLocks noChangeArrowheads="1"/>
              </p:cNvSpPr>
              <p:nvPr/>
            </p:nvSpPr>
            <p:spPr bwMode="auto">
              <a:xfrm>
                <a:off x="4703413" y="3608936"/>
                <a:ext cx="567464"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12</a:t>
                </a:r>
                <a:endParaRPr lang="en-SG" sz="2000"/>
              </a:p>
            </p:txBody>
          </p:sp>
          <p:sp>
            <p:nvSpPr>
              <p:cNvPr id="47" name="TextBox 43"/>
              <p:cNvSpPr txBox="1">
                <a:spLocks noChangeArrowheads="1"/>
              </p:cNvSpPr>
              <p:nvPr/>
            </p:nvSpPr>
            <p:spPr bwMode="auto">
              <a:xfrm>
                <a:off x="5270878" y="3608936"/>
                <a:ext cx="56846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44</a:t>
                </a:r>
                <a:endParaRPr lang="en-SG" sz="2000"/>
              </a:p>
            </p:txBody>
          </p:sp>
          <p:sp>
            <p:nvSpPr>
              <p:cNvPr id="48" name="TextBox 44"/>
              <p:cNvSpPr txBox="1">
                <a:spLocks noChangeArrowheads="1"/>
              </p:cNvSpPr>
              <p:nvPr/>
            </p:nvSpPr>
            <p:spPr bwMode="auto">
              <a:xfrm>
                <a:off x="5839337" y="3608936"/>
                <a:ext cx="55450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38</a:t>
                </a:r>
                <a:endParaRPr lang="en-SG" sz="2000"/>
              </a:p>
            </p:txBody>
          </p:sp>
          <p:sp>
            <p:nvSpPr>
              <p:cNvPr id="49" name="TextBox 45"/>
              <p:cNvSpPr txBox="1">
                <a:spLocks noChangeArrowheads="1"/>
              </p:cNvSpPr>
              <p:nvPr/>
            </p:nvSpPr>
            <p:spPr bwMode="auto">
              <a:xfrm>
                <a:off x="6393839" y="3608936"/>
                <a:ext cx="554501"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84</a:t>
                </a:r>
                <a:endParaRPr lang="en-SG" sz="2000"/>
              </a:p>
            </p:txBody>
          </p:sp>
          <p:sp>
            <p:nvSpPr>
              <p:cNvPr id="50" name="TextBox 46"/>
              <p:cNvSpPr txBox="1">
                <a:spLocks noChangeArrowheads="1"/>
              </p:cNvSpPr>
              <p:nvPr/>
            </p:nvSpPr>
            <p:spPr bwMode="auto">
              <a:xfrm>
                <a:off x="6948340" y="3608936"/>
                <a:ext cx="54942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90</a:t>
                </a:r>
                <a:endParaRPr lang="en-SG" sz="2000"/>
              </a:p>
            </p:txBody>
          </p:sp>
        </p:grpSp>
        <p:sp>
          <p:nvSpPr>
            <p:cNvPr id="41" name="TextBox 186"/>
            <p:cNvSpPr txBox="1">
              <a:spLocks noChangeArrowheads="1"/>
            </p:cNvSpPr>
            <p:nvPr/>
          </p:nvSpPr>
          <p:spPr bwMode="auto">
            <a:xfrm>
              <a:off x="322462" y="3523028"/>
              <a:ext cx="12733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t>2</a:t>
              </a:r>
              <a:r>
                <a:rPr lang="en-US" sz="2000" baseline="30000"/>
                <a:t>nd</a:t>
              </a:r>
              <a:r>
                <a:rPr lang="en-US" sz="2000"/>
                <a:t> pass:</a:t>
              </a:r>
              <a:endParaRPr lang="en-SG" sz="2000"/>
            </a:p>
          </p:txBody>
        </p:sp>
      </p:grpSp>
      <p:grpSp>
        <p:nvGrpSpPr>
          <p:cNvPr id="51" name="Group 199"/>
          <p:cNvGrpSpPr>
            <a:grpSpLocks/>
          </p:cNvGrpSpPr>
          <p:nvPr/>
        </p:nvGrpSpPr>
        <p:grpSpPr bwMode="auto">
          <a:xfrm>
            <a:off x="6625590" y="3024188"/>
            <a:ext cx="568325" cy="584200"/>
            <a:chOff x="6143072" y="1553340"/>
            <a:chExt cx="568905" cy="584382"/>
          </a:xfrm>
        </p:grpSpPr>
        <p:cxnSp>
          <p:nvCxnSpPr>
            <p:cNvPr id="52" name="Straight Arrow Connector 200"/>
            <p:cNvCxnSpPr>
              <a:cxnSpLocks noChangeShapeType="1"/>
            </p:cNvCxnSpPr>
            <p:nvPr/>
          </p:nvCxnSpPr>
          <p:spPr bwMode="auto">
            <a:xfrm rot="5400000">
              <a:off x="6277595" y="202831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3" name="TextBox 201"/>
            <p:cNvSpPr txBox="1">
              <a:spLocks noChangeArrowheads="1"/>
            </p:cNvSpPr>
            <p:nvPr/>
          </p:nvSpPr>
          <p:spPr bwMode="auto">
            <a:xfrm>
              <a:off x="6143072" y="1553340"/>
              <a:ext cx="5689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t>last</a:t>
              </a:r>
              <a:endParaRPr lang="en-SG" sz="1600"/>
            </a:p>
          </p:txBody>
        </p:sp>
      </p:grpSp>
      <p:grpSp>
        <p:nvGrpSpPr>
          <p:cNvPr id="54" name="Group 202"/>
          <p:cNvGrpSpPr>
            <a:grpSpLocks/>
          </p:cNvGrpSpPr>
          <p:nvPr/>
        </p:nvGrpSpPr>
        <p:grpSpPr bwMode="auto">
          <a:xfrm>
            <a:off x="6204907" y="3022600"/>
            <a:ext cx="572593" cy="585788"/>
            <a:chOff x="3512656" y="1553340"/>
            <a:chExt cx="573188" cy="586562"/>
          </a:xfrm>
        </p:grpSpPr>
        <p:cxnSp>
          <p:nvCxnSpPr>
            <p:cNvPr id="55" name="Straight Arrow Connector 203"/>
            <p:cNvCxnSpPr>
              <a:cxnSpLocks noChangeShapeType="1"/>
            </p:cNvCxnSpPr>
            <p:nvPr/>
          </p:nvCxnSpPr>
          <p:spPr bwMode="auto">
            <a:xfrm rot="5400000">
              <a:off x="3681532" y="203049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6" name="Rectangle 204"/>
            <p:cNvSpPr>
              <a:spLocks noChangeArrowheads="1"/>
            </p:cNvSpPr>
            <p:nvPr/>
          </p:nvSpPr>
          <p:spPr bwMode="auto">
            <a:xfrm>
              <a:off x="3512656" y="1553340"/>
              <a:ext cx="573188" cy="339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a:t>max</a:t>
              </a:r>
              <a:endParaRPr lang="en-SG" sz="1600"/>
            </a:p>
          </p:txBody>
        </p:sp>
      </p:grpSp>
      <p:sp>
        <p:nvSpPr>
          <p:cNvPr id="57" name="Freeform 56"/>
          <p:cNvSpPr>
            <a:spLocks/>
          </p:cNvSpPr>
          <p:nvPr/>
        </p:nvSpPr>
        <p:spPr bwMode="auto">
          <a:xfrm>
            <a:off x="6563714" y="3384295"/>
            <a:ext cx="214703" cy="199608"/>
          </a:xfrm>
          <a:custGeom>
            <a:avLst/>
            <a:gdLst>
              <a:gd name="T0" fmla="*/ 0 w 646176"/>
              <a:gd name="T1" fmla="*/ 396212 h 331216"/>
              <a:gd name="T2" fmla="*/ 2147483647 w 646176"/>
              <a:gd name="T3" fmla="*/ 2430 h 331216"/>
              <a:gd name="T4" fmla="*/ 2147483647 w 646176"/>
              <a:gd name="T5" fmla="*/ 381628 h 331216"/>
              <a:gd name="T6" fmla="*/ 0 60000 65536"/>
              <a:gd name="T7" fmla="*/ 0 60000 65536"/>
              <a:gd name="T8" fmla="*/ 0 60000 65536"/>
              <a:gd name="T9" fmla="*/ 0 w 646176"/>
              <a:gd name="T10" fmla="*/ 0 h 331216"/>
              <a:gd name="T11" fmla="*/ 646176 w 646176"/>
              <a:gd name="T12" fmla="*/ 331216 h 331216"/>
            </a:gdLst>
            <a:ahLst/>
            <a:cxnLst>
              <a:cxn ang="T6">
                <a:pos x="T0" y="T1"/>
              </a:cxn>
              <a:cxn ang="T7">
                <a:pos x="T2" y="T3"/>
              </a:cxn>
              <a:cxn ang="T8">
                <a:pos x="T4" y="T5"/>
              </a:cxn>
            </a:cxnLst>
            <a:rect l="T9" t="T10" r="T11" b="T12"/>
            <a:pathLst>
              <a:path w="646176" h="331216">
                <a:moveTo>
                  <a:pt x="0" y="331216"/>
                </a:moveTo>
                <a:cubicBezTo>
                  <a:pt x="98552" y="167640"/>
                  <a:pt x="197104" y="4064"/>
                  <a:pt x="304800" y="2032"/>
                </a:cubicBezTo>
                <a:cubicBezTo>
                  <a:pt x="412496" y="0"/>
                  <a:pt x="529336" y="159512"/>
                  <a:pt x="646176" y="319024"/>
                </a:cubicBezTo>
              </a:path>
            </a:pathLst>
          </a:custGeom>
          <a:noFill/>
          <a:ln w="19050" cap="sq" cmpd="sng" algn="ctr">
            <a:solidFill>
              <a:srgbClr val="FF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SG"/>
          </a:p>
        </p:txBody>
      </p:sp>
      <p:grpSp>
        <p:nvGrpSpPr>
          <p:cNvPr id="58" name="Group 206"/>
          <p:cNvGrpSpPr>
            <a:grpSpLocks/>
          </p:cNvGrpSpPr>
          <p:nvPr/>
        </p:nvGrpSpPr>
        <p:grpSpPr bwMode="auto">
          <a:xfrm>
            <a:off x="322263" y="4632325"/>
            <a:ext cx="7175500" cy="485775"/>
            <a:chOff x="322462" y="3523028"/>
            <a:chExt cx="7175301" cy="486018"/>
          </a:xfrm>
        </p:grpSpPr>
        <p:grpSp>
          <p:nvGrpSpPr>
            <p:cNvPr id="59" name="Group 187"/>
            <p:cNvGrpSpPr>
              <a:grpSpLocks/>
            </p:cNvGrpSpPr>
            <p:nvPr/>
          </p:nvGrpSpPr>
          <p:grpSpPr bwMode="auto">
            <a:xfrm>
              <a:off x="2460019" y="3608936"/>
              <a:ext cx="5037744" cy="400110"/>
              <a:chOff x="2460019" y="3608936"/>
              <a:chExt cx="5037744" cy="400110"/>
            </a:xfrm>
          </p:grpSpPr>
          <p:sp>
            <p:nvSpPr>
              <p:cNvPr id="61" name="TextBox 38"/>
              <p:cNvSpPr txBox="1">
                <a:spLocks noChangeArrowheads="1"/>
              </p:cNvSpPr>
              <p:nvPr/>
            </p:nvSpPr>
            <p:spPr bwMode="auto">
              <a:xfrm>
                <a:off x="2460019" y="3608936"/>
                <a:ext cx="558163" cy="400110"/>
              </a:xfrm>
              <a:prstGeom prst="rect">
                <a:avLst/>
              </a:prstGeom>
              <a:no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23</a:t>
                </a:r>
                <a:endParaRPr lang="en-SG" sz="2000"/>
              </a:p>
            </p:txBody>
          </p:sp>
          <p:sp>
            <p:nvSpPr>
              <p:cNvPr id="62" name="TextBox 39"/>
              <p:cNvSpPr txBox="1">
                <a:spLocks noChangeArrowheads="1"/>
              </p:cNvSpPr>
              <p:nvPr/>
            </p:nvSpPr>
            <p:spPr bwMode="auto">
              <a:xfrm>
                <a:off x="3018182" y="3608936"/>
                <a:ext cx="558163" cy="400110"/>
              </a:xfrm>
              <a:prstGeom prst="rect">
                <a:avLst/>
              </a:prstGeom>
              <a:no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17</a:t>
                </a:r>
                <a:endParaRPr lang="en-SG" sz="2000"/>
              </a:p>
            </p:txBody>
          </p:sp>
          <p:sp>
            <p:nvSpPr>
              <p:cNvPr id="63" name="TextBox 40"/>
              <p:cNvSpPr txBox="1">
                <a:spLocks noChangeArrowheads="1"/>
              </p:cNvSpPr>
              <p:nvPr/>
            </p:nvSpPr>
            <p:spPr bwMode="auto">
              <a:xfrm>
                <a:off x="3576345" y="3608936"/>
                <a:ext cx="568723"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5</a:t>
                </a:r>
                <a:endParaRPr lang="en-SG" sz="2000"/>
              </a:p>
            </p:txBody>
          </p:sp>
          <p:sp>
            <p:nvSpPr>
              <p:cNvPr id="64" name="TextBox 41"/>
              <p:cNvSpPr txBox="1">
                <a:spLocks noChangeArrowheads="1"/>
              </p:cNvSpPr>
              <p:nvPr/>
            </p:nvSpPr>
            <p:spPr bwMode="auto">
              <a:xfrm>
                <a:off x="4141194" y="3608936"/>
                <a:ext cx="562219"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77</a:t>
                </a:r>
                <a:endParaRPr lang="en-SG" sz="2000"/>
              </a:p>
            </p:txBody>
          </p:sp>
          <p:sp>
            <p:nvSpPr>
              <p:cNvPr id="65" name="TextBox 42"/>
              <p:cNvSpPr txBox="1">
                <a:spLocks noChangeArrowheads="1"/>
              </p:cNvSpPr>
              <p:nvPr/>
            </p:nvSpPr>
            <p:spPr bwMode="auto">
              <a:xfrm>
                <a:off x="4703413" y="3608936"/>
                <a:ext cx="567464"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12</a:t>
                </a:r>
                <a:endParaRPr lang="en-SG" sz="2000"/>
              </a:p>
            </p:txBody>
          </p:sp>
          <p:sp>
            <p:nvSpPr>
              <p:cNvPr id="66" name="TextBox 43"/>
              <p:cNvSpPr txBox="1">
                <a:spLocks noChangeArrowheads="1"/>
              </p:cNvSpPr>
              <p:nvPr/>
            </p:nvSpPr>
            <p:spPr bwMode="auto">
              <a:xfrm>
                <a:off x="5270878" y="3608936"/>
                <a:ext cx="56846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44</a:t>
                </a:r>
                <a:endParaRPr lang="en-SG" sz="2000"/>
              </a:p>
            </p:txBody>
          </p:sp>
          <p:sp>
            <p:nvSpPr>
              <p:cNvPr id="67" name="TextBox 44"/>
              <p:cNvSpPr txBox="1">
                <a:spLocks noChangeArrowheads="1"/>
              </p:cNvSpPr>
              <p:nvPr/>
            </p:nvSpPr>
            <p:spPr bwMode="auto">
              <a:xfrm>
                <a:off x="5839337" y="3608936"/>
                <a:ext cx="554502"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38</a:t>
                </a:r>
                <a:endParaRPr lang="en-SG" sz="2000"/>
              </a:p>
            </p:txBody>
          </p:sp>
          <p:sp>
            <p:nvSpPr>
              <p:cNvPr id="68" name="TextBox 45"/>
              <p:cNvSpPr txBox="1">
                <a:spLocks noChangeArrowheads="1"/>
              </p:cNvSpPr>
              <p:nvPr/>
            </p:nvSpPr>
            <p:spPr bwMode="auto">
              <a:xfrm>
                <a:off x="6393839" y="3608936"/>
                <a:ext cx="554501"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84</a:t>
                </a:r>
                <a:endParaRPr lang="en-SG" sz="2000"/>
              </a:p>
            </p:txBody>
          </p:sp>
          <p:sp>
            <p:nvSpPr>
              <p:cNvPr id="69" name="TextBox 46"/>
              <p:cNvSpPr txBox="1">
                <a:spLocks noChangeArrowheads="1"/>
              </p:cNvSpPr>
              <p:nvPr/>
            </p:nvSpPr>
            <p:spPr bwMode="auto">
              <a:xfrm>
                <a:off x="6948340" y="3608936"/>
                <a:ext cx="54942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90</a:t>
                </a:r>
                <a:endParaRPr lang="en-SG" sz="2000"/>
              </a:p>
            </p:txBody>
          </p:sp>
        </p:grpSp>
        <p:sp>
          <p:nvSpPr>
            <p:cNvPr id="60" name="TextBox 208"/>
            <p:cNvSpPr txBox="1">
              <a:spLocks noChangeArrowheads="1"/>
            </p:cNvSpPr>
            <p:nvPr/>
          </p:nvSpPr>
          <p:spPr bwMode="auto">
            <a:xfrm>
              <a:off x="322462" y="3523028"/>
              <a:ext cx="12733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t>3</a:t>
              </a:r>
              <a:r>
                <a:rPr lang="en-US" sz="2000" baseline="30000"/>
                <a:t>rd</a:t>
              </a:r>
              <a:r>
                <a:rPr lang="en-US" sz="2000"/>
                <a:t> pass:</a:t>
              </a:r>
              <a:endParaRPr lang="en-SG" sz="2000"/>
            </a:p>
          </p:txBody>
        </p:sp>
      </p:grpSp>
      <p:grpSp>
        <p:nvGrpSpPr>
          <p:cNvPr id="70" name="Group 218"/>
          <p:cNvGrpSpPr>
            <a:grpSpLocks/>
          </p:cNvGrpSpPr>
          <p:nvPr/>
        </p:nvGrpSpPr>
        <p:grpSpPr bwMode="auto">
          <a:xfrm>
            <a:off x="5889943" y="4133850"/>
            <a:ext cx="569912" cy="584200"/>
            <a:chOff x="4725681" y="1553340"/>
            <a:chExt cx="568905" cy="584382"/>
          </a:xfrm>
        </p:grpSpPr>
        <p:cxnSp>
          <p:nvCxnSpPr>
            <p:cNvPr id="71" name="Straight Arrow Connector 219"/>
            <p:cNvCxnSpPr>
              <a:cxnSpLocks noChangeShapeType="1"/>
            </p:cNvCxnSpPr>
            <p:nvPr/>
          </p:nvCxnSpPr>
          <p:spPr bwMode="auto">
            <a:xfrm rot="5400000">
              <a:off x="4860220" y="202831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2" name="TextBox 220"/>
            <p:cNvSpPr txBox="1">
              <a:spLocks noChangeArrowheads="1"/>
            </p:cNvSpPr>
            <p:nvPr/>
          </p:nvSpPr>
          <p:spPr bwMode="auto">
            <a:xfrm>
              <a:off x="4725681" y="1553340"/>
              <a:ext cx="5689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t>last</a:t>
              </a:r>
              <a:endParaRPr lang="en-SG" sz="1600"/>
            </a:p>
          </p:txBody>
        </p:sp>
      </p:grpSp>
      <p:grpSp>
        <p:nvGrpSpPr>
          <p:cNvPr id="73" name="Group 221"/>
          <p:cNvGrpSpPr>
            <a:grpSpLocks/>
          </p:cNvGrpSpPr>
          <p:nvPr/>
        </p:nvGrpSpPr>
        <p:grpSpPr bwMode="auto">
          <a:xfrm>
            <a:off x="4161794" y="4132263"/>
            <a:ext cx="572593" cy="585787"/>
            <a:chOff x="3680472" y="1553340"/>
            <a:chExt cx="573188" cy="586562"/>
          </a:xfrm>
        </p:grpSpPr>
        <p:cxnSp>
          <p:nvCxnSpPr>
            <p:cNvPr id="74" name="Straight Arrow Connector 222"/>
            <p:cNvCxnSpPr>
              <a:cxnSpLocks noChangeShapeType="1"/>
            </p:cNvCxnSpPr>
            <p:nvPr/>
          </p:nvCxnSpPr>
          <p:spPr bwMode="auto">
            <a:xfrm rot="5400000">
              <a:off x="3849345" y="203049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5" name="Rectangle 223"/>
            <p:cNvSpPr>
              <a:spLocks noChangeArrowheads="1"/>
            </p:cNvSpPr>
            <p:nvPr/>
          </p:nvSpPr>
          <p:spPr bwMode="auto">
            <a:xfrm>
              <a:off x="3680472" y="1553340"/>
              <a:ext cx="573188" cy="339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a:t>max</a:t>
              </a:r>
              <a:endParaRPr lang="en-SG" sz="1600"/>
            </a:p>
          </p:txBody>
        </p:sp>
      </p:grpSp>
      <p:sp>
        <p:nvSpPr>
          <p:cNvPr id="76" name="Freeform 75"/>
          <p:cNvSpPr>
            <a:spLocks/>
          </p:cNvSpPr>
          <p:nvPr/>
        </p:nvSpPr>
        <p:spPr bwMode="auto">
          <a:xfrm>
            <a:off x="4567238" y="4333875"/>
            <a:ext cx="1398882" cy="334963"/>
          </a:xfrm>
          <a:custGeom>
            <a:avLst/>
            <a:gdLst>
              <a:gd name="T0" fmla="*/ 0 w 646176"/>
              <a:gd name="T1" fmla="*/ 396230 h 331216"/>
              <a:gd name="T2" fmla="*/ 283825211 w 646176"/>
              <a:gd name="T3" fmla="*/ 2430 h 331216"/>
              <a:gd name="T4" fmla="*/ 601708643 w 646176"/>
              <a:gd name="T5" fmla="*/ 381645 h 331216"/>
              <a:gd name="T6" fmla="*/ 0 60000 65536"/>
              <a:gd name="T7" fmla="*/ 0 60000 65536"/>
              <a:gd name="T8" fmla="*/ 0 60000 65536"/>
              <a:gd name="T9" fmla="*/ 0 w 646176"/>
              <a:gd name="T10" fmla="*/ 0 h 331216"/>
              <a:gd name="T11" fmla="*/ 646176 w 646176"/>
              <a:gd name="T12" fmla="*/ 331216 h 331216"/>
            </a:gdLst>
            <a:ahLst/>
            <a:cxnLst>
              <a:cxn ang="T6">
                <a:pos x="T0" y="T1"/>
              </a:cxn>
              <a:cxn ang="T7">
                <a:pos x="T2" y="T3"/>
              </a:cxn>
              <a:cxn ang="T8">
                <a:pos x="T4" y="T5"/>
              </a:cxn>
            </a:cxnLst>
            <a:rect l="T9" t="T10" r="T11" b="T12"/>
            <a:pathLst>
              <a:path w="646176" h="331216">
                <a:moveTo>
                  <a:pt x="0" y="331216"/>
                </a:moveTo>
                <a:cubicBezTo>
                  <a:pt x="98552" y="167640"/>
                  <a:pt x="197104" y="4064"/>
                  <a:pt x="304800" y="2032"/>
                </a:cubicBezTo>
                <a:cubicBezTo>
                  <a:pt x="412496" y="0"/>
                  <a:pt x="529336" y="159512"/>
                  <a:pt x="646176" y="319024"/>
                </a:cubicBezTo>
              </a:path>
            </a:pathLst>
          </a:custGeom>
          <a:noFill/>
          <a:ln w="19050" cap="sq" cmpd="sng" algn="ctr">
            <a:solidFill>
              <a:srgbClr val="FF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SG"/>
          </a:p>
        </p:txBody>
      </p:sp>
      <p:grpSp>
        <p:nvGrpSpPr>
          <p:cNvPr id="77" name="Group 225"/>
          <p:cNvGrpSpPr>
            <a:grpSpLocks/>
          </p:cNvGrpSpPr>
          <p:nvPr/>
        </p:nvGrpSpPr>
        <p:grpSpPr bwMode="auto">
          <a:xfrm>
            <a:off x="322263" y="5762625"/>
            <a:ext cx="7175500" cy="485775"/>
            <a:chOff x="322462" y="3523028"/>
            <a:chExt cx="7175301" cy="486018"/>
          </a:xfrm>
        </p:grpSpPr>
        <p:grpSp>
          <p:nvGrpSpPr>
            <p:cNvPr id="78" name="Group 187"/>
            <p:cNvGrpSpPr>
              <a:grpSpLocks/>
            </p:cNvGrpSpPr>
            <p:nvPr/>
          </p:nvGrpSpPr>
          <p:grpSpPr bwMode="auto">
            <a:xfrm>
              <a:off x="2460019" y="3608936"/>
              <a:ext cx="5037744" cy="400110"/>
              <a:chOff x="2460019" y="3608936"/>
              <a:chExt cx="5037744" cy="400110"/>
            </a:xfrm>
          </p:grpSpPr>
          <p:sp>
            <p:nvSpPr>
              <p:cNvPr id="80" name="TextBox 38"/>
              <p:cNvSpPr txBox="1">
                <a:spLocks noChangeArrowheads="1"/>
              </p:cNvSpPr>
              <p:nvPr/>
            </p:nvSpPr>
            <p:spPr bwMode="auto">
              <a:xfrm>
                <a:off x="2460019" y="3608936"/>
                <a:ext cx="558163" cy="400110"/>
              </a:xfrm>
              <a:prstGeom prst="rect">
                <a:avLst/>
              </a:prstGeom>
              <a:no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23</a:t>
                </a:r>
                <a:endParaRPr lang="en-SG" sz="2000"/>
              </a:p>
            </p:txBody>
          </p:sp>
          <p:sp>
            <p:nvSpPr>
              <p:cNvPr id="81" name="TextBox 39"/>
              <p:cNvSpPr txBox="1">
                <a:spLocks noChangeArrowheads="1"/>
              </p:cNvSpPr>
              <p:nvPr/>
            </p:nvSpPr>
            <p:spPr bwMode="auto">
              <a:xfrm>
                <a:off x="3018182" y="3608936"/>
                <a:ext cx="558163" cy="400110"/>
              </a:xfrm>
              <a:prstGeom prst="rect">
                <a:avLst/>
              </a:prstGeom>
              <a:no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17</a:t>
                </a:r>
                <a:endParaRPr lang="en-SG" sz="2000"/>
              </a:p>
            </p:txBody>
          </p:sp>
          <p:sp>
            <p:nvSpPr>
              <p:cNvPr id="82" name="TextBox 40"/>
              <p:cNvSpPr txBox="1">
                <a:spLocks noChangeArrowheads="1"/>
              </p:cNvSpPr>
              <p:nvPr/>
            </p:nvSpPr>
            <p:spPr bwMode="auto">
              <a:xfrm>
                <a:off x="3576345" y="3608936"/>
                <a:ext cx="568723" cy="400110"/>
              </a:xfrm>
              <a:prstGeom prst="rect">
                <a:avLst/>
              </a:prstGeom>
              <a:no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5</a:t>
                </a:r>
                <a:endParaRPr lang="en-SG" sz="2000"/>
              </a:p>
            </p:txBody>
          </p:sp>
          <p:sp>
            <p:nvSpPr>
              <p:cNvPr id="83" name="TextBox 41"/>
              <p:cNvSpPr txBox="1">
                <a:spLocks noChangeArrowheads="1"/>
              </p:cNvSpPr>
              <p:nvPr/>
            </p:nvSpPr>
            <p:spPr bwMode="auto">
              <a:xfrm>
                <a:off x="4141194" y="3608936"/>
                <a:ext cx="562219"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38</a:t>
                </a:r>
                <a:endParaRPr lang="en-SG" sz="2000"/>
              </a:p>
            </p:txBody>
          </p:sp>
          <p:sp>
            <p:nvSpPr>
              <p:cNvPr id="84" name="TextBox 42"/>
              <p:cNvSpPr txBox="1">
                <a:spLocks noChangeArrowheads="1"/>
              </p:cNvSpPr>
              <p:nvPr/>
            </p:nvSpPr>
            <p:spPr bwMode="auto">
              <a:xfrm>
                <a:off x="4703413" y="3608936"/>
                <a:ext cx="567464"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12</a:t>
                </a:r>
                <a:endParaRPr lang="en-SG" sz="2000"/>
              </a:p>
            </p:txBody>
          </p:sp>
          <p:sp>
            <p:nvSpPr>
              <p:cNvPr id="85" name="TextBox 43"/>
              <p:cNvSpPr txBox="1">
                <a:spLocks noChangeArrowheads="1"/>
              </p:cNvSpPr>
              <p:nvPr/>
            </p:nvSpPr>
            <p:spPr bwMode="auto">
              <a:xfrm>
                <a:off x="5270878" y="3608936"/>
                <a:ext cx="56846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44</a:t>
                </a:r>
                <a:endParaRPr lang="en-SG" sz="2000"/>
              </a:p>
            </p:txBody>
          </p:sp>
          <p:sp>
            <p:nvSpPr>
              <p:cNvPr id="86" name="TextBox 44"/>
              <p:cNvSpPr txBox="1">
                <a:spLocks noChangeArrowheads="1"/>
              </p:cNvSpPr>
              <p:nvPr/>
            </p:nvSpPr>
            <p:spPr bwMode="auto">
              <a:xfrm>
                <a:off x="5839337" y="3608936"/>
                <a:ext cx="554502"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77</a:t>
                </a:r>
                <a:endParaRPr lang="en-SG" sz="2000"/>
              </a:p>
            </p:txBody>
          </p:sp>
          <p:sp>
            <p:nvSpPr>
              <p:cNvPr id="87" name="TextBox 45"/>
              <p:cNvSpPr txBox="1">
                <a:spLocks noChangeArrowheads="1"/>
              </p:cNvSpPr>
              <p:nvPr/>
            </p:nvSpPr>
            <p:spPr bwMode="auto">
              <a:xfrm>
                <a:off x="6393839" y="3608936"/>
                <a:ext cx="554501"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84</a:t>
                </a:r>
                <a:endParaRPr lang="en-SG" sz="2000"/>
              </a:p>
            </p:txBody>
          </p:sp>
          <p:sp>
            <p:nvSpPr>
              <p:cNvPr id="88" name="TextBox 46"/>
              <p:cNvSpPr txBox="1">
                <a:spLocks noChangeArrowheads="1"/>
              </p:cNvSpPr>
              <p:nvPr/>
            </p:nvSpPr>
            <p:spPr bwMode="auto">
              <a:xfrm>
                <a:off x="6948340" y="3608936"/>
                <a:ext cx="549423" cy="400110"/>
              </a:xfrm>
              <a:prstGeom prst="rect">
                <a:avLst/>
              </a:prstGeom>
              <a:solidFill>
                <a:srgbClr val="FFC000"/>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a:t>90</a:t>
                </a:r>
                <a:endParaRPr lang="en-SG" sz="2000"/>
              </a:p>
            </p:txBody>
          </p:sp>
        </p:grpSp>
        <p:sp>
          <p:nvSpPr>
            <p:cNvPr id="79" name="TextBox 227"/>
            <p:cNvSpPr txBox="1">
              <a:spLocks noChangeArrowheads="1"/>
            </p:cNvSpPr>
            <p:nvPr/>
          </p:nvSpPr>
          <p:spPr bwMode="auto">
            <a:xfrm>
              <a:off x="322462" y="3523028"/>
              <a:ext cx="12733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t>4</a:t>
              </a:r>
              <a:r>
                <a:rPr lang="en-US" sz="2000" baseline="30000"/>
                <a:t>th</a:t>
              </a:r>
              <a:r>
                <a:rPr lang="en-US" sz="2000"/>
                <a:t> pass:</a:t>
              </a:r>
              <a:endParaRPr lang="en-SG" sz="2000"/>
            </a:p>
          </p:txBody>
        </p:sp>
      </p:grpSp>
      <p:grpSp>
        <p:nvGrpSpPr>
          <p:cNvPr id="89" name="Group 237"/>
          <p:cNvGrpSpPr>
            <a:grpSpLocks/>
          </p:cNvGrpSpPr>
          <p:nvPr/>
        </p:nvGrpSpPr>
        <p:grpSpPr bwMode="auto">
          <a:xfrm>
            <a:off x="5514975" y="5264150"/>
            <a:ext cx="568325" cy="584200"/>
            <a:chOff x="3786085" y="1553340"/>
            <a:chExt cx="568905" cy="584382"/>
          </a:xfrm>
        </p:grpSpPr>
        <p:cxnSp>
          <p:nvCxnSpPr>
            <p:cNvPr id="90" name="Straight Arrow Connector 238"/>
            <p:cNvCxnSpPr>
              <a:cxnSpLocks noChangeShapeType="1"/>
            </p:cNvCxnSpPr>
            <p:nvPr/>
          </p:nvCxnSpPr>
          <p:spPr bwMode="auto">
            <a:xfrm rot="5400000">
              <a:off x="3920608" y="202831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1" name="TextBox 239"/>
            <p:cNvSpPr txBox="1">
              <a:spLocks noChangeArrowheads="1"/>
            </p:cNvSpPr>
            <p:nvPr/>
          </p:nvSpPr>
          <p:spPr bwMode="auto">
            <a:xfrm>
              <a:off x="3786085" y="1553340"/>
              <a:ext cx="5689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t>last</a:t>
              </a:r>
              <a:endParaRPr lang="en-SG" sz="1600"/>
            </a:p>
          </p:txBody>
        </p:sp>
      </p:grpSp>
      <p:grpSp>
        <p:nvGrpSpPr>
          <p:cNvPr id="92" name="Group 240"/>
          <p:cNvGrpSpPr>
            <a:grpSpLocks/>
          </p:cNvGrpSpPr>
          <p:nvPr/>
        </p:nvGrpSpPr>
        <p:grpSpPr bwMode="auto">
          <a:xfrm>
            <a:off x="5077147" y="5260975"/>
            <a:ext cx="572593" cy="587375"/>
            <a:chOff x="3680472" y="1553340"/>
            <a:chExt cx="573188" cy="586562"/>
          </a:xfrm>
        </p:grpSpPr>
        <p:cxnSp>
          <p:nvCxnSpPr>
            <p:cNvPr id="93" name="Straight Arrow Connector 241"/>
            <p:cNvCxnSpPr>
              <a:cxnSpLocks noChangeShapeType="1"/>
            </p:cNvCxnSpPr>
            <p:nvPr/>
          </p:nvCxnSpPr>
          <p:spPr bwMode="auto">
            <a:xfrm rot="5400000">
              <a:off x="3849345" y="2030493"/>
              <a:ext cx="217230" cy="1588"/>
            </a:xfrm>
            <a:prstGeom prst="straightConnector1">
              <a:avLst/>
            </a:prstGeom>
            <a:noFill/>
            <a:ln w="19050" cap="sq"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4" name="Rectangle 242"/>
            <p:cNvSpPr>
              <a:spLocks noChangeArrowheads="1"/>
            </p:cNvSpPr>
            <p:nvPr/>
          </p:nvSpPr>
          <p:spPr bwMode="auto">
            <a:xfrm>
              <a:off x="3680472" y="1553340"/>
              <a:ext cx="573188" cy="338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a:t>max</a:t>
              </a:r>
              <a:endParaRPr lang="en-SG" sz="1600"/>
            </a:p>
          </p:txBody>
        </p:sp>
      </p:grpSp>
      <p:sp>
        <p:nvSpPr>
          <p:cNvPr id="95" name="Freeform 94"/>
          <p:cNvSpPr>
            <a:spLocks/>
          </p:cNvSpPr>
          <p:nvPr/>
        </p:nvSpPr>
        <p:spPr bwMode="auto">
          <a:xfrm>
            <a:off x="5454016" y="5630863"/>
            <a:ext cx="220836" cy="217487"/>
          </a:xfrm>
          <a:custGeom>
            <a:avLst/>
            <a:gdLst>
              <a:gd name="T0" fmla="*/ 0 w 646176"/>
              <a:gd name="T1" fmla="*/ 395 h 331216"/>
              <a:gd name="T2" fmla="*/ 1421 w 646176"/>
              <a:gd name="T3" fmla="*/ 3 h 331216"/>
              <a:gd name="T4" fmla="*/ 3011 w 646176"/>
              <a:gd name="T5" fmla="*/ 381 h 331216"/>
              <a:gd name="T6" fmla="*/ 0 60000 65536"/>
              <a:gd name="T7" fmla="*/ 0 60000 65536"/>
              <a:gd name="T8" fmla="*/ 0 60000 65536"/>
              <a:gd name="T9" fmla="*/ 0 w 646176"/>
              <a:gd name="T10" fmla="*/ 0 h 331216"/>
              <a:gd name="T11" fmla="*/ 646176 w 646176"/>
              <a:gd name="T12" fmla="*/ 331216 h 331216"/>
            </a:gdLst>
            <a:ahLst/>
            <a:cxnLst>
              <a:cxn ang="T6">
                <a:pos x="T0" y="T1"/>
              </a:cxn>
              <a:cxn ang="T7">
                <a:pos x="T2" y="T3"/>
              </a:cxn>
              <a:cxn ang="T8">
                <a:pos x="T4" y="T5"/>
              </a:cxn>
            </a:cxnLst>
            <a:rect l="T9" t="T10" r="T11" b="T12"/>
            <a:pathLst>
              <a:path w="646176" h="331216">
                <a:moveTo>
                  <a:pt x="0" y="331216"/>
                </a:moveTo>
                <a:cubicBezTo>
                  <a:pt x="98552" y="167640"/>
                  <a:pt x="197104" y="4064"/>
                  <a:pt x="304800" y="2032"/>
                </a:cubicBezTo>
                <a:cubicBezTo>
                  <a:pt x="412496" y="0"/>
                  <a:pt x="529336" y="159512"/>
                  <a:pt x="646176" y="319024"/>
                </a:cubicBezTo>
              </a:path>
            </a:pathLst>
          </a:custGeom>
          <a:noFill/>
          <a:ln w="19050" cap="sq" cmpd="sng" algn="ctr">
            <a:solidFill>
              <a:srgbClr val="FF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SG"/>
          </a:p>
        </p:txBody>
      </p:sp>
    </p:spTree>
    <p:extLst>
      <p:ext uri="{BB962C8B-B14F-4D97-AF65-F5344CB8AC3E}">
        <p14:creationId xmlns:p14="http://schemas.microsoft.com/office/powerpoint/2010/main" val="7915227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dissolve">
                                      <p:cBhvr>
                                        <p:cTn id="16" dur="500"/>
                                        <p:tgtEl>
                                          <p:spTgt spid="32"/>
                                        </p:tgtEl>
                                      </p:cBhvr>
                                    </p:animEffect>
                                  </p:childTnLst>
                                </p:cTn>
                              </p:par>
                              <p:par>
                                <p:cTn id="17" presetID="9"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dissolve">
                                      <p:cBhvr>
                                        <p:cTn id="19" dur="500"/>
                                        <p:tgtEl>
                                          <p:spTgt spid="35"/>
                                        </p:tgtEl>
                                      </p:cBhvr>
                                    </p:animEffect>
                                  </p:childTnLst>
                                </p:cTn>
                              </p:par>
                            </p:childTnLst>
                          </p:cTn>
                        </p:par>
                        <p:par>
                          <p:cTn id="20" fill="hold">
                            <p:stCondLst>
                              <p:cond delay="500"/>
                            </p:stCondLst>
                            <p:childTnLst>
                              <p:par>
                                <p:cTn id="21" presetID="9" presetClass="entr" presetSubtype="0" fill="hold" grpId="0" nodeType="after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dissolve">
                                      <p:cBhvr>
                                        <p:cTn id="23" dur="500"/>
                                        <p:tgtEl>
                                          <p:spTgt spid="38"/>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dissolve">
                                      <p:cBhvr>
                                        <p:cTn id="28" dur="500"/>
                                        <p:tgtEl>
                                          <p:spTgt spid="3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dissolve">
                                      <p:cBhvr>
                                        <p:cTn id="33" dur="500"/>
                                        <p:tgtEl>
                                          <p:spTgt spid="51"/>
                                        </p:tgtEl>
                                      </p:cBhvr>
                                    </p:animEffect>
                                  </p:childTnLst>
                                </p:cTn>
                              </p:par>
                              <p:par>
                                <p:cTn id="34" presetID="9" presetClass="entr" presetSubtype="0" fill="hold" nodeType="withEffect">
                                  <p:stCondLst>
                                    <p:cond delay="0"/>
                                  </p:stCondLst>
                                  <p:childTnLst>
                                    <p:set>
                                      <p:cBhvr>
                                        <p:cTn id="35" dur="1" fill="hold">
                                          <p:stCondLst>
                                            <p:cond delay="0"/>
                                          </p:stCondLst>
                                        </p:cTn>
                                        <p:tgtEl>
                                          <p:spTgt spid="54"/>
                                        </p:tgtEl>
                                        <p:attrNameLst>
                                          <p:attrName>style.visibility</p:attrName>
                                        </p:attrNameLst>
                                      </p:cBhvr>
                                      <p:to>
                                        <p:strVal val="visible"/>
                                      </p:to>
                                    </p:set>
                                    <p:animEffect transition="in" filter="dissolve">
                                      <p:cBhvr>
                                        <p:cTn id="36" dur="500"/>
                                        <p:tgtEl>
                                          <p:spTgt spid="54"/>
                                        </p:tgtEl>
                                      </p:cBhvr>
                                    </p:animEffect>
                                  </p:childTnLst>
                                </p:cTn>
                              </p:par>
                            </p:childTnLst>
                          </p:cTn>
                        </p:par>
                        <p:par>
                          <p:cTn id="37" fill="hold">
                            <p:stCondLst>
                              <p:cond delay="500"/>
                            </p:stCondLst>
                            <p:childTnLst>
                              <p:par>
                                <p:cTn id="38" presetID="9" presetClass="entr" presetSubtype="0" fill="hold" grpId="0" nodeType="after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dissolve">
                                      <p:cBhvr>
                                        <p:cTn id="40" dur="500"/>
                                        <p:tgtEl>
                                          <p:spTgt spid="57"/>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58"/>
                                        </p:tgtEl>
                                        <p:attrNameLst>
                                          <p:attrName>style.visibility</p:attrName>
                                        </p:attrNameLst>
                                      </p:cBhvr>
                                      <p:to>
                                        <p:strVal val="visible"/>
                                      </p:to>
                                    </p:set>
                                    <p:animEffect transition="in" filter="dissolve">
                                      <p:cBhvr>
                                        <p:cTn id="45" dur="500"/>
                                        <p:tgtEl>
                                          <p:spTgt spid="58"/>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70"/>
                                        </p:tgtEl>
                                        <p:attrNameLst>
                                          <p:attrName>style.visibility</p:attrName>
                                        </p:attrNameLst>
                                      </p:cBhvr>
                                      <p:to>
                                        <p:strVal val="visible"/>
                                      </p:to>
                                    </p:set>
                                    <p:animEffect transition="in" filter="dissolve">
                                      <p:cBhvr>
                                        <p:cTn id="50" dur="500"/>
                                        <p:tgtEl>
                                          <p:spTgt spid="70"/>
                                        </p:tgtEl>
                                      </p:cBhvr>
                                    </p:animEffect>
                                  </p:childTnLst>
                                </p:cTn>
                              </p:par>
                              <p:par>
                                <p:cTn id="51" presetID="9" presetClass="entr" presetSubtype="0" fill="hold" nodeType="withEffect">
                                  <p:stCondLst>
                                    <p:cond delay="0"/>
                                  </p:stCondLst>
                                  <p:childTnLst>
                                    <p:set>
                                      <p:cBhvr>
                                        <p:cTn id="52" dur="1" fill="hold">
                                          <p:stCondLst>
                                            <p:cond delay="0"/>
                                          </p:stCondLst>
                                        </p:cTn>
                                        <p:tgtEl>
                                          <p:spTgt spid="73"/>
                                        </p:tgtEl>
                                        <p:attrNameLst>
                                          <p:attrName>style.visibility</p:attrName>
                                        </p:attrNameLst>
                                      </p:cBhvr>
                                      <p:to>
                                        <p:strVal val="visible"/>
                                      </p:to>
                                    </p:set>
                                    <p:animEffect transition="in" filter="dissolve">
                                      <p:cBhvr>
                                        <p:cTn id="53" dur="500"/>
                                        <p:tgtEl>
                                          <p:spTgt spid="73"/>
                                        </p:tgtEl>
                                      </p:cBhvr>
                                    </p:animEffect>
                                  </p:childTnLst>
                                </p:cTn>
                              </p:par>
                            </p:childTnLst>
                          </p:cTn>
                        </p:par>
                        <p:par>
                          <p:cTn id="54" fill="hold">
                            <p:stCondLst>
                              <p:cond delay="500"/>
                            </p:stCondLst>
                            <p:childTnLst>
                              <p:par>
                                <p:cTn id="55" presetID="9" presetClass="entr" presetSubtype="0" fill="hold" grpId="0" nodeType="afterEffect">
                                  <p:stCondLst>
                                    <p:cond delay="0"/>
                                  </p:stCondLst>
                                  <p:childTnLst>
                                    <p:set>
                                      <p:cBhvr>
                                        <p:cTn id="56" dur="1" fill="hold">
                                          <p:stCondLst>
                                            <p:cond delay="0"/>
                                          </p:stCondLst>
                                        </p:cTn>
                                        <p:tgtEl>
                                          <p:spTgt spid="76"/>
                                        </p:tgtEl>
                                        <p:attrNameLst>
                                          <p:attrName>style.visibility</p:attrName>
                                        </p:attrNameLst>
                                      </p:cBhvr>
                                      <p:to>
                                        <p:strVal val="visible"/>
                                      </p:to>
                                    </p:set>
                                    <p:animEffect transition="in" filter="dissolve">
                                      <p:cBhvr>
                                        <p:cTn id="57" dur="500"/>
                                        <p:tgtEl>
                                          <p:spTgt spid="76"/>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77"/>
                                        </p:tgtEl>
                                        <p:attrNameLst>
                                          <p:attrName>style.visibility</p:attrName>
                                        </p:attrNameLst>
                                      </p:cBhvr>
                                      <p:to>
                                        <p:strVal val="visible"/>
                                      </p:to>
                                    </p:set>
                                    <p:animEffect transition="in" filter="dissolve">
                                      <p:cBhvr>
                                        <p:cTn id="62" dur="500"/>
                                        <p:tgtEl>
                                          <p:spTgt spid="77"/>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89"/>
                                        </p:tgtEl>
                                        <p:attrNameLst>
                                          <p:attrName>style.visibility</p:attrName>
                                        </p:attrNameLst>
                                      </p:cBhvr>
                                      <p:to>
                                        <p:strVal val="visible"/>
                                      </p:to>
                                    </p:set>
                                    <p:animEffect transition="in" filter="dissolve">
                                      <p:cBhvr>
                                        <p:cTn id="67" dur="500"/>
                                        <p:tgtEl>
                                          <p:spTgt spid="89"/>
                                        </p:tgtEl>
                                      </p:cBhvr>
                                    </p:animEffect>
                                  </p:childTnLst>
                                </p:cTn>
                              </p:par>
                              <p:par>
                                <p:cTn id="68" presetID="9" presetClass="entr" presetSubtype="0" fill="hold" nodeType="withEffect">
                                  <p:stCondLst>
                                    <p:cond delay="0"/>
                                  </p:stCondLst>
                                  <p:childTnLst>
                                    <p:set>
                                      <p:cBhvr>
                                        <p:cTn id="69" dur="1" fill="hold">
                                          <p:stCondLst>
                                            <p:cond delay="0"/>
                                          </p:stCondLst>
                                        </p:cTn>
                                        <p:tgtEl>
                                          <p:spTgt spid="92"/>
                                        </p:tgtEl>
                                        <p:attrNameLst>
                                          <p:attrName>style.visibility</p:attrName>
                                        </p:attrNameLst>
                                      </p:cBhvr>
                                      <p:to>
                                        <p:strVal val="visible"/>
                                      </p:to>
                                    </p:set>
                                    <p:animEffect transition="in" filter="dissolve">
                                      <p:cBhvr>
                                        <p:cTn id="70" dur="500"/>
                                        <p:tgtEl>
                                          <p:spTgt spid="92"/>
                                        </p:tgtEl>
                                      </p:cBhvr>
                                    </p:animEffect>
                                  </p:childTnLst>
                                </p:cTn>
                              </p:par>
                            </p:childTnLst>
                          </p:cTn>
                        </p:par>
                        <p:par>
                          <p:cTn id="71" fill="hold">
                            <p:stCondLst>
                              <p:cond delay="500"/>
                            </p:stCondLst>
                            <p:childTnLst>
                              <p:par>
                                <p:cTn id="72" presetID="9" presetClass="entr" presetSubtype="0" fill="hold" grpId="0" nodeType="afterEffect">
                                  <p:stCondLst>
                                    <p:cond delay="0"/>
                                  </p:stCondLst>
                                  <p:childTnLst>
                                    <p:set>
                                      <p:cBhvr>
                                        <p:cTn id="73" dur="1" fill="hold">
                                          <p:stCondLst>
                                            <p:cond delay="0"/>
                                          </p:stCondLst>
                                        </p:cTn>
                                        <p:tgtEl>
                                          <p:spTgt spid="95"/>
                                        </p:tgtEl>
                                        <p:attrNameLst>
                                          <p:attrName>style.visibility</p:attrName>
                                        </p:attrNameLst>
                                      </p:cBhvr>
                                      <p:to>
                                        <p:strVal val="visible"/>
                                      </p:to>
                                    </p:set>
                                    <p:animEffect transition="in" filter="dissolve">
                                      <p:cBhvr>
                                        <p:cTn id="74"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8" grpId="0" animBg="1"/>
      <p:bldP spid="57" grpId="0" animBg="1"/>
      <p:bldP spid="76" grpId="0" animBg="1"/>
      <p:bldP spid="9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Bubble Sort: One Pass</a:t>
            </a:r>
          </a:p>
        </p:txBody>
      </p:sp>
      <p:sp>
        <p:nvSpPr>
          <p:cNvPr id="7" name="Slide Number Placeholder 6"/>
          <p:cNvSpPr>
            <a:spLocks noGrp="1"/>
          </p:cNvSpPr>
          <p:nvPr>
            <p:ph type="sldNum" sz="quarter" idx="12"/>
          </p:nvPr>
        </p:nvSpPr>
        <p:spPr/>
        <p:txBody>
          <a:bodyPr>
            <a:normAutofit/>
          </a:bodyPr>
          <a:lstStyle/>
          <a:p>
            <a:pPr>
              <a:defRPr/>
            </a:pPr>
            <a:r>
              <a:rPr lang="en-US" sz="1200" dirty="0"/>
              <a:t>Week13</a:t>
            </a:r>
            <a:r>
              <a:rPr sz="1200" dirty="0"/>
              <a:t> </a:t>
            </a:r>
            <a:r>
              <a:rPr lang="en-US" sz="1200" dirty="0"/>
              <a:t>-</a:t>
            </a:r>
            <a:r>
              <a:rPr sz="1200" dirty="0"/>
              <a:t> </a:t>
            </a:r>
            <a:fld id="{F7EC234A-9094-4BB8-9EA4-75ECDA8A365B}" type="slidenum">
              <a:rPr sz="1200" smtClean="0"/>
              <a:pPr>
                <a:defRPr/>
              </a:pPr>
              <a:t>25</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8" name="Freeform 2"/>
          <p:cNvSpPr>
            <a:spLocks/>
          </p:cNvSpPr>
          <p:nvPr/>
        </p:nvSpPr>
        <p:spPr bwMode="auto">
          <a:xfrm>
            <a:off x="584200" y="1965325"/>
            <a:ext cx="374650" cy="250825"/>
          </a:xfrm>
          <a:custGeom>
            <a:avLst/>
            <a:gdLst>
              <a:gd name="T0" fmla="*/ 0 w 583"/>
              <a:gd name="T1" fmla="*/ 0 h 231"/>
              <a:gd name="T2" fmla="*/ 0 w 583"/>
              <a:gd name="T3" fmla="*/ 2147483647 h 231"/>
              <a:gd name="T4" fmla="*/ 2147483647 w 583"/>
              <a:gd name="T5" fmla="*/ 2147483647 h 231"/>
              <a:gd name="T6" fmla="*/ 2147483647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chemeClr val="tx2"/>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nvGrpSpPr>
          <p:cNvPr id="10" name="Group 6"/>
          <p:cNvGrpSpPr>
            <a:grpSpLocks/>
          </p:cNvGrpSpPr>
          <p:nvPr/>
        </p:nvGrpSpPr>
        <p:grpSpPr bwMode="auto">
          <a:xfrm>
            <a:off x="309563" y="1114425"/>
            <a:ext cx="3900487" cy="741363"/>
            <a:chOff x="171" y="702"/>
            <a:chExt cx="2457" cy="467"/>
          </a:xfrm>
        </p:grpSpPr>
        <p:grpSp>
          <p:nvGrpSpPr>
            <p:cNvPr id="11" name="Group 7"/>
            <p:cNvGrpSpPr>
              <a:grpSpLocks/>
            </p:cNvGrpSpPr>
            <p:nvPr/>
          </p:nvGrpSpPr>
          <p:grpSpPr bwMode="auto">
            <a:xfrm>
              <a:off x="226" y="702"/>
              <a:ext cx="2338" cy="212"/>
              <a:chOff x="1042" y="1464"/>
              <a:chExt cx="4415" cy="371"/>
            </a:xfrm>
          </p:grpSpPr>
          <p:sp>
            <p:nvSpPr>
              <p:cNvPr id="33" name="Text Box 8"/>
              <p:cNvSpPr txBox="1">
                <a:spLocks noChangeArrowheads="1"/>
              </p:cNvSpPr>
              <p:nvPr/>
            </p:nvSpPr>
            <p:spPr bwMode="auto">
              <a:xfrm>
                <a:off x="1042" y="1464"/>
                <a:ext cx="3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chemeClr val="tx2"/>
                    </a:solidFill>
                    <a:ea typeface="ＭＳ Ｐゴシック" pitchFamily="34" charset="-128"/>
                  </a:rPr>
                  <a:t>0</a:t>
                </a:r>
              </a:p>
            </p:txBody>
          </p:sp>
          <p:sp>
            <p:nvSpPr>
              <p:cNvPr id="34" name="Text Box 9"/>
              <p:cNvSpPr txBox="1">
                <a:spLocks noChangeArrowheads="1"/>
              </p:cNvSpPr>
              <p:nvPr/>
            </p:nvSpPr>
            <p:spPr bwMode="auto">
              <a:xfrm>
                <a:off x="1548" y="1464"/>
                <a:ext cx="3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chemeClr val="tx2"/>
                    </a:solidFill>
                    <a:ea typeface="ＭＳ Ｐゴシック" pitchFamily="34" charset="-128"/>
                  </a:rPr>
                  <a:t>1</a:t>
                </a:r>
              </a:p>
            </p:txBody>
          </p:sp>
          <p:sp>
            <p:nvSpPr>
              <p:cNvPr id="35" name="Text Box 10"/>
              <p:cNvSpPr txBox="1">
                <a:spLocks noChangeArrowheads="1"/>
              </p:cNvSpPr>
              <p:nvPr/>
            </p:nvSpPr>
            <p:spPr bwMode="auto">
              <a:xfrm>
                <a:off x="2058" y="1464"/>
                <a:ext cx="3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chemeClr val="tx2"/>
                    </a:solidFill>
                    <a:ea typeface="ＭＳ Ｐゴシック" pitchFamily="34" charset="-128"/>
                  </a:rPr>
                  <a:t>2</a:t>
                </a:r>
              </a:p>
            </p:txBody>
          </p:sp>
          <p:sp>
            <p:nvSpPr>
              <p:cNvPr id="36" name="Text Box 11"/>
              <p:cNvSpPr txBox="1">
                <a:spLocks noChangeArrowheads="1"/>
              </p:cNvSpPr>
              <p:nvPr/>
            </p:nvSpPr>
            <p:spPr bwMode="auto">
              <a:xfrm>
                <a:off x="2566" y="1464"/>
                <a:ext cx="3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chemeClr val="tx2"/>
                    </a:solidFill>
                    <a:ea typeface="ＭＳ Ｐゴシック" pitchFamily="34" charset="-128"/>
                  </a:rPr>
                  <a:t>3</a:t>
                </a:r>
              </a:p>
            </p:txBody>
          </p:sp>
          <p:sp>
            <p:nvSpPr>
              <p:cNvPr id="37" name="Text Box 12"/>
              <p:cNvSpPr txBox="1">
                <a:spLocks noChangeArrowheads="1"/>
              </p:cNvSpPr>
              <p:nvPr/>
            </p:nvSpPr>
            <p:spPr bwMode="auto">
              <a:xfrm>
                <a:off x="3070" y="1464"/>
                <a:ext cx="3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chemeClr val="tx2"/>
                    </a:solidFill>
                    <a:ea typeface="ＭＳ Ｐゴシック" pitchFamily="34" charset="-128"/>
                  </a:rPr>
                  <a:t>4</a:t>
                </a:r>
              </a:p>
            </p:txBody>
          </p:sp>
          <p:sp>
            <p:nvSpPr>
              <p:cNvPr id="38" name="Text Box 13"/>
              <p:cNvSpPr txBox="1">
                <a:spLocks noChangeArrowheads="1"/>
              </p:cNvSpPr>
              <p:nvPr/>
            </p:nvSpPr>
            <p:spPr bwMode="auto">
              <a:xfrm>
                <a:off x="3582" y="1464"/>
                <a:ext cx="3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chemeClr val="tx2"/>
                    </a:solidFill>
                    <a:ea typeface="ＭＳ Ｐゴシック" pitchFamily="34" charset="-128"/>
                  </a:rPr>
                  <a:t>5</a:t>
                </a:r>
              </a:p>
            </p:txBody>
          </p:sp>
          <p:sp>
            <p:nvSpPr>
              <p:cNvPr id="39" name="Text Box 14"/>
              <p:cNvSpPr txBox="1">
                <a:spLocks noChangeArrowheads="1"/>
              </p:cNvSpPr>
              <p:nvPr/>
            </p:nvSpPr>
            <p:spPr bwMode="auto">
              <a:xfrm>
                <a:off x="4088" y="1464"/>
                <a:ext cx="3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chemeClr val="tx2"/>
                    </a:solidFill>
                    <a:ea typeface="ＭＳ Ｐゴシック" pitchFamily="34" charset="-128"/>
                  </a:rPr>
                  <a:t>6</a:t>
                </a:r>
              </a:p>
            </p:txBody>
          </p:sp>
          <p:sp>
            <p:nvSpPr>
              <p:cNvPr id="40" name="Text Box 15"/>
              <p:cNvSpPr txBox="1">
                <a:spLocks noChangeArrowheads="1"/>
              </p:cNvSpPr>
              <p:nvPr/>
            </p:nvSpPr>
            <p:spPr bwMode="auto">
              <a:xfrm>
                <a:off x="4597" y="1464"/>
                <a:ext cx="3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chemeClr val="tx2"/>
                    </a:solidFill>
                    <a:ea typeface="ＭＳ Ｐゴシック" pitchFamily="34" charset="-128"/>
                  </a:rPr>
                  <a:t>7</a:t>
                </a:r>
              </a:p>
            </p:txBody>
          </p:sp>
          <p:sp>
            <p:nvSpPr>
              <p:cNvPr id="41" name="Text Box 16"/>
              <p:cNvSpPr txBox="1">
                <a:spLocks noChangeArrowheads="1"/>
              </p:cNvSpPr>
              <p:nvPr/>
            </p:nvSpPr>
            <p:spPr bwMode="auto">
              <a:xfrm>
                <a:off x="5104" y="1464"/>
                <a:ext cx="35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solidFill>
                      <a:schemeClr val="tx2"/>
                    </a:solidFill>
                    <a:ea typeface="ＭＳ Ｐゴシック" pitchFamily="34" charset="-128"/>
                  </a:rPr>
                  <a:t>8</a:t>
                </a:r>
              </a:p>
            </p:txBody>
          </p:sp>
        </p:grpSp>
        <p:grpSp>
          <p:nvGrpSpPr>
            <p:cNvPr id="13" name="Group 17"/>
            <p:cNvGrpSpPr>
              <a:grpSpLocks/>
            </p:cNvGrpSpPr>
            <p:nvPr/>
          </p:nvGrpSpPr>
          <p:grpSpPr bwMode="auto">
            <a:xfrm>
              <a:off x="171" y="916"/>
              <a:ext cx="2457" cy="253"/>
              <a:chOff x="135" y="916"/>
              <a:chExt cx="2457" cy="253"/>
            </a:xfrm>
          </p:grpSpPr>
          <p:sp>
            <p:nvSpPr>
              <p:cNvPr id="14" name="Rectangle 18"/>
              <p:cNvSpPr>
                <a:spLocks noChangeArrowheads="1"/>
              </p:cNvSpPr>
              <p:nvPr/>
            </p:nvSpPr>
            <p:spPr bwMode="auto">
              <a:xfrm>
                <a:off x="135" y="917"/>
                <a:ext cx="2433" cy="25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SG" sz="2400">
                  <a:latin typeface="Times New Roman" pitchFamily="18" charset="0"/>
                </a:endParaRPr>
              </a:p>
            </p:txBody>
          </p:sp>
          <p:sp>
            <p:nvSpPr>
              <p:cNvPr id="15" name="Line 19"/>
              <p:cNvSpPr>
                <a:spLocks noChangeShapeType="1"/>
              </p:cNvSpPr>
              <p:nvPr/>
            </p:nvSpPr>
            <p:spPr bwMode="auto">
              <a:xfrm>
                <a:off x="404" y="916"/>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6" name="Line 20"/>
              <p:cNvSpPr>
                <a:spLocks noChangeShapeType="1"/>
              </p:cNvSpPr>
              <p:nvPr/>
            </p:nvSpPr>
            <p:spPr bwMode="auto">
              <a:xfrm>
                <a:off x="677"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7" name="Line 21"/>
              <p:cNvSpPr>
                <a:spLocks noChangeShapeType="1"/>
              </p:cNvSpPr>
              <p:nvPr/>
            </p:nvSpPr>
            <p:spPr bwMode="auto">
              <a:xfrm>
                <a:off x="950"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8" name="Line 22"/>
              <p:cNvSpPr>
                <a:spLocks noChangeShapeType="1"/>
              </p:cNvSpPr>
              <p:nvPr/>
            </p:nvSpPr>
            <p:spPr bwMode="auto">
              <a:xfrm>
                <a:off x="1223"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9" name="Line 23"/>
              <p:cNvSpPr>
                <a:spLocks noChangeShapeType="1"/>
              </p:cNvSpPr>
              <p:nvPr/>
            </p:nvSpPr>
            <p:spPr bwMode="auto">
              <a:xfrm>
                <a:off x="1496"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20" name="Line 24"/>
              <p:cNvSpPr>
                <a:spLocks noChangeShapeType="1"/>
              </p:cNvSpPr>
              <p:nvPr/>
            </p:nvSpPr>
            <p:spPr bwMode="auto">
              <a:xfrm>
                <a:off x="1769"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21" name="Line 25"/>
              <p:cNvSpPr>
                <a:spLocks noChangeShapeType="1"/>
              </p:cNvSpPr>
              <p:nvPr/>
            </p:nvSpPr>
            <p:spPr bwMode="auto">
              <a:xfrm>
                <a:off x="2042" y="918"/>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22" name="Line 26"/>
              <p:cNvSpPr>
                <a:spLocks noChangeShapeType="1"/>
              </p:cNvSpPr>
              <p:nvPr/>
            </p:nvSpPr>
            <p:spPr bwMode="auto">
              <a:xfrm>
                <a:off x="2314" y="918"/>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grpSp>
            <p:nvGrpSpPr>
              <p:cNvPr id="23" name="Group 27"/>
              <p:cNvGrpSpPr>
                <a:grpSpLocks/>
              </p:cNvGrpSpPr>
              <p:nvPr/>
            </p:nvGrpSpPr>
            <p:grpSpPr bwMode="auto">
              <a:xfrm>
                <a:off x="142" y="947"/>
                <a:ext cx="2450" cy="213"/>
                <a:chOff x="142" y="947"/>
                <a:chExt cx="2450" cy="213"/>
              </a:xfrm>
            </p:grpSpPr>
            <p:sp>
              <p:nvSpPr>
                <p:cNvPr id="24" name="Text Box 28"/>
                <p:cNvSpPr txBox="1">
                  <a:spLocks noChangeArrowheads="1"/>
                </p:cNvSpPr>
                <p:nvPr/>
              </p:nvSpPr>
              <p:spPr bwMode="auto">
                <a:xfrm>
                  <a:off x="142" y="947"/>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23</a:t>
                  </a:r>
                </a:p>
              </p:txBody>
            </p:sp>
            <p:sp>
              <p:nvSpPr>
                <p:cNvPr id="25" name="Text Box 29"/>
                <p:cNvSpPr txBox="1">
                  <a:spLocks noChangeArrowheads="1"/>
                </p:cNvSpPr>
                <p:nvPr/>
              </p:nvSpPr>
              <p:spPr bwMode="auto">
                <a:xfrm>
                  <a:off x="417" y="947"/>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17</a:t>
                  </a:r>
                </a:p>
              </p:txBody>
            </p:sp>
            <p:sp>
              <p:nvSpPr>
                <p:cNvPr id="26" name="Text Box 30"/>
                <p:cNvSpPr txBox="1">
                  <a:spLocks noChangeArrowheads="1"/>
                </p:cNvSpPr>
                <p:nvPr/>
              </p:nvSpPr>
              <p:spPr bwMode="auto">
                <a:xfrm>
                  <a:off x="745" y="947"/>
                  <a:ext cx="19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5</a:t>
                  </a:r>
                </a:p>
              </p:txBody>
            </p:sp>
            <p:sp>
              <p:nvSpPr>
                <p:cNvPr id="27" name="Text Box 31"/>
                <p:cNvSpPr txBox="1">
                  <a:spLocks noChangeArrowheads="1"/>
                </p:cNvSpPr>
                <p:nvPr/>
              </p:nvSpPr>
              <p:spPr bwMode="auto">
                <a:xfrm>
                  <a:off x="955" y="947"/>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90</a:t>
                  </a:r>
                </a:p>
              </p:txBody>
            </p:sp>
            <p:sp>
              <p:nvSpPr>
                <p:cNvPr id="28" name="Text Box 32"/>
                <p:cNvSpPr txBox="1">
                  <a:spLocks noChangeArrowheads="1"/>
                </p:cNvSpPr>
                <p:nvPr/>
              </p:nvSpPr>
              <p:spPr bwMode="auto">
                <a:xfrm>
                  <a:off x="1229" y="947"/>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12</a:t>
                  </a:r>
                </a:p>
              </p:txBody>
            </p:sp>
            <p:sp>
              <p:nvSpPr>
                <p:cNvPr id="29" name="Text Box 33"/>
                <p:cNvSpPr txBox="1">
                  <a:spLocks noChangeArrowheads="1"/>
                </p:cNvSpPr>
                <p:nvPr/>
              </p:nvSpPr>
              <p:spPr bwMode="auto">
                <a:xfrm>
                  <a:off x="1502" y="947"/>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44</a:t>
                  </a:r>
                </a:p>
              </p:txBody>
            </p:sp>
            <p:sp>
              <p:nvSpPr>
                <p:cNvPr id="30" name="Text Box 34"/>
                <p:cNvSpPr txBox="1">
                  <a:spLocks noChangeArrowheads="1"/>
                </p:cNvSpPr>
                <p:nvPr/>
              </p:nvSpPr>
              <p:spPr bwMode="auto">
                <a:xfrm>
                  <a:off x="1778" y="947"/>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38</a:t>
                  </a:r>
                </a:p>
              </p:txBody>
            </p:sp>
            <p:sp>
              <p:nvSpPr>
                <p:cNvPr id="31" name="Text Box 35"/>
                <p:cNvSpPr txBox="1">
                  <a:spLocks noChangeArrowheads="1"/>
                </p:cNvSpPr>
                <p:nvPr/>
              </p:nvSpPr>
              <p:spPr bwMode="auto">
                <a:xfrm>
                  <a:off x="2049" y="947"/>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84</a:t>
                  </a:r>
                </a:p>
              </p:txBody>
            </p:sp>
            <p:sp>
              <p:nvSpPr>
                <p:cNvPr id="32" name="Text Box 36"/>
                <p:cNvSpPr txBox="1">
                  <a:spLocks noChangeArrowheads="1"/>
                </p:cNvSpPr>
                <p:nvPr/>
              </p:nvSpPr>
              <p:spPr bwMode="auto">
                <a:xfrm>
                  <a:off x="2323" y="947"/>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77</a:t>
                  </a:r>
                </a:p>
              </p:txBody>
            </p:sp>
          </p:grpSp>
        </p:grpSp>
      </p:grpSp>
      <p:grpSp>
        <p:nvGrpSpPr>
          <p:cNvPr id="42" name="Group 37"/>
          <p:cNvGrpSpPr>
            <a:grpSpLocks/>
          </p:cNvGrpSpPr>
          <p:nvPr/>
        </p:nvGrpSpPr>
        <p:grpSpPr bwMode="auto">
          <a:xfrm>
            <a:off x="309563" y="2593975"/>
            <a:ext cx="3900487" cy="401638"/>
            <a:chOff x="135" y="916"/>
            <a:chExt cx="2457" cy="253"/>
          </a:xfrm>
        </p:grpSpPr>
        <p:sp>
          <p:nvSpPr>
            <p:cNvPr id="43" name="Rectangle 38"/>
            <p:cNvSpPr>
              <a:spLocks noChangeArrowheads="1"/>
            </p:cNvSpPr>
            <p:nvPr/>
          </p:nvSpPr>
          <p:spPr bwMode="auto">
            <a:xfrm>
              <a:off x="135" y="917"/>
              <a:ext cx="2433" cy="25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SG" sz="2400">
                <a:latin typeface="Times New Roman" pitchFamily="18" charset="0"/>
              </a:endParaRPr>
            </a:p>
          </p:txBody>
        </p:sp>
        <p:sp>
          <p:nvSpPr>
            <p:cNvPr id="44" name="Line 39"/>
            <p:cNvSpPr>
              <a:spLocks noChangeShapeType="1"/>
            </p:cNvSpPr>
            <p:nvPr/>
          </p:nvSpPr>
          <p:spPr bwMode="auto">
            <a:xfrm>
              <a:off x="404" y="916"/>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5" name="Line 40"/>
            <p:cNvSpPr>
              <a:spLocks noChangeShapeType="1"/>
            </p:cNvSpPr>
            <p:nvPr/>
          </p:nvSpPr>
          <p:spPr bwMode="auto">
            <a:xfrm>
              <a:off x="677"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6" name="Line 41"/>
            <p:cNvSpPr>
              <a:spLocks noChangeShapeType="1"/>
            </p:cNvSpPr>
            <p:nvPr/>
          </p:nvSpPr>
          <p:spPr bwMode="auto">
            <a:xfrm>
              <a:off x="950"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7" name="Line 42"/>
            <p:cNvSpPr>
              <a:spLocks noChangeShapeType="1"/>
            </p:cNvSpPr>
            <p:nvPr/>
          </p:nvSpPr>
          <p:spPr bwMode="auto">
            <a:xfrm>
              <a:off x="1223"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8" name="Line 43"/>
            <p:cNvSpPr>
              <a:spLocks noChangeShapeType="1"/>
            </p:cNvSpPr>
            <p:nvPr/>
          </p:nvSpPr>
          <p:spPr bwMode="auto">
            <a:xfrm>
              <a:off x="1496"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49" name="Line 44"/>
            <p:cNvSpPr>
              <a:spLocks noChangeShapeType="1"/>
            </p:cNvSpPr>
            <p:nvPr/>
          </p:nvSpPr>
          <p:spPr bwMode="auto">
            <a:xfrm>
              <a:off x="1769" y="917"/>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50" name="Line 45"/>
            <p:cNvSpPr>
              <a:spLocks noChangeShapeType="1"/>
            </p:cNvSpPr>
            <p:nvPr/>
          </p:nvSpPr>
          <p:spPr bwMode="auto">
            <a:xfrm>
              <a:off x="2042" y="918"/>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51" name="Line 46"/>
            <p:cNvSpPr>
              <a:spLocks noChangeShapeType="1"/>
            </p:cNvSpPr>
            <p:nvPr/>
          </p:nvSpPr>
          <p:spPr bwMode="auto">
            <a:xfrm>
              <a:off x="2314" y="918"/>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grpSp>
          <p:nvGrpSpPr>
            <p:cNvPr id="52" name="Group 47"/>
            <p:cNvGrpSpPr>
              <a:grpSpLocks/>
            </p:cNvGrpSpPr>
            <p:nvPr/>
          </p:nvGrpSpPr>
          <p:grpSpPr bwMode="auto">
            <a:xfrm>
              <a:off x="142" y="947"/>
              <a:ext cx="2450" cy="213"/>
              <a:chOff x="142" y="947"/>
              <a:chExt cx="2450" cy="213"/>
            </a:xfrm>
          </p:grpSpPr>
          <p:sp>
            <p:nvSpPr>
              <p:cNvPr id="53" name="Text Box 48"/>
              <p:cNvSpPr txBox="1">
                <a:spLocks noChangeArrowheads="1"/>
              </p:cNvSpPr>
              <p:nvPr/>
            </p:nvSpPr>
            <p:spPr bwMode="auto">
              <a:xfrm>
                <a:off x="142" y="947"/>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17</a:t>
                </a:r>
              </a:p>
            </p:txBody>
          </p:sp>
          <p:sp>
            <p:nvSpPr>
              <p:cNvPr id="54" name="Text Box 49"/>
              <p:cNvSpPr txBox="1">
                <a:spLocks noChangeArrowheads="1"/>
              </p:cNvSpPr>
              <p:nvPr/>
            </p:nvSpPr>
            <p:spPr bwMode="auto">
              <a:xfrm>
                <a:off x="417" y="947"/>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23</a:t>
                </a:r>
              </a:p>
            </p:txBody>
          </p:sp>
          <p:sp>
            <p:nvSpPr>
              <p:cNvPr id="55" name="Text Box 50"/>
              <p:cNvSpPr txBox="1">
                <a:spLocks noChangeArrowheads="1"/>
              </p:cNvSpPr>
              <p:nvPr/>
            </p:nvSpPr>
            <p:spPr bwMode="auto">
              <a:xfrm>
                <a:off x="745" y="947"/>
                <a:ext cx="19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5</a:t>
                </a:r>
              </a:p>
            </p:txBody>
          </p:sp>
          <p:sp>
            <p:nvSpPr>
              <p:cNvPr id="56" name="Text Box 51"/>
              <p:cNvSpPr txBox="1">
                <a:spLocks noChangeArrowheads="1"/>
              </p:cNvSpPr>
              <p:nvPr/>
            </p:nvSpPr>
            <p:spPr bwMode="auto">
              <a:xfrm>
                <a:off x="955" y="947"/>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90</a:t>
                </a:r>
              </a:p>
            </p:txBody>
          </p:sp>
          <p:sp>
            <p:nvSpPr>
              <p:cNvPr id="57" name="Text Box 52"/>
              <p:cNvSpPr txBox="1">
                <a:spLocks noChangeArrowheads="1"/>
              </p:cNvSpPr>
              <p:nvPr/>
            </p:nvSpPr>
            <p:spPr bwMode="auto">
              <a:xfrm>
                <a:off x="1229" y="947"/>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12</a:t>
                </a:r>
              </a:p>
            </p:txBody>
          </p:sp>
          <p:sp>
            <p:nvSpPr>
              <p:cNvPr id="58" name="Text Box 53"/>
              <p:cNvSpPr txBox="1">
                <a:spLocks noChangeArrowheads="1"/>
              </p:cNvSpPr>
              <p:nvPr/>
            </p:nvSpPr>
            <p:spPr bwMode="auto">
              <a:xfrm>
                <a:off x="1502" y="947"/>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44</a:t>
                </a:r>
              </a:p>
            </p:txBody>
          </p:sp>
          <p:sp>
            <p:nvSpPr>
              <p:cNvPr id="59" name="Text Box 54"/>
              <p:cNvSpPr txBox="1">
                <a:spLocks noChangeArrowheads="1"/>
              </p:cNvSpPr>
              <p:nvPr/>
            </p:nvSpPr>
            <p:spPr bwMode="auto">
              <a:xfrm>
                <a:off x="1778" y="947"/>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38</a:t>
                </a:r>
              </a:p>
            </p:txBody>
          </p:sp>
          <p:sp>
            <p:nvSpPr>
              <p:cNvPr id="60" name="Text Box 55"/>
              <p:cNvSpPr txBox="1">
                <a:spLocks noChangeArrowheads="1"/>
              </p:cNvSpPr>
              <p:nvPr/>
            </p:nvSpPr>
            <p:spPr bwMode="auto">
              <a:xfrm>
                <a:off x="2049" y="947"/>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84</a:t>
                </a:r>
              </a:p>
            </p:txBody>
          </p:sp>
          <p:sp>
            <p:nvSpPr>
              <p:cNvPr id="61" name="Text Box 56"/>
              <p:cNvSpPr txBox="1">
                <a:spLocks noChangeArrowheads="1"/>
              </p:cNvSpPr>
              <p:nvPr/>
            </p:nvSpPr>
            <p:spPr bwMode="auto">
              <a:xfrm>
                <a:off x="2323" y="947"/>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77</a:t>
                </a:r>
              </a:p>
            </p:txBody>
          </p:sp>
        </p:grpSp>
      </p:grpSp>
      <p:grpSp>
        <p:nvGrpSpPr>
          <p:cNvPr id="62" name="Group 57"/>
          <p:cNvGrpSpPr>
            <a:grpSpLocks/>
          </p:cNvGrpSpPr>
          <p:nvPr/>
        </p:nvGrpSpPr>
        <p:grpSpPr bwMode="auto">
          <a:xfrm>
            <a:off x="309563" y="3700463"/>
            <a:ext cx="3900487" cy="401637"/>
            <a:chOff x="219" y="2024"/>
            <a:chExt cx="2457" cy="253"/>
          </a:xfrm>
        </p:grpSpPr>
        <p:sp>
          <p:nvSpPr>
            <p:cNvPr id="63" name="Rectangle 58"/>
            <p:cNvSpPr>
              <a:spLocks noChangeArrowheads="1"/>
            </p:cNvSpPr>
            <p:nvPr/>
          </p:nvSpPr>
          <p:spPr bwMode="auto">
            <a:xfrm>
              <a:off x="219" y="2025"/>
              <a:ext cx="2433" cy="25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SG" sz="2400">
                <a:latin typeface="Times New Roman" pitchFamily="18" charset="0"/>
              </a:endParaRPr>
            </a:p>
          </p:txBody>
        </p:sp>
        <p:sp>
          <p:nvSpPr>
            <p:cNvPr id="64" name="Line 59"/>
            <p:cNvSpPr>
              <a:spLocks noChangeShapeType="1"/>
            </p:cNvSpPr>
            <p:nvPr/>
          </p:nvSpPr>
          <p:spPr bwMode="auto">
            <a:xfrm>
              <a:off x="488" y="2024"/>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65" name="Line 60"/>
            <p:cNvSpPr>
              <a:spLocks noChangeShapeType="1"/>
            </p:cNvSpPr>
            <p:nvPr/>
          </p:nvSpPr>
          <p:spPr bwMode="auto">
            <a:xfrm>
              <a:off x="761"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66" name="Line 61"/>
            <p:cNvSpPr>
              <a:spLocks noChangeShapeType="1"/>
            </p:cNvSpPr>
            <p:nvPr/>
          </p:nvSpPr>
          <p:spPr bwMode="auto">
            <a:xfrm>
              <a:off x="1034"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67" name="Line 62"/>
            <p:cNvSpPr>
              <a:spLocks noChangeShapeType="1"/>
            </p:cNvSpPr>
            <p:nvPr/>
          </p:nvSpPr>
          <p:spPr bwMode="auto">
            <a:xfrm>
              <a:off x="1307"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68" name="Line 63"/>
            <p:cNvSpPr>
              <a:spLocks noChangeShapeType="1"/>
            </p:cNvSpPr>
            <p:nvPr/>
          </p:nvSpPr>
          <p:spPr bwMode="auto">
            <a:xfrm>
              <a:off x="1580"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69" name="Line 64"/>
            <p:cNvSpPr>
              <a:spLocks noChangeShapeType="1"/>
            </p:cNvSpPr>
            <p:nvPr/>
          </p:nvSpPr>
          <p:spPr bwMode="auto">
            <a:xfrm>
              <a:off x="1853"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70" name="Line 65"/>
            <p:cNvSpPr>
              <a:spLocks noChangeShapeType="1"/>
            </p:cNvSpPr>
            <p:nvPr/>
          </p:nvSpPr>
          <p:spPr bwMode="auto">
            <a:xfrm>
              <a:off x="2126"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71" name="Line 66"/>
            <p:cNvSpPr>
              <a:spLocks noChangeShapeType="1"/>
            </p:cNvSpPr>
            <p:nvPr/>
          </p:nvSpPr>
          <p:spPr bwMode="auto">
            <a:xfrm>
              <a:off x="2398"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72" name="Text Box 67"/>
            <p:cNvSpPr txBox="1">
              <a:spLocks noChangeArrowheads="1"/>
            </p:cNvSpPr>
            <p:nvPr/>
          </p:nvSpPr>
          <p:spPr bwMode="auto">
            <a:xfrm>
              <a:off x="22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17</a:t>
              </a:r>
            </a:p>
          </p:txBody>
        </p:sp>
        <p:sp>
          <p:nvSpPr>
            <p:cNvPr id="73" name="Text Box 68"/>
            <p:cNvSpPr txBox="1">
              <a:spLocks noChangeArrowheads="1"/>
            </p:cNvSpPr>
            <p:nvPr/>
          </p:nvSpPr>
          <p:spPr bwMode="auto">
            <a:xfrm>
              <a:off x="501" y="2055"/>
              <a:ext cx="1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5</a:t>
              </a:r>
            </a:p>
          </p:txBody>
        </p:sp>
        <p:sp>
          <p:nvSpPr>
            <p:cNvPr id="74" name="Text Box 69"/>
            <p:cNvSpPr txBox="1">
              <a:spLocks noChangeArrowheads="1"/>
            </p:cNvSpPr>
            <p:nvPr/>
          </p:nvSpPr>
          <p:spPr bwMode="auto">
            <a:xfrm>
              <a:off x="781"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23</a:t>
              </a:r>
            </a:p>
          </p:txBody>
        </p:sp>
        <p:sp>
          <p:nvSpPr>
            <p:cNvPr id="75" name="Text Box 70"/>
            <p:cNvSpPr txBox="1">
              <a:spLocks noChangeArrowheads="1"/>
            </p:cNvSpPr>
            <p:nvPr/>
          </p:nvSpPr>
          <p:spPr bwMode="auto">
            <a:xfrm>
              <a:off x="1039" y="2055"/>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90</a:t>
              </a:r>
            </a:p>
          </p:txBody>
        </p:sp>
        <p:sp>
          <p:nvSpPr>
            <p:cNvPr id="76" name="Text Box 71"/>
            <p:cNvSpPr txBox="1">
              <a:spLocks noChangeArrowheads="1"/>
            </p:cNvSpPr>
            <p:nvPr/>
          </p:nvSpPr>
          <p:spPr bwMode="auto">
            <a:xfrm>
              <a:off x="1313" y="2055"/>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12</a:t>
              </a:r>
            </a:p>
          </p:txBody>
        </p:sp>
        <p:sp>
          <p:nvSpPr>
            <p:cNvPr id="77" name="Text Box 72"/>
            <p:cNvSpPr txBox="1">
              <a:spLocks noChangeArrowheads="1"/>
            </p:cNvSpPr>
            <p:nvPr/>
          </p:nvSpPr>
          <p:spPr bwMode="auto">
            <a:xfrm>
              <a:off x="1586" y="2055"/>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44</a:t>
              </a:r>
            </a:p>
          </p:txBody>
        </p:sp>
        <p:sp>
          <p:nvSpPr>
            <p:cNvPr id="78" name="Text Box 73"/>
            <p:cNvSpPr txBox="1">
              <a:spLocks noChangeArrowheads="1"/>
            </p:cNvSpPr>
            <p:nvPr/>
          </p:nvSpPr>
          <p:spPr bwMode="auto">
            <a:xfrm>
              <a:off x="1862" y="2055"/>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38</a:t>
              </a:r>
            </a:p>
          </p:txBody>
        </p:sp>
        <p:sp>
          <p:nvSpPr>
            <p:cNvPr id="79" name="Text Box 74"/>
            <p:cNvSpPr txBox="1">
              <a:spLocks noChangeArrowheads="1"/>
            </p:cNvSpPr>
            <p:nvPr/>
          </p:nvSpPr>
          <p:spPr bwMode="auto">
            <a:xfrm>
              <a:off x="2133" y="2055"/>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84</a:t>
              </a:r>
            </a:p>
          </p:txBody>
        </p:sp>
        <p:sp>
          <p:nvSpPr>
            <p:cNvPr id="80" name="Text Box 75"/>
            <p:cNvSpPr txBox="1">
              <a:spLocks noChangeArrowheads="1"/>
            </p:cNvSpPr>
            <p:nvPr/>
          </p:nvSpPr>
          <p:spPr bwMode="auto">
            <a:xfrm>
              <a:off x="2407" y="2055"/>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77</a:t>
              </a:r>
            </a:p>
          </p:txBody>
        </p:sp>
      </p:grpSp>
      <p:grpSp>
        <p:nvGrpSpPr>
          <p:cNvPr id="81" name="Group 76"/>
          <p:cNvGrpSpPr>
            <a:grpSpLocks/>
          </p:cNvGrpSpPr>
          <p:nvPr/>
        </p:nvGrpSpPr>
        <p:grpSpPr bwMode="auto">
          <a:xfrm>
            <a:off x="309563" y="4908550"/>
            <a:ext cx="3900487" cy="401638"/>
            <a:chOff x="219" y="2024"/>
            <a:chExt cx="2457" cy="253"/>
          </a:xfrm>
        </p:grpSpPr>
        <p:sp>
          <p:nvSpPr>
            <p:cNvPr id="82" name="Rectangle 77"/>
            <p:cNvSpPr>
              <a:spLocks noChangeArrowheads="1"/>
            </p:cNvSpPr>
            <p:nvPr/>
          </p:nvSpPr>
          <p:spPr bwMode="auto">
            <a:xfrm>
              <a:off x="219" y="2025"/>
              <a:ext cx="2433" cy="25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SG" sz="2400">
                <a:latin typeface="Times New Roman" pitchFamily="18" charset="0"/>
              </a:endParaRPr>
            </a:p>
          </p:txBody>
        </p:sp>
        <p:sp>
          <p:nvSpPr>
            <p:cNvPr id="83" name="Line 78"/>
            <p:cNvSpPr>
              <a:spLocks noChangeShapeType="1"/>
            </p:cNvSpPr>
            <p:nvPr/>
          </p:nvSpPr>
          <p:spPr bwMode="auto">
            <a:xfrm>
              <a:off x="488" y="2024"/>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84" name="Line 79"/>
            <p:cNvSpPr>
              <a:spLocks noChangeShapeType="1"/>
            </p:cNvSpPr>
            <p:nvPr/>
          </p:nvSpPr>
          <p:spPr bwMode="auto">
            <a:xfrm>
              <a:off x="761"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85" name="Line 80"/>
            <p:cNvSpPr>
              <a:spLocks noChangeShapeType="1"/>
            </p:cNvSpPr>
            <p:nvPr/>
          </p:nvSpPr>
          <p:spPr bwMode="auto">
            <a:xfrm>
              <a:off x="1034"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86" name="Line 81"/>
            <p:cNvSpPr>
              <a:spLocks noChangeShapeType="1"/>
            </p:cNvSpPr>
            <p:nvPr/>
          </p:nvSpPr>
          <p:spPr bwMode="auto">
            <a:xfrm>
              <a:off x="1307"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87" name="Line 82"/>
            <p:cNvSpPr>
              <a:spLocks noChangeShapeType="1"/>
            </p:cNvSpPr>
            <p:nvPr/>
          </p:nvSpPr>
          <p:spPr bwMode="auto">
            <a:xfrm>
              <a:off x="1580"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88" name="Line 83"/>
            <p:cNvSpPr>
              <a:spLocks noChangeShapeType="1"/>
            </p:cNvSpPr>
            <p:nvPr/>
          </p:nvSpPr>
          <p:spPr bwMode="auto">
            <a:xfrm>
              <a:off x="1853"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89" name="Line 84"/>
            <p:cNvSpPr>
              <a:spLocks noChangeShapeType="1"/>
            </p:cNvSpPr>
            <p:nvPr/>
          </p:nvSpPr>
          <p:spPr bwMode="auto">
            <a:xfrm>
              <a:off x="2126"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90" name="Line 85"/>
            <p:cNvSpPr>
              <a:spLocks noChangeShapeType="1"/>
            </p:cNvSpPr>
            <p:nvPr/>
          </p:nvSpPr>
          <p:spPr bwMode="auto">
            <a:xfrm>
              <a:off x="2398"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91" name="Text Box 86"/>
            <p:cNvSpPr txBox="1">
              <a:spLocks noChangeArrowheads="1"/>
            </p:cNvSpPr>
            <p:nvPr/>
          </p:nvSpPr>
          <p:spPr bwMode="auto">
            <a:xfrm>
              <a:off x="22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17</a:t>
              </a:r>
            </a:p>
          </p:txBody>
        </p:sp>
        <p:sp>
          <p:nvSpPr>
            <p:cNvPr id="92" name="Text Box 87"/>
            <p:cNvSpPr txBox="1">
              <a:spLocks noChangeArrowheads="1"/>
            </p:cNvSpPr>
            <p:nvPr/>
          </p:nvSpPr>
          <p:spPr bwMode="auto">
            <a:xfrm>
              <a:off x="501" y="2055"/>
              <a:ext cx="1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5</a:t>
              </a:r>
            </a:p>
          </p:txBody>
        </p:sp>
        <p:sp>
          <p:nvSpPr>
            <p:cNvPr id="93" name="Text Box 88"/>
            <p:cNvSpPr txBox="1">
              <a:spLocks noChangeArrowheads="1"/>
            </p:cNvSpPr>
            <p:nvPr/>
          </p:nvSpPr>
          <p:spPr bwMode="auto">
            <a:xfrm>
              <a:off x="781"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23</a:t>
              </a:r>
            </a:p>
          </p:txBody>
        </p:sp>
        <p:sp>
          <p:nvSpPr>
            <p:cNvPr id="94" name="Text Box 89"/>
            <p:cNvSpPr txBox="1">
              <a:spLocks noChangeArrowheads="1"/>
            </p:cNvSpPr>
            <p:nvPr/>
          </p:nvSpPr>
          <p:spPr bwMode="auto">
            <a:xfrm>
              <a:off x="1039"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12</a:t>
              </a:r>
            </a:p>
          </p:txBody>
        </p:sp>
        <p:sp>
          <p:nvSpPr>
            <p:cNvPr id="95" name="Text Box 90"/>
            <p:cNvSpPr txBox="1">
              <a:spLocks noChangeArrowheads="1"/>
            </p:cNvSpPr>
            <p:nvPr/>
          </p:nvSpPr>
          <p:spPr bwMode="auto">
            <a:xfrm>
              <a:off x="1313"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90</a:t>
              </a:r>
            </a:p>
          </p:txBody>
        </p:sp>
        <p:sp>
          <p:nvSpPr>
            <p:cNvPr id="96" name="Text Box 91"/>
            <p:cNvSpPr txBox="1">
              <a:spLocks noChangeArrowheads="1"/>
            </p:cNvSpPr>
            <p:nvPr/>
          </p:nvSpPr>
          <p:spPr bwMode="auto">
            <a:xfrm>
              <a:off x="1586" y="2055"/>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44</a:t>
              </a:r>
            </a:p>
          </p:txBody>
        </p:sp>
        <p:sp>
          <p:nvSpPr>
            <p:cNvPr id="97" name="Text Box 92"/>
            <p:cNvSpPr txBox="1">
              <a:spLocks noChangeArrowheads="1"/>
            </p:cNvSpPr>
            <p:nvPr/>
          </p:nvSpPr>
          <p:spPr bwMode="auto">
            <a:xfrm>
              <a:off x="1862" y="2055"/>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38</a:t>
              </a:r>
            </a:p>
          </p:txBody>
        </p:sp>
        <p:sp>
          <p:nvSpPr>
            <p:cNvPr id="98" name="Text Box 93"/>
            <p:cNvSpPr txBox="1">
              <a:spLocks noChangeArrowheads="1"/>
            </p:cNvSpPr>
            <p:nvPr/>
          </p:nvSpPr>
          <p:spPr bwMode="auto">
            <a:xfrm>
              <a:off x="2133" y="2055"/>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84</a:t>
              </a:r>
            </a:p>
          </p:txBody>
        </p:sp>
        <p:sp>
          <p:nvSpPr>
            <p:cNvPr id="99" name="Text Box 94"/>
            <p:cNvSpPr txBox="1">
              <a:spLocks noChangeArrowheads="1"/>
            </p:cNvSpPr>
            <p:nvPr/>
          </p:nvSpPr>
          <p:spPr bwMode="auto">
            <a:xfrm>
              <a:off x="2407" y="2055"/>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77</a:t>
              </a:r>
            </a:p>
          </p:txBody>
        </p:sp>
      </p:grpSp>
      <p:grpSp>
        <p:nvGrpSpPr>
          <p:cNvPr id="100" name="Group 95"/>
          <p:cNvGrpSpPr>
            <a:grpSpLocks/>
          </p:cNvGrpSpPr>
          <p:nvPr/>
        </p:nvGrpSpPr>
        <p:grpSpPr bwMode="auto">
          <a:xfrm>
            <a:off x="4929188" y="1485900"/>
            <a:ext cx="3900487" cy="401638"/>
            <a:chOff x="219" y="2024"/>
            <a:chExt cx="2457" cy="253"/>
          </a:xfrm>
        </p:grpSpPr>
        <p:sp>
          <p:nvSpPr>
            <p:cNvPr id="101" name="Rectangle 96"/>
            <p:cNvSpPr>
              <a:spLocks noChangeArrowheads="1"/>
            </p:cNvSpPr>
            <p:nvPr/>
          </p:nvSpPr>
          <p:spPr bwMode="auto">
            <a:xfrm>
              <a:off x="219" y="2025"/>
              <a:ext cx="2433" cy="25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SG" sz="2400">
                <a:latin typeface="Times New Roman" pitchFamily="18" charset="0"/>
              </a:endParaRPr>
            </a:p>
          </p:txBody>
        </p:sp>
        <p:sp>
          <p:nvSpPr>
            <p:cNvPr id="102" name="Line 97"/>
            <p:cNvSpPr>
              <a:spLocks noChangeShapeType="1"/>
            </p:cNvSpPr>
            <p:nvPr/>
          </p:nvSpPr>
          <p:spPr bwMode="auto">
            <a:xfrm>
              <a:off x="488" y="2024"/>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03" name="Line 98"/>
            <p:cNvSpPr>
              <a:spLocks noChangeShapeType="1"/>
            </p:cNvSpPr>
            <p:nvPr/>
          </p:nvSpPr>
          <p:spPr bwMode="auto">
            <a:xfrm>
              <a:off x="761"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04" name="Line 99"/>
            <p:cNvSpPr>
              <a:spLocks noChangeShapeType="1"/>
            </p:cNvSpPr>
            <p:nvPr/>
          </p:nvSpPr>
          <p:spPr bwMode="auto">
            <a:xfrm>
              <a:off x="1034"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05" name="Line 100"/>
            <p:cNvSpPr>
              <a:spLocks noChangeShapeType="1"/>
            </p:cNvSpPr>
            <p:nvPr/>
          </p:nvSpPr>
          <p:spPr bwMode="auto">
            <a:xfrm>
              <a:off x="1307"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06" name="Line 101"/>
            <p:cNvSpPr>
              <a:spLocks noChangeShapeType="1"/>
            </p:cNvSpPr>
            <p:nvPr/>
          </p:nvSpPr>
          <p:spPr bwMode="auto">
            <a:xfrm>
              <a:off x="1580"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07" name="Line 102"/>
            <p:cNvSpPr>
              <a:spLocks noChangeShapeType="1"/>
            </p:cNvSpPr>
            <p:nvPr/>
          </p:nvSpPr>
          <p:spPr bwMode="auto">
            <a:xfrm>
              <a:off x="1853"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08" name="Line 103"/>
            <p:cNvSpPr>
              <a:spLocks noChangeShapeType="1"/>
            </p:cNvSpPr>
            <p:nvPr/>
          </p:nvSpPr>
          <p:spPr bwMode="auto">
            <a:xfrm>
              <a:off x="2126"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09" name="Line 104"/>
            <p:cNvSpPr>
              <a:spLocks noChangeShapeType="1"/>
            </p:cNvSpPr>
            <p:nvPr/>
          </p:nvSpPr>
          <p:spPr bwMode="auto">
            <a:xfrm>
              <a:off x="2398"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10" name="Text Box 105"/>
            <p:cNvSpPr txBox="1">
              <a:spLocks noChangeArrowheads="1"/>
            </p:cNvSpPr>
            <p:nvPr/>
          </p:nvSpPr>
          <p:spPr bwMode="auto">
            <a:xfrm>
              <a:off x="22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17</a:t>
              </a:r>
            </a:p>
          </p:txBody>
        </p:sp>
        <p:sp>
          <p:nvSpPr>
            <p:cNvPr id="111" name="Text Box 106"/>
            <p:cNvSpPr txBox="1">
              <a:spLocks noChangeArrowheads="1"/>
            </p:cNvSpPr>
            <p:nvPr/>
          </p:nvSpPr>
          <p:spPr bwMode="auto">
            <a:xfrm>
              <a:off x="501" y="2055"/>
              <a:ext cx="1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5</a:t>
              </a:r>
            </a:p>
          </p:txBody>
        </p:sp>
        <p:sp>
          <p:nvSpPr>
            <p:cNvPr id="112" name="Text Box 107"/>
            <p:cNvSpPr txBox="1">
              <a:spLocks noChangeArrowheads="1"/>
            </p:cNvSpPr>
            <p:nvPr/>
          </p:nvSpPr>
          <p:spPr bwMode="auto">
            <a:xfrm>
              <a:off x="781"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23</a:t>
              </a:r>
            </a:p>
          </p:txBody>
        </p:sp>
        <p:sp>
          <p:nvSpPr>
            <p:cNvPr id="113" name="Text Box 108"/>
            <p:cNvSpPr txBox="1">
              <a:spLocks noChangeArrowheads="1"/>
            </p:cNvSpPr>
            <p:nvPr/>
          </p:nvSpPr>
          <p:spPr bwMode="auto">
            <a:xfrm>
              <a:off x="1039"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12</a:t>
              </a:r>
            </a:p>
          </p:txBody>
        </p:sp>
        <p:sp>
          <p:nvSpPr>
            <p:cNvPr id="114" name="Text Box 109"/>
            <p:cNvSpPr txBox="1">
              <a:spLocks noChangeArrowheads="1"/>
            </p:cNvSpPr>
            <p:nvPr/>
          </p:nvSpPr>
          <p:spPr bwMode="auto">
            <a:xfrm>
              <a:off x="1313"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44</a:t>
              </a:r>
            </a:p>
          </p:txBody>
        </p:sp>
        <p:sp>
          <p:nvSpPr>
            <p:cNvPr id="115" name="Text Box 110"/>
            <p:cNvSpPr txBox="1">
              <a:spLocks noChangeArrowheads="1"/>
            </p:cNvSpPr>
            <p:nvPr/>
          </p:nvSpPr>
          <p:spPr bwMode="auto">
            <a:xfrm>
              <a:off x="158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90</a:t>
              </a:r>
            </a:p>
          </p:txBody>
        </p:sp>
        <p:sp>
          <p:nvSpPr>
            <p:cNvPr id="116" name="Text Box 111"/>
            <p:cNvSpPr txBox="1">
              <a:spLocks noChangeArrowheads="1"/>
            </p:cNvSpPr>
            <p:nvPr/>
          </p:nvSpPr>
          <p:spPr bwMode="auto">
            <a:xfrm>
              <a:off x="1862" y="2055"/>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38</a:t>
              </a:r>
            </a:p>
          </p:txBody>
        </p:sp>
        <p:sp>
          <p:nvSpPr>
            <p:cNvPr id="117" name="Text Box 112"/>
            <p:cNvSpPr txBox="1">
              <a:spLocks noChangeArrowheads="1"/>
            </p:cNvSpPr>
            <p:nvPr/>
          </p:nvSpPr>
          <p:spPr bwMode="auto">
            <a:xfrm>
              <a:off x="2133" y="2055"/>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84</a:t>
              </a:r>
            </a:p>
          </p:txBody>
        </p:sp>
        <p:sp>
          <p:nvSpPr>
            <p:cNvPr id="118" name="Text Box 113"/>
            <p:cNvSpPr txBox="1">
              <a:spLocks noChangeArrowheads="1"/>
            </p:cNvSpPr>
            <p:nvPr/>
          </p:nvSpPr>
          <p:spPr bwMode="auto">
            <a:xfrm>
              <a:off x="2407" y="2055"/>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77</a:t>
              </a:r>
            </a:p>
          </p:txBody>
        </p:sp>
      </p:grpSp>
      <p:grpSp>
        <p:nvGrpSpPr>
          <p:cNvPr id="119" name="Group 114"/>
          <p:cNvGrpSpPr>
            <a:grpSpLocks/>
          </p:cNvGrpSpPr>
          <p:nvPr/>
        </p:nvGrpSpPr>
        <p:grpSpPr bwMode="auto">
          <a:xfrm>
            <a:off x="4960938" y="2614613"/>
            <a:ext cx="3900487" cy="401637"/>
            <a:chOff x="219" y="2024"/>
            <a:chExt cx="2457" cy="253"/>
          </a:xfrm>
        </p:grpSpPr>
        <p:sp>
          <p:nvSpPr>
            <p:cNvPr id="120" name="Rectangle 115"/>
            <p:cNvSpPr>
              <a:spLocks noChangeArrowheads="1"/>
            </p:cNvSpPr>
            <p:nvPr/>
          </p:nvSpPr>
          <p:spPr bwMode="auto">
            <a:xfrm>
              <a:off x="219" y="2025"/>
              <a:ext cx="2433" cy="25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SG" sz="2400">
                <a:latin typeface="Times New Roman" pitchFamily="18" charset="0"/>
              </a:endParaRPr>
            </a:p>
          </p:txBody>
        </p:sp>
        <p:sp>
          <p:nvSpPr>
            <p:cNvPr id="121" name="Line 116"/>
            <p:cNvSpPr>
              <a:spLocks noChangeShapeType="1"/>
            </p:cNvSpPr>
            <p:nvPr/>
          </p:nvSpPr>
          <p:spPr bwMode="auto">
            <a:xfrm>
              <a:off x="488" y="2024"/>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22" name="Line 117"/>
            <p:cNvSpPr>
              <a:spLocks noChangeShapeType="1"/>
            </p:cNvSpPr>
            <p:nvPr/>
          </p:nvSpPr>
          <p:spPr bwMode="auto">
            <a:xfrm>
              <a:off x="761"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23" name="Line 118"/>
            <p:cNvSpPr>
              <a:spLocks noChangeShapeType="1"/>
            </p:cNvSpPr>
            <p:nvPr/>
          </p:nvSpPr>
          <p:spPr bwMode="auto">
            <a:xfrm>
              <a:off x="1034"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24" name="Line 119"/>
            <p:cNvSpPr>
              <a:spLocks noChangeShapeType="1"/>
            </p:cNvSpPr>
            <p:nvPr/>
          </p:nvSpPr>
          <p:spPr bwMode="auto">
            <a:xfrm>
              <a:off x="1307"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25" name="Line 120"/>
            <p:cNvSpPr>
              <a:spLocks noChangeShapeType="1"/>
            </p:cNvSpPr>
            <p:nvPr/>
          </p:nvSpPr>
          <p:spPr bwMode="auto">
            <a:xfrm>
              <a:off x="1580"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26" name="Line 121"/>
            <p:cNvSpPr>
              <a:spLocks noChangeShapeType="1"/>
            </p:cNvSpPr>
            <p:nvPr/>
          </p:nvSpPr>
          <p:spPr bwMode="auto">
            <a:xfrm>
              <a:off x="1853"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27" name="Line 122"/>
            <p:cNvSpPr>
              <a:spLocks noChangeShapeType="1"/>
            </p:cNvSpPr>
            <p:nvPr/>
          </p:nvSpPr>
          <p:spPr bwMode="auto">
            <a:xfrm>
              <a:off x="2126"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28" name="Line 123"/>
            <p:cNvSpPr>
              <a:spLocks noChangeShapeType="1"/>
            </p:cNvSpPr>
            <p:nvPr/>
          </p:nvSpPr>
          <p:spPr bwMode="auto">
            <a:xfrm>
              <a:off x="2398"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29" name="Text Box 124"/>
            <p:cNvSpPr txBox="1">
              <a:spLocks noChangeArrowheads="1"/>
            </p:cNvSpPr>
            <p:nvPr/>
          </p:nvSpPr>
          <p:spPr bwMode="auto">
            <a:xfrm>
              <a:off x="22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17</a:t>
              </a:r>
            </a:p>
          </p:txBody>
        </p:sp>
        <p:sp>
          <p:nvSpPr>
            <p:cNvPr id="130" name="Text Box 125"/>
            <p:cNvSpPr txBox="1">
              <a:spLocks noChangeArrowheads="1"/>
            </p:cNvSpPr>
            <p:nvPr/>
          </p:nvSpPr>
          <p:spPr bwMode="auto">
            <a:xfrm>
              <a:off x="501" y="2055"/>
              <a:ext cx="1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5</a:t>
              </a:r>
            </a:p>
          </p:txBody>
        </p:sp>
        <p:sp>
          <p:nvSpPr>
            <p:cNvPr id="131" name="Text Box 126"/>
            <p:cNvSpPr txBox="1">
              <a:spLocks noChangeArrowheads="1"/>
            </p:cNvSpPr>
            <p:nvPr/>
          </p:nvSpPr>
          <p:spPr bwMode="auto">
            <a:xfrm>
              <a:off x="781"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23</a:t>
              </a:r>
            </a:p>
          </p:txBody>
        </p:sp>
        <p:sp>
          <p:nvSpPr>
            <p:cNvPr id="132" name="Text Box 127"/>
            <p:cNvSpPr txBox="1">
              <a:spLocks noChangeArrowheads="1"/>
            </p:cNvSpPr>
            <p:nvPr/>
          </p:nvSpPr>
          <p:spPr bwMode="auto">
            <a:xfrm>
              <a:off x="1039"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12</a:t>
              </a:r>
            </a:p>
          </p:txBody>
        </p:sp>
        <p:sp>
          <p:nvSpPr>
            <p:cNvPr id="133" name="Text Box 128"/>
            <p:cNvSpPr txBox="1">
              <a:spLocks noChangeArrowheads="1"/>
            </p:cNvSpPr>
            <p:nvPr/>
          </p:nvSpPr>
          <p:spPr bwMode="auto">
            <a:xfrm>
              <a:off x="1313"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44</a:t>
              </a:r>
            </a:p>
          </p:txBody>
        </p:sp>
        <p:sp>
          <p:nvSpPr>
            <p:cNvPr id="134" name="Text Box 129"/>
            <p:cNvSpPr txBox="1">
              <a:spLocks noChangeArrowheads="1"/>
            </p:cNvSpPr>
            <p:nvPr/>
          </p:nvSpPr>
          <p:spPr bwMode="auto">
            <a:xfrm>
              <a:off x="158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38</a:t>
              </a:r>
            </a:p>
          </p:txBody>
        </p:sp>
        <p:sp>
          <p:nvSpPr>
            <p:cNvPr id="135" name="Text Box 130"/>
            <p:cNvSpPr txBox="1">
              <a:spLocks noChangeArrowheads="1"/>
            </p:cNvSpPr>
            <p:nvPr/>
          </p:nvSpPr>
          <p:spPr bwMode="auto">
            <a:xfrm>
              <a:off x="1862"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90</a:t>
              </a:r>
            </a:p>
          </p:txBody>
        </p:sp>
        <p:sp>
          <p:nvSpPr>
            <p:cNvPr id="136" name="Text Box 131"/>
            <p:cNvSpPr txBox="1">
              <a:spLocks noChangeArrowheads="1"/>
            </p:cNvSpPr>
            <p:nvPr/>
          </p:nvSpPr>
          <p:spPr bwMode="auto">
            <a:xfrm>
              <a:off x="2133" y="2055"/>
              <a:ext cx="2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84</a:t>
              </a:r>
            </a:p>
          </p:txBody>
        </p:sp>
        <p:sp>
          <p:nvSpPr>
            <p:cNvPr id="137" name="Text Box 132"/>
            <p:cNvSpPr txBox="1">
              <a:spLocks noChangeArrowheads="1"/>
            </p:cNvSpPr>
            <p:nvPr/>
          </p:nvSpPr>
          <p:spPr bwMode="auto">
            <a:xfrm>
              <a:off x="2407" y="2055"/>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77</a:t>
              </a:r>
            </a:p>
          </p:txBody>
        </p:sp>
      </p:grpSp>
      <p:grpSp>
        <p:nvGrpSpPr>
          <p:cNvPr id="138" name="Group 133"/>
          <p:cNvGrpSpPr>
            <a:grpSpLocks/>
          </p:cNvGrpSpPr>
          <p:nvPr/>
        </p:nvGrpSpPr>
        <p:grpSpPr bwMode="auto">
          <a:xfrm>
            <a:off x="4938713" y="3824288"/>
            <a:ext cx="3900487" cy="401637"/>
            <a:chOff x="219" y="2024"/>
            <a:chExt cx="2457" cy="253"/>
          </a:xfrm>
        </p:grpSpPr>
        <p:sp>
          <p:nvSpPr>
            <p:cNvPr id="139" name="Rectangle 134"/>
            <p:cNvSpPr>
              <a:spLocks noChangeArrowheads="1"/>
            </p:cNvSpPr>
            <p:nvPr/>
          </p:nvSpPr>
          <p:spPr bwMode="auto">
            <a:xfrm>
              <a:off x="219" y="2025"/>
              <a:ext cx="2433" cy="25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SG" sz="2400">
                <a:latin typeface="Times New Roman" pitchFamily="18" charset="0"/>
              </a:endParaRPr>
            </a:p>
          </p:txBody>
        </p:sp>
        <p:sp>
          <p:nvSpPr>
            <p:cNvPr id="140" name="Line 135"/>
            <p:cNvSpPr>
              <a:spLocks noChangeShapeType="1"/>
            </p:cNvSpPr>
            <p:nvPr/>
          </p:nvSpPr>
          <p:spPr bwMode="auto">
            <a:xfrm>
              <a:off x="488" y="2024"/>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41" name="Line 136"/>
            <p:cNvSpPr>
              <a:spLocks noChangeShapeType="1"/>
            </p:cNvSpPr>
            <p:nvPr/>
          </p:nvSpPr>
          <p:spPr bwMode="auto">
            <a:xfrm>
              <a:off x="761"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42" name="Line 137"/>
            <p:cNvSpPr>
              <a:spLocks noChangeShapeType="1"/>
            </p:cNvSpPr>
            <p:nvPr/>
          </p:nvSpPr>
          <p:spPr bwMode="auto">
            <a:xfrm>
              <a:off x="1034"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43" name="Line 138"/>
            <p:cNvSpPr>
              <a:spLocks noChangeShapeType="1"/>
            </p:cNvSpPr>
            <p:nvPr/>
          </p:nvSpPr>
          <p:spPr bwMode="auto">
            <a:xfrm>
              <a:off x="1307"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44" name="Line 139"/>
            <p:cNvSpPr>
              <a:spLocks noChangeShapeType="1"/>
            </p:cNvSpPr>
            <p:nvPr/>
          </p:nvSpPr>
          <p:spPr bwMode="auto">
            <a:xfrm>
              <a:off x="1580"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45" name="Line 140"/>
            <p:cNvSpPr>
              <a:spLocks noChangeShapeType="1"/>
            </p:cNvSpPr>
            <p:nvPr/>
          </p:nvSpPr>
          <p:spPr bwMode="auto">
            <a:xfrm>
              <a:off x="1853"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46" name="Line 141"/>
            <p:cNvSpPr>
              <a:spLocks noChangeShapeType="1"/>
            </p:cNvSpPr>
            <p:nvPr/>
          </p:nvSpPr>
          <p:spPr bwMode="auto">
            <a:xfrm>
              <a:off x="2126"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47" name="Line 142"/>
            <p:cNvSpPr>
              <a:spLocks noChangeShapeType="1"/>
            </p:cNvSpPr>
            <p:nvPr/>
          </p:nvSpPr>
          <p:spPr bwMode="auto">
            <a:xfrm>
              <a:off x="2398"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48" name="Text Box 143"/>
            <p:cNvSpPr txBox="1">
              <a:spLocks noChangeArrowheads="1"/>
            </p:cNvSpPr>
            <p:nvPr/>
          </p:nvSpPr>
          <p:spPr bwMode="auto">
            <a:xfrm>
              <a:off x="22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17</a:t>
              </a:r>
            </a:p>
          </p:txBody>
        </p:sp>
        <p:sp>
          <p:nvSpPr>
            <p:cNvPr id="149" name="Text Box 144"/>
            <p:cNvSpPr txBox="1">
              <a:spLocks noChangeArrowheads="1"/>
            </p:cNvSpPr>
            <p:nvPr/>
          </p:nvSpPr>
          <p:spPr bwMode="auto">
            <a:xfrm>
              <a:off x="501" y="2055"/>
              <a:ext cx="1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5</a:t>
              </a:r>
            </a:p>
          </p:txBody>
        </p:sp>
        <p:sp>
          <p:nvSpPr>
            <p:cNvPr id="150" name="Text Box 145"/>
            <p:cNvSpPr txBox="1">
              <a:spLocks noChangeArrowheads="1"/>
            </p:cNvSpPr>
            <p:nvPr/>
          </p:nvSpPr>
          <p:spPr bwMode="auto">
            <a:xfrm>
              <a:off x="781"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23</a:t>
              </a:r>
            </a:p>
          </p:txBody>
        </p:sp>
        <p:sp>
          <p:nvSpPr>
            <p:cNvPr id="151" name="Text Box 146"/>
            <p:cNvSpPr txBox="1">
              <a:spLocks noChangeArrowheads="1"/>
            </p:cNvSpPr>
            <p:nvPr/>
          </p:nvSpPr>
          <p:spPr bwMode="auto">
            <a:xfrm>
              <a:off x="1039"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12</a:t>
              </a:r>
            </a:p>
          </p:txBody>
        </p:sp>
        <p:sp>
          <p:nvSpPr>
            <p:cNvPr id="152" name="Text Box 147"/>
            <p:cNvSpPr txBox="1">
              <a:spLocks noChangeArrowheads="1"/>
            </p:cNvSpPr>
            <p:nvPr/>
          </p:nvSpPr>
          <p:spPr bwMode="auto">
            <a:xfrm>
              <a:off x="1313"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44</a:t>
              </a:r>
            </a:p>
          </p:txBody>
        </p:sp>
        <p:sp>
          <p:nvSpPr>
            <p:cNvPr id="153" name="Text Box 148"/>
            <p:cNvSpPr txBox="1">
              <a:spLocks noChangeArrowheads="1"/>
            </p:cNvSpPr>
            <p:nvPr/>
          </p:nvSpPr>
          <p:spPr bwMode="auto">
            <a:xfrm>
              <a:off x="158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38</a:t>
              </a:r>
            </a:p>
          </p:txBody>
        </p:sp>
        <p:sp>
          <p:nvSpPr>
            <p:cNvPr id="154" name="Text Box 149"/>
            <p:cNvSpPr txBox="1">
              <a:spLocks noChangeArrowheads="1"/>
            </p:cNvSpPr>
            <p:nvPr/>
          </p:nvSpPr>
          <p:spPr bwMode="auto">
            <a:xfrm>
              <a:off x="1862"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84</a:t>
              </a:r>
            </a:p>
          </p:txBody>
        </p:sp>
        <p:sp>
          <p:nvSpPr>
            <p:cNvPr id="155" name="Text Box 150"/>
            <p:cNvSpPr txBox="1">
              <a:spLocks noChangeArrowheads="1"/>
            </p:cNvSpPr>
            <p:nvPr/>
          </p:nvSpPr>
          <p:spPr bwMode="auto">
            <a:xfrm>
              <a:off x="2133"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90</a:t>
              </a:r>
            </a:p>
          </p:txBody>
        </p:sp>
        <p:sp>
          <p:nvSpPr>
            <p:cNvPr id="156" name="Text Box 151"/>
            <p:cNvSpPr txBox="1">
              <a:spLocks noChangeArrowheads="1"/>
            </p:cNvSpPr>
            <p:nvPr/>
          </p:nvSpPr>
          <p:spPr bwMode="auto">
            <a:xfrm>
              <a:off x="2407" y="2055"/>
              <a:ext cx="2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77</a:t>
              </a:r>
            </a:p>
          </p:txBody>
        </p:sp>
      </p:grpSp>
      <p:grpSp>
        <p:nvGrpSpPr>
          <p:cNvPr id="157" name="Group 152"/>
          <p:cNvGrpSpPr>
            <a:grpSpLocks/>
          </p:cNvGrpSpPr>
          <p:nvPr/>
        </p:nvGrpSpPr>
        <p:grpSpPr bwMode="auto">
          <a:xfrm>
            <a:off x="5011738" y="4962525"/>
            <a:ext cx="3902075" cy="401638"/>
            <a:chOff x="219" y="2024"/>
            <a:chExt cx="2458" cy="253"/>
          </a:xfrm>
        </p:grpSpPr>
        <p:sp>
          <p:nvSpPr>
            <p:cNvPr id="158" name="Rectangle 153"/>
            <p:cNvSpPr>
              <a:spLocks noChangeArrowheads="1"/>
            </p:cNvSpPr>
            <p:nvPr/>
          </p:nvSpPr>
          <p:spPr bwMode="auto">
            <a:xfrm>
              <a:off x="219" y="2025"/>
              <a:ext cx="2433" cy="25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SG" sz="2400">
                <a:latin typeface="Times New Roman" pitchFamily="18" charset="0"/>
              </a:endParaRPr>
            </a:p>
          </p:txBody>
        </p:sp>
        <p:sp>
          <p:nvSpPr>
            <p:cNvPr id="159" name="Line 154"/>
            <p:cNvSpPr>
              <a:spLocks noChangeShapeType="1"/>
            </p:cNvSpPr>
            <p:nvPr/>
          </p:nvSpPr>
          <p:spPr bwMode="auto">
            <a:xfrm>
              <a:off x="488" y="2024"/>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60" name="Line 155"/>
            <p:cNvSpPr>
              <a:spLocks noChangeShapeType="1"/>
            </p:cNvSpPr>
            <p:nvPr/>
          </p:nvSpPr>
          <p:spPr bwMode="auto">
            <a:xfrm>
              <a:off x="761"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61" name="Line 156"/>
            <p:cNvSpPr>
              <a:spLocks noChangeShapeType="1"/>
            </p:cNvSpPr>
            <p:nvPr/>
          </p:nvSpPr>
          <p:spPr bwMode="auto">
            <a:xfrm>
              <a:off x="1034"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62" name="Line 157"/>
            <p:cNvSpPr>
              <a:spLocks noChangeShapeType="1"/>
            </p:cNvSpPr>
            <p:nvPr/>
          </p:nvSpPr>
          <p:spPr bwMode="auto">
            <a:xfrm>
              <a:off x="1307"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63" name="Line 158"/>
            <p:cNvSpPr>
              <a:spLocks noChangeShapeType="1"/>
            </p:cNvSpPr>
            <p:nvPr/>
          </p:nvSpPr>
          <p:spPr bwMode="auto">
            <a:xfrm>
              <a:off x="1580"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64" name="Line 159"/>
            <p:cNvSpPr>
              <a:spLocks noChangeShapeType="1"/>
            </p:cNvSpPr>
            <p:nvPr/>
          </p:nvSpPr>
          <p:spPr bwMode="auto">
            <a:xfrm>
              <a:off x="1853" y="2025"/>
              <a:ext cx="0" cy="25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65" name="Line 160"/>
            <p:cNvSpPr>
              <a:spLocks noChangeShapeType="1"/>
            </p:cNvSpPr>
            <p:nvPr/>
          </p:nvSpPr>
          <p:spPr bwMode="auto">
            <a:xfrm>
              <a:off x="2126"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66" name="Line 161"/>
            <p:cNvSpPr>
              <a:spLocks noChangeShapeType="1"/>
            </p:cNvSpPr>
            <p:nvPr/>
          </p:nvSpPr>
          <p:spPr bwMode="auto">
            <a:xfrm>
              <a:off x="2398" y="2026"/>
              <a:ext cx="0" cy="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nchor="ctr"/>
            <a:lstStyle/>
            <a:p>
              <a:endParaRPr lang="en-SG"/>
            </a:p>
          </p:txBody>
        </p:sp>
        <p:sp>
          <p:nvSpPr>
            <p:cNvPr id="167" name="Text Box 162"/>
            <p:cNvSpPr txBox="1">
              <a:spLocks noChangeArrowheads="1"/>
            </p:cNvSpPr>
            <p:nvPr/>
          </p:nvSpPr>
          <p:spPr bwMode="auto">
            <a:xfrm>
              <a:off x="22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17</a:t>
              </a:r>
            </a:p>
          </p:txBody>
        </p:sp>
        <p:sp>
          <p:nvSpPr>
            <p:cNvPr id="168" name="Text Box 163"/>
            <p:cNvSpPr txBox="1">
              <a:spLocks noChangeArrowheads="1"/>
            </p:cNvSpPr>
            <p:nvPr/>
          </p:nvSpPr>
          <p:spPr bwMode="auto">
            <a:xfrm>
              <a:off x="501" y="2055"/>
              <a:ext cx="1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5</a:t>
              </a:r>
            </a:p>
          </p:txBody>
        </p:sp>
        <p:sp>
          <p:nvSpPr>
            <p:cNvPr id="169" name="Text Box 164"/>
            <p:cNvSpPr txBox="1">
              <a:spLocks noChangeArrowheads="1"/>
            </p:cNvSpPr>
            <p:nvPr/>
          </p:nvSpPr>
          <p:spPr bwMode="auto">
            <a:xfrm>
              <a:off x="781"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23</a:t>
              </a:r>
            </a:p>
          </p:txBody>
        </p:sp>
        <p:sp>
          <p:nvSpPr>
            <p:cNvPr id="170" name="Text Box 165"/>
            <p:cNvSpPr txBox="1">
              <a:spLocks noChangeArrowheads="1"/>
            </p:cNvSpPr>
            <p:nvPr/>
          </p:nvSpPr>
          <p:spPr bwMode="auto">
            <a:xfrm>
              <a:off x="1039"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12</a:t>
              </a:r>
            </a:p>
          </p:txBody>
        </p:sp>
        <p:sp>
          <p:nvSpPr>
            <p:cNvPr id="171" name="Text Box 166"/>
            <p:cNvSpPr txBox="1">
              <a:spLocks noChangeArrowheads="1"/>
            </p:cNvSpPr>
            <p:nvPr/>
          </p:nvSpPr>
          <p:spPr bwMode="auto">
            <a:xfrm>
              <a:off x="1313"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44</a:t>
              </a:r>
            </a:p>
          </p:txBody>
        </p:sp>
        <p:sp>
          <p:nvSpPr>
            <p:cNvPr id="172" name="Text Box 167"/>
            <p:cNvSpPr txBox="1">
              <a:spLocks noChangeArrowheads="1"/>
            </p:cNvSpPr>
            <p:nvPr/>
          </p:nvSpPr>
          <p:spPr bwMode="auto">
            <a:xfrm>
              <a:off x="1586"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38</a:t>
              </a:r>
            </a:p>
          </p:txBody>
        </p:sp>
        <p:sp>
          <p:nvSpPr>
            <p:cNvPr id="173" name="Text Box 168"/>
            <p:cNvSpPr txBox="1">
              <a:spLocks noChangeArrowheads="1"/>
            </p:cNvSpPr>
            <p:nvPr/>
          </p:nvSpPr>
          <p:spPr bwMode="auto">
            <a:xfrm>
              <a:off x="1862"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84</a:t>
              </a:r>
            </a:p>
          </p:txBody>
        </p:sp>
        <p:sp>
          <p:nvSpPr>
            <p:cNvPr id="174" name="Text Box 169"/>
            <p:cNvSpPr txBox="1">
              <a:spLocks noChangeArrowheads="1"/>
            </p:cNvSpPr>
            <p:nvPr/>
          </p:nvSpPr>
          <p:spPr bwMode="auto">
            <a:xfrm>
              <a:off x="2133"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77</a:t>
              </a:r>
            </a:p>
          </p:txBody>
        </p:sp>
        <p:sp>
          <p:nvSpPr>
            <p:cNvPr id="175" name="Text Box 170"/>
            <p:cNvSpPr txBox="1">
              <a:spLocks noChangeArrowheads="1"/>
            </p:cNvSpPr>
            <p:nvPr/>
          </p:nvSpPr>
          <p:spPr bwMode="auto">
            <a:xfrm>
              <a:off x="2407" y="2055"/>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latin typeface="Courier New" pitchFamily="49" charset="0"/>
                  <a:ea typeface="ＭＳ Ｐゴシック" pitchFamily="34" charset="-128"/>
                </a:rPr>
                <a:t>90</a:t>
              </a:r>
            </a:p>
          </p:txBody>
        </p:sp>
      </p:grpSp>
      <p:sp>
        <p:nvSpPr>
          <p:cNvPr id="176" name="Freeform 171"/>
          <p:cNvSpPr>
            <a:spLocks/>
          </p:cNvSpPr>
          <p:nvPr/>
        </p:nvSpPr>
        <p:spPr bwMode="auto">
          <a:xfrm>
            <a:off x="1422400" y="4240213"/>
            <a:ext cx="368300" cy="241300"/>
          </a:xfrm>
          <a:custGeom>
            <a:avLst/>
            <a:gdLst>
              <a:gd name="T0" fmla="*/ 0 w 583"/>
              <a:gd name="T1" fmla="*/ 0 h 231"/>
              <a:gd name="T2" fmla="*/ 0 w 583"/>
              <a:gd name="T3" fmla="*/ 2147483647 h 231"/>
              <a:gd name="T4" fmla="*/ 2147483647 w 583"/>
              <a:gd name="T5" fmla="*/ 2147483647 h 231"/>
              <a:gd name="T6" fmla="*/ 2147483647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chemeClr val="tx2"/>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nvGrpSpPr>
          <p:cNvPr id="177" name="Group 172"/>
          <p:cNvGrpSpPr>
            <a:grpSpLocks/>
          </p:cNvGrpSpPr>
          <p:nvPr/>
        </p:nvGrpSpPr>
        <p:grpSpPr bwMode="auto">
          <a:xfrm>
            <a:off x="584200" y="1965325"/>
            <a:ext cx="1360488" cy="341313"/>
            <a:chOff x="368" y="1238"/>
            <a:chExt cx="857" cy="215"/>
          </a:xfrm>
        </p:grpSpPr>
        <p:sp>
          <p:nvSpPr>
            <p:cNvPr id="178" name="Freeform 173"/>
            <p:cNvSpPr>
              <a:spLocks/>
            </p:cNvSpPr>
            <p:nvPr/>
          </p:nvSpPr>
          <p:spPr bwMode="auto">
            <a:xfrm>
              <a:off x="368" y="1238"/>
              <a:ext cx="236" cy="158"/>
            </a:xfrm>
            <a:custGeom>
              <a:avLst/>
              <a:gdLst>
                <a:gd name="T0" fmla="*/ 0 w 583"/>
                <a:gd name="T1" fmla="*/ 0 h 231"/>
                <a:gd name="T2" fmla="*/ 0 w 583"/>
                <a:gd name="T3" fmla="*/ 1 h 231"/>
                <a:gd name="T4" fmla="*/ 0 w 583"/>
                <a:gd name="T5" fmla="*/ 1 h 231"/>
                <a:gd name="T6" fmla="*/ 0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rgbClr val="D21804"/>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sp>
          <p:nvSpPr>
            <p:cNvPr id="179" name="Text Box 174"/>
            <p:cNvSpPr txBox="1">
              <a:spLocks noChangeArrowheads="1"/>
            </p:cNvSpPr>
            <p:nvPr/>
          </p:nvSpPr>
          <p:spPr bwMode="auto">
            <a:xfrm>
              <a:off x="639" y="1261"/>
              <a:ext cx="5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rgbClr val="D21804"/>
                  </a:solidFill>
                  <a:latin typeface="Tahoma" pitchFamily="34" charset="0"/>
                  <a:ea typeface="ＭＳ Ｐゴシック" pitchFamily="34" charset="-128"/>
                </a:rPr>
                <a:t>exchange</a:t>
              </a:r>
            </a:p>
          </p:txBody>
        </p:sp>
      </p:grpSp>
      <p:sp>
        <p:nvSpPr>
          <p:cNvPr id="180" name="Text Box 175"/>
          <p:cNvSpPr txBox="1">
            <a:spLocks noChangeArrowheads="1"/>
          </p:cNvSpPr>
          <p:nvPr/>
        </p:nvSpPr>
        <p:spPr bwMode="auto">
          <a:xfrm>
            <a:off x="1398588" y="4422775"/>
            <a:ext cx="3698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chemeClr val="tx2"/>
                </a:solidFill>
                <a:latin typeface="Tahoma" pitchFamily="34" charset="0"/>
                <a:ea typeface="ＭＳ Ｐゴシック" pitchFamily="34" charset="-128"/>
              </a:rPr>
              <a:t>ok</a:t>
            </a:r>
          </a:p>
        </p:txBody>
      </p:sp>
      <p:sp>
        <p:nvSpPr>
          <p:cNvPr id="181" name="Freeform 176"/>
          <p:cNvSpPr>
            <a:spLocks/>
          </p:cNvSpPr>
          <p:nvPr/>
        </p:nvSpPr>
        <p:spPr bwMode="auto">
          <a:xfrm>
            <a:off x="984250" y="3127375"/>
            <a:ext cx="374650" cy="250825"/>
          </a:xfrm>
          <a:custGeom>
            <a:avLst/>
            <a:gdLst>
              <a:gd name="T0" fmla="*/ 0 w 583"/>
              <a:gd name="T1" fmla="*/ 0 h 231"/>
              <a:gd name="T2" fmla="*/ 0 w 583"/>
              <a:gd name="T3" fmla="*/ 2147483647 h 231"/>
              <a:gd name="T4" fmla="*/ 2147483647 w 583"/>
              <a:gd name="T5" fmla="*/ 2147483647 h 231"/>
              <a:gd name="T6" fmla="*/ 2147483647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chemeClr val="tx2"/>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nvGrpSpPr>
          <p:cNvPr id="182" name="Group 177"/>
          <p:cNvGrpSpPr>
            <a:grpSpLocks/>
          </p:cNvGrpSpPr>
          <p:nvPr/>
        </p:nvGrpSpPr>
        <p:grpSpPr bwMode="auto">
          <a:xfrm>
            <a:off x="984250" y="3127375"/>
            <a:ext cx="1438275" cy="317500"/>
            <a:chOff x="620" y="1970"/>
            <a:chExt cx="906" cy="200"/>
          </a:xfrm>
        </p:grpSpPr>
        <p:sp>
          <p:nvSpPr>
            <p:cNvPr id="183" name="Text Box 178"/>
            <p:cNvSpPr txBox="1">
              <a:spLocks noChangeArrowheads="1"/>
            </p:cNvSpPr>
            <p:nvPr/>
          </p:nvSpPr>
          <p:spPr bwMode="auto">
            <a:xfrm>
              <a:off x="940" y="1978"/>
              <a:ext cx="5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rgbClr val="D21804"/>
                  </a:solidFill>
                  <a:latin typeface="Tahoma" pitchFamily="34" charset="0"/>
                  <a:ea typeface="ＭＳ Ｐゴシック" pitchFamily="34" charset="-128"/>
                </a:rPr>
                <a:t>exchange</a:t>
              </a:r>
            </a:p>
          </p:txBody>
        </p:sp>
        <p:sp>
          <p:nvSpPr>
            <p:cNvPr id="184" name="Freeform 179"/>
            <p:cNvSpPr>
              <a:spLocks/>
            </p:cNvSpPr>
            <p:nvPr/>
          </p:nvSpPr>
          <p:spPr bwMode="auto">
            <a:xfrm>
              <a:off x="620" y="1970"/>
              <a:ext cx="236" cy="158"/>
            </a:xfrm>
            <a:custGeom>
              <a:avLst/>
              <a:gdLst>
                <a:gd name="T0" fmla="*/ 0 w 583"/>
                <a:gd name="T1" fmla="*/ 0 h 231"/>
                <a:gd name="T2" fmla="*/ 0 w 583"/>
                <a:gd name="T3" fmla="*/ 1 h 231"/>
                <a:gd name="T4" fmla="*/ 0 w 583"/>
                <a:gd name="T5" fmla="*/ 1 h 231"/>
                <a:gd name="T6" fmla="*/ 0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rgbClr val="D21804"/>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sp>
        <p:nvSpPr>
          <p:cNvPr id="185" name="Freeform 180"/>
          <p:cNvSpPr>
            <a:spLocks/>
          </p:cNvSpPr>
          <p:nvPr/>
        </p:nvSpPr>
        <p:spPr bwMode="auto">
          <a:xfrm>
            <a:off x="1920875" y="4219575"/>
            <a:ext cx="374650" cy="250825"/>
          </a:xfrm>
          <a:custGeom>
            <a:avLst/>
            <a:gdLst>
              <a:gd name="T0" fmla="*/ 0 w 583"/>
              <a:gd name="T1" fmla="*/ 0 h 231"/>
              <a:gd name="T2" fmla="*/ 0 w 583"/>
              <a:gd name="T3" fmla="*/ 2147483647 h 231"/>
              <a:gd name="T4" fmla="*/ 2147483647 w 583"/>
              <a:gd name="T5" fmla="*/ 2147483647 h 231"/>
              <a:gd name="T6" fmla="*/ 2147483647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chemeClr val="tx2"/>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nvGrpSpPr>
          <p:cNvPr id="186" name="Group 181"/>
          <p:cNvGrpSpPr>
            <a:grpSpLocks/>
          </p:cNvGrpSpPr>
          <p:nvPr/>
        </p:nvGrpSpPr>
        <p:grpSpPr bwMode="auto">
          <a:xfrm>
            <a:off x="1920875" y="4219575"/>
            <a:ext cx="1333500" cy="331788"/>
            <a:chOff x="1210" y="2658"/>
            <a:chExt cx="840" cy="209"/>
          </a:xfrm>
        </p:grpSpPr>
        <p:sp>
          <p:nvSpPr>
            <p:cNvPr id="187" name="Text Box 182"/>
            <p:cNvSpPr txBox="1">
              <a:spLocks noChangeArrowheads="1"/>
            </p:cNvSpPr>
            <p:nvPr/>
          </p:nvSpPr>
          <p:spPr bwMode="auto">
            <a:xfrm>
              <a:off x="1464" y="2675"/>
              <a:ext cx="5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rgbClr val="D21804"/>
                  </a:solidFill>
                  <a:latin typeface="Tahoma" pitchFamily="34" charset="0"/>
                  <a:ea typeface="ＭＳ Ｐゴシック" pitchFamily="34" charset="-128"/>
                </a:rPr>
                <a:t>exchange</a:t>
              </a:r>
            </a:p>
          </p:txBody>
        </p:sp>
        <p:sp>
          <p:nvSpPr>
            <p:cNvPr id="188" name="Freeform 183"/>
            <p:cNvSpPr>
              <a:spLocks/>
            </p:cNvSpPr>
            <p:nvPr/>
          </p:nvSpPr>
          <p:spPr bwMode="auto">
            <a:xfrm>
              <a:off x="1210" y="2658"/>
              <a:ext cx="236" cy="158"/>
            </a:xfrm>
            <a:custGeom>
              <a:avLst/>
              <a:gdLst>
                <a:gd name="T0" fmla="*/ 0 w 583"/>
                <a:gd name="T1" fmla="*/ 0 h 231"/>
                <a:gd name="T2" fmla="*/ 0 w 583"/>
                <a:gd name="T3" fmla="*/ 1 h 231"/>
                <a:gd name="T4" fmla="*/ 0 w 583"/>
                <a:gd name="T5" fmla="*/ 1 h 231"/>
                <a:gd name="T6" fmla="*/ 0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rgbClr val="D21804"/>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sp>
        <p:nvSpPr>
          <p:cNvPr id="189" name="Freeform 184"/>
          <p:cNvSpPr>
            <a:spLocks/>
          </p:cNvSpPr>
          <p:nvPr/>
        </p:nvSpPr>
        <p:spPr bwMode="auto">
          <a:xfrm>
            <a:off x="2295525" y="5451475"/>
            <a:ext cx="374650" cy="250825"/>
          </a:xfrm>
          <a:custGeom>
            <a:avLst/>
            <a:gdLst>
              <a:gd name="T0" fmla="*/ 0 w 583"/>
              <a:gd name="T1" fmla="*/ 0 h 231"/>
              <a:gd name="T2" fmla="*/ 0 w 583"/>
              <a:gd name="T3" fmla="*/ 2147483647 h 231"/>
              <a:gd name="T4" fmla="*/ 2147483647 w 583"/>
              <a:gd name="T5" fmla="*/ 2147483647 h 231"/>
              <a:gd name="T6" fmla="*/ 2147483647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chemeClr val="tx2"/>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nvGrpSpPr>
          <p:cNvPr id="190" name="Group 185"/>
          <p:cNvGrpSpPr>
            <a:grpSpLocks/>
          </p:cNvGrpSpPr>
          <p:nvPr/>
        </p:nvGrpSpPr>
        <p:grpSpPr bwMode="auto">
          <a:xfrm>
            <a:off x="2295525" y="5451475"/>
            <a:ext cx="1385888" cy="339725"/>
            <a:chOff x="1446" y="3434"/>
            <a:chExt cx="873" cy="214"/>
          </a:xfrm>
        </p:grpSpPr>
        <p:sp>
          <p:nvSpPr>
            <p:cNvPr id="191" name="Text Box 186"/>
            <p:cNvSpPr txBox="1">
              <a:spLocks noChangeArrowheads="1"/>
            </p:cNvSpPr>
            <p:nvPr/>
          </p:nvSpPr>
          <p:spPr bwMode="auto">
            <a:xfrm>
              <a:off x="1733" y="3456"/>
              <a:ext cx="5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rgbClr val="D21804"/>
                  </a:solidFill>
                  <a:latin typeface="Tahoma" pitchFamily="34" charset="0"/>
                  <a:ea typeface="ＭＳ Ｐゴシック" pitchFamily="34" charset="-128"/>
                </a:rPr>
                <a:t>exchange</a:t>
              </a:r>
            </a:p>
          </p:txBody>
        </p:sp>
        <p:sp>
          <p:nvSpPr>
            <p:cNvPr id="192" name="Freeform 187"/>
            <p:cNvSpPr>
              <a:spLocks/>
            </p:cNvSpPr>
            <p:nvPr/>
          </p:nvSpPr>
          <p:spPr bwMode="auto">
            <a:xfrm>
              <a:off x="1446" y="3434"/>
              <a:ext cx="236" cy="158"/>
            </a:xfrm>
            <a:custGeom>
              <a:avLst/>
              <a:gdLst>
                <a:gd name="T0" fmla="*/ 0 w 583"/>
                <a:gd name="T1" fmla="*/ 0 h 231"/>
                <a:gd name="T2" fmla="*/ 0 w 583"/>
                <a:gd name="T3" fmla="*/ 1 h 231"/>
                <a:gd name="T4" fmla="*/ 0 w 583"/>
                <a:gd name="T5" fmla="*/ 1 h 231"/>
                <a:gd name="T6" fmla="*/ 0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rgbClr val="D21804"/>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sp>
        <p:nvSpPr>
          <p:cNvPr id="193" name="Freeform 188"/>
          <p:cNvSpPr>
            <a:spLocks/>
          </p:cNvSpPr>
          <p:nvPr/>
        </p:nvSpPr>
        <p:spPr bwMode="auto">
          <a:xfrm>
            <a:off x="7294563" y="1997075"/>
            <a:ext cx="374650" cy="250825"/>
          </a:xfrm>
          <a:custGeom>
            <a:avLst/>
            <a:gdLst>
              <a:gd name="T0" fmla="*/ 0 w 583"/>
              <a:gd name="T1" fmla="*/ 0 h 231"/>
              <a:gd name="T2" fmla="*/ 0 w 583"/>
              <a:gd name="T3" fmla="*/ 2147483647 h 231"/>
              <a:gd name="T4" fmla="*/ 2147483647 w 583"/>
              <a:gd name="T5" fmla="*/ 2147483647 h 231"/>
              <a:gd name="T6" fmla="*/ 2147483647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chemeClr val="tx2"/>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nvGrpSpPr>
          <p:cNvPr id="194" name="Group 189"/>
          <p:cNvGrpSpPr>
            <a:grpSpLocks/>
          </p:cNvGrpSpPr>
          <p:nvPr/>
        </p:nvGrpSpPr>
        <p:grpSpPr bwMode="auto">
          <a:xfrm>
            <a:off x="6318250" y="1997075"/>
            <a:ext cx="1350963" cy="390525"/>
            <a:chOff x="3980" y="1258"/>
            <a:chExt cx="851" cy="246"/>
          </a:xfrm>
        </p:grpSpPr>
        <p:sp>
          <p:nvSpPr>
            <p:cNvPr id="195" name="Text Box 190"/>
            <p:cNvSpPr txBox="1">
              <a:spLocks noChangeArrowheads="1"/>
            </p:cNvSpPr>
            <p:nvPr/>
          </p:nvSpPr>
          <p:spPr bwMode="auto">
            <a:xfrm>
              <a:off x="3980" y="1312"/>
              <a:ext cx="5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rgbClr val="D21804"/>
                  </a:solidFill>
                  <a:latin typeface="Tahoma" pitchFamily="34" charset="0"/>
                  <a:ea typeface="ＭＳ Ｐゴシック" pitchFamily="34" charset="-128"/>
                </a:rPr>
                <a:t>exchange</a:t>
              </a:r>
            </a:p>
          </p:txBody>
        </p:sp>
        <p:sp>
          <p:nvSpPr>
            <p:cNvPr id="196" name="Freeform 191"/>
            <p:cNvSpPr>
              <a:spLocks/>
            </p:cNvSpPr>
            <p:nvPr/>
          </p:nvSpPr>
          <p:spPr bwMode="auto">
            <a:xfrm>
              <a:off x="4595" y="1258"/>
              <a:ext cx="236" cy="158"/>
            </a:xfrm>
            <a:custGeom>
              <a:avLst/>
              <a:gdLst>
                <a:gd name="T0" fmla="*/ 0 w 583"/>
                <a:gd name="T1" fmla="*/ 0 h 231"/>
                <a:gd name="T2" fmla="*/ 0 w 583"/>
                <a:gd name="T3" fmla="*/ 1 h 231"/>
                <a:gd name="T4" fmla="*/ 0 w 583"/>
                <a:gd name="T5" fmla="*/ 1 h 231"/>
                <a:gd name="T6" fmla="*/ 0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rgbClr val="D21804"/>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sp>
        <p:nvSpPr>
          <p:cNvPr id="197" name="Freeform 192"/>
          <p:cNvSpPr>
            <a:spLocks/>
          </p:cNvSpPr>
          <p:nvPr/>
        </p:nvSpPr>
        <p:spPr bwMode="auto">
          <a:xfrm>
            <a:off x="7742238" y="3146425"/>
            <a:ext cx="374650" cy="250825"/>
          </a:xfrm>
          <a:custGeom>
            <a:avLst/>
            <a:gdLst>
              <a:gd name="T0" fmla="*/ 0 w 583"/>
              <a:gd name="T1" fmla="*/ 0 h 231"/>
              <a:gd name="T2" fmla="*/ 0 w 583"/>
              <a:gd name="T3" fmla="*/ 2147483647 h 231"/>
              <a:gd name="T4" fmla="*/ 2147483647 w 583"/>
              <a:gd name="T5" fmla="*/ 2147483647 h 231"/>
              <a:gd name="T6" fmla="*/ 2147483647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chemeClr val="tx2"/>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nvGrpSpPr>
          <p:cNvPr id="198" name="Group 193"/>
          <p:cNvGrpSpPr>
            <a:grpSpLocks/>
          </p:cNvGrpSpPr>
          <p:nvPr/>
        </p:nvGrpSpPr>
        <p:grpSpPr bwMode="auto">
          <a:xfrm>
            <a:off x="6734175" y="3146425"/>
            <a:ext cx="1382713" cy="339725"/>
            <a:chOff x="4242" y="1982"/>
            <a:chExt cx="871" cy="214"/>
          </a:xfrm>
        </p:grpSpPr>
        <p:sp>
          <p:nvSpPr>
            <p:cNvPr id="199" name="Text Box 194"/>
            <p:cNvSpPr txBox="1">
              <a:spLocks noChangeArrowheads="1"/>
            </p:cNvSpPr>
            <p:nvPr/>
          </p:nvSpPr>
          <p:spPr bwMode="auto">
            <a:xfrm>
              <a:off x="4242" y="2004"/>
              <a:ext cx="5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rgbClr val="D21804"/>
                  </a:solidFill>
                  <a:latin typeface="Tahoma" pitchFamily="34" charset="0"/>
                  <a:ea typeface="ＭＳ Ｐゴシック" pitchFamily="34" charset="-128"/>
                </a:rPr>
                <a:t>exchange</a:t>
              </a:r>
            </a:p>
          </p:txBody>
        </p:sp>
        <p:sp>
          <p:nvSpPr>
            <p:cNvPr id="200" name="Freeform 195"/>
            <p:cNvSpPr>
              <a:spLocks/>
            </p:cNvSpPr>
            <p:nvPr/>
          </p:nvSpPr>
          <p:spPr bwMode="auto">
            <a:xfrm>
              <a:off x="4877" y="1982"/>
              <a:ext cx="236" cy="158"/>
            </a:xfrm>
            <a:custGeom>
              <a:avLst/>
              <a:gdLst>
                <a:gd name="T0" fmla="*/ 0 w 583"/>
                <a:gd name="T1" fmla="*/ 0 h 231"/>
                <a:gd name="T2" fmla="*/ 0 w 583"/>
                <a:gd name="T3" fmla="*/ 1 h 231"/>
                <a:gd name="T4" fmla="*/ 0 w 583"/>
                <a:gd name="T5" fmla="*/ 1 h 231"/>
                <a:gd name="T6" fmla="*/ 0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rgbClr val="D21804"/>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sp>
        <p:nvSpPr>
          <p:cNvPr id="201" name="Freeform 196"/>
          <p:cNvSpPr>
            <a:spLocks/>
          </p:cNvSpPr>
          <p:nvPr/>
        </p:nvSpPr>
        <p:spPr bwMode="auto">
          <a:xfrm>
            <a:off x="8231188" y="4395788"/>
            <a:ext cx="374650" cy="250825"/>
          </a:xfrm>
          <a:custGeom>
            <a:avLst/>
            <a:gdLst>
              <a:gd name="T0" fmla="*/ 0 w 583"/>
              <a:gd name="T1" fmla="*/ 0 h 231"/>
              <a:gd name="T2" fmla="*/ 0 w 583"/>
              <a:gd name="T3" fmla="*/ 2147483647 h 231"/>
              <a:gd name="T4" fmla="*/ 2147483647 w 583"/>
              <a:gd name="T5" fmla="*/ 2147483647 h 231"/>
              <a:gd name="T6" fmla="*/ 2147483647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chemeClr val="tx2"/>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nvGrpSpPr>
          <p:cNvPr id="202" name="Group 197"/>
          <p:cNvGrpSpPr>
            <a:grpSpLocks/>
          </p:cNvGrpSpPr>
          <p:nvPr/>
        </p:nvGrpSpPr>
        <p:grpSpPr bwMode="auto">
          <a:xfrm>
            <a:off x="7231063" y="4395788"/>
            <a:ext cx="1374775" cy="336550"/>
            <a:chOff x="4555" y="2769"/>
            <a:chExt cx="866" cy="212"/>
          </a:xfrm>
        </p:grpSpPr>
        <p:sp>
          <p:nvSpPr>
            <p:cNvPr id="203" name="Text Box 198"/>
            <p:cNvSpPr txBox="1">
              <a:spLocks noChangeArrowheads="1"/>
            </p:cNvSpPr>
            <p:nvPr/>
          </p:nvSpPr>
          <p:spPr bwMode="auto">
            <a:xfrm>
              <a:off x="4555" y="2789"/>
              <a:ext cx="5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solidFill>
                    <a:srgbClr val="D21804"/>
                  </a:solidFill>
                  <a:latin typeface="Tahoma" pitchFamily="34" charset="0"/>
                  <a:ea typeface="ＭＳ Ｐゴシック" pitchFamily="34" charset="-128"/>
                </a:rPr>
                <a:t>exchange</a:t>
              </a:r>
            </a:p>
          </p:txBody>
        </p:sp>
        <p:sp>
          <p:nvSpPr>
            <p:cNvPr id="204" name="Freeform 199"/>
            <p:cNvSpPr>
              <a:spLocks/>
            </p:cNvSpPr>
            <p:nvPr/>
          </p:nvSpPr>
          <p:spPr bwMode="auto">
            <a:xfrm>
              <a:off x="5185" y="2769"/>
              <a:ext cx="236" cy="158"/>
            </a:xfrm>
            <a:custGeom>
              <a:avLst/>
              <a:gdLst>
                <a:gd name="T0" fmla="*/ 0 w 583"/>
                <a:gd name="T1" fmla="*/ 0 h 231"/>
                <a:gd name="T2" fmla="*/ 0 w 583"/>
                <a:gd name="T3" fmla="*/ 1 h 231"/>
                <a:gd name="T4" fmla="*/ 0 w 583"/>
                <a:gd name="T5" fmla="*/ 1 h 231"/>
                <a:gd name="T6" fmla="*/ 0 w 583"/>
                <a:gd name="T7" fmla="*/ 0 h 231"/>
                <a:gd name="T8" fmla="*/ 0 60000 65536"/>
                <a:gd name="T9" fmla="*/ 0 60000 65536"/>
                <a:gd name="T10" fmla="*/ 0 60000 65536"/>
                <a:gd name="T11" fmla="*/ 0 60000 65536"/>
                <a:gd name="T12" fmla="*/ 0 w 583"/>
                <a:gd name="T13" fmla="*/ 0 h 231"/>
                <a:gd name="T14" fmla="*/ 583 w 583"/>
                <a:gd name="T15" fmla="*/ 231 h 231"/>
              </a:gdLst>
              <a:ahLst/>
              <a:cxnLst>
                <a:cxn ang="T8">
                  <a:pos x="T0" y="T1"/>
                </a:cxn>
                <a:cxn ang="T9">
                  <a:pos x="T2" y="T3"/>
                </a:cxn>
                <a:cxn ang="T10">
                  <a:pos x="T4" y="T5"/>
                </a:cxn>
                <a:cxn ang="T11">
                  <a:pos x="T6" y="T7"/>
                </a:cxn>
              </a:cxnLst>
              <a:rect l="T12" t="T13" r="T14" b="T15"/>
              <a:pathLst>
                <a:path w="583" h="231">
                  <a:moveTo>
                    <a:pt x="0" y="0"/>
                  </a:moveTo>
                  <a:lnTo>
                    <a:pt x="0" y="231"/>
                  </a:lnTo>
                  <a:lnTo>
                    <a:pt x="583" y="231"/>
                  </a:lnTo>
                  <a:lnTo>
                    <a:pt x="583" y="0"/>
                  </a:lnTo>
                </a:path>
              </a:pathLst>
            </a:custGeom>
            <a:noFill/>
            <a:ln w="19050">
              <a:solidFill>
                <a:srgbClr val="D21804"/>
              </a:solidFill>
              <a:miter lim="800000"/>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lstStyle/>
            <a:p>
              <a:endParaRPr lang="en-SG"/>
            </a:p>
          </p:txBody>
        </p:sp>
      </p:grpSp>
      <p:sp>
        <p:nvSpPr>
          <p:cNvPr id="205" name="Text Box 203"/>
          <p:cNvSpPr txBox="1">
            <a:spLocks noChangeArrowheads="1"/>
          </p:cNvSpPr>
          <p:nvPr/>
        </p:nvSpPr>
        <p:spPr bwMode="auto">
          <a:xfrm>
            <a:off x="7523163" y="5610225"/>
            <a:ext cx="13446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a:solidFill>
                  <a:schemeClr val="hlink"/>
                </a:solidFill>
                <a:latin typeface="Tahoma" pitchFamily="34" charset="0"/>
                <a:cs typeface="Tahoma" pitchFamily="34" charset="0"/>
              </a:rPr>
              <a:t>Done!</a:t>
            </a:r>
            <a:endParaRPr lang="en-SG" sz="2400">
              <a:solidFill>
                <a:schemeClr val="hlink"/>
              </a:solidFill>
              <a:latin typeface="Tahoma" pitchFamily="34" charset="0"/>
              <a:cs typeface="Tahoma" pitchFamily="34" charset="0"/>
            </a:endParaRPr>
          </a:p>
        </p:txBody>
      </p:sp>
      <p:sp>
        <p:nvSpPr>
          <p:cNvPr id="206" name="TextBox 205"/>
          <p:cNvSpPr txBox="1">
            <a:spLocks noChangeArrowheads="1"/>
          </p:cNvSpPr>
          <p:nvPr/>
        </p:nvSpPr>
        <p:spPr bwMode="auto">
          <a:xfrm>
            <a:off x="3768724" y="5561013"/>
            <a:ext cx="3462339" cy="707886"/>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solidFill>
                  <a:srgbClr val="0000FF"/>
                </a:solidFill>
              </a:rPr>
              <a:t>Q: Is the array sorted?</a:t>
            </a:r>
          </a:p>
          <a:p>
            <a:pPr eaLnBrk="1" hangingPunct="1"/>
            <a:r>
              <a:rPr lang="en-US" sz="2000">
                <a:solidFill>
                  <a:srgbClr val="0000FF"/>
                </a:solidFill>
              </a:rPr>
              <a:t>Q: What have we achieved?</a:t>
            </a:r>
            <a:endParaRPr lang="en-SG" sz="2000">
              <a:solidFill>
                <a:srgbClr val="0000FF"/>
              </a:solidFill>
            </a:endParaRPr>
          </a:p>
        </p:txBody>
      </p:sp>
    </p:spTree>
    <p:extLst>
      <p:ext uri="{BB962C8B-B14F-4D97-AF65-F5344CB8AC3E}">
        <p14:creationId xmlns:p14="http://schemas.microsoft.com/office/powerpoint/2010/main" val="21917710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77"/>
                                        </p:tgtEl>
                                        <p:attrNameLst>
                                          <p:attrName>style.visibility</p:attrName>
                                        </p:attrNameLst>
                                      </p:cBhvr>
                                      <p:to>
                                        <p:strVal val="visible"/>
                                      </p:to>
                                    </p:set>
                                    <p:animEffect transition="in" filter="dissolve">
                                      <p:cBhvr>
                                        <p:cTn id="11" dur="500"/>
                                        <p:tgtEl>
                                          <p:spTgt spid="177"/>
                                        </p:tgtEl>
                                      </p:cBhvr>
                                    </p:animEffect>
                                  </p:childTnLst>
                                </p:cTn>
                              </p:par>
                            </p:childTnLst>
                          </p:cTn>
                        </p:par>
                        <p:par>
                          <p:cTn id="12" fill="hold">
                            <p:stCondLst>
                              <p:cond delay="1000"/>
                            </p:stCondLst>
                            <p:childTnLst>
                              <p:par>
                                <p:cTn id="13" presetID="9" presetClass="entr" presetSubtype="0" fill="hold" nodeType="afterEffect">
                                  <p:stCondLst>
                                    <p:cond delay="500"/>
                                  </p:stCondLst>
                                  <p:childTnLst>
                                    <p:set>
                                      <p:cBhvr>
                                        <p:cTn id="14" dur="1" fill="hold">
                                          <p:stCondLst>
                                            <p:cond delay="0"/>
                                          </p:stCondLst>
                                        </p:cTn>
                                        <p:tgtEl>
                                          <p:spTgt spid="42"/>
                                        </p:tgtEl>
                                        <p:attrNameLst>
                                          <p:attrName>style.visibility</p:attrName>
                                        </p:attrNameLst>
                                      </p:cBhvr>
                                      <p:to>
                                        <p:strVal val="visible"/>
                                      </p:to>
                                    </p:set>
                                    <p:animEffect transition="in" filter="dissolve">
                                      <p:cBhvr>
                                        <p:cTn id="15" dur="500"/>
                                        <p:tgtEl>
                                          <p:spTgt spid="4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81"/>
                                        </p:tgtEl>
                                        <p:attrNameLst>
                                          <p:attrName>style.visibility</p:attrName>
                                        </p:attrNameLst>
                                      </p:cBhvr>
                                      <p:to>
                                        <p:strVal val="visible"/>
                                      </p:to>
                                    </p:set>
                                    <p:animEffect transition="in" filter="dissolve">
                                      <p:cBhvr>
                                        <p:cTn id="20" dur="500"/>
                                        <p:tgtEl>
                                          <p:spTgt spid="181"/>
                                        </p:tgtEl>
                                      </p:cBhvr>
                                    </p:animEffect>
                                  </p:childTnLst>
                                </p:cTn>
                              </p:par>
                            </p:childTnLst>
                          </p:cTn>
                        </p:par>
                        <p:par>
                          <p:cTn id="21" fill="hold">
                            <p:stCondLst>
                              <p:cond delay="500"/>
                            </p:stCondLst>
                            <p:childTnLst>
                              <p:par>
                                <p:cTn id="22" presetID="9" presetClass="entr" presetSubtype="0" fill="hold" nodeType="afterEffect">
                                  <p:stCondLst>
                                    <p:cond delay="0"/>
                                  </p:stCondLst>
                                  <p:childTnLst>
                                    <p:set>
                                      <p:cBhvr>
                                        <p:cTn id="23" dur="1" fill="hold">
                                          <p:stCondLst>
                                            <p:cond delay="0"/>
                                          </p:stCondLst>
                                        </p:cTn>
                                        <p:tgtEl>
                                          <p:spTgt spid="182"/>
                                        </p:tgtEl>
                                        <p:attrNameLst>
                                          <p:attrName>style.visibility</p:attrName>
                                        </p:attrNameLst>
                                      </p:cBhvr>
                                      <p:to>
                                        <p:strVal val="visible"/>
                                      </p:to>
                                    </p:set>
                                    <p:animEffect transition="in" filter="dissolve">
                                      <p:cBhvr>
                                        <p:cTn id="24" dur="500"/>
                                        <p:tgtEl>
                                          <p:spTgt spid="182"/>
                                        </p:tgtEl>
                                      </p:cBhvr>
                                    </p:animEffect>
                                  </p:childTnLst>
                                </p:cTn>
                              </p:par>
                            </p:childTnLst>
                          </p:cTn>
                        </p:par>
                        <p:par>
                          <p:cTn id="25" fill="hold">
                            <p:stCondLst>
                              <p:cond delay="1000"/>
                            </p:stCondLst>
                            <p:childTnLst>
                              <p:par>
                                <p:cTn id="26" presetID="9" presetClass="entr" presetSubtype="0" fill="hold" nodeType="afterEffect">
                                  <p:stCondLst>
                                    <p:cond delay="500"/>
                                  </p:stCondLst>
                                  <p:childTnLst>
                                    <p:set>
                                      <p:cBhvr>
                                        <p:cTn id="27" dur="1" fill="hold">
                                          <p:stCondLst>
                                            <p:cond delay="0"/>
                                          </p:stCondLst>
                                        </p:cTn>
                                        <p:tgtEl>
                                          <p:spTgt spid="62"/>
                                        </p:tgtEl>
                                        <p:attrNameLst>
                                          <p:attrName>style.visibility</p:attrName>
                                        </p:attrNameLst>
                                      </p:cBhvr>
                                      <p:to>
                                        <p:strVal val="visible"/>
                                      </p:to>
                                    </p:set>
                                    <p:animEffect transition="in" filter="dissolve">
                                      <p:cBhvr>
                                        <p:cTn id="28" dur="500"/>
                                        <p:tgtEl>
                                          <p:spTgt spid="62"/>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76"/>
                                        </p:tgtEl>
                                        <p:attrNameLst>
                                          <p:attrName>style.visibility</p:attrName>
                                        </p:attrNameLst>
                                      </p:cBhvr>
                                      <p:to>
                                        <p:strVal val="visible"/>
                                      </p:to>
                                    </p:set>
                                    <p:animEffect transition="in" filter="dissolve">
                                      <p:cBhvr>
                                        <p:cTn id="33" dur="500"/>
                                        <p:tgtEl>
                                          <p:spTgt spid="176"/>
                                        </p:tgtEl>
                                      </p:cBhvr>
                                    </p:animEffect>
                                  </p:childTnLst>
                                </p:cTn>
                              </p:par>
                            </p:childTnLst>
                          </p:cTn>
                        </p:par>
                        <p:par>
                          <p:cTn id="34" fill="hold">
                            <p:stCondLst>
                              <p:cond delay="500"/>
                            </p:stCondLst>
                            <p:childTnLst>
                              <p:par>
                                <p:cTn id="35" presetID="9" presetClass="entr" presetSubtype="0" fill="hold" grpId="0" nodeType="afterEffect">
                                  <p:stCondLst>
                                    <p:cond delay="0"/>
                                  </p:stCondLst>
                                  <p:childTnLst>
                                    <p:set>
                                      <p:cBhvr>
                                        <p:cTn id="36" dur="1" fill="hold">
                                          <p:stCondLst>
                                            <p:cond delay="0"/>
                                          </p:stCondLst>
                                        </p:cTn>
                                        <p:tgtEl>
                                          <p:spTgt spid="180"/>
                                        </p:tgtEl>
                                        <p:attrNameLst>
                                          <p:attrName>style.visibility</p:attrName>
                                        </p:attrNameLst>
                                      </p:cBhvr>
                                      <p:to>
                                        <p:strVal val="visible"/>
                                      </p:to>
                                    </p:set>
                                    <p:animEffect transition="in" filter="dissolve">
                                      <p:cBhvr>
                                        <p:cTn id="37" dur="500"/>
                                        <p:tgtEl>
                                          <p:spTgt spid="180"/>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85"/>
                                        </p:tgtEl>
                                        <p:attrNameLst>
                                          <p:attrName>style.visibility</p:attrName>
                                        </p:attrNameLst>
                                      </p:cBhvr>
                                      <p:to>
                                        <p:strVal val="visible"/>
                                      </p:to>
                                    </p:set>
                                    <p:animEffect transition="in" filter="dissolve">
                                      <p:cBhvr>
                                        <p:cTn id="42" dur="500"/>
                                        <p:tgtEl>
                                          <p:spTgt spid="185"/>
                                        </p:tgtEl>
                                      </p:cBhvr>
                                    </p:animEffect>
                                  </p:childTnLst>
                                </p:cTn>
                              </p:par>
                            </p:childTnLst>
                          </p:cTn>
                        </p:par>
                        <p:par>
                          <p:cTn id="43" fill="hold">
                            <p:stCondLst>
                              <p:cond delay="500"/>
                            </p:stCondLst>
                            <p:childTnLst>
                              <p:par>
                                <p:cTn id="44" presetID="9" presetClass="entr" presetSubtype="0" fill="hold" nodeType="afterEffect">
                                  <p:stCondLst>
                                    <p:cond delay="0"/>
                                  </p:stCondLst>
                                  <p:childTnLst>
                                    <p:set>
                                      <p:cBhvr>
                                        <p:cTn id="45" dur="1" fill="hold">
                                          <p:stCondLst>
                                            <p:cond delay="0"/>
                                          </p:stCondLst>
                                        </p:cTn>
                                        <p:tgtEl>
                                          <p:spTgt spid="186"/>
                                        </p:tgtEl>
                                        <p:attrNameLst>
                                          <p:attrName>style.visibility</p:attrName>
                                        </p:attrNameLst>
                                      </p:cBhvr>
                                      <p:to>
                                        <p:strVal val="visible"/>
                                      </p:to>
                                    </p:set>
                                    <p:animEffect transition="in" filter="dissolve">
                                      <p:cBhvr>
                                        <p:cTn id="46" dur="500"/>
                                        <p:tgtEl>
                                          <p:spTgt spid="186"/>
                                        </p:tgtEl>
                                      </p:cBhvr>
                                    </p:animEffect>
                                  </p:childTnLst>
                                </p:cTn>
                              </p:par>
                            </p:childTnLst>
                          </p:cTn>
                        </p:par>
                        <p:par>
                          <p:cTn id="47" fill="hold">
                            <p:stCondLst>
                              <p:cond delay="1000"/>
                            </p:stCondLst>
                            <p:childTnLst>
                              <p:par>
                                <p:cTn id="48" presetID="9" presetClass="entr" presetSubtype="0" fill="hold" nodeType="afterEffect">
                                  <p:stCondLst>
                                    <p:cond delay="500"/>
                                  </p:stCondLst>
                                  <p:childTnLst>
                                    <p:set>
                                      <p:cBhvr>
                                        <p:cTn id="49" dur="1" fill="hold">
                                          <p:stCondLst>
                                            <p:cond delay="0"/>
                                          </p:stCondLst>
                                        </p:cTn>
                                        <p:tgtEl>
                                          <p:spTgt spid="81"/>
                                        </p:tgtEl>
                                        <p:attrNameLst>
                                          <p:attrName>style.visibility</p:attrName>
                                        </p:attrNameLst>
                                      </p:cBhvr>
                                      <p:to>
                                        <p:strVal val="visible"/>
                                      </p:to>
                                    </p:set>
                                    <p:animEffect transition="in" filter="dissolve">
                                      <p:cBhvr>
                                        <p:cTn id="50" dur="500"/>
                                        <p:tgtEl>
                                          <p:spTgt spid="81"/>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189"/>
                                        </p:tgtEl>
                                        <p:attrNameLst>
                                          <p:attrName>style.visibility</p:attrName>
                                        </p:attrNameLst>
                                      </p:cBhvr>
                                      <p:to>
                                        <p:strVal val="visible"/>
                                      </p:to>
                                    </p:set>
                                    <p:animEffect transition="in" filter="dissolve">
                                      <p:cBhvr>
                                        <p:cTn id="55" dur="500"/>
                                        <p:tgtEl>
                                          <p:spTgt spid="189"/>
                                        </p:tgtEl>
                                      </p:cBhvr>
                                    </p:animEffect>
                                  </p:childTnLst>
                                </p:cTn>
                              </p:par>
                            </p:childTnLst>
                          </p:cTn>
                        </p:par>
                        <p:par>
                          <p:cTn id="56" fill="hold">
                            <p:stCondLst>
                              <p:cond delay="500"/>
                            </p:stCondLst>
                            <p:childTnLst>
                              <p:par>
                                <p:cTn id="57" presetID="9" presetClass="entr" presetSubtype="0" fill="hold" nodeType="afterEffect">
                                  <p:stCondLst>
                                    <p:cond delay="0"/>
                                  </p:stCondLst>
                                  <p:childTnLst>
                                    <p:set>
                                      <p:cBhvr>
                                        <p:cTn id="58" dur="1" fill="hold">
                                          <p:stCondLst>
                                            <p:cond delay="0"/>
                                          </p:stCondLst>
                                        </p:cTn>
                                        <p:tgtEl>
                                          <p:spTgt spid="190"/>
                                        </p:tgtEl>
                                        <p:attrNameLst>
                                          <p:attrName>style.visibility</p:attrName>
                                        </p:attrNameLst>
                                      </p:cBhvr>
                                      <p:to>
                                        <p:strVal val="visible"/>
                                      </p:to>
                                    </p:set>
                                    <p:animEffect transition="in" filter="dissolve">
                                      <p:cBhvr>
                                        <p:cTn id="59" dur="500"/>
                                        <p:tgtEl>
                                          <p:spTgt spid="190"/>
                                        </p:tgtEl>
                                      </p:cBhvr>
                                    </p:animEffect>
                                  </p:childTnLst>
                                </p:cTn>
                              </p:par>
                            </p:childTnLst>
                          </p:cTn>
                        </p:par>
                        <p:par>
                          <p:cTn id="60" fill="hold">
                            <p:stCondLst>
                              <p:cond delay="1000"/>
                            </p:stCondLst>
                            <p:childTnLst>
                              <p:par>
                                <p:cTn id="61" presetID="9" presetClass="entr" presetSubtype="0" fill="hold" nodeType="afterEffect">
                                  <p:stCondLst>
                                    <p:cond delay="500"/>
                                  </p:stCondLst>
                                  <p:childTnLst>
                                    <p:set>
                                      <p:cBhvr>
                                        <p:cTn id="62" dur="1" fill="hold">
                                          <p:stCondLst>
                                            <p:cond delay="0"/>
                                          </p:stCondLst>
                                        </p:cTn>
                                        <p:tgtEl>
                                          <p:spTgt spid="100"/>
                                        </p:tgtEl>
                                        <p:attrNameLst>
                                          <p:attrName>style.visibility</p:attrName>
                                        </p:attrNameLst>
                                      </p:cBhvr>
                                      <p:to>
                                        <p:strVal val="visible"/>
                                      </p:to>
                                    </p:set>
                                    <p:animEffect transition="in" filter="dissolve">
                                      <p:cBhvr>
                                        <p:cTn id="63" dur="500"/>
                                        <p:tgtEl>
                                          <p:spTgt spid="100"/>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193"/>
                                        </p:tgtEl>
                                        <p:attrNameLst>
                                          <p:attrName>style.visibility</p:attrName>
                                        </p:attrNameLst>
                                      </p:cBhvr>
                                      <p:to>
                                        <p:strVal val="visible"/>
                                      </p:to>
                                    </p:set>
                                    <p:animEffect transition="in" filter="dissolve">
                                      <p:cBhvr>
                                        <p:cTn id="68" dur="500"/>
                                        <p:tgtEl>
                                          <p:spTgt spid="193"/>
                                        </p:tgtEl>
                                      </p:cBhvr>
                                    </p:animEffect>
                                  </p:childTnLst>
                                </p:cTn>
                              </p:par>
                            </p:childTnLst>
                          </p:cTn>
                        </p:par>
                        <p:par>
                          <p:cTn id="69" fill="hold">
                            <p:stCondLst>
                              <p:cond delay="500"/>
                            </p:stCondLst>
                            <p:childTnLst>
                              <p:par>
                                <p:cTn id="70" presetID="9" presetClass="entr" presetSubtype="0" fill="hold" nodeType="afterEffect">
                                  <p:stCondLst>
                                    <p:cond delay="0"/>
                                  </p:stCondLst>
                                  <p:childTnLst>
                                    <p:set>
                                      <p:cBhvr>
                                        <p:cTn id="71" dur="1" fill="hold">
                                          <p:stCondLst>
                                            <p:cond delay="0"/>
                                          </p:stCondLst>
                                        </p:cTn>
                                        <p:tgtEl>
                                          <p:spTgt spid="194"/>
                                        </p:tgtEl>
                                        <p:attrNameLst>
                                          <p:attrName>style.visibility</p:attrName>
                                        </p:attrNameLst>
                                      </p:cBhvr>
                                      <p:to>
                                        <p:strVal val="visible"/>
                                      </p:to>
                                    </p:set>
                                    <p:animEffect transition="in" filter="dissolve">
                                      <p:cBhvr>
                                        <p:cTn id="72" dur="500"/>
                                        <p:tgtEl>
                                          <p:spTgt spid="194"/>
                                        </p:tgtEl>
                                      </p:cBhvr>
                                    </p:animEffect>
                                  </p:childTnLst>
                                </p:cTn>
                              </p:par>
                            </p:childTnLst>
                          </p:cTn>
                        </p:par>
                        <p:par>
                          <p:cTn id="73" fill="hold">
                            <p:stCondLst>
                              <p:cond delay="1000"/>
                            </p:stCondLst>
                            <p:childTnLst>
                              <p:par>
                                <p:cTn id="74" presetID="9" presetClass="entr" presetSubtype="0" fill="hold" nodeType="afterEffect">
                                  <p:stCondLst>
                                    <p:cond delay="500"/>
                                  </p:stCondLst>
                                  <p:childTnLst>
                                    <p:set>
                                      <p:cBhvr>
                                        <p:cTn id="75" dur="1" fill="hold">
                                          <p:stCondLst>
                                            <p:cond delay="0"/>
                                          </p:stCondLst>
                                        </p:cTn>
                                        <p:tgtEl>
                                          <p:spTgt spid="119"/>
                                        </p:tgtEl>
                                        <p:attrNameLst>
                                          <p:attrName>style.visibility</p:attrName>
                                        </p:attrNameLst>
                                      </p:cBhvr>
                                      <p:to>
                                        <p:strVal val="visible"/>
                                      </p:to>
                                    </p:set>
                                    <p:animEffect transition="in" filter="dissolve">
                                      <p:cBhvr>
                                        <p:cTn id="76" dur="500"/>
                                        <p:tgtEl>
                                          <p:spTgt spid="119"/>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197"/>
                                        </p:tgtEl>
                                        <p:attrNameLst>
                                          <p:attrName>style.visibility</p:attrName>
                                        </p:attrNameLst>
                                      </p:cBhvr>
                                      <p:to>
                                        <p:strVal val="visible"/>
                                      </p:to>
                                    </p:set>
                                    <p:animEffect transition="in" filter="dissolve">
                                      <p:cBhvr>
                                        <p:cTn id="81" dur="500"/>
                                        <p:tgtEl>
                                          <p:spTgt spid="197"/>
                                        </p:tgtEl>
                                      </p:cBhvr>
                                    </p:animEffect>
                                  </p:childTnLst>
                                </p:cTn>
                              </p:par>
                            </p:childTnLst>
                          </p:cTn>
                        </p:par>
                        <p:par>
                          <p:cTn id="82" fill="hold">
                            <p:stCondLst>
                              <p:cond delay="500"/>
                            </p:stCondLst>
                            <p:childTnLst>
                              <p:par>
                                <p:cTn id="83" presetID="9" presetClass="entr" presetSubtype="0" fill="hold" nodeType="afterEffect">
                                  <p:stCondLst>
                                    <p:cond delay="0"/>
                                  </p:stCondLst>
                                  <p:childTnLst>
                                    <p:set>
                                      <p:cBhvr>
                                        <p:cTn id="84" dur="1" fill="hold">
                                          <p:stCondLst>
                                            <p:cond delay="0"/>
                                          </p:stCondLst>
                                        </p:cTn>
                                        <p:tgtEl>
                                          <p:spTgt spid="198"/>
                                        </p:tgtEl>
                                        <p:attrNameLst>
                                          <p:attrName>style.visibility</p:attrName>
                                        </p:attrNameLst>
                                      </p:cBhvr>
                                      <p:to>
                                        <p:strVal val="visible"/>
                                      </p:to>
                                    </p:set>
                                    <p:animEffect transition="in" filter="dissolve">
                                      <p:cBhvr>
                                        <p:cTn id="85" dur="500"/>
                                        <p:tgtEl>
                                          <p:spTgt spid="198"/>
                                        </p:tgtEl>
                                      </p:cBhvr>
                                    </p:animEffect>
                                  </p:childTnLst>
                                </p:cTn>
                              </p:par>
                            </p:childTnLst>
                          </p:cTn>
                        </p:par>
                        <p:par>
                          <p:cTn id="86" fill="hold">
                            <p:stCondLst>
                              <p:cond delay="1000"/>
                            </p:stCondLst>
                            <p:childTnLst>
                              <p:par>
                                <p:cTn id="87" presetID="9" presetClass="entr" presetSubtype="0" fill="hold" nodeType="afterEffect">
                                  <p:stCondLst>
                                    <p:cond delay="500"/>
                                  </p:stCondLst>
                                  <p:childTnLst>
                                    <p:set>
                                      <p:cBhvr>
                                        <p:cTn id="88" dur="1" fill="hold">
                                          <p:stCondLst>
                                            <p:cond delay="0"/>
                                          </p:stCondLst>
                                        </p:cTn>
                                        <p:tgtEl>
                                          <p:spTgt spid="138"/>
                                        </p:tgtEl>
                                        <p:attrNameLst>
                                          <p:attrName>style.visibility</p:attrName>
                                        </p:attrNameLst>
                                      </p:cBhvr>
                                      <p:to>
                                        <p:strVal val="visible"/>
                                      </p:to>
                                    </p:set>
                                    <p:animEffect transition="in" filter="dissolve">
                                      <p:cBhvr>
                                        <p:cTn id="89" dur="500"/>
                                        <p:tgtEl>
                                          <p:spTgt spid="138"/>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201"/>
                                        </p:tgtEl>
                                        <p:attrNameLst>
                                          <p:attrName>style.visibility</p:attrName>
                                        </p:attrNameLst>
                                      </p:cBhvr>
                                      <p:to>
                                        <p:strVal val="visible"/>
                                      </p:to>
                                    </p:set>
                                    <p:animEffect transition="in" filter="dissolve">
                                      <p:cBhvr>
                                        <p:cTn id="94" dur="500"/>
                                        <p:tgtEl>
                                          <p:spTgt spid="201"/>
                                        </p:tgtEl>
                                      </p:cBhvr>
                                    </p:animEffect>
                                  </p:childTnLst>
                                </p:cTn>
                              </p:par>
                            </p:childTnLst>
                          </p:cTn>
                        </p:par>
                        <p:par>
                          <p:cTn id="95" fill="hold">
                            <p:stCondLst>
                              <p:cond delay="500"/>
                            </p:stCondLst>
                            <p:childTnLst>
                              <p:par>
                                <p:cTn id="96" presetID="9" presetClass="entr" presetSubtype="0" fill="hold" nodeType="afterEffect">
                                  <p:stCondLst>
                                    <p:cond delay="0"/>
                                  </p:stCondLst>
                                  <p:childTnLst>
                                    <p:set>
                                      <p:cBhvr>
                                        <p:cTn id="97" dur="1" fill="hold">
                                          <p:stCondLst>
                                            <p:cond delay="0"/>
                                          </p:stCondLst>
                                        </p:cTn>
                                        <p:tgtEl>
                                          <p:spTgt spid="202"/>
                                        </p:tgtEl>
                                        <p:attrNameLst>
                                          <p:attrName>style.visibility</p:attrName>
                                        </p:attrNameLst>
                                      </p:cBhvr>
                                      <p:to>
                                        <p:strVal val="visible"/>
                                      </p:to>
                                    </p:set>
                                    <p:animEffect transition="in" filter="dissolve">
                                      <p:cBhvr>
                                        <p:cTn id="98" dur="500"/>
                                        <p:tgtEl>
                                          <p:spTgt spid="202"/>
                                        </p:tgtEl>
                                      </p:cBhvr>
                                    </p:animEffect>
                                  </p:childTnLst>
                                </p:cTn>
                              </p:par>
                            </p:childTnLst>
                          </p:cTn>
                        </p:par>
                        <p:par>
                          <p:cTn id="99" fill="hold">
                            <p:stCondLst>
                              <p:cond delay="1000"/>
                            </p:stCondLst>
                            <p:childTnLst>
                              <p:par>
                                <p:cTn id="100" presetID="9" presetClass="entr" presetSubtype="0" fill="hold" nodeType="afterEffect">
                                  <p:stCondLst>
                                    <p:cond delay="500"/>
                                  </p:stCondLst>
                                  <p:childTnLst>
                                    <p:set>
                                      <p:cBhvr>
                                        <p:cTn id="101" dur="1" fill="hold">
                                          <p:stCondLst>
                                            <p:cond delay="0"/>
                                          </p:stCondLst>
                                        </p:cTn>
                                        <p:tgtEl>
                                          <p:spTgt spid="157"/>
                                        </p:tgtEl>
                                        <p:attrNameLst>
                                          <p:attrName>style.visibility</p:attrName>
                                        </p:attrNameLst>
                                      </p:cBhvr>
                                      <p:to>
                                        <p:strVal val="visible"/>
                                      </p:to>
                                    </p:set>
                                    <p:animEffect transition="in" filter="dissolve">
                                      <p:cBhvr>
                                        <p:cTn id="102" dur="500"/>
                                        <p:tgtEl>
                                          <p:spTgt spid="157"/>
                                        </p:tgtEl>
                                      </p:cBhvr>
                                    </p:animEffect>
                                  </p:childTnLst>
                                </p:cTn>
                              </p:par>
                            </p:childTnLst>
                          </p:cTn>
                        </p:par>
                        <p:par>
                          <p:cTn id="103" fill="hold">
                            <p:stCondLst>
                              <p:cond delay="2000"/>
                            </p:stCondLst>
                            <p:childTnLst>
                              <p:par>
                                <p:cTn id="104" presetID="9" presetClass="entr" presetSubtype="0" fill="hold" grpId="0" nodeType="afterEffect">
                                  <p:stCondLst>
                                    <p:cond delay="0"/>
                                  </p:stCondLst>
                                  <p:childTnLst>
                                    <p:set>
                                      <p:cBhvr>
                                        <p:cTn id="105" dur="1" fill="hold">
                                          <p:stCondLst>
                                            <p:cond delay="0"/>
                                          </p:stCondLst>
                                        </p:cTn>
                                        <p:tgtEl>
                                          <p:spTgt spid="205"/>
                                        </p:tgtEl>
                                        <p:attrNameLst>
                                          <p:attrName>style.visibility</p:attrName>
                                        </p:attrNameLst>
                                      </p:cBhvr>
                                      <p:to>
                                        <p:strVal val="visible"/>
                                      </p:to>
                                    </p:set>
                                    <p:animEffect transition="in" filter="dissolve">
                                      <p:cBhvr>
                                        <p:cTn id="106" dur="500"/>
                                        <p:tgtEl>
                                          <p:spTgt spid="205"/>
                                        </p:tgtEl>
                                      </p:cBhvr>
                                    </p:animEffect>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grpId="0" nodeType="clickEffect">
                                  <p:stCondLst>
                                    <p:cond delay="0"/>
                                  </p:stCondLst>
                                  <p:childTnLst>
                                    <p:set>
                                      <p:cBhvr>
                                        <p:cTn id="110" dur="1" fill="hold">
                                          <p:stCondLst>
                                            <p:cond delay="0"/>
                                          </p:stCondLst>
                                        </p:cTn>
                                        <p:tgtEl>
                                          <p:spTgt spid="206"/>
                                        </p:tgtEl>
                                        <p:attrNameLst>
                                          <p:attrName>style.visibility</p:attrName>
                                        </p:attrNameLst>
                                      </p:cBhvr>
                                      <p:to>
                                        <p:strVal val="visible"/>
                                      </p:to>
                                    </p:set>
                                    <p:animEffect transition="in" filter="dissolve">
                                      <p:cBhvr>
                                        <p:cTn id="111" dur="500"/>
                                        <p:tgtEl>
                                          <p:spTgt spid="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76" grpId="0" animBg="1"/>
      <p:bldP spid="180" grpId="0" autoUpdateAnimBg="0"/>
      <p:bldP spid="181" grpId="0" animBg="1"/>
      <p:bldP spid="185" grpId="0" animBg="1"/>
      <p:bldP spid="189" grpId="0" animBg="1"/>
      <p:bldP spid="193" grpId="0" animBg="1"/>
      <p:bldP spid="197" grpId="0" animBg="1"/>
      <p:bldP spid="201" grpId="0" animBg="1"/>
      <p:bldP spid="205" grpId="0"/>
      <p:bldP spid="20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Insertion Sort</a:t>
            </a:r>
          </a:p>
        </p:txBody>
      </p:sp>
      <p:sp>
        <p:nvSpPr>
          <p:cNvPr id="7" name="Slide Number Placeholder 6"/>
          <p:cNvSpPr>
            <a:spLocks noGrp="1"/>
          </p:cNvSpPr>
          <p:nvPr>
            <p:ph type="sldNum" sz="quarter" idx="12"/>
          </p:nvPr>
        </p:nvSpPr>
        <p:spPr/>
        <p:txBody>
          <a:bodyPr>
            <a:normAutofit/>
          </a:bodyPr>
          <a:lstStyle/>
          <a:p>
            <a:pPr>
              <a:defRPr/>
            </a:pPr>
            <a:r>
              <a:rPr lang="en-US" sz="1200" dirty="0"/>
              <a:t>Week13</a:t>
            </a:r>
            <a:r>
              <a:rPr sz="1200" dirty="0"/>
              <a:t> </a:t>
            </a:r>
            <a:r>
              <a:rPr lang="en-US" sz="1200" dirty="0"/>
              <a:t>-</a:t>
            </a:r>
            <a:r>
              <a:rPr sz="1200" dirty="0"/>
              <a:t> </a:t>
            </a:r>
            <a:fld id="{F7EC234A-9094-4BB8-9EA4-75ECDA8A365B}" type="slidenum">
              <a:rPr sz="1200" smtClean="0"/>
              <a:pPr>
                <a:defRPr/>
              </a:pPr>
              <a:t>26</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13" name="Rectangle 8"/>
          <p:cNvSpPr>
            <a:spLocks noChangeArrowheads="1"/>
          </p:cNvSpPr>
          <p:nvPr/>
        </p:nvSpPr>
        <p:spPr bwMode="auto">
          <a:xfrm>
            <a:off x="390525" y="4181475"/>
            <a:ext cx="8116888"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FontTx/>
              <a:buChar char="•"/>
            </a:pPr>
            <a:endParaRPr lang="en-SG" sz="2000"/>
          </a:p>
        </p:txBody>
      </p:sp>
      <p:sp>
        <p:nvSpPr>
          <p:cNvPr id="17" name="Rectangle 3">
            <a:extLst>
              <a:ext uri="{FF2B5EF4-FFF2-40B4-BE49-F238E27FC236}">
                <a16:creationId xmlns:a16="http://schemas.microsoft.com/office/drawing/2014/main" id="{8D70864A-3031-49A0-A6F2-F45BF672F16F}"/>
              </a:ext>
            </a:extLst>
          </p:cNvPr>
          <p:cNvSpPr>
            <a:spLocks noGrp="1" noChangeArrowheads="1"/>
          </p:cNvSpPr>
          <p:nvPr>
            <p:ph idx="1"/>
          </p:nvPr>
        </p:nvSpPr>
        <p:spPr>
          <a:xfrm>
            <a:off x="334963" y="1314450"/>
            <a:ext cx="8382000" cy="5353478"/>
          </a:xfrm>
        </p:spPr>
        <p:txBody>
          <a:bodyPr>
            <a:normAutofit/>
          </a:bodyPr>
          <a:lstStyle/>
          <a:p>
            <a:pPr marL="352425" indent="-352425">
              <a:spcBef>
                <a:spcPts val="600"/>
              </a:spcBef>
              <a:buClr>
                <a:schemeClr val="tx1">
                  <a:lumMod val="90000"/>
                  <a:lumOff val="10000"/>
                </a:schemeClr>
              </a:buClr>
              <a:buSzPct val="100000"/>
              <a:buFont typeface="Wingdings" panose="05000000000000000000" pitchFamily="2" charset="2"/>
              <a:buChar char="§"/>
            </a:pPr>
            <a:endParaRPr lang="en-US"/>
          </a:p>
          <a:p>
            <a:pPr eaLnBrk="1" hangingPunct="1">
              <a:lnSpc>
                <a:spcPct val="90000"/>
              </a:lnSpc>
            </a:pPr>
            <a:endParaRPr lang="en-US" sz="2200"/>
          </a:p>
        </p:txBody>
      </p:sp>
      <p:grpSp>
        <p:nvGrpSpPr>
          <p:cNvPr id="14" name="Group 19">
            <a:extLst>
              <a:ext uri="{FF2B5EF4-FFF2-40B4-BE49-F238E27FC236}">
                <a16:creationId xmlns:a16="http://schemas.microsoft.com/office/drawing/2014/main" id="{F4FFE805-631C-4549-A618-AA681FE4D558}"/>
              </a:ext>
            </a:extLst>
          </p:cNvPr>
          <p:cNvGrpSpPr>
            <a:grpSpLocks/>
          </p:cNvGrpSpPr>
          <p:nvPr/>
        </p:nvGrpSpPr>
        <p:grpSpPr bwMode="auto">
          <a:xfrm>
            <a:off x="2554836" y="3059594"/>
            <a:ext cx="3048000" cy="409575"/>
            <a:chOff x="1344" y="2064"/>
            <a:chExt cx="1920" cy="258"/>
          </a:xfrm>
        </p:grpSpPr>
        <p:sp>
          <p:nvSpPr>
            <p:cNvPr id="15" name="Text Box 20">
              <a:extLst>
                <a:ext uri="{FF2B5EF4-FFF2-40B4-BE49-F238E27FC236}">
                  <a16:creationId xmlns:a16="http://schemas.microsoft.com/office/drawing/2014/main" id="{49E9F815-6FED-475C-BE16-279763C81B02}"/>
                </a:ext>
              </a:extLst>
            </p:cNvPr>
            <p:cNvSpPr txBox="1">
              <a:spLocks noChangeArrowheads="1"/>
            </p:cNvSpPr>
            <p:nvPr/>
          </p:nvSpPr>
          <p:spPr bwMode="auto">
            <a:xfrm>
              <a:off x="1344" y="2064"/>
              <a:ext cx="384" cy="258"/>
            </a:xfrm>
            <a:prstGeom prst="rect">
              <a:avLst/>
            </a:prstGeom>
            <a:solidFill>
              <a:srgbClr val="FFC000"/>
            </a:solidFill>
            <a:ln w="12700" cap="sq">
              <a:solidFill>
                <a:schemeClr val="tx1"/>
              </a:solidFill>
              <a:miter lim="800000"/>
              <a:headEnd type="none" w="sm" len="sm"/>
              <a:tailEnd type="none" w="sm" len="sm"/>
            </a:ln>
          </p:spPr>
          <p:txBody>
            <a:bodyPr>
              <a:spAutoFit/>
            </a:bodyPr>
            <a:lstStyle/>
            <a:p>
              <a:pPr algn="ctr">
                <a:spcBef>
                  <a:spcPct val="50000"/>
                </a:spcBef>
              </a:pPr>
              <a:r>
                <a:rPr lang="en-US" sz="2000"/>
                <a:t>5</a:t>
              </a:r>
            </a:p>
          </p:txBody>
        </p:sp>
        <p:sp>
          <p:nvSpPr>
            <p:cNvPr id="16" name="Text Box 21">
              <a:extLst>
                <a:ext uri="{FF2B5EF4-FFF2-40B4-BE49-F238E27FC236}">
                  <a16:creationId xmlns:a16="http://schemas.microsoft.com/office/drawing/2014/main" id="{1989F1DC-5724-4625-B65E-7A48AC6A6A3D}"/>
                </a:ext>
              </a:extLst>
            </p:cNvPr>
            <p:cNvSpPr txBox="1">
              <a:spLocks noChangeArrowheads="1"/>
            </p:cNvSpPr>
            <p:nvPr/>
          </p:nvSpPr>
          <p:spPr bwMode="auto">
            <a:xfrm>
              <a:off x="1728" y="2064"/>
              <a:ext cx="384" cy="258"/>
            </a:xfrm>
            <a:prstGeom prst="rect">
              <a:avLst/>
            </a:prstGeom>
            <a:solidFill>
              <a:srgbClr val="FFC000"/>
            </a:solidFill>
            <a:ln w="12700" cap="sq">
              <a:solidFill>
                <a:schemeClr val="tx1"/>
              </a:solidFill>
              <a:miter lim="800000"/>
              <a:headEnd type="none" w="sm" len="sm"/>
              <a:tailEnd type="none" w="sm" len="sm"/>
            </a:ln>
          </p:spPr>
          <p:txBody>
            <a:bodyPr>
              <a:spAutoFit/>
            </a:bodyPr>
            <a:lstStyle/>
            <a:p>
              <a:pPr algn="ctr">
                <a:spcBef>
                  <a:spcPct val="50000"/>
                </a:spcBef>
              </a:pPr>
              <a:r>
                <a:rPr lang="en-US" sz="2000"/>
                <a:t>10</a:t>
              </a:r>
            </a:p>
          </p:txBody>
        </p:sp>
        <p:sp>
          <p:nvSpPr>
            <p:cNvPr id="18" name="Text Box 22">
              <a:extLst>
                <a:ext uri="{FF2B5EF4-FFF2-40B4-BE49-F238E27FC236}">
                  <a16:creationId xmlns:a16="http://schemas.microsoft.com/office/drawing/2014/main" id="{DF51DAE4-0283-4148-B674-080D5301E357}"/>
                </a:ext>
              </a:extLst>
            </p:cNvPr>
            <p:cNvSpPr txBox="1">
              <a:spLocks noChangeArrowheads="1"/>
            </p:cNvSpPr>
            <p:nvPr/>
          </p:nvSpPr>
          <p:spPr bwMode="auto">
            <a:xfrm>
              <a:off x="2112" y="2064"/>
              <a:ext cx="384" cy="258"/>
            </a:xfrm>
            <a:prstGeom prst="rect">
              <a:avLst/>
            </a:prstGeom>
            <a:solidFill>
              <a:schemeClr val="bg1"/>
            </a:solidFill>
            <a:ln w="12700" cap="sq">
              <a:solidFill>
                <a:schemeClr val="tx1"/>
              </a:solidFill>
              <a:miter lim="800000"/>
              <a:headEnd type="none" w="sm" len="sm"/>
              <a:tailEnd type="none" w="sm" len="sm"/>
            </a:ln>
          </p:spPr>
          <p:txBody>
            <a:bodyPr>
              <a:spAutoFit/>
            </a:bodyPr>
            <a:lstStyle/>
            <a:p>
              <a:pPr algn="ctr">
                <a:spcBef>
                  <a:spcPct val="50000"/>
                </a:spcBef>
              </a:pPr>
              <a:r>
                <a:rPr lang="en-US" sz="2000"/>
                <a:t>7</a:t>
              </a:r>
            </a:p>
          </p:txBody>
        </p:sp>
        <p:sp>
          <p:nvSpPr>
            <p:cNvPr id="19" name="Text Box 23">
              <a:extLst>
                <a:ext uri="{FF2B5EF4-FFF2-40B4-BE49-F238E27FC236}">
                  <a16:creationId xmlns:a16="http://schemas.microsoft.com/office/drawing/2014/main" id="{76E0D9DC-B137-4924-8EEA-62ACA049E131}"/>
                </a:ext>
              </a:extLst>
            </p:cNvPr>
            <p:cNvSpPr txBox="1">
              <a:spLocks noChangeArrowheads="1"/>
            </p:cNvSpPr>
            <p:nvPr/>
          </p:nvSpPr>
          <p:spPr bwMode="auto">
            <a:xfrm>
              <a:off x="2496" y="2064"/>
              <a:ext cx="384" cy="258"/>
            </a:xfrm>
            <a:prstGeom prst="rect">
              <a:avLst/>
            </a:prstGeom>
            <a:solidFill>
              <a:schemeClr val="bg1"/>
            </a:solidFill>
            <a:ln w="12700" cap="sq">
              <a:solidFill>
                <a:schemeClr val="tx1"/>
              </a:solidFill>
              <a:miter lim="800000"/>
              <a:headEnd type="none" w="sm" len="sm"/>
              <a:tailEnd type="none" w="sm" len="sm"/>
            </a:ln>
          </p:spPr>
          <p:txBody>
            <a:bodyPr>
              <a:spAutoFit/>
            </a:bodyPr>
            <a:lstStyle/>
            <a:p>
              <a:pPr algn="ctr">
                <a:spcBef>
                  <a:spcPct val="50000"/>
                </a:spcBef>
              </a:pPr>
              <a:r>
                <a:rPr lang="en-US" sz="2000"/>
                <a:t>1</a:t>
              </a:r>
            </a:p>
          </p:txBody>
        </p:sp>
        <p:sp>
          <p:nvSpPr>
            <p:cNvPr id="20" name="Text Box 24">
              <a:extLst>
                <a:ext uri="{FF2B5EF4-FFF2-40B4-BE49-F238E27FC236}">
                  <a16:creationId xmlns:a16="http://schemas.microsoft.com/office/drawing/2014/main" id="{E56C9623-EAD1-493D-ABA0-7847AF5AE40E}"/>
                </a:ext>
              </a:extLst>
            </p:cNvPr>
            <p:cNvSpPr txBox="1">
              <a:spLocks noChangeArrowheads="1"/>
            </p:cNvSpPr>
            <p:nvPr/>
          </p:nvSpPr>
          <p:spPr bwMode="auto">
            <a:xfrm>
              <a:off x="2880" y="2064"/>
              <a:ext cx="384" cy="258"/>
            </a:xfrm>
            <a:prstGeom prst="rect">
              <a:avLst/>
            </a:prstGeom>
            <a:solidFill>
              <a:schemeClr val="bg1"/>
            </a:solidFill>
            <a:ln w="12700" cap="sq">
              <a:solidFill>
                <a:schemeClr val="tx1"/>
              </a:solidFill>
              <a:miter lim="800000"/>
              <a:headEnd type="none" w="sm" len="sm"/>
              <a:tailEnd type="none" w="sm" len="sm"/>
            </a:ln>
          </p:spPr>
          <p:txBody>
            <a:bodyPr>
              <a:spAutoFit/>
            </a:bodyPr>
            <a:lstStyle/>
            <a:p>
              <a:pPr algn="ctr">
                <a:spcBef>
                  <a:spcPct val="50000"/>
                </a:spcBef>
              </a:pPr>
              <a:r>
                <a:rPr lang="en-US" sz="2000"/>
                <a:t>6</a:t>
              </a:r>
            </a:p>
          </p:txBody>
        </p:sp>
      </p:grpSp>
      <p:grpSp>
        <p:nvGrpSpPr>
          <p:cNvPr id="23" name="Group 33">
            <a:extLst>
              <a:ext uri="{FF2B5EF4-FFF2-40B4-BE49-F238E27FC236}">
                <a16:creationId xmlns:a16="http://schemas.microsoft.com/office/drawing/2014/main" id="{527750FD-B912-4CD6-9454-1E13ADC2EEDF}"/>
              </a:ext>
            </a:extLst>
          </p:cNvPr>
          <p:cNvGrpSpPr>
            <a:grpSpLocks/>
          </p:cNvGrpSpPr>
          <p:nvPr/>
        </p:nvGrpSpPr>
        <p:grpSpPr bwMode="auto">
          <a:xfrm>
            <a:off x="2173836" y="1525320"/>
            <a:ext cx="3475039" cy="1171575"/>
            <a:chOff x="1752600" y="2108200"/>
            <a:chExt cx="3475039" cy="1171575"/>
          </a:xfrm>
        </p:grpSpPr>
        <p:grpSp>
          <p:nvGrpSpPr>
            <p:cNvPr id="24" name="Group 5">
              <a:extLst>
                <a:ext uri="{FF2B5EF4-FFF2-40B4-BE49-F238E27FC236}">
                  <a16:creationId xmlns:a16="http://schemas.microsoft.com/office/drawing/2014/main" id="{BEA274BE-48BD-49E9-988A-B87449CB115A}"/>
                </a:ext>
              </a:extLst>
            </p:cNvPr>
            <p:cNvGrpSpPr>
              <a:grpSpLocks/>
            </p:cNvGrpSpPr>
            <p:nvPr/>
          </p:nvGrpSpPr>
          <p:grpSpPr bwMode="auto">
            <a:xfrm>
              <a:off x="1870075" y="2565400"/>
              <a:ext cx="3357564" cy="714375"/>
              <a:chOff x="1178" y="1392"/>
              <a:chExt cx="2115" cy="450"/>
            </a:xfrm>
          </p:grpSpPr>
          <p:sp>
            <p:nvSpPr>
              <p:cNvPr id="29" name="Text Box 7">
                <a:extLst>
                  <a:ext uri="{FF2B5EF4-FFF2-40B4-BE49-F238E27FC236}">
                    <a16:creationId xmlns:a16="http://schemas.microsoft.com/office/drawing/2014/main" id="{76EEBB11-AB04-41E9-8BFD-E955CAD80BAA}"/>
                  </a:ext>
                </a:extLst>
              </p:cNvPr>
              <p:cNvSpPr txBox="1">
                <a:spLocks noChangeArrowheads="1"/>
              </p:cNvSpPr>
              <p:nvPr/>
            </p:nvSpPr>
            <p:spPr bwMode="auto">
              <a:xfrm>
                <a:off x="1178" y="1392"/>
                <a:ext cx="2115" cy="204"/>
              </a:xfrm>
              <a:prstGeom prst="rect">
                <a:avLst/>
              </a:prstGeom>
              <a:noFill/>
              <a:ln w="9525">
                <a:noFill/>
                <a:miter lim="800000"/>
                <a:headEnd/>
                <a:tailEnd/>
              </a:ln>
            </p:spPr>
            <p:txBody>
              <a:bodyPr wrap="square">
                <a:spAutoFit/>
              </a:bodyPr>
              <a:lstStyle/>
              <a:p>
                <a:pPr eaLnBrk="0" hangingPunct="0"/>
                <a:r>
                  <a:rPr lang="en-US" sz="1500">
                    <a:solidFill>
                      <a:srgbClr val="0000FF"/>
                    </a:solidFill>
                    <a:latin typeface="Verdana" pitchFamily="34" charset="0"/>
                  </a:rPr>
                  <a:t>a   [0]     [1]     [2]     [3]    [4] </a:t>
                </a:r>
              </a:p>
            </p:txBody>
          </p:sp>
          <p:grpSp>
            <p:nvGrpSpPr>
              <p:cNvPr id="30" name="Group 8">
                <a:extLst>
                  <a:ext uri="{FF2B5EF4-FFF2-40B4-BE49-F238E27FC236}">
                    <a16:creationId xmlns:a16="http://schemas.microsoft.com/office/drawing/2014/main" id="{0EA02EC1-D9C7-49AD-85D9-837348869041}"/>
                  </a:ext>
                </a:extLst>
              </p:cNvPr>
              <p:cNvGrpSpPr>
                <a:grpSpLocks/>
              </p:cNvGrpSpPr>
              <p:nvPr/>
            </p:nvGrpSpPr>
            <p:grpSpPr bwMode="auto">
              <a:xfrm>
                <a:off x="1344" y="1584"/>
                <a:ext cx="1920" cy="258"/>
                <a:chOff x="1344" y="1584"/>
                <a:chExt cx="1920" cy="258"/>
              </a:xfrm>
            </p:grpSpPr>
            <p:sp>
              <p:nvSpPr>
                <p:cNvPr id="31" name="Text Box 9">
                  <a:extLst>
                    <a:ext uri="{FF2B5EF4-FFF2-40B4-BE49-F238E27FC236}">
                      <a16:creationId xmlns:a16="http://schemas.microsoft.com/office/drawing/2014/main" id="{818F942E-67D7-4288-901C-CE4E1B085D58}"/>
                    </a:ext>
                  </a:extLst>
                </p:cNvPr>
                <p:cNvSpPr txBox="1">
                  <a:spLocks noChangeArrowheads="1"/>
                </p:cNvSpPr>
                <p:nvPr/>
              </p:nvSpPr>
              <p:spPr bwMode="auto">
                <a:xfrm>
                  <a:off x="1344" y="1584"/>
                  <a:ext cx="384" cy="258"/>
                </a:xfrm>
                <a:prstGeom prst="rect">
                  <a:avLst/>
                </a:prstGeom>
                <a:solidFill>
                  <a:srgbClr val="FFC000"/>
                </a:solidFill>
                <a:ln w="12700" cap="sq">
                  <a:solidFill>
                    <a:schemeClr val="tx1"/>
                  </a:solidFill>
                  <a:miter lim="800000"/>
                  <a:headEnd type="none" w="sm" len="sm"/>
                  <a:tailEnd type="none" w="sm" len="sm"/>
                </a:ln>
              </p:spPr>
              <p:txBody>
                <a:bodyPr>
                  <a:spAutoFit/>
                </a:bodyPr>
                <a:lstStyle/>
                <a:p>
                  <a:pPr algn="ctr">
                    <a:spcBef>
                      <a:spcPct val="50000"/>
                    </a:spcBef>
                  </a:pPr>
                  <a:r>
                    <a:rPr lang="en-US" sz="2000"/>
                    <a:t>10</a:t>
                  </a:r>
                </a:p>
              </p:txBody>
            </p:sp>
            <p:sp>
              <p:nvSpPr>
                <p:cNvPr id="32" name="Text Box 10">
                  <a:extLst>
                    <a:ext uri="{FF2B5EF4-FFF2-40B4-BE49-F238E27FC236}">
                      <a16:creationId xmlns:a16="http://schemas.microsoft.com/office/drawing/2014/main" id="{A591DD00-A0A1-4199-9309-05AA47BCAFC7}"/>
                    </a:ext>
                  </a:extLst>
                </p:cNvPr>
                <p:cNvSpPr txBox="1">
                  <a:spLocks noChangeArrowheads="1"/>
                </p:cNvSpPr>
                <p:nvPr/>
              </p:nvSpPr>
              <p:spPr bwMode="auto">
                <a:xfrm>
                  <a:off x="1728" y="1584"/>
                  <a:ext cx="384" cy="258"/>
                </a:xfrm>
                <a:prstGeom prst="rect">
                  <a:avLst/>
                </a:prstGeom>
                <a:solidFill>
                  <a:schemeClr val="bg1"/>
                </a:solidFill>
                <a:ln w="12700" cap="sq">
                  <a:solidFill>
                    <a:schemeClr val="tx1"/>
                  </a:solidFill>
                  <a:miter lim="800000"/>
                  <a:headEnd type="none" w="sm" len="sm"/>
                  <a:tailEnd type="none" w="sm" len="sm"/>
                </a:ln>
              </p:spPr>
              <p:txBody>
                <a:bodyPr>
                  <a:spAutoFit/>
                </a:bodyPr>
                <a:lstStyle/>
                <a:p>
                  <a:pPr algn="ctr">
                    <a:spcBef>
                      <a:spcPct val="50000"/>
                    </a:spcBef>
                  </a:pPr>
                  <a:r>
                    <a:rPr lang="en-US" sz="2000"/>
                    <a:t>5</a:t>
                  </a:r>
                </a:p>
              </p:txBody>
            </p:sp>
            <p:sp>
              <p:nvSpPr>
                <p:cNvPr id="33" name="Text Box 11">
                  <a:extLst>
                    <a:ext uri="{FF2B5EF4-FFF2-40B4-BE49-F238E27FC236}">
                      <a16:creationId xmlns:a16="http://schemas.microsoft.com/office/drawing/2014/main" id="{F692C2B2-9594-471C-9396-D70AEA7C4156}"/>
                    </a:ext>
                  </a:extLst>
                </p:cNvPr>
                <p:cNvSpPr txBox="1">
                  <a:spLocks noChangeArrowheads="1"/>
                </p:cNvSpPr>
                <p:nvPr/>
              </p:nvSpPr>
              <p:spPr bwMode="auto">
                <a:xfrm>
                  <a:off x="2112" y="1584"/>
                  <a:ext cx="384" cy="258"/>
                </a:xfrm>
                <a:prstGeom prst="rect">
                  <a:avLst/>
                </a:prstGeom>
                <a:solidFill>
                  <a:schemeClr val="bg1"/>
                </a:solidFill>
                <a:ln w="12700" cap="sq">
                  <a:solidFill>
                    <a:schemeClr val="tx1"/>
                  </a:solidFill>
                  <a:miter lim="800000"/>
                  <a:headEnd type="none" w="sm" len="sm"/>
                  <a:tailEnd type="none" w="sm" len="sm"/>
                </a:ln>
              </p:spPr>
              <p:txBody>
                <a:bodyPr>
                  <a:spAutoFit/>
                </a:bodyPr>
                <a:lstStyle/>
                <a:p>
                  <a:pPr algn="ctr">
                    <a:spcBef>
                      <a:spcPct val="50000"/>
                    </a:spcBef>
                  </a:pPr>
                  <a:r>
                    <a:rPr lang="en-US" sz="2000"/>
                    <a:t>7</a:t>
                  </a:r>
                </a:p>
              </p:txBody>
            </p:sp>
            <p:sp>
              <p:nvSpPr>
                <p:cNvPr id="34" name="Text Box 12">
                  <a:extLst>
                    <a:ext uri="{FF2B5EF4-FFF2-40B4-BE49-F238E27FC236}">
                      <a16:creationId xmlns:a16="http://schemas.microsoft.com/office/drawing/2014/main" id="{9E85C089-07CD-466A-8DC7-F6DDDC5C9F22}"/>
                    </a:ext>
                  </a:extLst>
                </p:cNvPr>
                <p:cNvSpPr txBox="1">
                  <a:spLocks noChangeArrowheads="1"/>
                </p:cNvSpPr>
                <p:nvPr/>
              </p:nvSpPr>
              <p:spPr bwMode="auto">
                <a:xfrm>
                  <a:off x="2496" y="1584"/>
                  <a:ext cx="384" cy="258"/>
                </a:xfrm>
                <a:prstGeom prst="rect">
                  <a:avLst/>
                </a:prstGeom>
                <a:solidFill>
                  <a:schemeClr val="bg1"/>
                </a:solidFill>
                <a:ln w="12700" cap="sq">
                  <a:solidFill>
                    <a:schemeClr val="tx1"/>
                  </a:solidFill>
                  <a:miter lim="800000"/>
                  <a:headEnd type="none" w="sm" len="sm"/>
                  <a:tailEnd type="none" w="sm" len="sm"/>
                </a:ln>
              </p:spPr>
              <p:txBody>
                <a:bodyPr>
                  <a:spAutoFit/>
                </a:bodyPr>
                <a:lstStyle/>
                <a:p>
                  <a:pPr algn="ctr">
                    <a:spcBef>
                      <a:spcPct val="50000"/>
                    </a:spcBef>
                  </a:pPr>
                  <a:r>
                    <a:rPr lang="en-US" sz="2000"/>
                    <a:t>1</a:t>
                  </a:r>
                </a:p>
              </p:txBody>
            </p:sp>
            <p:sp>
              <p:nvSpPr>
                <p:cNvPr id="35" name="Text Box 13">
                  <a:extLst>
                    <a:ext uri="{FF2B5EF4-FFF2-40B4-BE49-F238E27FC236}">
                      <a16:creationId xmlns:a16="http://schemas.microsoft.com/office/drawing/2014/main" id="{F2E49419-7CDB-48CF-9AD8-0A5DCA8DD4B8}"/>
                    </a:ext>
                  </a:extLst>
                </p:cNvPr>
                <p:cNvSpPr txBox="1">
                  <a:spLocks noChangeArrowheads="1"/>
                </p:cNvSpPr>
                <p:nvPr/>
              </p:nvSpPr>
              <p:spPr bwMode="auto">
                <a:xfrm>
                  <a:off x="2880" y="1584"/>
                  <a:ext cx="384" cy="258"/>
                </a:xfrm>
                <a:prstGeom prst="rect">
                  <a:avLst/>
                </a:prstGeom>
                <a:solidFill>
                  <a:schemeClr val="bg1"/>
                </a:solidFill>
                <a:ln w="12700" cap="sq">
                  <a:solidFill>
                    <a:schemeClr val="tx1"/>
                  </a:solidFill>
                  <a:miter lim="800000"/>
                  <a:headEnd type="none" w="sm" len="sm"/>
                  <a:tailEnd type="none" w="sm" len="sm"/>
                </a:ln>
              </p:spPr>
              <p:txBody>
                <a:bodyPr>
                  <a:spAutoFit/>
                </a:bodyPr>
                <a:lstStyle/>
                <a:p>
                  <a:pPr algn="ctr">
                    <a:spcBef>
                      <a:spcPct val="50000"/>
                    </a:spcBef>
                  </a:pPr>
                  <a:r>
                    <a:rPr lang="en-US" sz="2000"/>
                    <a:t>6</a:t>
                  </a:r>
                </a:p>
              </p:txBody>
            </p:sp>
          </p:grpSp>
        </p:grpSp>
        <p:grpSp>
          <p:nvGrpSpPr>
            <p:cNvPr id="25" name="Group 25">
              <a:extLst>
                <a:ext uri="{FF2B5EF4-FFF2-40B4-BE49-F238E27FC236}">
                  <a16:creationId xmlns:a16="http://schemas.microsoft.com/office/drawing/2014/main" id="{BE97BDB1-7CDB-4C1F-9EA9-9846F07AE2B0}"/>
                </a:ext>
              </a:extLst>
            </p:cNvPr>
            <p:cNvGrpSpPr>
              <a:grpSpLocks/>
            </p:cNvGrpSpPr>
            <p:nvPr/>
          </p:nvGrpSpPr>
          <p:grpSpPr bwMode="auto">
            <a:xfrm>
              <a:off x="1752600" y="2108200"/>
              <a:ext cx="1524000" cy="457200"/>
              <a:chOff x="1104" y="1104"/>
              <a:chExt cx="960" cy="288"/>
            </a:xfrm>
          </p:grpSpPr>
          <p:sp>
            <p:nvSpPr>
              <p:cNvPr id="26" name="AutoShape 26">
                <a:extLst>
                  <a:ext uri="{FF2B5EF4-FFF2-40B4-BE49-F238E27FC236}">
                    <a16:creationId xmlns:a16="http://schemas.microsoft.com/office/drawing/2014/main" id="{EB6FB12E-B066-473F-BA3D-1240870BC380}"/>
                  </a:ext>
                </a:extLst>
              </p:cNvPr>
              <p:cNvSpPr>
                <a:spLocks/>
              </p:cNvSpPr>
              <p:nvPr/>
            </p:nvSpPr>
            <p:spPr bwMode="auto">
              <a:xfrm rot="5400000">
                <a:off x="1488" y="1152"/>
                <a:ext cx="96" cy="384"/>
              </a:xfrm>
              <a:prstGeom prst="leftBrace">
                <a:avLst>
                  <a:gd name="adj1" fmla="val 33333"/>
                  <a:gd name="adj2" fmla="val 50000"/>
                </a:avLst>
              </a:prstGeom>
              <a:noFill/>
              <a:ln w="25400" cap="sq">
                <a:solidFill>
                  <a:srgbClr val="9900CC"/>
                </a:solidFill>
                <a:round/>
                <a:headEnd type="none" w="sm" len="sm"/>
                <a:tailEnd type="none" w="sm" len="sm"/>
              </a:ln>
            </p:spPr>
            <p:txBody>
              <a:bodyPr wrap="none" anchor="ctr"/>
              <a:lstStyle/>
              <a:p>
                <a:endParaRPr lang="en-SG"/>
              </a:p>
            </p:txBody>
          </p:sp>
          <p:sp>
            <p:nvSpPr>
              <p:cNvPr id="27" name="Text Box 27">
                <a:extLst>
                  <a:ext uri="{FF2B5EF4-FFF2-40B4-BE49-F238E27FC236}">
                    <a16:creationId xmlns:a16="http://schemas.microsoft.com/office/drawing/2014/main" id="{E5B53861-8A61-45A9-AD06-17FF9AC15BA9}"/>
                  </a:ext>
                </a:extLst>
              </p:cNvPr>
              <p:cNvSpPr txBox="1">
                <a:spLocks noChangeArrowheads="1"/>
              </p:cNvSpPr>
              <p:nvPr/>
            </p:nvSpPr>
            <p:spPr bwMode="auto">
              <a:xfrm>
                <a:off x="1104" y="1104"/>
                <a:ext cx="960" cy="212"/>
              </a:xfrm>
              <a:prstGeom prst="rect">
                <a:avLst/>
              </a:prstGeom>
              <a:noFill/>
              <a:ln w="12700" cap="sq">
                <a:noFill/>
                <a:miter lim="800000"/>
                <a:headEnd type="none" w="sm" len="sm"/>
                <a:tailEnd type="none" w="sm" len="sm"/>
              </a:ln>
            </p:spPr>
            <p:txBody>
              <a:bodyPr>
                <a:spAutoFit/>
              </a:bodyPr>
              <a:lstStyle/>
              <a:p>
                <a:pPr algn="ctr">
                  <a:spcBef>
                    <a:spcPct val="50000"/>
                  </a:spcBef>
                </a:pPr>
                <a:r>
                  <a:rPr lang="en-US" sz="1600" i="1">
                    <a:solidFill>
                      <a:srgbClr val="9900CC"/>
                    </a:solidFill>
                  </a:rPr>
                  <a:t>Sorted region</a:t>
                </a:r>
              </a:p>
            </p:txBody>
          </p:sp>
        </p:grpSp>
      </p:grpSp>
      <p:grpSp>
        <p:nvGrpSpPr>
          <p:cNvPr id="36" name="Group 34">
            <a:extLst>
              <a:ext uri="{FF2B5EF4-FFF2-40B4-BE49-F238E27FC236}">
                <a16:creationId xmlns:a16="http://schemas.microsoft.com/office/drawing/2014/main" id="{2014848C-D6DB-466A-92C7-3641C7640051}"/>
              </a:ext>
            </a:extLst>
          </p:cNvPr>
          <p:cNvGrpSpPr>
            <a:grpSpLocks/>
          </p:cNvGrpSpPr>
          <p:nvPr/>
        </p:nvGrpSpPr>
        <p:grpSpPr bwMode="auto">
          <a:xfrm>
            <a:off x="3264449" y="2270056"/>
            <a:ext cx="5462587" cy="1111070"/>
            <a:chOff x="2843808" y="2852936"/>
            <a:chExt cx="5461992" cy="1111070"/>
          </a:xfrm>
        </p:grpSpPr>
        <p:sp>
          <p:nvSpPr>
            <p:cNvPr id="37" name="Oval 28">
              <a:extLst>
                <a:ext uri="{FF2B5EF4-FFF2-40B4-BE49-F238E27FC236}">
                  <a16:creationId xmlns:a16="http://schemas.microsoft.com/office/drawing/2014/main" id="{F54BFB11-604B-4D25-B705-C4D7A4D1D6B2}"/>
                </a:ext>
              </a:extLst>
            </p:cNvPr>
            <p:cNvSpPr>
              <a:spLocks noChangeArrowheads="1"/>
            </p:cNvSpPr>
            <p:nvPr/>
          </p:nvSpPr>
          <p:spPr bwMode="auto">
            <a:xfrm>
              <a:off x="2843808" y="2852936"/>
              <a:ext cx="381000" cy="533400"/>
            </a:xfrm>
            <a:prstGeom prst="ellipse">
              <a:avLst/>
            </a:prstGeom>
            <a:noFill/>
            <a:ln w="25400" cap="sq">
              <a:solidFill>
                <a:srgbClr val="CC0000"/>
              </a:solidFill>
              <a:round/>
              <a:headEnd type="none" w="sm" len="sm"/>
              <a:tailEnd type="none" w="sm" len="sm"/>
            </a:ln>
          </p:spPr>
          <p:txBody>
            <a:bodyPr wrap="none" anchor="ctr"/>
            <a:lstStyle/>
            <a:p>
              <a:endParaRPr lang="en-SG"/>
            </a:p>
          </p:txBody>
        </p:sp>
        <p:sp>
          <p:nvSpPr>
            <p:cNvPr id="38" name="Text Box 29">
              <a:extLst>
                <a:ext uri="{FF2B5EF4-FFF2-40B4-BE49-F238E27FC236}">
                  <a16:creationId xmlns:a16="http://schemas.microsoft.com/office/drawing/2014/main" id="{9A41B016-6198-48D4-A481-8E3A247241B3}"/>
                </a:ext>
              </a:extLst>
            </p:cNvPr>
            <p:cNvSpPr txBox="1">
              <a:spLocks noChangeArrowheads="1"/>
            </p:cNvSpPr>
            <p:nvPr/>
          </p:nvSpPr>
          <p:spPr bwMode="auto">
            <a:xfrm>
              <a:off x="5867400" y="2957531"/>
              <a:ext cx="2438400" cy="1006475"/>
            </a:xfrm>
            <a:prstGeom prst="rect">
              <a:avLst/>
            </a:prstGeom>
            <a:noFill/>
            <a:ln w="12700" cap="sq">
              <a:noFill/>
              <a:miter lim="800000"/>
              <a:headEnd type="none" w="sm" len="sm"/>
              <a:tailEnd type="none" w="sm" len="sm"/>
            </a:ln>
          </p:spPr>
          <p:txBody>
            <a:bodyPr>
              <a:spAutoFit/>
            </a:bodyPr>
            <a:lstStyle/>
            <a:p>
              <a:pPr>
                <a:spcBef>
                  <a:spcPct val="50000"/>
                </a:spcBef>
              </a:pPr>
              <a:r>
                <a:rPr lang="en-US" sz="2000">
                  <a:solidFill>
                    <a:srgbClr val="9900CC"/>
                  </a:solidFill>
                </a:rPr>
                <a:t>Where to insert a[1] in the sorted region to its left?</a:t>
              </a:r>
            </a:p>
          </p:txBody>
        </p:sp>
      </p:grpSp>
      <p:sp>
        <p:nvSpPr>
          <p:cNvPr id="40" name="Rectangle 3">
            <a:extLst>
              <a:ext uri="{FF2B5EF4-FFF2-40B4-BE49-F238E27FC236}">
                <a16:creationId xmlns:a16="http://schemas.microsoft.com/office/drawing/2014/main" id="{09A18C55-E8AA-4DEE-BD7A-6B2B65CBE7A5}"/>
              </a:ext>
            </a:extLst>
          </p:cNvPr>
          <p:cNvSpPr txBox="1">
            <a:spLocks noChangeArrowheads="1"/>
          </p:cNvSpPr>
          <p:nvPr/>
        </p:nvSpPr>
        <p:spPr>
          <a:xfrm>
            <a:off x="457200" y="2252568"/>
            <a:ext cx="8382000" cy="5353478"/>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2425" indent="-352425" fontAlgn="auto">
              <a:spcBef>
                <a:spcPts val="600"/>
              </a:spcBef>
              <a:spcAft>
                <a:spcPts val="0"/>
              </a:spcAft>
              <a:buClr>
                <a:schemeClr val="tx1">
                  <a:lumMod val="90000"/>
                  <a:lumOff val="10000"/>
                </a:schemeClr>
              </a:buClr>
              <a:buSzPct val="100000"/>
              <a:buFont typeface="Wingdings" panose="05000000000000000000" pitchFamily="2" charset="2"/>
              <a:buChar char="§"/>
            </a:pPr>
            <a:r>
              <a:rPr lang="en-US"/>
              <a:t>Pass 1</a:t>
            </a:r>
          </a:p>
          <a:p>
            <a:pPr marL="352425" indent="-352425" fontAlgn="auto">
              <a:spcBef>
                <a:spcPts val="600"/>
              </a:spcBef>
              <a:spcAft>
                <a:spcPts val="0"/>
              </a:spcAft>
              <a:buClr>
                <a:schemeClr val="tx1">
                  <a:lumMod val="90000"/>
                  <a:lumOff val="10000"/>
                </a:schemeClr>
              </a:buClr>
              <a:buSzPct val="100000"/>
              <a:buFont typeface="Wingdings" panose="05000000000000000000" pitchFamily="2" charset="2"/>
              <a:buChar char="§"/>
            </a:pPr>
            <a:endParaRPr lang="en-US"/>
          </a:p>
          <a:p>
            <a:pPr marL="352425" indent="-352425" fontAlgn="auto">
              <a:spcBef>
                <a:spcPts val="600"/>
              </a:spcBef>
              <a:spcAft>
                <a:spcPts val="0"/>
              </a:spcAft>
              <a:buClr>
                <a:schemeClr val="tx1">
                  <a:lumMod val="90000"/>
                  <a:lumOff val="10000"/>
                </a:schemeClr>
              </a:buClr>
              <a:buSzPct val="100000"/>
              <a:buFont typeface="Wingdings" panose="05000000000000000000" pitchFamily="2" charset="2"/>
              <a:buChar char="§"/>
            </a:pPr>
            <a:endParaRPr lang="en-US"/>
          </a:p>
          <a:p>
            <a:pPr marL="352425" indent="-352425" fontAlgn="auto">
              <a:spcBef>
                <a:spcPts val="600"/>
              </a:spcBef>
              <a:spcAft>
                <a:spcPts val="0"/>
              </a:spcAft>
              <a:buClr>
                <a:schemeClr val="tx1">
                  <a:lumMod val="90000"/>
                  <a:lumOff val="10000"/>
                </a:schemeClr>
              </a:buClr>
              <a:buSzPct val="100000"/>
              <a:buFont typeface="Wingdings" panose="05000000000000000000" pitchFamily="2" charset="2"/>
              <a:buChar char="§"/>
            </a:pPr>
            <a:endParaRPr lang="en-US"/>
          </a:p>
          <a:p>
            <a:pPr marL="352425" indent="-352425" fontAlgn="auto">
              <a:spcBef>
                <a:spcPts val="600"/>
              </a:spcBef>
              <a:spcAft>
                <a:spcPts val="0"/>
              </a:spcAft>
              <a:buClr>
                <a:schemeClr val="tx1">
                  <a:lumMod val="90000"/>
                  <a:lumOff val="10000"/>
                </a:schemeClr>
              </a:buClr>
              <a:buSzPct val="100000"/>
              <a:buFont typeface="Wingdings" panose="05000000000000000000" pitchFamily="2" charset="2"/>
              <a:buChar char="§"/>
            </a:pPr>
            <a:r>
              <a:rPr lang="en-US"/>
              <a:t>Pass 2</a:t>
            </a:r>
          </a:p>
          <a:p>
            <a:pPr fontAlgn="auto">
              <a:lnSpc>
                <a:spcPct val="90000"/>
              </a:lnSpc>
              <a:spcAft>
                <a:spcPts val="0"/>
              </a:spcAft>
            </a:pPr>
            <a:endParaRPr lang="en-US" sz="2200"/>
          </a:p>
        </p:txBody>
      </p:sp>
      <p:grpSp>
        <p:nvGrpSpPr>
          <p:cNvPr id="45" name="Group 43">
            <a:extLst>
              <a:ext uri="{FF2B5EF4-FFF2-40B4-BE49-F238E27FC236}">
                <a16:creationId xmlns:a16="http://schemas.microsoft.com/office/drawing/2014/main" id="{56F2727A-B8AA-499C-8643-6AD7541079D1}"/>
              </a:ext>
            </a:extLst>
          </p:cNvPr>
          <p:cNvGrpSpPr>
            <a:grpSpLocks/>
          </p:cNvGrpSpPr>
          <p:nvPr/>
        </p:nvGrpSpPr>
        <p:grpSpPr bwMode="auto">
          <a:xfrm>
            <a:off x="2600325" y="4798430"/>
            <a:ext cx="3048000" cy="409575"/>
            <a:chOff x="1344" y="2064"/>
            <a:chExt cx="1920" cy="258"/>
          </a:xfrm>
        </p:grpSpPr>
        <p:sp>
          <p:nvSpPr>
            <p:cNvPr id="46" name="Text Box 44">
              <a:extLst>
                <a:ext uri="{FF2B5EF4-FFF2-40B4-BE49-F238E27FC236}">
                  <a16:creationId xmlns:a16="http://schemas.microsoft.com/office/drawing/2014/main" id="{C60FF66F-8FBA-4BAC-A7E8-FB775D78F37D}"/>
                </a:ext>
              </a:extLst>
            </p:cNvPr>
            <p:cNvSpPr txBox="1">
              <a:spLocks noChangeArrowheads="1"/>
            </p:cNvSpPr>
            <p:nvPr/>
          </p:nvSpPr>
          <p:spPr bwMode="auto">
            <a:xfrm>
              <a:off x="1344" y="2064"/>
              <a:ext cx="384" cy="258"/>
            </a:xfrm>
            <a:prstGeom prst="rect">
              <a:avLst/>
            </a:prstGeom>
            <a:solidFill>
              <a:srgbClr val="FFC000"/>
            </a:solidFill>
            <a:ln w="12700" cap="sq">
              <a:solidFill>
                <a:schemeClr val="tx1"/>
              </a:solidFill>
              <a:miter lim="800000"/>
              <a:headEnd type="none" w="sm" len="sm"/>
              <a:tailEnd type="none" w="sm" len="sm"/>
            </a:ln>
          </p:spPr>
          <p:txBody>
            <a:bodyPr>
              <a:spAutoFit/>
            </a:bodyPr>
            <a:lstStyle/>
            <a:p>
              <a:pPr algn="ctr">
                <a:spcBef>
                  <a:spcPct val="50000"/>
                </a:spcBef>
              </a:pPr>
              <a:r>
                <a:rPr lang="en-US" sz="2000"/>
                <a:t>5</a:t>
              </a:r>
            </a:p>
          </p:txBody>
        </p:sp>
        <p:sp>
          <p:nvSpPr>
            <p:cNvPr id="47" name="Text Box 45">
              <a:extLst>
                <a:ext uri="{FF2B5EF4-FFF2-40B4-BE49-F238E27FC236}">
                  <a16:creationId xmlns:a16="http://schemas.microsoft.com/office/drawing/2014/main" id="{13EE91E7-C394-4EEF-8B1F-42C4885F2F67}"/>
                </a:ext>
              </a:extLst>
            </p:cNvPr>
            <p:cNvSpPr txBox="1">
              <a:spLocks noChangeArrowheads="1"/>
            </p:cNvSpPr>
            <p:nvPr/>
          </p:nvSpPr>
          <p:spPr bwMode="auto">
            <a:xfrm>
              <a:off x="1728" y="2064"/>
              <a:ext cx="384" cy="258"/>
            </a:xfrm>
            <a:prstGeom prst="rect">
              <a:avLst/>
            </a:prstGeom>
            <a:solidFill>
              <a:srgbClr val="FFC000"/>
            </a:solidFill>
            <a:ln w="12700" cap="sq">
              <a:solidFill>
                <a:schemeClr val="tx1"/>
              </a:solidFill>
              <a:miter lim="800000"/>
              <a:headEnd type="none" w="sm" len="sm"/>
              <a:tailEnd type="none" w="sm" len="sm"/>
            </a:ln>
          </p:spPr>
          <p:txBody>
            <a:bodyPr>
              <a:spAutoFit/>
            </a:bodyPr>
            <a:lstStyle/>
            <a:p>
              <a:pPr algn="ctr">
                <a:spcBef>
                  <a:spcPct val="50000"/>
                </a:spcBef>
              </a:pPr>
              <a:r>
                <a:rPr lang="en-US" sz="2000"/>
                <a:t>7</a:t>
              </a:r>
            </a:p>
          </p:txBody>
        </p:sp>
        <p:sp>
          <p:nvSpPr>
            <p:cNvPr id="48" name="Text Box 46">
              <a:extLst>
                <a:ext uri="{FF2B5EF4-FFF2-40B4-BE49-F238E27FC236}">
                  <a16:creationId xmlns:a16="http://schemas.microsoft.com/office/drawing/2014/main" id="{65CB3105-68E8-4E6F-A830-1896D36A2613}"/>
                </a:ext>
              </a:extLst>
            </p:cNvPr>
            <p:cNvSpPr txBox="1">
              <a:spLocks noChangeArrowheads="1"/>
            </p:cNvSpPr>
            <p:nvPr/>
          </p:nvSpPr>
          <p:spPr bwMode="auto">
            <a:xfrm>
              <a:off x="2112" y="2064"/>
              <a:ext cx="384" cy="258"/>
            </a:xfrm>
            <a:prstGeom prst="rect">
              <a:avLst/>
            </a:prstGeom>
            <a:solidFill>
              <a:srgbClr val="FFC000"/>
            </a:solidFill>
            <a:ln w="12700" cap="sq">
              <a:solidFill>
                <a:schemeClr val="tx1"/>
              </a:solidFill>
              <a:miter lim="800000"/>
              <a:headEnd type="none" w="sm" len="sm"/>
              <a:tailEnd type="none" w="sm" len="sm"/>
            </a:ln>
          </p:spPr>
          <p:txBody>
            <a:bodyPr>
              <a:spAutoFit/>
            </a:bodyPr>
            <a:lstStyle/>
            <a:p>
              <a:pPr algn="ctr">
                <a:spcBef>
                  <a:spcPct val="50000"/>
                </a:spcBef>
              </a:pPr>
              <a:r>
                <a:rPr lang="en-US" sz="2000"/>
                <a:t>10</a:t>
              </a:r>
            </a:p>
          </p:txBody>
        </p:sp>
        <p:sp>
          <p:nvSpPr>
            <p:cNvPr id="49" name="Text Box 47">
              <a:extLst>
                <a:ext uri="{FF2B5EF4-FFF2-40B4-BE49-F238E27FC236}">
                  <a16:creationId xmlns:a16="http://schemas.microsoft.com/office/drawing/2014/main" id="{5A128C97-4FEB-4244-9E47-3622012545DD}"/>
                </a:ext>
              </a:extLst>
            </p:cNvPr>
            <p:cNvSpPr txBox="1">
              <a:spLocks noChangeArrowheads="1"/>
            </p:cNvSpPr>
            <p:nvPr/>
          </p:nvSpPr>
          <p:spPr bwMode="auto">
            <a:xfrm>
              <a:off x="2496" y="2064"/>
              <a:ext cx="384" cy="258"/>
            </a:xfrm>
            <a:prstGeom prst="rect">
              <a:avLst/>
            </a:prstGeom>
            <a:noFill/>
            <a:ln w="12700" cap="sq">
              <a:solidFill>
                <a:schemeClr val="tx1"/>
              </a:solidFill>
              <a:miter lim="800000"/>
              <a:headEnd type="none" w="sm" len="sm"/>
              <a:tailEnd type="none" w="sm" len="sm"/>
            </a:ln>
          </p:spPr>
          <p:txBody>
            <a:bodyPr>
              <a:spAutoFit/>
            </a:bodyPr>
            <a:lstStyle/>
            <a:p>
              <a:pPr algn="ctr">
                <a:spcBef>
                  <a:spcPct val="50000"/>
                </a:spcBef>
              </a:pPr>
              <a:r>
                <a:rPr lang="en-US" sz="2000"/>
                <a:t>1</a:t>
              </a:r>
            </a:p>
          </p:txBody>
        </p:sp>
        <p:sp>
          <p:nvSpPr>
            <p:cNvPr id="50" name="Text Box 48">
              <a:extLst>
                <a:ext uri="{FF2B5EF4-FFF2-40B4-BE49-F238E27FC236}">
                  <a16:creationId xmlns:a16="http://schemas.microsoft.com/office/drawing/2014/main" id="{9E74015E-993B-4336-A84B-3929B4EBBDB8}"/>
                </a:ext>
              </a:extLst>
            </p:cNvPr>
            <p:cNvSpPr txBox="1">
              <a:spLocks noChangeArrowheads="1"/>
            </p:cNvSpPr>
            <p:nvPr/>
          </p:nvSpPr>
          <p:spPr bwMode="auto">
            <a:xfrm>
              <a:off x="2880" y="2064"/>
              <a:ext cx="384" cy="258"/>
            </a:xfrm>
            <a:prstGeom prst="rect">
              <a:avLst/>
            </a:prstGeom>
            <a:noFill/>
            <a:ln w="12700" cap="sq">
              <a:solidFill>
                <a:schemeClr val="tx1"/>
              </a:solidFill>
              <a:miter lim="800000"/>
              <a:headEnd type="none" w="sm" len="sm"/>
              <a:tailEnd type="none" w="sm" len="sm"/>
            </a:ln>
          </p:spPr>
          <p:txBody>
            <a:bodyPr>
              <a:spAutoFit/>
            </a:bodyPr>
            <a:lstStyle/>
            <a:p>
              <a:pPr algn="ctr">
                <a:spcBef>
                  <a:spcPct val="50000"/>
                </a:spcBef>
              </a:pPr>
              <a:r>
                <a:rPr lang="en-US" sz="2000"/>
                <a:t>6</a:t>
              </a:r>
            </a:p>
          </p:txBody>
        </p:sp>
      </p:grpSp>
      <p:grpSp>
        <p:nvGrpSpPr>
          <p:cNvPr id="60" name="Group 32">
            <a:extLst>
              <a:ext uri="{FF2B5EF4-FFF2-40B4-BE49-F238E27FC236}">
                <a16:creationId xmlns:a16="http://schemas.microsoft.com/office/drawing/2014/main" id="{0DC4C0D8-999F-447F-8BFC-5A656C77F7EA}"/>
              </a:ext>
            </a:extLst>
          </p:cNvPr>
          <p:cNvGrpSpPr>
            <a:grpSpLocks/>
          </p:cNvGrpSpPr>
          <p:nvPr/>
        </p:nvGrpSpPr>
        <p:grpSpPr bwMode="auto">
          <a:xfrm>
            <a:off x="2600325" y="4056976"/>
            <a:ext cx="3048000" cy="409575"/>
            <a:chOff x="1344" y="1584"/>
            <a:chExt cx="1920" cy="258"/>
          </a:xfrm>
        </p:grpSpPr>
        <p:sp>
          <p:nvSpPr>
            <p:cNvPr id="61" name="Text Box 33">
              <a:extLst>
                <a:ext uri="{FF2B5EF4-FFF2-40B4-BE49-F238E27FC236}">
                  <a16:creationId xmlns:a16="http://schemas.microsoft.com/office/drawing/2014/main" id="{42F58F2F-D064-4594-ABA7-1C0D7E022458}"/>
                </a:ext>
              </a:extLst>
            </p:cNvPr>
            <p:cNvSpPr txBox="1">
              <a:spLocks noChangeArrowheads="1"/>
            </p:cNvSpPr>
            <p:nvPr/>
          </p:nvSpPr>
          <p:spPr bwMode="auto">
            <a:xfrm>
              <a:off x="1344" y="1584"/>
              <a:ext cx="384" cy="258"/>
            </a:xfrm>
            <a:prstGeom prst="rect">
              <a:avLst/>
            </a:prstGeom>
            <a:solidFill>
              <a:srgbClr val="FFC000"/>
            </a:solidFill>
            <a:ln w="12700" cap="sq">
              <a:solidFill>
                <a:schemeClr val="tx1"/>
              </a:solidFill>
              <a:miter lim="800000"/>
              <a:headEnd type="none" w="sm" len="sm"/>
              <a:tailEnd type="none" w="sm" len="sm"/>
            </a:ln>
          </p:spPr>
          <p:txBody>
            <a:bodyPr>
              <a:spAutoFit/>
            </a:bodyPr>
            <a:lstStyle/>
            <a:p>
              <a:pPr algn="ctr">
                <a:spcBef>
                  <a:spcPct val="50000"/>
                </a:spcBef>
              </a:pPr>
              <a:r>
                <a:rPr lang="en-US" sz="2000"/>
                <a:t>5</a:t>
              </a:r>
            </a:p>
          </p:txBody>
        </p:sp>
        <p:sp>
          <p:nvSpPr>
            <p:cNvPr id="62" name="Text Box 34">
              <a:extLst>
                <a:ext uri="{FF2B5EF4-FFF2-40B4-BE49-F238E27FC236}">
                  <a16:creationId xmlns:a16="http://schemas.microsoft.com/office/drawing/2014/main" id="{1045B81C-5187-409A-A7B9-0E3B46C73D06}"/>
                </a:ext>
              </a:extLst>
            </p:cNvPr>
            <p:cNvSpPr txBox="1">
              <a:spLocks noChangeArrowheads="1"/>
            </p:cNvSpPr>
            <p:nvPr/>
          </p:nvSpPr>
          <p:spPr bwMode="auto">
            <a:xfrm>
              <a:off x="1728" y="1584"/>
              <a:ext cx="384" cy="258"/>
            </a:xfrm>
            <a:prstGeom prst="rect">
              <a:avLst/>
            </a:prstGeom>
            <a:solidFill>
              <a:srgbClr val="FFC000"/>
            </a:solidFill>
            <a:ln w="12700" cap="sq">
              <a:solidFill>
                <a:schemeClr val="tx1"/>
              </a:solidFill>
              <a:miter lim="800000"/>
              <a:headEnd type="none" w="sm" len="sm"/>
              <a:tailEnd type="none" w="sm" len="sm"/>
            </a:ln>
          </p:spPr>
          <p:txBody>
            <a:bodyPr>
              <a:spAutoFit/>
            </a:bodyPr>
            <a:lstStyle/>
            <a:p>
              <a:pPr algn="ctr">
                <a:spcBef>
                  <a:spcPct val="50000"/>
                </a:spcBef>
              </a:pPr>
              <a:r>
                <a:rPr lang="en-US" sz="2000"/>
                <a:t>10</a:t>
              </a:r>
            </a:p>
          </p:txBody>
        </p:sp>
        <p:sp>
          <p:nvSpPr>
            <p:cNvPr id="63" name="Text Box 35">
              <a:extLst>
                <a:ext uri="{FF2B5EF4-FFF2-40B4-BE49-F238E27FC236}">
                  <a16:creationId xmlns:a16="http://schemas.microsoft.com/office/drawing/2014/main" id="{87150818-65A0-4B9D-8529-F367683B722A}"/>
                </a:ext>
              </a:extLst>
            </p:cNvPr>
            <p:cNvSpPr txBox="1">
              <a:spLocks noChangeArrowheads="1"/>
            </p:cNvSpPr>
            <p:nvPr/>
          </p:nvSpPr>
          <p:spPr bwMode="auto">
            <a:xfrm>
              <a:off x="2112" y="1584"/>
              <a:ext cx="384" cy="258"/>
            </a:xfrm>
            <a:prstGeom prst="rect">
              <a:avLst/>
            </a:prstGeom>
            <a:noFill/>
            <a:ln w="12700" cap="sq">
              <a:solidFill>
                <a:schemeClr val="tx1"/>
              </a:solidFill>
              <a:miter lim="800000"/>
              <a:headEnd type="none" w="sm" len="sm"/>
              <a:tailEnd type="none" w="sm" len="sm"/>
            </a:ln>
          </p:spPr>
          <p:txBody>
            <a:bodyPr>
              <a:spAutoFit/>
            </a:bodyPr>
            <a:lstStyle/>
            <a:p>
              <a:pPr algn="ctr">
                <a:spcBef>
                  <a:spcPct val="50000"/>
                </a:spcBef>
              </a:pPr>
              <a:r>
                <a:rPr lang="en-US" sz="2000"/>
                <a:t>7</a:t>
              </a:r>
            </a:p>
          </p:txBody>
        </p:sp>
        <p:sp>
          <p:nvSpPr>
            <p:cNvPr id="64" name="Text Box 36">
              <a:extLst>
                <a:ext uri="{FF2B5EF4-FFF2-40B4-BE49-F238E27FC236}">
                  <a16:creationId xmlns:a16="http://schemas.microsoft.com/office/drawing/2014/main" id="{D179D947-7335-4B59-AC33-35AD25BDD490}"/>
                </a:ext>
              </a:extLst>
            </p:cNvPr>
            <p:cNvSpPr txBox="1">
              <a:spLocks noChangeArrowheads="1"/>
            </p:cNvSpPr>
            <p:nvPr/>
          </p:nvSpPr>
          <p:spPr bwMode="auto">
            <a:xfrm>
              <a:off x="2496" y="1584"/>
              <a:ext cx="384" cy="258"/>
            </a:xfrm>
            <a:prstGeom prst="rect">
              <a:avLst/>
            </a:prstGeom>
            <a:noFill/>
            <a:ln w="12700" cap="sq">
              <a:solidFill>
                <a:schemeClr val="tx1"/>
              </a:solidFill>
              <a:miter lim="800000"/>
              <a:headEnd type="none" w="sm" len="sm"/>
              <a:tailEnd type="none" w="sm" len="sm"/>
            </a:ln>
          </p:spPr>
          <p:txBody>
            <a:bodyPr>
              <a:spAutoFit/>
            </a:bodyPr>
            <a:lstStyle/>
            <a:p>
              <a:pPr algn="ctr">
                <a:spcBef>
                  <a:spcPct val="50000"/>
                </a:spcBef>
              </a:pPr>
              <a:r>
                <a:rPr lang="en-US" sz="2000"/>
                <a:t>1</a:t>
              </a:r>
            </a:p>
          </p:txBody>
        </p:sp>
        <p:sp>
          <p:nvSpPr>
            <p:cNvPr id="65" name="Text Box 37">
              <a:extLst>
                <a:ext uri="{FF2B5EF4-FFF2-40B4-BE49-F238E27FC236}">
                  <a16:creationId xmlns:a16="http://schemas.microsoft.com/office/drawing/2014/main" id="{289D77C6-1F4F-4739-AFDA-1E505E4F42BA}"/>
                </a:ext>
              </a:extLst>
            </p:cNvPr>
            <p:cNvSpPr txBox="1">
              <a:spLocks noChangeArrowheads="1"/>
            </p:cNvSpPr>
            <p:nvPr/>
          </p:nvSpPr>
          <p:spPr bwMode="auto">
            <a:xfrm>
              <a:off x="2880" y="1584"/>
              <a:ext cx="384" cy="258"/>
            </a:xfrm>
            <a:prstGeom prst="rect">
              <a:avLst/>
            </a:prstGeom>
            <a:noFill/>
            <a:ln w="12700" cap="sq">
              <a:solidFill>
                <a:schemeClr val="tx1"/>
              </a:solidFill>
              <a:miter lim="800000"/>
              <a:headEnd type="none" w="sm" len="sm"/>
              <a:tailEnd type="none" w="sm" len="sm"/>
            </a:ln>
          </p:spPr>
          <p:txBody>
            <a:bodyPr>
              <a:spAutoFit/>
            </a:bodyPr>
            <a:lstStyle/>
            <a:p>
              <a:pPr algn="ctr">
                <a:spcBef>
                  <a:spcPct val="50000"/>
                </a:spcBef>
              </a:pPr>
              <a:r>
                <a:rPr lang="en-US" sz="2000"/>
                <a:t>6</a:t>
              </a:r>
            </a:p>
          </p:txBody>
        </p:sp>
      </p:grpSp>
      <p:grpSp>
        <p:nvGrpSpPr>
          <p:cNvPr id="66" name="Group 59">
            <a:extLst>
              <a:ext uri="{FF2B5EF4-FFF2-40B4-BE49-F238E27FC236}">
                <a16:creationId xmlns:a16="http://schemas.microsoft.com/office/drawing/2014/main" id="{57DBD273-353A-4FB5-8B7C-F213532ED421}"/>
              </a:ext>
            </a:extLst>
          </p:cNvPr>
          <p:cNvGrpSpPr>
            <a:grpSpLocks/>
          </p:cNvGrpSpPr>
          <p:nvPr/>
        </p:nvGrpSpPr>
        <p:grpSpPr bwMode="auto">
          <a:xfrm>
            <a:off x="3922713" y="4035533"/>
            <a:ext cx="4860925" cy="1067882"/>
            <a:chOff x="3444705" y="2847180"/>
            <a:chExt cx="4861095" cy="1067882"/>
          </a:xfrm>
        </p:grpSpPr>
        <p:sp>
          <p:nvSpPr>
            <p:cNvPr id="67" name="Oval 52">
              <a:extLst>
                <a:ext uri="{FF2B5EF4-FFF2-40B4-BE49-F238E27FC236}">
                  <a16:creationId xmlns:a16="http://schemas.microsoft.com/office/drawing/2014/main" id="{F8646E8C-16A4-4037-B3C0-BE08393320F5}"/>
                </a:ext>
              </a:extLst>
            </p:cNvPr>
            <p:cNvSpPr>
              <a:spLocks noChangeArrowheads="1"/>
            </p:cNvSpPr>
            <p:nvPr/>
          </p:nvSpPr>
          <p:spPr bwMode="auto">
            <a:xfrm>
              <a:off x="3444705" y="2847180"/>
              <a:ext cx="381000" cy="533400"/>
            </a:xfrm>
            <a:prstGeom prst="ellipse">
              <a:avLst/>
            </a:prstGeom>
            <a:noFill/>
            <a:ln w="25400" cap="sq">
              <a:solidFill>
                <a:srgbClr val="CC0000"/>
              </a:solidFill>
              <a:round/>
              <a:headEnd type="none" w="sm" len="sm"/>
              <a:tailEnd type="none" w="sm" len="sm"/>
            </a:ln>
          </p:spPr>
          <p:txBody>
            <a:bodyPr wrap="none" anchor="ctr"/>
            <a:lstStyle/>
            <a:p>
              <a:endParaRPr lang="en-SG"/>
            </a:p>
          </p:txBody>
        </p:sp>
        <p:sp>
          <p:nvSpPr>
            <p:cNvPr id="68" name="Text Box 53">
              <a:extLst>
                <a:ext uri="{FF2B5EF4-FFF2-40B4-BE49-F238E27FC236}">
                  <a16:creationId xmlns:a16="http://schemas.microsoft.com/office/drawing/2014/main" id="{6DA31C0E-C913-4183-8B1A-5AB40EF62762}"/>
                </a:ext>
              </a:extLst>
            </p:cNvPr>
            <p:cNvSpPr txBox="1">
              <a:spLocks noChangeArrowheads="1"/>
            </p:cNvSpPr>
            <p:nvPr/>
          </p:nvSpPr>
          <p:spPr bwMode="auto">
            <a:xfrm>
              <a:off x="5867400" y="2908587"/>
              <a:ext cx="2438400" cy="1006475"/>
            </a:xfrm>
            <a:prstGeom prst="rect">
              <a:avLst/>
            </a:prstGeom>
            <a:noFill/>
            <a:ln w="12700" cap="sq">
              <a:noFill/>
              <a:miter lim="800000"/>
              <a:headEnd type="none" w="sm" len="sm"/>
              <a:tailEnd type="none" w="sm" len="sm"/>
            </a:ln>
          </p:spPr>
          <p:txBody>
            <a:bodyPr>
              <a:spAutoFit/>
            </a:bodyPr>
            <a:lstStyle/>
            <a:p>
              <a:pPr>
                <a:spcBef>
                  <a:spcPct val="50000"/>
                </a:spcBef>
              </a:pPr>
              <a:r>
                <a:rPr lang="en-US" sz="2000">
                  <a:solidFill>
                    <a:srgbClr val="9900CC"/>
                  </a:solidFill>
                </a:rPr>
                <a:t>Where to insert a[2] in the sorted region to its left?</a:t>
              </a:r>
            </a:p>
          </p:txBody>
        </p:sp>
      </p:grpSp>
      <p:cxnSp>
        <p:nvCxnSpPr>
          <p:cNvPr id="44" name="Straight Arrow Connector 43">
            <a:extLst>
              <a:ext uri="{FF2B5EF4-FFF2-40B4-BE49-F238E27FC236}">
                <a16:creationId xmlns:a16="http://schemas.microsoft.com/office/drawing/2014/main" id="{07C6FFD7-4ADB-49B8-BD8B-67BA323C3644}"/>
              </a:ext>
            </a:extLst>
          </p:cNvPr>
          <p:cNvCxnSpPr>
            <a:cxnSpLocks/>
            <a:stCxn id="37" idx="4"/>
          </p:cNvCxnSpPr>
          <p:nvPr/>
        </p:nvCxnSpPr>
        <p:spPr>
          <a:xfrm flipH="1">
            <a:off x="2907590" y="2803456"/>
            <a:ext cx="547380" cy="256138"/>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848C8DF1-75C9-405E-8821-864F9FA9AD54}"/>
              </a:ext>
            </a:extLst>
          </p:cNvPr>
          <p:cNvCxnSpPr>
            <a:cxnSpLocks/>
            <a:stCxn id="67" idx="4"/>
            <a:endCxn id="47" idx="0"/>
          </p:cNvCxnSpPr>
          <p:nvPr/>
        </p:nvCxnSpPr>
        <p:spPr>
          <a:xfrm flipH="1">
            <a:off x="3514725" y="4568933"/>
            <a:ext cx="598482" cy="229497"/>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73944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dirty="0">
                <a:solidFill>
                  <a:srgbClr val="0000FF"/>
                </a:solidFill>
              </a:rPr>
              <a:t>Good Coding Habits</a:t>
            </a:r>
          </a:p>
        </p:txBody>
      </p:sp>
      <p:sp>
        <p:nvSpPr>
          <p:cNvPr id="43" name="Slide Number Placeholder 42"/>
          <p:cNvSpPr>
            <a:spLocks noGrp="1"/>
          </p:cNvSpPr>
          <p:nvPr>
            <p:ph type="sldNum" sz="quarter" idx="12"/>
          </p:nvPr>
        </p:nvSpPr>
        <p:spPr/>
        <p:txBody>
          <a:bodyPr>
            <a:normAutofit/>
          </a:bodyPr>
          <a:lstStyle/>
          <a:p>
            <a:pPr>
              <a:defRPr/>
            </a:pPr>
            <a:r>
              <a:rPr lang="en-US" dirty="0"/>
              <a:t>Week13 - </a:t>
            </a:r>
            <a:fld id="{F7EC234A-9094-4BB8-9EA4-75ECDA8A365B}" type="slidenum">
              <a:rPr lang="en-US"/>
              <a:pPr>
                <a:defRPr/>
              </a:pPr>
              <a:t>27</a:t>
            </a:fld>
            <a:endParaRPr lang="en-US" dirty="0"/>
          </a:p>
        </p:txBody>
      </p:sp>
      <p:sp>
        <p:nvSpPr>
          <p:cNvPr id="6"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HighlightTextShape201406241503265130"/>
          <p:cNvSpPr>
            <a:spLocks noChangeArrowheads="1"/>
          </p:cNvSpPr>
          <p:nvPr/>
        </p:nvSpPr>
        <p:spPr bwMode="auto">
          <a:xfrm>
            <a:off x="491319" y="12192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r>
              <a:rPr lang="en-US" sz="2800" dirty="0"/>
              <a:t>Writing Efficient Code</a:t>
            </a:r>
          </a:p>
          <a:p>
            <a:pPr marL="288925" indent="-288925" eaLnBrk="1" hangingPunct="1">
              <a:spcBef>
                <a:spcPts val="600"/>
              </a:spcBef>
              <a:buClr>
                <a:schemeClr val="bg1">
                  <a:lumMod val="50000"/>
                </a:schemeClr>
              </a:buClr>
              <a:buSzPct val="120000"/>
              <a:buFont typeface="Wingdings" pitchFamily="2" charset="2"/>
              <a:buChar char="§"/>
            </a:pPr>
            <a:endParaRPr lang="en-US" sz="2800" dirty="0"/>
          </a:p>
          <a:p>
            <a:pPr marL="288925" indent="-288925" eaLnBrk="1" hangingPunct="1">
              <a:spcBef>
                <a:spcPts val="600"/>
              </a:spcBef>
              <a:buClr>
                <a:schemeClr val="bg1">
                  <a:lumMod val="50000"/>
                </a:schemeClr>
              </a:buClr>
              <a:buSzPct val="120000"/>
              <a:buFont typeface="Wingdings" pitchFamily="2" charset="2"/>
              <a:buChar char="§"/>
            </a:pPr>
            <a:r>
              <a:rPr lang="en-US" sz="2800" dirty="0"/>
              <a:t>Incremental Coding</a:t>
            </a:r>
          </a:p>
          <a:p>
            <a:pPr marL="288925" indent="-288925" eaLnBrk="1" hangingPunct="1">
              <a:spcBef>
                <a:spcPts val="600"/>
              </a:spcBef>
              <a:buClr>
                <a:schemeClr val="bg1">
                  <a:lumMod val="50000"/>
                </a:schemeClr>
              </a:buClr>
              <a:buSzPct val="120000"/>
              <a:buFont typeface="Wingdings" pitchFamily="2" charset="2"/>
              <a:buChar char="§"/>
            </a:pPr>
            <a:endParaRPr lang="en-US" sz="2800" dirty="0"/>
          </a:p>
          <a:p>
            <a:pPr marL="288925" indent="-288925" eaLnBrk="1" hangingPunct="1">
              <a:spcBef>
                <a:spcPts val="600"/>
              </a:spcBef>
              <a:buClr>
                <a:schemeClr val="bg1">
                  <a:lumMod val="50000"/>
                </a:schemeClr>
              </a:buClr>
              <a:buSzPct val="120000"/>
              <a:buFont typeface="Wingdings" pitchFamily="2" charset="2"/>
              <a:buChar char="§"/>
            </a:pPr>
            <a:r>
              <a:rPr lang="en-US" sz="2800" dirty="0"/>
              <a:t>Style</a:t>
            </a:r>
          </a:p>
          <a:p>
            <a:pPr marL="288925" indent="-288925" eaLnBrk="1" hangingPunct="1">
              <a:spcBef>
                <a:spcPts val="600"/>
              </a:spcBef>
              <a:buClr>
                <a:schemeClr val="bg1">
                  <a:lumMod val="50000"/>
                </a:schemeClr>
              </a:buClr>
              <a:buSzPct val="120000"/>
              <a:buFont typeface="Wingdings" pitchFamily="2" charset="2"/>
              <a:buChar char="§"/>
            </a:pPr>
            <a:endParaRPr lang="en-US" sz="2800" dirty="0"/>
          </a:p>
          <a:p>
            <a:pPr marL="288925" indent="-288925" eaLnBrk="1" hangingPunct="1">
              <a:spcBef>
                <a:spcPts val="600"/>
              </a:spcBef>
              <a:buClr>
                <a:schemeClr val="bg1">
                  <a:lumMod val="50000"/>
                </a:schemeClr>
              </a:buClr>
              <a:buSzPct val="120000"/>
              <a:buFont typeface="Wingdings" pitchFamily="2" charset="2"/>
              <a:buChar char="§"/>
            </a:pPr>
            <a:r>
              <a:rPr lang="en-US" sz="2800" dirty="0"/>
              <a:t>Documentation</a:t>
            </a:r>
          </a:p>
          <a:p>
            <a:pPr marL="288925" indent="-288925" eaLnBrk="1" hangingPunct="1">
              <a:spcBef>
                <a:spcPts val="600"/>
              </a:spcBef>
              <a:buClr>
                <a:schemeClr val="bg1">
                  <a:lumMod val="50000"/>
                </a:schemeClr>
              </a:buClr>
              <a:buSzPct val="120000"/>
              <a:buFont typeface="Wingdings" pitchFamily="2" charset="2"/>
              <a:buChar char="§"/>
            </a:pPr>
            <a:endParaRPr lang="en-US" sz="2800" dirty="0" err="1"/>
          </a:p>
        </p:txBody>
      </p:sp>
    </p:spTree>
    <p:extLst>
      <p:ext uri="{BB962C8B-B14F-4D97-AF65-F5344CB8AC3E}">
        <p14:creationId xmlns:p14="http://schemas.microsoft.com/office/powerpoint/2010/main" val="347803365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US" sz="3600" dirty="0">
                <a:solidFill>
                  <a:srgbClr val="0000FF"/>
                </a:solidFill>
              </a:rPr>
              <a:t>Good Habits for Writing Efficient Code</a:t>
            </a:r>
          </a:p>
        </p:txBody>
      </p:sp>
      <p:sp>
        <p:nvSpPr>
          <p:cNvPr id="7" name="Slide Number Placeholder 6"/>
          <p:cNvSpPr>
            <a:spLocks noGrp="1"/>
          </p:cNvSpPr>
          <p:nvPr>
            <p:ph type="sldNum" sz="quarter" idx="12"/>
          </p:nvPr>
        </p:nvSpPr>
        <p:spPr/>
        <p:txBody>
          <a:bodyPr>
            <a:normAutofit/>
          </a:bodyPr>
          <a:lstStyle/>
          <a:p>
            <a:pPr>
              <a:defRPr/>
            </a:pPr>
            <a:r>
              <a:rPr lang="en-US" dirty="0"/>
              <a:t>Week13 - </a:t>
            </a:r>
            <a:fld id="{F7EC234A-9094-4BB8-9EA4-75ECDA8A365B}" type="slidenum">
              <a:rPr lang="en-US"/>
              <a:pPr>
                <a:defRPr/>
              </a:pPr>
              <a:t>28</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13" name="Rectangle 3"/>
          <p:cNvSpPr txBox="1">
            <a:spLocks noChangeArrowheads="1"/>
          </p:cNvSpPr>
          <p:nvPr/>
        </p:nvSpPr>
        <p:spPr>
          <a:xfrm>
            <a:off x="471488" y="1182172"/>
            <a:ext cx="7948612" cy="1371023"/>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457200" indent="-457200" fontAlgn="auto">
              <a:spcBef>
                <a:spcPts val="1200"/>
              </a:spcBef>
              <a:spcAft>
                <a:spcPts val="0"/>
              </a:spcAft>
              <a:buClr>
                <a:schemeClr val="tx1">
                  <a:lumMod val="90000"/>
                  <a:lumOff val="10000"/>
                </a:schemeClr>
              </a:buClr>
              <a:buSzPct val="100000"/>
              <a:buFont typeface="Wingdings" pitchFamily="2" charset="2"/>
              <a:buChar char="§"/>
            </a:pPr>
            <a:r>
              <a:rPr lang="en-GB" sz="2800" dirty="0"/>
              <a:t>No redundant work</a:t>
            </a:r>
          </a:p>
          <a:p>
            <a:pPr marL="731520" lvl="1" indent="-457200" fontAlgn="auto">
              <a:spcBef>
                <a:spcPts val="1200"/>
              </a:spcBef>
              <a:spcAft>
                <a:spcPts val="0"/>
              </a:spcAft>
              <a:buClr>
                <a:schemeClr val="tx1">
                  <a:lumMod val="90000"/>
                  <a:lumOff val="10000"/>
                </a:schemeClr>
              </a:buClr>
              <a:buSzPct val="100000"/>
              <a:buFont typeface="Wingdings" pitchFamily="2" charset="2"/>
              <a:buChar char="§"/>
            </a:pPr>
            <a:r>
              <a:rPr lang="en-GB" sz="2400" dirty="0"/>
              <a:t>Do only what is necessary.</a:t>
            </a:r>
          </a:p>
        </p:txBody>
      </p:sp>
      <p:sp>
        <p:nvSpPr>
          <p:cNvPr id="69" name="TextBox 68">
            <a:extLst>
              <a:ext uri="{FF2B5EF4-FFF2-40B4-BE49-F238E27FC236}">
                <a16:creationId xmlns:a16="http://schemas.microsoft.com/office/drawing/2014/main" id="{F2382CE6-82FA-4AB3-92A7-7E274C3F89FD}"/>
              </a:ext>
            </a:extLst>
          </p:cNvPr>
          <p:cNvSpPr txBox="1"/>
          <p:nvPr/>
        </p:nvSpPr>
        <p:spPr>
          <a:xfrm>
            <a:off x="1013878" y="2376881"/>
            <a:ext cx="5249270" cy="230832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1600" b="1" dirty="0">
                <a:solidFill>
                  <a:srgbClr val="0000FF"/>
                </a:solidFill>
                <a:latin typeface="Courier New" pitchFamily="49" charset="0"/>
                <a:cs typeface="Courier New" pitchFamily="49" charset="0"/>
              </a:rPr>
              <a:t>bool</a:t>
            </a:r>
            <a:r>
              <a:rPr lang="en-US" sz="1600" b="1" dirty="0">
                <a:solidFill>
                  <a:schemeClr val="tx1"/>
                </a:solidFill>
                <a:latin typeface="Courier New" pitchFamily="49" charset="0"/>
                <a:cs typeface="Courier New" pitchFamily="49" charset="0"/>
              </a:rPr>
              <a:t> </a:t>
            </a:r>
            <a:r>
              <a:rPr lang="en-US" sz="1600" b="1" dirty="0" err="1">
                <a:solidFill>
                  <a:schemeClr val="tx1"/>
                </a:solidFill>
                <a:latin typeface="Courier New" pitchFamily="49" charset="0"/>
                <a:cs typeface="Courier New" pitchFamily="49" charset="0"/>
              </a:rPr>
              <a:t>is_prime</a:t>
            </a:r>
            <a:r>
              <a:rPr lang="en-US" sz="1600" b="1" dirty="0">
                <a:solidFill>
                  <a:schemeClr val="tx1"/>
                </a:solidFill>
                <a:latin typeface="Courier New" pitchFamily="49" charset="0"/>
                <a:cs typeface="Courier New" pitchFamily="49" charset="0"/>
              </a:rPr>
              <a:t>(</a:t>
            </a:r>
            <a:r>
              <a:rPr lang="en-US" sz="1600" b="1" dirty="0">
                <a:solidFill>
                  <a:srgbClr val="0000FF"/>
                </a:solidFill>
                <a:latin typeface="Courier New" pitchFamily="49" charset="0"/>
                <a:cs typeface="Courier New" pitchFamily="49" charset="0"/>
              </a:rPr>
              <a:t>long</a:t>
            </a:r>
            <a:r>
              <a:rPr lang="en-US" sz="1600" b="1" dirty="0">
                <a:solidFill>
                  <a:schemeClr val="tx1"/>
                </a:solidFill>
                <a:latin typeface="Courier New" pitchFamily="49" charset="0"/>
                <a:cs typeface="Courier New" pitchFamily="49" charset="0"/>
              </a:rPr>
              <a:t> n){</a:t>
            </a:r>
          </a:p>
          <a:p>
            <a:pPr>
              <a:defRPr/>
            </a:pPr>
            <a:endParaRPr lang="en-US" sz="1600" b="1" dirty="0">
              <a:solidFill>
                <a:schemeClr val="tx1"/>
              </a:solidFill>
              <a:latin typeface="Courier New" pitchFamily="49" charset="0"/>
              <a:cs typeface="Courier New" pitchFamily="49" charset="0"/>
            </a:endParaRPr>
          </a:p>
          <a:p>
            <a:pPr>
              <a:defRPr/>
            </a:pP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for</a:t>
            </a: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long</a:t>
            </a:r>
            <a:r>
              <a:rPr lang="en-US" sz="1600" b="1" dirty="0">
                <a:solidFill>
                  <a:schemeClr val="tx1"/>
                </a:solidFill>
                <a:latin typeface="Courier New" pitchFamily="49" charset="0"/>
                <a:cs typeface="Courier New" pitchFamily="49" charset="0"/>
              </a:rPr>
              <a:t> </a:t>
            </a:r>
            <a:r>
              <a:rPr lang="en-US" sz="1600" b="1" dirty="0" err="1">
                <a:solidFill>
                  <a:schemeClr val="tx1"/>
                </a:solidFill>
                <a:latin typeface="Courier New" pitchFamily="49" charset="0"/>
                <a:cs typeface="Courier New" pitchFamily="49" charset="0"/>
              </a:rPr>
              <a:t>i</a:t>
            </a:r>
            <a:r>
              <a:rPr lang="en-US" sz="1600" b="1" dirty="0">
                <a:solidFill>
                  <a:schemeClr val="tx1"/>
                </a:solidFill>
                <a:latin typeface="Courier New" pitchFamily="49" charset="0"/>
                <a:cs typeface="Courier New" pitchFamily="49" charset="0"/>
              </a:rPr>
              <a:t> = </a:t>
            </a:r>
            <a:r>
              <a:rPr lang="en-US" sz="1600" b="1" dirty="0">
                <a:solidFill>
                  <a:srgbClr val="C00000"/>
                </a:solidFill>
                <a:latin typeface="Courier New" pitchFamily="49" charset="0"/>
                <a:cs typeface="Courier New" pitchFamily="49" charset="0"/>
              </a:rPr>
              <a:t>2</a:t>
            </a:r>
            <a:r>
              <a:rPr lang="en-US" sz="1600" b="1" dirty="0">
                <a:solidFill>
                  <a:schemeClr val="tx1"/>
                </a:solidFill>
                <a:latin typeface="Courier New" pitchFamily="49" charset="0"/>
                <a:cs typeface="Courier New" pitchFamily="49" charset="0"/>
              </a:rPr>
              <a:t>; </a:t>
            </a:r>
            <a:r>
              <a:rPr lang="en-US" sz="1600" b="1" dirty="0" err="1">
                <a:solidFill>
                  <a:schemeClr val="tx1"/>
                </a:solidFill>
                <a:latin typeface="Courier New" pitchFamily="49" charset="0"/>
                <a:cs typeface="Courier New" pitchFamily="49" charset="0"/>
              </a:rPr>
              <a:t>i</a:t>
            </a:r>
            <a:r>
              <a:rPr lang="en-US" sz="1600" b="1" dirty="0">
                <a:solidFill>
                  <a:schemeClr val="tx1"/>
                </a:solidFill>
                <a:latin typeface="Courier New" pitchFamily="49" charset="0"/>
                <a:cs typeface="Courier New" pitchFamily="49" charset="0"/>
              </a:rPr>
              <a:t> &lt;= n - </a:t>
            </a:r>
            <a:r>
              <a:rPr lang="en-US" sz="1600" b="1" dirty="0">
                <a:solidFill>
                  <a:srgbClr val="C00000"/>
                </a:solidFill>
                <a:latin typeface="Courier New" pitchFamily="49" charset="0"/>
                <a:cs typeface="Courier New" pitchFamily="49" charset="0"/>
              </a:rPr>
              <a:t>1</a:t>
            </a:r>
            <a:r>
              <a:rPr lang="en-US" sz="1600" b="1" dirty="0">
                <a:solidFill>
                  <a:schemeClr val="tx1"/>
                </a:solidFill>
                <a:latin typeface="Courier New" pitchFamily="49" charset="0"/>
                <a:cs typeface="Courier New" pitchFamily="49" charset="0"/>
              </a:rPr>
              <a:t>; </a:t>
            </a:r>
            <a:r>
              <a:rPr lang="en-US" sz="1600" b="1" dirty="0" err="1">
                <a:solidFill>
                  <a:schemeClr val="tx1"/>
                </a:solidFill>
                <a:latin typeface="Courier New" pitchFamily="49" charset="0"/>
                <a:cs typeface="Courier New" pitchFamily="49" charset="0"/>
              </a:rPr>
              <a:t>i</a:t>
            </a:r>
            <a:r>
              <a:rPr lang="en-US" sz="1600" b="1" dirty="0">
                <a:solidFill>
                  <a:schemeClr val="tx1"/>
                </a:solidFill>
                <a:latin typeface="Courier New" pitchFamily="49" charset="0"/>
                <a:cs typeface="Courier New" pitchFamily="49" charset="0"/>
              </a:rPr>
              <a:t> += </a:t>
            </a:r>
            <a:r>
              <a:rPr lang="en-US" sz="1600" b="1" dirty="0">
                <a:solidFill>
                  <a:srgbClr val="C00000"/>
                </a:solidFill>
                <a:latin typeface="Courier New" pitchFamily="49" charset="0"/>
                <a:cs typeface="Courier New" pitchFamily="49" charset="0"/>
              </a:rPr>
              <a:t>1</a:t>
            </a:r>
            <a:r>
              <a:rPr lang="en-US" sz="1600" b="1" dirty="0">
                <a:solidFill>
                  <a:schemeClr val="tx1"/>
                </a:solidFill>
                <a:latin typeface="Courier New" pitchFamily="49" charset="0"/>
                <a:cs typeface="Courier New" pitchFamily="49" charset="0"/>
              </a:rPr>
              <a:t>) {</a:t>
            </a:r>
          </a:p>
          <a:p>
            <a:pPr>
              <a:defRPr/>
            </a:pP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if</a:t>
            </a:r>
            <a:r>
              <a:rPr lang="en-US" sz="1600" b="1" dirty="0">
                <a:solidFill>
                  <a:schemeClr val="tx1"/>
                </a:solidFill>
                <a:latin typeface="Courier New" pitchFamily="49" charset="0"/>
                <a:cs typeface="Courier New" pitchFamily="49" charset="0"/>
              </a:rPr>
              <a:t> (n % </a:t>
            </a:r>
            <a:r>
              <a:rPr lang="en-US" sz="1600" b="1" dirty="0" err="1">
                <a:solidFill>
                  <a:schemeClr val="tx1"/>
                </a:solidFill>
                <a:latin typeface="Courier New" pitchFamily="49" charset="0"/>
                <a:cs typeface="Courier New" pitchFamily="49" charset="0"/>
              </a:rPr>
              <a:t>i</a:t>
            </a:r>
            <a:r>
              <a:rPr lang="en-US" sz="1600" b="1" dirty="0">
                <a:solidFill>
                  <a:schemeClr val="tx1"/>
                </a:solidFill>
                <a:latin typeface="Courier New" pitchFamily="49" charset="0"/>
                <a:cs typeface="Courier New" pitchFamily="49" charset="0"/>
              </a:rPr>
              <a:t> == </a:t>
            </a:r>
            <a:r>
              <a:rPr lang="en-US" sz="1600" b="1" dirty="0">
                <a:solidFill>
                  <a:srgbClr val="C00000"/>
                </a:solidFill>
                <a:latin typeface="Courier New" pitchFamily="49" charset="0"/>
                <a:cs typeface="Courier New" pitchFamily="49" charset="0"/>
              </a:rPr>
              <a:t>0</a:t>
            </a:r>
            <a:r>
              <a:rPr lang="en-US" sz="1600" b="1" dirty="0">
                <a:solidFill>
                  <a:schemeClr val="tx1"/>
                </a:solidFill>
                <a:latin typeface="Courier New" pitchFamily="49" charset="0"/>
                <a:cs typeface="Courier New" pitchFamily="49" charset="0"/>
              </a:rPr>
              <a:t>) {</a:t>
            </a:r>
          </a:p>
          <a:p>
            <a:pPr>
              <a:defRPr/>
            </a:pP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return</a:t>
            </a: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false</a:t>
            </a:r>
            <a:r>
              <a:rPr lang="en-US" sz="1600" b="1" dirty="0">
                <a:solidFill>
                  <a:schemeClr val="tx1"/>
                </a:solidFill>
                <a:latin typeface="Courier New" pitchFamily="49" charset="0"/>
                <a:cs typeface="Courier New" pitchFamily="49" charset="0"/>
              </a:rPr>
              <a:t>;</a:t>
            </a:r>
          </a:p>
          <a:p>
            <a:pPr>
              <a:defRPr/>
            </a:pPr>
            <a:r>
              <a:rPr lang="en-US" sz="1600" b="1" dirty="0">
                <a:solidFill>
                  <a:schemeClr val="tx1"/>
                </a:solidFill>
                <a:latin typeface="Courier New" pitchFamily="49" charset="0"/>
                <a:cs typeface="Courier New" pitchFamily="49" charset="0"/>
              </a:rPr>
              <a:t>    }</a:t>
            </a:r>
          </a:p>
          <a:p>
            <a:pPr>
              <a:defRPr/>
            </a:pPr>
            <a:r>
              <a:rPr lang="en-US" sz="1600" b="1" dirty="0">
                <a:solidFill>
                  <a:schemeClr val="tx1"/>
                </a:solidFill>
                <a:latin typeface="Courier New" pitchFamily="49" charset="0"/>
                <a:cs typeface="Courier New" pitchFamily="49" charset="0"/>
              </a:rPr>
              <a:t>  }</a:t>
            </a:r>
          </a:p>
          <a:p>
            <a:pPr>
              <a:defRPr/>
            </a:pP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return</a:t>
            </a: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true</a:t>
            </a:r>
            <a:r>
              <a:rPr lang="en-US" sz="1600" b="1" dirty="0">
                <a:solidFill>
                  <a:schemeClr val="tx1"/>
                </a:solidFill>
                <a:latin typeface="Courier New" pitchFamily="49" charset="0"/>
                <a:cs typeface="Courier New" pitchFamily="49" charset="0"/>
              </a:rPr>
              <a:t>;</a:t>
            </a:r>
          </a:p>
          <a:p>
            <a:pPr>
              <a:defRPr/>
            </a:pPr>
            <a:r>
              <a:rPr lang="en-US" sz="1600" b="1" dirty="0">
                <a:solidFill>
                  <a:schemeClr val="tx1"/>
                </a:solidFill>
                <a:latin typeface="Courier New" pitchFamily="49" charset="0"/>
                <a:cs typeface="Courier New" pitchFamily="49" charset="0"/>
              </a:rPr>
              <a:t>}</a:t>
            </a:r>
          </a:p>
        </p:txBody>
      </p:sp>
      <p:sp>
        <p:nvSpPr>
          <p:cNvPr id="70" name="TextBox 69">
            <a:extLst>
              <a:ext uri="{FF2B5EF4-FFF2-40B4-BE49-F238E27FC236}">
                <a16:creationId xmlns:a16="http://schemas.microsoft.com/office/drawing/2014/main" id="{1CBA1797-F87E-4AEF-B309-49140ECBA55F}"/>
              </a:ext>
            </a:extLst>
          </p:cNvPr>
          <p:cNvSpPr txBox="1"/>
          <p:nvPr/>
        </p:nvSpPr>
        <p:spPr>
          <a:xfrm>
            <a:off x="3584435" y="4168676"/>
            <a:ext cx="5357425" cy="230832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1600" b="1" dirty="0">
                <a:solidFill>
                  <a:srgbClr val="0000FF"/>
                </a:solidFill>
                <a:latin typeface="Courier New" pitchFamily="49" charset="0"/>
                <a:cs typeface="Courier New" pitchFamily="49" charset="0"/>
              </a:rPr>
              <a:t>bool</a:t>
            </a:r>
            <a:r>
              <a:rPr lang="en-US" sz="1600" b="1" dirty="0">
                <a:solidFill>
                  <a:schemeClr val="tx1"/>
                </a:solidFill>
                <a:latin typeface="Courier New" pitchFamily="49" charset="0"/>
                <a:cs typeface="Courier New" pitchFamily="49" charset="0"/>
              </a:rPr>
              <a:t> </a:t>
            </a:r>
            <a:r>
              <a:rPr lang="en-US" sz="1600" b="1" dirty="0" err="1">
                <a:solidFill>
                  <a:schemeClr val="tx1"/>
                </a:solidFill>
                <a:latin typeface="Courier New" pitchFamily="49" charset="0"/>
                <a:cs typeface="Courier New" pitchFamily="49" charset="0"/>
              </a:rPr>
              <a:t>is_prime</a:t>
            </a:r>
            <a:r>
              <a:rPr lang="en-US" sz="1600" b="1" dirty="0">
                <a:solidFill>
                  <a:schemeClr val="tx1"/>
                </a:solidFill>
                <a:latin typeface="Courier New" pitchFamily="49" charset="0"/>
                <a:cs typeface="Courier New" pitchFamily="49" charset="0"/>
              </a:rPr>
              <a:t>(</a:t>
            </a:r>
            <a:r>
              <a:rPr lang="en-US" sz="1600" b="1" dirty="0">
                <a:solidFill>
                  <a:srgbClr val="0000FF"/>
                </a:solidFill>
                <a:latin typeface="Courier New" pitchFamily="49" charset="0"/>
                <a:cs typeface="Courier New" pitchFamily="49" charset="0"/>
              </a:rPr>
              <a:t>long</a:t>
            </a:r>
            <a:r>
              <a:rPr lang="en-US" sz="1600" b="1" dirty="0">
                <a:solidFill>
                  <a:schemeClr val="tx1"/>
                </a:solidFill>
                <a:latin typeface="Courier New" pitchFamily="49" charset="0"/>
                <a:cs typeface="Courier New" pitchFamily="49" charset="0"/>
              </a:rPr>
              <a:t> n){</a:t>
            </a:r>
          </a:p>
          <a:p>
            <a:pPr>
              <a:defRPr/>
            </a:pPr>
            <a:r>
              <a:rPr lang="en-US" sz="1600" b="1" dirty="0">
                <a:solidFill>
                  <a:schemeClr val="tx1"/>
                </a:solidFill>
                <a:latin typeface="Courier New" pitchFamily="49" charset="0"/>
                <a:cs typeface="Courier New" pitchFamily="49" charset="0"/>
              </a:rPr>
              <a:t>  </a:t>
            </a:r>
          </a:p>
          <a:p>
            <a:pPr>
              <a:defRPr/>
            </a:pP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for</a:t>
            </a: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long</a:t>
            </a:r>
            <a:r>
              <a:rPr lang="en-US" sz="1600" b="1" dirty="0">
                <a:solidFill>
                  <a:schemeClr val="tx1"/>
                </a:solidFill>
                <a:latin typeface="Courier New" pitchFamily="49" charset="0"/>
                <a:cs typeface="Courier New" pitchFamily="49" charset="0"/>
              </a:rPr>
              <a:t> </a:t>
            </a:r>
            <a:r>
              <a:rPr lang="en-US" sz="1600" b="1" dirty="0" err="1">
                <a:solidFill>
                  <a:schemeClr val="tx1"/>
                </a:solidFill>
                <a:latin typeface="Courier New" pitchFamily="49" charset="0"/>
                <a:cs typeface="Courier New" pitchFamily="49" charset="0"/>
              </a:rPr>
              <a:t>i</a:t>
            </a:r>
            <a:r>
              <a:rPr lang="en-US" sz="1600" b="1" dirty="0">
                <a:solidFill>
                  <a:schemeClr val="tx1"/>
                </a:solidFill>
                <a:latin typeface="Courier New" pitchFamily="49" charset="0"/>
                <a:cs typeface="Courier New" pitchFamily="49" charset="0"/>
              </a:rPr>
              <a:t> = </a:t>
            </a:r>
            <a:r>
              <a:rPr lang="en-US" sz="1600" b="1" dirty="0">
                <a:solidFill>
                  <a:srgbClr val="C00000"/>
                </a:solidFill>
                <a:latin typeface="Courier New" pitchFamily="49" charset="0"/>
                <a:cs typeface="Courier New" pitchFamily="49" charset="0"/>
              </a:rPr>
              <a:t>2</a:t>
            </a:r>
            <a:r>
              <a:rPr lang="en-US" sz="1600" b="1" dirty="0">
                <a:solidFill>
                  <a:schemeClr val="tx1"/>
                </a:solidFill>
                <a:latin typeface="Courier New" pitchFamily="49" charset="0"/>
                <a:cs typeface="Courier New" pitchFamily="49" charset="0"/>
              </a:rPr>
              <a:t>; </a:t>
            </a:r>
            <a:r>
              <a:rPr lang="en-US" sz="1600" b="1" dirty="0" err="1">
                <a:solidFill>
                  <a:schemeClr val="tx1"/>
                </a:solidFill>
                <a:latin typeface="Courier New" pitchFamily="49" charset="0"/>
                <a:cs typeface="Courier New" pitchFamily="49" charset="0"/>
              </a:rPr>
              <a:t>i</a:t>
            </a:r>
            <a:r>
              <a:rPr lang="en-US" sz="1600" b="1" dirty="0">
                <a:solidFill>
                  <a:schemeClr val="tx1"/>
                </a:solidFill>
                <a:latin typeface="Courier New" pitchFamily="49" charset="0"/>
                <a:cs typeface="Courier New" pitchFamily="49" charset="0"/>
              </a:rPr>
              <a:t> &lt;= sqrt(n); </a:t>
            </a:r>
            <a:r>
              <a:rPr lang="en-US" sz="1600" b="1" dirty="0" err="1">
                <a:solidFill>
                  <a:schemeClr val="tx1"/>
                </a:solidFill>
                <a:latin typeface="Courier New" pitchFamily="49" charset="0"/>
                <a:cs typeface="Courier New" pitchFamily="49" charset="0"/>
              </a:rPr>
              <a:t>i</a:t>
            </a:r>
            <a:r>
              <a:rPr lang="en-US" sz="1600" b="1" dirty="0">
                <a:solidFill>
                  <a:schemeClr val="tx1"/>
                </a:solidFill>
                <a:latin typeface="Courier New" pitchFamily="49" charset="0"/>
                <a:cs typeface="Courier New" pitchFamily="49" charset="0"/>
              </a:rPr>
              <a:t> += </a:t>
            </a:r>
            <a:r>
              <a:rPr lang="en-US" sz="1600" b="1" dirty="0">
                <a:solidFill>
                  <a:srgbClr val="C00000"/>
                </a:solidFill>
                <a:latin typeface="Courier New" pitchFamily="49" charset="0"/>
                <a:cs typeface="Courier New" pitchFamily="49" charset="0"/>
              </a:rPr>
              <a:t>1</a:t>
            </a:r>
            <a:r>
              <a:rPr lang="en-US" sz="1600" b="1" dirty="0">
                <a:solidFill>
                  <a:schemeClr val="tx1"/>
                </a:solidFill>
                <a:latin typeface="Courier New" pitchFamily="49" charset="0"/>
                <a:cs typeface="Courier New" pitchFamily="49" charset="0"/>
              </a:rPr>
              <a:t>) {</a:t>
            </a:r>
          </a:p>
          <a:p>
            <a:pPr>
              <a:defRPr/>
            </a:pP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if</a:t>
            </a:r>
            <a:r>
              <a:rPr lang="en-US" sz="1600" b="1" dirty="0">
                <a:solidFill>
                  <a:schemeClr val="tx1"/>
                </a:solidFill>
                <a:latin typeface="Courier New" pitchFamily="49" charset="0"/>
                <a:cs typeface="Courier New" pitchFamily="49" charset="0"/>
              </a:rPr>
              <a:t> (n % </a:t>
            </a:r>
            <a:r>
              <a:rPr lang="en-US" sz="1600" b="1" dirty="0" err="1">
                <a:solidFill>
                  <a:schemeClr val="tx1"/>
                </a:solidFill>
                <a:latin typeface="Courier New" pitchFamily="49" charset="0"/>
                <a:cs typeface="Courier New" pitchFamily="49" charset="0"/>
              </a:rPr>
              <a:t>i</a:t>
            </a:r>
            <a:r>
              <a:rPr lang="en-US" sz="1600" b="1" dirty="0">
                <a:solidFill>
                  <a:schemeClr val="tx1"/>
                </a:solidFill>
                <a:latin typeface="Courier New" pitchFamily="49" charset="0"/>
                <a:cs typeface="Courier New" pitchFamily="49" charset="0"/>
              </a:rPr>
              <a:t> == </a:t>
            </a:r>
            <a:r>
              <a:rPr lang="en-US" sz="1600" b="1" dirty="0">
                <a:solidFill>
                  <a:srgbClr val="C00000"/>
                </a:solidFill>
                <a:latin typeface="Courier New" pitchFamily="49" charset="0"/>
                <a:cs typeface="Courier New" pitchFamily="49" charset="0"/>
              </a:rPr>
              <a:t>0</a:t>
            </a:r>
            <a:r>
              <a:rPr lang="en-US" sz="1600" b="1" dirty="0">
                <a:solidFill>
                  <a:schemeClr val="tx1"/>
                </a:solidFill>
                <a:latin typeface="Courier New" pitchFamily="49" charset="0"/>
                <a:cs typeface="Courier New" pitchFamily="49" charset="0"/>
              </a:rPr>
              <a:t>) {</a:t>
            </a:r>
          </a:p>
          <a:p>
            <a:pPr>
              <a:defRPr/>
            </a:pP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return false</a:t>
            </a:r>
            <a:r>
              <a:rPr lang="en-US" sz="1600" b="1" dirty="0">
                <a:solidFill>
                  <a:schemeClr val="tx1"/>
                </a:solidFill>
                <a:latin typeface="Courier New" pitchFamily="49" charset="0"/>
                <a:cs typeface="Courier New" pitchFamily="49" charset="0"/>
              </a:rPr>
              <a:t>;</a:t>
            </a:r>
          </a:p>
          <a:p>
            <a:pPr>
              <a:defRPr/>
            </a:pPr>
            <a:r>
              <a:rPr lang="en-US" sz="1600" b="1" dirty="0">
                <a:solidFill>
                  <a:schemeClr val="tx1"/>
                </a:solidFill>
                <a:latin typeface="Courier New" pitchFamily="49" charset="0"/>
                <a:cs typeface="Courier New" pitchFamily="49" charset="0"/>
              </a:rPr>
              <a:t>    }</a:t>
            </a:r>
          </a:p>
          <a:p>
            <a:pPr>
              <a:defRPr/>
            </a:pPr>
            <a:r>
              <a:rPr lang="en-US" sz="1600" b="1" dirty="0">
                <a:solidFill>
                  <a:schemeClr val="tx1"/>
                </a:solidFill>
                <a:latin typeface="Courier New" pitchFamily="49" charset="0"/>
                <a:cs typeface="Courier New" pitchFamily="49" charset="0"/>
              </a:rPr>
              <a:t>  }</a:t>
            </a:r>
          </a:p>
          <a:p>
            <a:pPr>
              <a:defRPr/>
            </a:pP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return</a:t>
            </a: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true</a:t>
            </a:r>
            <a:r>
              <a:rPr lang="en-US" sz="1600" b="1" dirty="0">
                <a:solidFill>
                  <a:schemeClr val="tx1"/>
                </a:solidFill>
                <a:latin typeface="Courier New" pitchFamily="49" charset="0"/>
                <a:cs typeface="Courier New" pitchFamily="49" charset="0"/>
              </a:rPr>
              <a:t>;</a:t>
            </a:r>
          </a:p>
          <a:p>
            <a:pPr>
              <a:defRPr/>
            </a:pPr>
            <a:r>
              <a:rPr lang="en-US" sz="1600" b="1" dirty="0">
                <a:solidFill>
                  <a:schemeClr val="tx1"/>
                </a:solidFill>
                <a:latin typeface="Courier New" pitchFamily="49" charset="0"/>
                <a:cs typeface="Courier New" pitchFamily="49" charset="0"/>
              </a:rPr>
              <a:t>}</a:t>
            </a:r>
          </a:p>
        </p:txBody>
      </p:sp>
      <p:sp>
        <p:nvSpPr>
          <p:cNvPr id="2" name="Rectangle 1">
            <a:extLst>
              <a:ext uri="{FF2B5EF4-FFF2-40B4-BE49-F238E27FC236}">
                <a16:creationId xmlns:a16="http://schemas.microsoft.com/office/drawing/2014/main" id="{30F56917-1B8B-478F-8FFC-174C0AEBC478}"/>
              </a:ext>
            </a:extLst>
          </p:cNvPr>
          <p:cNvSpPr/>
          <p:nvPr/>
        </p:nvSpPr>
        <p:spPr>
          <a:xfrm>
            <a:off x="3382295" y="2864177"/>
            <a:ext cx="1396181" cy="3124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1E5C5741-59DA-4D4C-ABD1-AAFD00BCF15A}"/>
              </a:ext>
            </a:extLst>
          </p:cNvPr>
          <p:cNvSpPr/>
          <p:nvPr/>
        </p:nvSpPr>
        <p:spPr>
          <a:xfrm>
            <a:off x="5943598" y="4667108"/>
            <a:ext cx="1676401" cy="3124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17DCFF1E-C7C1-4234-9A2E-27DE8F6027BD}"/>
              </a:ext>
            </a:extLst>
          </p:cNvPr>
          <p:cNvSpPr txBox="1"/>
          <p:nvPr/>
        </p:nvSpPr>
        <p:spPr>
          <a:xfrm>
            <a:off x="7249389" y="5322838"/>
            <a:ext cx="1437411" cy="646331"/>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This is more efficient!</a:t>
            </a:r>
          </a:p>
        </p:txBody>
      </p:sp>
      <p:sp>
        <p:nvSpPr>
          <p:cNvPr id="75" name="TextBox 74">
            <a:extLst>
              <a:ext uri="{FF2B5EF4-FFF2-40B4-BE49-F238E27FC236}">
                <a16:creationId xmlns:a16="http://schemas.microsoft.com/office/drawing/2014/main" id="{464B7307-8B9C-4DF9-A30D-13917EC95682}"/>
              </a:ext>
            </a:extLst>
          </p:cNvPr>
          <p:cNvSpPr txBox="1"/>
          <p:nvPr/>
        </p:nvSpPr>
        <p:spPr>
          <a:xfrm>
            <a:off x="5284468" y="3322211"/>
            <a:ext cx="2994660" cy="646331"/>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100 seconds vs 3 seconds on </a:t>
            </a:r>
            <a:r>
              <a:rPr lang="en-US" dirty="0" err="1"/>
              <a:t>is_prime</a:t>
            </a:r>
            <a:r>
              <a:rPr lang="en-US" dirty="0"/>
              <a:t>(10000000001)!</a:t>
            </a:r>
          </a:p>
        </p:txBody>
      </p:sp>
    </p:spTree>
    <p:extLst>
      <p:ext uri="{BB962C8B-B14F-4D97-AF65-F5344CB8AC3E}">
        <p14:creationId xmlns:p14="http://schemas.microsoft.com/office/powerpoint/2010/main" val="26390287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dissolve">
                                      <p:cBhvr>
                                        <p:cTn id="7" dur="500"/>
                                        <p:tgtEl>
                                          <p:spTgt spid="69"/>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70"/>
                                        </p:tgtEl>
                                        <p:attrNameLst>
                                          <p:attrName>style.visibility</p:attrName>
                                        </p:attrNameLst>
                                      </p:cBhvr>
                                      <p:to>
                                        <p:strVal val="visible"/>
                                      </p:to>
                                    </p:set>
                                    <p:animEffect transition="in" filter="dissolve">
                                      <p:cBhvr>
                                        <p:cTn id="11"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US" sz="3600" dirty="0">
                <a:solidFill>
                  <a:srgbClr val="0000FF"/>
                </a:solidFill>
              </a:rPr>
              <a:t>Good Habits for Writing Efficient Code</a:t>
            </a:r>
          </a:p>
        </p:txBody>
      </p:sp>
      <p:sp>
        <p:nvSpPr>
          <p:cNvPr id="7" name="Slide Number Placeholder 6"/>
          <p:cNvSpPr>
            <a:spLocks noGrp="1"/>
          </p:cNvSpPr>
          <p:nvPr>
            <p:ph type="sldNum" sz="quarter" idx="12"/>
          </p:nvPr>
        </p:nvSpPr>
        <p:spPr/>
        <p:txBody>
          <a:bodyPr>
            <a:normAutofit/>
          </a:bodyPr>
          <a:lstStyle/>
          <a:p>
            <a:pPr>
              <a:defRPr/>
            </a:pPr>
            <a:r>
              <a:rPr lang="en-US" dirty="0"/>
              <a:t>Week13 - </a:t>
            </a:r>
            <a:fld id="{F7EC234A-9094-4BB8-9EA4-75ECDA8A365B}" type="slidenum">
              <a:rPr lang="en-US"/>
              <a:pPr>
                <a:defRPr/>
              </a:pPr>
              <a:t>29</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13" name="Rectangle 3"/>
          <p:cNvSpPr txBox="1">
            <a:spLocks noChangeArrowheads="1"/>
          </p:cNvSpPr>
          <p:nvPr/>
        </p:nvSpPr>
        <p:spPr>
          <a:xfrm>
            <a:off x="471488" y="1182172"/>
            <a:ext cx="7948612" cy="5294828"/>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457200" indent="-457200" fontAlgn="auto">
              <a:spcBef>
                <a:spcPts val="1200"/>
              </a:spcBef>
              <a:spcAft>
                <a:spcPts val="0"/>
              </a:spcAft>
              <a:buClr>
                <a:schemeClr val="tx1">
                  <a:lumMod val="90000"/>
                  <a:lumOff val="10000"/>
                </a:schemeClr>
              </a:buClr>
              <a:buSzPct val="100000"/>
              <a:buFont typeface="Wingdings" pitchFamily="2" charset="2"/>
              <a:buChar char="§"/>
            </a:pPr>
            <a:r>
              <a:rPr lang="en-GB" sz="2800" dirty="0"/>
              <a:t>No duplicates</a:t>
            </a:r>
          </a:p>
          <a:p>
            <a:pPr marL="731520" lvl="1" indent="-457200" fontAlgn="auto">
              <a:spcBef>
                <a:spcPts val="1200"/>
              </a:spcBef>
              <a:spcAft>
                <a:spcPts val="0"/>
              </a:spcAft>
              <a:buClr>
                <a:schemeClr val="tx1">
                  <a:lumMod val="90000"/>
                  <a:lumOff val="10000"/>
                </a:schemeClr>
              </a:buClr>
              <a:buSzPct val="100000"/>
              <a:buFont typeface="Wingdings" pitchFamily="2" charset="2"/>
              <a:buChar char="§"/>
            </a:pPr>
            <a:r>
              <a:rPr lang="en-GB" sz="2400" dirty="0"/>
              <a:t>Do NOT repeat work.</a:t>
            </a:r>
          </a:p>
          <a:p>
            <a:pPr marL="274320" lvl="1" indent="0" fontAlgn="auto">
              <a:spcBef>
                <a:spcPts val="1200"/>
              </a:spcBef>
              <a:spcAft>
                <a:spcPts val="0"/>
              </a:spcAft>
              <a:buClr>
                <a:schemeClr val="tx1">
                  <a:lumMod val="90000"/>
                  <a:lumOff val="10000"/>
                </a:schemeClr>
              </a:buClr>
              <a:buSzPct val="100000"/>
              <a:buNone/>
            </a:pPr>
            <a:endParaRPr lang="en-GB" sz="2400" dirty="0"/>
          </a:p>
          <a:p>
            <a:pPr marL="457200" indent="-457200" fontAlgn="auto">
              <a:spcBef>
                <a:spcPts val="1200"/>
              </a:spcBef>
              <a:spcAft>
                <a:spcPts val="0"/>
              </a:spcAft>
              <a:buClr>
                <a:schemeClr val="tx1">
                  <a:lumMod val="90000"/>
                  <a:lumOff val="10000"/>
                </a:schemeClr>
              </a:buClr>
              <a:buSzPct val="100000"/>
              <a:buFont typeface="Wingdings" pitchFamily="2" charset="2"/>
              <a:buChar char="§"/>
            </a:pPr>
            <a:r>
              <a:rPr lang="en-GB" sz="2800" dirty="0"/>
              <a:t>Example: </a:t>
            </a:r>
          </a:p>
          <a:p>
            <a:pPr marL="731520" lvl="1" indent="-457200" fontAlgn="auto">
              <a:spcBef>
                <a:spcPts val="1200"/>
              </a:spcBef>
              <a:spcAft>
                <a:spcPts val="0"/>
              </a:spcAft>
              <a:buClr>
                <a:schemeClr val="tx1">
                  <a:lumMod val="90000"/>
                  <a:lumOff val="10000"/>
                </a:schemeClr>
              </a:buClr>
              <a:buSzPct val="100000"/>
              <a:buFont typeface="Wingdings" pitchFamily="2" charset="2"/>
              <a:buChar char="§"/>
            </a:pPr>
            <a:r>
              <a:rPr lang="en-GB" sz="2400" dirty="0"/>
              <a:t>Compute the range of a list of k numbers.</a:t>
            </a:r>
          </a:p>
          <a:p>
            <a:pPr marL="274320" lvl="1" indent="0" fontAlgn="auto">
              <a:spcBef>
                <a:spcPts val="1200"/>
              </a:spcBef>
              <a:spcAft>
                <a:spcPts val="0"/>
              </a:spcAft>
              <a:buClr>
                <a:schemeClr val="tx1">
                  <a:lumMod val="90000"/>
                  <a:lumOff val="10000"/>
                </a:schemeClr>
              </a:buClr>
              <a:buSzPct val="100000"/>
              <a:buNone/>
            </a:pPr>
            <a:endParaRPr lang="en-GB" sz="2400" dirty="0"/>
          </a:p>
        </p:txBody>
      </p:sp>
      <p:sp>
        <p:nvSpPr>
          <p:cNvPr id="11" name="TextBox 10">
            <a:extLst>
              <a:ext uri="{FF2B5EF4-FFF2-40B4-BE49-F238E27FC236}">
                <a16:creationId xmlns:a16="http://schemas.microsoft.com/office/drawing/2014/main" id="{AED6C8EB-4657-4E37-BE88-8AB646F0F86F}"/>
              </a:ext>
            </a:extLst>
          </p:cNvPr>
          <p:cNvSpPr txBox="1"/>
          <p:nvPr/>
        </p:nvSpPr>
        <p:spPr>
          <a:xfrm>
            <a:off x="1303471" y="3905026"/>
            <a:ext cx="6531271" cy="1384995"/>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marL="274320" lvl="1" fontAlgn="auto">
              <a:spcBef>
                <a:spcPts val="0"/>
              </a:spcBef>
              <a:spcAft>
                <a:spcPts val="0"/>
              </a:spcAft>
              <a:buClr>
                <a:schemeClr val="tx1">
                  <a:lumMod val="90000"/>
                  <a:lumOff val="10000"/>
                </a:schemeClr>
              </a:buClr>
              <a:buSzPct val="100000"/>
            </a:pPr>
            <a:r>
              <a:rPr lang="en-GB" sz="2400" dirty="0"/>
              <a:t>Solution 1</a:t>
            </a:r>
          </a:p>
          <a:p>
            <a:pPr marL="548640" lvl="2" fontAlgn="auto">
              <a:spcBef>
                <a:spcPts val="0"/>
              </a:spcBef>
              <a:spcAft>
                <a:spcPts val="0"/>
              </a:spcAft>
              <a:buClr>
                <a:schemeClr val="tx1">
                  <a:lumMod val="90000"/>
                  <a:lumOff val="10000"/>
                </a:schemeClr>
              </a:buClr>
              <a:buSzPct val="100000"/>
            </a:pPr>
            <a:r>
              <a:rPr lang="en-GB" sz="2000" dirty="0"/>
              <a:t>Go through the list </a:t>
            </a:r>
            <a:r>
              <a:rPr lang="en-GB" sz="2000" dirty="0">
                <a:solidFill>
                  <a:srgbClr val="0000FF"/>
                </a:solidFill>
              </a:rPr>
              <a:t>once</a:t>
            </a:r>
            <a:r>
              <a:rPr lang="en-GB" sz="2000" dirty="0"/>
              <a:t> to compute the maximum</a:t>
            </a:r>
          </a:p>
          <a:p>
            <a:pPr marL="548640" lvl="2" fontAlgn="auto">
              <a:spcBef>
                <a:spcPts val="0"/>
              </a:spcBef>
              <a:spcAft>
                <a:spcPts val="0"/>
              </a:spcAft>
              <a:buClr>
                <a:schemeClr val="tx1">
                  <a:lumMod val="90000"/>
                  <a:lumOff val="10000"/>
                </a:schemeClr>
              </a:buClr>
              <a:buSzPct val="100000"/>
            </a:pPr>
            <a:r>
              <a:rPr lang="en-GB" sz="2000" dirty="0"/>
              <a:t>Go through the list </a:t>
            </a:r>
            <a:r>
              <a:rPr lang="en-GB" sz="2000" dirty="0">
                <a:solidFill>
                  <a:srgbClr val="0000FF"/>
                </a:solidFill>
              </a:rPr>
              <a:t>(again) </a:t>
            </a:r>
            <a:r>
              <a:rPr lang="en-GB" sz="2000" dirty="0"/>
              <a:t>to compute the minimum</a:t>
            </a:r>
          </a:p>
          <a:p>
            <a:pPr marL="548640" lvl="2" fontAlgn="auto">
              <a:spcBef>
                <a:spcPts val="0"/>
              </a:spcBef>
              <a:spcAft>
                <a:spcPts val="0"/>
              </a:spcAft>
              <a:buClr>
                <a:schemeClr val="tx1">
                  <a:lumMod val="90000"/>
                  <a:lumOff val="10000"/>
                </a:schemeClr>
              </a:buClr>
              <a:buSzPct val="100000"/>
            </a:pPr>
            <a:r>
              <a:rPr lang="en-GB" sz="2000" dirty="0"/>
              <a:t>Compute maximum – minimum</a:t>
            </a:r>
          </a:p>
        </p:txBody>
      </p:sp>
      <p:sp>
        <p:nvSpPr>
          <p:cNvPr id="14" name="TextBox 13">
            <a:extLst>
              <a:ext uri="{FF2B5EF4-FFF2-40B4-BE49-F238E27FC236}">
                <a16:creationId xmlns:a16="http://schemas.microsoft.com/office/drawing/2014/main" id="{6220F974-1539-439B-8444-97209D6BF886}"/>
              </a:ext>
            </a:extLst>
          </p:cNvPr>
          <p:cNvSpPr txBox="1"/>
          <p:nvPr/>
        </p:nvSpPr>
        <p:spPr>
          <a:xfrm>
            <a:off x="1309258" y="5392371"/>
            <a:ext cx="6525484" cy="1384995"/>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marL="274320" lvl="1" fontAlgn="auto">
              <a:spcBef>
                <a:spcPts val="0"/>
              </a:spcBef>
              <a:spcAft>
                <a:spcPts val="0"/>
              </a:spcAft>
              <a:buClr>
                <a:schemeClr val="tx1">
                  <a:lumMod val="90000"/>
                  <a:lumOff val="10000"/>
                </a:schemeClr>
              </a:buClr>
              <a:buSzPct val="100000"/>
            </a:pPr>
            <a:r>
              <a:rPr lang="en-GB" sz="2400" dirty="0"/>
              <a:t>Solution 2</a:t>
            </a:r>
          </a:p>
          <a:p>
            <a:pPr marL="548640" lvl="2" fontAlgn="auto">
              <a:spcBef>
                <a:spcPts val="0"/>
              </a:spcBef>
              <a:spcAft>
                <a:spcPts val="0"/>
              </a:spcAft>
              <a:buClr>
                <a:schemeClr val="tx1">
                  <a:lumMod val="90000"/>
                  <a:lumOff val="10000"/>
                </a:schemeClr>
              </a:buClr>
              <a:buSzPct val="100000"/>
            </a:pPr>
            <a:r>
              <a:rPr lang="en-GB" sz="2000" dirty="0"/>
              <a:t>Go through the list </a:t>
            </a:r>
            <a:r>
              <a:rPr lang="en-GB" sz="2000" dirty="0">
                <a:solidFill>
                  <a:srgbClr val="0000FF"/>
                </a:solidFill>
              </a:rPr>
              <a:t>once</a:t>
            </a:r>
            <a:r>
              <a:rPr lang="en-GB" sz="2000" dirty="0"/>
              <a:t> to compute </a:t>
            </a:r>
            <a:r>
              <a:rPr lang="en-GB" sz="2000" dirty="0">
                <a:solidFill>
                  <a:srgbClr val="0000FF"/>
                </a:solidFill>
              </a:rPr>
              <a:t>both the maximum and the minimum</a:t>
            </a:r>
            <a:r>
              <a:rPr lang="en-GB" sz="2000" dirty="0"/>
              <a:t> at the same time</a:t>
            </a:r>
          </a:p>
          <a:p>
            <a:pPr marL="548640" lvl="2" fontAlgn="auto">
              <a:spcBef>
                <a:spcPts val="0"/>
              </a:spcBef>
              <a:spcAft>
                <a:spcPts val="0"/>
              </a:spcAft>
              <a:buClr>
                <a:schemeClr val="tx1">
                  <a:lumMod val="90000"/>
                  <a:lumOff val="10000"/>
                </a:schemeClr>
              </a:buClr>
              <a:buSzPct val="100000"/>
            </a:pPr>
            <a:r>
              <a:rPr lang="en-GB" sz="2000" dirty="0"/>
              <a:t>Compute maximum – minimum</a:t>
            </a:r>
          </a:p>
        </p:txBody>
      </p:sp>
      <p:sp>
        <p:nvSpPr>
          <p:cNvPr id="15" name="TextBox 14">
            <a:extLst>
              <a:ext uri="{FF2B5EF4-FFF2-40B4-BE49-F238E27FC236}">
                <a16:creationId xmlns:a16="http://schemas.microsoft.com/office/drawing/2014/main" id="{704C85C7-E968-4CC2-A469-7DF4A3FAAEB6}"/>
              </a:ext>
            </a:extLst>
          </p:cNvPr>
          <p:cNvSpPr txBox="1"/>
          <p:nvPr/>
        </p:nvSpPr>
        <p:spPr>
          <a:xfrm>
            <a:off x="7275368" y="5761702"/>
            <a:ext cx="1437411" cy="646331"/>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This is more efficient!</a:t>
            </a:r>
          </a:p>
        </p:txBody>
      </p:sp>
    </p:spTree>
    <p:extLst>
      <p:ext uri="{BB962C8B-B14F-4D97-AF65-F5344CB8AC3E}">
        <p14:creationId xmlns:p14="http://schemas.microsoft.com/office/powerpoint/2010/main" val="93855493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Week 13: The Mega Recap</a:t>
            </a:r>
          </a:p>
        </p:txBody>
      </p:sp>
      <p:sp>
        <p:nvSpPr>
          <p:cNvPr id="14339" name="HighlightTextShape201406201824391195"/>
          <p:cNvSpPr>
            <a:spLocks noGrp="1" noChangeArrowheads="1"/>
          </p:cNvSpPr>
          <p:nvPr>
            <p:ph idx="1"/>
          </p:nvPr>
        </p:nvSpPr>
        <p:spPr>
          <a:xfrm>
            <a:off x="418641" y="1371600"/>
            <a:ext cx="8420559" cy="4913586"/>
          </a:xfrm>
        </p:spPr>
        <p:txBody>
          <a:bodyPr>
            <a:normAutofit/>
          </a:bodyPr>
          <a:lstStyle/>
          <a:p>
            <a:pPr marL="514350" indent="-514350" eaLnBrk="1" hangingPunct="1">
              <a:buClrTx/>
              <a:buSzPct val="100000"/>
              <a:buFont typeface="+mj-lt"/>
              <a:buAutoNum type="arabicPeriod"/>
            </a:pPr>
            <a:r>
              <a:rPr lang="en-GB" sz="2800" dirty="0">
                <a:latin typeface="+mj-lt"/>
              </a:rPr>
              <a:t>Algorithmic Problem Solving</a:t>
            </a:r>
          </a:p>
          <a:p>
            <a:pPr marL="514350" indent="-514350" eaLnBrk="1" hangingPunct="1">
              <a:buClrTx/>
              <a:buSzPct val="100000"/>
              <a:buFont typeface="+mj-lt"/>
              <a:buAutoNum type="arabicPeriod"/>
            </a:pPr>
            <a:r>
              <a:rPr lang="en-GB" sz="2800" dirty="0">
                <a:latin typeface="+mj-lt"/>
              </a:rPr>
              <a:t>Data Structures, Control Structures and Practical Algorithms</a:t>
            </a:r>
          </a:p>
          <a:p>
            <a:pPr marL="514350" indent="-514350" eaLnBrk="1" hangingPunct="1">
              <a:buClrTx/>
              <a:buSzPct val="100000"/>
              <a:buFont typeface="+mj-lt"/>
              <a:buAutoNum type="arabicPeriod"/>
            </a:pPr>
            <a:r>
              <a:rPr lang="en-GB" sz="2800" dirty="0">
                <a:latin typeface="+mj-lt"/>
              </a:rPr>
              <a:t>Good Coding Habits</a:t>
            </a:r>
          </a:p>
          <a:p>
            <a:pPr marL="514350" indent="-514350" eaLnBrk="1" hangingPunct="1">
              <a:buClrTx/>
              <a:buSzPct val="100000"/>
              <a:buFont typeface="+mj-lt"/>
              <a:buAutoNum type="arabicPeriod"/>
            </a:pPr>
            <a:r>
              <a:rPr lang="en-GB" sz="2800" dirty="0">
                <a:latin typeface="+mj-lt"/>
              </a:rPr>
              <a:t>Program Analysis</a:t>
            </a:r>
          </a:p>
          <a:p>
            <a:pPr marL="514350" indent="-514350" eaLnBrk="1" hangingPunct="1">
              <a:buClrTx/>
              <a:buSzPct val="100000"/>
              <a:buFont typeface="+mj-lt"/>
              <a:buAutoNum type="arabicPeriod"/>
            </a:pPr>
            <a:r>
              <a:rPr lang="en-GB" sz="2800" dirty="0">
                <a:latin typeface="+mj-lt"/>
              </a:rPr>
              <a:t>Computer Memory</a:t>
            </a:r>
          </a:p>
          <a:p>
            <a:pPr marL="514350" indent="-514350" eaLnBrk="1" hangingPunct="1">
              <a:buClrTx/>
              <a:buSzPct val="100000"/>
              <a:buFont typeface="+mj-lt"/>
              <a:buAutoNum type="arabicPeriod"/>
            </a:pPr>
            <a:r>
              <a:rPr lang="en-GB" sz="2800" dirty="0">
                <a:latin typeface="+mj-lt"/>
              </a:rPr>
              <a:t>Syntax of C</a:t>
            </a:r>
          </a:p>
          <a:p>
            <a:pPr marL="514350" indent="-514350" eaLnBrk="1" hangingPunct="1">
              <a:buClrTx/>
              <a:buSzPct val="100000"/>
              <a:buFont typeface="+mj-lt"/>
              <a:buAutoNum type="arabicPeriod"/>
            </a:pPr>
            <a:r>
              <a:rPr lang="en-GB" sz="2800" dirty="0">
                <a:latin typeface="+mj-lt"/>
              </a:rPr>
              <a:t>Case Study: PE2</a:t>
            </a:r>
          </a:p>
          <a:p>
            <a:pPr marL="514350" indent="-514350" eaLnBrk="1" hangingPunct="1">
              <a:buClrTx/>
              <a:buSzPct val="100000"/>
              <a:buFont typeface="+mj-lt"/>
              <a:buAutoNum type="arabicPeriod"/>
            </a:pPr>
            <a:endParaRPr lang="en-GB" sz="2800" dirty="0">
              <a:latin typeface="+mj-lt"/>
            </a:endParaRPr>
          </a:p>
          <a:p>
            <a:pPr marL="514350" indent="-514350" eaLnBrk="1" hangingPunct="1">
              <a:buClrTx/>
              <a:buSzPct val="100000"/>
              <a:buFont typeface="+mj-lt"/>
              <a:buAutoNum type="arabicPeriod"/>
            </a:pPr>
            <a:endParaRPr lang="en-GB" sz="2800" dirty="0">
              <a:latin typeface="+mj-lt"/>
            </a:endParaRPr>
          </a:p>
        </p:txBody>
      </p:sp>
      <p:sp>
        <p:nvSpPr>
          <p:cNvPr id="7" name="Slide Number Placeholder 6"/>
          <p:cNvSpPr>
            <a:spLocks noGrp="1"/>
          </p:cNvSpPr>
          <p:nvPr>
            <p:ph type="sldNum" sz="quarter" idx="12"/>
          </p:nvPr>
        </p:nvSpPr>
        <p:spPr/>
        <p:txBody>
          <a:bodyPr>
            <a:normAutofit/>
          </a:bodyPr>
          <a:lstStyle/>
          <a:p>
            <a:pPr>
              <a:defRPr/>
            </a:pPr>
            <a:r>
              <a:rPr lang="en-US" sz="1200" dirty="0"/>
              <a:t>Week13</a:t>
            </a:r>
            <a:r>
              <a:rPr sz="1200" dirty="0"/>
              <a:t> - </a:t>
            </a:r>
            <a:fld id="{F7EC234A-9094-4BB8-9EA4-75ECDA8A365B}" type="slidenum">
              <a:rPr sz="1200" smtClean="0"/>
              <a:pPr>
                <a:defRPr/>
              </a:pPr>
              <a:t>3</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Tree>
    <p:extLst>
      <p:ext uri="{BB962C8B-B14F-4D97-AF65-F5344CB8AC3E}">
        <p14:creationId xmlns:p14="http://schemas.microsoft.com/office/powerpoint/2010/main" val="243860769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N Queens</a:t>
            </a:r>
          </a:p>
        </p:txBody>
      </p:sp>
      <p:sp>
        <p:nvSpPr>
          <p:cNvPr id="7" name="Slide Number Placeholder 6"/>
          <p:cNvSpPr>
            <a:spLocks noGrp="1"/>
          </p:cNvSpPr>
          <p:nvPr>
            <p:ph type="sldNum" sz="quarter" idx="12"/>
          </p:nvPr>
        </p:nvSpPr>
        <p:spPr/>
        <p:txBody>
          <a:bodyPr>
            <a:normAutofit/>
          </a:bodyPr>
          <a:lstStyle/>
          <a:p>
            <a:pPr>
              <a:defRPr/>
            </a:pPr>
            <a:r>
              <a:rPr lang="en-US" sz="1200" dirty="0"/>
              <a:t>Week13</a:t>
            </a:r>
            <a:r>
              <a:rPr sz="1200" dirty="0"/>
              <a:t> - </a:t>
            </a:r>
            <a:fld id="{F7EC234A-9094-4BB8-9EA4-75ECDA8A365B}" type="slidenum">
              <a:rPr sz="1200" smtClean="0"/>
              <a:pPr>
                <a:defRPr/>
              </a:pPr>
              <a:t>30</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16" name="Rectangle 3">
            <a:extLst>
              <a:ext uri="{FF2B5EF4-FFF2-40B4-BE49-F238E27FC236}">
                <a16:creationId xmlns:a16="http://schemas.microsoft.com/office/drawing/2014/main" id="{F89B9B9F-CD0C-439D-9426-3B8160FADD58}"/>
              </a:ext>
            </a:extLst>
          </p:cNvPr>
          <p:cNvSpPr txBox="1">
            <a:spLocks noChangeArrowheads="1"/>
          </p:cNvSpPr>
          <p:nvPr/>
        </p:nvSpPr>
        <p:spPr>
          <a:xfrm>
            <a:off x="471488" y="1182172"/>
            <a:ext cx="7948612" cy="537274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457200" indent="-457200" fontAlgn="auto">
              <a:spcBef>
                <a:spcPts val="1200"/>
              </a:spcBef>
              <a:spcAft>
                <a:spcPts val="0"/>
              </a:spcAft>
              <a:buClr>
                <a:schemeClr val="tx1">
                  <a:lumMod val="90000"/>
                  <a:lumOff val="10000"/>
                </a:schemeClr>
              </a:buClr>
              <a:buSzPct val="100000"/>
              <a:buFont typeface="Wingdings" pitchFamily="2" charset="2"/>
              <a:buChar char="§"/>
            </a:pPr>
            <a:r>
              <a:rPr lang="en-US" dirty="0"/>
              <a:t>Incremental Coding</a:t>
            </a:r>
          </a:p>
          <a:p>
            <a:pPr marL="457200" indent="-457200" fontAlgn="auto">
              <a:spcBef>
                <a:spcPts val="1200"/>
              </a:spcBef>
              <a:spcAft>
                <a:spcPts val="0"/>
              </a:spcAft>
              <a:buClr>
                <a:schemeClr val="tx1">
                  <a:lumMod val="90000"/>
                  <a:lumOff val="10000"/>
                </a:schemeClr>
              </a:buClr>
              <a:buSzPct val="100000"/>
              <a:buFont typeface="Wingdings" pitchFamily="2" charset="2"/>
              <a:buChar char="§"/>
            </a:pPr>
            <a:endParaRPr lang="en-US" dirty="0"/>
          </a:p>
        </p:txBody>
      </p:sp>
      <p:sp>
        <p:nvSpPr>
          <p:cNvPr id="11" name="TextBox 10">
            <a:extLst>
              <a:ext uri="{FF2B5EF4-FFF2-40B4-BE49-F238E27FC236}">
                <a16:creationId xmlns:a16="http://schemas.microsoft.com/office/drawing/2014/main" id="{6719DA3F-9CE1-4733-A287-6E9A20182AD7}"/>
              </a:ext>
            </a:extLst>
          </p:cNvPr>
          <p:cNvSpPr txBox="1"/>
          <p:nvPr/>
        </p:nvSpPr>
        <p:spPr>
          <a:xfrm>
            <a:off x="682426" y="1658271"/>
            <a:ext cx="8004374" cy="230832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b="1" dirty="0">
                <a:solidFill>
                  <a:srgbClr val="0000FF"/>
                </a:solidFill>
                <a:latin typeface="Courier New" pitchFamily="49" charset="0"/>
                <a:cs typeface="Courier New" pitchFamily="49" charset="0"/>
              </a:rPr>
              <a:t>int</a:t>
            </a:r>
            <a:r>
              <a:rPr lang="en-US" b="1" dirty="0">
                <a:solidFill>
                  <a:schemeClr val="tx1"/>
                </a:solidFill>
                <a:latin typeface="Courier New" pitchFamily="49" charset="0"/>
                <a:cs typeface="Courier New" pitchFamily="49" charset="0"/>
              </a:rPr>
              <a:t> main(){</a:t>
            </a:r>
          </a:p>
          <a:p>
            <a:pPr>
              <a:defRPr/>
            </a:pPr>
            <a:r>
              <a:rPr lang="en-US" b="1" dirty="0">
                <a:solidFill>
                  <a:schemeClr val="tx1"/>
                </a:solidFill>
                <a:latin typeface="Courier New" pitchFamily="49" charset="0"/>
                <a:cs typeface="Courier New" pitchFamily="49" charset="0"/>
              </a:rPr>
              <a:t>  </a:t>
            </a:r>
            <a:r>
              <a:rPr lang="en-US" b="1" dirty="0">
                <a:solidFill>
                  <a:srgbClr val="0000FF"/>
                </a:solidFill>
                <a:latin typeface="Courier New" pitchFamily="49" charset="0"/>
                <a:cs typeface="Courier New" pitchFamily="49" charset="0"/>
              </a:rPr>
              <a:t>long</a:t>
            </a:r>
            <a:r>
              <a:rPr lang="en-US" b="1" dirty="0">
                <a:solidFill>
                  <a:schemeClr val="tx1"/>
                </a:solidFill>
                <a:latin typeface="Courier New" pitchFamily="49" charset="0"/>
                <a:cs typeface="Courier New" pitchFamily="49" charset="0"/>
              </a:rPr>
              <a:t> n = cs1010_read_long();</a:t>
            </a:r>
          </a:p>
          <a:p>
            <a:pPr>
              <a:defRPr/>
            </a:pPr>
            <a:endParaRPr lang="en-US" b="1" dirty="0">
              <a:solidFill>
                <a:schemeClr val="tx1"/>
              </a:solidFill>
              <a:latin typeface="Courier New" pitchFamily="49" charset="0"/>
              <a:cs typeface="Courier New" pitchFamily="49" charset="0"/>
            </a:endParaRPr>
          </a:p>
          <a:p>
            <a:pPr>
              <a:defRPr/>
            </a:pPr>
            <a:r>
              <a:rPr lang="en-US" b="1" dirty="0">
                <a:solidFill>
                  <a:schemeClr val="tx1"/>
                </a:solidFill>
                <a:latin typeface="Courier New" pitchFamily="49" charset="0"/>
                <a:cs typeface="Courier New" pitchFamily="49" charset="0"/>
              </a:rPr>
              <a:t>  </a:t>
            </a:r>
            <a:r>
              <a:rPr lang="en-US" b="1" dirty="0">
                <a:solidFill>
                  <a:srgbClr val="0000FF"/>
                </a:solidFill>
                <a:latin typeface="Courier New" pitchFamily="49" charset="0"/>
                <a:cs typeface="Courier New" pitchFamily="49" charset="0"/>
              </a:rPr>
              <a:t>char</a:t>
            </a:r>
            <a:r>
              <a:rPr lang="en-US" b="1" dirty="0">
                <a:solidFill>
                  <a:schemeClr val="tx1"/>
                </a:solidFill>
                <a:latin typeface="Courier New" pitchFamily="49" charset="0"/>
                <a:cs typeface="Courier New" pitchFamily="49" charset="0"/>
              </a:rPr>
              <a:t> *queens;</a:t>
            </a:r>
          </a:p>
          <a:p>
            <a:pPr>
              <a:defRPr/>
            </a:pPr>
            <a:r>
              <a:rPr lang="en-US" b="1" dirty="0">
                <a:solidFill>
                  <a:schemeClr val="tx1"/>
                </a:solidFill>
                <a:latin typeface="Courier New" pitchFamily="49" charset="0"/>
                <a:cs typeface="Courier New" pitchFamily="49" charset="0"/>
              </a:rPr>
              <a:t>  queens = malloc((</a:t>
            </a:r>
            <a:r>
              <a:rPr lang="en-US" b="1" dirty="0" err="1">
                <a:solidFill>
                  <a:srgbClr val="0000FF"/>
                </a:solidFill>
                <a:latin typeface="Courier New" pitchFamily="49" charset="0"/>
                <a:cs typeface="Courier New" pitchFamily="49" charset="0"/>
              </a:rPr>
              <a:t>size_t</a:t>
            </a:r>
            <a:r>
              <a:rPr lang="en-US" b="1" dirty="0">
                <a:solidFill>
                  <a:schemeClr val="tx1"/>
                </a:solidFill>
                <a:latin typeface="Courier New" pitchFamily="49" charset="0"/>
                <a:cs typeface="Courier New" pitchFamily="49" charset="0"/>
              </a:rPr>
              <a:t>)(n + </a:t>
            </a:r>
            <a:r>
              <a:rPr lang="en-US" b="1" dirty="0">
                <a:solidFill>
                  <a:srgbClr val="C00000"/>
                </a:solidFill>
                <a:latin typeface="Courier New" pitchFamily="49" charset="0"/>
                <a:cs typeface="Courier New" pitchFamily="49" charset="0"/>
              </a:rPr>
              <a:t>1</a:t>
            </a:r>
            <a:r>
              <a:rPr lang="en-US" b="1" dirty="0">
                <a:solidFill>
                  <a:schemeClr val="tx1"/>
                </a:solidFill>
                <a:latin typeface="Courier New" pitchFamily="49" charset="0"/>
                <a:cs typeface="Courier New" pitchFamily="49" charset="0"/>
              </a:rPr>
              <a:t>) * </a:t>
            </a:r>
            <a:r>
              <a:rPr lang="en-US" b="1" dirty="0" err="1">
                <a:solidFill>
                  <a:srgbClr val="0000FF"/>
                </a:solidFill>
                <a:latin typeface="Courier New" pitchFamily="49" charset="0"/>
                <a:cs typeface="Courier New" pitchFamily="49" charset="0"/>
              </a:rPr>
              <a:t>sizeof</a:t>
            </a:r>
            <a:r>
              <a:rPr lang="en-US" b="1" dirty="0">
                <a:solidFill>
                  <a:schemeClr val="tx1"/>
                </a:solidFill>
                <a:latin typeface="Courier New" pitchFamily="49" charset="0"/>
                <a:cs typeface="Courier New" pitchFamily="49" charset="0"/>
              </a:rPr>
              <a:t>(</a:t>
            </a:r>
            <a:r>
              <a:rPr lang="en-US" b="1" dirty="0">
                <a:solidFill>
                  <a:srgbClr val="0000FF"/>
                </a:solidFill>
                <a:latin typeface="Courier New" pitchFamily="49" charset="0"/>
                <a:cs typeface="Courier New" pitchFamily="49" charset="0"/>
              </a:rPr>
              <a:t>char</a:t>
            </a:r>
            <a:r>
              <a:rPr lang="en-US" b="1" dirty="0">
                <a:solidFill>
                  <a:schemeClr val="tx1"/>
                </a:solidFill>
                <a:latin typeface="Courier New" pitchFamily="49" charset="0"/>
                <a:cs typeface="Courier New" pitchFamily="49" charset="0"/>
              </a:rPr>
              <a:t>));</a:t>
            </a:r>
          </a:p>
          <a:p>
            <a:pPr>
              <a:defRPr/>
            </a:pPr>
            <a:endParaRPr lang="en-US" b="1" dirty="0">
              <a:solidFill>
                <a:schemeClr val="tx1"/>
              </a:solidFill>
              <a:latin typeface="Courier New" pitchFamily="49" charset="0"/>
              <a:cs typeface="Courier New" pitchFamily="49" charset="0"/>
            </a:endParaRPr>
          </a:p>
          <a:p>
            <a:pPr>
              <a:defRPr/>
            </a:pPr>
            <a:r>
              <a:rPr lang="en-US" b="1" dirty="0">
                <a:solidFill>
                  <a:schemeClr val="tx1"/>
                </a:solidFill>
                <a:latin typeface="Courier New" pitchFamily="49" charset="0"/>
                <a:cs typeface="Courier New" pitchFamily="49" charset="0"/>
              </a:rPr>
              <a:t>  free(queens);</a:t>
            </a:r>
          </a:p>
          <a:p>
            <a:pPr>
              <a:defRPr/>
            </a:pPr>
            <a:r>
              <a:rPr lang="en-US" b="1" dirty="0">
                <a:solidFill>
                  <a:schemeClr val="tx1"/>
                </a:solidFill>
                <a:latin typeface="Courier New" pitchFamily="49" charset="0"/>
                <a:cs typeface="Courier New" pitchFamily="49" charset="0"/>
              </a:rPr>
              <a:t>}</a:t>
            </a:r>
          </a:p>
        </p:txBody>
      </p:sp>
      <p:sp>
        <p:nvSpPr>
          <p:cNvPr id="9" name="TextBox 8">
            <a:extLst>
              <a:ext uri="{FF2B5EF4-FFF2-40B4-BE49-F238E27FC236}">
                <a16:creationId xmlns:a16="http://schemas.microsoft.com/office/drawing/2014/main" id="{2CD2C38B-D9F9-4583-BAD5-D40332383162}"/>
              </a:ext>
            </a:extLst>
          </p:cNvPr>
          <p:cNvSpPr txBox="1"/>
          <p:nvPr/>
        </p:nvSpPr>
        <p:spPr>
          <a:xfrm>
            <a:off x="4789070" y="3559643"/>
            <a:ext cx="3250030" cy="369332"/>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pPr marL="57150" lvl="2" fontAlgn="auto">
              <a:spcBef>
                <a:spcPts val="0"/>
              </a:spcBef>
              <a:spcAft>
                <a:spcPts val="0"/>
              </a:spcAft>
              <a:buClr>
                <a:schemeClr val="tx1">
                  <a:lumMod val="90000"/>
                  <a:lumOff val="10000"/>
                </a:schemeClr>
              </a:buClr>
              <a:buSzPct val="100000"/>
            </a:pPr>
            <a:r>
              <a:rPr lang="en-US" b="0" i="0" dirty="0">
                <a:effectLst/>
                <a:latin typeface="Roboto Mono"/>
              </a:rPr>
              <a:t>Focus on the main function.</a:t>
            </a:r>
            <a:endParaRPr lang="en-GB" dirty="0">
              <a:solidFill>
                <a:schemeClr val="tx1"/>
              </a:solidFill>
            </a:endParaRPr>
          </a:p>
        </p:txBody>
      </p:sp>
      <p:sp>
        <p:nvSpPr>
          <p:cNvPr id="13" name="TextBox 12">
            <a:extLst>
              <a:ext uri="{FF2B5EF4-FFF2-40B4-BE49-F238E27FC236}">
                <a16:creationId xmlns:a16="http://schemas.microsoft.com/office/drawing/2014/main" id="{63231F68-1B7B-4406-9ACB-DF95FE2F8718}"/>
              </a:ext>
            </a:extLst>
          </p:cNvPr>
          <p:cNvSpPr txBox="1"/>
          <p:nvPr/>
        </p:nvSpPr>
        <p:spPr>
          <a:xfrm>
            <a:off x="4789071" y="4020947"/>
            <a:ext cx="3250029" cy="923330"/>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pPr marL="57150" lvl="2" fontAlgn="auto">
              <a:spcBef>
                <a:spcPts val="0"/>
              </a:spcBef>
              <a:spcAft>
                <a:spcPts val="0"/>
              </a:spcAft>
              <a:buClr>
                <a:schemeClr val="tx1">
                  <a:lumMod val="90000"/>
                  <a:lumOff val="10000"/>
                </a:schemeClr>
              </a:buClr>
              <a:buSzPct val="100000"/>
            </a:pPr>
            <a:r>
              <a:rPr lang="en-US" b="0" i="0" dirty="0">
                <a:effectLst/>
                <a:latin typeface="Roboto Mono"/>
              </a:rPr>
              <a:t>Compile and test using </a:t>
            </a:r>
            <a:r>
              <a:rPr lang="en-US" b="0" i="0" dirty="0">
                <a:solidFill>
                  <a:srgbClr val="0000FF"/>
                </a:solidFill>
                <a:effectLst/>
                <a:latin typeface="Roboto Mono"/>
              </a:rPr>
              <a:t>clang </a:t>
            </a:r>
            <a:r>
              <a:rPr lang="en-US" b="0" i="0" dirty="0">
                <a:effectLst/>
                <a:latin typeface="Roboto Mono"/>
              </a:rPr>
              <a:t>and </a:t>
            </a:r>
            <a:r>
              <a:rPr lang="en-US" dirty="0">
                <a:solidFill>
                  <a:srgbClr val="0000FF"/>
                </a:solidFill>
                <a:latin typeface="Roboto Mono"/>
              </a:rPr>
              <a:t>a </a:t>
            </a:r>
            <a:r>
              <a:rPr lang="en-US" b="0" i="0" dirty="0">
                <a:solidFill>
                  <a:srgbClr val="0000FF"/>
                </a:solidFill>
                <a:effectLst/>
                <a:latin typeface="Roboto Mono"/>
              </a:rPr>
              <a:t>small n</a:t>
            </a:r>
            <a:r>
              <a:rPr lang="en-US" b="0" i="0" dirty="0">
                <a:effectLst/>
                <a:latin typeface="Roboto Mono"/>
              </a:rPr>
              <a:t> (e.g., 4).</a:t>
            </a:r>
          </a:p>
          <a:p>
            <a:pPr marL="57150" lvl="2" fontAlgn="auto">
              <a:spcBef>
                <a:spcPts val="0"/>
              </a:spcBef>
              <a:spcAft>
                <a:spcPts val="0"/>
              </a:spcAft>
              <a:buClr>
                <a:schemeClr val="tx1">
                  <a:lumMod val="90000"/>
                  <a:lumOff val="10000"/>
                </a:schemeClr>
              </a:buClr>
              <a:buSzPct val="100000"/>
            </a:pPr>
            <a:r>
              <a:rPr lang="en-US" b="0" i="0" dirty="0">
                <a:effectLst/>
                <a:latin typeface="Roboto Mono"/>
              </a:rPr>
              <a:t>(No outputs yet.)</a:t>
            </a:r>
          </a:p>
        </p:txBody>
      </p:sp>
    </p:spTree>
    <p:extLst>
      <p:ext uri="{BB962C8B-B14F-4D97-AF65-F5344CB8AC3E}">
        <p14:creationId xmlns:p14="http://schemas.microsoft.com/office/powerpoint/2010/main" val="28980394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N Queens</a:t>
            </a:r>
          </a:p>
        </p:txBody>
      </p:sp>
      <p:sp>
        <p:nvSpPr>
          <p:cNvPr id="7" name="Slide Number Placeholder 6"/>
          <p:cNvSpPr>
            <a:spLocks noGrp="1"/>
          </p:cNvSpPr>
          <p:nvPr>
            <p:ph type="sldNum" sz="quarter" idx="12"/>
          </p:nvPr>
        </p:nvSpPr>
        <p:spPr/>
        <p:txBody>
          <a:bodyPr>
            <a:normAutofit/>
          </a:bodyPr>
          <a:lstStyle/>
          <a:p>
            <a:pPr>
              <a:defRPr/>
            </a:pPr>
            <a:r>
              <a:rPr lang="en-US" sz="1200" dirty="0"/>
              <a:t>Week13</a:t>
            </a:r>
            <a:r>
              <a:rPr sz="1200" dirty="0"/>
              <a:t> - </a:t>
            </a:r>
            <a:fld id="{F7EC234A-9094-4BB8-9EA4-75ECDA8A365B}" type="slidenum">
              <a:rPr sz="1200" smtClean="0"/>
              <a:pPr>
                <a:defRPr/>
              </a:pPr>
              <a:t>31</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16" name="Rectangle 3">
            <a:extLst>
              <a:ext uri="{FF2B5EF4-FFF2-40B4-BE49-F238E27FC236}">
                <a16:creationId xmlns:a16="http://schemas.microsoft.com/office/drawing/2014/main" id="{F89B9B9F-CD0C-439D-9426-3B8160FADD58}"/>
              </a:ext>
            </a:extLst>
          </p:cNvPr>
          <p:cNvSpPr txBox="1">
            <a:spLocks noChangeArrowheads="1"/>
          </p:cNvSpPr>
          <p:nvPr/>
        </p:nvSpPr>
        <p:spPr>
          <a:xfrm>
            <a:off x="471488" y="1182172"/>
            <a:ext cx="7948612" cy="537274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457200" indent="-457200" fontAlgn="auto">
              <a:spcBef>
                <a:spcPts val="1200"/>
              </a:spcBef>
              <a:spcAft>
                <a:spcPts val="0"/>
              </a:spcAft>
              <a:buClr>
                <a:schemeClr val="tx1">
                  <a:lumMod val="90000"/>
                  <a:lumOff val="10000"/>
                </a:schemeClr>
              </a:buClr>
              <a:buSzPct val="100000"/>
              <a:buFont typeface="Wingdings" pitchFamily="2" charset="2"/>
              <a:buChar char="§"/>
            </a:pPr>
            <a:r>
              <a:rPr lang="en-US" dirty="0"/>
              <a:t>Incremental Coding</a:t>
            </a:r>
          </a:p>
          <a:p>
            <a:pPr marL="0" indent="0" fontAlgn="auto">
              <a:spcBef>
                <a:spcPts val="1200"/>
              </a:spcBef>
              <a:spcAft>
                <a:spcPts val="0"/>
              </a:spcAft>
              <a:buClr>
                <a:schemeClr val="tx1">
                  <a:lumMod val="90000"/>
                  <a:lumOff val="10000"/>
                </a:schemeClr>
              </a:buClr>
              <a:buSzPct val="100000"/>
              <a:buNone/>
            </a:pPr>
            <a:endParaRPr lang="en-US" dirty="0"/>
          </a:p>
        </p:txBody>
      </p:sp>
      <p:sp>
        <p:nvSpPr>
          <p:cNvPr id="11" name="TextBox 10">
            <a:extLst>
              <a:ext uri="{FF2B5EF4-FFF2-40B4-BE49-F238E27FC236}">
                <a16:creationId xmlns:a16="http://schemas.microsoft.com/office/drawing/2014/main" id="{6719DA3F-9CE1-4733-A287-6E9A20182AD7}"/>
              </a:ext>
            </a:extLst>
          </p:cNvPr>
          <p:cNvSpPr txBox="1"/>
          <p:nvPr/>
        </p:nvSpPr>
        <p:spPr>
          <a:xfrm>
            <a:off x="682426" y="1658271"/>
            <a:ext cx="8004374" cy="480131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b="1" dirty="0">
                <a:solidFill>
                  <a:srgbClr val="0000FF"/>
                </a:solidFill>
                <a:latin typeface="Courier New" pitchFamily="49" charset="0"/>
                <a:cs typeface="Courier New" pitchFamily="49" charset="0"/>
              </a:rPr>
              <a:t>void </a:t>
            </a:r>
            <a:r>
              <a:rPr lang="en-US" b="1" dirty="0" err="1">
                <a:solidFill>
                  <a:schemeClr val="tx1"/>
                </a:solidFill>
                <a:latin typeface="Courier New" pitchFamily="49" charset="0"/>
                <a:cs typeface="Courier New" pitchFamily="49" charset="0"/>
              </a:rPr>
              <a:t>nqueens</a:t>
            </a:r>
            <a:r>
              <a:rPr lang="en-US" b="1" dirty="0">
                <a:solidFill>
                  <a:schemeClr val="tx1"/>
                </a:solidFill>
                <a:latin typeface="Courier New" pitchFamily="49" charset="0"/>
                <a:cs typeface="Courier New" pitchFamily="49" charset="0"/>
              </a:rPr>
              <a:t>(</a:t>
            </a:r>
            <a:r>
              <a:rPr lang="en-US" b="1" dirty="0">
                <a:solidFill>
                  <a:srgbClr val="0000FF"/>
                </a:solidFill>
                <a:latin typeface="Courier New" pitchFamily="49" charset="0"/>
                <a:cs typeface="Courier New" pitchFamily="49" charset="0"/>
              </a:rPr>
              <a:t>char</a:t>
            </a:r>
            <a:r>
              <a:rPr lang="en-US" b="1" dirty="0">
                <a:solidFill>
                  <a:schemeClr val="tx1"/>
                </a:solidFill>
                <a:latin typeface="Courier New" pitchFamily="49" charset="0"/>
                <a:cs typeface="Courier New" pitchFamily="49" charset="0"/>
              </a:rPr>
              <a:t> queens[], </a:t>
            </a:r>
            <a:r>
              <a:rPr lang="en-US" b="1" dirty="0">
                <a:solidFill>
                  <a:srgbClr val="0000FF"/>
                </a:solidFill>
                <a:latin typeface="Courier New" pitchFamily="49" charset="0"/>
                <a:cs typeface="Courier New" pitchFamily="49" charset="0"/>
              </a:rPr>
              <a:t>long</a:t>
            </a:r>
            <a:r>
              <a:rPr lang="en-US" b="1" dirty="0">
                <a:solidFill>
                  <a:schemeClr val="tx1"/>
                </a:solidFill>
                <a:latin typeface="Courier New" pitchFamily="49" charset="0"/>
                <a:cs typeface="Courier New" pitchFamily="49" charset="0"/>
              </a:rPr>
              <a:t> n, </a:t>
            </a:r>
            <a:r>
              <a:rPr lang="en-US" b="1" dirty="0">
                <a:solidFill>
                  <a:srgbClr val="0000FF"/>
                </a:solidFill>
                <a:latin typeface="Courier New" pitchFamily="49" charset="0"/>
                <a:cs typeface="Courier New" pitchFamily="49" charset="0"/>
              </a:rPr>
              <a:t>long</a:t>
            </a:r>
            <a:r>
              <a:rPr lang="en-US" b="1" dirty="0">
                <a:solidFill>
                  <a:schemeClr val="tx1"/>
                </a:solidFill>
                <a:latin typeface="Courier New" pitchFamily="49" charset="0"/>
                <a:cs typeface="Courier New" pitchFamily="49" charset="0"/>
              </a:rPr>
              <a:t> row) {</a:t>
            </a:r>
          </a:p>
          <a:p>
            <a:pPr>
              <a:defRPr/>
            </a:pPr>
            <a:r>
              <a:rPr lang="en-US" b="1" dirty="0">
                <a:solidFill>
                  <a:schemeClr val="tx1"/>
                </a:solidFill>
                <a:latin typeface="Courier New" pitchFamily="49" charset="0"/>
                <a:cs typeface="Courier New" pitchFamily="49" charset="0"/>
              </a:rPr>
              <a:t>  cs1010_println_string(queens);</a:t>
            </a:r>
          </a:p>
          <a:p>
            <a:pPr>
              <a:defRPr/>
            </a:pPr>
            <a:r>
              <a:rPr lang="en-US" b="1" dirty="0">
                <a:solidFill>
                  <a:schemeClr val="tx1"/>
                </a:solidFill>
                <a:latin typeface="Courier New" pitchFamily="49" charset="0"/>
                <a:cs typeface="Courier New" pitchFamily="49" charset="0"/>
              </a:rPr>
              <a:t>}</a:t>
            </a:r>
          </a:p>
          <a:p>
            <a:pPr>
              <a:defRPr/>
            </a:pPr>
            <a:endParaRPr lang="en-US" b="1" dirty="0">
              <a:solidFill>
                <a:schemeClr val="tx1"/>
              </a:solidFill>
              <a:latin typeface="Courier New" pitchFamily="49" charset="0"/>
              <a:cs typeface="Courier New" pitchFamily="49" charset="0"/>
            </a:endParaRPr>
          </a:p>
          <a:p>
            <a:pPr>
              <a:defRPr/>
            </a:pPr>
            <a:r>
              <a:rPr lang="en-US" b="1" dirty="0">
                <a:solidFill>
                  <a:srgbClr val="0000FF"/>
                </a:solidFill>
                <a:latin typeface="Courier New" pitchFamily="49" charset="0"/>
                <a:cs typeface="Courier New" pitchFamily="49" charset="0"/>
              </a:rPr>
              <a:t>int</a:t>
            </a:r>
            <a:r>
              <a:rPr lang="en-US" b="1" dirty="0">
                <a:solidFill>
                  <a:schemeClr val="tx1"/>
                </a:solidFill>
                <a:latin typeface="Courier New" pitchFamily="49" charset="0"/>
                <a:cs typeface="Courier New" pitchFamily="49" charset="0"/>
              </a:rPr>
              <a:t> main(){</a:t>
            </a:r>
          </a:p>
          <a:p>
            <a:pPr>
              <a:defRPr/>
            </a:pPr>
            <a:r>
              <a:rPr lang="en-US" b="1" dirty="0">
                <a:solidFill>
                  <a:schemeClr val="tx1"/>
                </a:solidFill>
                <a:latin typeface="Courier New" pitchFamily="49" charset="0"/>
                <a:cs typeface="Courier New" pitchFamily="49" charset="0"/>
              </a:rPr>
              <a:t>…</a:t>
            </a:r>
          </a:p>
          <a:p>
            <a:pPr>
              <a:defRPr/>
            </a:pPr>
            <a:r>
              <a:rPr lang="en-US" b="1" dirty="0">
                <a:solidFill>
                  <a:schemeClr val="tx1"/>
                </a:solidFill>
                <a:latin typeface="Courier New" pitchFamily="49" charset="0"/>
                <a:cs typeface="Courier New" pitchFamily="49" charset="0"/>
              </a:rPr>
              <a:t>  </a:t>
            </a:r>
            <a:r>
              <a:rPr lang="en-US" b="1" dirty="0">
                <a:solidFill>
                  <a:srgbClr val="0000FF"/>
                </a:solidFill>
                <a:latin typeface="Courier New" pitchFamily="49" charset="0"/>
                <a:cs typeface="Courier New" pitchFamily="49" charset="0"/>
              </a:rPr>
              <a:t>char</a:t>
            </a:r>
            <a:r>
              <a:rPr lang="en-US" b="1" dirty="0">
                <a:solidFill>
                  <a:schemeClr val="tx1"/>
                </a:solidFill>
                <a:latin typeface="Courier New" pitchFamily="49" charset="0"/>
                <a:cs typeface="Courier New" pitchFamily="49" charset="0"/>
              </a:rPr>
              <a:t> </a:t>
            </a:r>
            <a:r>
              <a:rPr lang="en-US" b="1" dirty="0" err="1">
                <a:solidFill>
                  <a:schemeClr val="tx1"/>
                </a:solidFill>
                <a:latin typeface="Courier New" pitchFamily="49" charset="0"/>
                <a:cs typeface="Courier New" pitchFamily="49" charset="0"/>
              </a:rPr>
              <a:t>curr</a:t>
            </a:r>
            <a:r>
              <a:rPr lang="en-US" b="1" dirty="0">
                <a:solidFill>
                  <a:schemeClr val="tx1"/>
                </a:solidFill>
                <a:latin typeface="Courier New" pitchFamily="49" charset="0"/>
                <a:cs typeface="Courier New" pitchFamily="49" charset="0"/>
              </a:rPr>
              <a:t> = </a:t>
            </a:r>
            <a:r>
              <a:rPr lang="en-US" b="1" dirty="0">
                <a:solidFill>
                  <a:srgbClr val="006600"/>
                </a:solidFill>
                <a:latin typeface="Courier New" pitchFamily="49" charset="0"/>
                <a:cs typeface="Courier New" pitchFamily="49" charset="0"/>
              </a:rPr>
              <a:t>'a'</a:t>
            </a:r>
            <a:r>
              <a:rPr lang="en-US" b="1" dirty="0">
                <a:solidFill>
                  <a:schemeClr val="tx1"/>
                </a:solidFill>
                <a:latin typeface="Courier New" pitchFamily="49" charset="0"/>
                <a:cs typeface="Courier New" pitchFamily="49" charset="0"/>
              </a:rPr>
              <a:t>;</a:t>
            </a:r>
          </a:p>
          <a:p>
            <a:pPr>
              <a:defRPr/>
            </a:pPr>
            <a:r>
              <a:rPr lang="en-US" b="1" dirty="0">
                <a:solidFill>
                  <a:schemeClr val="tx1"/>
                </a:solidFill>
                <a:latin typeface="Courier New" pitchFamily="49" charset="0"/>
                <a:cs typeface="Courier New" pitchFamily="49" charset="0"/>
              </a:rPr>
              <a:t>  </a:t>
            </a:r>
            <a:r>
              <a:rPr lang="en-US" b="1" dirty="0">
                <a:solidFill>
                  <a:srgbClr val="0000FF"/>
                </a:solidFill>
                <a:latin typeface="Courier New" pitchFamily="49" charset="0"/>
                <a:cs typeface="Courier New" pitchFamily="49" charset="0"/>
              </a:rPr>
              <a:t>for</a:t>
            </a:r>
            <a:r>
              <a:rPr lang="en-US" b="1" dirty="0">
                <a:solidFill>
                  <a:schemeClr val="tx1"/>
                </a:solidFill>
                <a:latin typeface="Courier New" pitchFamily="49" charset="0"/>
                <a:cs typeface="Courier New" pitchFamily="49" charset="0"/>
              </a:rPr>
              <a:t> (long </a:t>
            </a:r>
            <a:r>
              <a:rPr lang="en-US" b="1" dirty="0" err="1">
                <a:solidFill>
                  <a:schemeClr val="tx1"/>
                </a:solidFill>
                <a:latin typeface="Courier New" pitchFamily="49" charset="0"/>
                <a:cs typeface="Courier New" pitchFamily="49" charset="0"/>
              </a:rPr>
              <a:t>i</a:t>
            </a:r>
            <a:r>
              <a:rPr lang="en-US" b="1" dirty="0">
                <a:solidFill>
                  <a:schemeClr val="tx1"/>
                </a:solidFill>
                <a:latin typeface="Courier New" pitchFamily="49" charset="0"/>
                <a:cs typeface="Courier New" pitchFamily="49" charset="0"/>
              </a:rPr>
              <a:t> = 0; </a:t>
            </a:r>
            <a:r>
              <a:rPr lang="en-US" b="1" dirty="0" err="1">
                <a:solidFill>
                  <a:schemeClr val="tx1"/>
                </a:solidFill>
                <a:latin typeface="Courier New" pitchFamily="49" charset="0"/>
                <a:cs typeface="Courier New" pitchFamily="49" charset="0"/>
              </a:rPr>
              <a:t>i</a:t>
            </a:r>
            <a:r>
              <a:rPr lang="en-US" b="1" dirty="0">
                <a:solidFill>
                  <a:schemeClr val="tx1"/>
                </a:solidFill>
                <a:latin typeface="Courier New" pitchFamily="49" charset="0"/>
                <a:cs typeface="Courier New" pitchFamily="49" charset="0"/>
              </a:rPr>
              <a:t> &lt; n; </a:t>
            </a:r>
            <a:r>
              <a:rPr lang="en-US" b="1" dirty="0" err="1">
                <a:solidFill>
                  <a:schemeClr val="tx1"/>
                </a:solidFill>
                <a:latin typeface="Courier New" pitchFamily="49" charset="0"/>
                <a:cs typeface="Courier New" pitchFamily="49" charset="0"/>
              </a:rPr>
              <a:t>i</a:t>
            </a:r>
            <a:r>
              <a:rPr lang="en-US" b="1" dirty="0">
                <a:solidFill>
                  <a:schemeClr val="tx1"/>
                </a:solidFill>
                <a:latin typeface="Courier New" pitchFamily="49" charset="0"/>
                <a:cs typeface="Courier New" pitchFamily="49" charset="0"/>
              </a:rPr>
              <a:t>++) {</a:t>
            </a:r>
          </a:p>
          <a:p>
            <a:pPr>
              <a:defRPr/>
            </a:pPr>
            <a:r>
              <a:rPr lang="en-US" b="1" dirty="0">
                <a:solidFill>
                  <a:schemeClr val="tx1"/>
                </a:solidFill>
                <a:latin typeface="Courier New" pitchFamily="49" charset="0"/>
                <a:cs typeface="Courier New" pitchFamily="49" charset="0"/>
              </a:rPr>
              <a:t>    queens[</a:t>
            </a:r>
            <a:r>
              <a:rPr lang="en-US" b="1" dirty="0" err="1">
                <a:solidFill>
                  <a:schemeClr val="tx1"/>
                </a:solidFill>
                <a:latin typeface="Courier New" pitchFamily="49" charset="0"/>
                <a:cs typeface="Courier New" pitchFamily="49" charset="0"/>
              </a:rPr>
              <a:t>i</a:t>
            </a:r>
            <a:r>
              <a:rPr lang="en-US" b="1" dirty="0">
                <a:solidFill>
                  <a:schemeClr val="tx1"/>
                </a:solidFill>
                <a:latin typeface="Courier New" pitchFamily="49" charset="0"/>
                <a:cs typeface="Courier New" pitchFamily="49" charset="0"/>
              </a:rPr>
              <a:t>] = </a:t>
            </a:r>
            <a:r>
              <a:rPr lang="en-US" b="1" dirty="0" err="1">
                <a:solidFill>
                  <a:schemeClr val="tx1"/>
                </a:solidFill>
                <a:latin typeface="Courier New" pitchFamily="49" charset="0"/>
                <a:cs typeface="Courier New" pitchFamily="49" charset="0"/>
              </a:rPr>
              <a:t>curr</a:t>
            </a:r>
            <a:r>
              <a:rPr lang="en-US" b="1" dirty="0">
                <a:solidFill>
                  <a:schemeClr val="tx1"/>
                </a:solidFill>
                <a:latin typeface="Courier New" pitchFamily="49" charset="0"/>
                <a:cs typeface="Courier New" pitchFamily="49" charset="0"/>
              </a:rPr>
              <a:t>;</a:t>
            </a:r>
          </a:p>
          <a:p>
            <a:pPr>
              <a:defRPr/>
            </a:pPr>
            <a:r>
              <a:rPr lang="en-US" b="1" dirty="0">
                <a:solidFill>
                  <a:schemeClr val="tx1"/>
                </a:solidFill>
                <a:latin typeface="Courier New" pitchFamily="49" charset="0"/>
                <a:cs typeface="Courier New" pitchFamily="49" charset="0"/>
              </a:rPr>
              <a:t>    </a:t>
            </a:r>
            <a:r>
              <a:rPr lang="en-US" b="1" dirty="0" err="1">
                <a:solidFill>
                  <a:schemeClr val="tx1"/>
                </a:solidFill>
                <a:latin typeface="Courier New" pitchFamily="49" charset="0"/>
                <a:cs typeface="Courier New" pitchFamily="49" charset="0"/>
              </a:rPr>
              <a:t>curr</a:t>
            </a:r>
            <a:r>
              <a:rPr lang="en-US" b="1" dirty="0">
                <a:solidFill>
                  <a:schemeClr val="tx1"/>
                </a:solidFill>
                <a:latin typeface="Courier New" pitchFamily="49" charset="0"/>
                <a:cs typeface="Courier New" pitchFamily="49" charset="0"/>
              </a:rPr>
              <a:t> += </a:t>
            </a:r>
            <a:r>
              <a:rPr lang="en-US" b="1" dirty="0">
                <a:solidFill>
                  <a:srgbClr val="C00000"/>
                </a:solidFill>
                <a:latin typeface="Courier New" pitchFamily="49" charset="0"/>
                <a:cs typeface="Courier New" pitchFamily="49" charset="0"/>
              </a:rPr>
              <a:t>1</a:t>
            </a:r>
            <a:r>
              <a:rPr lang="en-US" b="1" dirty="0">
                <a:solidFill>
                  <a:schemeClr val="tx1"/>
                </a:solidFill>
                <a:latin typeface="Courier New" pitchFamily="49" charset="0"/>
                <a:cs typeface="Courier New" pitchFamily="49" charset="0"/>
              </a:rPr>
              <a:t>;</a:t>
            </a:r>
          </a:p>
          <a:p>
            <a:pPr>
              <a:defRPr/>
            </a:pPr>
            <a:r>
              <a:rPr lang="en-US" b="1" dirty="0">
                <a:solidFill>
                  <a:schemeClr val="tx1"/>
                </a:solidFill>
                <a:latin typeface="Courier New" pitchFamily="49" charset="0"/>
                <a:cs typeface="Courier New" pitchFamily="49" charset="0"/>
              </a:rPr>
              <a:t>  }</a:t>
            </a:r>
          </a:p>
          <a:p>
            <a:pPr>
              <a:defRPr/>
            </a:pPr>
            <a:r>
              <a:rPr lang="en-US" b="1" dirty="0">
                <a:solidFill>
                  <a:schemeClr val="tx1"/>
                </a:solidFill>
                <a:latin typeface="Courier New" pitchFamily="49" charset="0"/>
                <a:cs typeface="Courier New" pitchFamily="49" charset="0"/>
              </a:rPr>
              <a:t>  queens[n] = </a:t>
            </a:r>
            <a:r>
              <a:rPr lang="en-US" b="1" dirty="0">
                <a:solidFill>
                  <a:srgbClr val="006600"/>
                </a:solidFill>
                <a:latin typeface="Courier New" pitchFamily="49" charset="0"/>
                <a:cs typeface="Courier New" pitchFamily="49" charset="0"/>
              </a:rPr>
              <a:t>'\0'</a:t>
            </a:r>
            <a:r>
              <a:rPr lang="en-US" b="1" dirty="0">
                <a:solidFill>
                  <a:schemeClr val="tx1"/>
                </a:solidFill>
                <a:latin typeface="Courier New" pitchFamily="49" charset="0"/>
                <a:cs typeface="Courier New" pitchFamily="49" charset="0"/>
              </a:rPr>
              <a:t>;</a:t>
            </a:r>
          </a:p>
          <a:p>
            <a:pPr>
              <a:defRPr/>
            </a:pPr>
            <a:endParaRPr lang="en-US" b="1" dirty="0">
              <a:solidFill>
                <a:schemeClr val="tx1"/>
              </a:solidFill>
              <a:latin typeface="Courier New" pitchFamily="49" charset="0"/>
              <a:cs typeface="Courier New" pitchFamily="49" charset="0"/>
            </a:endParaRPr>
          </a:p>
          <a:p>
            <a:pPr>
              <a:defRPr/>
            </a:pPr>
            <a:r>
              <a:rPr lang="en-US" b="1" dirty="0">
                <a:solidFill>
                  <a:schemeClr val="tx1"/>
                </a:solidFill>
                <a:latin typeface="Courier New" pitchFamily="49" charset="0"/>
                <a:cs typeface="Courier New" pitchFamily="49" charset="0"/>
              </a:rPr>
              <a:t>  </a:t>
            </a:r>
            <a:r>
              <a:rPr lang="en-US" b="1" dirty="0" err="1">
                <a:solidFill>
                  <a:schemeClr val="tx1"/>
                </a:solidFill>
                <a:latin typeface="Courier New" pitchFamily="49" charset="0"/>
                <a:cs typeface="Courier New" pitchFamily="49" charset="0"/>
              </a:rPr>
              <a:t>nqueens</a:t>
            </a:r>
            <a:r>
              <a:rPr lang="en-US" b="1" dirty="0">
                <a:solidFill>
                  <a:schemeClr val="tx1"/>
                </a:solidFill>
                <a:latin typeface="Courier New" pitchFamily="49" charset="0"/>
                <a:cs typeface="Courier New" pitchFamily="49" charset="0"/>
              </a:rPr>
              <a:t>(queens, n, </a:t>
            </a:r>
            <a:r>
              <a:rPr lang="en-US" b="1" dirty="0">
                <a:solidFill>
                  <a:srgbClr val="C00000"/>
                </a:solidFill>
                <a:latin typeface="Courier New" pitchFamily="49" charset="0"/>
                <a:cs typeface="Courier New" pitchFamily="49" charset="0"/>
              </a:rPr>
              <a:t>0</a:t>
            </a:r>
            <a:r>
              <a:rPr lang="en-US" b="1" dirty="0">
                <a:solidFill>
                  <a:schemeClr val="tx1"/>
                </a:solidFill>
                <a:latin typeface="Courier New" pitchFamily="49" charset="0"/>
                <a:cs typeface="Courier New" pitchFamily="49" charset="0"/>
              </a:rPr>
              <a:t>);</a:t>
            </a:r>
          </a:p>
          <a:p>
            <a:pPr>
              <a:defRPr/>
            </a:pPr>
            <a:endParaRPr lang="en-US" b="1" dirty="0">
              <a:solidFill>
                <a:schemeClr val="tx1"/>
              </a:solidFill>
              <a:latin typeface="Courier New" pitchFamily="49" charset="0"/>
              <a:cs typeface="Courier New" pitchFamily="49" charset="0"/>
            </a:endParaRPr>
          </a:p>
          <a:p>
            <a:pPr>
              <a:defRPr/>
            </a:pPr>
            <a:r>
              <a:rPr lang="en-US" b="1" dirty="0">
                <a:solidFill>
                  <a:schemeClr val="tx1"/>
                </a:solidFill>
                <a:latin typeface="Courier New" pitchFamily="49" charset="0"/>
                <a:cs typeface="Courier New" pitchFamily="49" charset="0"/>
              </a:rPr>
              <a:t>…</a:t>
            </a:r>
          </a:p>
          <a:p>
            <a:pPr>
              <a:defRPr/>
            </a:pPr>
            <a:r>
              <a:rPr lang="en-US" b="1" dirty="0">
                <a:solidFill>
                  <a:schemeClr val="tx1"/>
                </a:solidFill>
                <a:latin typeface="Courier New" pitchFamily="49" charset="0"/>
                <a:cs typeface="Courier New" pitchFamily="49" charset="0"/>
              </a:rPr>
              <a:t>}</a:t>
            </a:r>
          </a:p>
        </p:txBody>
      </p:sp>
      <p:sp>
        <p:nvSpPr>
          <p:cNvPr id="9" name="TextBox 8">
            <a:extLst>
              <a:ext uri="{FF2B5EF4-FFF2-40B4-BE49-F238E27FC236}">
                <a16:creationId xmlns:a16="http://schemas.microsoft.com/office/drawing/2014/main" id="{52CB47C1-A1EC-4A8E-86A2-DE9611383AB4}"/>
              </a:ext>
            </a:extLst>
          </p:cNvPr>
          <p:cNvSpPr txBox="1"/>
          <p:nvPr/>
        </p:nvSpPr>
        <p:spPr>
          <a:xfrm>
            <a:off x="4960620" y="4472929"/>
            <a:ext cx="2918460" cy="646331"/>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pPr marL="57150" lvl="2" fontAlgn="auto">
              <a:spcBef>
                <a:spcPts val="0"/>
              </a:spcBef>
              <a:spcAft>
                <a:spcPts val="0"/>
              </a:spcAft>
              <a:buClr>
                <a:schemeClr val="tx1">
                  <a:lumMod val="90000"/>
                  <a:lumOff val="10000"/>
                </a:schemeClr>
              </a:buClr>
              <a:buSzPct val="100000"/>
            </a:pPr>
            <a:r>
              <a:rPr lang="en-US" b="0" i="0" dirty="0">
                <a:effectLst/>
                <a:latin typeface="Roboto Mono"/>
              </a:rPr>
              <a:t>Add initialization and placeholder for </a:t>
            </a:r>
            <a:r>
              <a:rPr lang="en-US" b="0" i="0" dirty="0" err="1">
                <a:effectLst/>
                <a:latin typeface="Roboto Mono"/>
              </a:rPr>
              <a:t>nqueens</a:t>
            </a:r>
            <a:r>
              <a:rPr lang="en-US" b="0" i="0" dirty="0">
                <a:effectLst/>
                <a:latin typeface="Roboto Mono"/>
              </a:rPr>
              <a:t>.</a:t>
            </a:r>
            <a:endParaRPr lang="en-GB" dirty="0">
              <a:solidFill>
                <a:schemeClr val="tx1"/>
              </a:solidFill>
            </a:endParaRPr>
          </a:p>
        </p:txBody>
      </p:sp>
      <p:sp>
        <p:nvSpPr>
          <p:cNvPr id="10" name="TextBox 9">
            <a:extLst>
              <a:ext uri="{FF2B5EF4-FFF2-40B4-BE49-F238E27FC236}">
                <a16:creationId xmlns:a16="http://schemas.microsoft.com/office/drawing/2014/main" id="{C2424D71-9C80-4543-BB70-0258C87F1FC9}"/>
              </a:ext>
            </a:extLst>
          </p:cNvPr>
          <p:cNvSpPr txBox="1"/>
          <p:nvPr/>
        </p:nvSpPr>
        <p:spPr>
          <a:xfrm>
            <a:off x="4960620" y="5217581"/>
            <a:ext cx="2476500" cy="923330"/>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pPr marL="57150" lvl="2" fontAlgn="auto">
              <a:spcBef>
                <a:spcPts val="0"/>
              </a:spcBef>
              <a:spcAft>
                <a:spcPts val="0"/>
              </a:spcAft>
              <a:buClr>
                <a:schemeClr val="tx1">
                  <a:lumMod val="90000"/>
                  <a:lumOff val="10000"/>
                </a:schemeClr>
              </a:buClr>
              <a:buSzPct val="100000"/>
            </a:pPr>
            <a:r>
              <a:rPr lang="en-US" b="0" i="0" dirty="0">
                <a:effectLst/>
                <a:latin typeface="Roboto Mono"/>
              </a:rPr>
              <a:t>Compile and test.</a:t>
            </a:r>
          </a:p>
          <a:p>
            <a:pPr marL="57150" lvl="2" fontAlgn="auto">
              <a:spcBef>
                <a:spcPts val="0"/>
              </a:spcBef>
              <a:spcAft>
                <a:spcPts val="0"/>
              </a:spcAft>
              <a:buClr>
                <a:schemeClr val="tx1">
                  <a:lumMod val="90000"/>
                  <a:lumOff val="10000"/>
                </a:schemeClr>
              </a:buClr>
              <a:buSzPct val="100000"/>
            </a:pPr>
            <a:r>
              <a:rPr lang="en-US" b="0" i="0" dirty="0">
                <a:effectLst/>
                <a:latin typeface="Roboto Mono"/>
              </a:rPr>
              <a:t>(Output should be the default sequence.)</a:t>
            </a:r>
          </a:p>
        </p:txBody>
      </p:sp>
    </p:spTree>
    <p:extLst>
      <p:ext uri="{BB962C8B-B14F-4D97-AF65-F5344CB8AC3E}">
        <p14:creationId xmlns:p14="http://schemas.microsoft.com/office/powerpoint/2010/main" val="18172882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N Queens</a:t>
            </a:r>
          </a:p>
        </p:txBody>
      </p:sp>
      <p:sp>
        <p:nvSpPr>
          <p:cNvPr id="7" name="Slide Number Placeholder 6"/>
          <p:cNvSpPr>
            <a:spLocks noGrp="1"/>
          </p:cNvSpPr>
          <p:nvPr>
            <p:ph type="sldNum" sz="quarter" idx="12"/>
          </p:nvPr>
        </p:nvSpPr>
        <p:spPr/>
        <p:txBody>
          <a:bodyPr>
            <a:normAutofit/>
          </a:bodyPr>
          <a:lstStyle/>
          <a:p>
            <a:pPr>
              <a:defRPr/>
            </a:pPr>
            <a:r>
              <a:rPr lang="en-US" sz="1200" dirty="0"/>
              <a:t>Week13</a:t>
            </a:r>
            <a:r>
              <a:rPr sz="1200" dirty="0"/>
              <a:t> - </a:t>
            </a:r>
            <a:fld id="{F7EC234A-9094-4BB8-9EA4-75ECDA8A365B}" type="slidenum">
              <a:rPr sz="1200" smtClean="0"/>
              <a:pPr>
                <a:defRPr/>
              </a:pPr>
              <a:t>32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16" name="Rectangle 3">
            <a:extLst>
              <a:ext uri="{FF2B5EF4-FFF2-40B4-BE49-F238E27FC236}">
                <a16:creationId xmlns:a16="http://schemas.microsoft.com/office/drawing/2014/main" id="{F89B9B9F-CD0C-439D-9426-3B8160FADD58}"/>
              </a:ext>
            </a:extLst>
          </p:cNvPr>
          <p:cNvSpPr txBox="1">
            <a:spLocks noChangeArrowheads="1"/>
          </p:cNvSpPr>
          <p:nvPr/>
        </p:nvSpPr>
        <p:spPr>
          <a:xfrm>
            <a:off x="471488" y="1182172"/>
            <a:ext cx="7948612" cy="537274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457200" indent="-457200" fontAlgn="auto">
              <a:spcBef>
                <a:spcPts val="1200"/>
              </a:spcBef>
              <a:spcAft>
                <a:spcPts val="0"/>
              </a:spcAft>
              <a:buClr>
                <a:schemeClr val="tx1">
                  <a:lumMod val="90000"/>
                  <a:lumOff val="10000"/>
                </a:schemeClr>
              </a:buClr>
              <a:buSzPct val="100000"/>
              <a:buFont typeface="Wingdings" pitchFamily="2" charset="2"/>
              <a:buChar char="§"/>
            </a:pPr>
            <a:r>
              <a:rPr lang="en-US" dirty="0"/>
              <a:t>Incremental Coding</a:t>
            </a:r>
          </a:p>
          <a:p>
            <a:pPr marL="457200" indent="-457200" fontAlgn="auto">
              <a:spcBef>
                <a:spcPts val="1200"/>
              </a:spcBef>
              <a:spcAft>
                <a:spcPts val="0"/>
              </a:spcAft>
              <a:buClr>
                <a:schemeClr val="tx1">
                  <a:lumMod val="90000"/>
                  <a:lumOff val="10000"/>
                </a:schemeClr>
              </a:buClr>
              <a:buSzPct val="100000"/>
              <a:buFont typeface="Wingdings" pitchFamily="2" charset="2"/>
              <a:buChar char="§"/>
            </a:pPr>
            <a:endParaRPr lang="en-US" dirty="0"/>
          </a:p>
        </p:txBody>
      </p:sp>
      <p:sp>
        <p:nvSpPr>
          <p:cNvPr id="11" name="TextBox 10">
            <a:extLst>
              <a:ext uri="{FF2B5EF4-FFF2-40B4-BE49-F238E27FC236}">
                <a16:creationId xmlns:a16="http://schemas.microsoft.com/office/drawing/2014/main" id="{6719DA3F-9CE1-4733-A287-6E9A20182AD7}"/>
              </a:ext>
            </a:extLst>
          </p:cNvPr>
          <p:cNvSpPr txBox="1"/>
          <p:nvPr/>
        </p:nvSpPr>
        <p:spPr>
          <a:xfrm>
            <a:off x="682426" y="1658271"/>
            <a:ext cx="7806254" cy="502920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1600" b="1" dirty="0">
                <a:solidFill>
                  <a:srgbClr val="0000FF"/>
                </a:solidFill>
                <a:latin typeface="Courier New" pitchFamily="49" charset="0"/>
                <a:cs typeface="Courier New" pitchFamily="49" charset="0"/>
              </a:rPr>
              <a:t>void</a:t>
            </a:r>
            <a:r>
              <a:rPr lang="en-US" sz="1600" b="1" dirty="0">
                <a:solidFill>
                  <a:schemeClr val="tx1"/>
                </a:solidFill>
                <a:latin typeface="Courier New" pitchFamily="49" charset="0"/>
                <a:cs typeface="Courier New" pitchFamily="49" charset="0"/>
              </a:rPr>
              <a:t> swap(</a:t>
            </a:r>
            <a:r>
              <a:rPr lang="en-US" sz="1600" b="1" dirty="0">
                <a:solidFill>
                  <a:srgbClr val="0000FF"/>
                </a:solidFill>
                <a:latin typeface="Courier New" pitchFamily="49" charset="0"/>
                <a:cs typeface="Courier New" pitchFamily="49" charset="0"/>
              </a:rPr>
              <a:t>char</a:t>
            </a:r>
            <a:r>
              <a:rPr lang="en-US" sz="1600" b="1" dirty="0">
                <a:solidFill>
                  <a:schemeClr val="tx1"/>
                </a:solidFill>
                <a:latin typeface="Courier New" pitchFamily="49" charset="0"/>
                <a:cs typeface="Courier New" pitchFamily="49" charset="0"/>
              </a:rPr>
              <a:t> a[], </a:t>
            </a:r>
            <a:r>
              <a:rPr lang="en-US" sz="1600" b="1" dirty="0">
                <a:solidFill>
                  <a:srgbClr val="0000FF"/>
                </a:solidFill>
                <a:latin typeface="Courier New" pitchFamily="49" charset="0"/>
                <a:cs typeface="Courier New" pitchFamily="49" charset="0"/>
              </a:rPr>
              <a:t>long</a:t>
            </a:r>
            <a:r>
              <a:rPr lang="en-US" sz="1600" b="1" dirty="0">
                <a:solidFill>
                  <a:schemeClr val="tx1"/>
                </a:solidFill>
                <a:latin typeface="Courier New" pitchFamily="49" charset="0"/>
                <a:cs typeface="Courier New" pitchFamily="49" charset="0"/>
              </a:rPr>
              <a:t> </a:t>
            </a:r>
            <a:r>
              <a:rPr lang="en-US" sz="1600" b="1" dirty="0" err="1">
                <a:solidFill>
                  <a:schemeClr val="tx1"/>
                </a:solidFill>
                <a:latin typeface="Courier New" pitchFamily="49" charset="0"/>
                <a:cs typeface="Courier New" pitchFamily="49" charset="0"/>
              </a:rPr>
              <a:t>i</a:t>
            </a: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long</a:t>
            </a:r>
            <a:r>
              <a:rPr lang="en-US" sz="1600" b="1" dirty="0">
                <a:solidFill>
                  <a:schemeClr val="tx1"/>
                </a:solidFill>
                <a:latin typeface="Courier New" pitchFamily="49" charset="0"/>
                <a:cs typeface="Courier New" pitchFamily="49" charset="0"/>
              </a:rPr>
              <a:t> j) {</a:t>
            </a:r>
          </a:p>
          <a:p>
            <a:pPr>
              <a:defRPr/>
            </a:pPr>
            <a:r>
              <a:rPr lang="en-US" sz="1600" b="1" dirty="0">
                <a:solidFill>
                  <a:schemeClr val="tx1"/>
                </a:solidFill>
                <a:latin typeface="Courier New" pitchFamily="49" charset="0"/>
                <a:cs typeface="Courier New" pitchFamily="49" charset="0"/>
              </a:rPr>
              <a:t>}</a:t>
            </a:r>
          </a:p>
          <a:p>
            <a:pPr>
              <a:defRPr/>
            </a:pPr>
            <a:endParaRPr lang="en-US" sz="600" b="1" dirty="0">
              <a:solidFill>
                <a:schemeClr val="tx1"/>
              </a:solidFill>
              <a:latin typeface="Courier New" pitchFamily="49" charset="0"/>
              <a:cs typeface="Courier New" pitchFamily="49" charset="0"/>
            </a:endParaRPr>
          </a:p>
          <a:p>
            <a:pPr>
              <a:defRPr/>
            </a:pPr>
            <a:r>
              <a:rPr lang="en-US" sz="1600" b="1" dirty="0">
                <a:solidFill>
                  <a:srgbClr val="0000FF"/>
                </a:solidFill>
                <a:latin typeface="Courier New" pitchFamily="49" charset="0"/>
                <a:cs typeface="Courier New" pitchFamily="49" charset="0"/>
              </a:rPr>
              <a:t>bool</a:t>
            </a:r>
            <a:r>
              <a:rPr lang="en-US" sz="1600" b="1" dirty="0">
                <a:solidFill>
                  <a:schemeClr val="tx1"/>
                </a:solidFill>
                <a:latin typeface="Courier New" pitchFamily="49" charset="0"/>
                <a:cs typeface="Courier New" pitchFamily="49" charset="0"/>
              </a:rPr>
              <a:t> </a:t>
            </a:r>
            <a:r>
              <a:rPr lang="en-US" sz="1600" b="1" dirty="0" err="1">
                <a:solidFill>
                  <a:schemeClr val="tx1"/>
                </a:solidFill>
                <a:latin typeface="Courier New" pitchFamily="49" charset="0"/>
                <a:cs typeface="Courier New" pitchFamily="49" charset="0"/>
              </a:rPr>
              <a:t>threaten_each_other_diagonally</a:t>
            </a:r>
            <a:r>
              <a:rPr lang="en-US" sz="1600" b="1" dirty="0">
                <a:solidFill>
                  <a:schemeClr val="tx1"/>
                </a:solidFill>
                <a:latin typeface="Courier New" pitchFamily="49" charset="0"/>
                <a:cs typeface="Courier New" pitchFamily="49" charset="0"/>
              </a:rPr>
              <a:t>(</a:t>
            </a:r>
            <a:r>
              <a:rPr lang="en-US" sz="1600" b="1" dirty="0">
                <a:solidFill>
                  <a:srgbClr val="0000FF"/>
                </a:solidFill>
                <a:latin typeface="Courier New" pitchFamily="49" charset="0"/>
                <a:cs typeface="Courier New" pitchFamily="49" charset="0"/>
              </a:rPr>
              <a:t>char</a:t>
            </a:r>
            <a:r>
              <a:rPr lang="en-US" sz="1600" b="1" dirty="0">
                <a:solidFill>
                  <a:schemeClr val="tx1"/>
                </a:solidFill>
                <a:latin typeface="Courier New" pitchFamily="49" charset="0"/>
                <a:cs typeface="Courier New" pitchFamily="49" charset="0"/>
              </a:rPr>
              <a:t> queens[], </a:t>
            </a:r>
            <a:r>
              <a:rPr lang="en-US" sz="1600" b="1" dirty="0">
                <a:solidFill>
                  <a:srgbClr val="0000FF"/>
                </a:solidFill>
                <a:latin typeface="Courier New" pitchFamily="49" charset="0"/>
                <a:cs typeface="Courier New" pitchFamily="49" charset="0"/>
              </a:rPr>
              <a:t>long</a:t>
            </a:r>
            <a:r>
              <a:rPr lang="en-US" sz="1600" b="1" dirty="0">
                <a:solidFill>
                  <a:schemeClr val="tx1"/>
                </a:solidFill>
                <a:latin typeface="Courier New" pitchFamily="49" charset="0"/>
                <a:cs typeface="Courier New" pitchFamily="49" charset="0"/>
              </a:rPr>
              <a:t> </a:t>
            </a:r>
            <a:r>
              <a:rPr lang="en-US" sz="1600" b="1" dirty="0" err="1">
                <a:solidFill>
                  <a:schemeClr val="tx1"/>
                </a:solidFill>
                <a:latin typeface="Courier New" pitchFamily="49" charset="0"/>
                <a:cs typeface="Courier New" pitchFamily="49" charset="0"/>
              </a:rPr>
              <a:t>len</a:t>
            </a:r>
            <a:r>
              <a:rPr lang="en-US" sz="1600" b="1" dirty="0">
                <a:solidFill>
                  <a:schemeClr val="tx1"/>
                </a:solidFill>
                <a:latin typeface="Courier New" pitchFamily="49" charset="0"/>
                <a:cs typeface="Courier New" pitchFamily="49" charset="0"/>
              </a:rPr>
              <a:t>) {</a:t>
            </a:r>
          </a:p>
          <a:p>
            <a:pPr>
              <a:defRPr/>
            </a:pP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return false</a:t>
            </a:r>
            <a:r>
              <a:rPr lang="en-US" sz="1600" b="1" dirty="0">
                <a:solidFill>
                  <a:schemeClr val="tx1"/>
                </a:solidFill>
                <a:latin typeface="Courier New" pitchFamily="49" charset="0"/>
                <a:cs typeface="Courier New" pitchFamily="49" charset="0"/>
              </a:rPr>
              <a:t>;</a:t>
            </a:r>
          </a:p>
          <a:p>
            <a:pPr>
              <a:defRPr/>
            </a:pPr>
            <a:r>
              <a:rPr lang="en-US" sz="1600" b="1" dirty="0">
                <a:solidFill>
                  <a:schemeClr val="tx1"/>
                </a:solidFill>
                <a:latin typeface="Courier New" pitchFamily="49" charset="0"/>
                <a:cs typeface="Courier New" pitchFamily="49" charset="0"/>
              </a:rPr>
              <a:t>}</a:t>
            </a:r>
          </a:p>
          <a:p>
            <a:pPr>
              <a:defRPr/>
            </a:pPr>
            <a:endParaRPr lang="en-US" sz="600" b="1" dirty="0">
              <a:solidFill>
                <a:srgbClr val="0000FF"/>
              </a:solidFill>
              <a:latin typeface="Courier New" pitchFamily="49" charset="0"/>
              <a:cs typeface="Courier New" pitchFamily="49" charset="0"/>
            </a:endParaRPr>
          </a:p>
          <a:p>
            <a:pPr>
              <a:defRPr/>
            </a:pPr>
            <a:r>
              <a:rPr lang="en-US" sz="1600" b="1" dirty="0">
                <a:solidFill>
                  <a:srgbClr val="0000FF"/>
                </a:solidFill>
                <a:latin typeface="Courier New" pitchFamily="49" charset="0"/>
                <a:cs typeface="Courier New" pitchFamily="49" charset="0"/>
              </a:rPr>
              <a:t>void </a:t>
            </a:r>
            <a:r>
              <a:rPr lang="en-US" sz="1600" b="1" dirty="0" err="1">
                <a:solidFill>
                  <a:schemeClr val="tx1"/>
                </a:solidFill>
                <a:latin typeface="Courier New" pitchFamily="49" charset="0"/>
                <a:cs typeface="Courier New" pitchFamily="49" charset="0"/>
              </a:rPr>
              <a:t>nqueens</a:t>
            </a:r>
            <a:r>
              <a:rPr lang="en-US" sz="1600" b="1" dirty="0">
                <a:solidFill>
                  <a:schemeClr val="tx1"/>
                </a:solidFill>
                <a:latin typeface="Courier New" pitchFamily="49" charset="0"/>
                <a:cs typeface="Courier New" pitchFamily="49" charset="0"/>
              </a:rPr>
              <a:t>(</a:t>
            </a:r>
            <a:r>
              <a:rPr lang="en-US" sz="1600" b="1" dirty="0">
                <a:solidFill>
                  <a:srgbClr val="0000FF"/>
                </a:solidFill>
                <a:latin typeface="Courier New" pitchFamily="49" charset="0"/>
                <a:cs typeface="Courier New" pitchFamily="49" charset="0"/>
              </a:rPr>
              <a:t>char</a:t>
            </a:r>
            <a:r>
              <a:rPr lang="en-US" sz="1600" b="1" dirty="0">
                <a:solidFill>
                  <a:schemeClr val="tx1"/>
                </a:solidFill>
                <a:latin typeface="Courier New" pitchFamily="49" charset="0"/>
                <a:cs typeface="Courier New" pitchFamily="49" charset="0"/>
              </a:rPr>
              <a:t> queens[], </a:t>
            </a:r>
            <a:r>
              <a:rPr lang="en-US" sz="1600" b="1" dirty="0">
                <a:solidFill>
                  <a:srgbClr val="0000FF"/>
                </a:solidFill>
                <a:latin typeface="Courier New" pitchFamily="49" charset="0"/>
                <a:cs typeface="Courier New" pitchFamily="49" charset="0"/>
              </a:rPr>
              <a:t>long</a:t>
            </a:r>
            <a:r>
              <a:rPr lang="en-US" sz="1600" b="1" dirty="0">
                <a:solidFill>
                  <a:schemeClr val="tx1"/>
                </a:solidFill>
                <a:latin typeface="Courier New" pitchFamily="49" charset="0"/>
                <a:cs typeface="Courier New" pitchFamily="49" charset="0"/>
              </a:rPr>
              <a:t> n, </a:t>
            </a:r>
            <a:r>
              <a:rPr lang="en-US" sz="1600" b="1" dirty="0">
                <a:solidFill>
                  <a:srgbClr val="0000FF"/>
                </a:solidFill>
                <a:latin typeface="Courier New" pitchFamily="49" charset="0"/>
                <a:cs typeface="Courier New" pitchFamily="49" charset="0"/>
              </a:rPr>
              <a:t>long</a:t>
            </a:r>
            <a:r>
              <a:rPr lang="en-US" sz="1600" b="1" dirty="0">
                <a:solidFill>
                  <a:schemeClr val="tx1"/>
                </a:solidFill>
                <a:latin typeface="Courier New" pitchFamily="49" charset="0"/>
                <a:cs typeface="Courier New" pitchFamily="49" charset="0"/>
              </a:rPr>
              <a:t> row) {</a:t>
            </a:r>
          </a:p>
          <a:p>
            <a:pPr>
              <a:defRPr/>
            </a:pP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if</a:t>
            </a:r>
            <a:r>
              <a:rPr lang="en-US" sz="1600" b="1" dirty="0">
                <a:solidFill>
                  <a:schemeClr val="tx1"/>
                </a:solidFill>
                <a:latin typeface="Courier New" pitchFamily="49" charset="0"/>
                <a:cs typeface="Courier New" pitchFamily="49" charset="0"/>
              </a:rPr>
              <a:t> (row == n-</a:t>
            </a:r>
            <a:r>
              <a:rPr lang="en-US" sz="1600" b="1" dirty="0">
                <a:solidFill>
                  <a:srgbClr val="C00000"/>
                </a:solidFill>
                <a:latin typeface="Courier New" pitchFamily="49" charset="0"/>
                <a:cs typeface="Courier New" pitchFamily="49" charset="0"/>
              </a:rPr>
              <a:t>1</a:t>
            </a:r>
            <a:r>
              <a:rPr lang="en-US" sz="1600" b="1" dirty="0">
                <a:solidFill>
                  <a:schemeClr val="tx1"/>
                </a:solidFill>
                <a:latin typeface="Courier New" pitchFamily="49" charset="0"/>
                <a:cs typeface="Courier New" pitchFamily="49" charset="0"/>
              </a:rPr>
              <a:t>) {</a:t>
            </a:r>
          </a:p>
          <a:p>
            <a:pPr>
              <a:defRPr/>
            </a:pP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if </a:t>
            </a:r>
            <a:r>
              <a:rPr lang="en-US" sz="1600" b="1" dirty="0">
                <a:solidFill>
                  <a:schemeClr val="tx1"/>
                </a:solidFill>
                <a:latin typeface="Courier New" pitchFamily="49" charset="0"/>
                <a:cs typeface="Courier New" pitchFamily="49" charset="0"/>
              </a:rPr>
              <a:t>(!</a:t>
            </a:r>
            <a:r>
              <a:rPr lang="en-US" sz="1600" b="1" dirty="0" err="1">
                <a:solidFill>
                  <a:schemeClr val="tx1"/>
                </a:solidFill>
                <a:latin typeface="Courier New" pitchFamily="49" charset="0"/>
                <a:cs typeface="Courier New" pitchFamily="49" charset="0"/>
              </a:rPr>
              <a:t>threaten_each_other_diagonally</a:t>
            </a:r>
            <a:r>
              <a:rPr lang="en-US" sz="1600" b="1" dirty="0">
                <a:solidFill>
                  <a:schemeClr val="tx1"/>
                </a:solidFill>
                <a:latin typeface="Courier New" pitchFamily="49" charset="0"/>
                <a:cs typeface="Courier New" pitchFamily="49" charset="0"/>
              </a:rPr>
              <a:t>(queens, n)) {</a:t>
            </a:r>
          </a:p>
          <a:p>
            <a:pPr>
              <a:defRPr/>
            </a:pPr>
            <a:r>
              <a:rPr lang="en-US" sz="1600" b="1" dirty="0">
                <a:solidFill>
                  <a:schemeClr val="tx1"/>
                </a:solidFill>
                <a:latin typeface="Courier New" pitchFamily="49" charset="0"/>
                <a:cs typeface="Courier New" pitchFamily="49" charset="0"/>
              </a:rPr>
              <a:t>      cs1010_println_string(queens);</a:t>
            </a:r>
          </a:p>
          <a:p>
            <a:pPr>
              <a:defRPr/>
            </a:pPr>
            <a:r>
              <a:rPr lang="en-US" sz="1600" b="1" dirty="0">
                <a:solidFill>
                  <a:schemeClr val="tx1"/>
                </a:solidFill>
                <a:latin typeface="Courier New" pitchFamily="49" charset="0"/>
                <a:cs typeface="Courier New" pitchFamily="49" charset="0"/>
              </a:rPr>
              <a:t>    }</a:t>
            </a:r>
          </a:p>
          <a:p>
            <a:pPr>
              <a:defRPr/>
            </a:pP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return</a:t>
            </a:r>
            <a:r>
              <a:rPr lang="en-US" sz="1600" b="1" dirty="0">
                <a:solidFill>
                  <a:schemeClr val="tx1"/>
                </a:solidFill>
                <a:latin typeface="Courier New" pitchFamily="49" charset="0"/>
                <a:cs typeface="Courier New" pitchFamily="49" charset="0"/>
              </a:rPr>
              <a:t>;</a:t>
            </a:r>
          </a:p>
          <a:p>
            <a:pPr>
              <a:defRPr/>
            </a:pPr>
            <a:r>
              <a:rPr lang="en-US" sz="1600" b="1" dirty="0">
                <a:solidFill>
                  <a:schemeClr val="tx1"/>
                </a:solidFill>
                <a:latin typeface="Courier New" pitchFamily="49" charset="0"/>
                <a:cs typeface="Courier New" pitchFamily="49" charset="0"/>
              </a:rPr>
              <a:t>  }</a:t>
            </a:r>
          </a:p>
          <a:p>
            <a:pPr>
              <a:defRPr/>
            </a:pPr>
            <a:endParaRPr lang="en-US" sz="600" b="1" dirty="0">
              <a:solidFill>
                <a:schemeClr val="tx1"/>
              </a:solidFill>
              <a:latin typeface="Courier New" pitchFamily="49" charset="0"/>
              <a:cs typeface="Courier New" pitchFamily="49" charset="0"/>
            </a:endParaRPr>
          </a:p>
          <a:p>
            <a:pPr>
              <a:defRPr/>
            </a:pPr>
            <a:r>
              <a:rPr lang="en-US" sz="1600" b="1" dirty="0">
                <a:solidFill>
                  <a:schemeClr val="tx1"/>
                </a:solidFill>
                <a:latin typeface="Courier New" pitchFamily="49" charset="0"/>
                <a:cs typeface="Courier New" pitchFamily="49" charset="0"/>
              </a:rPr>
              <a:t>  </a:t>
            </a:r>
            <a:r>
              <a:rPr lang="en-US" sz="1600" b="1" dirty="0" err="1">
                <a:solidFill>
                  <a:schemeClr val="tx1"/>
                </a:solidFill>
                <a:latin typeface="Courier New" pitchFamily="49" charset="0"/>
                <a:cs typeface="Courier New" pitchFamily="49" charset="0"/>
              </a:rPr>
              <a:t>nqueens</a:t>
            </a:r>
            <a:r>
              <a:rPr lang="en-US" sz="1600" b="1" dirty="0">
                <a:solidFill>
                  <a:schemeClr val="tx1"/>
                </a:solidFill>
                <a:latin typeface="Courier New" pitchFamily="49" charset="0"/>
                <a:cs typeface="Courier New" pitchFamily="49" charset="0"/>
              </a:rPr>
              <a:t>(queens, n, row + </a:t>
            </a:r>
            <a:r>
              <a:rPr lang="en-US" sz="1600" b="1" dirty="0">
                <a:solidFill>
                  <a:srgbClr val="C00000"/>
                </a:solidFill>
                <a:latin typeface="Courier New" pitchFamily="49" charset="0"/>
                <a:cs typeface="Courier New" pitchFamily="49" charset="0"/>
              </a:rPr>
              <a:t>1</a:t>
            </a:r>
            <a:r>
              <a:rPr lang="en-US" sz="1600" b="1" dirty="0">
                <a:solidFill>
                  <a:schemeClr val="tx1"/>
                </a:solidFill>
                <a:latin typeface="Courier New" pitchFamily="49" charset="0"/>
                <a:cs typeface="Courier New" pitchFamily="49" charset="0"/>
              </a:rPr>
              <a:t>);</a:t>
            </a:r>
          </a:p>
          <a:p>
            <a:pPr>
              <a:defRPr/>
            </a:pP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for</a:t>
            </a: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long</a:t>
            </a:r>
            <a:r>
              <a:rPr lang="en-US" sz="1600" b="1" dirty="0">
                <a:solidFill>
                  <a:schemeClr val="tx1"/>
                </a:solidFill>
                <a:latin typeface="Courier New" pitchFamily="49" charset="0"/>
                <a:cs typeface="Courier New" pitchFamily="49" charset="0"/>
              </a:rPr>
              <a:t> </a:t>
            </a:r>
            <a:r>
              <a:rPr lang="en-US" sz="1600" b="1" dirty="0" err="1">
                <a:solidFill>
                  <a:schemeClr val="tx1"/>
                </a:solidFill>
                <a:latin typeface="Courier New" pitchFamily="49" charset="0"/>
                <a:cs typeface="Courier New" pitchFamily="49" charset="0"/>
              </a:rPr>
              <a:t>i</a:t>
            </a:r>
            <a:r>
              <a:rPr lang="en-US" sz="1600" b="1" dirty="0">
                <a:solidFill>
                  <a:schemeClr val="tx1"/>
                </a:solidFill>
                <a:latin typeface="Courier New" pitchFamily="49" charset="0"/>
                <a:cs typeface="Courier New" pitchFamily="49" charset="0"/>
              </a:rPr>
              <a:t> = row + </a:t>
            </a:r>
            <a:r>
              <a:rPr lang="en-US" sz="1600" b="1" dirty="0">
                <a:solidFill>
                  <a:srgbClr val="C00000"/>
                </a:solidFill>
                <a:latin typeface="Courier New" pitchFamily="49" charset="0"/>
                <a:cs typeface="Courier New" pitchFamily="49" charset="0"/>
              </a:rPr>
              <a:t>1</a:t>
            </a:r>
            <a:r>
              <a:rPr lang="en-US" sz="1600" b="1" dirty="0">
                <a:solidFill>
                  <a:schemeClr val="tx1"/>
                </a:solidFill>
                <a:latin typeface="Courier New" pitchFamily="49" charset="0"/>
                <a:cs typeface="Courier New" pitchFamily="49" charset="0"/>
              </a:rPr>
              <a:t>; </a:t>
            </a:r>
            <a:r>
              <a:rPr lang="en-US" sz="1600" b="1" dirty="0" err="1">
                <a:solidFill>
                  <a:schemeClr val="tx1"/>
                </a:solidFill>
                <a:latin typeface="Courier New" pitchFamily="49" charset="0"/>
                <a:cs typeface="Courier New" pitchFamily="49" charset="0"/>
              </a:rPr>
              <a:t>i</a:t>
            </a:r>
            <a:r>
              <a:rPr lang="en-US" sz="1600" b="1" dirty="0">
                <a:solidFill>
                  <a:schemeClr val="tx1"/>
                </a:solidFill>
                <a:latin typeface="Courier New" pitchFamily="49" charset="0"/>
                <a:cs typeface="Courier New" pitchFamily="49" charset="0"/>
              </a:rPr>
              <a:t> &lt; n; </a:t>
            </a:r>
            <a:r>
              <a:rPr lang="en-US" sz="1600" b="1" dirty="0" err="1">
                <a:solidFill>
                  <a:schemeClr val="tx1"/>
                </a:solidFill>
                <a:latin typeface="Courier New" pitchFamily="49" charset="0"/>
                <a:cs typeface="Courier New" pitchFamily="49" charset="0"/>
              </a:rPr>
              <a:t>i</a:t>
            </a:r>
            <a:r>
              <a:rPr lang="en-US" sz="1600" b="1" dirty="0">
                <a:solidFill>
                  <a:schemeClr val="tx1"/>
                </a:solidFill>
                <a:latin typeface="Courier New" pitchFamily="49" charset="0"/>
                <a:cs typeface="Courier New" pitchFamily="49" charset="0"/>
              </a:rPr>
              <a:t>++) {</a:t>
            </a:r>
          </a:p>
          <a:p>
            <a:pPr>
              <a:defRPr/>
            </a:pPr>
            <a:r>
              <a:rPr lang="en-US" sz="1600" b="1" dirty="0">
                <a:solidFill>
                  <a:schemeClr val="tx1"/>
                </a:solidFill>
                <a:latin typeface="Courier New" pitchFamily="49" charset="0"/>
                <a:cs typeface="Courier New" pitchFamily="49" charset="0"/>
              </a:rPr>
              <a:t>    swap(queens, row, </a:t>
            </a:r>
            <a:r>
              <a:rPr lang="en-US" sz="1600" b="1" dirty="0" err="1">
                <a:solidFill>
                  <a:schemeClr val="tx1"/>
                </a:solidFill>
                <a:latin typeface="Courier New" pitchFamily="49" charset="0"/>
                <a:cs typeface="Courier New" pitchFamily="49" charset="0"/>
              </a:rPr>
              <a:t>i</a:t>
            </a:r>
            <a:r>
              <a:rPr lang="en-US" sz="1600" b="1" dirty="0">
                <a:solidFill>
                  <a:schemeClr val="tx1"/>
                </a:solidFill>
                <a:latin typeface="Courier New" pitchFamily="49" charset="0"/>
                <a:cs typeface="Courier New" pitchFamily="49" charset="0"/>
              </a:rPr>
              <a:t>);</a:t>
            </a:r>
          </a:p>
          <a:p>
            <a:pPr>
              <a:defRPr/>
            </a:pPr>
            <a:r>
              <a:rPr lang="en-US" sz="1600" b="1" dirty="0">
                <a:solidFill>
                  <a:schemeClr val="tx1"/>
                </a:solidFill>
                <a:latin typeface="Courier New" pitchFamily="49" charset="0"/>
                <a:cs typeface="Courier New" pitchFamily="49" charset="0"/>
              </a:rPr>
              <a:t>    </a:t>
            </a:r>
            <a:r>
              <a:rPr lang="en-US" sz="1600" b="1" dirty="0" err="1">
                <a:solidFill>
                  <a:schemeClr val="tx1"/>
                </a:solidFill>
                <a:latin typeface="Courier New" pitchFamily="49" charset="0"/>
                <a:cs typeface="Courier New" pitchFamily="49" charset="0"/>
              </a:rPr>
              <a:t>nqueens</a:t>
            </a:r>
            <a:r>
              <a:rPr lang="en-US" sz="1600" b="1" dirty="0">
                <a:solidFill>
                  <a:schemeClr val="tx1"/>
                </a:solidFill>
                <a:latin typeface="Courier New" pitchFamily="49" charset="0"/>
                <a:cs typeface="Courier New" pitchFamily="49" charset="0"/>
              </a:rPr>
              <a:t>(queens, n, row + </a:t>
            </a:r>
            <a:r>
              <a:rPr lang="en-US" sz="1600" b="1" dirty="0">
                <a:solidFill>
                  <a:srgbClr val="C00000"/>
                </a:solidFill>
                <a:latin typeface="Courier New" pitchFamily="49" charset="0"/>
                <a:cs typeface="Courier New" pitchFamily="49" charset="0"/>
              </a:rPr>
              <a:t>1</a:t>
            </a:r>
            <a:r>
              <a:rPr lang="en-US" sz="1600" b="1" dirty="0">
                <a:solidFill>
                  <a:schemeClr val="tx1"/>
                </a:solidFill>
                <a:latin typeface="Courier New" pitchFamily="49" charset="0"/>
                <a:cs typeface="Courier New" pitchFamily="49" charset="0"/>
              </a:rPr>
              <a:t>);</a:t>
            </a:r>
          </a:p>
          <a:p>
            <a:pPr>
              <a:defRPr/>
            </a:pPr>
            <a:r>
              <a:rPr lang="en-US" sz="1600" b="1" dirty="0">
                <a:solidFill>
                  <a:schemeClr val="tx1"/>
                </a:solidFill>
                <a:latin typeface="Courier New" pitchFamily="49" charset="0"/>
                <a:cs typeface="Courier New" pitchFamily="49" charset="0"/>
              </a:rPr>
              <a:t>    swap(queens, row, </a:t>
            </a:r>
            <a:r>
              <a:rPr lang="en-US" sz="1600" b="1" dirty="0" err="1">
                <a:solidFill>
                  <a:schemeClr val="tx1"/>
                </a:solidFill>
                <a:latin typeface="Courier New" pitchFamily="49" charset="0"/>
                <a:cs typeface="Courier New" pitchFamily="49" charset="0"/>
              </a:rPr>
              <a:t>i</a:t>
            </a:r>
            <a:r>
              <a:rPr lang="en-US" sz="1600" b="1" dirty="0">
                <a:solidFill>
                  <a:schemeClr val="tx1"/>
                </a:solidFill>
                <a:latin typeface="Courier New" pitchFamily="49" charset="0"/>
                <a:cs typeface="Courier New" pitchFamily="49" charset="0"/>
              </a:rPr>
              <a:t>);</a:t>
            </a:r>
          </a:p>
          <a:p>
            <a:pPr>
              <a:defRPr/>
            </a:pPr>
            <a:r>
              <a:rPr lang="en-US" sz="1600" b="1" dirty="0">
                <a:solidFill>
                  <a:schemeClr val="tx1"/>
                </a:solidFill>
                <a:latin typeface="Courier New" pitchFamily="49" charset="0"/>
                <a:cs typeface="Courier New" pitchFamily="49" charset="0"/>
              </a:rPr>
              <a:t>  }</a:t>
            </a:r>
          </a:p>
          <a:p>
            <a:pPr>
              <a:defRPr/>
            </a:pPr>
            <a:r>
              <a:rPr lang="en-US" sz="1600" b="1" dirty="0">
                <a:solidFill>
                  <a:schemeClr val="tx1"/>
                </a:solidFill>
                <a:latin typeface="Courier New" pitchFamily="49" charset="0"/>
                <a:cs typeface="Courier New" pitchFamily="49" charset="0"/>
              </a:rPr>
              <a:t>}</a:t>
            </a:r>
          </a:p>
        </p:txBody>
      </p:sp>
      <p:sp>
        <p:nvSpPr>
          <p:cNvPr id="9" name="TextBox 8">
            <a:extLst>
              <a:ext uri="{FF2B5EF4-FFF2-40B4-BE49-F238E27FC236}">
                <a16:creationId xmlns:a16="http://schemas.microsoft.com/office/drawing/2014/main" id="{52CB47C1-A1EC-4A8E-86A2-DE9611383AB4}"/>
              </a:ext>
            </a:extLst>
          </p:cNvPr>
          <p:cNvSpPr txBox="1"/>
          <p:nvPr/>
        </p:nvSpPr>
        <p:spPr>
          <a:xfrm>
            <a:off x="5844540" y="4358957"/>
            <a:ext cx="2816978" cy="923330"/>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pPr marL="57150" lvl="2" fontAlgn="auto">
              <a:spcBef>
                <a:spcPts val="0"/>
              </a:spcBef>
              <a:spcAft>
                <a:spcPts val="0"/>
              </a:spcAft>
              <a:buClr>
                <a:schemeClr val="tx1">
                  <a:lumMod val="90000"/>
                  <a:lumOff val="10000"/>
                </a:schemeClr>
              </a:buClr>
              <a:buSzPct val="100000"/>
            </a:pPr>
            <a:r>
              <a:rPr lang="en-US" dirty="0">
                <a:solidFill>
                  <a:schemeClr val="tx1"/>
                </a:solidFill>
                <a:latin typeface="Roboto Mono"/>
              </a:rPr>
              <a:t>Add in the recursion with placeholders for the additional functions.</a:t>
            </a:r>
            <a:endParaRPr lang="en-GB" dirty="0">
              <a:solidFill>
                <a:schemeClr val="tx1"/>
              </a:solidFill>
            </a:endParaRPr>
          </a:p>
        </p:txBody>
      </p:sp>
      <p:sp>
        <p:nvSpPr>
          <p:cNvPr id="8" name="TextBox 7">
            <a:extLst>
              <a:ext uri="{FF2B5EF4-FFF2-40B4-BE49-F238E27FC236}">
                <a16:creationId xmlns:a16="http://schemas.microsoft.com/office/drawing/2014/main" id="{934CCB6E-9113-4591-9374-7C96B50E24C7}"/>
              </a:ext>
            </a:extLst>
          </p:cNvPr>
          <p:cNvSpPr txBox="1"/>
          <p:nvPr/>
        </p:nvSpPr>
        <p:spPr>
          <a:xfrm>
            <a:off x="5844540" y="5368756"/>
            <a:ext cx="2816978" cy="1200329"/>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pPr marL="57150" lvl="2" fontAlgn="auto">
              <a:spcBef>
                <a:spcPts val="0"/>
              </a:spcBef>
              <a:spcAft>
                <a:spcPts val="0"/>
              </a:spcAft>
              <a:buClr>
                <a:schemeClr val="tx1">
                  <a:lumMod val="90000"/>
                  <a:lumOff val="10000"/>
                </a:schemeClr>
              </a:buClr>
              <a:buSzPct val="100000"/>
            </a:pPr>
            <a:r>
              <a:rPr lang="en-US" b="0" i="0" dirty="0">
                <a:effectLst/>
                <a:latin typeface="Roboto Mono"/>
              </a:rPr>
              <a:t>Compile and test. (Output should be the default sequence printed many times.)</a:t>
            </a:r>
          </a:p>
        </p:txBody>
      </p:sp>
    </p:spTree>
    <p:extLst>
      <p:ext uri="{BB962C8B-B14F-4D97-AF65-F5344CB8AC3E}">
        <p14:creationId xmlns:p14="http://schemas.microsoft.com/office/powerpoint/2010/main" val="35696939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US" sz="3600" dirty="0">
                <a:solidFill>
                  <a:srgbClr val="0000FF"/>
                </a:solidFill>
              </a:rPr>
              <a:t>Style</a:t>
            </a:r>
          </a:p>
        </p:txBody>
      </p:sp>
      <p:sp>
        <p:nvSpPr>
          <p:cNvPr id="7" name="Slide Number Placeholder 6"/>
          <p:cNvSpPr>
            <a:spLocks noGrp="1"/>
          </p:cNvSpPr>
          <p:nvPr>
            <p:ph type="sldNum" sz="quarter" idx="12"/>
          </p:nvPr>
        </p:nvSpPr>
        <p:spPr/>
        <p:txBody>
          <a:bodyPr>
            <a:normAutofit/>
          </a:bodyPr>
          <a:lstStyle/>
          <a:p>
            <a:pPr>
              <a:defRPr/>
            </a:pPr>
            <a:r>
              <a:rPr lang="en-US" dirty="0"/>
              <a:t>Week13 - </a:t>
            </a:r>
            <a:fld id="{F7EC234A-9094-4BB8-9EA4-75ECDA8A365B}" type="slidenum">
              <a:rPr lang="en-US"/>
              <a:pPr>
                <a:defRPr/>
              </a:pPr>
              <a:t>33</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13" name="Rectangle 3"/>
          <p:cNvSpPr txBox="1">
            <a:spLocks noChangeArrowheads="1"/>
          </p:cNvSpPr>
          <p:nvPr/>
        </p:nvSpPr>
        <p:spPr>
          <a:xfrm>
            <a:off x="471488" y="1182172"/>
            <a:ext cx="7948612" cy="5294828"/>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457200" indent="-457200" fontAlgn="auto">
              <a:spcBef>
                <a:spcPts val="1200"/>
              </a:spcBef>
              <a:spcAft>
                <a:spcPts val="0"/>
              </a:spcAft>
              <a:buClr>
                <a:schemeClr val="tx1">
                  <a:lumMod val="90000"/>
                  <a:lumOff val="10000"/>
                </a:schemeClr>
              </a:buClr>
              <a:buSzPct val="100000"/>
              <a:buFont typeface="Wingdings" pitchFamily="2" charset="2"/>
              <a:buChar char="§"/>
            </a:pPr>
            <a:r>
              <a:rPr lang="en-US" sz="2800" dirty="0"/>
              <a:t>For making the code neat and readable.</a:t>
            </a:r>
          </a:p>
          <a:p>
            <a:pPr marL="457200" indent="-457200" fontAlgn="auto">
              <a:spcBef>
                <a:spcPts val="1200"/>
              </a:spcBef>
              <a:spcAft>
                <a:spcPts val="0"/>
              </a:spcAft>
              <a:buClr>
                <a:schemeClr val="tx1">
                  <a:lumMod val="90000"/>
                  <a:lumOff val="10000"/>
                </a:schemeClr>
              </a:buClr>
              <a:buSzPct val="100000"/>
              <a:buFont typeface="Wingdings" pitchFamily="2" charset="2"/>
              <a:buChar char="§"/>
            </a:pPr>
            <a:endParaRPr lang="en-US" sz="2800" dirty="0"/>
          </a:p>
          <a:p>
            <a:pPr marL="457200" indent="-457200" fontAlgn="auto">
              <a:spcBef>
                <a:spcPts val="1200"/>
              </a:spcBef>
              <a:spcAft>
                <a:spcPts val="0"/>
              </a:spcAft>
              <a:buClr>
                <a:schemeClr val="tx1">
                  <a:lumMod val="90000"/>
                  <a:lumOff val="10000"/>
                </a:schemeClr>
              </a:buClr>
              <a:buSzPct val="100000"/>
              <a:buFont typeface="Wingdings" pitchFamily="2" charset="2"/>
              <a:buChar char="§"/>
            </a:pPr>
            <a:endParaRPr lang="en-US" sz="2800" dirty="0"/>
          </a:p>
        </p:txBody>
      </p:sp>
      <p:sp>
        <p:nvSpPr>
          <p:cNvPr id="14" name="TextBox 13">
            <a:extLst>
              <a:ext uri="{FF2B5EF4-FFF2-40B4-BE49-F238E27FC236}">
                <a16:creationId xmlns:a16="http://schemas.microsoft.com/office/drawing/2014/main" id="{C9483DD5-CAC4-4519-BB9B-0F09BF41C25B}"/>
              </a:ext>
            </a:extLst>
          </p:cNvPr>
          <p:cNvSpPr txBox="1"/>
          <p:nvPr/>
        </p:nvSpPr>
        <p:spPr>
          <a:xfrm>
            <a:off x="663376" y="1723538"/>
            <a:ext cx="7975298" cy="64633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nn-NO" b="1" dirty="0">
                <a:solidFill>
                  <a:srgbClr val="0000FF"/>
                </a:solidFill>
                <a:latin typeface="Courier New" pitchFamily="49" charset="0"/>
                <a:cs typeface="Courier New" pitchFamily="49" charset="0"/>
              </a:rPr>
              <a:t>for</a:t>
            </a:r>
            <a:r>
              <a:rPr lang="nn-NO" b="1" dirty="0">
                <a:solidFill>
                  <a:schemeClr val="tx1"/>
                </a:solidFill>
                <a:latin typeface="Courier New" pitchFamily="49" charset="0"/>
                <a:cs typeface="Courier New" pitchFamily="49" charset="0"/>
              </a:rPr>
              <a:t>(i=</a:t>
            </a:r>
            <a:r>
              <a:rPr lang="nn-NO" b="1" dirty="0">
                <a:solidFill>
                  <a:srgbClr val="C00000"/>
                </a:solidFill>
                <a:latin typeface="Courier New" pitchFamily="49" charset="0"/>
                <a:cs typeface="Courier New" pitchFamily="49" charset="0"/>
              </a:rPr>
              <a:t>0</a:t>
            </a:r>
            <a:r>
              <a:rPr lang="nn-NO" b="1" dirty="0">
                <a:solidFill>
                  <a:schemeClr val="tx1"/>
                </a:solidFill>
                <a:latin typeface="Courier New" pitchFamily="49" charset="0"/>
                <a:cs typeface="Courier New" pitchFamily="49" charset="0"/>
              </a:rPr>
              <a:t>;i&lt;</a:t>
            </a:r>
            <a:r>
              <a:rPr lang="nn-NO" b="1" dirty="0">
                <a:solidFill>
                  <a:srgbClr val="C00000"/>
                </a:solidFill>
                <a:latin typeface="Courier New" pitchFamily="49" charset="0"/>
                <a:cs typeface="Courier New" pitchFamily="49" charset="0"/>
              </a:rPr>
              <a:t>3</a:t>
            </a:r>
            <a:r>
              <a:rPr lang="nn-NO" b="1" dirty="0">
                <a:solidFill>
                  <a:schemeClr val="tx1"/>
                </a:solidFill>
                <a:latin typeface="Courier New" pitchFamily="49" charset="0"/>
                <a:cs typeface="Courier New" pitchFamily="49" charset="0"/>
              </a:rPr>
              <a:t>;i+=</a:t>
            </a:r>
            <a:r>
              <a:rPr lang="nn-NO" b="1" dirty="0">
                <a:solidFill>
                  <a:srgbClr val="C00000"/>
                </a:solidFill>
                <a:latin typeface="Courier New" pitchFamily="49" charset="0"/>
                <a:cs typeface="Courier New" pitchFamily="49" charset="0"/>
              </a:rPr>
              <a:t>1</a:t>
            </a:r>
            <a:r>
              <a:rPr lang="nn-NO" b="1" dirty="0">
                <a:solidFill>
                  <a:schemeClr val="tx1"/>
                </a:solidFill>
                <a:latin typeface="Courier New" pitchFamily="49" charset="0"/>
                <a:cs typeface="Courier New" pitchFamily="49" charset="0"/>
              </a:rPr>
              <a:t>){</a:t>
            </a:r>
          </a:p>
          <a:p>
            <a:pPr>
              <a:defRPr/>
            </a:pPr>
            <a:r>
              <a:rPr lang="nn-NO" b="1" dirty="0">
                <a:solidFill>
                  <a:srgbClr val="0000FF"/>
                </a:solidFill>
                <a:latin typeface="Courier New" pitchFamily="49" charset="0"/>
                <a:cs typeface="Courier New" pitchFamily="49" charset="0"/>
              </a:rPr>
              <a:t>while</a:t>
            </a:r>
            <a:r>
              <a:rPr lang="nn-NO" b="1" dirty="0">
                <a:solidFill>
                  <a:schemeClr val="tx1"/>
                </a:solidFill>
                <a:latin typeface="Courier New" pitchFamily="49" charset="0"/>
                <a:cs typeface="Courier New" pitchFamily="49" charset="0"/>
              </a:rPr>
              <a:t>(j!=i){cs1010_print_string(</a:t>
            </a:r>
            <a:r>
              <a:rPr lang="nn-NO" b="1" dirty="0">
                <a:solidFill>
                  <a:srgbClr val="006600"/>
                </a:solidFill>
                <a:latin typeface="Courier New" pitchFamily="49" charset="0"/>
                <a:cs typeface="Courier New" pitchFamily="49" charset="0"/>
              </a:rPr>
              <a:t>"Hello</a:t>
            </a:r>
            <a:r>
              <a:rPr lang="nn-NO" b="1" dirty="0">
                <a:solidFill>
                  <a:srgbClr val="FF0000"/>
                </a:solidFill>
                <a:latin typeface="Courier New" pitchFamily="49" charset="0"/>
                <a:cs typeface="Courier New" pitchFamily="49" charset="0"/>
              </a:rPr>
              <a:t>\n</a:t>
            </a:r>
            <a:r>
              <a:rPr lang="nn-NO" b="1" dirty="0">
                <a:solidFill>
                  <a:srgbClr val="006600"/>
                </a:solidFill>
                <a:latin typeface="Courier New" pitchFamily="49" charset="0"/>
                <a:cs typeface="Courier New" pitchFamily="49" charset="0"/>
              </a:rPr>
              <a:t>"</a:t>
            </a:r>
            <a:r>
              <a:rPr lang="nn-NO" b="1" dirty="0">
                <a:solidFill>
                  <a:schemeClr val="tx1"/>
                </a:solidFill>
                <a:latin typeface="Courier New" pitchFamily="49" charset="0"/>
                <a:cs typeface="Courier New" pitchFamily="49" charset="0"/>
              </a:rPr>
              <a:t>);}}</a:t>
            </a:r>
            <a:endParaRPr lang="en-US" b="1" dirty="0">
              <a:solidFill>
                <a:schemeClr val="tx1"/>
              </a:solidFill>
              <a:latin typeface="Courier New" pitchFamily="49" charset="0"/>
              <a:cs typeface="Courier New" pitchFamily="49" charset="0"/>
            </a:endParaRPr>
          </a:p>
        </p:txBody>
      </p:sp>
      <p:sp>
        <p:nvSpPr>
          <p:cNvPr id="15" name="TextBox 14">
            <a:extLst>
              <a:ext uri="{FF2B5EF4-FFF2-40B4-BE49-F238E27FC236}">
                <a16:creationId xmlns:a16="http://schemas.microsoft.com/office/drawing/2014/main" id="{53D708BB-6FFC-4876-8A69-54DB7EEBE146}"/>
              </a:ext>
            </a:extLst>
          </p:cNvPr>
          <p:cNvSpPr txBox="1"/>
          <p:nvPr/>
        </p:nvSpPr>
        <p:spPr>
          <a:xfrm>
            <a:off x="668138" y="2709032"/>
            <a:ext cx="7970536" cy="147732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nn-NO" b="1" dirty="0">
                <a:solidFill>
                  <a:srgbClr val="0000FF"/>
                </a:solidFill>
                <a:latin typeface="Courier New" pitchFamily="49" charset="0"/>
                <a:cs typeface="Courier New" pitchFamily="49" charset="0"/>
              </a:rPr>
              <a:t>for </a:t>
            </a:r>
            <a:r>
              <a:rPr lang="nn-NO" b="1" dirty="0">
                <a:solidFill>
                  <a:schemeClr val="tx1"/>
                </a:solidFill>
                <a:latin typeface="Courier New" pitchFamily="49" charset="0"/>
                <a:cs typeface="Courier New" pitchFamily="49" charset="0"/>
              </a:rPr>
              <a:t>(i = </a:t>
            </a:r>
            <a:r>
              <a:rPr lang="nn-NO" b="1" dirty="0">
                <a:solidFill>
                  <a:srgbClr val="C00000"/>
                </a:solidFill>
                <a:latin typeface="Courier New" pitchFamily="49" charset="0"/>
                <a:cs typeface="Courier New" pitchFamily="49" charset="0"/>
              </a:rPr>
              <a:t>0</a:t>
            </a:r>
            <a:r>
              <a:rPr lang="nn-NO" b="1" dirty="0">
                <a:solidFill>
                  <a:schemeClr val="tx1"/>
                </a:solidFill>
                <a:latin typeface="Courier New" pitchFamily="49" charset="0"/>
                <a:cs typeface="Courier New" pitchFamily="49" charset="0"/>
              </a:rPr>
              <a:t>; i &lt; </a:t>
            </a:r>
            <a:r>
              <a:rPr lang="nn-NO" b="1" dirty="0">
                <a:solidFill>
                  <a:srgbClr val="C00000"/>
                </a:solidFill>
                <a:latin typeface="Courier New" pitchFamily="49" charset="0"/>
                <a:cs typeface="Courier New" pitchFamily="49" charset="0"/>
              </a:rPr>
              <a:t>3</a:t>
            </a:r>
            <a:r>
              <a:rPr lang="nn-NO" b="1" dirty="0">
                <a:solidFill>
                  <a:schemeClr val="tx1"/>
                </a:solidFill>
                <a:latin typeface="Courier New" pitchFamily="49" charset="0"/>
                <a:cs typeface="Courier New" pitchFamily="49" charset="0"/>
              </a:rPr>
              <a:t>; i += </a:t>
            </a:r>
            <a:r>
              <a:rPr lang="nn-NO" b="1" dirty="0">
                <a:solidFill>
                  <a:srgbClr val="C00000"/>
                </a:solidFill>
                <a:latin typeface="Courier New" pitchFamily="49" charset="0"/>
                <a:cs typeface="Courier New" pitchFamily="49" charset="0"/>
              </a:rPr>
              <a:t>1</a:t>
            </a:r>
            <a:r>
              <a:rPr lang="nn-NO" b="1" dirty="0">
                <a:solidFill>
                  <a:schemeClr val="tx1"/>
                </a:solidFill>
                <a:latin typeface="Courier New" pitchFamily="49" charset="0"/>
                <a:cs typeface="Courier New" pitchFamily="49" charset="0"/>
              </a:rPr>
              <a:t>) {</a:t>
            </a:r>
          </a:p>
          <a:p>
            <a:pPr>
              <a:defRPr/>
            </a:pPr>
            <a:r>
              <a:rPr lang="nn-NO" b="1" dirty="0">
                <a:solidFill>
                  <a:srgbClr val="0000FF"/>
                </a:solidFill>
                <a:latin typeface="Courier New" pitchFamily="49" charset="0"/>
                <a:cs typeface="Courier New" pitchFamily="49" charset="0"/>
              </a:rPr>
              <a:t>    while</a:t>
            </a:r>
            <a:r>
              <a:rPr lang="nn-NO" b="1" dirty="0">
                <a:solidFill>
                  <a:schemeClr val="tx1"/>
                </a:solidFill>
                <a:latin typeface="Courier New" pitchFamily="49" charset="0"/>
                <a:cs typeface="Courier New" pitchFamily="49" charset="0"/>
              </a:rPr>
              <a:t> (j != i) { </a:t>
            </a:r>
          </a:p>
          <a:p>
            <a:pPr>
              <a:defRPr/>
            </a:pPr>
            <a:r>
              <a:rPr lang="nn-NO" b="1" dirty="0">
                <a:solidFill>
                  <a:schemeClr val="tx1"/>
                </a:solidFill>
                <a:latin typeface="Courier New" pitchFamily="49" charset="0"/>
                <a:cs typeface="Courier New" pitchFamily="49" charset="0"/>
              </a:rPr>
              <a:t>        cs1010_print_string(</a:t>
            </a:r>
            <a:r>
              <a:rPr lang="nn-NO" b="1" dirty="0">
                <a:solidFill>
                  <a:srgbClr val="006600"/>
                </a:solidFill>
                <a:latin typeface="Courier New" pitchFamily="49" charset="0"/>
                <a:cs typeface="Courier New" pitchFamily="49" charset="0"/>
              </a:rPr>
              <a:t>"Hello</a:t>
            </a:r>
            <a:r>
              <a:rPr lang="nn-NO" b="1" dirty="0">
                <a:solidFill>
                  <a:srgbClr val="FF0000"/>
                </a:solidFill>
                <a:latin typeface="Courier New" pitchFamily="49" charset="0"/>
                <a:cs typeface="Courier New" pitchFamily="49" charset="0"/>
              </a:rPr>
              <a:t>\n</a:t>
            </a:r>
            <a:r>
              <a:rPr lang="nn-NO" b="1" dirty="0">
                <a:solidFill>
                  <a:srgbClr val="006600"/>
                </a:solidFill>
                <a:latin typeface="Courier New" pitchFamily="49" charset="0"/>
                <a:cs typeface="Courier New" pitchFamily="49" charset="0"/>
              </a:rPr>
              <a:t>"</a:t>
            </a:r>
            <a:r>
              <a:rPr lang="nn-NO" b="1" dirty="0">
                <a:solidFill>
                  <a:schemeClr val="tx1"/>
                </a:solidFill>
                <a:latin typeface="Courier New" pitchFamily="49" charset="0"/>
                <a:cs typeface="Courier New" pitchFamily="49" charset="0"/>
              </a:rPr>
              <a:t>);</a:t>
            </a:r>
          </a:p>
          <a:p>
            <a:pPr>
              <a:defRPr/>
            </a:pPr>
            <a:r>
              <a:rPr lang="nn-NO" b="1" dirty="0">
                <a:solidFill>
                  <a:schemeClr val="tx1"/>
                </a:solidFill>
                <a:latin typeface="Courier New" pitchFamily="49" charset="0"/>
                <a:cs typeface="Courier New" pitchFamily="49" charset="0"/>
              </a:rPr>
              <a:t>    }</a:t>
            </a:r>
          </a:p>
          <a:p>
            <a:pPr>
              <a:defRPr/>
            </a:pPr>
            <a:r>
              <a:rPr lang="nn-NO" b="1" dirty="0">
                <a:solidFill>
                  <a:schemeClr val="tx1"/>
                </a:solidFill>
                <a:latin typeface="Courier New" pitchFamily="49" charset="0"/>
                <a:cs typeface="Courier New" pitchFamily="49" charset="0"/>
              </a:rPr>
              <a:t>}</a:t>
            </a:r>
            <a:endParaRPr lang="en-US" b="1" dirty="0">
              <a:solidFill>
                <a:schemeClr val="tx1"/>
              </a:solidFill>
              <a:latin typeface="Courier New" pitchFamily="49" charset="0"/>
              <a:cs typeface="Courier New" pitchFamily="49" charset="0"/>
            </a:endParaRPr>
          </a:p>
        </p:txBody>
      </p:sp>
      <p:pic>
        <p:nvPicPr>
          <p:cNvPr id="16" name="Picture 15">
            <a:extLst>
              <a:ext uri="{FF2B5EF4-FFF2-40B4-BE49-F238E27FC236}">
                <a16:creationId xmlns:a16="http://schemas.microsoft.com/office/drawing/2014/main" id="{29AA6CCF-C3B0-4C8B-B2C6-F71CF8BA0A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8263" y="1808884"/>
            <a:ext cx="362361" cy="490032"/>
          </a:xfrm>
          <a:prstGeom prst="rect">
            <a:avLst/>
          </a:prstGeom>
        </p:spPr>
      </p:pic>
      <p:pic>
        <p:nvPicPr>
          <p:cNvPr id="17" name="Picture 16">
            <a:extLst>
              <a:ext uri="{FF2B5EF4-FFF2-40B4-BE49-F238E27FC236}">
                <a16:creationId xmlns:a16="http://schemas.microsoft.com/office/drawing/2014/main" id="{502B4AEE-8540-45C0-96F6-2D53339D288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1620" y="3167143"/>
            <a:ext cx="415645" cy="523714"/>
          </a:xfrm>
          <a:prstGeom prst="rect">
            <a:avLst/>
          </a:prstGeom>
        </p:spPr>
      </p:pic>
    </p:spTree>
    <p:extLst>
      <p:ext uri="{BB962C8B-B14F-4D97-AF65-F5344CB8AC3E}">
        <p14:creationId xmlns:p14="http://schemas.microsoft.com/office/powerpoint/2010/main" val="21571558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dissolve">
                                      <p:cBhvr>
                                        <p:cTn id="11" dur="500"/>
                                        <p:tgtEl>
                                          <p:spTgt spid="15"/>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dissolve">
                                      <p:cBhvr>
                                        <p:cTn id="15" dur="500"/>
                                        <p:tgtEl>
                                          <p:spTgt spid="16"/>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dissolve">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US" sz="3600" dirty="0">
                <a:solidFill>
                  <a:srgbClr val="0000FF"/>
                </a:solidFill>
              </a:rPr>
              <a:t>Documentation</a:t>
            </a:r>
          </a:p>
        </p:txBody>
      </p:sp>
      <p:sp>
        <p:nvSpPr>
          <p:cNvPr id="7" name="Slide Number Placeholder 6"/>
          <p:cNvSpPr>
            <a:spLocks noGrp="1"/>
          </p:cNvSpPr>
          <p:nvPr>
            <p:ph type="sldNum" sz="quarter" idx="12"/>
          </p:nvPr>
        </p:nvSpPr>
        <p:spPr/>
        <p:txBody>
          <a:bodyPr>
            <a:normAutofit/>
          </a:bodyPr>
          <a:lstStyle/>
          <a:p>
            <a:pPr>
              <a:defRPr/>
            </a:pPr>
            <a:r>
              <a:rPr lang="en-US" dirty="0"/>
              <a:t>Week13 - </a:t>
            </a:r>
            <a:fld id="{F7EC234A-9094-4BB8-9EA4-75ECDA8A365B}" type="slidenum">
              <a:rPr lang="en-US"/>
              <a:pPr>
                <a:defRPr/>
              </a:pPr>
              <a:t>34</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13" name="Rectangle 3"/>
          <p:cNvSpPr txBox="1">
            <a:spLocks noChangeArrowheads="1"/>
          </p:cNvSpPr>
          <p:nvPr/>
        </p:nvSpPr>
        <p:spPr>
          <a:xfrm>
            <a:off x="471488" y="1182172"/>
            <a:ext cx="7948612" cy="5294828"/>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457200" indent="-457200" fontAlgn="auto">
              <a:spcBef>
                <a:spcPts val="1200"/>
              </a:spcBef>
              <a:spcAft>
                <a:spcPts val="0"/>
              </a:spcAft>
              <a:buClr>
                <a:schemeClr val="tx1">
                  <a:lumMod val="90000"/>
                  <a:lumOff val="10000"/>
                </a:schemeClr>
              </a:buClr>
              <a:buSzPct val="100000"/>
              <a:buFont typeface="Wingdings" pitchFamily="2" charset="2"/>
              <a:buChar char="§"/>
            </a:pPr>
            <a:r>
              <a:rPr lang="en-US" sz="2800" dirty="0"/>
              <a:t>For making the code easy to understand.</a:t>
            </a:r>
          </a:p>
          <a:p>
            <a:pPr marL="457200" indent="-457200" fontAlgn="auto">
              <a:spcBef>
                <a:spcPts val="1200"/>
              </a:spcBef>
              <a:spcAft>
                <a:spcPts val="0"/>
              </a:spcAft>
              <a:buClr>
                <a:schemeClr val="tx1">
                  <a:lumMod val="90000"/>
                  <a:lumOff val="10000"/>
                </a:schemeClr>
              </a:buClr>
              <a:buSzPct val="100000"/>
              <a:buFont typeface="Wingdings" pitchFamily="2" charset="2"/>
              <a:buChar char="§"/>
            </a:pPr>
            <a:endParaRPr lang="en-US" sz="2800" dirty="0"/>
          </a:p>
          <a:p>
            <a:pPr marL="457200" indent="-457200" fontAlgn="auto">
              <a:spcBef>
                <a:spcPts val="1200"/>
              </a:spcBef>
              <a:spcAft>
                <a:spcPts val="0"/>
              </a:spcAft>
              <a:buClr>
                <a:schemeClr val="tx1">
                  <a:lumMod val="90000"/>
                  <a:lumOff val="10000"/>
                </a:schemeClr>
              </a:buClr>
              <a:buSzPct val="100000"/>
              <a:buFont typeface="Wingdings" pitchFamily="2" charset="2"/>
              <a:buChar char="§"/>
            </a:pPr>
            <a:endParaRPr lang="en-US" sz="2800" dirty="0"/>
          </a:p>
        </p:txBody>
      </p:sp>
      <p:sp>
        <p:nvSpPr>
          <p:cNvPr id="15" name="TextBox 14">
            <a:extLst>
              <a:ext uri="{FF2B5EF4-FFF2-40B4-BE49-F238E27FC236}">
                <a16:creationId xmlns:a16="http://schemas.microsoft.com/office/drawing/2014/main" id="{53D708BB-6FFC-4876-8A69-54DB7EEBE146}"/>
              </a:ext>
            </a:extLst>
          </p:cNvPr>
          <p:cNvSpPr txBox="1"/>
          <p:nvPr/>
        </p:nvSpPr>
        <p:spPr>
          <a:xfrm>
            <a:off x="533400" y="1754527"/>
            <a:ext cx="7970536" cy="397031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b="1" dirty="0">
                <a:solidFill>
                  <a:srgbClr val="006600"/>
                </a:solidFill>
                <a:latin typeface="Courier New" pitchFamily="49" charset="0"/>
                <a:cs typeface="Courier New" pitchFamily="49" charset="0"/>
              </a:rPr>
              <a:t>/**</a:t>
            </a:r>
          </a:p>
          <a:p>
            <a:pPr>
              <a:defRPr/>
            </a:pPr>
            <a:r>
              <a:rPr lang="en-US" b="1" dirty="0">
                <a:solidFill>
                  <a:srgbClr val="006600"/>
                </a:solidFill>
                <a:latin typeface="Courier New" pitchFamily="49" charset="0"/>
                <a:cs typeface="Courier New" pitchFamily="49" charset="0"/>
              </a:rPr>
              <a:t> * Find the number between 1 and n with the maximum   </a:t>
            </a:r>
            <a:br>
              <a:rPr lang="en-US" b="1" dirty="0">
                <a:solidFill>
                  <a:srgbClr val="006600"/>
                </a:solidFill>
                <a:latin typeface="Courier New" pitchFamily="49" charset="0"/>
                <a:cs typeface="Courier New" pitchFamily="49" charset="0"/>
              </a:rPr>
            </a:br>
            <a:r>
              <a:rPr lang="en-US" b="1" dirty="0">
                <a:solidFill>
                  <a:srgbClr val="006600"/>
                </a:solidFill>
                <a:latin typeface="Courier New" pitchFamily="49" charset="0"/>
                <a:cs typeface="Courier New" pitchFamily="49" charset="0"/>
              </a:rPr>
              <a:t> * number of steps to reach 1, breaking ties by finding </a:t>
            </a:r>
            <a:br>
              <a:rPr lang="en-US" b="1" dirty="0">
                <a:solidFill>
                  <a:srgbClr val="006600"/>
                </a:solidFill>
                <a:latin typeface="Courier New" pitchFamily="49" charset="0"/>
                <a:cs typeface="Courier New" pitchFamily="49" charset="0"/>
              </a:rPr>
            </a:br>
            <a:r>
              <a:rPr lang="en-US" b="1" dirty="0">
                <a:solidFill>
                  <a:srgbClr val="006600"/>
                </a:solidFill>
                <a:latin typeface="Courier New" pitchFamily="49" charset="0"/>
                <a:cs typeface="Courier New" pitchFamily="49" charset="0"/>
              </a:rPr>
              <a:t> * the larger among these numbers.</a:t>
            </a:r>
          </a:p>
          <a:p>
            <a:pPr>
              <a:defRPr/>
            </a:pPr>
            <a:r>
              <a:rPr lang="en-US" b="1" dirty="0">
                <a:solidFill>
                  <a:srgbClr val="006600"/>
                </a:solidFill>
                <a:latin typeface="Courier New" pitchFamily="49" charset="0"/>
                <a:cs typeface="Courier New" pitchFamily="49" charset="0"/>
              </a:rPr>
              <a:t> * @param[in,out] </a:t>
            </a:r>
            <a:r>
              <a:rPr lang="en-US" b="1" dirty="0" err="1">
                <a:solidFill>
                  <a:srgbClr val="006600"/>
                </a:solidFill>
                <a:latin typeface="Courier New" pitchFamily="49" charset="0"/>
                <a:cs typeface="Courier New" pitchFamily="49" charset="0"/>
              </a:rPr>
              <a:t>max_num_steps</a:t>
            </a:r>
            <a:r>
              <a:rPr lang="en-US" b="1" dirty="0">
                <a:solidFill>
                  <a:srgbClr val="006600"/>
                </a:solidFill>
                <a:latin typeface="Courier New" pitchFamily="49" charset="0"/>
                <a:cs typeface="Courier New" pitchFamily="49" charset="0"/>
              </a:rPr>
              <a:t> The maximum number of     </a:t>
            </a:r>
            <a:br>
              <a:rPr lang="en-US" b="1" dirty="0">
                <a:solidFill>
                  <a:srgbClr val="006600"/>
                </a:solidFill>
                <a:latin typeface="Courier New" pitchFamily="49" charset="0"/>
                <a:cs typeface="Courier New" pitchFamily="49" charset="0"/>
              </a:rPr>
            </a:br>
            <a:r>
              <a:rPr lang="en-US" b="1" dirty="0">
                <a:solidFill>
                  <a:srgbClr val="006600"/>
                </a:solidFill>
                <a:latin typeface="Courier New" pitchFamily="49" charset="0"/>
                <a:cs typeface="Courier New" pitchFamily="49" charset="0"/>
              </a:rPr>
              <a:t>   steps</a:t>
            </a:r>
          </a:p>
          <a:p>
            <a:pPr>
              <a:defRPr/>
            </a:pPr>
            <a:r>
              <a:rPr lang="en-US" b="1" dirty="0">
                <a:solidFill>
                  <a:srgbClr val="006600"/>
                </a:solidFill>
                <a:latin typeface="Courier New" pitchFamily="49" charset="0"/>
                <a:cs typeface="Courier New" pitchFamily="49" charset="0"/>
              </a:rPr>
              <a:t> * @param[out] </a:t>
            </a:r>
            <a:r>
              <a:rPr lang="en-US" b="1" dirty="0" err="1">
                <a:solidFill>
                  <a:srgbClr val="006600"/>
                </a:solidFill>
                <a:latin typeface="Courier New" pitchFamily="49" charset="0"/>
                <a:cs typeface="Courier New" pitchFamily="49" charset="0"/>
              </a:rPr>
              <a:t>max_n</a:t>
            </a:r>
            <a:r>
              <a:rPr lang="en-US" b="1" dirty="0">
                <a:solidFill>
                  <a:srgbClr val="006600"/>
                </a:solidFill>
                <a:latin typeface="Courier New" pitchFamily="49" charset="0"/>
                <a:cs typeface="Courier New" pitchFamily="49" charset="0"/>
              </a:rPr>
              <a:t> The number with the maximum number </a:t>
            </a:r>
            <a:br>
              <a:rPr lang="en-US" b="1" dirty="0">
                <a:solidFill>
                  <a:srgbClr val="006600"/>
                </a:solidFill>
                <a:latin typeface="Courier New" pitchFamily="49" charset="0"/>
                <a:cs typeface="Courier New" pitchFamily="49" charset="0"/>
              </a:rPr>
            </a:br>
            <a:r>
              <a:rPr lang="en-US" b="1" dirty="0">
                <a:solidFill>
                  <a:srgbClr val="006600"/>
                </a:solidFill>
                <a:latin typeface="Courier New" pitchFamily="49" charset="0"/>
                <a:cs typeface="Courier New" pitchFamily="49" charset="0"/>
              </a:rPr>
              <a:t>   of steps</a:t>
            </a:r>
          </a:p>
          <a:p>
            <a:pPr>
              <a:defRPr/>
            </a:pPr>
            <a:r>
              <a:rPr lang="en-US" b="1" dirty="0">
                <a:solidFill>
                  <a:srgbClr val="006600"/>
                </a:solidFill>
                <a:latin typeface="Courier New" pitchFamily="49" charset="0"/>
                <a:cs typeface="Courier New" pitchFamily="49" charset="0"/>
              </a:rPr>
              <a:t> *</a:t>
            </a:r>
          </a:p>
          <a:p>
            <a:pPr>
              <a:defRPr/>
            </a:pPr>
            <a:r>
              <a:rPr lang="en-US" b="1" dirty="0">
                <a:solidFill>
                  <a:srgbClr val="006600"/>
                </a:solidFill>
                <a:latin typeface="Courier New" pitchFamily="49" charset="0"/>
                <a:cs typeface="Courier New" pitchFamily="49" charset="0"/>
              </a:rPr>
              <a:t> * @pre </a:t>
            </a:r>
            <a:r>
              <a:rPr lang="en-US" b="1" dirty="0" err="1">
                <a:solidFill>
                  <a:srgbClr val="006600"/>
                </a:solidFill>
                <a:latin typeface="Courier New" pitchFamily="49" charset="0"/>
                <a:cs typeface="Courier New" pitchFamily="49" charset="0"/>
              </a:rPr>
              <a:t>max_num_steps</a:t>
            </a:r>
            <a:r>
              <a:rPr lang="en-US" b="1" dirty="0">
                <a:solidFill>
                  <a:srgbClr val="006600"/>
                </a:solidFill>
                <a:latin typeface="Courier New" pitchFamily="49" charset="0"/>
                <a:cs typeface="Courier New" pitchFamily="49" charset="0"/>
              </a:rPr>
              <a:t> &lt;= 0</a:t>
            </a:r>
          </a:p>
          <a:p>
            <a:pPr>
              <a:defRPr/>
            </a:pPr>
            <a:r>
              <a:rPr lang="en-US" b="1" dirty="0">
                <a:solidFill>
                  <a:srgbClr val="006600"/>
                </a:solidFill>
                <a:latin typeface="Courier New" pitchFamily="49" charset="0"/>
                <a:cs typeface="Courier New" pitchFamily="49" charset="0"/>
              </a:rPr>
              <a:t> */</a:t>
            </a:r>
          </a:p>
          <a:p>
            <a:pPr>
              <a:defRPr/>
            </a:pPr>
            <a:r>
              <a:rPr lang="en-US" b="1" dirty="0">
                <a:solidFill>
                  <a:srgbClr val="0000FF"/>
                </a:solidFill>
                <a:latin typeface="Courier New" pitchFamily="49" charset="0"/>
                <a:cs typeface="Courier New" pitchFamily="49" charset="0"/>
              </a:rPr>
              <a:t>void</a:t>
            </a:r>
            <a:r>
              <a:rPr lang="en-US" b="1" dirty="0">
                <a:solidFill>
                  <a:schemeClr val="tx1"/>
                </a:solidFill>
                <a:latin typeface="Courier New" pitchFamily="49" charset="0"/>
                <a:cs typeface="Courier New" pitchFamily="49" charset="0"/>
              </a:rPr>
              <a:t> solve(</a:t>
            </a:r>
            <a:r>
              <a:rPr lang="en-US" b="1" dirty="0">
                <a:solidFill>
                  <a:srgbClr val="0000FF"/>
                </a:solidFill>
                <a:latin typeface="Courier New" pitchFamily="49" charset="0"/>
                <a:cs typeface="Courier New" pitchFamily="49" charset="0"/>
              </a:rPr>
              <a:t>long</a:t>
            </a:r>
            <a:r>
              <a:rPr lang="en-US" b="1" dirty="0">
                <a:solidFill>
                  <a:schemeClr val="tx1"/>
                </a:solidFill>
                <a:latin typeface="Courier New" pitchFamily="49" charset="0"/>
                <a:cs typeface="Courier New" pitchFamily="49" charset="0"/>
              </a:rPr>
              <a:t> n, </a:t>
            </a:r>
            <a:r>
              <a:rPr lang="en-US" b="1" dirty="0">
                <a:solidFill>
                  <a:srgbClr val="0000FF"/>
                </a:solidFill>
                <a:latin typeface="Courier New" pitchFamily="49" charset="0"/>
                <a:cs typeface="Courier New" pitchFamily="49" charset="0"/>
              </a:rPr>
              <a:t>long</a:t>
            </a:r>
            <a:r>
              <a:rPr lang="en-US" b="1" dirty="0">
                <a:solidFill>
                  <a:schemeClr val="tx1"/>
                </a:solidFill>
                <a:latin typeface="Courier New" pitchFamily="49" charset="0"/>
                <a:cs typeface="Courier New" pitchFamily="49" charset="0"/>
              </a:rPr>
              <a:t> *</a:t>
            </a:r>
            <a:r>
              <a:rPr lang="en-US" b="1" dirty="0" err="1">
                <a:solidFill>
                  <a:schemeClr val="tx1"/>
                </a:solidFill>
                <a:latin typeface="Courier New" pitchFamily="49" charset="0"/>
                <a:cs typeface="Courier New" pitchFamily="49" charset="0"/>
              </a:rPr>
              <a:t>max_n</a:t>
            </a:r>
            <a:r>
              <a:rPr lang="en-US" b="1" dirty="0">
                <a:solidFill>
                  <a:schemeClr val="tx1"/>
                </a:solidFill>
                <a:latin typeface="Courier New" pitchFamily="49" charset="0"/>
                <a:cs typeface="Courier New" pitchFamily="49" charset="0"/>
              </a:rPr>
              <a:t>, </a:t>
            </a:r>
            <a:r>
              <a:rPr lang="en-US" b="1" dirty="0">
                <a:solidFill>
                  <a:srgbClr val="0000FF"/>
                </a:solidFill>
                <a:latin typeface="Courier New" pitchFamily="49" charset="0"/>
                <a:cs typeface="Courier New" pitchFamily="49" charset="0"/>
              </a:rPr>
              <a:t>long</a:t>
            </a:r>
            <a:r>
              <a:rPr lang="en-US" b="1" dirty="0">
                <a:solidFill>
                  <a:schemeClr val="tx1"/>
                </a:solidFill>
                <a:latin typeface="Courier New" pitchFamily="49" charset="0"/>
                <a:cs typeface="Courier New" pitchFamily="49" charset="0"/>
              </a:rPr>
              <a:t> *</a:t>
            </a:r>
            <a:r>
              <a:rPr lang="en-US" b="1" dirty="0" err="1">
                <a:solidFill>
                  <a:schemeClr val="tx1"/>
                </a:solidFill>
                <a:latin typeface="Courier New" pitchFamily="49" charset="0"/>
                <a:cs typeface="Courier New" pitchFamily="49" charset="0"/>
              </a:rPr>
              <a:t>max_num_steps</a:t>
            </a:r>
            <a:r>
              <a:rPr lang="en-US" b="1" dirty="0">
                <a:solidFill>
                  <a:schemeClr val="tx1"/>
                </a:solidFill>
                <a:latin typeface="Courier New" pitchFamily="49" charset="0"/>
                <a:cs typeface="Courier New" pitchFamily="49" charset="0"/>
              </a:rPr>
              <a:t>) {</a:t>
            </a:r>
          </a:p>
          <a:p>
            <a:pPr>
              <a:defRPr/>
            </a:pPr>
            <a:r>
              <a:rPr lang="en-US" b="1" dirty="0">
                <a:solidFill>
                  <a:schemeClr val="tx1"/>
                </a:solidFill>
                <a:latin typeface="Courier New" pitchFamily="49" charset="0"/>
                <a:cs typeface="Courier New" pitchFamily="49" charset="0"/>
              </a:rPr>
              <a:t>  …</a:t>
            </a:r>
          </a:p>
          <a:p>
            <a:pPr>
              <a:defRPr/>
            </a:pPr>
            <a:r>
              <a:rPr lang="en-US" b="1" dirty="0">
                <a:solidFill>
                  <a:schemeClr val="tx1"/>
                </a:solidFill>
                <a:latin typeface="Courier New" pitchFamily="49" charset="0"/>
                <a:cs typeface="Courier New" pitchFamily="49" charset="0"/>
              </a:rPr>
              <a:t>}</a:t>
            </a:r>
          </a:p>
        </p:txBody>
      </p:sp>
    </p:spTree>
    <p:extLst>
      <p:ext uri="{BB962C8B-B14F-4D97-AF65-F5344CB8AC3E}">
        <p14:creationId xmlns:p14="http://schemas.microsoft.com/office/powerpoint/2010/main" val="26045050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dirty="0">
                <a:solidFill>
                  <a:srgbClr val="0000FF"/>
                </a:solidFill>
              </a:rPr>
              <a:t>Program Analysis</a:t>
            </a:r>
          </a:p>
        </p:txBody>
      </p:sp>
      <p:sp>
        <p:nvSpPr>
          <p:cNvPr id="43" name="Slide Number Placeholder 42"/>
          <p:cNvSpPr>
            <a:spLocks noGrp="1"/>
          </p:cNvSpPr>
          <p:nvPr>
            <p:ph type="sldNum" sz="quarter" idx="12"/>
          </p:nvPr>
        </p:nvSpPr>
        <p:spPr/>
        <p:txBody>
          <a:bodyPr>
            <a:normAutofit/>
          </a:bodyPr>
          <a:lstStyle/>
          <a:p>
            <a:pPr>
              <a:defRPr/>
            </a:pPr>
            <a:r>
              <a:rPr lang="en-US" dirty="0"/>
              <a:t>Week13 - </a:t>
            </a:r>
            <a:fld id="{F7EC234A-9094-4BB8-9EA4-75ECDA8A365B}" type="slidenum">
              <a:rPr lang="en-US"/>
              <a:pPr>
                <a:defRPr/>
              </a:pPr>
              <a:t>35</a:t>
            </a:fld>
            <a:endParaRPr lang="en-US" dirty="0"/>
          </a:p>
        </p:txBody>
      </p:sp>
      <p:sp>
        <p:nvSpPr>
          <p:cNvPr id="6"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HighlightTextShape201406241503265130"/>
          <p:cNvSpPr>
            <a:spLocks noChangeArrowheads="1"/>
          </p:cNvSpPr>
          <p:nvPr/>
        </p:nvSpPr>
        <p:spPr bwMode="auto">
          <a:xfrm>
            <a:off x="491319" y="12192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r>
              <a:rPr lang="en-US" sz="2800" dirty="0"/>
              <a:t>Correctness</a:t>
            </a:r>
          </a:p>
          <a:p>
            <a:pPr marL="746125" lvl="1" indent="-288925">
              <a:spcBef>
                <a:spcPts val="600"/>
              </a:spcBef>
              <a:buClr>
                <a:schemeClr val="bg1">
                  <a:lumMod val="50000"/>
                </a:schemeClr>
              </a:buClr>
              <a:buSzPct val="120000"/>
              <a:buFont typeface="Wingdings" pitchFamily="2" charset="2"/>
              <a:buChar char="§"/>
            </a:pPr>
            <a:r>
              <a:rPr lang="en-US" sz="2800" dirty="0"/>
              <a:t>Tracing (Code)</a:t>
            </a:r>
          </a:p>
          <a:p>
            <a:pPr marL="746125" lvl="1" indent="-288925">
              <a:spcBef>
                <a:spcPts val="600"/>
              </a:spcBef>
              <a:buClr>
                <a:schemeClr val="bg1">
                  <a:lumMod val="50000"/>
                </a:schemeClr>
              </a:buClr>
              <a:buSzPct val="120000"/>
              <a:buFont typeface="Wingdings" pitchFamily="2" charset="2"/>
              <a:buChar char="§"/>
            </a:pPr>
            <a:r>
              <a:rPr lang="en-US" sz="2800" dirty="0"/>
              <a:t>Assertion / Loop Invariant</a:t>
            </a:r>
          </a:p>
          <a:p>
            <a:pPr marL="288925" indent="-288925" eaLnBrk="1" hangingPunct="1">
              <a:spcBef>
                <a:spcPts val="600"/>
              </a:spcBef>
              <a:buClr>
                <a:schemeClr val="bg1">
                  <a:lumMod val="50000"/>
                </a:schemeClr>
              </a:buClr>
              <a:buSzPct val="120000"/>
              <a:buFont typeface="Wingdings" pitchFamily="2" charset="2"/>
              <a:buChar char="§"/>
            </a:pPr>
            <a:endParaRPr lang="en-US" sz="2800" dirty="0"/>
          </a:p>
          <a:p>
            <a:pPr marL="288925" indent="-288925" eaLnBrk="1" hangingPunct="1">
              <a:spcBef>
                <a:spcPts val="600"/>
              </a:spcBef>
              <a:buClr>
                <a:schemeClr val="bg1">
                  <a:lumMod val="50000"/>
                </a:schemeClr>
              </a:buClr>
              <a:buSzPct val="120000"/>
              <a:buFont typeface="Wingdings" pitchFamily="2" charset="2"/>
              <a:buChar char="§"/>
            </a:pPr>
            <a:r>
              <a:rPr lang="en-US" sz="2800" dirty="0"/>
              <a:t>Efficiency</a:t>
            </a:r>
          </a:p>
          <a:p>
            <a:pPr marL="746125" lvl="1" indent="-288925">
              <a:spcBef>
                <a:spcPts val="600"/>
              </a:spcBef>
              <a:buClr>
                <a:schemeClr val="bg1">
                  <a:lumMod val="50000"/>
                </a:schemeClr>
              </a:buClr>
              <a:buSzPct val="120000"/>
              <a:buFont typeface="Wingdings" pitchFamily="2" charset="2"/>
              <a:buChar char="§"/>
            </a:pPr>
            <a:r>
              <a:rPr lang="en-US" sz="2800" dirty="0"/>
              <a:t>Time Complexity</a:t>
            </a:r>
          </a:p>
          <a:p>
            <a:pPr marL="288925" indent="-288925" eaLnBrk="1" hangingPunct="1">
              <a:spcBef>
                <a:spcPts val="600"/>
              </a:spcBef>
              <a:buClr>
                <a:schemeClr val="bg1">
                  <a:lumMod val="50000"/>
                </a:schemeClr>
              </a:buClr>
              <a:buSzPct val="120000"/>
              <a:buFont typeface="Wingdings" pitchFamily="2" charset="2"/>
              <a:buChar char="§"/>
            </a:pPr>
            <a:endParaRPr lang="en-US" sz="2800" dirty="0" err="1"/>
          </a:p>
        </p:txBody>
      </p:sp>
    </p:spTree>
    <p:extLst>
      <p:ext uri="{BB962C8B-B14F-4D97-AF65-F5344CB8AC3E}">
        <p14:creationId xmlns:p14="http://schemas.microsoft.com/office/powerpoint/2010/main" val="2360277607"/>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le 18">
            <a:extLst>
              <a:ext uri="{FF2B5EF4-FFF2-40B4-BE49-F238E27FC236}">
                <a16:creationId xmlns:a16="http://schemas.microsoft.com/office/drawing/2014/main" id="{F406C909-98D4-47F1-9BFD-5E37D45DA926}"/>
              </a:ext>
            </a:extLst>
          </p:cNvPr>
          <p:cNvGraphicFramePr>
            <a:graphicFrameLocks noGrp="1"/>
          </p:cNvGraphicFramePr>
          <p:nvPr/>
        </p:nvGraphicFramePr>
        <p:xfrm>
          <a:off x="643025" y="4823156"/>
          <a:ext cx="5200333" cy="1463040"/>
        </p:xfrm>
        <a:graphic>
          <a:graphicData uri="http://schemas.openxmlformats.org/drawingml/2006/table">
            <a:tbl>
              <a:tblPr firstRow="1" bandRow="1">
                <a:tableStyleId>{5C22544A-7EE6-4342-B048-85BDC9FD1C3A}</a:tableStyleId>
              </a:tblPr>
              <a:tblGrid>
                <a:gridCol w="881380">
                  <a:extLst>
                    <a:ext uri="{9D8B030D-6E8A-4147-A177-3AD203B41FA5}">
                      <a16:colId xmlns:a16="http://schemas.microsoft.com/office/drawing/2014/main" val="435778280"/>
                    </a:ext>
                  </a:extLst>
                </a:gridCol>
                <a:gridCol w="728980">
                  <a:extLst>
                    <a:ext uri="{9D8B030D-6E8A-4147-A177-3AD203B41FA5}">
                      <a16:colId xmlns:a16="http://schemas.microsoft.com/office/drawing/2014/main" val="2918992064"/>
                    </a:ext>
                  </a:extLst>
                </a:gridCol>
                <a:gridCol w="773430">
                  <a:extLst>
                    <a:ext uri="{9D8B030D-6E8A-4147-A177-3AD203B41FA5}">
                      <a16:colId xmlns:a16="http://schemas.microsoft.com/office/drawing/2014/main" val="4014169306"/>
                    </a:ext>
                  </a:extLst>
                </a:gridCol>
                <a:gridCol w="2816543">
                  <a:extLst>
                    <a:ext uri="{9D8B030D-6E8A-4147-A177-3AD203B41FA5}">
                      <a16:colId xmlns:a16="http://schemas.microsoft.com/office/drawing/2014/main" val="1647156905"/>
                    </a:ext>
                  </a:extLst>
                </a:gridCol>
              </a:tblGrid>
              <a:tr h="275641">
                <a:tc>
                  <a:txBody>
                    <a:bodyPr/>
                    <a:lstStyle/>
                    <a:p>
                      <a:pPr algn="ctr"/>
                      <a:r>
                        <a:rPr lang="en-US" dirty="0"/>
                        <a:t>n</a:t>
                      </a:r>
                    </a:p>
                  </a:txBody>
                  <a:tcPr/>
                </a:tc>
                <a:tc>
                  <a:txBody>
                    <a:bodyPr/>
                    <a:lstStyle/>
                    <a:p>
                      <a:pPr algn="ctr"/>
                      <a:r>
                        <a:rPr lang="en-US" dirty="0"/>
                        <a:t>digit</a:t>
                      </a:r>
                    </a:p>
                  </a:txBody>
                  <a:tcPr/>
                </a:tc>
                <a:tc>
                  <a:txBody>
                    <a:bodyPr/>
                    <a:lstStyle/>
                    <a:p>
                      <a:pPr algn="ctr"/>
                      <a:r>
                        <a:rPr lang="en-US" baseline="0" dirty="0"/>
                        <a:t>n &gt; 0</a:t>
                      </a:r>
                    </a:p>
                  </a:txBody>
                  <a:tcPr/>
                </a:tc>
                <a:tc>
                  <a:txBody>
                    <a:bodyPr/>
                    <a:lstStyle/>
                    <a:p>
                      <a:r>
                        <a:rPr lang="en-US" dirty="0"/>
                        <a:t>Remark</a:t>
                      </a:r>
                    </a:p>
                  </a:txBody>
                  <a:tcPr/>
                </a:tc>
                <a:extLst>
                  <a:ext uri="{0D108BD9-81ED-4DB2-BD59-A6C34878D82A}">
                    <a16:rowId xmlns:a16="http://schemas.microsoft.com/office/drawing/2014/main" val="3570721443"/>
                  </a:ext>
                </a:extLst>
              </a:tr>
              <a:tr h="275641">
                <a:tc>
                  <a:txBody>
                    <a:bodyPr/>
                    <a:lstStyle/>
                    <a:p>
                      <a:pPr algn="ctr"/>
                      <a:r>
                        <a:rPr lang="en-US" dirty="0"/>
                        <a:t>28943</a:t>
                      </a:r>
                    </a:p>
                  </a:txBody>
                  <a:tcPr>
                    <a:noFill/>
                  </a:tcPr>
                </a:tc>
                <a:tc>
                  <a:txBody>
                    <a:bodyPr/>
                    <a:lstStyle/>
                    <a:p>
                      <a:pPr algn="ctr"/>
                      <a:r>
                        <a:rPr lang="en-US" dirty="0"/>
                        <a:t>-</a:t>
                      </a:r>
                    </a:p>
                  </a:txBody>
                  <a:tcPr>
                    <a:noFill/>
                  </a:tcPr>
                </a:tc>
                <a:tc>
                  <a:txBody>
                    <a:bodyPr/>
                    <a:lstStyle/>
                    <a:p>
                      <a:pPr algn="ctr"/>
                      <a:r>
                        <a:rPr lang="en-US" dirty="0"/>
                        <a:t>true</a:t>
                      </a:r>
                    </a:p>
                  </a:txBody>
                  <a:tcPr>
                    <a:noFill/>
                  </a:tcPr>
                </a:tc>
                <a:tc>
                  <a:txBody>
                    <a:bodyPr/>
                    <a:lstStyle/>
                    <a:p>
                      <a:r>
                        <a:rPr lang="en-US" dirty="0"/>
                        <a:t>Before the loop</a:t>
                      </a:r>
                    </a:p>
                  </a:txBody>
                  <a:tcPr>
                    <a:noFill/>
                  </a:tcPr>
                </a:tc>
                <a:extLst>
                  <a:ext uri="{0D108BD9-81ED-4DB2-BD59-A6C34878D82A}">
                    <a16:rowId xmlns:a16="http://schemas.microsoft.com/office/drawing/2014/main" val="1077740404"/>
                  </a:ext>
                </a:extLst>
              </a:tr>
              <a:tr h="275641">
                <a:tc>
                  <a:txBody>
                    <a:bodyPr/>
                    <a:lstStyle/>
                    <a:p>
                      <a:pPr algn="ctr"/>
                      <a:r>
                        <a:rPr lang="en-US" dirty="0"/>
                        <a:t>2894</a:t>
                      </a:r>
                    </a:p>
                  </a:txBody>
                  <a:tcPr>
                    <a:noFill/>
                  </a:tcPr>
                </a:tc>
                <a:tc>
                  <a:txBody>
                    <a:bodyPr/>
                    <a:lstStyle/>
                    <a:p>
                      <a:pPr algn="ctr"/>
                      <a:r>
                        <a:rPr lang="en-US" dirty="0"/>
                        <a:t>3</a:t>
                      </a:r>
                    </a:p>
                  </a:txBody>
                  <a:tcPr>
                    <a:noFill/>
                  </a:tcPr>
                </a:tc>
                <a:tc>
                  <a:txBody>
                    <a:bodyPr/>
                    <a:lstStyle/>
                    <a:p>
                      <a:pPr algn="ctr"/>
                      <a:r>
                        <a:rPr lang="en-US" dirty="0"/>
                        <a:t>true</a:t>
                      </a:r>
                    </a:p>
                  </a:txBody>
                  <a:tcPr>
                    <a:noFill/>
                  </a:tcPr>
                </a:tc>
                <a:tc>
                  <a:txBody>
                    <a:bodyPr/>
                    <a:lstStyle/>
                    <a:p>
                      <a:r>
                        <a:rPr lang="en-US" dirty="0"/>
                        <a:t>After the first round…</a:t>
                      </a:r>
                    </a:p>
                  </a:txBody>
                  <a:tcPr>
                    <a:noFill/>
                  </a:tcPr>
                </a:tc>
                <a:extLst>
                  <a:ext uri="{0D108BD9-81ED-4DB2-BD59-A6C34878D82A}">
                    <a16:rowId xmlns:a16="http://schemas.microsoft.com/office/drawing/2014/main" val="2435305494"/>
                  </a:ext>
                </a:extLst>
              </a:tr>
              <a:tr h="275641">
                <a:tc>
                  <a:txBody>
                    <a:bodyPr/>
                    <a:lstStyle/>
                    <a:p>
                      <a:pPr algn="ctr"/>
                      <a:r>
                        <a:rPr lang="en-US" dirty="0"/>
                        <a:t>289</a:t>
                      </a:r>
                    </a:p>
                  </a:txBody>
                  <a:tcPr>
                    <a:noFill/>
                  </a:tcPr>
                </a:tc>
                <a:tc>
                  <a:txBody>
                    <a:bodyPr/>
                    <a:lstStyle/>
                    <a:p>
                      <a:pPr algn="ctr"/>
                      <a:r>
                        <a:rPr lang="en-US" dirty="0"/>
                        <a:t>4</a:t>
                      </a:r>
                    </a:p>
                  </a:txBody>
                  <a:tcPr>
                    <a:noFill/>
                  </a:tcPr>
                </a:tc>
                <a:tc>
                  <a:txBody>
                    <a:bodyPr/>
                    <a:lstStyle/>
                    <a:p>
                      <a:pPr algn="ctr"/>
                      <a:r>
                        <a:rPr lang="en-US" dirty="0"/>
                        <a:t>true</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the second round…</a:t>
                      </a:r>
                    </a:p>
                  </a:txBody>
                  <a:tcPr>
                    <a:noFill/>
                  </a:tcPr>
                </a:tc>
                <a:extLst>
                  <a:ext uri="{0D108BD9-81ED-4DB2-BD59-A6C34878D82A}">
                    <a16:rowId xmlns:a16="http://schemas.microsoft.com/office/drawing/2014/main" val="2206724144"/>
                  </a:ext>
                </a:extLst>
              </a:tr>
            </a:tbl>
          </a:graphicData>
        </a:graphic>
      </p:graphicFrame>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tabLst>
                <a:tab pos="4291013" algn="l"/>
              </a:tabLst>
            </a:pPr>
            <a:r>
              <a:rPr lang="en-GB" sz="3600" dirty="0">
                <a:solidFill>
                  <a:srgbClr val="0000FF"/>
                </a:solidFill>
              </a:rPr>
              <a:t>Tracing (Code)</a:t>
            </a:r>
          </a:p>
        </p:txBody>
      </p:sp>
      <p:sp>
        <p:nvSpPr>
          <p:cNvPr id="7" name="Slide Number Placeholder 6"/>
          <p:cNvSpPr>
            <a:spLocks noGrp="1"/>
          </p:cNvSpPr>
          <p:nvPr>
            <p:ph type="sldNum" sz="quarter" idx="12"/>
          </p:nvPr>
        </p:nvSpPr>
        <p:spPr/>
        <p:txBody>
          <a:bodyPr>
            <a:normAutofit/>
          </a:bodyPr>
          <a:lstStyle/>
          <a:p>
            <a:pPr>
              <a:defRPr/>
            </a:pPr>
            <a:r>
              <a:rPr lang="en-US" sz="1200" dirty="0"/>
              <a:t>Unit11</a:t>
            </a:r>
            <a:r>
              <a:rPr sz="1200" dirty="0"/>
              <a:t> - </a:t>
            </a:r>
            <a:fld id="{F7EC234A-9094-4BB8-9EA4-75ECDA8A365B}" type="slidenum">
              <a:rPr sz="1200" smtClean="0"/>
              <a:pPr>
                <a:defRPr/>
              </a:pPr>
              <a:t>36</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14" name="TextBox 13"/>
          <p:cNvSpPr txBox="1"/>
          <p:nvPr/>
        </p:nvSpPr>
        <p:spPr>
          <a:xfrm>
            <a:off x="643025" y="1275194"/>
            <a:ext cx="4991725" cy="2862322"/>
          </a:xfrm>
          <a:prstGeom prst="rect">
            <a:avLst/>
          </a:prstGeom>
          <a:solidFill>
            <a:srgbClr val="FFFFCC"/>
          </a:solidFill>
        </p:spPr>
        <p:style>
          <a:lnRef idx="2">
            <a:schemeClr val="accent6"/>
          </a:lnRef>
          <a:fillRef idx="1">
            <a:schemeClr val="lt1"/>
          </a:fillRef>
          <a:effectRef idx="0">
            <a:schemeClr val="accent6"/>
          </a:effectRef>
          <a:fontRef idx="minor">
            <a:schemeClr val="dk1"/>
          </a:fontRef>
        </p:style>
        <p:txBody>
          <a:bodyPr wrap="square" rtlCol="0">
            <a:spAutoFit/>
          </a:bodyPr>
          <a:lstStyle/>
          <a:p>
            <a:pPr marL="0" indent="0">
              <a:spcBef>
                <a:spcPts val="0"/>
              </a:spcBef>
              <a:buNone/>
              <a:tabLst>
                <a:tab pos="360363" algn="l"/>
                <a:tab pos="719138" algn="l"/>
                <a:tab pos="1079500" algn="l"/>
                <a:tab pos="2952750" algn="l"/>
              </a:tabLst>
            </a:pPr>
            <a:r>
              <a:rPr lang="en-US" sz="2000" b="1" dirty="0">
                <a:solidFill>
                  <a:srgbClr val="0000FF"/>
                </a:solidFill>
                <a:latin typeface="Courier New" pitchFamily="49" charset="0"/>
                <a:cs typeface="Courier New" pitchFamily="49" charset="0"/>
              </a:rPr>
              <a:t>void </a:t>
            </a:r>
            <a:r>
              <a:rPr lang="en-US" sz="2000" b="1" dirty="0" err="1">
                <a:latin typeface="Courier New" pitchFamily="49" charset="0"/>
                <a:cs typeface="Courier New" pitchFamily="49" charset="0"/>
              </a:rPr>
              <a:t>print_digits</a:t>
            </a:r>
            <a:r>
              <a:rPr lang="en-US" sz="2000" b="1">
                <a:latin typeface="Courier New" pitchFamily="49" charset="0"/>
                <a:cs typeface="Courier New" pitchFamily="49" charset="0"/>
              </a:rPr>
              <a:t>(</a:t>
            </a:r>
            <a:r>
              <a:rPr lang="en-US" sz="2000" b="1">
                <a:solidFill>
                  <a:srgbClr val="0000FF"/>
                </a:solidFill>
                <a:latin typeface="Courier New" pitchFamily="49" charset="0"/>
                <a:cs typeface="Courier New" pitchFamily="49" charset="0"/>
              </a:rPr>
              <a:t>long </a:t>
            </a:r>
            <a:r>
              <a:rPr lang="en-US" sz="2000" b="1" dirty="0">
                <a:solidFill>
                  <a:schemeClr val="tx1"/>
                </a:solidFill>
                <a:latin typeface="Courier New" pitchFamily="49" charset="0"/>
                <a:cs typeface="Courier New" pitchFamily="49" charset="0"/>
              </a:rPr>
              <a:t>n</a:t>
            </a:r>
            <a:r>
              <a:rPr lang="en-US" sz="2000" b="1" dirty="0">
                <a:latin typeface="Courier New" pitchFamily="49" charset="0"/>
                <a:cs typeface="Courier New" pitchFamily="49" charset="0"/>
              </a:rPr>
              <a:t>)  {</a:t>
            </a:r>
          </a:p>
          <a:p>
            <a:pPr marL="0" indent="0">
              <a:spcBef>
                <a:spcPts val="0"/>
              </a:spcBef>
              <a:buNone/>
              <a:tabLst>
                <a:tab pos="360363" algn="l"/>
                <a:tab pos="719138" algn="l"/>
                <a:tab pos="1079500" algn="l"/>
                <a:tab pos="2952750" algn="l"/>
              </a:tabLst>
            </a:pPr>
            <a:r>
              <a:rPr lang="en-US" sz="2000" b="1" dirty="0">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long</a:t>
            </a:r>
            <a:r>
              <a:rPr lang="en-US" sz="2000" b="1" dirty="0">
                <a:latin typeface="Courier New" pitchFamily="49" charset="0"/>
                <a:cs typeface="Courier New" pitchFamily="49" charset="0"/>
              </a:rPr>
              <a:t> digit;</a:t>
            </a:r>
          </a:p>
          <a:p>
            <a:pPr marL="0" indent="0">
              <a:spcBef>
                <a:spcPts val="0"/>
              </a:spcBef>
              <a:buNone/>
              <a:tabLst>
                <a:tab pos="360363" algn="l"/>
                <a:tab pos="719138" algn="l"/>
                <a:tab pos="1079500" algn="l"/>
                <a:tab pos="2952750" algn="l"/>
              </a:tabLst>
            </a:pPr>
            <a:endParaRPr lang="en-US" sz="2000" b="1" dirty="0">
              <a:latin typeface="Courier New" pitchFamily="49" charset="0"/>
              <a:cs typeface="Courier New" pitchFamily="49" charset="0"/>
            </a:endParaRPr>
          </a:p>
          <a:p>
            <a:pPr marL="0" indent="0">
              <a:spcBef>
                <a:spcPts val="0"/>
              </a:spcBef>
              <a:buNone/>
              <a:tabLst>
                <a:tab pos="360363" algn="l"/>
                <a:tab pos="719138" algn="l"/>
                <a:tab pos="1079500" algn="l"/>
                <a:tab pos="2952750" algn="l"/>
              </a:tabLst>
            </a:pPr>
            <a:r>
              <a:rPr lang="en-US" sz="2000" b="1" dirty="0">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while</a:t>
            </a:r>
            <a:r>
              <a:rPr lang="en-US" sz="2000" b="1" dirty="0">
                <a:latin typeface="Courier New" pitchFamily="49" charset="0"/>
                <a:cs typeface="Courier New" pitchFamily="49" charset="0"/>
              </a:rPr>
              <a:t> (n &gt; </a:t>
            </a:r>
            <a:r>
              <a:rPr lang="en-US" sz="2000" b="1" dirty="0">
                <a:solidFill>
                  <a:srgbClr val="C00000"/>
                </a:solidFill>
                <a:latin typeface="Courier New" pitchFamily="49" charset="0"/>
                <a:cs typeface="Courier New" pitchFamily="49" charset="0"/>
              </a:rPr>
              <a:t>0</a:t>
            </a:r>
            <a:r>
              <a:rPr lang="en-US" sz="2000" b="1" dirty="0">
                <a:latin typeface="Courier New" pitchFamily="49" charset="0"/>
                <a:cs typeface="Courier New" pitchFamily="49" charset="0"/>
              </a:rPr>
              <a:t>) {</a:t>
            </a:r>
          </a:p>
          <a:p>
            <a:pPr marL="0" indent="0">
              <a:spcBef>
                <a:spcPts val="0"/>
              </a:spcBef>
              <a:buNone/>
              <a:tabLst>
                <a:tab pos="360363" algn="l"/>
                <a:tab pos="719138" algn="l"/>
                <a:tab pos="1079500" algn="l"/>
                <a:tab pos="2952750" algn="l"/>
              </a:tabLst>
            </a:pPr>
            <a:r>
              <a:rPr lang="en-US" sz="2000" b="1" dirty="0">
                <a:latin typeface="Courier New" pitchFamily="49" charset="0"/>
                <a:cs typeface="Courier New" pitchFamily="49" charset="0"/>
              </a:rPr>
              <a:t>		digit = n%</a:t>
            </a:r>
            <a:r>
              <a:rPr lang="en-US" sz="2000" b="1" dirty="0">
                <a:solidFill>
                  <a:srgbClr val="C00000"/>
                </a:solidFill>
                <a:latin typeface="Courier New" pitchFamily="49" charset="0"/>
                <a:cs typeface="Courier New" pitchFamily="49" charset="0"/>
              </a:rPr>
              <a:t>10</a:t>
            </a:r>
            <a:r>
              <a:rPr lang="en-US" sz="2000" b="1" dirty="0">
                <a:latin typeface="Courier New" pitchFamily="49" charset="0"/>
                <a:cs typeface="Courier New" pitchFamily="49" charset="0"/>
              </a:rPr>
              <a:t>;</a:t>
            </a:r>
          </a:p>
          <a:p>
            <a:pPr marL="0" indent="0">
              <a:spcBef>
                <a:spcPts val="0"/>
              </a:spcBef>
              <a:buNone/>
              <a:tabLst>
                <a:tab pos="360363" algn="l"/>
                <a:tab pos="719138" algn="l"/>
                <a:tab pos="1079500" algn="l"/>
                <a:tab pos="2952750" algn="l"/>
              </a:tabLst>
            </a:pPr>
            <a:r>
              <a:rPr lang="en-US" sz="2000" b="1" dirty="0">
                <a:latin typeface="Courier New" pitchFamily="49" charset="0"/>
                <a:cs typeface="Courier New" pitchFamily="49" charset="0"/>
              </a:rPr>
              <a:t>		CS1010_print_long(digit);</a:t>
            </a:r>
          </a:p>
          <a:p>
            <a:pPr marL="0" indent="0">
              <a:spcBef>
                <a:spcPts val="0"/>
              </a:spcBef>
              <a:buNone/>
              <a:tabLst>
                <a:tab pos="360363" algn="l"/>
                <a:tab pos="719138" algn="l"/>
                <a:tab pos="1079500" algn="l"/>
                <a:tab pos="2952750" algn="l"/>
              </a:tabLst>
            </a:pPr>
            <a:r>
              <a:rPr lang="pt-BR" sz="2000" b="1" dirty="0">
                <a:latin typeface="Courier New" pitchFamily="49" charset="0"/>
                <a:cs typeface="Courier New" pitchFamily="49" charset="0"/>
              </a:rPr>
              <a:t>		n /= </a:t>
            </a:r>
            <a:r>
              <a:rPr lang="pt-BR" sz="2000" b="1" dirty="0">
                <a:solidFill>
                  <a:srgbClr val="C00000"/>
                </a:solidFill>
                <a:latin typeface="Courier New" pitchFamily="49" charset="0"/>
                <a:cs typeface="Courier New" pitchFamily="49" charset="0"/>
              </a:rPr>
              <a:t>10</a:t>
            </a:r>
            <a:r>
              <a:rPr lang="pt-BR" sz="2000" b="1" dirty="0">
                <a:latin typeface="Courier New" pitchFamily="49" charset="0"/>
                <a:cs typeface="Courier New" pitchFamily="49" charset="0"/>
              </a:rPr>
              <a:t>;</a:t>
            </a:r>
          </a:p>
          <a:p>
            <a:pPr marL="0" indent="0">
              <a:spcBef>
                <a:spcPts val="0"/>
              </a:spcBef>
              <a:buNone/>
              <a:tabLst>
                <a:tab pos="360363" algn="l"/>
                <a:tab pos="719138" algn="l"/>
                <a:tab pos="1079500" algn="l"/>
                <a:tab pos="2952750" algn="l"/>
              </a:tabLst>
            </a:pPr>
            <a:r>
              <a:rPr lang="pt-BR" sz="2000" b="1" dirty="0">
                <a:latin typeface="Courier New" pitchFamily="49" charset="0"/>
                <a:cs typeface="Courier New" pitchFamily="49" charset="0"/>
              </a:rPr>
              <a:t>	}</a:t>
            </a:r>
          </a:p>
          <a:p>
            <a:pPr marL="0" indent="0">
              <a:spcBef>
                <a:spcPts val="0"/>
              </a:spcBef>
              <a:buNone/>
              <a:tabLst>
                <a:tab pos="360363" algn="l"/>
                <a:tab pos="719138" algn="l"/>
                <a:tab pos="1079500" algn="l"/>
                <a:tab pos="2952750" algn="l"/>
              </a:tabLst>
            </a:pPr>
            <a:r>
              <a:rPr lang="pt-BR" sz="2000" b="1" dirty="0">
                <a:latin typeface="Courier New" pitchFamily="49" charset="0"/>
                <a:cs typeface="Courier New" pitchFamily="49" charset="0"/>
              </a:rPr>
              <a:t>}</a:t>
            </a:r>
            <a:endParaRPr lang="en-SG" sz="2000" dirty="0"/>
          </a:p>
        </p:txBody>
      </p:sp>
      <p:sp>
        <p:nvSpPr>
          <p:cNvPr id="17" name="TextBox 16"/>
          <p:cNvSpPr txBox="1"/>
          <p:nvPr/>
        </p:nvSpPr>
        <p:spPr>
          <a:xfrm>
            <a:off x="5802924" y="2382176"/>
            <a:ext cx="3112476" cy="1200329"/>
          </a:xfrm>
          <a:prstGeom prst="rect">
            <a:avLst/>
          </a:prstGeom>
          <a:noFill/>
        </p:spPr>
        <p:txBody>
          <a:bodyPr wrap="square" rtlCol="0">
            <a:spAutoFit/>
          </a:bodyPr>
          <a:lstStyle/>
          <a:p>
            <a:r>
              <a:rPr lang="en-US" sz="2400" dirty="0"/>
              <a:t>What are the values of </a:t>
            </a:r>
            <a:r>
              <a:rPr lang="en-US" sz="2400" i="1" dirty="0"/>
              <a:t>n</a:t>
            </a:r>
            <a:r>
              <a:rPr lang="en-US" sz="2400" dirty="0"/>
              <a:t> and </a:t>
            </a:r>
            <a:r>
              <a:rPr lang="en-US" sz="2400" i="1" dirty="0"/>
              <a:t>digit </a:t>
            </a:r>
            <a:r>
              <a:rPr lang="en-US" sz="2400" dirty="0"/>
              <a:t>at various point of time?</a:t>
            </a:r>
          </a:p>
        </p:txBody>
      </p:sp>
      <p:sp>
        <p:nvSpPr>
          <p:cNvPr id="20" name="Rectangle 19">
            <a:extLst>
              <a:ext uri="{FF2B5EF4-FFF2-40B4-BE49-F238E27FC236}">
                <a16:creationId xmlns:a16="http://schemas.microsoft.com/office/drawing/2014/main" id="{B9DB2039-D266-417E-930D-88E5062D8119}"/>
              </a:ext>
            </a:extLst>
          </p:cNvPr>
          <p:cNvSpPr/>
          <p:nvPr/>
        </p:nvSpPr>
        <p:spPr>
          <a:xfrm>
            <a:off x="643025" y="4284502"/>
            <a:ext cx="1114830" cy="3916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 </a:t>
            </a:r>
            <a:r>
              <a:rPr lang="en-US" dirty="0">
                <a:solidFill>
                  <a:srgbClr val="0000FF"/>
                </a:solidFill>
              </a:rPr>
              <a:t>28943</a:t>
            </a:r>
          </a:p>
        </p:txBody>
      </p:sp>
      <p:sp>
        <p:nvSpPr>
          <p:cNvPr id="2" name="Rectangle 1">
            <a:extLst>
              <a:ext uri="{FF2B5EF4-FFF2-40B4-BE49-F238E27FC236}">
                <a16:creationId xmlns:a16="http://schemas.microsoft.com/office/drawing/2014/main" id="{0AA435E6-852E-478F-B597-789A68E1C063}"/>
              </a:ext>
            </a:extLst>
          </p:cNvPr>
          <p:cNvSpPr/>
          <p:nvPr/>
        </p:nvSpPr>
        <p:spPr>
          <a:xfrm>
            <a:off x="742950" y="5258688"/>
            <a:ext cx="702129" cy="2041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B8C38A6-8674-4E0E-B871-1FCF27E9B4CB}"/>
              </a:ext>
            </a:extLst>
          </p:cNvPr>
          <p:cNvSpPr/>
          <p:nvPr/>
        </p:nvSpPr>
        <p:spPr>
          <a:xfrm>
            <a:off x="1502229" y="5251621"/>
            <a:ext cx="702129" cy="2041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F81D7AB-7D04-43DC-8CF7-A151843D9A9A}"/>
              </a:ext>
            </a:extLst>
          </p:cNvPr>
          <p:cNvSpPr/>
          <p:nvPr/>
        </p:nvSpPr>
        <p:spPr>
          <a:xfrm>
            <a:off x="2296119" y="5257799"/>
            <a:ext cx="702129" cy="2041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4E696D3-ADEF-4AA3-BCC9-171A8F03891A}"/>
              </a:ext>
            </a:extLst>
          </p:cNvPr>
          <p:cNvSpPr/>
          <p:nvPr/>
        </p:nvSpPr>
        <p:spPr>
          <a:xfrm>
            <a:off x="725644" y="5623680"/>
            <a:ext cx="702129" cy="2041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19EB41A-2BE2-4DF1-88DC-734F0E106BC7}"/>
              </a:ext>
            </a:extLst>
          </p:cNvPr>
          <p:cNvSpPr/>
          <p:nvPr/>
        </p:nvSpPr>
        <p:spPr>
          <a:xfrm>
            <a:off x="1484923" y="5625666"/>
            <a:ext cx="702129" cy="2041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F2304ED-4F52-45A9-88B7-E51D4311F3B8}"/>
              </a:ext>
            </a:extLst>
          </p:cNvPr>
          <p:cNvSpPr/>
          <p:nvPr/>
        </p:nvSpPr>
        <p:spPr>
          <a:xfrm>
            <a:off x="2278813" y="5631844"/>
            <a:ext cx="702129" cy="2041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59AEE1B-C8A8-4F0D-A678-BE0BB18E64EF}"/>
              </a:ext>
            </a:extLst>
          </p:cNvPr>
          <p:cNvSpPr/>
          <p:nvPr/>
        </p:nvSpPr>
        <p:spPr>
          <a:xfrm>
            <a:off x="716713" y="6005889"/>
            <a:ext cx="702129" cy="2041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7A06EA1-2EC1-42CA-A56F-46A3331F7605}"/>
              </a:ext>
            </a:extLst>
          </p:cNvPr>
          <p:cNvSpPr/>
          <p:nvPr/>
        </p:nvSpPr>
        <p:spPr>
          <a:xfrm>
            <a:off x="1475992" y="6007875"/>
            <a:ext cx="702129" cy="2041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2A482B6-E3E6-485B-830B-6965CF701E68}"/>
              </a:ext>
            </a:extLst>
          </p:cNvPr>
          <p:cNvSpPr/>
          <p:nvPr/>
        </p:nvSpPr>
        <p:spPr>
          <a:xfrm>
            <a:off x="2269882" y="6014053"/>
            <a:ext cx="702129" cy="2041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78435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1" grpId="0" animBg="1"/>
      <p:bldP spid="22" grpId="0" animBg="1"/>
      <p:bldP spid="24" grpId="0" animBg="1"/>
      <p:bldP spid="25" grpId="0" animBg="1"/>
      <p:bldP spid="26" grpId="0" animBg="1"/>
      <p:bldP spid="32" grpId="0" animBg="1"/>
      <p:bldP spid="33" grpId="0" animBg="1"/>
      <p:bldP spid="3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Assertion</a:t>
            </a:r>
          </a:p>
        </p:txBody>
      </p:sp>
      <p:sp>
        <p:nvSpPr>
          <p:cNvPr id="7" name="Slide Number Placeholder 6"/>
          <p:cNvSpPr>
            <a:spLocks noGrp="1"/>
          </p:cNvSpPr>
          <p:nvPr>
            <p:ph type="sldNum" sz="quarter" idx="12"/>
          </p:nvPr>
        </p:nvSpPr>
        <p:spPr/>
        <p:txBody>
          <a:bodyPr>
            <a:normAutofit/>
          </a:bodyPr>
          <a:lstStyle/>
          <a:p>
            <a:pPr>
              <a:defRPr/>
            </a:pPr>
            <a:r>
              <a:rPr lang="en-US" sz="1200" dirty="0"/>
              <a:t>Week13</a:t>
            </a:r>
            <a:r>
              <a:rPr sz="1200" dirty="0"/>
              <a:t> - </a:t>
            </a:r>
            <a:fld id="{F7EC234A-9094-4BB8-9EA4-75ECDA8A365B}" type="slidenum">
              <a:rPr sz="1200" smtClean="0"/>
              <a:pPr>
                <a:defRPr/>
              </a:pPr>
              <a:t>37</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Content Placeholder 5"/>
          <p:cNvSpPr>
            <a:spLocks noGrp="1"/>
          </p:cNvSpPr>
          <p:nvPr>
            <p:ph idx="1"/>
          </p:nvPr>
        </p:nvSpPr>
        <p:spPr>
          <a:xfrm>
            <a:off x="587374" y="1187450"/>
            <a:ext cx="8381999" cy="5652261"/>
          </a:xfrm>
        </p:spPr>
        <p:txBody>
          <a:bodyPr>
            <a:normAutofit/>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US"/>
              <a:t>Important: Write </a:t>
            </a:r>
            <a:r>
              <a:rPr lang="en-US" dirty="0"/>
              <a:t>an assertion based on </a:t>
            </a:r>
            <a:r>
              <a:rPr lang="en-US" dirty="0">
                <a:solidFill>
                  <a:srgbClr val="C00000"/>
                </a:solidFill>
              </a:rPr>
              <a:t>what should be true</a:t>
            </a:r>
            <a:r>
              <a:rPr lang="en-US" dirty="0"/>
              <a:t>, not your </a:t>
            </a:r>
            <a:r>
              <a:rPr lang="en-US" dirty="0">
                <a:solidFill>
                  <a:srgbClr val="C00000"/>
                </a:solidFill>
              </a:rPr>
              <a:t>code</a:t>
            </a:r>
            <a:r>
              <a:rPr lang="en-US" dirty="0"/>
              <a:t>!</a:t>
            </a:r>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dirty="0"/>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Problem: Find the maximum value between two variables</a:t>
            </a:r>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dirty="0"/>
          </a:p>
        </p:txBody>
      </p:sp>
      <p:sp>
        <p:nvSpPr>
          <p:cNvPr id="16" name="TextBox 15">
            <a:extLst>
              <a:ext uri="{FF2B5EF4-FFF2-40B4-BE49-F238E27FC236}">
                <a16:creationId xmlns:a16="http://schemas.microsoft.com/office/drawing/2014/main" id="{D2096CE0-F283-4186-90FF-7C54FF151885}"/>
              </a:ext>
            </a:extLst>
          </p:cNvPr>
          <p:cNvSpPr txBox="1"/>
          <p:nvPr/>
        </p:nvSpPr>
        <p:spPr>
          <a:xfrm>
            <a:off x="1039914" y="2976254"/>
            <a:ext cx="3756490" cy="2862322"/>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tabLst>
                <a:tab pos="347663" algn="l"/>
                <a:tab pos="682625" algn="l"/>
                <a:tab pos="1087438" algn="l"/>
                <a:tab pos="1377950" algn="l"/>
                <a:tab pos="1712913" algn="l"/>
              </a:tabLst>
            </a:pPr>
            <a:r>
              <a:rPr lang="es-ES" sz="2000" i="0" dirty="0" err="1">
                <a:solidFill>
                  <a:srgbClr val="0000FF"/>
                </a:solidFill>
                <a:effectLst/>
                <a:latin typeface="Roboto Mono"/>
              </a:rPr>
              <a:t>if</a:t>
            </a:r>
            <a:r>
              <a:rPr lang="es-ES" sz="2000" i="0" dirty="0">
                <a:solidFill>
                  <a:srgbClr val="0000FF"/>
                </a:solidFill>
                <a:effectLst/>
                <a:latin typeface="Roboto Mono"/>
              </a:rPr>
              <a:t> </a:t>
            </a:r>
            <a:r>
              <a:rPr lang="es-ES" sz="2000" i="0" dirty="0">
                <a:solidFill>
                  <a:schemeClr val="tx1"/>
                </a:solidFill>
                <a:effectLst/>
                <a:latin typeface="Roboto Mono"/>
              </a:rPr>
              <a:t>(…) { </a:t>
            </a:r>
          </a:p>
          <a:p>
            <a:pPr>
              <a:tabLst>
                <a:tab pos="347663" algn="l"/>
                <a:tab pos="682625" algn="l"/>
                <a:tab pos="1087438" algn="l"/>
                <a:tab pos="1377950" algn="l"/>
                <a:tab pos="1712913" algn="l"/>
              </a:tabLst>
            </a:pPr>
            <a:r>
              <a:rPr lang="es-ES" sz="2000" dirty="0">
                <a:solidFill>
                  <a:schemeClr val="tx1"/>
                </a:solidFill>
                <a:latin typeface="Roboto Mono"/>
              </a:rPr>
              <a:t>    </a:t>
            </a:r>
            <a:r>
              <a:rPr lang="es-ES" sz="2000" i="0" dirty="0">
                <a:solidFill>
                  <a:schemeClr val="tx1"/>
                </a:solidFill>
                <a:effectLst/>
                <a:highlight>
                  <a:srgbClr val="FFFF00"/>
                </a:highlight>
                <a:latin typeface="Roboto Mono"/>
              </a:rPr>
              <a:t>// { x &gt; y } </a:t>
            </a:r>
          </a:p>
          <a:p>
            <a:pPr>
              <a:tabLst>
                <a:tab pos="347663" algn="l"/>
                <a:tab pos="682625" algn="l"/>
                <a:tab pos="1087438" algn="l"/>
                <a:tab pos="1377950" algn="l"/>
                <a:tab pos="1712913" algn="l"/>
              </a:tabLst>
            </a:pPr>
            <a:r>
              <a:rPr lang="es-ES" sz="2000" dirty="0">
                <a:solidFill>
                  <a:schemeClr val="tx1"/>
                </a:solidFill>
                <a:latin typeface="Roboto Mono"/>
              </a:rPr>
              <a:t>    </a:t>
            </a:r>
            <a:r>
              <a:rPr lang="es-ES" sz="2000" i="0" dirty="0">
                <a:solidFill>
                  <a:schemeClr val="tx1"/>
                </a:solidFill>
                <a:effectLst/>
                <a:latin typeface="Roboto Mono"/>
              </a:rPr>
              <a:t>… </a:t>
            </a:r>
          </a:p>
          <a:p>
            <a:pPr>
              <a:tabLst>
                <a:tab pos="347663" algn="l"/>
                <a:tab pos="682625" algn="l"/>
                <a:tab pos="1087438" algn="l"/>
                <a:tab pos="1377950" algn="l"/>
                <a:tab pos="1712913" algn="l"/>
              </a:tabLst>
            </a:pPr>
            <a:r>
              <a:rPr lang="es-ES" sz="2000" dirty="0">
                <a:solidFill>
                  <a:schemeClr val="tx1"/>
                </a:solidFill>
                <a:latin typeface="Roboto Mono"/>
              </a:rPr>
              <a:t>    </a:t>
            </a:r>
            <a:r>
              <a:rPr lang="es-ES" sz="2000" dirty="0">
                <a:solidFill>
                  <a:schemeClr val="tx1"/>
                </a:solidFill>
                <a:highlight>
                  <a:srgbClr val="FFFF00"/>
                </a:highlight>
                <a:latin typeface="Roboto Mono"/>
              </a:rPr>
              <a:t>//  {</a:t>
            </a:r>
            <a:r>
              <a:rPr lang="es-ES" sz="2000" dirty="0" err="1">
                <a:solidFill>
                  <a:schemeClr val="tx1"/>
                </a:solidFill>
                <a:highlight>
                  <a:srgbClr val="FFFF00"/>
                </a:highlight>
                <a:latin typeface="Roboto Mono"/>
              </a:rPr>
              <a:t>max</a:t>
            </a:r>
            <a:r>
              <a:rPr lang="es-ES" sz="2000" dirty="0">
                <a:solidFill>
                  <a:schemeClr val="tx1"/>
                </a:solidFill>
                <a:highlight>
                  <a:srgbClr val="FFFF00"/>
                </a:highlight>
                <a:latin typeface="Roboto Mono"/>
              </a:rPr>
              <a:t> == x &amp;&amp; </a:t>
            </a:r>
            <a:r>
              <a:rPr lang="es-ES" sz="2000" dirty="0" err="1">
                <a:solidFill>
                  <a:schemeClr val="tx1"/>
                </a:solidFill>
                <a:highlight>
                  <a:srgbClr val="FFFF00"/>
                </a:highlight>
                <a:latin typeface="Roboto Mono"/>
              </a:rPr>
              <a:t>max</a:t>
            </a:r>
            <a:r>
              <a:rPr lang="es-ES" sz="2000" dirty="0">
                <a:solidFill>
                  <a:schemeClr val="tx1"/>
                </a:solidFill>
                <a:highlight>
                  <a:srgbClr val="FFFF00"/>
                </a:highlight>
                <a:latin typeface="Roboto Mono"/>
              </a:rPr>
              <a:t> &gt; y</a:t>
            </a:r>
            <a:r>
              <a:rPr lang="es-ES" sz="2000" i="0" dirty="0">
                <a:solidFill>
                  <a:schemeClr val="tx1"/>
                </a:solidFill>
                <a:effectLst/>
                <a:highlight>
                  <a:srgbClr val="FFFF00"/>
                </a:highlight>
                <a:latin typeface="Roboto Mono"/>
              </a:rPr>
              <a:t>} </a:t>
            </a:r>
          </a:p>
          <a:p>
            <a:pPr>
              <a:tabLst>
                <a:tab pos="347663" algn="l"/>
                <a:tab pos="682625" algn="l"/>
                <a:tab pos="1087438" algn="l"/>
                <a:tab pos="1377950" algn="l"/>
                <a:tab pos="1712913" algn="l"/>
              </a:tabLst>
            </a:pPr>
            <a:r>
              <a:rPr lang="es-ES" sz="2000" i="0" dirty="0" err="1">
                <a:solidFill>
                  <a:srgbClr val="0000FF"/>
                </a:solidFill>
                <a:effectLst/>
                <a:latin typeface="Roboto Mono"/>
              </a:rPr>
              <a:t>else</a:t>
            </a:r>
            <a:r>
              <a:rPr lang="es-ES" sz="2000" i="0" dirty="0">
                <a:solidFill>
                  <a:srgbClr val="0000FF"/>
                </a:solidFill>
                <a:effectLst/>
                <a:latin typeface="Roboto Mono"/>
              </a:rPr>
              <a:t> </a:t>
            </a:r>
            <a:r>
              <a:rPr lang="es-ES" sz="2000" i="0" dirty="0">
                <a:solidFill>
                  <a:schemeClr val="tx1"/>
                </a:solidFill>
                <a:effectLst/>
                <a:latin typeface="Roboto Mono"/>
              </a:rPr>
              <a:t>{ </a:t>
            </a:r>
          </a:p>
          <a:p>
            <a:pPr>
              <a:tabLst>
                <a:tab pos="347663" algn="l"/>
                <a:tab pos="682625" algn="l"/>
                <a:tab pos="1087438" algn="l"/>
                <a:tab pos="1377950" algn="l"/>
                <a:tab pos="1712913" algn="l"/>
              </a:tabLst>
            </a:pPr>
            <a:r>
              <a:rPr lang="es-ES" sz="2000" dirty="0">
                <a:solidFill>
                  <a:schemeClr val="tx1"/>
                </a:solidFill>
                <a:latin typeface="Roboto Mono"/>
              </a:rPr>
              <a:t>    </a:t>
            </a:r>
            <a:r>
              <a:rPr lang="es-ES" sz="2000" i="0" dirty="0">
                <a:solidFill>
                  <a:schemeClr val="tx1"/>
                </a:solidFill>
                <a:effectLst/>
                <a:highlight>
                  <a:srgbClr val="FFFF00"/>
                </a:highlight>
                <a:latin typeface="Roboto Mono"/>
              </a:rPr>
              <a:t>// { x &lt;= y } </a:t>
            </a:r>
          </a:p>
          <a:p>
            <a:pPr>
              <a:tabLst>
                <a:tab pos="347663" algn="l"/>
                <a:tab pos="682625" algn="l"/>
                <a:tab pos="1087438" algn="l"/>
                <a:tab pos="1377950" algn="l"/>
                <a:tab pos="1712913" algn="l"/>
              </a:tabLst>
            </a:pPr>
            <a:r>
              <a:rPr lang="es-ES" sz="2000" dirty="0">
                <a:solidFill>
                  <a:schemeClr val="tx1"/>
                </a:solidFill>
                <a:latin typeface="Roboto Mono"/>
              </a:rPr>
              <a:t>    …</a:t>
            </a:r>
          </a:p>
          <a:p>
            <a:pPr>
              <a:tabLst>
                <a:tab pos="347663" algn="l"/>
                <a:tab pos="682625" algn="l"/>
                <a:tab pos="1087438" algn="l"/>
                <a:tab pos="1377950" algn="l"/>
                <a:tab pos="1712913" algn="l"/>
              </a:tabLst>
            </a:pPr>
            <a:r>
              <a:rPr lang="es-ES" sz="2000" dirty="0">
                <a:solidFill>
                  <a:schemeClr val="tx1"/>
                </a:solidFill>
                <a:latin typeface="Roboto Mono"/>
              </a:rPr>
              <a:t>    </a:t>
            </a:r>
            <a:r>
              <a:rPr lang="es-ES" sz="2000" dirty="0">
                <a:solidFill>
                  <a:schemeClr val="tx1"/>
                </a:solidFill>
                <a:highlight>
                  <a:srgbClr val="FFFF00"/>
                </a:highlight>
                <a:latin typeface="Roboto Mono"/>
              </a:rPr>
              <a:t>//  {</a:t>
            </a:r>
            <a:r>
              <a:rPr lang="en-US" sz="2000" b="0" i="0" dirty="0">
                <a:effectLst/>
                <a:highlight>
                  <a:srgbClr val="FFFF00"/>
                </a:highlight>
                <a:latin typeface="Roboto Mono"/>
              </a:rPr>
              <a:t>max &gt;= x &amp;&amp; max == y</a:t>
            </a:r>
            <a:r>
              <a:rPr lang="es-ES" sz="2000" i="0" dirty="0">
                <a:solidFill>
                  <a:schemeClr val="tx1"/>
                </a:solidFill>
                <a:effectLst/>
                <a:highlight>
                  <a:srgbClr val="FFFF00"/>
                </a:highlight>
                <a:latin typeface="Roboto Mono"/>
              </a:rPr>
              <a:t>} </a:t>
            </a:r>
          </a:p>
          <a:p>
            <a:pPr>
              <a:tabLst>
                <a:tab pos="347663" algn="l"/>
                <a:tab pos="682625" algn="l"/>
                <a:tab pos="1087438" algn="l"/>
                <a:tab pos="1377950" algn="l"/>
                <a:tab pos="1712913" algn="l"/>
              </a:tabLst>
            </a:pPr>
            <a:r>
              <a:rPr lang="es-ES" sz="2000" i="0" dirty="0">
                <a:solidFill>
                  <a:schemeClr val="tx1"/>
                </a:solidFill>
                <a:effectLst/>
                <a:latin typeface="Roboto Mono"/>
              </a:rPr>
              <a:t>}</a:t>
            </a:r>
            <a:endParaRPr lang="es-ES" sz="2000" dirty="0">
              <a:solidFill>
                <a:schemeClr val="tx1"/>
              </a:solidFill>
              <a:highlight>
                <a:srgbClr val="FFFF00"/>
              </a:highlight>
              <a:latin typeface="Roboto Mono"/>
              <a:cs typeface="Courier New" panose="02070309020205020404" pitchFamily="49" charset="0"/>
            </a:endParaRPr>
          </a:p>
        </p:txBody>
      </p:sp>
      <p:grpSp>
        <p:nvGrpSpPr>
          <p:cNvPr id="9" name="Group 53">
            <a:extLst>
              <a:ext uri="{FF2B5EF4-FFF2-40B4-BE49-F238E27FC236}">
                <a16:creationId xmlns:a16="http://schemas.microsoft.com/office/drawing/2014/main" id="{37416115-CEE5-4CFE-A531-47FECA5A527E}"/>
              </a:ext>
            </a:extLst>
          </p:cNvPr>
          <p:cNvGrpSpPr>
            <a:grpSpLocks/>
          </p:cNvGrpSpPr>
          <p:nvPr/>
        </p:nvGrpSpPr>
        <p:grpSpPr bwMode="auto">
          <a:xfrm>
            <a:off x="5094276" y="3358933"/>
            <a:ext cx="2411413" cy="1537336"/>
            <a:chOff x="6445623" y="3191438"/>
            <a:chExt cx="2411506" cy="1537425"/>
          </a:xfrm>
        </p:grpSpPr>
        <p:sp>
          <p:nvSpPr>
            <p:cNvPr id="10" name="Flowchart: Decision 9">
              <a:extLst>
                <a:ext uri="{FF2B5EF4-FFF2-40B4-BE49-F238E27FC236}">
                  <a16:creationId xmlns:a16="http://schemas.microsoft.com/office/drawing/2014/main" id="{08836371-BB3C-4342-87C0-77D5EBA6FCC3}"/>
                </a:ext>
              </a:extLst>
            </p:cNvPr>
            <p:cNvSpPr/>
            <p:nvPr/>
          </p:nvSpPr>
          <p:spPr bwMode="auto">
            <a:xfrm>
              <a:off x="7104461" y="3567697"/>
              <a:ext cx="1130344" cy="498504"/>
            </a:xfrm>
            <a:prstGeom prst="flowChartDecision">
              <a:avLst/>
            </a:prstGeom>
            <a:solidFill>
              <a:schemeClr val="accent5"/>
            </a:solidFill>
            <a:ln w="12700" cap="sq" cmpd="sng" algn="ctr">
              <a:solidFill>
                <a:schemeClr val="tx1"/>
              </a:solidFill>
              <a:prstDash val="solid"/>
              <a:round/>
              <a:headEnd type="none" w="sm" len="sm"/>
              <a:tailEnd type="none" w="sm" len="sm"/>
            </a:ln>
            <a:effectLst/>
          </p:spPr>
          <p:txBody>
            <a:bodyPr/>
            <a:lstStyle/>
            <a:p>
              <a:pPr>
                <a:defRPr/>
              </a:pPr>
              <a:endParaRPr lang="en-SG"/>
            </a:p>
          </p:txBody>
        </p:sp>
        <p:cxnSp>
          <p:nvCxnSpPr>
            <p:cNvPr id="11" name="Straight Arrow Connector 33">
              <a:extLst>
                <a:ext uri="{FF2B5EF4-FFF2-40B4-BE49-F238E27FC236}">
                  <a16:creationId xmlns:a16="http://schemas.microsoft.com/office/drawing/2014/main" id="{5375CFEE-B18D-4AF5-A183-92F82A04AB95}"/>
                </a:ext>
              </a:extLst>
            </p:cNvPr>
            <p:cNvCxnSpPr>
              <a:cxnSpLocks noChangeShapeType="1"/>
              <a:endCxn id="10" idx="0"/>
            </p:cNvCxnSpPr>
            <p:nvPr/>
          </p:nvCxnSpPr>
          <p:spPr bwMode="auto">
            <a:xfrm rot="5400000">
              <a:off x="7481050" y="3379695"/>
              <a:ext cx="376515" cy="2"/>
            </a:xfrm>
            <a:prstGeom prst="straightConnector1">
              <a:avLst/>
            </a:prstGeom>
            <a:noFill/>
            <a:ln w="12700" cap="sq" algn="ctr">
              <a:solidFill>
                <a:schemeClr val="tx1"/>
              </a:solidFill>
              <a:round/>
              <a:headEnd type="none" w="sm" len="sm"/>
              <a:tailEnd type="arrow" w="med" len="med"/>
            </a:ln>
          </p:spPr>
        </p:cxnSp>
        <p:cxnSp>
          <p:nvCxnSpPr>
            <p:cNvPr id="15" name="Straight Connector 35">
              <a:extLst>
                <a:ext uri="{FF2B5EF4-FFF2-40B4-BE49-F238E27FC236}">
                  <a16:creationId xmlns:a16="http://schemas.microsoft.com/office/drawing/2014/main" id="{73C893A1-DD8E-4E4E-83CC-5A89F4ACC0A6}"/>
                </a:ext>
              </a:extLst>
            </p:cNvPr>
            <p:cNvCxnSpPr>
              <a:cxnSpLocks noChangeShapeType="1"/>
            </p:cNvCxnSpPr>
            <p:nvPr/>
          </p:nvCxnSpPr>
          <p:spPr bwMode="auto">
            <a:xfrm rot="10800000">
              <a:off x="6835589" y="3810001"/>
              <a:ext cx="268941" cy="6725"/>
            </a:xfrm>
            <a:prstGeom prst="line">
              <a:avLst/>
            </a:prstGeom>
            <a:noFill/>
            <a:ln w="12700" cap="sq" algn="ctr">
              <a:solidFill>
                <a:schemeClr val="tx1"/>
              </a:solidFill>
              <a:round/>
              <a:headEnd type="none" w="sm" len="sm"/>
              <a:tailEnd type="none" w="sm" len="sm"/>
            </a:ln>
          </p:spPr>
        </p:cxnSp>
        <p:cxnSp>
          <p:nvCxnSpPr>
            <p:cNvPr id="17" name="Straight Arrow Connector 36">
              <a:extLst>
                <a:ext uri="{FF2B5EF4-FFF2-40B4-BE49-F238E27FC236}">
                  <a16:creationId xmlns:a16="http://schemas.microsoft.com/office/drawing/2014/main" id="{963E351B-1BA8-47E3-A16D-9B4E0D46A460}"/>
                </a:ext>
              </a:extLst>
            </p:cNvPr>
            <p:cNvCxnSpPr>
              <a:cxnSpLocks noChangeShapeType="1"/>
            </p:cNvCxnSpPr>
            <p:nvPr/>
          </p:nvCxnSpPr>
          <p:spPr bwMode="auto">
            <a:xfrm rot="5400000">
              <a:off x="6728011" y="3904129"/>
              <a:ext cx="188259" cy="1588"/>
            </a:xfrm>
            <a:prstGeom prst="straightConnector1">
              <a:avLst/>
            </a:prstGeom>
            <a:noFill/>
            <a:ln w="12700" cap="sq" algn="ctr">
              <a:solidFill>
                <a:schemeClr val="tx1"/>
              </a:solidFill>
              <a:round/>
              <a:headEnd type="none" w="sm" len="sm"/>
              <a:tailEnd type="arrow" w="med" len="med"/>
            </a:ln>
          </p:spPr>
        </p:cxnSp>
        <p:sp>
          <p:nvSpPr>
            <p:cNvPr id="18" name="Flowchart: Process 17">
              <a:extLst>
                <a:ext uri="{FF2B5EF4-FFF2-40B4-BE49-F238E27FC236}">
                  <a16:creationId xmlns:a16="http://schemas.microsoft.com/office/drawing/2014/main" id="{BF92340A-905F-46DA-BF56-C9F60F2D7CAA}"/>
                </a:ext>
              </a:extLst>
            </p:cNvPr>
            <p:cNvSpPr/>
            <p:nvPr/>
          </p:nvSpPr>
          <p:spPr bwMode="auto">
            <a:xfrm>
              <a:off x="6445623" y="4024923"/>
              <a:ext cx="752504" cy="336569"/>
            </a:xfrm>
            <a:prstGeom prst="flowChartProcess">
              <a:avLst/>
            </a:prstGeom>
            <a:solidFill>
              <a:schemeClr val="accent5"/>
            </a:solidFill>
            <a:ln w="12700" cap="sq" cmpd="sng" algn="ctr">
              <a:solidFill>
                <a:schemeClr val="tx1"/>
              </a:solidFill>
              <a:prstDash val="solid"/>
              <a:round/>
              <a:headEnd type="none" w="sm" len="sm"/>
              <a:tailEnd type="none" w="sm" len="sm"/>
            </a:ln>
            <a:effectLst/>
          </p:spPr>
          <p:txBody>
            <a:bodyPr/>
            <a:lstStyle/>
            <a:p>
              <a:pPr>
                <a:defRPr/>
              </a:pPr>
              <a:endParaRPr lang="en-SG"/>
            </a:p>
          </p:txBody>
        </p:sp>
        <p:sp>
          <p:nvSpPr>
            <p:cNvPr id="19" name="TextBox 38">
              <a:extLst>
                <a:ext uri="{FF2B5EF4-FFF2-40B4-BE49-F238E27FC236}">
                  <a16:creationId xmlns:a16="http://schemas.microsoft.com/office/drawing/2014/main" id="{03D1309A-A066-4C86-8100-4C6992A034EA}"/>
                </a:ext>
              </a:extLst>
            </p:cNvPr>
            <p:cNvSpPr txBox="1">
              <a:spLocks noChangeArrowheads="1"/>
            </p:cNvSpPr>
            <p:nvPr/>
          </p:nvSpPr>
          <p:spPr bwMode="auto">
            <a:xfrm>
              <a:off x="6564771" y="3563625"/>
              <a:ext cx="560293" cy="276999"/>
            </a:xfrm>
            <a:prstGeom prst="rect">
              <a:avLst/>
            </a:prstGeom>
            <a:noFill/>
            <a:ln w="9525">
              <a:noFill/>
              <a:miter lim="800000"/>
              <a:headEnd/>
              <a:tailEnd/>
            </a:ln>
          </p:spPr>
          <p:txBody>
            <a:bodyPr>
              <a:spAutoFit/>
            </a:bodyPr>
            <a:lstStyle/>
            <a:p>
              <a:pPr algn="ctr"/>
              <a:r>
                <a:rPr lang="en-US" sz="1200" i="1" dirty="0"/>
                <a:t>x &gt; y</a:t>
              </a:r>
              <a:endParaRPr lang="en-SG" sz="1200" i="1" dirty="0"/>
            </a:p>
          </p:txBody>
        </p:sp>
        <p:sp>
          <p:nvSpPr>
            <p:cNvPr id="20" name="TextBox 39">
              <a:extLst>
                <a:ext uri="{FF2B5EF4-FFF2-40B4-BE49-F238E27FC236}">
                  <a16:creationId xmlns:a16="http://schemas.microsoft.com/office/drawing/2014/main" id="{2CC8D76A-5525-4CC9-B0A0-BFD852C2A19F}"/>
                </a:ext>
              </a:extLst>
            </p:cNvPr>
            <p:cNvSpPr txBox="1">
              <a:spLocks noChangeArrowheads="1"/>
            </p:cNvSpPr>
            <p:nvPr/>
          </p:nvSpPr>
          <p:spPr bwMode="auto">
            <a:xfrm>
              <a:off x="8197503" y="3577037"/>
              <a:ext cx="626421" cy="277015"/>
            </a:xfrm>
            <a:prstGeom prst="rect">
              <a:avLst/>
            </a:prstGeom>
            <a:noFill/>
            <a:ln w="9525">
              <a:noFill/>
              <a:miter lim="800000"/>
              <a:headEnd/>
              <a:tailEnd/>
            </a:ln>
          </p:spPr>
          <p:txBody>
            <a:bodyPr wrap="square">
              <a:spAutoFit/>
            </a:bodyPr>
            <a:lstStyle/>
            <a:p>
              <a:pPr algn="ctr"/>
              <a:r>
                <a:rPr lang="en-US" sz="1200" i="1" dirty="0"/>
                <a:t>x &lt;= y</a:t>
              </a:r>
              <a:endParaRPr lang="en-SG" sz="1200" i="1" dirty="0"/>
            </a:p>
          </p:txBody>
        </p:sp>
        <p:cxnSp>
          <p:nvCxnSpPr>
            <p:cNvPr id="21" name="Straight Arrow Connector 40">
              <a:extLst>
                <a:ext uri="{FF2B5EF4-FFF2-40B4-BE49-F238E27FC236}">
                  <a16:creationId xmlns:a16="http://schemas.microsoft.com/office/drawing/2014/main" id="{AE62E0C0-4E46-4362-A2F9-068AFC7EF8B7}"/>
                </a:ext>
              </a:extLst>
            </p:cNvPr>
            <p:cNvCxnSpPr>
              <a:cxnSpLocks noChangeShapeType="1"/>
            </p:cNvCxnSpPr>
            <p:nvPr/>
          </p:nvCxnSpPr>
          <p:spPr bwMode="auto">
            <a:xfrm flipH="1">
              <a:off x="7663938" y="4503719"/>
              <a:ext cx="1" cy="225144"/>
            </a:xfrm>
            <a:prstGeom prst="straightConnector1">
              <a:avLst/>
            </a:prstGeom>
            <a:noFill/>
            <a:ln w="12700" cap="sq" algn="ctr">
              <a:solidFill>
                <a:schemeClr val="tx1"/>
              </a:solidFill>
              <a:round/>
              <a:headEnd type="none" w="sm" len="sm"/>
              <a:tailEnd type="arrow" w="med" len="med"/>
            </a:ln>
          </p:spPr>
        </p:cxnSp>
        <p:cxnSp>
          <p:nvCxnSpPr>
            <p:cNvPr id="22" name="Straight Connector 41">
              <a:extLst>
                <a:ext uri="{FF2B5EF4-FFF2-40B4-BE49-F238E27FC236}">
                  <a16:creationId xmlns:a16="http://schemas.microsoft.com/office/drawing/2014/main" id="{FD4006F1-C86A-4664-97FF-A2B28453F4E6}"/>
                </a:ext>
              </a:extLst>
            </p:cNvPr>
            <p:cNvCxnSpPr>
              <a:cxnSpLocks noChangeShapeType="1"/>
            </p:cNvCxnSpPr>
            <p:nvPr/>
          </p:nvCxnSpPr>
          <p:spPr bwMode="auto">
            <a:xfrm rot="5400000">
              <a:off x="6741459" y="4442012"/>
              <a:ext cx="161365" cy="0"/>
            </a:xfrm>
            <a:prstGeom prst="line">
              <a:avLst/>
            </a:prstGeom>
            <a:noFill/>
            <a:ln w="12700" cap="sq" algn="ctr">
              <a:solidFill>
                <a:schemeClr val="tx1"/>
              </a:solidFill>
              <a:round/>
              <a:headEnd type="none" w="sm" len="sm"/>
              <a:tailEnd type="none" w="sm" len="sm"/>
            </a:ln>
          </p:spPr>
        </p:cxnSp>
        <p:cxnSp>
          <p:nvCxnSpPr>
            <p:cNvPr id="23" name="Straight Arrow Connector 42">
              <a:extLst>
                <a:ext uri="{FF2B5EF4-FFF2-40B4-BE49-F238E27FC236}">
                  <a16:creationId xmlns:a16="http://schemas.microsoft.com/office/drawing/2014/main" id="{429DDC02-367B-4646-8F3E-B1B1574788CB}"/>
                </a:ext>
              </a:extLst>
            </p:cNvPr>
            <p:cNvCxnSpPr>
              <a:cxnSpLocks noChangeShapeType="1"/>
            </p:cNvCxnSpPr>
            <p:nvPr/>
          </p:nvCxnSpPr>
          <p:spPr bwMode="auto">
            <a:xfrm>
              <a:off x="6822141" y="4518774"/>
              <a:ext cx="860612" cy="1588"/>
            </a:xfrm>
            <a:prstGeom prst="straightConnector1">
              <a:avLst/>
            </a:prstGeom>
            <a:noFill/>
            <a:ln w="12700" cap="sq" algn="ctr">
              <a:solidFill>
                <a:schemeClr val="tx1"/>
              </a:solidFill>
              <a:round/>
              <a:headEnd type="none" w="sm" len="sm"/>
              <a:tailEnd type="arrow" w="med" len="med"/>
            </a:ln>
          </p:spPr>
        </p:cxnSp>
        <p:cxnSp>
          <p:nvCxnSpPr>
            <p:cNvPr id="24" name="Straight Connector 43">
              <a:extLst>
                <a:ext uri="{FF2B5EF4-FFF2-40B4-BE49-F238E27FC236}">
                  <a16:creationId xmlns:a16="http://schemas.microsoft.com/office/drawing/2014/main" id="{573B404F-ADCF-4858-B7CA-9FB5E9D857AB}"/>
                </a:ext>
              </a:extLst>
            </p:cNvPr>
            <p:cNvCxnSpPr>
              <a:cxnSpLocks noChangeShapeType="1"/>
            </p:cNvCxnSpPr>
            <p:nvPr/>
          </p:nvCxnSpPr>
          <p:spPr bwMode="auto">
            <a:xfrm rot="10800000">
              <a:off x="8198225" y="3810001"/>
              <a:ext cx="268941" cy="6725"/>
            </a:xfrm>
            <a:prstGeom prst="line">
              <a:avLst/>
            </a:prstGeom>
            <a:noFill/>
            <a:ln w="12700" cap="sq" algn="ctr">
              <a:solidFill>
                <a:schemeClr val="tx1"/>
              </a:solidFill>
              <a:round/>
              <a:headEnd type="none" w="sm" len="sm"/>
              <a:tailEnd type="none" w="sm" len="sm"/>
            </a:ln>
          </p:spPr>
        </p:cxnSp>
        <p:cxnSp>
          <p:nvCxnSpPr>
            <p:cNvPr id="25" name="Straight Arrow Connector 47">
              <a:extLst>
                <a:ext uri="{FF2B5EF4-FFF2-40B4-BE49-F238E27FC236}">
                  <a16:creationId xmlns:a16="http://schemas.microsoft.com/office/drawing/2014/main" id="{22621656-7BC3-43FB-A4C5-515AB8EA21F9}"/>
                </a:ext>
              </a:extLst>
            </p:cNvPr>
            <p:cNvCxnSpPr>
              <a:cxnSpLocks noChangeShapeType="1"/>
            </p:cNvCxnSpPr>
            <p:nvPr/>
          </p:nvCxnSpPr>
          <p:spPr bwMode="auto">
            <a:xfrm rot="5400000">
              <a:off x="8386482" y="3903337"/>
              <a:ext cx="188259" cy="1588"/>
            </a:xfrm>
            <a:prstGeom prst="straightConnector1">
              <a:avLst/>
            </a:prstGeom>
            <a:noFill/>
            <a:ln w="12700" cap="sq" algn="ctr">
              <a:solidFill>
                <a:schemeClr val="tx1"/>
              </a:solidFill>
              <a:round/>
              <a:headEnd type="none" w="sm" len="sm"/>
              <a:tailEnd type="arrow" w="med" len="med"/>
            </a:ln>
          </p:spPr>
        </p:cxnSp>
        <p:sp>
          <p:nvSpPr>
            <p:cNvPr id="26" name="Flowchart: Process 25">
              <a:extLst>
                <a:ext uri="{FF2B5EF4-FFF2-40B4-BE49-F238E27FC236}">
                  <a16:creationId xmlns:a16="http://schemas.microsoft.com/office/drawing/2014/main" id="{D5940203-D294-4EA2-BA43-5CB057899C1D}"/>
                </a:ext>
              </a:extLst>
            </p:cNvPr>
            <p:cNvSpPr/>
            <p:nvPr/>
          </p:nvSpPr>
          <p:spPr bwMode="auto">
            <a:xfrm>
              <a:off x="8104625" y="4024923"/>
              <a:ext cx="752504" cy="336569"/>
            </a:xfrm>
            <a:prstGeom prst="flowChartProcess">
              <a:avLst/>
            </a:prstGeom>
            <a:solidFill>
              <a:schemeClr val="accent5"/>
            </a:solidFill>
            <a:ln w="12700" cap="sq" cmpd="sng" algn="ctr">
              <a:solidFill>
                <a:schemeClr val="tx1"/>
              </a:solidFill>
              <a:prstDash val="solid"/>
              <a:round/>
              <a:headEnd type="none" w="sm" len="sm"/>
              <a:tailEnd type="none" w="sm" len="sm"/>
            </a:ln>
            <a:effectLst/>
          </p:spPr>
          <p:txBody>
            <a:bodyPr/>
            <a:lstStyle/>
            <a:p>
              <a:pPr>
                <a:defRPr/>
              </a:pPr>
              <a:endParaRPr lang="en-SG"/>
            </a:p>
          </p:txBody>
        </p:sp>
        <p:cxnSp>
          <p:nvCxnSpPr>
            <p:cNvPr id="27" name="Straight Connector 49">
              <a:extLst>
                <a:ext uri="{FF2B5EF4-FFF2-40B4-BE49-F238E27FC236}">
                  <a16:creationId xmlns:a16="http://schemas.microsoft.com/office/drawing/2014/main" id="{F529B452-3C49-4035-BB64-802C22695584}"/>
                </a:ext>
              </a:extLst>
            </p:cNvPr>
            <p:cNvCxnSpPr>
              <a:cxnSpLocks noChangeShapeType="1"/>
            </p:cNvCxnSpPr>
            <p:nvPr/>
          </p:nvCxnSpPr>
          <p:spPr bwMode="auto">
            <a:xfrm>
              <a:off x="8480613" y="4361329"/>
              <a:ext cx="0" cy="149509"/>
            </a:xfrm>
            <a:prstGeom prst="line">
              <a:avLst/>
            </a:prstGeom>
            <a:noFill/>
            <a:ln w="12700" cap="sq" algn="ctr">
              <a:solidFill>
                <a:schemeClr val="tx1"/>
              </a:solidFill>
              <a:round/>
              <a:headEnd type="none" w="sm" len="sm"/>
              <a:tailEnd type="none" w="sm" len="sm"/>
            </a:ln>
          </p:spPr>
        </p:cxnSp>
        <p:cxnSp>
          <p:nvCxnSpPr>
            <p:cNvPr id="28" name="Straight Arrow Connector 51">
              <a:extLst>
                <a:ext uri="{FF2B5EF4-FFF2-40B4-BE49-F238E27FC236}">
                  <a16:creationId xmlns:a16="http://schemas.microsoft.com/office/drawing/2014/main" id="{7E3D8EF6-8416-445A-B46B-1F3F04F0AE42}"/>
                </a:ext>
              </a:extLst>
            </p:cNvPr>
            <p:cNvCxnSpPr>
              <a:cxnSpLocks noChangeShapeType="1"/>
            </p:cNvCxnSpPr>
            <p:nvPr/>
          </p:nvCxnSpPr>
          <p:spPr bwMode="auto">
            <a:xfrm rot="10800000">
              <a:off x="7646274" y="4513246"/>
              <a:ext cx="820270" cy="1588"/>
            </a:xfrm>
            <a:prstGeom prst="straightConnector1">
              <a:avLst/>
            </a:prstGeom>
            <a:noFill/>
            <a:ln w="12700" cap="sq" algn="ctr">
              <a:solidFill>
                <a:schemeClr val="tx1"/>
              </a:solidFill>
              <a:round/>
              <a:headEnd type="none" w="sm" len="sm"/>
              <a:tailEnd type="arrow" w="med" len="med"/>
            </a:ln>
          </p:spPr>
        </p:cxnSp>
      </p:grpSp>
    </p:spTree>
    <p:extLst>
      <p:ext uri="{BB962C8B-B14F-4D97-AF65-F5344CB8AC3E}">
        <p14:creationId xmlns:p14="http://schemas.microsoft.com/office/powerpoint/2010/main" val="57274042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Content Placeholder 5">
            <a:extLst>
              <a:ext uri="{FF2B5EF4-FFF2-40B4-BE49-F238E27FC236}">
                <a16:creationId xmlns:a16="http://schemas.microsoft.com/office/drawing/2014/main" id="{C70A47A0-816F-405E-B986-DCD3BF78F602}"/>
              </a:ext>
            </a:extLst>
          </p:cNvPr>
          <p:cNvSpPr>
            <a:spLocks noGrp="1"/>
          </p:cNvSpPr>
          <p:nvPr>
            <p:ph idx="1"/>
          </p:nvPr>
        </p:nvSpPr>
        <p:spPr>
          <a:xfrm>
            <a:off x="587374" y="1187450"/>
            <a:ext cx="8381999" cy="5652261"/>
          </a:xfrm>
        </p:spPr>
        <p:txBody>
          <a:bodyPr>
            <a:normAutofit/>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US" sz="2800" dirty="0"/>
              <a:t>An assertion that is true before the loop, after each iteration of the loop, and after the loop.</a:t>
            </a:r>
            <a:endParaRPr lang="en-US"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dirty="0"/>
          </a:p>
        </p:txBody>
      </p:sp>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Loop Invariant</a:t>
            </a:r>
          </a:p>
        </p:txBody>
      </p:sp>
      <p:sp>
        <p:nvSpPr>
          <p:cNvPr id="7" name="Slide Number Placeholder 6"/>
          <p:cNvSpPr>
            <a:spLocks noGrp="1"/>
          </p:cNvSpPr>
          <p:nvPr>
            <p:ph type="sldNum" sz="quarter" idx="12"/>
          </p:nvPr>
        </p:nvSpPr>
        <p:spPr/>
        <p:txBody>
          <a:bodyPr>
            <a:normAutofit/>
          </a:bodyPr>
          <a:lstStyle/>
          <a:p>
            <a:pPr>
              <a:defRPr/>
            </a:pPr>
            <a:r>
              <a:rPr lang="en-US" sz="1200" dirty="0"/>
              <a:t>Week13</a:t>
            </a:r>
            <a:r>
              <a:rPr sz="1200" dirty="0"/>
              <a:t> - </a:t>
            </a:r>
            <a:fld id="{F7EC234A-9094-4BB8-9EA4-75ECDA8A365B}" type="slidenum">
              <a:rPr sz="1200" smtClean="0"/>
              <a:pPr>
                <a:defRPr/>
              </a:pPr>
              <a:t>38</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16" name="TextBox 15">
            <a:extLst>
              <a:ext uri="{FF2B5EF4-FFF2-40B4-BE49-F238E27FC236}">
                <a16:creationId xmlns:a16="http://schemas.microsoft.com/office/drawing/2014/main" id="{D2096CE0-F283-4186-90FF-7C54FF151885}"/>
              </a:ext>
            </a:extLst>
          </p:cNvPr>
          <p:cNvSpPr txBox="1"/>
          <p:nvPr/>
        </p:nvSpPr>
        <p:spPr>
          <a:xfrm>
            <a:off x="815974" y="2231062"/>
            <a:ext cx="7741117" cy="4524315"/>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tabLst>
                <a:tab pos="347663" algn="l"/>
                <a:tab pos="682625" algn="l"/>
                <a:tab pos="1087438" algn="l"/>
                <a:tab pos="1377950" algn="l"/>
                <a:tab pos="1712913" algn="l"/>
              </a:tabLst>
            </a:pPr>
            <a:r>
              <a:rPr lang="en-US" b="1" i="0" dirty="0">
                <a:solidFill>
                  <a:srgbClr val="0000FF"/>
                </a:solidFill>
                <a:effectLst/>
                <a:latin typeface="Courier New" panose="02070309020205020404" pitchFamily="49" charset="0"/>
                <a:cs typeface="Courier New" panose="02070309020205020404" pitchFamily="49" charset="0"/>
              </a:rPr>
              <a:t>long</a:t>
            </a:r>
            <a:r>
              <a:rPr lang="en-US" b="1" i="0" dirty="0">
                <a:solidFill>
                  <a:schemeClr val="tx1"/>
                </a:solidFill>
                <a:effectLst/>
                <a:latin typeface="Courier New" panose="02070309020205020404" pitchFamily="49" charset="0"/>
                <a:cs typeface="Courier New" panose="02070309020205020404" pitchFamily="49" charset="0"/>
              </a:rPr>
              <a:t> factorial(</a:t>
            </a:r>
            <a:r>
              <a:rPr lang="en-US" b="1" i="0" dirty="0">
                <a:solidFill>
                  <a:srgbClr val="0000FF"/>
                </a:solidFill>
                <a:effectLst/>
                <a:latin typeface="Courier New" panose="02070309020205020404" pitchFamily="49" charset="0"/>
                <a:cs typeface="Courier New" panose="02070309020205020404" pitchFamily="49" charset="0"/>
              </a:rPr>
              <a:t>long</a:t>
            </a:r>
            <a:r>
              <a:rPr lang="en-US" b="1" i="0" dirty="0">
                <a:solidFill>
                  <a:schemeClr val="tx1"/>
                </a:solidFill>
                <a:effectLst/>
                <a:latin typeface="Courier New" panose="02070309020205020404" pitchFamily="49" charset="0"/>
                <a:cs typeface="Courier New" panose="02070309020205020404" pitchFamily="49" charset="0"/>
              </a:rPr>
              <a:t> n)</a:t>
            </a:r>
          </a:p>
          <a:p>
            <a:pPr>
              <a:tabLst>
                <a:tab pos="347663" algn="l"/>
                <a:tab pos="682625" algn="l"/>
                <a:tab pos="1087438" algn="l"/>
                <a:tab pos="1377950" algn="l"/>
                <a:tab pos="1712913" algn="l"/>
              </a:tabLst>
            </a:pPr>
            <a:r>
              <a:rPr lang="en-US" b="1" i="0" dirty="0">
                <a:solidFill>
                  <a:schemeClr val="tx1"/>
                </a:solidFill>
                <a:effectLst/>
                <a:latin typeface="Courier New" panose="02070309020205020404" pitchFamily="49" charset="0"/>
                <a:cs typeface="Courier New" panose="02070309020205020404" pitchFamily="49" charset="0"/>
              </a:rPr>
              <a:t>{</a:t>
            </a:r>
          </a:p>
          <a:p>
            <a:pPr>
              <a:tabLst>
                <a:tab pos="347663" algn="l"/>
                <a:tab pos="682625" algn="l"/>
                <a:tab pos="1087438" algn="l"/>
                <a:tab pos="1377950" algn="l"/>
                <a:tab pos="1712913" algn="l"/>
              </a:tabLst>
            </a:pPr>
            <a:r>
              <a:rPr lang="en-US" b="1" i="0" dirty="0">
                <a:solidFill>
                  <a:schemeClr val="tx1"/>
                </a:solidFill>
                <a:effectLst/>
                <a:latin typeface="Courier New" panose="02070309020205020404" pitchFamily="49" charset="0"/>
                <a:cs typeface="Courier New" panose="02070309020205020404" pitchFamily="49" charset="0"/>
              </a:rPr>
              <a:t>  </a:t>
            </a:r>
            <a:r>
              <a:rPr lang="en-US" b="1" i="0" dirty="0">
                <a:solidFill>
                  <a:srgbClr val="0000FF"/>
                </a:solidFill>
                <a:effectLst/>
                <a:latin typeface="Courier New" panose="02070309020205020404" pitchFamily="49" charset="0"/>
                <a:cs typeface="Courier New" panose="02070309020205020404" pitchFamily="49" charset="0"/>
              </a:rPr>
              <a:t>if</a:t>
            </a:r>
            <a:r>
              <a:rPr lang="en-US" b="1" i="0" dirty="0">
                <a:solidFill>
                  <a:schemeClr val="tx1"/>
                </a:solidFill>
                <a:effectLst/>
                <a:latin typeface="Courier New" panose="02070309020205020404" pitchFamily="49" charset="0"/>
                <a:cs typeface="Courier New" panose="02070309020205020404" pitchFamily="49" charset="0"/>
              </a:rPr>
              <a:t> (n == </a:t>
            </a:r>
            <a:r>
              <a:rPr lang="en-US" b="1" i="0" dirty="0">
                <a:solidFill>
                  <a:srgbClr val="C00000"/>
                </a:solidFill>
                <a:effectLst/>
                <a:latin typeface="Courier New" panose="02070309020205020404" pitchFamily="49" charset="0"/>
                <a:cs typeface="Courier New" panose="02070309020205020404" pitchFamily="49" charset="0"/>
              </a:rPr>
              <a:t>0</a:t>
            </a:r>
            <a:r>
              <a:rPr lang="en-US" b="1" i="0" dirty="0">
                <a:solidFill>
                  <a:schemeClr val="tx1"/>
                </a:solidFill>
                <a:effectLst/>
                <a:latin typeface="Courier New" panose="02070309020205020404" pitchFamily="49" charset="0"/>
                <a:cs typeface="Courier New" panose="02070309020205020404" pitchFamily="49" charset="0"/>
              </a:rPr>
              <a:t>) { </a:t>
            </a:r>
            <a:r>
              <a:rPr lang="en-US" b="1" i="0" dirty="0">
                <a:solidFill>
                  <a:srgbClr val="0000FF"/>
                </a:solidFill>
                <a:effectLst/>
                <a:latin typeface="Courier New" panose="02070309020205020404" pitchFamily="49" charset="0"/>
                <a:cs typeface="Courier New" panose="02070309020205020404" pitchFamily="49" charset="0"/>
              </a:rPr>
              <a:t>return</a:t>
            </a:r>
            <a:r>
              <a:rPr lang="en-US" b="1" i="0" dirty="0">
                <a:solidFill>
                  <a:schemeClr val="tx1"/>
                </a:solidFill>
                <a:effectLst/>
                <a:latin typeface="Courier New" panose="02070309020205020404" pitchFamily="49" charset="0"/>
                <a:cs typeface="Courier New" panose="02070309020205020404" pitchFamily="49" charset="0"/>
              </a:rPr>
              <a:t> </a:t>
            </a:r>
            <a:r>
              <a:rPr lang="en-US" b="1" i="0" dirty="0">
                <a:solidFill>
                  <a:srgbClr val="C00000"/>
                </a:solidFill>
                <a:effectLst/>
                <a:latin typeface="Courier New" panose="02070309020205020404" pitchFamily="49" charset="0"/>
                <a:cs typeface="Courier New" panose="02070309020205020404" pitchFamily="49" charset="0"/>
              </a:rPr>
              <a:t>1</a:t>
            </a:r>
            <a:r>
              <a:rPr lang="en-US" b="1" i="0" dirty="0">
                <a:solidFill>
                  <a:schemeClr val="tx1"/>
                </a:solidFill>
                <a:effectLst/>
                <a:latin typeface="Courier New" panose="02070309020205020404" pitchFamily="49" charset="0"/>
                <a:cs typeface="Courier New" panose="02070309020205020404" pitchFamily="49" charset="0"/>
              </a:rPr>
              <a:t>; }</a:t>
            </a:r>
          </a:p>
          <a:p>
            <a:pPr>
              <a:tabLst>
                <a:tab pos="347663" algn="l"/>
                <a:tab pos="682625" algn="l"/>
                <a:tab pos="1087438" algn="l"/>
                <a:tab pos="1377950" algn="l"/>
                <a:tab pos="1712913" algn="l"/>
              </a:tabLst>
            </a:pPr>
            <a:r>
              <a:rPr lang="en-US" b="1" i="0" dirty="0">
                <a:solidFill>
                  <a:schemeClr val="tx1"/>
                </a:solidFill>
                <a:effectLst/>
                <a:latin typeface="Courier New" panose="02070309020205020404" pitchFamily="49" charset="0"/>
                <a:cs typeface="Courier New" panose="02070309020205020404" pitchFamily="49" charset="0"/>
              </a:rPr>
              <a:t>  </a:t>
            </a:r>
            <a:r>
              <a:rPr lang="en-US" b="1" i="0" dirty="0">
                <a:solidFill>
                  <a:srgbClr val="0000FF"/>
                </a:solidFill>
                <a:effectLst/>
                <a:latin typeface="Courier New" panose="02070309020205020404" pitchFamily="49" charset="0"/>
                <a:cs typeface="Courier New" panose="02070309020205020404" pitchFamily="49" charset="0"/>
              </a:rPr>
              <a:t>long</a:t>
            </a:r>
            <a:r>
              <a:rPr lang="en-US" b="1" i="0" dirty="0">
                <a:solidFill>
                  <a:schemeClr val="tx1"/>
                </a:solidFill>
                <a:effectLst/>
                <a:latin typeface="Courier New" panose="02070309020205020404" pitchFamily="49" charset="0"/>
                <a:cs typeface="Courier New" panose="02070309020205020404" pitchFamily="49" charset="0"/>
              </a:rPr>
              <a:t> product = </a:t>
            </a:r>
            <a:r>
              <a:rPr lang="en-US" b="1" i="0" dirty="0">
                <a:solidFill>
                  <a:srgbClr val="C00000"/>
                </a:solidFill>
                <a:effectLst/>
                <a:latin typeface="Courier New" panose="02070309020205020404" pitchFamily="49" charset="0"/>
                <a:cs typeface="Courier New" panose="02070309020205020404" pitchFamily="49" charset="0"/>
              </a:rPr>
              <a:t>1</a:t>
            </a:r>
            <a:r>
              <a:rPr lang="en-US" b="1" i="0" dirty="0">
                <a:solidFill>
                  <a:schemeClr val="tx1"/>
                </a:solidFill>
                <a:effectLst/>
                <a:latin typeface="Courier New" panose="02070309020205020404" pitchFamily="49" charset="0"/>
                <a:cs typeface="Courier New" panose="02070309020205020404" pitchFamily="49" charset="0"/>
              </a:rPr>
              <a:t>;</a:t>
            </a:r>
          </a:p>
          <a:p>
            <a:pPr>
              <a:tabLst>
                <a:tab pos="347663" algn="l"/>
                <a:tab pos="682625" algn="l"/>
                <a:tab pos="1087438" algn="l"/>
                <a:tab pos="1377950" algn="l"/>
                <a:tab pos="1712913" algn="l"/>
              </a:tabLst>
            </a:pPr>
            <a:r>
              <a:rPr lang="en-US" b="1" i="0" dirty="0">
                <a:solidFill>
                  <a:schemeClr val="tx1"/>
                </a:solidFill>
                <a:effectLst/>
                <a:latin typeface="Courier New" panose="02070309020205020404" pitchFamily="49" charset="0"/>
                <a:cs typeface="Courier New" panose="02070309020205020404" pitchFamily="49" charset="0"/>
              </a:rPr>
              <a:t>  </a:t>
            </a:r>
            <a:r>
              <a:rPr lang="en-US" b="1" i="0" dirty="0">
                <a:solidFill>
                  <a:srgbClr val="0000FF"/>
                </a:solidFill>
                <a:effectLst/>
                <a:latin typeface="Courier New" panose="02070309020205020404" pitchFamily="49" charset="0"/>
                <a:cs typeface="Courier New" panose="02070309020205020404" pitchFamily="49" charset="0"/>
              </a:rPr>
              <a:t>long</a:t>
            </a:r>
            <a:r>
              <a:rPr lang="en-US" b="1" i="0" dirty="0">
                <a:solidFill>
                  <a:schemeClr val="tx1"/>
                </a:solidFill>
                <a:effectLst/>
                <a:latin typeface="Courier New" panose="02070309020205020404" pitchFamily="49" charset="0"/>
                <a:cs typeface="Courier New" panose="02070309020205020404" pitchFamily="49" charset="0"/>
              </a:rPr>
              <a:t> </a:t>
            </a:r>
            <a:r>
              <a:rPr lang="en-US" b="1" i="0" dirty="0" err="1">
                <a:solidFill>
                  <a:schemeClr val="tx1"/>
                </a:solidFill>
                <a:effectLst/>
                <a:latin typeface="Courier New" panose="02070309020205020404" pitchFamily="49" charset="0"/>
                <a:cs typeface="Courier New" panose="02070309020205020404" pitchFamily="49" charset="0"/>
              </a:rPr>
              <a:t>i</a:t>
            </a:r>
            <a:r>
              <a:rPr lang="en-US" b="1" i="0" dirty="0">
                <a:solidFill>
                  <a:schemeClr val="tx1"/>
                </a:solidFill>
                <a:effectLst/>
                <a:latin typeface="Courier New" panose="02070309020205020404" pitchFamily="49" charset="0"/>
                <a:cs typeface="Courier New" panose="02070309020205020404" pitchFamily="49" charset="0"/>
              </a:rPr>
              <a:t> = </a:t>
            </a:r>
            <a:r>
              <a:rPr lang="en-US" b="1" i="0" dirty="0">
                <a:solidFill>
                  <a:srgbClr val="C00000"/>
                </a:solidFill>
                <a:effectLst/>
                <a:latin typeface="Courier New" panose="02070309020205020404" pitchFamily="49" charset="0"/>
                <a:cs typeface="Courier New" panose="02070309020205020404" pitchFamily="49" charset="0"/>
              </a:rPr>
              <a:t>1</a:t>
            </a:r>
            <a:r>
              <a:rPr lang="en-US" b="1" i="0" dirty="0">
                <a:solidFill>
                  <a:schemeClr val="tx1"/>
                </a:solidFill>
                <a:effectLst/>
                <a:latin typeface="Courier New" panose="02070309020205020404" pitchFamily="49" charset="0"/>
                <a:cs typeface="Courier New" panose="02070309020205020404" pitchFamily="49" charset="0"/>
              </a:rPr>
              <a:t>;</a:t>
            </a:r>
          </a:p>
          <a:p>
            <a:pPr>
              <a:tabLst>
                <a:tab pos="347663" algn="l"/>
                <a:tab pos="682625" algn="l"/>
                <a:tab pos="1087438" algn="l"/>
                <a:tab pos="1377950" algn="l"/>
                <a:tab pos="1712913" algn="l"/>
              </a:tabLst>
            </a:pPr>
            <a:r>
              <a:rPr lang="en-US" b="1" i="0" dirty="0">
                <a:solidFill>
                  <a:schemeClr val="tx1"/>
                </a:solidFill>
                <a:effectLst/>
                <a:latin typeface="Courier New" panose="02070309020205020404" pitchFamily="49" charset="0"/>
                <a:cs typeface="Courier New" panose="02070309020205020404" pitchFamily="49" charset="0"/>
              </a:rPr>
              <a:t>  </a:t>
            </a:r>
            <a:r>
              <a:rPr lang="en-US" b="1" i="0" dirty="0">
                <a:solidFill>
                  <a:schemeClr val="accent5">
                    <a:lumMod val="75000"/>
                  </a:schemeClr>
                </a:solidFill>
                <a:effectLst/>
                <a:highlight>
                  <a:srgbClr val="FFFF00"/>
                </a:highlight>
                <a:latin typeface="Courier New" panose="02070309020205020404" pitchFamily="49" charset="0"/>
                <a:cs typeface="Courier New" panose="02070309020205020404" pitchFamily="49" charset="0"/>
              </a:rPr>
              <a:t>// Line A: before the loop</a:t>
            </a:r>
          </a:p>
          <a:p>
            <a:pPr>
              <a:tabLst>
                <a:tab pos="347663" algn="l"/>
                <a:tab pos="682625" algn="l"/>
                <a:tab pos="1087438" algn="l"/>
                <a:tab pos="1377950" algn="l"/>
                <a:tab pos="1712913" algn="l"/>
              </a:tabLst>
            </a:pPr>
            <a:r>
              <a:rPr lang="en-US" b="1" i="0" dirty="0">
                <a:solidFill>
                  <a:schemeClr val="tx1"/>
                </a:solidFill>
                <a:effectLst/>
                <a:latin typeface="Courier New" panose="02070309020205020404" pitchFamily="49" charset="0"/>
                <a:cs typeface="Courier New" panose="02070309020205020404" pitchFamily="49" charset="0"/>
              </a:rPr>
              <a:t>  </a:t>
            </a:r>
            <a:r>
              <a:rPr lang="en-US" b="1" i="0" dirty="0">
                <a:solidFill>
                  <a:srgbClr val="0000FF"/>
                </a:solidFill>
                <a:effectLst/>
                <a:latin typeface="Courier New" panose="02070309020205020404" pitchFamily="49" charset="0"/>
                <a:cs typeface="Courier New" panose="02070309020205020404" pitchFamily="49" charset="0"/>
              </a:rPr>
              <a:t>while</a:t>
            </a:r>
            <a:r>
              <a:rPr lang="en-US" b="1" i="0" dirty="0">
                <a:solidFill>
                  <a:schemeClr val="tx1"/>
                </a:solidFill>
                <a:effectLst/>
                <a:latin typeface="Courier New" panose="02070309020205020404" pitchFamily="49" charset="0"/>
                <a:cs typeface="Courier New" panose="02070309020205020404" pitchFamily="49" charset="0"/>
              </a:rPr>
              <a:t> (</a:t>
            </a:r>
            <a:r>
              <a:rPr lang="en-US" b="1" i="0" dirty="0" err="1">
                <a:solidFill>
                  <a:schemeClr val="tx1"/>
                </a:solidFill>
                <a:effectLst/>
                <a:latin typeface="Courier New" panose="02070309020205020404" pitchFamily="49" charset="0"/>
                <a:cs typeface="Courier New" panose="02070309020205020404" pitchFamily="49" charset="0"/>
              </a:rPr>
              <a:t>i</a:t>
            </a:r>
            <a:r>
              <a:rPr lang="en-US" b="1" i="0" dirty="0">
                <a:solidFill>
                  <a:schemeClr val="tx1"/>
                </a:solidFill>
                <a:effectLst/>
                <a:latin typeface="Courier New" panose="02070309020205020404" pitchFamily="49" charset="0"/>
                <a:cs typeface="Courier New" panose="02070309020205020404" pitchFamily="49" charset="0"/>
              </a:rPr>
              <a:t> &lt; n) {</a:t>
            </a:r>
          </a:p>
          <a:p>
            <a:pPr>
              <a:tabLst>
                <a:tab pos="347663" algn="l"/>
                <a:tab pos="682625" algn="l"/>
                <a:tab pos="1087438" algn="l"/>
                <a:tab pos="1377950" algn="l"/>
                <a:tab pos="1712913" algn="l"/>
              </a:tabLst>
            </a:pPr>
            <a:r>
              <a:rPr lang="en-US" b="1" i="0" dirty="0">
                <a:solidFill>
                  <a:schemeClr val="tx1"/>
                </a:solidFill>
                <a:effectLst/>
                <a:latin typeface="Courier New" panose="02070309020205020404" pitchFamily="49" charset="0"/>
                <a:cs typeface="Courier New" panose="02070309020205020404" pitchFamily="49" charset="0"/>
              </a:rPr>
              <a:t>    </a:t>
            </a:r>
            <a:r>
              <a:rPr lang="en-US" b="1" i="0" dirty="0">
                <a:solidFill>
                  <a:schemeClr val="accent5">
                    <a:lumMod val="75000"/>
                  </a:schemeClr>
                </a:solidFill>
                <a:effectLst/>
                <a:latin typeface="Courier New" panose="02070309020205020404" pitchFamily="49" charset="0"/>
                <a:cs typeface="Courier New" panose="02070309020205020404" pitchFamily="49" charset="0"/>
              </a:rPr>
              <a:t>// Line B: beginning of each iteration</a:t>
            </a:r>
          </a:p>
          <a:p>
            <a:pPr>
              <a:tabLst>
                <a:tab pos="347663" algn="l"/>
                <a:tab pos="682625" algn="l"/>
                <a:tab pos="1087438" algn="l"/>
                <a:tab pos="1377950" algn="l"/>
                <a:tab pos="1712913" algn="l"/>
              </a:tabLst>
            </a:pPr>
            <a:r>
              <a:rPr lang="en-US" b="1" i="0" dirty="0">
                <a:solidFill>
                  <a:schemeClr val="tx1"/>
                </a:solidFill>
                <a:effectLst/>
                <a:latin typeface="Courier New" panose="02070309020205020404" pitchFamily="49" charset="0"/>
                <a:cs typeface="Courier New" panose="02070309020205020404" pitchFamily="49" charset="0"/>
              </a:rPr>
              <a:t>    </a:t>
            </a:r>
            <a:r>
              <a:rPr lang="en-US" b="1" i="0" dirty="0" err="1">
                <a:solidFill>
                  <a:schemeClr val="tx1"/>
                </a:solidFill>
                <a:effectLst/>
                <a:latin typeface="Courier New" panose="02070309020205020404" pitchFamily="49" charset="0"/>
                <a:cs typeface="Courier New" panose="02070309020205020404" pitchFamily="49" charset="0"/>
              </a:rPr>
              <a:t>i</a:t>
            </a:r>
            <a:r>
              <a:rPr lang="en-US" b="1" i="0" dirty="0">
                <a:solidFill>
                  <a:schemeClr val="tx1"/>
                </a:solidFill>
                <a:effectLst/>
                <a:latin typeface="Courier New" panose="02070309020205020404" pitchFamily="49" charset="0"/>
                <a:cs typeface="Courier New" panose="02070309020205020404" pitchFamily="49" charset="0"/>
              </a:rPr>
              <a:t> += </a:t>
            </a:r>
            <a:r>
              <a:rPr lang="en-US" b="1" i="0" dirty="0">
                <a:solidFill>
                  <a:srgbClr val="C00000"/>
                </a:solidFill>
                <a:effectLst/>
                <a:latin typeface="Courier New" panose="02070309020205020404" pitchFamily="49" charset="0"/>
                <a:cs typeface="Courier New" panose="02070309020205020404" pitchFamily="49" charset="0"/>
              </a:rPr>
              <a:t>1</a:t>
            </a:r>
            <a:r>
              <a:rPr lang="en-US" b="1" i="0" dirty="0">
                <a:solidFill>
                  <a:schemeClr val="tx1"/>
                </a:solidFill>
                <a:effectLst/>
                <a:latin typeface="Courier New" panose="02070309020205020404" pitchFamily="49" charset="0"/>
                <a:cs typeface="Courier New" panose="02070309020205020404" pitchFamily="49" charset="0"/>
              </a:rPr>
              <a:t>;</a:t>
            </a:r>
          </a:p>
          <a:p>
            <a:pPr>
              <a:tabLst>
                <a:tab pos="347663" algn="l"/>
                <a:tab pos="682625" algn="l"/>
                <a:tab pos="1087438" algn="l"/>
                <a:tab pos="1377950" algn="l"/>
                <a:tab pos="1712913" algn="l"/>
              </a:tabLst>
            </a:pPr>
            <a:r>
              <a:rPr lang="en-US" b="1" i="0" dirty="0">
                <a:solidFill>
                  <a:schemeClr val="tx1"/>
                </a:solidFill>
                <a:effectLst/>
                <a:latin typeface="Courier New" panose="02070309020205020404" pitchFamily="49" charset="0"/>
                <a:cs typeface="Courier New" panose="02070309020205020404" pitchFamily="49" charset="0"/>
              </a:rPr>
              <a:t>    </a:t>
            </a:r>
            <a:r>
              <a:rPr lang="en-US" b="1" i="0" dirty="0">
                <a:solidFill>
                  <a:schemeClr val="accent5">
                    <a:lumMod val="75000"/>
                  </a:schemeClr>
                </a:solidFill>
                <a:effectLst/>
                <a:latin typeface="Courier New" panose="02070309020205020404" pitchFamily="49" charset="0"/>
                <a:cs typeface="Courier New" panose="02070309020205020404" pitchFamily="49" charset="0"/>
              </a:rPr>
              <a:t>// Line C: …</a:t>
            </a:r>
          </a:p>
          <a:p>
            <a:pPr>
              <a:tabLst>
                <a:tab pos="347663" algn="l"/>
                <a:tab pos="682625" algn="l"/>
                <a:tab pos="1087438" algn="l"/>
                <a:tab pos="1377950" algn="l"/>
                <a:tab pos="1712913" algn="l"/>
              </a:tabLst>
            </a:pPr>
            <a:r>
              <a:rPr lang="en-US" b="1" i="0" dirty="0">
                <a:solidFill>
                  <a:schemeClr val="tx1"/>
                </a:solidFill>
                <a:effectLst/>
                <a:latin typeface="Courier New" panose="02070309020205020404" pitchFamily="49" charset="0"/>
                <a:cs typeface="Courier New" panose="02070309020205020404" pitchFamily="49" charset="0"/>
              </a:rPr>
              <a:t>    product *= </a:t>
            </a:r>
            <a:r>
              <a:rPr lang="en-US" b="1" i="0" dirty="0" err="1">
                <a:solidFill>
                  <a:schemeClr val="tx1"/>
                </a:solidFill>
                <a:effectLst/>
                <a:latin typeface="Courier New" panose="02070309020205020404" pitchFamily="49" charset="0"/>
                <a:cs typeface="Courier New" panose="02070309020205020404" pitchFamily="49" charset="0"/>
              </a:rPr>
              <a:t>i</a:t>
            </a:r>
            <a:r>
              <a:rPr lang="en-US" b="1" i="0" dirty="0">
                <a:solidFill>
                  <a:schemeClr val="tx1"/>
                </a:solidFill>
                <a:effectLst/>
                <a:latin typeface="Courier New" panose="02070309020205020404" pitchFamily="49" charset="0"/>
                <a:cs typeface="Courier New" panose="02070309020205020404" pitchFamily="49" charset="0"/>
              </a:rPr>
              <a:t>;</a:t>
            </a:r>
          </a:p>
          <a:p>
            <a:pPr>
              <a:tabLst>
                <a:tab pos="347663" algn="l"/>
                <a:tab pos="682625" algn="l"/>
                <a:tab pos="1087438" algn="l"/>
                <a:tab pos="1377950" algn="l"/>
                <a:tab pos="1712913" algn="l"/>
              </a:tabLst>
            </a:pPr>
            <a:r>
              <a:rPr lang="en-US" b="1" i="0" dirty="0">
                <a:solidFill>
                  <a:schemeClr val="tx1"/>
                </a:solidFill>
                <a:effectLst/>
                <a:latin typeface="Courier New" panose="02070309020205020404" pitchFamily="49" charset="0"/>
                <a:cs typeface="Courier New" panose="02070309020205020404" pitchFamily="49" charset="0"/>
              </a:rPr>
              <a:t>    </a:t>
            </a:r>
            <a:r>
              <a:rPr lang="en-US" b="1" i="0" dirty="0">
                <a:solidFill>
                  <a:schemeClr val="accent5">
                    <a:lumMod val="75000"/>
                  </a:schemeClr>
                </a:solidFill>
                <a:effectLst/>
                <a:highlight>
                  <a:srgbClr val="FFFF00"/>
                </a:highlight>
                <a:latin typeface="Courier New" panose="02070309020205020404" pitchFamily="49" charset="0"/>
                <a:cs typeface="Courier New" panose="02070309020205020404" pitchFamily="49" charset="0"/>
              </a:rPr>
              <a:t>// Line D: after each iteration</a:t>
            </a:r>
          </a:p>
          <a:p>
            <a:pPr>
              <a:tabLst>
                <a:tab pos="347663" algn="l"/>
                <a:tab pos="682625" algn="l"/>
                <a:tab pos="1087438" algn="l"/>
                <a:tab pos="1377950" algn="l"/>
                <a:tab pos="1712913" algn="l"/>
              </a:tabLst>
            </a:pPr>
            <a:r>
              <a:rPr lang="en-US" b="1" i="0" dirty="0">
                <a:solidFill>
                  <a:schemeClr val="tx1"/>
                </a:solidFill>
                <a:effectLst/>
                <a:latin typeface="Courier New" panose="02070309020205020404" pitchFamily="49" charset="0"/>
                <a:cs typeface="Courier New" panose="02070309020205020404" pitchFamily="49" charset="0"/>
              </a:rPr>
              <a:t>  }</a:t>
            </a:r>
          </a:p>
          <a:p>
            <a:pPr>
              <a:tabLst>
                <a:tab pos="347663" algn="l"/>
                <a:tab pos="682625" algn="l"/>
                <a:tab pos="1087438" algn="l"/>
                <a:tab pos="1377950" algn="l"/>
                <a:tab pos="1712913" algn="l"/>
              </a:tabLst>
            </a:pPr>
            <a:r>
              <a:rPr lang="en-US" b="1" i="0" dirty="0">
                <a:solidFill>
                  <a:schemeClr val="tx1"/>
                </a:solidFill>
                <a:effectLst/>
                <a:latin typeface="Courier New" panose="02070309020205020404" pitchFamily="49" charset="0"/>
                <a:cs typeface="Courier New" panose="02070309020205020404" pitchFamily="49" charset="0"/>
              </a:rPr>
              <a:t>  </a:t>
            </a:r>
            <a:r>
              <a:rPr lang="en-US" b="1" i="0" dirty="0">
                <a:solidFill>
                  <a:schemeClr val="accent5">
                    <a:lumMod val="75000"/>
                  </a:schemeClr>
                </a:solidFill>
                <a:effectLst/>
                <a:highlight>
                  <a:srgbClr val="FFFF00"/>
                </a:highlight>
                <a:latin typeface="Courier New" panose="02070309020205020404" pitchFamily="49" charset="0"/>
                <a:cs typeface="Courier New" panose="02070309020205020404" pitchFamily="49" charset="0"/>
              </a:rPr>
              <a:t>// Line E: after the loop</a:t>
            </a:r>
          </a:p>
          <a:p>
            <a:pPr>
              <a:tabLst>
                <a:tab pos="347663" algn="l"/>
                <a:tab pos="682625" algn="l"/>
                <a:tab pos="1087438" algn="l"/>
                <a:tab pos="1377950" algn="l"/>
                <a:tab pos="1712913" algn="l"/>
              </a:tabLst>
            </a:pPr>
            <a:r>
              <a:rPr lang="en-US" b="1" i="0" dirty="0">
                <a:solidFill>
                  <a:schemeClr val="tx1"/>
                </a:solidFill>
                <a:effectLst/>
                <a:latin typeface="Courier New" panose="02070309020205020404" pitchFamily="49" charset="0"/>
                <a:cs typeface="Courier New" panose="02070309020205020404" pitchFamily="49" charset="0"/>
              </a:rPr>
              <a:t>  </a:t>
            </a:r>
            <a:r>
              <a:rPr lang="en-US" b="1" i="0" dirty="0">
                <a:solidFill>
                  <a:srgbClr val="0000FF"/>
                </a:solidFill>
                <a:effectLst/>
                <a:latin typeface="Courier New" panose="02070309020205020404" pitchFamily="49" charset="0"/>
                <a:cs typeface="Courier New" panose="02070309020205020404" pitchFamily="49" charset="0"/>
              </a:rPr>
              <a:t>return</a:t>
            </a:r>
            <a:r>
              <a:rPr lang="en-US" b="1" i="0" dirty="0">
                <a:solidFill>
                  <a:schemeClr val="tx1"/>
                </a:solidFill>
                <a:effectLst/>
                <a:latin typeface="Courier New" panose="02070309020205020404" pitchFamily="49" charset="0"/>
                <a:cs typeface="Courier New" panose="02070309020205020404" pitchFamily="49" charset="0"/>
              </a:rPr>
              <a:t> product;</a:t>
            </a:r>
          </a:p>
          <a:p>
            <a:pPr>
              <a:tabLst>
                <a:tab pos="347663" algn="l"/>
                <a:tab pos="682625" algn="l"/>
                <a:tab pos="1087438" algn="l"/>
                <a:tab pos="1377950" algn="l"/>
                <a:tab pos="1712913" algn="l"/>
              </a:tabLst>
            </a:pPr>
            <a:r>
              <a:rPr lang="en-US" b="1" i="0" dirty="0">
                <a:solidFill>
                  <a:schemeClr val="tx1"/>
                </a:solidFill>
                <a:effectLst/>
                <a:latin typeface="Courier New" panose="02070309020205020404" pitchFamily="49" charset="0"/>
                <a:cs typeface="Courier New" panose="02070309020205020404" pitchFamily="49" charset="0"/>
              </a:rPr>
              <a:t>}</a:t>
            </a:r>
            <a:endParaRPr lang="es-ES" b="1" i="0" dirty="0">
              <a:solidFill>
                <a:schemeClr val="tx1"/>
              </a:solidFill>
              <a:effectLst/>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BB17AC34-4EF7-453E-A360-3B14646E2A04}"/>
              </a:ext>
            </a:extLst>
          </p:cNvPr>
          <p:cNvSpPr txBox="1"/>
          <p:nvPr/>
        </p:nvSpPr>
        <p:spPr>
          <a:xfrm>
            <a:off x="373548" y="2231062"/>
            <a:ext cx="693336" cy="4524315"/>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1</a:t>
            </a:r>
          </a:p>
          <a:p>
            <a:r>
              <a:rPr lang="en-US" b="1" dirty="0">
                <a:latin typeface="Courier New" panose="02070309020205020404" pitchFamily="49" charset="0"/>
                <a:cs typeface="Courier New" panose="02070309020205020404" pitchFamily="49" charset="0"/>
              </a:rPr>
              <a:t>2</a:t>
            </a:r>
          </a:p>
          <a:p>
            <a:r>
              <a:rPr lang="en-US" b="1" dirty="0">
                <a:latin typeface="Courier New" panose="02070309020205020404" pitchFamily="49" charset="0"/>
                <a:cs typeface="Courier New" panose="02070309020205020404" pitchFamily="49" charset="0"/>
              </a:rPr>
              <a:t>3</a:t>
            </a:r>
          </a:p>
          <a:p>
            <a:r>
              <a:rPr lang="en-US" b="1" dirty="0">
                <a:latin typeface="Courier New" panose="02070309020205020404" pitchFamily="49" charset="0"/>
                <a:cs typeface="Courier New" panose="02070309020205020404" pitchFamily="49" charset="0"/>
              </a:rPr>
              <a:t>4</a:t>
            </a:r>
          </a:p>
          <a:p>
            <a:r>
              <a:rPr lang="en-US" b="1" dirty="0">
                <a:latin typeface="Courier New" panose="02070309020205020404" pitchFamily="49" charset="0"/>
                <a:cs typeface="Courier New" panose="02070309020205020404" pitchFamily="49" charset="0"/>
              </a:rPr>
              <a:t>5</a:t>
            </a:r>
          </a:p>
          <a:p>
            <a:r>
              <a:rPr lang="en-US" b="1" dirty="0">
                <a:latin typeface="Courier New" panose="02070309020205020404" pitchFamily="49" charset="0"/>
                <a:cs typeface="Courier New" panose="02070309020205020404" pitchFamily="49" charset="0"/>
              </a:rPr>
              <a:t>6</a:t>
            </a:r>
          </a:p>
          <a:p>
            <a:r>
              <a:rPr lang="en-US" b="1" dirty="0">
                <a:latin typeface="Courier New" panose="02070309020205020404" pitchFamily="49" charset="0"/>
                <a:cs typeface="Courier New" panose="02070309020205020404" pitchFamily="49" charset="0"/>
              </a:rPr>
              <a:t>7</a:t>
            </a:r>
          </a:p>
          <a:p>
            <a:r>
              <a:rPr lang="en-US" b="1" dirty="0">
                <a:latin typeface="Courier New" panose="02070309020205020404" pitchFamily="49" charset="0"/>
                <a:cs typeface="Courier New" panose="02070309020205020404" pitchFamily="49" charset="0"/>
              </a:rPr>
              <a:t>8</a:t>
            </a:r>
          </a:p>
          <a:p>
            <a:r>
              <a:rPr lang="en-US" b="1" dirty="0">
                <a:latin typeface="Courier New" panose="02070309020205020404" pitchFamily="49" charset="0"/>
                <a:cs typeface="Courier New" panose="02070309020205020404" pitchFamily="49" charset="0"/>
              </a:rPr>
              <a:t>9</a:t>
            </a:r>
          </a:p>
          <a:p>
            <a:r>
              <a:rPr lang="en-US" b="1" dirty="0">
                <a:latin typeface="Courier New" panose="02070309020205020404" pitchFamily="49" charset="0"/>
                <a:cs typeface="Courier New" panose="02070309020205020404" pitchFamily="49" charset="0"/>
              </a:rPr>
              <a:t>10</a:t>
            </a:r>
          </a:p>
          <a:p>
            <a:r>
              <a:rPr lang="en-US" b="1" dirty="0">
                <a:latin typeface="Courier New" panose="02070309020205020404" pitchFamily="49" charset="0"/>
                <a:cs typeface="Courier New" panose="02070309020205020404" pitchFamily="49" charset="0"/>
              </a:rPr>
              <a:t>11</a:t>
            </a:r>
          </a:p>
          <a:p>
            <a:r>
              <a:rPr lang="en-US" b="1" dirty="0">
                <a:latin typeface="Courier New" panose="02070309020205020404" pitchFamily="49" charset="0"/>
                <a:cs typeface="Courier New" panose="02070309020205020404" pitchFamily="49" charset="0"/>
              </a:rPr>
              <a:t>12</a:t>
            </a:r>
          </a:p>
          <a:p>
            <a:r>
              <a:rPr lang="en-US" b="1" dirty="0">
                <a:latin typeface="Courier New" panose="02070309020205020404" pitchFamily="49" charset="0"/>
                <a:cs typeface="Courier New" panose="02070309020205020404" pitchFamily="49" charset="0"/>
              </a:rPr>
              <a:t>13</a:t>
            </a:r>
          </a:p>
          <a:p>
            <a:r>
              <a:rPr lang="en-US" b="1" dirty="0">
                <a:latin typeface="Courier New" panose="02070309020205020404" pitchFamily="49" charset="0"/>
                <a:cs typeface="Courier New" panose="02070309020205020404" pitchFamily="49" charset="0"/>
              </a:rPr>
              <a:t>14</a:t>
            </a:r>
          </a:p>
          <a:p>
            <a:r>
              <a:rPr lang="en-US" b="1" dirty="0">
                <a:latin typeface="Courier New" panose="02070309020205020404" pitchFamily="49" charset="0"/>
                <a:cs typeface="Courier New" panose="02070309020205020404" pitchFamily="49" charset="0"/>
              </a:rPr>
              <a:t>15</a:t>
            </a:r>
          </a:p>
          <a:p>
            <a:r>
              <a:rPr lang="en-US" b="1" dirty="0">
                <a:latin typeface="Courier New" panose="02070309020205020404" pitchFamily="49" charset="0"/>
                <a:cs typeface="Courier New" panose="02070309020205020404" pitchFamily="49" charset="0"/>
              </a:rPr>
              <a:t>16</a:t>
            </a:r>
          </a:p>
        </p:txBody>
      </p:sp>
    </p:spTree>
    <p:extLst>
      <p:ext uri="{BB962C8B-B14F-4D97-AF65-F5344CB8AC3E}">
        <p14:creationId xmlns:p14="http://schemas.microsoft.com/office/powerpoint/2010/main" val="3361684374"/>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Time Complexity Analysis</a:t>
            </a:r>
          </a:p>
        </p:txBody>
      </p:sp>
      <p:sp>
        <p:nvSpPr>
          <p:cNvPr id="7" name="Slide Number Placeholder 6"/>
          <p:cNvSpPr>
            <a:spLocks noGrp="1"/>
          </p:cNvSpPr>
          <p:nvPr>
            <p:ph type="sldNum" sz="quarter" idx="12"/>
          </p:nvPr>
        </p:nvSpPr>
        <p:spPr/>
        <p:txBody>
          <a:bodyPr>
            <a:normAutofit/>
          </a:bodyPr>
          <a:lstStyle/>
          <a:p>
            <a:pPr>
              <a:defRPr/>
            </a:pPr>
            <a:r>
              <a:rPr lang="en-US" dirty="0"/>
              <a:t>Week13 - </a:t>
            </a:r>
            <a:fld id="{F7EC234A-9094-4BB8-9EA4-75ECDA8A365B}" type="slidenum">
              <a:rPr lang="en-US"/>
              <a:pPr>
                <a:defRPr/>
              </a:pPr>
              <a:t>39</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69" name="Rectangle 3"/>
          <p:cNvSpPr txBox="1">
            <a:spLocks noChangeArrowheads="1"/>
          </p:cNvSpPr>
          <p:nvPr/>
        </p:nvSpPr>
        <p:spPr>
          <a:xfrm>
            <a:off x="471488" y="1289049"/>
            <a:ext cx="8443912" cy="5423477"/>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457200" indent="-457200" fontAlgn="auto">
              <a:spcBef>
                <a:spcPts val="1200"/>
              </a:spcBef>
              <a:spcAft>
                <a:spcPts val="0"/>
              </a:spcAft>
              <a:buClr>
                <a:schemeClr val="tx1">
                  <a:lumMod val="90000"/>
                  <a:lumOff val="10000"/>
                </a:schemeClr>
              </a:buClr>
              <a:buSzPct val="100000"/>
              <a:buFont typeface="Wingdings" pitchFamily="2" charset="2"/>
              <a:buChar char="§"/>
            </a:pPr>
            <a:r>
              <a:rPr lang="en-GB" dirty="0"/>
              <a:t>Focus on </a:t>
            </a:r>
            <a:r>
              <a:rPr lang="en-GB" dirty="0">
                <a:solidFill>
                  <a:srgbClr val="0000FF"/>
                </a:solidFill>
              </a:rPr>
              <a:t>the order of growth </a:t>
            </a:r>
            <a:r>
              <a:rPr lang="en-GB" dirty="0"/>
              <a:t>and the worst-case scenario.</a:t>
            </a:r>
          </a:p>
          <a:p>
            <a:pPr marL="457200" indent="-457200" fontAlgn="auto">
              <a:spcBef>
                <a:spcPts val="1200"/>
              </a:spcBef>
              <a:spcAft>
                <a:spcPts val="0"/>
              </a:spcAft>
              <a:buClr>
                <a:schemeClr val="tx1">
                  <a:lumMod val="90000"/>
                  <a:lumOff val="10000"/>
                </a:schemeClr>
              </a:buClr>
              <a:buSzPct val="100000"/>
              <a:buFont typeface="Wingdings" pitchFamily="2" charset="2"/>
              <a:buChar char="§"/>
            </a:pPr>
            <a:r>
              <a:rPr lang="en-GB" dirty="0"/>
              <a:t>Example</a:t>
            </a:r>
          </a:p>
          <a:p>
            <a:pPr marL="731520" lvl="1" indent="-457200" fontAlgn="auto">
              <a:spcBef>
                <a:spcPts val="1200"/>
              </a:spcBef>
              <a:spcAft>
                <a:spcPts val="0"/>
              </a:spcAft>
              <a:buClr>
                <a:schemeClr val="tx1">
                  <a:lumMod val="90000"/>
                  <a:lumOff val="10000"/>
                </a:schemeClr>
              </a:buClr>
              <a:buSzPct val="100000"/>
              <a:buFont typeface="Wingdings" pitchFamily="2" charset="2"/>
              <a:buChar char="§"/>
            </a:pPr>
            <a:endParaRPr lang="en-GB" dirty="0"/>
          </a:p>
          <a:p>
            <a:pPr marL="731520" lvl="1" indent="-457200" fontAlgn="auto">
              <a:spcBef>
                <a:spcPts val="1200"/>
              </a:spcBef>
              <a:spcAft>
                <a:spcPts val="0"/>
              </a:spcAft>
              <a:buClr>
                <a:schemeClr val="tx1">
                  <a:lumMod val="90000"/>
                  <a:lumOff val="10000"/>
                </a:schemeClr>
              </a:buClr>
              <a:buSzPct val="100000"/>
              <a:buFont typeface="Wingdings" pitchFamily="2" charset="2"/>
              <a:buChar char="§"/>
            </a:pPr>
            <a:endParaRPr lang="en-GB" dirty="0"/>
          </a:p>
          <a:p>
            <a:pPr marL="731520" lvl="1" indent="-457200" fontAlgn="auto">
              <a:spcBef>
                <a:spcPts val="1200"/>
              </a:spcBef>
              <a:spcAft>
                <a:spcPts val="0"/>
              </a:spcAft>
              <a:buClr>
                <a:schemeClr val="tx1">
                  <a:lumMod val="90000"/>
                  <a:lumOff val="10000"/>
                </a:schemeClr>
              </a:buClr>
              <a:buSzPct val="100000"/>
              <a:buFont typeface="Wingdings" pitchFamily="2" charset="2"/>
              <a:buChar char="§"/>
            </a:pPr>
            <a:endParaRPr lang="en-GB" dirty="0">
              <a:solidFill>
                <a:srgbClr val="0000FF"/>
              </a:solidFill>
            </a:endParaRPr>
          </a:p>
          <a:p>
            <a:pPr marL="731520" lvl="1" indent="-457200" fontAlgn="auto">
              <a:spcBef>
                <a:spcPts val="1200"/>
              </a:spcBef>
              <a:spcAft>
                <a:spcPts val="0"/>
              </a:spcAft>
              <a:buClr>
                <a:schemeClr val="tx1">
                  <a:lumMod val="90000"/>
                  <a:lumOff val="10000"/>
                </a:schemeClr>
              </a:buClr>
              <a:buSzPct val="100000"/>
              <a:buFont typeface="Wingdings" pitchFamily="2" charset="2"/>
              <a:buChar char="§"/>
            </a:pPr>
            <a:r>
              <a:rPr lang="en-GB" dirty="0"/>
              <a:t>Initial computation: 7n – 12</a:t>
            </a:r>
          </a:p>
          <a:p>
            <a:pPr marL="731520" lvl="1" indent="-457200" fontAlgn="auto">
              <a:spcBef>
                <a:spcPts val="1200"/>
              </a:spcBef>
              <a:spcAft>
                <a:spcPts val="0"/>
              </a:spcAft>
              <a:buClr>
                <a:schemeClr val="tx1">
                  <a:lumMod val="90000"/>
                  <a:lumOff val="10000"/>
                </a:schemeClr>
              </a:buClr>
              <a:buSzPct val="100000"/>
              <a:buFont typeface="Wingdings" pitchFamily="2" charset="2"/>
              <a:buChar char="§"/>
            </a:pPr>
            <a:r>
              <a:rPr lang="en-GB" dirty="0">
                <a:sym typeface="Wingdings" panose="05000000000000000000" pitchFamily="2" charset="2"/>
              </a:rPr>
              <a:t>D</a:t>
            </a:r>
            <a:r>
              <a:rPr lang="en-US" dirty="0" err="1">
                <a:sym typeface="Wingdings" panose="05000000000000000000" pitchFamily="2" charset="2"/>
              </a:rPr>
              <a:t>rop</a:t>
            </a:r>
            <a:r>
              <a:rPr lang="en-US" dirty="0">
                <a:sym typeface="Wingdings" panose="05000000000000000000" pitchFamily="2" charset="2"/>
              </a:rPr>
              <a:t> constants and keep only the term with the highest rate of growth. </a:t>
            </a:r>
          </a:p>
          <a:p>
            <a:pPr marL="731520" lvl="1" indent="-457200" fontAlgn="auto">
              <a:spcBef>
                <a:spcPts val="1200"/>
              </a:spcBef>
              <a:spcAft>
                <a:spcPts val="0"/>
              </a:spcAft>
              <a:buClr>
                <a:schemeClr val="tx1">
                  <a:lumMod val="90000"/>
                  <a:lumOff val="10000"/>
                </a:schemeClr>
              </a:buClr>
              <a:buSzPct val="100000"/>
              <a:buFont typeface="Wingdings" pitchFamily="2" charset="2"/>
              <a:buChar char="§"/>
            </a:pPr>
            <a:r>
              <a:rPr lang="en-GB" dirty="0"/>
              <a:t>Final result: O(n)</a:t>
            </a:r>
          </a:p>
          <a:p>
            <a:pPr marL="731520" lvl="1" indent="-457200" fontAlgn="auto">
              <a:spcBef>
                <a:spcPts val="1200"/>
              </a:spcBef>
              <a:spcAft>
                <a:spcPts val="0"/>
              </a:spcAft>
              <a:buClr>
                <a:schemeClr val="tx1">
                  <a:lumMod val="90000"/>
                  <a:lumOff val="10000"/>
                </a:schemeClr>
              </a:buClr>
              <a:buSzPct val="100000"/>
              <a:buFont typeface="Wingdings" pitchFamily="2" charset="2"/>
              <a:buChar char="§"/>
            </a:pPr>
            <a:endParaRPr lang="en-GB" dirty="0"/>
          </a:p>
          <a:p>
            <a:pPr marL="731520" lvl="1" indent="-457200" fontAlgn="auto">
              <a:spcBef>
                <a:spcPts val="1200"/>
              </a:spcBef>
              <a:spcAft>
                <a:spcPts val="0"/>
              </a:spcAft>
              <a:buClr>
                <a:schemeClr val="tx1">
                  <a:lumMod val="90000"/>
                  <a:lumOff val="10000"/>
                </a:schemeClr>
              </a:buClr>
              <a:buSzPct val="100000"/>
              <a:buFont typeface="Wingdings" pitchFamily="2" charset="2"/>
              <a:buChar char="§"/>
            </a:pPr>
            <a:endParaRPr lang="en-GB" dirty="0"/>
          </a:p>
          <a:p>
            <a:pPr marL="457200" indent="-457200" fontAlgn="auto">
              <a:spcBef>
                <a:spcPts val="1200"/>
              </a:spcBef>
              <a:spcAft>
                <a:spcPts val="0"/>
              </a:spcAft>
              <a:buClr>
                <a:schemeClr val="tx1">
                  <a:lumMod val="90000"/>
                  <a:lumOff val="10000"/>
                </a:schemeClr>
              </a:buClr>
              <a:buSzPct val="100000"/>
              <a:buFont typeface="Wingdings" pitchFamily="2" charset="2"/>
              <a:buChar char="§"/>
            </a:pPr>
            <a:endParaRPr lang="en-GB" dirty="0"/>
          </a:p>
          <a:p>
            <a:pPr marL="731520" lvl="1" indent="-457200" fontAlgn="auto">
              <a:spcBef>
                <a:spcPts val="1200"/>
              </a:spcBef>
              <a:spcAft>
                <a:spcPts val="0"/>
              </a:spcAft>
              <a:buClr>
                <a:schemeClr val="tx1">
                  <a:lumMod val="90000"/>
                  <a:lumOff val="10000"/>
                </a:schemeClr>
              </a:buClr>
              <a:buSzPct val="100000"/>
              <a:buFont typeface="Wingdings" pitchFamily="2" charset="2"/>
              <a:buChar char="§"/>
            </a:pPr>
            <a:endParaRPr lang="en-GB" dirty="0"/>
          </a:p>
        </p:txBody>
      </p:sp>
      <p:sp>
        <p:nvSpPr>
          <p:cNvPr id="220" name="TextBox 219">
            <a:extLst>
              <a:ext uri="{FF2B5EF4-FFF2-40B4-BE49-F238E27FC236}">
                <a16:creationId xmlns:a16="http://schemas.microsoft.com/office/drawing/2014/main" id="{FAFFBA73-AAEB-4C10-ABCA-A7B7BA817286}"/>
              </a:ext>
            </a:extLst>
          </p:cNvPr>
          <p:cNvSpPr txBox="1"/>
          <p:nvPr/>
        </p:nvSpPr>
        <p:spPr>
          <a:xfrm>
            <a:off x="1261472" y="2677348"/>
            <a:ext cx="4491516" cy="132343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268288" algn="l"/>
                <a:tab pos="536575" algn="l"/>
                <a:tab pos="804863" algn="l"/>
              </a:tabLst>
            </a:pPr>
            <a:r>
              <a:rPr lang="en-US" sz="1600" b="1" dirty="0">
                <a:solidFill>
                  <a:srgbClr val="0000FF"/>
                </a:solidFill>
                <a:latin typeface="Courier New" pitchFamily="49" charset="0"/>
                <a:cs typeface="Courier New" pitchFamily="49" charset="0"/>
              </a:rPr>
              <a:t>for</a:t>
            </a: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long</a:t>
            </a:r>
            <a:r>
              <a:rPr lang="en-US" sz="1600" b="1" dirty="0">
                <a:solidFill>
                  <a:schemeClr val="tx1"/>
                </a:solidFill>
                <a:latin typeface="Courier New" pitchFamily="49" charset="0"/>
                <a:cs typeface="Courier New" pitchFamily="49" charset="0"/>
              </a:rPr>
              <a:t> </a:t>
            </a:r>
            <a:r>
              <a:rPr lang="en-US" sz="1600" b="1" dirty="0" err="1">
                <a:solidFill>
                  <a:schemeClr val="tx1"/>
                </a:solidFill>
                <a:latin typeface="Courier New" pitchFamily="49" charset="0"/>
                <a:cs typeface="Courier New" pitchFamily="49" charset="0"/>
              </a:rPr>
              <a:t>i</a:t>
            </a:r>
            <a:r>
              <a:rPr lang="en-US" sz="1600" b="1" dirty="0">
                <a:solidFill>
                  <a:schemeClr val="tx1"/>
                </a:solidFill>
                <a:latin typeface="Courier New" pitchFamily="49" charset="0"/>
                <a:cs typeface="Courier New" pitchFamily="49" charset="0"/>
              </a:rPr>
              <a:t> = </a:t>
            </a:r>
            <a:r>
              <a:rPr lang="en-US" sz="1600" b="1" dirty="0">
                <a:solidFill>
                  <a:srgbClr val="C00000"/>
                </a:solidFill>
                <a:latin typeface="Courier New" pitchFamily="49" charset="0"/>
                <a:cs typeface="Courier New" pitchFamily="49" charset="0"/>
              </a:rPr>
              <a:t>2</a:t>
            </a:r>
            <a:r>
              <a:rPr lang="en-US" sz="1600" b="1" dirty="0">
                <a:solidFill>
                  <a:schemeClr val="tx1"/>
                </a:solidFill>
                <a:latin typeface="Courier New" pitchFamily="49" charset="0"/>
                <a:cs typeface="Courier New" pitchFamily="49" charset="0"/>
              </a:rPr>
              <a:t>; </a:t>
            </a:r>
            <a:r>
              <a:rPr lang="en-US" sz="1600" b="1" dirty="0" err="1">
                <a:solidFill>
                  <a:schemeClr val="tx1"/>
                </a:solidFill>
                <a:latin typeface="Courier New" pitchFamily="49" charset="0"/>
                <a:cs typeface="Courier New" pitchFamily="49" charset="0"/>
              </a:rPr>
              <a:t>i</a:t>
            </a:r>
            <a:r>
              <a:rPr lang="en-US" sz="1600" b="1" dirty="0">
                <a:solidFill>
                  <a:schemeClr val="tx1"/>
                </a:solidFill>
                <a:latin typeface="Courier New" pitchFamily="49" charset="0"/>
                <a:cs typeface="Courier New" pitchFamily="49" charset="0"/>
              </a:rPr>
              <a:t> != n; </a:t>
            </a:r>
            <a:r>
              <a:rPr lang="en-US" sz="1600" b="1" dirty="0" err="1">
                <a:solidFill>
                  <a:schemeClr val="tx1"/>
                </a:solidFill>
                <a:latin typeface="Courier New" pitchFamily="49" charset="0"/>
                <a:cs typeface="Courier New" pitchFamily="49" charset="0"/>
              </a:rPr>
              <a:t>i</a:t>
            </a:r>
            <a:r>
              <a:rPr lang="en-US" sz="1600" b="1" dirty="0">
                <a:solidFill>
                  <a:schemeClr val="tx1"/>
                </a:solidFill>
                <a:latin typeface="Courier New" pitchFamily="49" charset="0"/>
                <a:cs typeface="Courier New" pitchFamily="49" charset="0"/>
              </a:rPr>
              <a:t> += </a:t>
            </a:r>
            <a:r>
              <a:rPr lang="en-US" sz="1600" b="1" dirty="0">
                <a:solidFill>
                  <a:srgbClr val="C00000"/>
                </a:solidFill>
                <a:latin typeface="Courier New" pitchFamily="49" charset="0"/>
                <a:cs typeface="Courier New" pitchFamily="49" charset="0"/>
              </a:rPr>
              <a:t>1</a:t>
            </a:r>
            <a:r>
              <a:rPr lang="en-US" sz="1600" b="1" dirty="0">
                <a:solidFill>
                  <a:schemeClr val="tx1"/>
                </a:solidFill>
                <a:latin typeface="Courier New" pitchFamily="49" charset="0"/>
                <a:cs typeface="Courier New" pitchFamily="49" charset="0"/>
              </a:rPr>
              <a:t>) {</a:t>
            </a:r>
          </a:p>
          <a:p>
            <a:pPr>
              <a:tabLst>
                <a:tab pos="268288" algn="l"/>
                <a:tab pos="536575" algn="l"/>
                <a:tab pos="804863" algn="l"/>
              </a:tabLst>
            </a:pPr>
            <a:r>
              <a:rPr lang="en-US" sz="1600" b="1" dirty="0">
                <a:solidFill>
                  <a:schemeClr val="tx1"/>
                </a:solidFill>
                <a:latin typeface="Courier New" pitchFamily="49" charset="0"/>
                <a:cs typeface="Courier New" pitchFamily="49" charset="0"/>
              </a:rPr>
              <a:t>    first = second;</a:t>
            </a:r>
          </a:p>
          <a:p>
            <a:pPr>
              <a:tabLst>
                <a:tab pos="268288" algn="l"/>
                <a:tab pos="536575" algn="l"/>
                <a:tab pos="804863" algn="l"/>
              </a:tabLst>
            </a:pPr>
            <a:r>
              <a:rPr lang="en-US" sz="1600" b="1" dirty="0">
                <a:solidFill>
                  <a:schemeClr val="tx1"/>
                </a:solidFill>
                <a:latin typeface="Courier New" pitchFamily="49" charset="0"/>
                <a:cs typeface="Courier New" pitchFamily="49" charset="0"/>
              </a:rPr>
              <a:t>    second = third;</a:t>
            </a:r>
          </a:p>
          <a:p>
            <a:pPr>
              <a:tabLst>
                <a:tab pos="268288" algn="l"/>
                <a:tab pos="536575" algn="l"/>
                <a:tab pos="804863" algn="l"/>
              </a:tabLst>
            </a:pPr>
            <a:r>
              <a:rPr lang="en-US" sz="1600" b="1" dirty="0">
                <a:solidFill>
                  <a:schemeClr val="tx1"/>
                </a:solidFill>
                <a:latin typeface="Courier New" pitchFamily="49" charset="0"/>
                <a:cs typeface="Courier New" pitchFamily="49" charset="0"/>
              </a:rPr>
              <a:t>    third = first + second;</a:t>
            </a:r>
          </a:p>
          <a:p>
            <a:pPr>
              <a:tabLst>
                <a:tab pos="268288" algn="l"/>
                <a:tab pos="536575" algn="l"/>
                <a:tab pos="804863" algn="l"/>
              </a:tabLst>
            </a:pPr>
            <a:r>
              <a:rPr lang="en-US" sz="1600" b="1" dirty="0">
                <a:solidFill>
                  <a:schemeClr val="tx1"/>
                </a:solidFill>
                <a:latin typeface="Courier New" pitchFamily="49" charset="0"/>
                <a:cs typeface="Courier New" pitchFamily="49" charset="0"/>
              </a:rPr>
              <a:t>  }</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E7A0118-311B-4740-8B44-832396F4DFFA}"/>
                  </a:ext>
                </a:extLst>
              </p:cNvPr>
              <p:cNvSpPr txBox="1"/>
              <p:nvPr/>
            </p:nvSpPr>
            <p:spPr>
              <a:xfrm>
                <a:off x="791300" y="5796060"/>
                <a:ext cx="7017656" cy="372410"/>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pPr indent="-182880" fontAlgn="auto">
                  <a:spcBef>
                    <a:spcPts val="1200"/>
                  </a:spcBef>
                  <a:spcAft>
                    <a:spcPts val="0"/>
                  </a:spcAft>
                  <a:buClr>
                    <a:schemeClr val="tx1">
                      <a:lumMod val="90000"/>
                      <a:lumOff val="10000"/>
                    </a:schemeClr>
                  </a:buClr>
                  <a:buSzPct val="100000"/>
                </a:pPr>
                <a:r>
                  <a:rPr lang="en-GB" dirty="0"/>
                  <a:t>O(1) &lt; O(log n) &lt; O(</a:t>
                </a:r>
                <a14:m>
                  <m:oMath xmlns:m="http://schemas.openxmlformats.org/officeDocument/2006/math">
                    <m:rad>
                      <m:radPr>
                        <m:degHide m:val="on"/>
                        <m:ctrlPr>
                          <a:rPr lang="en-GB" i="1" smtClean="0">
                            <a:latin typeface="Cambria Math" panose="02040503050406030204" pitchFamily="18" charset="0"/>
                          </a:rPr>
                        </m:ctrlPr>
                      </m:radPr>
                      <m:deg/>
                      <m:e>
                        <m:r>
                          <a:rPr lang="en-US" b="0" i="1" smtClean="0">
                            <a:latin typeface="Cambria Math" panose="02040503050406030204" pitchFamily="18" charset="0"/>
                          </a:rPr>
                          <m:t>𝑛</m:t>
                        </m:r>
                      </m:e>
                    </m:rad>
                  </m:oMath>
                </a14:m>
                <a:r>
                  <a:rPr lang="en-GB" dirty="0"/>
                  <a:t>) &lt; O(n) &lt; O(n</a:t>
                </a:r>
                <a:r>
                  <a:rPr lang="en-GB" baseline="30000" dirty="0"/>
                  <a:t>2</a:t>
                </a:r>
                <a:r>
                  <a:rPr lang="en-GB" dirty="0"/>
                  <a:t>) &lt; O(n</a:t>
                </a:r>
                <a:r>
                  <a:rPr lang="en-GB" baseline="30000" dirty="0"/>
                  <a:t>3</a:t>
                </a:r>
                <a:r>
                  <a:rPr lang="en-GB" dirty="0"/>
                  <a:t>) &lt; … &lt; O(2</a:t>
                </a:r>
                <a:r>
                  <a:rPr lang="en-GB" baseline="30000" dirty="0"/>
                  <a:t>n</a:t>
                </a:r>
                <a:r>
                  <a:rPr lang="en-GB" dirty="0"/>
                  <a:t>) &lt; O(3</a:t>
                </a:r>
                <a:r>
                  <a:rPr lang="en-GB" baseline="30000" dirty="0"/>
                  <a:t>n</a:t>
                </a:r>
                <a:r>
                  <a:rPr lang="en-GB" dirty="0"/>
                  <a:t>)</a:t>
                </a:r>
              </a:p>
            </p:txBody>
          </p:sp>
        </mc:Choice>
        <mc:Fallback xmlns="">
          <p:sp>
            <p:nvSpPr>
              <p:cNvPr id="8" name="TextBox 7">
                <a:extLst>
                  <a:ext uri="{FF2B5EF4-FFF2-40B4-BE49-F238E27FC236}">
                    <a16:creationId xmlns:a16="http://schemas.microsoft.com/office/drawing/2014/main" id="{6E7A0118-311B-4740-8B44-832396F4DFFA}"/>
                  </a:ext>
                </a:extLst>
              </p:cNvPr>
              <p:cNvSpPr txBox="1">
                <a:spLocks noRot="1" noChangeAspect="1" noMove="1" noResize="1" noEditPoints="1" noAdjustHandles="1" noChangeArrowheads="1" noChangeShapeType="1" noTextEdit="1"/>
              </p:cNvSpPr>
              <p:nvPr/>
            </p:nvSpPr>
            <p:spPr>
              <a:xfrm>
                <a:off x="791300" y="5796060"/>
                <a:ext cx="7017656" cy="372410"/>
              </a:xfrm>
              <a:prstGeom prst="rect">
                <a:avLst/>
              </a:prstGeom>
              <a:blipFill>
                <a:blip r:embed="rId3"/>
                <a:stretch>
                  <a:fillRect l="-694" t="-6349" r="-607" b="-23810"/>
                </a:stretch>
              </a:blipFill>
              <a:ln w="12700"/>
            </p:spPr>
            <p:txBody>
              <a:bodyPr/>
              <a:lstStyle/>
              <a:p>
                <a:r>
                  <a:rPr lang="en-US">
                    <a:noFill/>
                  </a:rPr>
                  <a:t> </a:t>
                </a:r>
              </a:p>
            </p:txBody>
          </p:sp>
        </mc:Fallback>
      </mc:AlternateContent>
    </p:spTree>
    <p:extLst>
      <p:ext uri="{BB962C8B-B14F-4D97-AF65-F5344CB8AC3E}">
        <p14:creationId xmlns:p14="http://schemas.microsoft.com/office/powerpoint/2010/main" val="8412343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dirty="0">
                <a:solidFill>
                  <a:srgbClr val="0000FF"/>
                </a:solidFill>
              </a:rPr>
              <a:t>Algorithmic Problem Solving</a:t>
            </a:r>
          </a:p>
        </p:txBody>
      </p:sp>
      <p:sp>
        <p:nvSpPr>
          <p:cNvPr id="43" name="Slide Number Placeholder 42"/>
          <p:cNvSpPr>
            <a:spLocks noGrp="1"/>
          </p:cNvSpPr>
          <p:nvPr>
            <p:ph type="sldNum" sz="quarter" idx="12"/>
          </p:nvPr>
        </p:nvSpPr>
        <p:spPr/>
        <p:txBody>
          <a:bodyPr>
            <a:normAutofit/>
          </a:bodyPr>
          <a:lstStyle/>
          <a:p>
            <a:pPr>
              <a:defRPr/>
            </a:pPr>
            <a:r>
              <a:rPr lang="en-US" dirty="0"/>
              <a:t>Week13 - </a:t>
            </a:r>
            <a:fld id="{F7EC234A-9094-4BB8-9EA4-75ECDA8A365B}" type="slidenum">
              <a:rPr lang="en-US"/>
              <a:pPr>
                <a:defRPr/>
              </a:pPr>
              <a:t>4</a:t>
            </a:fld>
            <a:endParaRPr lang="en-US" dirty="0"/>
          </a:p>
        </p:txBody>
      </p:sp>
      <p:sp>
        <p:nvSpPr>
          <p:cNvPr id="6"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HighlightTextShape201406241503265130"/>
          <p:cNvSpPr>
            <a:spLocks noChangeArrowheads="1"/>
          </p:cNvSpPr>
          <p:nvPr/>
        </p:nvSpPr>
        <p:spPr bwMode="auto">
          <a:xfrm>
            <a:off x="491319" y="12192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r>
              <a:rPr lang="en-US" sz="2800" dirty="0"/>
              <a:t>The Problem </a:t>
            </a:r>
          </a:p>
          <a:p>
            <a:pPr marL="288925" indent="-288925" eaLnBrk="1" hangingPunct="1">
              <a:spcBef>
                <a:spcPts val="600"/>
              </a:spcBef>
              <a:buClr>
                <a:schemeClr val="bg1">
                  <a:lumMod val="50000"/>
                </a:schemeClr>
              </a:buClr>
              <a:buSzPct val="120000"/>
              <a:buFont typeface="Wingdings" pitchFamily="2" charset="2"/>
              <a:buChar char="§"/>
            </a:pPr>
            <a:endParaRPr lang="en-US" sz="2800" dirty="0"/>
          </a:p>
          <a:p>
            <a:pPr marL="288925" indent="-288925" eaLnBrk="1" hangingPunct="1">
              <a:spcBef>
                <a:spcPts val="600"/>
              </a:spcBef>
              <a:buClr>
                <a:schemeClr val="bg1">
                  <a:lumMod val="50000"/>
                </a:schemeClr>
              </a:buClr>
              <a:buSzPct val="120000"/>
              <a:buFont typeface="Wingdings" pitchFamily="2" charset="2"/>
              <a:buChar char="§"/>
            </a:pPr>
            <a:r>
              <a:rPr lang="en-US" sz="2800" dirty="0"/>
              <a:t>The Process</a:t>
            </a:r>
          </a:p>
          <a:p>
            <a:pPr marL="288925" indent="-288925" eaLnBrk="1" hangingPunct="1">
              <a:spcBef>
                <a:spcPts val="600"/>
              </a:spcBef>
              <a:buClr>
                <a:schemeClr val="bg1">
                  <a:lumMod val="50000"/>
                </a:schemeClr>
              </a:buClr>
              <a:buSzPct val="120000"/>
              <a:buFont typeface="Wingdings" pitchFamily="2" charset="2"/>
              <a:buChar char="§"/>
            </a:pPr>
            <a:endParaRPr lang="en-US" sz="2800" dirty="0"/>
          </a:p>
          <a:p>
            <a:pPr marL="288925" indent="-288925" eaLnBrk="1" hangingPunct="1">
              <a:spcBef>
                <a:spcPts val="600"/>
              </a:spcBef>
              <a:buClr>
                <a:schemeClr val="bg1">
                  <a:lumMod val="50000"/>
                </a:schemeClr>
              </a:buClr>
              <a:buSzPct val="120000"/>
              <a:buFont typeface="Wingdings" pitchFamily="2" charset="2"/>
              <a:buChar char="§"/>
            </a:pPr>
            <a:r>
              <a:rPr lang="en-US" sz="2800" dirty="0"/>
              <a:t>The Techniques</a:t>
            </a:r>
          </a:p>
          <a:p>
            <a:pPr eaLnBrk="1" hangingPunct="1">
              <a:spcBef>
                <a:spcPts val="600"/>
              </a:spcBef>
              <a:buClr>
                <a:schemeClr val="bg1">
                  <a:lumMod val="50000"/>
                </a:schemeClr>
              </a:buClr>
              <a:buSzPct val="120000"/>
            </a:pPr>
            <a:endParaRPr lang="en-US" sz="2800" dirty="0"/>
          </a:p>
          <a:p>
            <a:pPr marL="288925" indent="-288925" eaLnBrk="1" hangingPunct="1">
              <a:spcBef>
                <a:spcPts val="600"/>
              </a:spcBef>
              <a:buClr>
                <a:schemeClr val="bg1">
                  <a:lumMod val="50000"/>
                </a:schemeClr>
              </a:buClr>
              <a:buSzPct val="120000"/>
              <a:buFont typeface="Wingdings" pitchFamily="2" charset="2"/>
              <a:buChar char="§"/>
            </a:pPr>
            <a:endParaRPr lang="en-US" sz="2800" dirty="0" err="1"/>
          </a:p>
        </p:txBody>
      </p:sp>
    </p:spTree>
    <p:extLst>
      <p:ext uri="{BB962C8B-B14F-4D97-AF65-F5344CB8AC3E}">
        <p14:creationId xmlns:p14="http://schemas.microsoft.com/office/powerpoint/2010/main" val="383394793"/>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Time Complexity Analysis</a:t>
            </a:r>
          </a:p>
        </p:txBody>
      </p:sp>
      <p:sp>
        <p:nvSpPr>
          <p:cNvPr id="7" name="Slide Number Placeholder 6"/>
          <p:cNvSpPr>
            <a:spLocks noGrp="1"/>
          </p:cNvSpPr>
          <p:nvPr>
            <p:ph type="sldNum" sz="quarter" idx="12"/>
          </p:nvPr>
        </p:nvSpPr>
        <p:spPr/>
        <p:txBody>
          <a:bodyPr>
            <a:normAutofit/>
          </a:bodyPr>
          <a:lstStyle/>
          <a:p>
            <a:pPr>
              <a:defRPr/>
            </a:pPr>
            <a:r>
              <a:rPr lang="en-US" dirty="0"/>
              <a:t>Week13 - </a:t>
            </a:r>
            <a:fld id="{F7EC234A-9094-4BB8-9EA4-75ECDA8A365B}" type="slidenum">
              <a:rPr lang="en-US"/>
              <a:pPr>
                <a:defRPr/>
              </a:pPr>
              <a:t>40</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69" name="Rectangle 3"/>
          <p:cNvSpPr txBox="1">
            <a:spLocks noChangeArrowheads="1"/>
          </p:cNvSpPr>
          <p:nvPr/>
        </p:nvSpPr>
        <p:spPr>
          <a:xfrm>
            <a:off x="471488" y="1289049"/>
            <a:ext cx="8443912" cy="5423477"/>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457200" indent="-457200" fontAlgn="auto">
              <a:spcBef>
                <a:spcPts val="1200"/>
              </a:spcBef>
              <a:spcAft>
                <a:spcPts val="0"/>
              </a:spcAft>
              <a:buClr>
                <a:schemeClr val="tx1">
                  <a:lumMod val="90000"/>
                  <a:lumOff val="10000"/>
                </a:schemeClr>
              </a:buClr>
              <a:buSzPct val="100000"/>
              <a:buFont typeface="Wingdings" pitchFamily="2" charset="2"/>
              <a:buChar char="§"/>
            </a:pPr>
            <a:r>
              <a:rPr lang="en-GB" dirty="0"/>
              <a:t>Focus on the order of growth and the </a:t>
            </a:r>
            <a:r>
              <a:rPr lang="en-GB" dirty="0">
                <a:solidFill>
                  <a:srgbClr val="0000FF"/>
                </a:solidFill>
              </a:rPr>
              <a:t>worst-case scenario</a:t>
            </a:r>
            <a:r>
              <a:rPr lang="en-GB" dirty="0"/>
              <a:t>.</a:t>
            </a:r>
          </a:p>
          <a:p>
            <a:pPr marL="457200" indent="-457200" fontAlgn="auto">
              <a:spcBef>
                <a:spcPts val="1200"/>
              </a:spcBef>
              <a:spcAft>
                <a:spcPts val="0"/>
              </a:spcAft>
              <a:buClr>
                <a:schemeClr val="tx1">
                  <a:lumMod val="90000"/>
                  <a:lumOff val="10000"/>
                </a:schemeClr>
              </a:buClr>
              <a:buSzPct val="100000"/>
              <a:buFont typeface="Wingdings" pitchFamily="2" charset="2"/>
              <a:buChar char="§"/>
            </a:pPr>
            <a:r>
              <a:rPr lang="en-GB" dirty="0"/>
              <a:t>Example</a:t>
            </a:r>
          </a:p>
          <a:p>
            <a:pPr marL="731520" lvl="1" indent="-457200" fontAlgn="auto">
              <a:spcBef>
                <a:spcPts val="1200"/>
              </a:spcBef>
              <a:spcAft>
                <a:spcPts val="0"/>
              </a:spcAft>
              <a:buClr>
                <a:schemeClr val="tx1">
                  <a:lumMod val="90000"/>
                  <a:lumOff val="10000"/>
                </a:schemeClr>
              </a:buClr>
              <a:buSzPct val="100000"/>
              <a:buFont typeface="Wingdings" pitchFamily="2" charset="2"/>
              <a:buChar char="§"/>
            </a:pPr>
            <a:endParaRPr lang="en-GB" dirty="0"/>
          </a:p>
          <a:p>
            <a:pPr marL="731520" lvl="1" indent="-457200" fontAlgn="auto">
              <a:spcBef>
                <a:spcPts val="1200"/>
              </a:spcBef>
              <a:spcAft>
                <a:spcPts val="0"/>
              </a:spcAft>
              <a:buClr>
                <a:schemeClr val="tx1">
                  <a:lumMod val="90000"/>
                  <a:lumOff val="10000"/>
                </a:schemeClr>
              </a:buClr>
              <a:buSzPct val="100000"/>
              <a:buFont typeface="Wingdings" pitchFamily="2" charset="2"/>
              <a:buChar char="§"/>
            </a:pPr>
            <a:endParaRPr lang="en-GB" dirty="0"/>
          </a:p>
          <a:p>
            <a:pPr marL="731520" lvl="1" indent="-457200" fontAlgn="auto">
              <a:spcBef>
                <a:spcPts val="1200"/>
              </a:spcBef>
              <a:spcAft>
                <a:spcPts val="0"/>
              </a:spcAft>
              <a:buClr>
                <a:schemeClr val="tx1">
                  <a:lumMod val="90000"/>
                  <a:lumOff val="10000"/>
                </a:schemeClr>
              </a:buClr>
              <a:buSzPct val="100000"/>
              <a:buFont typeface="Wingdings" pitchFamily="2" charset="2"/>
              <a:buChar char="§"/>
            </a:pPr>
            <a:endParaRPr lang="en-GB" dirty="0">
              <a:solidFill>
                <a:srgbClr val="0000FF"/>
              </a:solidFill>
            </a:endParaRPr>
          </a:p>
          <a:p>
            <a:pPr marL="731520" lvl="1" indent="-457200" fontAlgn="auto">
              <a:spcBef>
                <a:spcPts val="1200"/>
              </a:spcBef>
              <a:spcAft>
                <a:spcPts val="0"/>
              </a:spcAft>
              <a:buClr>
                <a:schemeClr val="tx1">
                  <a:lumMod val="90000"/>
                  <a:lumOff val="10000"/>
                </a:schemeClr>
              </a:buClr>
              <a:buSzPct val="100000"/>
              <a:buFont typeface="Wingdings" pitchFamily="2" charset="2"/>
              <a:buChar char="§"/>
            </a:pPr>
            <a:endParaRPr lang="en-GB" dirty="0"/>
          </a:p>
          <a:p>
            <a:pPr marL="457200" indent="-457200" fontAlgn="auto">
              <a:spcBef>
                <a:spcPts val="1200"/>
              </a:spcBef>
              <a:spcAft>
                <a:spcPts val="0"/>
              </a:spcAft>
              <a:buClr>
                <a:schemeClr val="tx1">
                  <a:lumMod val="90000"/>
                  <a:lumOff val="10000"/>
                </a:schemeClr>
              </a:buClr>
              <a:buSzPct val="100000"/>
              <a:buFont typeface="Wingdings" pitchFamily="2" charset="2"/>
              <a:buChar char="§"/>
            </a:pPr>
            <a:endParaRPr lang="en-GB" dirty="0"/>
          </a:p>
          <a:p>
            <a:pPr marL="731520" lvl="1" indent="-457200" fontAlgn="auto">
              <a:spcBef>
                <a:spcPts val="1200"/>
              </a:spcBef>
              <a:spcAft>
                <a:spcPts val="0"/>
              </a:spcAft>
              <a:buClr>
                <a:schemeClr val="tx1">
                  <a:lumMod val="90000"/>
                  <a:lumOff val="10000"/>
                </a:schemeClr>
              </a:buClr>
              <a:buSzPct val="100000"/>
              <a:buFont typeface="Wingdings" pitchFamily="2" charset="2"/>
              <a:buChar char="§"/>
            </a:pPr>
            <a:endParaRPr lang="en-GB" dirty="0"/>
          </a:p>
        </p:txBody>
      </p:sp>
      <p:sp>
        <p:nvSpPr>
          <p:cNvPr id="8" name="TextBox 7">
            <a:extLst>
              <a:ext uri="{FF2B5EF4-FFF2-40B4-BE49-F238E27FC236}">
                <a16:creationId xmlns:a16="http://schemas.microsoft.com/office/drawing/2014/main" id="{33EBD86B-E14A-44AC-BFF9-0E84C3CD8A92}"/>
              </a:ext>
            </a:extLst>
          </p:cNvPr>
          <p:cNvSpPr txBox="1"/>
          <p:nvPr/>
        </p:nvSpPr>
        <p:spPr>
          <a:xfrm>
            <a:off x="1013878" y="2662019"/>
            <a:ext cx="5249270" cy="230832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1600" b="1" dirty="0">
                <a:solidFill>
                  <a:srgbClr val="0000FF"/>
                </a:solidFill>
                <a:latin typeface="Courier New" pitchFamily="49" charset="0"/>
                <a:cs typeface="Courier New" pitchFamily="49" charset="0"/>
              </a:rPr>
              <a:t>bool</a:t>
            </a:r>
            <a:r>
              <a:rPr lang="en-US" sz="1600" b="1" dirty="0">
                <a:solidFill>
                  <a:schemeClr val="tx1"/>
                </a:solidFill>
                <a:latin typeface="Courier New" pitchFamily="49" charset="0"/>
                <a:cs typeface="Courier New" pitchFamily="49" charset="0"/>
              </a:rPr>
              <a:t> </a:t>
            </a:r>
            <a:r>
              <a:rPr lang="en-US" sz="1600" b="1" dirty="0" err="1">
                <a:solidFill>
                  <a:schemeClr val="tx1"/>
                </a:solidFill>
                <a:latin typeface="Courier New" pitchFamily="49" charset="0"/>
                <a:cs typeface="Courier New" pitchFamily="49" charset="0"/>
              </a:rPr>
              <a:t>is_prime</a:t>
            </a:r>
            <a:r>
              <a:rPr lang="en-US" sz="1600" b="1" dirty="0">
                <a:solidFill>
                  <a:schemeClr val="tx1"/>
                </a:solidFill>
                <a:latin typeface="Courier New" pitchFamily="49" charset="0"/>
                <a:cs typeface="Courier New" pitchFamily="49" charset="0"/>
              </a:rPr>
              <a:t>(</a:t>
            </a:r>
            <a:r>
              <a:rPr lang="en-US" sz="1600" b="1" dirty="0">
                <a:solidFill>
                  <a:srgbClr val="0000FF"/>
                </a:solidFill>
                <a:latin typeface="Courier New" pitchFamily="49" charset="0"/>
                <a:cs typeface="Courier New" pitchFamily="49" charset="0"/>
              </a:rPr>
              <a:t>long</a:t>
            </a:r>
            <a:r>
              <a:rPr lang="en-US" sz="1600" b="1" dirty="0">
                <a:solidFill>
                  <a:schemeClr val="tx1"/>
                </a:solidFill>
                <a:latin typeface="Courier New" pitchFamily="49" charset="0"/>
                <a:cs typeface="Courier New" pitchFamily="49" charset="0"/>
              </a:rPr>
              <a:t> n){</a:t>
            </a:r>
          </a:p>
          <a:p>
            <a:pPr>
              <a:defRPr/>
            </a:pPr>
            <a:endParaRPr lang="en-US" sz="1600" b="1" dirty="0">
              <a:solidFill>
                <a:schemeClr val="tx1"/>
              </a:solidFill>
              <a:latin typeface="Courier New" pitchFamily="49" charset="0"/>
              <a:cs typeface="Courier New" pitchFamily="49" charset="0"/>
            </a:endParaRPr>
          </a:p>
          <a:p>
            <a:pPr>
              <a:defRPr/>
            </a:pP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for</a:t>
            </a: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long</a:t>
            </a:r>
            <a:r>
              <a:rPr lang="en-US" sz="1600" b="1" dirty="0">
                <a:solidFill>
                  <a:schemeClr val="tx1"/>
                </a:solidFill>
                <a:latin typeface="Courier New" pitchFamily="49" charset="0"/>
                <a:cs typeface="Courier New" pitchFamily="49" charset="0"/>
              </a:rPr>
              <a:t> </a:t>
            </a:r>
            <a:r>
              <a:rPr lang="en-US" sz="1600" b="1" dirty="0" err="1">
                <a:solidFill>
                  <a:schemeClr val="tx1"/>
                </a:solidFill>
                <a:latin typeface="Courier New" pitchFamily="49" charset="0"/>
                <a:cs typeface="Courier New" pitchFamily="49" charset="0"/>
              </a:rPr>
              <a:t>i</a:t>
            </a:r>
            <a:r>
              <a:rPr lang="en-US" sz="1600" b="1" dirty="0">
                <a:solidFill>
                  <a:schemeClr val="tx1"/>
                </a:solidFill>
                <a:latin typeface="Courier New" pitchFamily="49" charset="0"/>
                <a:cs typeface="Courier New" pitchFamily="49" charset="0"/>
              </a:rPr>
              <a:t> = </a:t>
            </a:r>
            <a:r>
              <a:rPr lang="en-US" sz="1600" b="1" dirty="0">
                <a:solidFill>
                  <a:srgbClr val="C00000"/>
                </a:solidFill>
                <a:latin typeface="Courier New" pitchFamily="49" charset="0"/>
                <a:cs typeface="Courier New" pitchFamily="49" charset="0"/>
              </a:rPr>
              <a:t>2</a:t>
            </a:r>
            <a:r>
              <a:rPr lang="en-US" sz="1600" b="1" dirty="0">
                <a:solidFill>
                  <a:schemeClr val="tx1"/>
                </a:solidFill>
                <a:latin typeface="Courier New" pitchFamily="49" charset="0"/>
                <a:cs typeface="Courier New" pitchFamily="49" charset="0"/>
              </a:rPr>
              <a:t>; </a:t>
            </a:r>
            <a:r>
              <a:rPr lang="en-US" sz="1600" b="1" dirty="0" err="1">
                <a:solidFill>
                  <a:schemeClr val="tx1"/>
                </a:solidFill>
                <a:latin typeface="Courier New" pitchFamily="49" charset="0"/>
                <a:cs typeface="Courier New" pitchFamily="49" charset="0"/>
              </a:rPr>
              <a:t>i</a:t>
            </a:r>
            <a:r>
              <a:rPr lang="en-US" sz="1600" b="1" dirty="0">
                <a:solidFill>
                  <a:schemeClr val="tx1"/>
                </a:solidFill>
                <a:latin typeface="Courier New" pitchFamily="49" charset="0"/>
                <a:cs typeface="Courier New" pitchFamily="49" charset="0"/>
              </a:rPr>
              <a:t> &lt;= n - </a:t>
            </a:r>
            <a:r>
              <a:rPr lang="en-US" sz="1600" b="1" dirty="0">
                <a:solidFill>
                  <a:srgbClr val="C00000"/>
                </a:solidFill>
                <a:latin typeface="Courier New" pitchFamily="49" charset="0"/>
                <a:cs typeface="Courier New" pitchFamily="49" charset="0"/>
              </a:rPr>
              <a:t>1</a:t>
            </a:r>
            <a:r>
              <a:rPr lang="en-US" sz="1600" b="1" dirty="0">
                <a:solidFill>
                  <a:schemeClr val="tx1"/>
                </a:solidFill>
                <a:latin typeface="Courier New" pitchFamily="49" charset="0"/>
                <a:cs typeface="Courier New" pitchFamily="49" charset="0"/>
              </a:rPr>
              <a:t>; </a:t>
            </a:r>
            <a:r>
              <a:rPr lang="en-US" sz="1600" b="1" dirty="0" err="1">
                <a:solidFill>
                  <a:schemeClr val="tx1"/>
                </a:solidFill>
                <a:latin typeface="Courier New" pitchFamily="49" charset="0"/>
                <a:cs typeface="Courier New" pitchFamily="49" charset="0"/>
              </a:rPr>
              <a:t>i</a:t>
            </a:r>
            <a:r>
              <a:rPr lang="en-US" sz="1600" b="1" dirty="0">
                <a:solidFill>
                  <a:schemeClr val="tx1"/>
                </a:solidFill>
                <a:latin typeface="Courier New" pitchFamily="49" charset="0"/>
                <a:cs typeface="Courier New" pitchFamily="49" charset="0"/>
              </a:rPr>
              <a:t> += </a:t>
            </a:r>
            <a:r>
              <a:rPr lang="en-US" sz="1600" b="1" dirty="0">
                <a:solidFill>
                  <a:srgbClr val="C00000"/>
                </a:solidFill>
                <a:latin typeface="Courier New" pitchFamily="49" charset="0"/>
                <a:cs typeface="Courier New" pitchFamily="49" charset="0"/>
              </a:rPr>
              <a:t>1</a:t>
            </a:r>
            <a:r>
              <a:rPr lang="en-US" sz="1600" b="1" dirty="0">
                <a:solidFill>
                  <a:schemeClr val="tx1"/>
                </a:solidFill>
                <a:latin typeface="Courier New" pitchFamily="49" charset="0"/>
                <a:cs typeface="Courier New" pitchFamily="49" charset="0"/>
              </a:rPr>
              <a:t>) {</a:t>
            </a:r>
          </a:p>
          <a:p>
            <a:pPr>
              <a:defRPr/>
            </a:pP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if</a:t>
            </a:r>
            <a:r>
              <a:rPr lang="en-US" sz="1600" b="1" dirty="0">
                <a:solidFill>
                  <a:schemeClr val="tx1"/>
                </a:solidFill>
                <a:latin typeface="Courier New" pitchFamily="49" charset="0"/>
                <a:cs typeface="Courier New" pitchFamily="49" charset="0"/>
              </a:rPr>
              <a:t> (n % </a:t>
            </a:r>
            <a:r>
              <a:rPr lang="en-US" sz="1600" b="1" dirty="0" err="1">
                <a:solidFill>
                  <a:schemeClr val="tx1"/>
                </a:solidFill>
                <a:latin typeface="Courier New" pitchFamily="49" charset="0"/>
                <a:cs typeface="Courier New" pitchFamily="49" charset="0"/>
              </a:rPr>
              <a:t>i</a:t>
            </a:r>
            <a:r>
              <a:rPr lang="en-US" sz="1600" b="1" dirty="0">
                <a:solidFill>
                  <a:schemeClr val="tx1"/>
                </a:solidFill>
                <a:latin typeface="Courier New" pitchFamily="49" charset="0"/>
                <a:cs typeface="Courier New" pitchFamily="49" charset="0"/>
              </a:rPr>
              <a:t> == </a:t>
            </a:r>
            <a:r>
              <a:rPr lang="en-US" sz="1600" b="1" dirty="0">
                <a:solidFill>
                  <a:srgbClr val="C00000"/>
                </a:solidFill>
                <a:latin typeface="Courier New" pitchFamily="49" charset="0"/>
                <a:cs typeface="Courier New" pitchFamily="49" charset="0"/>
              </a:rPr>
              <a:t>0</a:t>
            </a:r>
            <a:r>
              <a:rPr lang="en-US" sz="1600" b="1" dirty="0">
                <a:solidFill>
                  <a:schemeClr val="tx1"/>
                </a:solidFill>
                <a:latin typeface="Courier New" pitchFamily="49" charset="0"/>
                <a:cs typeface="Courier New" pitchFamily="49" charset="0"/>
              </a:rPr>
              <a:t>) {</a:t>
            </a:r>
          </a:p>
          <a:p>
            <a:pPr>
              <a:defRPr/>
            </a:pP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return</a:t>
            </a: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false</a:t>
            </a:r>
            <a:r>
              <a:rPr lang="en-US" sz="1600" b="1" dirty="0">
                <a:solidFill>
                  <a:schemeClr val="tx1"/>
                </a:solidFill>
                <a:latin typeface="Courier New" pitchFamily="49" charset="0"/>
                <a:cs typeface="Courier New" pitchFamily="49" charset="0"/>
              </a:rPr>
              <a:t>;</a:t>
            </a:r>
          </a:p>
          <a:p>
            <a:pPr>
              <a:defRPr/>
            </a:pPr>
            <a:r>
              <a:rPr lang="en-US" sz="1600" b="1" dirty="0">
                <a:solidFill>
                  <a:schemeClr val="tx1"/>
                </a:solidFill>
                <a:latin typeface="Courier New" pitchFamily="49" charset="0"/>
                <a:cs typeface="Courier New" pitchFamily="49" charset="0"/>
              </a:rPr>
              <a:t>    }</a:t>
            </a:r>
          </a:p>
          <a:p>
            <a:pPr>
              <a:defRPr/>
            </a:pPr>
            <a:r>
              <a:rPr lang="en-US" sz="1600" b="1" dirty="0">
                <a:solidFill>
                  <a:schemeClr val="tx1"/>
                </a:solidFill>
                <a:latin typeface="Courier New" pitchFamily="49" charset="0"/>
                <a:cs typeface="Courier New" pitchFamily="49" charset="0"/>
              </a:rPr>
              <a:t>  }</a:t>
            </a:r>
          </a:p>
          <a:p>
            <a:pPr>
              <a:defRPr/>
            </a:pP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return</a:t>
            </a: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true</a:t>
            </a:r>
            <a:r>
              <a:rPr lang="en-US" sz="1600" b="1" dirty="0">
                <a:solidFill>
                  <a:schemeClr val="tx1"/>
                </a:solidFill>
                <a:latin typeface="Courier New" pitchFamily="49" charset="0"/>
                <a:cs typeface="Courier New" pitchFamily="49" charset="0"/>
              </a:rPr>
              <a:t>;</a:t>
            </a:r>
          </a:p>
          <a:p>
            <a:pPr>
              <a:defRPr/>
            </a:pPr>
            <a:r>
              <a:rPr lang="en-US" sz="1600" b="1" dirty="0">
                <a:solidFill>
                  <a:schemeClr val="tx1"/>
                </a:solidFill>
                <a:latin typeface="Courier New" pitchFamily="49" charset="0"/>
                <a:cs typeface="Courier New" pitchFamily="49" charset="0"/>
              </a:rPr>
              <a:t>}</a:t>
            </a:r>
          </a:p>
        </p:txBody>
      </p:sp>
      <p:sp>
        <p:nvSpPr>
          <p:cNvPr id="9" name="TextBox 8">
            <a:extLst>
              <a:ext uri="{FF2B5EF4-FFF2-40B4-BE49-F238E27FC236}">
                <a16:creationId xmlns:a16="http://schemas.microsoft.com/office/drawing/2014/main" id="{E0DAE2F8-91CC-42A9-9F08-A2CB7884BB4F}"/>
              </a:ext>
            </a:extLst>
          </p:cNvPr>
          <p:cNvSpPr txBox="1"/>
          <p:nvPr/>
        </p:nvSpPr>
        <p:spPr>
          <a:xfrm>
            <a:off x="3584435" y="4453814"/>
            <a:ext cx="5357425" cy="230832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1600" b="1" dirty="0">
                <a:solidFill>
                  <a:srgbClr val="0000FF"/>
                </a:solidFill>
                <a:latin typeface="Courier New" pitchFamily="49" charset="0"/>
                <a:cs typeface="Courier New" pitchFamily="49" charset="0"/>
              </a:rPr>
              <a:t>bool</a:t>
            </a:r>
            <a:r>
              <a:rPr lang="en-US" sz="1600" b="1" dirty="0">
                <a:solidFill>
                  <a:schemeClr val="tx1"/>
                </a:solidFill>
                <a:latin typeface="Courier New" pitchFamily="49" charset="0"/>
                <a:cs typeface="Courier New" pitchFamily="49" charset="0"/>
              </a:rPr>
              <a:t> </a:t>
            </a:r>
            <a:r>
              <a:rPr lang="en-US" sz="1600" b="1" dirty="0" err="1">
                <a:solidFill>
                  <a:schemeClr val="tx1"/>
                </a:solidFill>
                <a:latin typeface="Courier New" pitchFamily="49" charset="0"/>
                <a:cs typeface="Courier New" pitchFamily="49" charset="0"/>
              </a:rPr>
              <a:t>is_prime</a:t>
            </a:r>
            <a:r>
              <a:rPr lang="en-US" sz="1600" b="1" dirty="0">
                <a:solidFill>
                  <a:schemeClr val="tx1"/>
                </a:solidFill>
                <a:latin typeface="Courier New" pitchFamily="49" charset="0"/>
                <a:cs typeface="Courier New" pitchFamily="49" charset="0"/>
              </a:rPr>
              <a:t>(</a:t>
            </a:r>
            <a:r>
              <a:rPr lang="en-US" sz="1600" b="1" dirty="0">
                <a:solidFill>
                  <a:srgbClr val="0000FF"/>
                </a:solidFill>
                <a:latin typeface="Courier New" pitchFamily="49" charset="0"/>
                <a:cs typeface="Courier New" pitchFamily="49" charset="0"/>
              </a:rPr>
              <a:t>long</a:t>
            </a:r>
            <a:r>
              <a:rPr lang="en-US" sz="1600" b="1" dirty="0">
                <a:solidFill>
                  <a:schemeClr val="tx1"/>
                </a:solidFill>
                <a:latin typeface="Courier New" pitchFamily="49" charset="0"/>
                <a:cs typeface="Courier New" pitchFamily="49" charset="0"/>
              </a:rPr>
              <a:t> n){</a:t>
            </a:r>
          </a:p>
          <a:p>
            <a:pPr>
              <a:defRPr/>
            </a:pPr>
            <a:r>
              <a:rPr lang="en-US" sz="1600" b="1" dirty="0">
                <a:solidFill>
                  <a:schemeClr val="tx1"/>
                </a:solidFill>
                <a:latin typeface="Courier New" pitchFamily="49" charset="0"/>
                <a:cs typeface="Courier New" pitchFamily="49" charset="0"/>
              </a:rPr>
              <a:t>  </a:t>
            </a:r>
          </a:p>
          <a:p>
            <a:pPr>
              <a:defRPr/>
            </a:pP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for</a:t>
            </a: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long</a:t>
            </a:r>
            <a:r>
              <a:rPr lang="en-US" sz="1600" b="1" dirty="0">
                <a:solidFill>
                  <a:schemeClr val="tx1"/>
                </a:solidFill>
                <a:latin typeface="Courier New" pitchFamily="49" charset="0"/>
                <a:cs typeface="Courier New" pitchFamily="49" charset="0"/>
              </a:rPr>
              <a:t> </a:t>
            </a:r>
            <a:r>
              <a:rPr lang="en-US" sz="1600" b="1" dirty="0" err="1">
                <a:solidFill>
                  <a:schemeClr val="tx1"/>
                </a:solidFill>
                <a:latin typeface="Courier New" pitchFamily="49" charset="0"/>
                <a:cs typeface="Courier New" pitchFamily="49" charset="0"/>
              </a:rPr>
              <a:t>i</a:t>
            </a:r>
            <a:r>
              <a:rPr lang="en-US" sz="1600" b="1" dirty="0">
                <a:solidFill>
                  <a:schemeClr val="tx1"/>
                </a:solidFill>
                <a:latin typeface="Courier New" pitchFamily="49" charset="0"/>
                <a:cs typeface="Courier New" pitchFamily="49" charset="0"/>
              </a:rPr>
              <a:t> = </a:t>
            </a:r>
            <a:r>
              <a:rPr lang="en-US" sz="1600" b="1" dirty="0">
                <a:solidFill>
                  <a:srgbClr val="C00000"/>
                </a:solidFill>
                <a:latin typeface="Courier New" pitchFamily="49" charset="0"/>
                <a:cs typeface="Courier New" pitchFamily="49" charset="0"/>
              </a:rPr>
              <a:t>2</a:t>
            </a:r>
            <a:r>
              <a:rPr lang="en-US" sz="1600" b="1" dirty="0">
                <a:solidFill>
                  <a:schemeClr val="tx1"/>
                </a:solidFill>
                <a:latin typeface="Courier New" pitchFamily="49" charset="0"/>
                <a:cs typeface="Courier New" pitchFamily="49" charset="0"/>
              </a:rPr>
              <a:t>; </a:t>
            </a:r>
            <a:r>
              <a:rPr lang="en-US" sz="1600" b="1" dirty="0" err="1">
                <a:solidFill>
                  <a:schemeClr val="tx1"/>
                </a:solidFill>
                <a:latin typeface="Courier New" pitchFamily="49" charset="0"/>
                <a:cs typeface="Courier New" pitchFamily="49" charset="0"/>
              </a:rPr>
              <a:t>i</a:t>
            </a:r>
            <a:r>
              <a:rPr lang="en-US" sz="1600" b="1" dirty="0">
                <a:solidFill>
                  <a:schemeClr val="tx1"/>
                </a:solidFill>
                <a:latin typeface="Courier New" pitchFamily="49" charset="0"/>
                <a:cs typeface="Courier New" pitchFamily="49" charset="0"/>
              </a:rPr>
              <a:t> &lt;= sqrt(n); </a:t>
            </a:r>
            <a:r>
              <a:rPr lang="en-US" sz="1600" b="1" dirty="0" err="1">
                <a:solidFill>
                  <a:schemeClr val="tx1"/>
                </a:solidFill>
                <a:latin typeface="Courier New" pitchFamily="49" charset="0"/>
                <a:cs typeface="Courier New" pitchFamily="49" charset="0"/>
              </a:rPr>
              <a:t>i</a:t>
            </a:r>
            <a:r>
              <a:rPr lang="en-US" sz="1600" b="1" dirty="0">
                <a:solidFill>
                  <a:schemeClr val="tx1"/>
                </a:solidFill>
                <a:latin typeface="Courier New" pitchFamily="49" charset="0"/>
                <a:cs typeface="Courier New" pitchFamily="49" charset="0"/>
              </a:rPr>
              <a:t> += </a:t>
            </a:r>
            <a:r>
              <a:rPr lang="en-US" sz="1600" b="1" dirty="0">
                <a:solidFill>
                  <a:srgbClr val="C00000"/>
                </a:solidFill>
                <a:latin typeface="Courier New" pitchFamily="49" charset="0"/>
                <a:cs typeface="Courier New" pitchFamily="49" charset="0"/>
              </a:rPr>
              <a:t>1</a:t>
            </a:r>
            <a:r>
              <a:rPr lang="en-US" sz="1600" b="1" dirty="0">
                <a:solidFill>
                  <a:schemeClr val="tx1"/>
                </a:solidFill>
                <a:latin typeface="Courier New" pitchFamily="49" charset="0"/>
                <a:cs typeface="Courier New" pitchFamily="49" charset="0"/>
              </a:rPr>
              <a:t>) {</a:t>
            </a:r>
          </a:p>
          <a:p>
            <a:pPr>
              <a:defRPr/>
            </a:pP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if</a:t>
            </a:r>
            <a:r>
              <a:rPr lang="en-US" sz="1600" b="1" dirty="0">
                <a:solidFill>
                  <a:schemeClr val="tx1"/>
                </a:solidFill>
                <a:latin typeface="Courier New" pitchFamily="49" charset="0"/>
                <a:cs typeface="Courier New" pitchFamily="49" charset="0"/>
              </a:rPr>
              <a:t> (n % </a:t>
            </a:r>
            <a:r>
              <a:rPr lang="en-US" sz="1600" b="1" dirty="0" err="1">
                <a:solidFill>
                  <a:schemeClr val="tx1"/>
                </a:solidFill>
                <a:latin typeface="Courier New" pitchFamily="49" charset="0"/>
                <a:cs typeface="Courier New" pitchFamily="49" charset="0"/>
              </a:rPr>
              <a:t>i</a:t>
            </a:r>
            <a:r>
              <a:rPr lang="en-US" sz="1600" b="1" dirty="0">
                <a:solidFill>
                  <a:schemeClr val="tx1"/>
                </a:solidFill>
                <a:latin typeface="Courier New" pitchFamily="49" charset="0"/>
                <a:cs typeface="Courier New" pitchFamily="49" charset="0"/>
              </a:rPr>
              <a:t> == </a:t>
            </a:r>
            <a:r>
              <a:rPr lang="en-US" sz="1600" b="1" dirty="0">
                <a:solidFill>
                  <a:srgbClr val="C00000"/>
                </a:solidFill>
                <a:latin typeface="Courier New" pitchFamily="49" charset="0"/>
                <a:cs typeface="Courier New" pitchFamily="49" charset="0"/>
              </a:rPr>
              <a:t>0</a:t>
            </a:r>
            <a:r>
              <a:rPr lang="en-US" sz="1600" b="1" dirty="0">
                <a:solidFill>
                  <a:schemeClr val="tx1"/>
                </a:solidFill>
                <a:latin typeface="Courier New" pitchFamily="49" charset="0"/>
                <a:cs typeface="Courier New" pitchFamily="49" charset="0"/>
              </a:rPr>
              <a:t>) {</a:t>
            </a:r>
          </a:p>
          <a:p>
            <a:pPr>
              <a:defRPr/>
            </a:pP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return false</a:t>
            </a:r>
            <a:r>
              <a:rPr lang="en-US" sz="1600" b="1" dirty="0">
                <a:solidFill>
                  <a:schemeClr val="tx1"/>
                </a:solidFill>
                <a:latin typeface="Courier New" pitchFamily="49" charset="0"/>
                <a:cs typeface="Courier New" pitchFamily="49" charset="0"/>
              </a:rPr>
              <a:t>;</a:t>
            </a:r>
          </a:p>
          <a:p>
            <a:pPr>
              <a:defRPr/>
            </a:pPr>
            <a:r>
              <a:rPr lang="en-US" sz="1600" b="1" dirty="0">
                <a:solidFill>
                  <a:schemeClr val="tx1"/>
                </a:solidFill>
                <a:latin typeface="Courier New" pitchFamily="49" charset="0"/>
                <a:cs typeface="Courier New" pitchFamily="49" charset="0"/>
              </a:rPr>
              <a:t>    }</a:t>
            </a:r>
          </a:p>
          <a:p>
            <a:pPr>
              <a:defRPr/>
            </a:pPr>
            <a:r>
              <a:rPr lang="en-US" sz="1600" b="1" dirty="0">
                <a:solidFill>
                  <a:schemeClr val="tx1"/>
                </a:solidFill>
                <a:latin typeface="Courier New" pitchFamily="49" charset="0"/>
                <a:cs typeface="Courier New" pitchFamily="49" charset="0"/>
              </a:rPr>
              <a:t>  }</a:t>
            </a:r>
          </a:p>
          <a:p>
            <a:pPr>
              <a:defRPr/>
            </a:pP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return</a:t>
            </a:r>
            <a:r>
              <a:rPr lang="en-US" sz="1600" b="1" dirty="0">
                <a:solidFill>
                  <a:schemeClr val="tx1"/>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true</a:t>
            </a:r>
            <a:r>
              <a:rPr lang="en-US" sz="1600" b="1" dirty="0">
                <a:solidFill>
                  <a:schemeClr val="tx1"/>
                </a:solidFill>
                <a:latin typeface="Courier New" pitchFamily="49" charset="0"/>
                <a:cs typeface="Courier New" pitchFamily="49" charset="0"/>
              </a:rPr>
              <a:t>;</a:t>
            </a:r>
          </a:p>
          <a:p>
            <a:pPr>
              <a:defRPr/>
            </a:pPr>
            <a:r>
              <a:rPr lang="en-US" sz="1600" b="1" dirty="0">
                <a:solidFill>
                  <a:schemeClr val="tx1"/>
                </a:solidFill>
                <a:latin typeface="Courier New" pitchFamily="49" charset="0"/>
                <a:cs typeface="Courier New" pitchFamily="49" charset="0"/>
              </a:rPr>
              <a:t>}</a:t>
            </a:r>
          </a:p>
        </p:txBody>
      </p:sp>
      <p:sp>
        <p:nvSpPr>
          <p:cNvPr id="10" name="Rectangle 9">
            <a:extLst>
              <a:ext uri="{FF2B5EF4-FFF2-40B4-BE49-F238E27FC236}">
                <a16:creationId xmlns:a16="http://schemas.microsoft.com/office/drawing/2014/main" id="{77EFE947-730A-4EF3-82CB-A3F101E6D172}"/>
              </a:ext>
            </a:extLst>
          </p:cNvPr>
          <p:cNvSpPr/>
          <p:nvPr/>
        </p:nvSpPr>
        <p:spPr>
          <a:xfrm>
            <a:off x="3382295" y="3149315"/>
            <a:ext cx="1396181" cy="3124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611F6D12-2380-4370-B223-2337A573F1C0}"/>
              </a:ext>
            </a:extLst>
          </p:cNvPr>
          <p:cNvSpPr/>
          <p:nvPr/>
        </p:nvSpPr>
        <p:spPr>
          <a:xfrm>
            <a:off x="5943598" y="4952246"/>
            <a:ext cx="1676401" cy="3124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DB0381BA-EAF8-47AB-91D9-6F294A733F6A}"/>
              </a:ext>
            </a:extLst>
          </p:cNvPr>
          <p:cNvSpPr txBox="1"/>
          <p:nvPr/>
        </p:nvSpPr>
        <p:spPr>
          <a:xfrm>
            <a:off x="7249389" y="5607976"/>
            <a:ext cx="1437411" cy="646331"/>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This is more efficient!</a:t>
            </a:r>
          </a:p>
        </p:txBody>
      </p:sp>
      <p:sp>
        <p:nvSpPr>
          <p:cNvPr id="14" name="TextBox 13">
            <a:extLst>
              <a:ext uri="{FF2B5EF4-FFF2-40B4-BE49-F238E27FC236}">
                <a16:creationId xmlns:a16="http://schemas.microsoft.com/office/drawing/2014/main" id="{3A707D11-2221-4B70-A383-BC6518A42A05}"/>
              </a:ext>
            </a:extLst>
          </p:cNvPr>
          <p:cNvSpPr txBox="1"/>
          <p:nvPr/>
        </p:nvSpPr>
        <p:spPr>
          <a:xfrm>
            <a:off x="6403072" y="2682811"/>
            <a:ext cx="1438338" cy="646331"/>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Best case: </a:t>
            </a:r>
          </a:p>
          <a:p>
            <a:r>
              <a:rPr lang="en-US" dirty="0"/>
              <a:t>Both O(1)</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1E02B8D-D2D3-44AF-B2F0-E85171B024BF}"/>
                  </a:ext>
                </a:extLst>
              </p:cNvPr>
              <p:cNvSpPr txBox="1"/>
              <p:nvPr/>
            </p:nvSpPr>
            <p:spPr>
              <a:xfrm>
                <a:off x="6427469" y="3498622"/>
                <a:ext cx="1438338" cy="649409"/>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Worst case: </a:t>
                </a:r>
                <a:br>
                  <a:rPr lang="en-US" dirty="0"/>
                </a:br>
                <a:r>
                  <a:rPr lang="en-US" dirty="0"/>
                  <a:t>O(n) vs (</a:t>
                </a:r>
                <a14:m>
                  <m:oMath xmlns:m="http://schemas.openxmlformats.org/officeDocument/2006/math">
                    <m:rad>
                      <m:radPr>
                        <m:degHide m:val="on"/>
                        <m:ctrlPr>
                          <a:rPr lang="en-GB" i="1" smtClean="0">
                            <a:latin typeface="Cambria Math" panose="02040503050406030204" pitchFamily="18" charset="0"/>
                          </a:rPr>
                        </m:ctrlPr>
                      </m:radPr>
                      <m:deg/>
                      <m:e>
                        <m:r>
                          <a:rPr lang="en-US" b="0" i="1" smtClean="0">
                            <a:latin typeface="Cambria Math" panose="02040503050406030204" pitchFamily="18" charset="0"/>
                          </a:rPr>
                          <m:t>𝑛</m:t>
                        </m:r>
                      </m:e>
                    </m:rad>
                  </m:oMath>
                </a14:m>
                <a:r>
                  <a:rPr lang="en-US" dirty="0"/>
                  <a:t>)</a:t>
                </a:r>
              </a:p>
            </p:txBody>
          </p:sp>
        </mc:Choice>
        <mc:Fallback xmlns="">
          <p:sp>
            <p:nvSpPr>
              <p:cNvPr id="15" name="TextBox 14">
                <a:extLst>
                  <a:ext uri="{FF2B5EF4-FFF2-40B4-BE49-F238E27FC236}">
                    <a16:creationId xmlns:a16="http://schemas.microsoft.com/office/drawing/2014/main" id="{21E02B8D-D2D3-44AF-B2F0-E85171B024BF}"/>
                  </a:ext>
                </a:extLst>
              </p:cNvPr>
              <p:cNvSpPr txBox="1">
                <a:spLocks noRot="1" noChangeAspect="1" noMove="1" noResize="1" noEditPoints="1" noAdjustHandles="1" noChangeArrowheads="1" noChangeShapeType="1" noTextEdit="1"/>
              </p:cNvSpPr>
              <p:nvPr/>
            </p:nvSpPr>
            <p:spPr>
              <a:xfrm>
                <a:off x="6427469" y="3498622"/>
                <a:ext cx="1438338" cy="649409"/>
              </a:xfrm>
              <a:prstGeom prst="rect">
                <a:avLst/>
              </a:prstGeom>
              <a:blipFill>
                <a:blip r:embed="rId3"/>
                <a:stretch>
                  <a:fillRect l="-2941" t="-4630" r="-4202" b="-13889"/>
                </a:stretch>
              </a:blipFill>
              <a:ln w="12700"/>
            </p:spPr>
            <p:txBody>
              <a:bodyPr/>
              <a:lstStyle/>
              <a:p>
                <a:r>
                  <a:rPr lang="en-US">
                    <a:noFill/>
                  </a:rPr>
                  <a:t> </a:t>
                </a:r>
              </a:p>
            </p:txBody>
          </p:sp>
        </mc:Fallback>
      </mc:AlternateContent>
    </p:spTree>
    <p:extLst>
      <p:ext uri="{BB962C8B-B14F-4D97-AF65-F5344CB8AC3E}">
        <p14:creationId xmlns:p14="http://schemas.microsoft.com/office/powerpoint/2010/main" val="3553860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dirty="0">
                <a:solidFill>
                  <a:srgbClr val="0000FF"/>
                </a:solidFill>
              </a:rPr>
              <a:t>Computer Memory</a:t>
            </a:r>
          </a:p>
        </p:txBody>
      </p:sp>
      <p:sp>
        <p:nvSpPr>
          <p:cNvPr id="43" name="Slide Number Placeholder 42"/>
          <p:cNvSpPr>
            <a:spLocks noGrp="1"/>
          </p:cNvSpPr>
          <p:nvPr>
            <p:ph type="sldNum" sz="quarter" idx="12"/>
          </p:nvPr>
        </p:nvSpPr>
        <p:spPr/>
        <p:txBody>
          <a:bodyPr>
            <a:normAutofit/>
          </a:bodyPr>
          <a:lstStyle/>
          <a:p>
            <a:pPr>
              <a:defRPr/>
            </a:pPr>
            <a:r>
              <a:rPr lang="en-US" dirty="0"/>
              <a:t>Week13 - </a:t>
            </a:r>
            <a:fld id="{F7EC234A-9094-4BB8-9EA4-75ECDA8A365B}" type="slidenum">
              <a:rPr lang="en-US"/>
              <a:pPr>
                <a:defRPr/>
              </a:pPr>
              <a:t>41</a:t>
            </a:fld>
            <a:endParaRPr lang="en-US" dirty="0"/>
          </a:p>
        </p:txBody>
      </p:sp>
      <p:sp>
        <p:nvSpPr>
          <p:cNvPr id="6"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HighlightTextShape201406241503265130"/>
          <p:cNvSpPr>
            <a:spLocks noChangeArrowheads="1"/>
          </p:cNvSpPr>
          <p:nvPr/>
        </p:nvSpPr>
        <p:spPr bwMode="auto">
          <a:xfrm>
            <a:off x="491319" y="12192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r>
              <a:rPr lang="en-US" sz="2800" dirty="0"/>
              <a:t>Memory Address and Pointer</a:t>
            </a:r>
          </a:p>
          <a:p>
            <a:pPr marL="288925" indent="-288925" eaLnBrk="1" hangingPunct="1">
              <a:spcBef>
                <a:spcPts val="600"/>
              </a:spcBef>
              <a:buClr>
                <a:schemeClr val="bg1">
                  <a:lumMod val="50000"/>
                </a:schemeClr>
              </a:buClr>
              <a:buSzPct val="120000"/>
              <a:buFont typeface="Wingdings" pitchFamily="2" charset="2"/>
              <a:buChar char="§"/>
            </a:pPr>
            <a:endParaRPr lang="en-US" sz="2800" dirty="0"/>
          </a:p>
          <a:p>
            <a:pPr marL="288925" indent="-288925" eaLnBrk="1" hangingPunct="1">
              <a:spcBef>
                <a:spcPts val="600"/>
              </a:spcBef>
              <a:buClr>
                <a:schemeClr val="bg1">
                  <a:lumMod val="50000"/>
                </a:schemeClr>
              </a:buClr>
              <a:buSzPct val="120000"/>
              <a:buFont typeface="Wingdings" pitchFamily="2" charset="2"/>
              <a:buChar char="§"/>
            </a:pPr>
            <a:r>
              <a:rPr lang="en-US" sz="2800" dirty="0"/>
              <a:t>Call Stack and Heap</a:t>
            </a:r>
          </a:p>
          <a:p>
            <a:pPr marL="288925" indent="-288925" eaLnBrk="1" hangingPunct="1">
              <a:spcBef>
                <a:spcPts val="600"/>
              </a:spcBef>
              <a:buClr>
                <a:schemeClr val="bg1">
                  <a:lumMod val="50000"/>
                </a:schemeClr>
              </a:buClr>
              <a:buSzPct val="120000"/>
              <a:buFont typeface="Wingdings" pitchFamily="2" charset="2"/>
              <a:buChar char="§"/>
            </a:pPr>
            <a:endParaRPr lang="en-US" sz="2800" dirty="0"/>
          </a:p>
          <a:p>
            <a:pPr marL="288925" indent="-288925" eaLnBrk="1" hangingPunct="1">
              <a:spcBef>
                <a:spcPts val="600"/>
              </a:spcBef>
              <a:buClr>
                <a:schemeClr val="bg1">
                  <a:lumMod val="50000"/>
                </a:schemeClr>
              </a:buClr>
              <a:buSzPct val="120000"/>
              <a:buFont typeface="Wingdings" pitchFamily="2" charset="2"/>
              <a:buChar char="§"/>
            </a:pPr>
            <a:r>
              <a:rPr lang="en-US" sz="2800" dirty="0"/>
              <a:t>Call by Reference</a:t>
            </a:r>
          </a:p>
          <a:p>
            <a:pPr marL="288925" indent="-288925" eaLnBrk="1" hangingPunct="1">
              <a:spcBef>
                <a:spcPts val="600"/>
              </a:spcBef>
              <a:buClr>
                <a:schemeClr val="bg1">
                  <a:lumMod val="50000"/>
                </a:schemeClr>
              </a:buClr>
              <a:buSzPct val="120000"/>
              <a:buFont typeface="Wingdings" pitchFamily="2" charset="2"/>
              <a:buChar char="§"/>
            </a:pPr>
            <a:endParaRPr lang="en-US" sz="2800" dirty="0" err="1"/>
          </a:p>
        </p:txBody>
      </p:sp>
    </p:spTree>
    <p:extLst>
      <p:ext uri="{BB962C8B-B14F-4D97-AF65-F5344CB8AC3E}">
        <p14:creationId xmlns:p14="http://schemas.microsoft.com/office/powerpoint/2010/main" val="1266940232"/>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Memory Address</a:t>
            </a:r>
          </a:p>
        </p:txBody>
      </p:sp>
      <p:sp>
        <p:nvSpPr>
          <p:cNvPr id="7" name="Slide Number Placeholder 6"/>
          <p:cNvSpPr>
            <a:spLocks noGrp="1"/>
          </p:cNvSpPr>
          <p:nvPr>
            <p:ph type="sldNum" sz="quarter" idx="12"/>
          </p:nvPr>
        </p:nvSpPr>
        <p:spPr/>
        <p:txBody>
          <a:bodyPr>
            <a:normAutofit/>
          </a:bodyPr>
          <a:lstStyle/>
          <a:p>
            <a:pPr>
              <a:defRPr/>
            </a:pPr>
            <a:r>
              <a:rPr lang="en-US" sz="1200" dirty="0"/>
              <a:t>Week13</a:t>
            </a:r>
            <a:r>
              <a:rPr sz="1200" dirty="0"/>
              <a:t> - </a:t>
            </a:r>
            <a:fld id="{F7EC234A-9094-4BB8-9EA4-75ECDA8A365B}" type="slidenum">
              <a:rPr sz="1200" smtClean="0"/>
              <a:pPr>
                <a:defRPr/>
              </a:pPr>
              <a:t>42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Content Placeholder 5"/>
          <p:cNvSpPr>
            <a:spLocks noGrp="1"/>
          </p:cNvSpPr>
          <p:nvPr>
            <p:ph idx="1"/>
          </p:nvPr>
        </p:nvSpPr>
        <p:spPr>
          <a:xfrm>
            <a:off x="587375" y="1187450"/>
            <a:ext cx="8292856" cy="1415073"/>
          </a:xfrm>
        </p:spPr>
        <p:txBody>
          <a:bodyPr>
            <a:noAutofit/>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Every location in the memory has an </a:t>
            </a:r>
            <a:r>
              <a:rPr lang="en-US" dirty="0">
                <a:solidFill>
                  <a:srgbClr val="0000FF"/>
                </a:solidFill>
              </a:rPr>
              <a:t>address</a:t>
            </a:r>
            <a:r>
              <a:rPr lang="en-US" dirty="0"/>
              <a:t> (i.e., a unique index number).</a:t>
            </a:r>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dirty="0"/>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Usually we visualize the memory as a 2D grid.</a:t>
            </a:r>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dirty="0"/>
          </a:p>
        </p:txBody>
      </p:sp>
      <p:pic>
        <p:nvPicPr>
          <p:cNvPr id="6" name="Picture 5" descr="Table&#10;&#10;Description automatically generated with medium confidence">
            <a:extLst>
              <a:ext uri="{FF2B5EF4-FFF2-40B4-BE49-F238E27FC236}">
                <a16:creationId xmlns:a16="http://schemas.microsoft.com/office/drawing/2014/main" id="{2E271368-8A2E-47CF-8B45-1AE02F6B8250}"/>
              </a:ext>
            </a:extLst>
          </p:cNvPr>
          <p:cNvPicPr>
            <a:picLocks noChangeAspect="1"/>
          </p:cNvPicPr>
          <p:nvPr/>
        </p:nvPicPr>
        <p:blipFill rotWithShape="1">
          <a:blip r:embed="rId3">
            <a:extLst>
              <a:ext uri="{28A0092B-C50C-407E-A947-70E740481C1C}">
                <a14:useLocalDpi xmlns:a14="http://schemas.microsoft.com/office/drawing/2010/main" val="0"/>
              </a:ext>
            </a:extLst>
          </a:blip>
          <a:srcRect l="13146" t="2597" r="32079" b="19980"/>
          <a:stretch/>
        </p:blipFill>
        <p:spPr>
          <a:xfrm>
            <a:off x="1738113" y="2904281"/>
            <a:ext cx="5008605" cy="2765424"/>
          </a:xfrm>
          <a:prstGeom prst="rect">
            <a:avLst/>
          </a:prstGeom>
        </p:spPr>
      </p:pic>
      <p:sp>
        <p:nvSpPr>
          <p:cNvPr id="13" name="TextBox 12">
            <a:extLst>
              <a:ext uri="{FF2B5EF4-FFF2-40B4-BE49-F238E27FC236}">
                <a16:creationId xmlns:a16="http://schemas.microsoft.com/office/drawing/2014/main" id="{4DA699A6-CA2F-4E98-B1C9-75406EBE16BD}"/>
              </a:ext>
            </a:extLst>
          </p:cNvPr>
          <p:cNvSpPr txBox="1"/>
          <p:nvPr/>
        </p:nvSpPr>
        <p:spPr>
          <a:xfrm>
            <a:off x="1426103" y="5971463"/>
            <a:ext cx="2290900" cy="646331"/>
          </a:xfrm>
          <a:prstGeom prst="rect">
            <a:avLst/>
          </a:prstGeom>
          <a:noFill/>
          <a:ln w="12700">
            <a:no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Addresses for the first slot in each row.</a:t>
            </a:r>
          </a:p>
        </p:txBody>
      </p:sp>
      <p:cxnSp>
        <p:nvCxnSpPr>
          <p:cNvPr id="10" name="Straight Arrow Connector 9">
            <a:extLst>
              <a:ext uri="{FF2B5EF4-FFF2-40B4-BE49-F238E27FC236}">
                <a16:creationId xmlns:a16="http://schemas.microsoft.com/office/drawing/2014/main" id="{023169A5-F4BB-4291-9612-587BA7561BEE}"/>
              </a:ext>
            </a:extLst>
          </p:cNvPr>
          <p:cNvCxnSpPr>
            <a:cxnSpLocks/>
          </p:cNvCxnSpPr>
          <p:nvPr/>
        </p:nvCxnSpPr>
        <p:spPr>
          <a:xfrm flipV="1">
            <a:off x="2571553" y="5649423"/>
            <a:ext cx="0" cy="277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7B276B3-8690-4038-BB33-E9C6A2F36099}"/>
              </a:ext>
            </a:extLst>
          </p:cNvPr>
          <p:cNvSpPr txBox="1"/>
          <p:nvPr/>
        </p:nvSpPr>
        <p:spPr>
          <a:xfrm>
            <a:off x="6966097" y="3714155"/>
            <a:ext cx="1818752" cy="923330"/>
          </a:xfrm>
          <a:prstGeom prst="rect">
            <a:avLst/>
          </a:prstGeom>
          <a:solidFill>
            <a:srgbClr val="CCFFFF"/>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What are the addresses of these slots?</a:t>
            </a:r>
          </a:p>
        </p:txBody>
      </p:sp>
      <p:cxnSp>
        <p:nvCxnSpPr>
          <p:cNvPr id="14" name="Straight Arrow Connector 13">
            <a:extLst>
              <a:ext uri="{FF2B5EF4-FFF2-40B4-BE49-F238E27FC236}">
                <a16:creationId xmlns:a16="http://schemas.microsoft.com/office/drawing/2014/main" id="{42CD5702-A66E-45D2-9504-6F75582EF02E}"/>
              </a:ext>
            </a:extLst>
          </p:cNvPr>
          <p:cNvCxnSpPr>
            <a:stCxn id="15" idx="1"/>
          </p:cNvCxnSpPr>
          <p:nvPr/>
        </p:nvCxnSpPr>
        <p:spPr>
          <a:xfrm flipH="1" flipV="1">
            <a:off x="6057900" y="3731079"/>
            <a:ext cx="908197" cy="44474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8622C8E-AB89-4EE2-B487-9281843AA94D}"/>
              </a:ext>
            </a:extLst>
          </p:cNvPr>
          <p:cNvCxnSpPr>
            <a:cxnSpLocks/>
            <a:stCxn id="15" idx="1"/>
          </p:cNvCxnSpPr>
          <p:nvPr/>
        </p:nvCxnSpPr>
        <p:spPr>
          <a:xfrm flipH="1">
            <a:off x="4939393" y="4175820"/>
            <a:ext cx="2026704" cy="82679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7BBF131-A483-45A8-BFDD-4AD4B55BBD13}"/>
              </a:ext>
            </a:extLst>
          </p:cNvPr>
          <p:cNvSpPr txBox="1"/>
          <p:nvPr/>
        </p:nvSpPr>
        <p:spPr>
          <a:xfrm>
            <a:off x="6873631" y="4839129"/>
            <a:ext cx="2177903" cy="646331"/>
          </a:xfrm>
          <a:prstGeom prst="rect">
            <a:avLst/>
          </a:prstGeom>
          <a:noFill/>
        </p:spPr>
        <p:txBody>
          <a:bodyPr wrap="square" rtlCol="0">
            <a:spAutoFit/>
          </a:bodyPr>
          <a:lstStyle/>
          <a:p>
            <a:r>
              <a:rPr lang="en-US" dirty="0"/>
              <a:t>1407230256855</a:t>
            </a:r>
            <a:r>
              <a:rPr lang="en-US" b="1" dirty="0"/>
              <a:t>42</a:t>
            </a:r>
          </a:p>
          <a:p>
            <a:r>
              <a:rPr lang="en-US" dirty="0"/>
              <a:t>1407230256855</a:t>
            </a:r>
            <a:r>
              <a:rPr lang="en-US" b="1" dirty="0"/>
              <a:t>63</a:t>
            </a:r>
          </a:p>
        </p:txBody>
      </p:sp>
      <p:sp>
        <p:nvSpPr>
          <p:cNvPr id="3" name="Rectangle 2">
            <a:extLst>
              <a:ext uri="{FF2B5EF4-FFF2-40B4-BE49-F238E27FC236}">
                <a16:creationId xmlns:a16="http://schemas.microsoft.com/office/drawing/2014/main" id="{089DF46C-9E73-4DDA-B367-1A5958BC44BA}"/>
              </a:ext>
            </a:extLst>
          </p:cNvPr>
          <p:cNvSpPr/>
          <p:nvPr/>
        </p:nvSpPr>
        <p:spPr>
          <a:xfrm>
            <a:off x="6883905" y="4839129"/>
            <a:ext cx="2041769" cy="6251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76189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US" altLang="zh-CN" sz="3600">
                <a:solidFill>
                  <a:srgbClr val="0000FF"/>
                </a:solidFill>
              </a:rPr>
              <a:t>Pointers</a:t>
            </a:r>
            <a:endParaRPr lang="en-GB" sz="3600">
              <a:solidFill>
                <a:srgbClr val="0000FF"/>
              </a:solidFill>
            </a:endParaRPr>
          </a:p>
        </p:txBody>
      </p:sp>
      <p:sp>
        <p:nvSpPr>
          <p:cNvPr id="7" name="Slide Number Placeholder 6"/>
          <p:cNvSpPr>
            <a:spLocks noGrp="1"/>
          </p:cNvSpPr>
          <p:nvPr>
            <p:ph type="sldNum" sz="quarter" idx="12"/>
          </p:nvPr>
        </p:nvSpPr>
        <p:spPr/>
        <p:txBody>
          <a:bodyPr>
            <a:normAutofit/>
          </a:bodyPr>
          <a:lstStyle/>
          <a:p>
            <a:pPr>
              <a:defRPr/>
            </a:pPr>
            <a:r>
              <a:rPr lang="en-US" dirty="0"/>
              <a:t>Week13 - </a:t>
            </a:r>
            <a:fld id="{F7EC234A-9094-4BB8-9EA4-75ECDA8A365B}" type="slidenum">
              <a:rPr lang="en-US"/>
              <a:pPr>
                <a:defRPr/>
              </a:pPr>
              <a:t>43</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23" name="TextBox 22"/>
          <p:cNvSpPr txBox="1"/>
          <p:nvPr/>
        </p:nvSpPr>
        <p:spPr>
          <a:xfrm>
            <a:off x="492132" y="1313061"/>
            <a:ext cx="6453118" cy="707886"/>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2000" b="1">
                <a:solidFill>
                  <a:srgbClr val="0000FF"/>
                </a:solidFill>
                <a:latin typeface="Courier New" pitchFamily="49" charset="0"/>
                <a:cs typeface="Courier New" pitchFamily="49" charset="0"/>
              </a:rPr>
              <a:t>long</a:t>
            </a:r>
            <a:r>
              <a:rPr lang="en-US" sz="2000" b="1">
                <a:solidFill>
                  <a:srgbClr val="000000"/>
                </a:solidFill>
                <a:latin typeface="Courier New" pitchFamily="49" charset="0"/>
                <a:cs typeface="Courier New" pitchFamily="49" charset="0"/>
              </a:rPr>
              <a:t> i = </a:t>
            </a:r>
            <a:r>
              <a:rPr lang="en-US" sz="2000" b="1">
                <a:solidFill>
                  <a:srgbClr val="008000"/>
                </a:solidFill>
                <a:latin typeface="Courier New" pitchFamily="49" charset="0"/>
                <a:cs typeface="Courier New" pitchFamily="49" charset="0"/>
              </a:rPr>
              <a:t>10</a:t>
            </a:r>
            <a:r>
              <a:rPr lang="en-US" sz="2000" b="1">
                <a:solidFill>
                  <a:srgbClr val="000000"/>
                </a:solidFill>
                <a:latin typeface="Courier New" pitchFamily="49" charset="0"/>
                <a:cs typeface="Courier New" pitchFamily="49" charset="0"/>
              </a:rPr>
              <a:t>, j = </a:t>
            </a:r>
            <a:r>
              <a:rPr lang="en-US" sz="2000" b="1">
                <a:solidFill>
                  <a:srgbClr val="008000"/>
                </a:solidFill>
                <a:latin typeface="Courier New" pitchFamily="49" charset="0"/>
                <a:cs typeface="Courier New" pitchFamily="49" charset="0"/>
              </a:rPr>
              <a:t>20</a:t>
            </a:r>
            <a:r>
              <a:rPr lang="en-US" sz="2000" b="1">
                <a:solidFill>
                  <a:srgbClr val="000000"/>
                </a:solidFill>
                <a:latin typeface="Courier New" pitchFamily="49" charset="0"/>
                <a:cs typeface="Courier New" pitchFamily="49" charset="0"/>
              </a:rPr>
              <a:t>;</a:t>
            </a:r>
          </a:p>
          <a:p>
            <a:pPr>
              <a:defRPr/>
            </a:pPr>
            <a:r>
              <a:rPr lang="en-US" sz="2000" b="1">
                <a:solidFill>
                  <a:srgbClr val="0000FF"/>
                </a:solidFill>
                <a:latin typeface="Courier New" pitchFamily="49" charset="0"/>
                <a:cs typeface="Courier New" pitchFamily="49" charset="0"/>
              </a:rPr>
              <a:t>long</a:t>
            </a:r>
            <a:r>
              <a:rPr lang="en-US" sz="2000" b="1">
                <a:solidFill>
                  <a:srgbClr val="000000"/>
                </a:solidFill>
                <a:latin typeface="Courier New" pitchFamily="49" charset="0"/>
                <a:cs typeface="Courier New" pitchFamily="49" charset="0"/>
              </a:rPr>
              <a:t> </a:t>
            </a:r>
            <a:r>
              <a:rPr lang="en-US" sz="2000" b="1">
                <a:solidFill>
                  <a:schemeClr val="tx1"/>
                </a:solidFill>
                <a:latin typeface="Courier New" pitchFamily="49" charset="0"/>
                <a:cs typeface="Courier New" pitchFamily="49" charset="0"/>
              </a:rPr>
              <a:t>*p</a:t>
            </a:r>
            <a:r>
              <a:rPr lang="en-US" sz="2000" b="1">
                <a:solidFill>
                  <a:srgbClr val="000000"/>
                </a:solidFill>
                <a:latin typeface="Courier New" pitchFamily="49" charset="0"/>
                <a:cs typeface="Courier New" pitchFamily="49" charset="0"/>
              </a:rPr>
              <a:t>; </a:t>
            </a:r>
            <a:r>
              <a:rPr lang="en-US" sz="1600" b="1">
                <a:solidFill>
                  <a:srgbClr val="800000"/>
                </a:solidFill>
                <a:latin typeface="Courier New" pitchFamily="49" charset="0"/>
                <a:cs typeface="Courier New" pitchFamily="49" charset="0"/>
              </a:rPr>
              <a:t>// p is a pointer to some long variable</a:t>
            </a:r>
            <a:endParaRPr lang="en-US" sz="1400" b="1">
              <a:solidFill>
                <a:srgbClr val="800000"/>
              </a:solidFill>
              <a:latin typeface="Courier New" pitchFamily="49" charset="0"/>
              <a:cs typeface="Courier New" pitchFamily="49" charset="0"/>
            </a:endParaRPr>
          </a:p>
        </p:txBody>
      </p:sp>
      <p:sp>
        <p:nvSpPr>
          <p:cNvPr id="24" name="TextBox 23"/>
          <p:cNvSpPr txBox="1"/>
          <p:nvPr/>
        </p:nvSpPr>
        <p:spPr>
          <a:xfrm>
            <a:off x="492131" y="2246078"/>
            <a:ext cx="6432865" cy="1323439"/>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2000" b="1">
                <a:solidFill>
                  <a:srgbClr val="000000"/>
                </a:solidFill>
                <a:latin typeface="Courier New" pitchFamily="49" charset="0"/>
                <a:cs typeface="Courier New" pitchFamily="49" charset="0"/>
              </a:rPr>
              <a:t>p = </a:t>
            </a:r>
            <a:r>
              <a:rPr lang="en-US" sz="2000" b="1">
                <a:solidFill>
                  <a:schemeClr val="tx1"/>
                </a:solidFill>
                <a:latin typeface="Courier New" pitchFamily="49" charset="0"/>
                <a:cs typeface="Courier New" pitchFamily="49" charset="0"/>
              </a:rPr>
              <a:t>&amp;i</a:t>
            </a:r>
            <a:r>
              <a:rPr lang="en-US" sz="2000" b="1">
                <a:solidFill>
                  <a:srgbClr val="000000"/>
                </a:solidFill>
                <a:latin typeface="Courier New" pitchFamily="49" charset="0"/>
                <a:cs typeface="Courier New" pitchFamily="49" charset="0"/>
              </a:rPr>
              <a:t>; </a:t>
            </a:r>
            <a:r>
              <a:rPr lang="en-US" sz="1600" b="1">
                <a:solidFill>
                  <a:srgbClr val="800000"/>
                </a:solidFill>
                <a:latin typeface="Courier New" pitchFamily="49" charset="0"/>
                <a:cs typeface="Courier New" pitchFamily="49" charset="0"/>
              </a:rPr>
              <a:t>// p now stores the address of variable i</a:t>
            </a:r>
          </a:p>
          <a:p>
            <a:pPr>
              <a:defRPr/>
            </a:pPr>
            <a:endParaRPr lang="en-US" sz="2000" b="1">
              <a:solidFill>
                <a:srgbClr val="000000"/>
              </a:solidFill>
              <a:latin typeface="Courier New" pitchFamily="49" charset="0"/>
              <a:cs typeface="Courier New" pitchFamily="49" charset="0"/>
            </a:endParaRPr>
          </a:p>
          <a:p>
            <a:pPr>
              <a:defRPr/>
            </a:pPr>
            <a:endParaRPr lang="en-US" sz="2000" b="1">
              <a:solidFill>
                <a:srgbClr val="000000"/>
              </a:solidFill>
              <a:latin typeface="Courier New" pitchFamily="49" charset="0"/>
              <a:cs typeface="Courier New" pitchFamily="49" charset="0"/>
            </a:endParaRPr>
          </a:p>
          <a:p>
            <a:pPr>
              <a:defRPr/>
            </a:pPr>
            <a:r>
              <a:rPr lang="en-US" sz="2000" b="1">
                <a:solidFill>
                  <a:srgbClr val="000000"/>
                </a:solidFill>
                <a:latin typeface="Courier New" pitchFamily="49" charset="0"/>
                <a:cs typeface="Courier New" pitchFamily="49" charset="0"/>
              </a:rPr>
              <a:t>cs1010_println_long(*p); </a:t>
            </a:r>
            <a:endParaRPr lang="en-US" sz="2000" b="1">
              <a:solidFill>
                <a:srgbClr val="800000"/>
              </a:solidFill>
              <a:latin typeface="Courier New" pitchFamily="49" charset="0"/>
              <a:cs typeface="Courier New" pitchFamily="49" charset="0"/>
            </a:endParaRPr>
          </a:p>
        </p:txBody>
      </p:sp>
      <p:grpSp>
        <p:nvGrpSpPr>
          <p:cNvPr id="6" name="Group 5"/>
          <p:cNvGrpSpPr/>
          <p:nvPr/>
        </p:nvGrpSpPr>
        <p:grpSpPr>
          <a:xfrm>
            <a:off x="6391275" y="1253544"/>
            <a:ext cx="2047875" cy="511556"/>
            <a:chOff x="6391275" y="1253544"/>
            <a:chExt cx="2047875" cy="511556"/>
          </a:xfrm>
        </p:grpSpPr>
        <p:grpSp>
          <p:nvGrpSpPr>
            <p:cNvPr id="26" name="Group 13"/>
            <p:cNvGrpSpPr>
              <a:grpSpLocks/>
            </p:cNvGrpSpPr>
            <p:nvPr/>
          </p:nvGrpSpPr>
          <p:grpSpPr bwMode="auto">
            <a:xfrm>
              <a:off x="6391275" y="1253544"/>
              <a:ext cx="799269" cy="511556"/>
              <a:chOff x="4834756" y="1996965"/>
              <a:chExt cx="798785" cy="511975"/>
            </a:xfrm>
          </p:grpSpPr>
          <p:sp>
            <p:nvSpPr>
              <p:cNvPr id="33" name="TextBox 9"/>
              <p:cNvSpPr txBox="1">
                <a:spLocks noChangeArrowheads="1"/>
              </p:cNvSpPr>
              <p:nvPr/>
            </p:nvSpPr>
            <p:spPr bwMode="auto">
              <a:xfrm>
                <a:off x="4834756" y="1996965"/>
                <a:ext cx="336331" cy="338554"/>
              </a:xfrm>
              <a:prstGeom prst="rect">
                <a:avLst/>
              </a:prstGeom>
              <a:noFill/>
              <a:ln w="9525">
                <a:noFill/>
                <a:miter lim="800000"/>
                <a:headEnd/>
                <a:tailEnd/>
              </a:ln>
            </p:spPr>
            <p:txBody>
              <a:bodyPr>
                <a:spAutoFit/>
              </a:bodyPr>
              <a:lstStyle/>
              <a:p>
                <a:r>
                  <a:rPr lang="en-US" sz="1600">
                    <a:latin typeface="Calibri" pitchFamily="34" charset="0"/>
                  </a:rPr>
                  <a:t>i</a:t>
                </a:r>
                <a:endParaRPr lang="en-SG" sz="1600">
                  <a:latin typeface="Calibri" pitchFamily="34" charset="0"/>
                </a:endParaRPr>
              </a:p>
            </p:txBody>
          </p:sp>
          <p:sp>
            <p:nvSpPr>
              <p:cNvPr id="34" name="TextBox 10"/>
              <p:cNvSpPr txBox="1">
                <a:spLocks noChangeArrowheads="1"/>
              </p:cNvSpPr>
              <p:nvPr/>
            </p:nvSpPr>
            <p:spPr bwMode="auto">
              <a:xfrm>
                <a:off x="5102769" y="2170386"/>
                <a:ext cx="530772" cy="338554"/>
              </a:xfrm>
              <a:prstGeom prst="rect">
                <a:avLst/>
              </a:prstGeom>
              <a:solidFill>
                <a:srgbClr val="FFCC66"/>
              </a:solidFill>
              <a:ln w="9525">
                <a:solidFill>
                  <a:schemeClr val="tx1"/>
                </a:solidFill>
                <a:miter lim="800000"/>
                <a:headEnd/>
                <a:tailEnd/>
              </a:ln>
            </p:spPr>
            <p:txBody>
              <a:bodyPr>
                <a:spAutoFit/>
              </a:bodyPr>
              <a:lstStyle/>
              <a:p>
                <a:pPr algn="ctr"/>
                <a:r>
                  <a:rPr lang="en-US" sz="1600">
                    <a:latin typeface="Calibri" pitchFamily="34" charset="0"/>
                  </a:rPr>
                  <a:t>10</a:t>
                </a:r>
                <a:endParaRPr lang="en-SG" sz="1600">
                  <a:latin typeface="Calibri" pitchFamily="34" charset="0"/>
                </a:endParaRPr>
              </a:p>
            </p:txBody>
          </p:sp>
        </p:grpSp>
        <p:grpSp>
          <p:nvGrpSpPr>
            <p:cNvPr id="27" name="Group 14"/>
            <p:cNvGrpSpPr>
              <a:grpSpLocks/>
            </p:cNvGrpSpPr>
            <p:nvPr/>
          </p:nvGrpSpPr>
          <p:grpSpPr bwMode="auto">
            <a:xfrm>
              <a:off x="7639879" y="1253544"/>
              <a:ext cx="799271" cy="511556"/>
              <a:chOff x="6027681" y="2023240"/>
              <a:chExt cx="798787" cy="511975"/>
            </a:xfrm>
          </p:grpSpPr>
          <p:sp>
            <p:nvSpPr>
              <p:cNvPr id="31" name="TextBox 11"/>
              <p:cNvSpPr txBox="1">
                <a:spLocks noChangeArrowheads="1"/>
              </p:cNvSpPr>
              <p:nvPr/>
            </p:nvSpPr>
            <p:spPr bwMode="auto">
              <a:xfrm>
                <a:off x="6027681" y="2023240"/>
                <a:ext cx="336331" cy="338554"/>
              </a:xfrm>
              <a:prstGeom prst="rect">
                <a:avLst/>
              </a:prstGeom>
              <a:noFill/>
              <a:ln w="9525">
                <a:noFill/>
                <a:miter lim="800000"/>
                <a:headEnd/>
                <a:tailEnd/>
              </a:ln>
            </p:spPr>
            <p:txBody>
              <a:bodyPr>
                <a:spAutoFit/>
              </a:bodyPr>
              <a:lstStyle/>
              <a:p>
                <a:r>
                  <a:rPr lang="en-US" sz="1600">
                    <a:latin typeface="Calibri" pitchFamily="34" charset="0"/>
                  </a:rPr>
                  <a:t>j</a:t>
                </a:r>
                <a:endParaRPr lang="en-SG" sz="1600">
                  <a:latin typeface="Calibri" pitchFamily="34" charset="0"/>
                </a:endParaRPr>
              </a:p>
            </p:txBody>
          </p:sp>
          <p:sp>
            <p:nvSpPr>
              <p:cNvPr id="32" name="TextBox 12"/>
              <p:cNvSpPr txBox="1">
                <a:spLocks noChangeArrowheads="1"/>
              </p:cNvSpPr>
              <p:nvPr/>
            </p:nvSpPr>
            <p:spPr bwMode="auto">
              <a:xfrm>
                <a:off x="6295695" y="2196661"/>
                <a:ext cx="530773" cy="338554"/>
              </a:xfrm>
              <a:prstGeom prst="rect">
                <a:avLst/>
              </a:prstGeom>
              <a:solidFill>
                <a:srgbClr val="FFCC66"/>
              </a:solidFill>
              <a:ln w="9525">
                <a:solidFill>
                  <a:schemeClr val="tx1"/>
                </a:solidFill>
                <a:miter lim="800000"/>
                <a:headEnd/>
                <a:tailEnd/>
              </a:ln>
            </p:spPr>
            <p:txBody>
              <a:bodyPr>
                <a:spAutoFit/>
              </a:bodyPr>
              <a:lstStyle/>
              <a:p>
                <a:pPr algn="ctr"/>
                <a:r>
                  <a:rPr lang="en-US" sz="1600">
                    <a:latin typeface="Calibri" pitchFamily="34" charset="0"/>
                  </a:rPr>
                  <a:t>20</a:t>
                </a:r>
                <a:endParaRPr lang="en-SG" sz="1600">
                  <a:latin typeface="Calibri" pitchFamily="34" charset="0"/>
                </a:endParaRPr>
              </a:p>
            </p:txBody>
          </p:sp>
        </p:grpSp>
      </p:grpSp>
      <p:grpSp>
        <p:nvGrpSpPr>
          <p:cNvPr id="28" name="Group 15"/>
          <p:cNvGrpSpPr>
            <a:grpSpLocks/>
          </p:cNvGrpSpPr>
          <p:nvPr/>
        </p:nvGrpSpPr>
        <p:grpSpPr bwMode="auto">
          <a:xfrm>
            <a:off x="7032477" y="2019925"/>
            <a:ext cx="799271" cy="511556"/>
            <a:chOff x="6027681" y="2023240"/>
            <a:chExt cx="798787" cy="511975"/>
          </a:xfrm>
        </p:grpSpPr>
        <p:sp>
          <p:nvSpPr>
            <p:cNvPr id="29" name="TextBox 16"/>
            <p:cNvSpPr txBox="1">
              <a:spLocks noChangeArrowheads="1"/>
            </p:cNvSpPr>
            <p:nvPr/>
          </p:nvSpPr>
          <p:spPr bwMode="auto">
            <a:xfrm>
              <a:off x="6027681" y="2023240"/>
              <a:ext cx="336331" cy="338554"/>
            </a:xfrm>
            <a:prstGeom prst="rect">
              <a:avLst/>
            </a:prstGeom>
            <a:noFill/>
            <a:ln w="9525">
              <a:noFill/>
              <a:miter lim="800000"/>
              <a:headEnd/>
              <a:tailEnd/>
            </a:ln>
          </p:spPr>
          <p:txBody>
            <a:bodyPr>
              <a:spAutoFit/>
            </a:bodyPr>
            <a:lstStyle/>
            <a:p>
              <a:r>
                <a:rPr lang="en-US" sz="1600">
                  <a:latin typeface="Calibri" pitchFamily="34" charset="0"/>
                </a:rPr>
                <a:t>p</a:t>
              </a:r>
              <a:endParaRPr lang="en-SG" sz="1600">
                <a:latin typeface="Calibri" pitchFamily="34" charset="0"/>
              </a:endParaRPr>
            </a:p>
          </p:txBody>
        </p:sp>
        <p:sp>
          <p:nvSpPr>
            <p:cNvPr id="30" name="TextBox 17"/>
            <p:cNvSpPr txBox="1">
              <a:spLocks noChangeArrowheads="1"/>
            </p:cNvSpPr>
            <p:nvPr/>
          </p:nvSpPr>
          <p:spPr bwMode="auto">
            <a:xfrm>
              <a:off x="6295954" y="2196801"/>
              <a:ext cx="529904" cy="338414"/>
            </a:xfrm>
            <a:prstGeom prst="rect">
              <a:avLst/>
            </a:prstGeom>
            <a:solidFill>
              <a:srgbClr val="9F9FFF"/>
            </a:solidFill>
            <a:ln w="9525">
              <a:solidFill>
                <a:schemeClr val="tx1"/>
              </a:solidFill>
              <a:miter lim="800000"/>
              <a:headEnd/>
              <a:tailEnd/>
            </a:ln>
          </p:spPr>
          <p:txBody>
            <a:bodyPr>
              <a:spAutoFit/>
            </a:bodyPr>
            <a:lstStyle/>
            <a:p>
              <a:pPr algn="ctr">
                <a:defRPr/>
              </a:pPr>
              <a:endParaRPr lang="en-SG" sz="1600">
                <a:latin typeface="Calibri" pitchFamily="34" charset="0"/>
                <a:cs typeface="Arial" pitchFamily="34" charset="0"/>
              </a:endParaRPr>
            </a:p>
          </p:txBody>
        </p:sp>
      </p:grpSp>
      <p:cxnSp>
        <p:nvCxnSpPr>
          <p:cNvPr id="35" name="Straight Arrow Connector 34"/>
          <p:cNvCxnSpPr>
            <a:cxnSpLocks noChangeShapeType="1"/>
          </p:cNvCxnSpPr>
          <p:nvPr/>
        </p:nvCxnSpPr>
        <p:spPr bwMode="auto">
          <a:xfrm rot="16200000" flipV="1">
            <a:off x="7134225" y="1909181"/>
            <a:ext cx="538163" cy="354013"/>
          </a:xfrm>
          <a:prstGeom prst="straightConnector1">
            <a:avLst/>
          </a:prstGeom>
          <a:noFill/>
          <a:ln w="19050" cap="sq" algn="ctr">
            <a:solidFill>
              <a:srgbClr val="0000FF"/>
            </a:solidFill>
            <a:round/>
            <a:headEnd/>
            <a:tailEnd type="triangle" w="med" len="med"/>
          </a:ln>
        </p:spPr>
      </p:cxnSp>
      <p:sp>
        <p:nvSpPr>
          <p:cNvPr id="36" name="TextBox 35"/>
          <p:cNvSpPr txBox="1"/>
          <p:nvPr/>
        </p:nvSpPr>
        <p:spPr>
          <a:xfrm>
            <a:off x="5990897" y="3147537"/>
            <a:ext cx="568645" cy="400050"/>
          </a:xfrm>
          <a:prstGeom prst="rect">
            <a:avLst/>
          </a:prstGeom>
          <a:solidFill>
            <a:srgbClr val="FFFFCC"/>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2000" b="1">
                <a:latin typeface="Courier New" pitchFamily="49" charset="0"/>
                <a:cs typeface="Courier New" pitchFamily="49" charset="0"/>
              </a:rPr>
              <a:t>10</a:t>
            </a:r>
          </a:p>
        </p:txBody>
      </p:sp>
      <p:sp>
        <p:nvSpPr>
          <p:cNvPr id="37" name="TextBox 36"/>
          <p:cNvSpPr txBox="1">
            <a:spLocks noChangeArrowheads="1"/>
          </p:cNvSpPr>
          <p:nvPr/>
        </p:nvSpPr>
        <p:spPr bwMode="auto">
          <a:xfrm>
            <a:off x="3708400" y="2656845"/>
            <a:ext cx="2851142" cy="369332"/>
          </a:xfrm>
          <a:prstGeom prst="rect">
            <a:avLst/>
          </a:prstGeom>
          <a:noFill/>
          <a:ln w="9525">
            <a:noFill/>
            <a:miter lim="800000"/>
            <a:headEnd/>
            <a:tailEnd/>
          </a:ln>
        </p:spPr>
        <p:txBody>
          <a:bodyPr wrap="square">
            <a:spAutoFit/>
          </a:bodyPr>
          <a:lstStyle/>
          <a:p>
            <a:r>
              <a:rPr lang="en-US"/>
              <a:t>Now </a:t>
            </a:r>
            <a:r>
              <a:rPr lang="en-US" b="1">
                <a:latin typeface="Courier New" pitchFamily="49" charset="0"/>
                <a:cs typeface="Courier New" pitchFamily="49" charset="0"/>
              </a:rPr>
              <a:t>*p</a:t>
            </a:r>
            <a:r>
              <a:rPr lang="en-US"/>
              <a:t> is equivalent to </a:t>
            </a:r>
            <a:r>
              <a:rPr lang="en-US" b="1">
                <a:latin typeface="Courier New" pitchFamily="49" charset="0"/>
                <a:cs typeface="Courier New" pitchFamily="49" charset="0"/>
              </a:rPr>
              <a:t>i</a:t>
            </a:r>
          </a:p>
        </p:txBody>
      </p:sp>
      <p:sp>
        <p:nvSpPr>
          <p:cNvPr id="38" name="Oval 44"/>
          <p:cNvSpPr>
            <a:spLocks noChangeArrowheads="1"/>
          </p:cNvSpPr>
          <p:nvPr/>
        </p:nvSpPr>
        <p:spPr bwMode="auto">
          <a:xfrm>
            <a:off x="1257196" y="1625780"/>
            <a:ext cx="447795" cy="436487"/>
          </a:xfrm>
          <a:prstGeom prst="ellipse">
            <a:avLst/>
          </a:prstGeom>
          <a:noFill/>
          <a:ln w="28575" cap="sq" algn="ctr">
            <a:solidFill>
              <a:srgbClr val="C00000"/>
            </a:solidFill>
            <a:round/>
            <a:headEnd type="none" w="sm" len="sm"/>
            <a:tailEnd type="none" w="sm" len="sm"/>
          </a:ln>
        </p:spPr>
        <p:txBody>
          <a:bodyPr/>
          <a:lstStyle/>
          <a:p>
            <a:endParaRPr lang="en-SG">
              <a:solidFill>
                <a:srgbClr val="C00000"/>
              </a:solidFill>
            </a:endParaRPr>
          </a:p>
        </p:txBody>
      </p:sp>
      <p:sp>
        <p:nvSpPr>
          <p:cNvPr id="39" name="Oval 44"/>
          <p:cNvSpPr>
            <a:spLocks noChangeArrowheads="1"/>
          </p:cNvSpPr>
          <p:nvPr/>
        </p:nvSpPr>
        <p:spPr bwMode="auto">
          <a:xfrm>
            <a:off x="1133908" y="2246078"/>
            <a:ext cx="470848" cy="428512"/>
          </a:xfrm>
          <a:prstGeom prst="ellipse">
            <a:avLst/>
          </a:prstGeom>
          <a:noFill/>
          <a:ln w="28575" cap="sq" algn="ctr">
            <a:solidFill>
              <a:srgbClr val="C00000"/>
            </a:solidFill>
            <a:round/>
            <a:headEnd type="none" w="sm" len="sm"/>
            <a:tailEnd type="none" w="sm" len="sm"/>
          </a:ln>
        </p:spPr>
        <p:txBody>
          <a:bodyPr/>
          <a:lstStyle/>
          <a:p>
            <a:endParaRPr lang="en-SG"/>
          </a:p>
        </p:txBody>
      </p:sp>
      <p:grpSp>
        <p:nvGrpSpPr>
          <p:cNvPr id="40" name="Group 39"/>
          <p:cNvGrpSpPr/>
          <p:nvPr/>
        </p:nvGrpSpPr>
        <p:grpSpPr>
          <a:xfrm>
            <a:off x="2267519" y="2548635"/>
            <a:ext cx="1348740" cy="519335"/>
            <a:chOff x="2727960" y="5916003"/>
            <a:chExt cx="1348740" cy="519335"/>
          </a:xfrm>
        </p:grpSpPr>
        <p:sp>
          <p:nvSpPr>
            <p:cNvPr id="41" name="Right Arrow 40"/>
            <p:cNvSpPr/>
            <p:nvPr/>
          </p:nvSpPr>
          <p:spPr bwMode="auto">
            <a:xfrm>
              <a:off x="2727960" y="5916003"/>
              <a:ext cx="1348740" cy="519335"/>
            </a:xfrm>
            <a:prstGeom prst="rightArrow">
              <a:avLst/>
            </a:prstGeom>
            <a:solidFill>
              <a:srgbClr val="FFC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42" name="TextBox 41"/>
            <p:cNvSpPr txBox="1"/>
            <p:nvPr/>
          </p:nvSpPr>
          <p:spPr>
            <a:xfrm>
              <a:off x="2827020" y="6008616"/>
              <a:ext cx="1249680" cy="338554"/>
            </a:xfrm>
            <a:prstGeom prst="rect">
              <a:avLst/>
            </a:prstGeom>
            <a:noFill/>
          </p:spPr>
          <p:txBody>
            <a:bodyPr wrap="square" rtlCol="0">
              <a:spAutoFit/>
            </a:bodyPr>
            <a:lstStyle/>
            <a:p>
              <a:r>
                <a:rPr lang="en-US" sz="1600"/>
                <a:t>Important!</a:t>
              </a:r>
            </a:p>
          </p:txBody>
        </p:sp>
      </p:grpSp>
      <p:sp>
        <p:nvSpPr>
          <p:cNvPr id="43" name="TextBox 42"/>
          <p:cNvSpPr txBox="1"/>
          <p:nvPr/>
        </p:nvSpPr>
        <p:spPr>
          <a:xfrm>
            <a:off x="492131" y="3697288"/>
            <a:ext cx="7073894" cy="892552"/>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pPr>
              <a:tabLst>
                <a:tab pos="1889125" algn="l"/>
              </a:tabLst>
              <a:defRPr/>
            </a:pPr>
            <a:r>
              <a:rPr lang="en-US" sz="1600" b="1">
                <a:solidFill>
                  <a:srgbClr val="800000"/>
                </a:solidFill>
                <a:latin typeface="Courier New" pitchFamily="49" charset="0"/>
                <a:cs typeface="Courier New" pitchFamily="49" charset="0"/>
              </a:rPr>
              <a:t>// *p accesses the value of pointed/referred variable </a:t>
            </a:r>
          </a:p>
          <a:p>
            <a:pPr>
              <a:tabLst>
                <a:tab pos="1939925" algn="l"/>
              </a:tabLst>
              <a:defRPr/>
            </a:pPr>
            <a:r>
              <a:rPr lang="en-US" sz="2000" b="1">
                <a:solidFill>
                  <a:srgbClr val="000000"/>
                </a:solidFill>
                <a:latin typeface="Courier New" pitchFamily="49" charset="0"/>
                <a:cs typeface="Courier New" pitchFamily="49" charset="0"/>
              </a:rPr>
              <a:t>*p = *p + </a:t>
            </a:r>
            <a:r>
              <a:rPr lang="en-US" sz="2000" b="1">
                <a:solidFill>
                  <a:srgbClr val="006600"/>
                </a:solidFill>
                <a:latin typeface="Courier New" pitchFamily="49" charset="0"/>
                <a:cs typeface="Courier New" pitchFamily="49" charset="0"/>
              </a:rPr>
              <a:t>2</a:t>
            </a:r>
            <a:r>
              <a:rPr lang="en-US" sz="2000" b="1">
                <a:solidFill>
                  <a:srgbClr val="000000"/>
                </a:solidFill>
                <a:latin typeface="Courier New" pitchFamily="49" charset="0"/>
                <a:cs typeface="Courier New" pitchFamily="49" charset="0"/>
              </a:rPr>
              <a:t>; </a:t>
            </a:r>
            <a:r>
              <a:rPr lang="en-US" sz="1600" b="1">
                <a:solidFill>
                  <a:srgbClr val="800000"/>
                </a:solidFill>
                <a:latin typeface="Courier New" pitchFamily="49" charset="0"/>
                <a:cs typeface="Courier New" pitchFamily="49" charset="0"/>
              </a:rPr>
              <a:t>// increment *p (which is i) by 2</a:t>
            </a:r>
            <a:endParaRPr lang="en-US" sz="1400" b="1">
              <a:solidFill>
                <a:srgbClr val="800000"/>
              </a:solidFill>
              <a:latin typeface="Courier New" pitchFamily="49" charset="0"/>
              <a:cs typeface="Courier New" pitchFamily="49" charset="0"/>
            </a:endParaRPr>
          </a:p>
          <a:p>
            <a:pPr>
              <a:tabLst>
                <a:tab pos="1939925" algn="l"/>
              </a:tabLst>
              <a:defRPr/>
            </a:pPr>
            <a:r>
              <a:rPr lang="en-US" sz="1600" b="1">
                <a:solidFill>
                  <a:srgbClr val="800000"/>
                </a:solidFill>
                <a:latin typeface="Courier New" pitchFamily="49" charset="0"/>
                <a:cs typeface="Courier New" pitchFamily="49" charset="0"/>
              </a:rPr>
              <a:t>	// same effect as: </a:t>
            </a:r>
            <a:r>
              <a:rPr lang="en-US" sz="1600" b="1">
                <a:solidFill>
                  <a:schemeClr val="tx1"/>
                </a:solidFill>
                <a:latin typeface="Courier New" pitchFamily="49" charset="0"/>
                <a:cs typeface="Courier New" pitchFamily="49" charset="0"/>
              </a:rPr>
              <a:t>i = i + </a:t>
            </a:r>
            <a:r>
              <a:rPr lang="en-US" sz="1600" b="1">
                <a:solidFill>
                  <a:srgbClr val="006600"/>
                </a:solidFill>
                <a:latin typeface="Courier New" pitchFamily="49" charset="0"/>
                <a:cs typeface="Courier New" pitchFamily="49" charset="0"/>
              </a:rPr>
              <a:t>2</a:t>
            </a:r>
            <a:r>
              <a:rPr lang="en-US" sz="1600" b="1">
                <a:solidFill>
                  <a:schemeClr val="tx1"/>
                </a:solidFill>
                <a:latin typeface="Courier New" pitchFamily="49" charset="0"/>
                <a:cs typeface="Courier New" pitchFamily="49" charset="0"/>
              </a:rPr>
              <a:t>;</a:t>
            </a:r>
          </a:p>
        </p:txBody>
      </p:sp>
      <p:grpSp>
        <p:nvGrpSpPr>
          <p:cNvPr id="45" name="Group 23"/>
          <p:cNvGrpSpPr>
            <a:grpSpLocks/>
          </p:cNvGrpSpPr>
          <p:nvPr/>
        </p:nvGrpSpPr>
        <p:grpSpPr bwMode="auto">
          <a:xfrm>
            <a:off x="6769894" y="1119316"/>
            <a:ext cx="633412" cy="547688"/>
            <a:chOff x="6903720" y="1785098"/>
            <a:chExt cx="633680" cy="546622"/>
          </a:xfrm>
        </p:grpSpPr>
        <p:cxnSp>
          <p:nvCxnSpPr>
            <p:cNvPr id="46" name="Straight Connector 21"/>
            <p:cNvCxnSpPr>
              <a:cxnSpLocks noChangeShapeType="1"/>
            </p:cNvCxnSpPr>
            <p:nvPr/>
          </p:nvCxnSpPr>
          <p:spPr bwMode="auto">
            <a:xfrm rot="10800000" flipV="1">
              <a:off x="6903720" y="2137410"/>
              <a:ext cx="297180" cy="194310"/>
            </a:xfrm>
            <a:prstGeom prst="line">
              <a:avLst/>
            </a:prstGeom>
            <a:noFill/>
            <a:ln w="19050" cap="sq" algn="ctr">
              <a:solidFill>
                <a:srgbClr val="FF0000"/>
              </a:solidFill>
              <a:round/>
              <a:headEnd type="none" w="sm" len="sm"/>
              <a:tailEnd type="none" w="sm" len="sm"/>
            </a:ln>
          </p:spPr>
        </p:cxnSp>
        <p:sp>
          <p:nvSpPr>
            <p:cNvPr id="47" name="TextBox 12"/>
            <p:cNvSpPr txBox="1">
              <a:spLocks noChangeArrowheads="1"/>
            </p:cNvSpPr>
            <p:nvPr/>
          </p:nvSpPr>
          <p:spPr bwMode="auto">
            <a:xfrm>
              <a:off x="7006648" y="1785098"/>
              <a:ext cx="530752" cy="338025"/>
            </a:xfrm>
            <a:prstGeom prst="rect">
              <a:avLst/>
            </a:prstGeom>
            <a:noFill/>
            <a:ln w="9525">
              <a:noFill/>
              <a:miter lim="800000"/>
              <a:headEnd/>
              <a:tailEnd/>
            </a:ln>
          </p:spPr>
          <p:txBody>
            <a:bodyPr>
              <a:spAutoFit/>
            </a:bodyPr>
            <a:lstStyle/>
            <a:p>
              <a:pPr algn="ctr"/>
              <a:r>
                <a:rPr lang="en-US" sz="1600">
                  <a:latin typeface="Calibri" pitchFamily="34" charset="0"/>
                </a:rPr>
                <a:t>12</a:t>
              </a:r>
              <a:endParaRPr lang="en-SG" sz="1600">
                <a:latin typeface="Calibri" pitchFamily="34" charset="0"/>
              </a:endParaRPr>
            </a:p>
          </p:txBody>
        </p:sp>
      </p:grpSp>
      <p:sp>
        <p:nvSpPr>
          <p:cNvPr id="48" name="TextBox 47"/>
          <p:cNvSpPr txBox="1"/>
          <p:nvPr/>
        </p:nvSpPr>
        <p:spPr>
          <a:xfrm>
            <a:off x="504824" y="4535488"/>
            <a:ext cx="6864188" cy="400110"/>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2000" b="1">
                <a:solidFill>
                  <a:srgbClr val="000000"/>
                </a:solidFill>
                <a:latin typeface="Courier New" pitchFamily="49" charset="0"/>
                <a:cs typeface="Courier New" pitchFamily="49" charset="0"/>
              </a:rPr>
              <a:t>p = &amp;j; </a:t>
            </a:r>
            <a:r>
              <a:rPr lang="en-US" sz="1600" b="1">
                <a:solidFill>
                  <a:srgbClr val="800000"/>
                </a:solidFill>
                <a:latin typeface="Courier New" pitchFamily="49" charset="0"/>
                <a:cs typeface="Courier New" pitchFamily="49" charset="0"/>
              </a:rPr>
              <a:t>// p now stores the address of variable j</a:t>
            </a:r>
          </a:p>
        </p:txBody>
      </p:sp>
      <p:cxnSp>
        <p:nvCxnSpPr>
          <p:cNvPr id="49" name="Straight Arrow Connector 48"/>
          <p:cNvCxnSpPr>
            <a:cxnSpLocks noChangeShapeType="1"/>
          </p:cNvCxnSpPr>
          <p:nvPr/>
        </p:nvCxnSpPr>
        <p:spPr bwMode="auto">
          <a:xfrm flipV="1">
            <a:off x="7639881" y="1844024"/>
            <a:ext cx="442667" cy="518388"/>
          </a:xfrm>
          <a:prstGeom prst="straightConnector1">
            <a:avLst/>
          </a:prstGeom>
          <a:noFill/>
          <a:ln w="19050" cap="sq" algn="ctr">
            <a:solidFill>
              <a:srgbClr val="0000FF"/>
            </a:solidFill>
            <a:round/>
            <a:headEnd/>
            <a:tailEnd type="triangle" w="med" len="med"/>
          </a:ln>
        </p:spPr>
      </p:cxnSp>
      <p:sp>
        <p:nvSpPr>
          <p:cNvPr id="52" name="TextBox 51"/>
          <p:cNvSpPr txBox="1">
            <a:spLocks noChangeArrowheads="1"/>
          </p:cNvSpPr>
          <p:nvPr/>
        </p:nvSpPr>
        <p:spPr bwMode="auto">
          <a:xfrm>
            <a:off x="3708400" y="4960766"/>
            <a:ext cx="2851142" cy="369332"/>
          </a:xfrm>
          <a:prstGeom prst="rect">
            <a:avLst/>
          </a:prstGeom>
          <a:noFill/>
          <a:ln w="9525">
            <a:noFill/>
            <a:miter lim="800000"/>
            <a:headEnd/>
            <a:tailEnd/>
          </a:ln>
        </p:spPr>
        <p:txBody>
          <a:bodyPr wrap="square">
            <a:spAutoFit/>
          </a:bodyPr>
          <a:lstStyle/>
          <a:p>
            <a:r>
              <a:rPr lang="en-US"/>
              <a:t>Now </a:t>
            </a:r>
            <a:r>
              <a:rPr lang="en-US" b="1">
                <a:latin typeface="Courier New" pitchFamily="49" charset="0"/>
                <a:cs typeface="Courier New" pitchFamily="49" charset="0"/>
              </a:rPr>
              <a:t>*p</a:t>
            </a:r>
            <a:r>
              <a:rPr lang="en-US"/>
              <a:t> is equivalent to </a:t>
            </a:r>
            <a:r>
              <a:rPr lang="en-US" b="1">
                <a:latin typeface="Courier New" pitchFamily="49" charset="0"/>
                <a:cs typeface="Courier New" pitchFamily="49" charset="0"/>
              </a:rPr>
              <a:t>j</a:t>
            </a:r>
          </a:p>
        </p:txBody>
      </p:sp>
      <p:grpSp>
        <p:nvGrpSpPr>
          <p:cNvPr id="53" name="Group 52"/>
          <p:cNvGrpSpPr/>
          <p:nvPr/>
        </p:nvGrpSpPr>
        <p:grpSpPr>
          <a:xfrm>
            <a:off x="2267519" y="4852556"/>
            <a:ext cx="1348740" cy="519335"/>
            <a:chOff x="2727960" y="5916003"/>
            <a:chExt cx="1348740" cy="519335"/>
          </a:xfrm>
        </p:grpSpPr>
        <p:sp>
          <p:nvSpPr>
            <p:cNvPr id="54" name="Right Arrow 53"/>
            <p:cNvSpPr/>
            <p:nvPr/>
          </p:nvSpPr>
          <p:spPr bwMode="auto">
            <a:xfrm>
              <a:off x="2727960" y="5916003"/>
              <a:ext cx="1348740" cy="519335"/>
            </a:xfrm>
            <a:prstGeom prst="rightArrow">
              <a:avLst/>
            </a:prstGeom>
            <a:solidFill>
              <a:srgbClr val="FFC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55" name="TextBox 54"/>
            <p:cNvSpPr txBox="1"/>
            <p:nvPr/>
          </p:nvSpPr>
          <p:spPr>
            <a:xfrm>
              <a:off x="2827020" y="6008616"/>
              <a:ext cx="1249680" cy="338554"/>
            </a:xfrm>
            <a:prstGeom prst="rect">
              <a:avLst/>
            </a:prstGeom>
            <a:noFill/>
          </p:spPr>
          <p:txBody>
            <a:bodyPr wrap="square" rtlCol="0">
              <a:spAutoFit/>
            </a:bodyPr>
            <a:lstStyle/>
            <a:p>
              <a:r>
                <a:rPr lang="en-US" sz="1600"/>
                <a:t>Important!</a:t>
              </a:r>
            </a:p>
          </p:txBody>
        </p:sp>
      </p:grpSp>
      <p:sp>
        <p:nvSpPr>
          <p:cNvPr id="56" name="TextBox 55"/>
          <p:cNvSpPr txBox="1"/>
          <p:nvPr/>
        </p:nvSpPr>
        <p:spPr>
          <a:xfrm>
            <a:off x="504824" y="5368145"/>
            <a:ext cx="6710363" cy="646331"/>
          </a:xfrm>
          <a:prstGeom prst="rect">
            <a:avLst/>
          </a:prstGeom>
          <a:ln>
            <a:noFill/>
          </a:ln>
        </p:spPr>
        <p:style>
          <a:lnRef idx="2">
            <a:schemeClr val="accent6"/>
          </a:lnRef>
          <a:fillRef idx="1">
            <a:schemeClr val="lt1"/>
          </a:fillRef>
          <a:effectRef idx="0">
            <a:schemeClr val="accent6"/>
          </a:effectRef>
          <a:fontRef idx="minor">
            <a:schemeClr val="dk1"/>
          </a:fontRef>
        </p:style>
        <p:txBody>
          <a:bodyPr>
            <a:spAutoFit/>
          </a:bodyPr>
          <a:lstStyle/>
          <a:p>
            <a:pPr>
              <a:tabLst>
                <a:tab pos="1260475" algn="l"/>
              </a:tabLst>
              <a:defRPr/>
            </a:pPr>
            <a:r>
              <a:rPr lang="en-US" sz="2000" b="1">
                <a:solidFill>
                  <a:srgbClr val="000000"/>
                </a:solidFill>
                <a:latin typeface="Courier New" pitchFamily="49" charset="0"/>
                <a:cs typeface="Courier New" pitchFamily="49" charset="0"/>
              </a:rPr>
              <a:t>*p = i;	</a:t>
            </a:r>
            <a:r>
              <a:rPr lang="en-US" sz="1600" b="1">
                <a:solidFill>
                  <a:srgbClr val="800000"/>
                </a:solidFill>
                <a:latin typeface="Courier New" pitchFamily="49" charset="0"/>
                <a:cs typeface="Courier New" pitchFamily="49" charset="0"/>
              </a:rPr>
              <a:t>// value of *p (which is j now) becomes 12</a:t>
            </a:r>
          </a:p>
          <a:p>
            <a:pPr>
              <a:tabLst>
                <a:tab pos="1260475" algn="l"/>
              </a:tabLst>
              <a:defRPr/>
            </a:pPr>
            <a:r>
              <a:rPr lang="en-US" sz="1600" b="1">
                <a:solidFill>
                  <a:srgbClr val="800000"/>
                </a:solidFill>
                <a:latin typeface="Courier New" pitchFamily="49" charset="0"/>
                <a:cs typeface="Courier New" pitchFamily="49" charset="0"/>
              </a:rPr>
              <a:t>	// same effect as: </a:t>
            </a:r>
            <a:r>
              <a:rPr lang="en-US" sz="1600" b="1">
                <a:solidFill>
                  <a:schemeClr val="tx1"/>
                </a:solidFill>
                <a:latin typeface="Courier New" pitchFamily="49" charset="0"/>
                <a:cs typeface="Courier New" pitchFamily="49" charset="0"/>
              </a:rPr>
              <a:t>j = i;</a:t>
            </a:r>
          </a:p>
        </p:txBody>
      </p:sp>
      <p:grpSp>
        <p:nvGrpSpPr>
          <p:cNvPr id="57" name="Group 33"/>
          <p:cNvGrpSpPr>
            <a:grpSpLocks/>
          </p:cNvGrpSpPr>
          <p:nvPr/>
        </p:nvGrpSpPr>
        <p:grpSpPr bwMode="auto">
          <a:xfrm>
            <a:off x="8011589" y="1120904"/>
            <a:ext cx="633412" cy="546100"/>
            <a:chOff x="6903720" y="1785098"/>
            <a:chExt cx="633680" cy="546622"/>
          </a:xfrm>
        </p:grpSpPr>
        <p:cxnSp>
          <p:nvCxnSpPr>
            <p:cNvPr id="58" name="Straight Connector 34"/>
            <p:cNvCxnSpPr>
              <a:cxnSpLocks noChangeShapeType="1"/>
            </p:cNvCxnSpPr>
            <p:nvPr/>
          </p:nvCxnSpPr>
          <p:spPr bwMode="auto">
            <a:xfrm rot="10800000" flipV="1">
              <a:off x="6903720" y="2137410"/>
              <a:ext cx="297180" cy="194310"/>
            </a:xfrm>
            <a:prstGeom prst="line">
              <a:avLst/>
            </a:prstGeom>
            <a:noFill/>
            <a:ln w="19050" cap="sq" algn="ctr">
              <a:solidFill>
                <a:srgbClr val="FF0000"/>
              </a:solidFill>
              <a:round/>
              <a:headEnd type="none" w="sm" len="sm"/>
              <a:tailEnd type="none" w="sm" len="sm"/>
            </a:ln>
          </p:spPr>
        </p:cxnSp>
        <p:sp>
          <p:nvSpPr>
            <p:cNvPr id="59" name="TextBox 12"/>
            <p:cNvSpPr txBox="1">
              <a:spLocks noChangeArrowheads="1"/>
            </p:cNvSpPr>
            <p:nvPr/>
          </p:nvSpPr>
          <p:spPr bwMode="auto">
            <a:xfrm>
              <a:off x="7006648" y="1785098"/>
              <a:ext cx="530752" cy="338025"/>
            </a:xfrm>
            <a:prstGeom prst="rect">
              <a:avLst/>
            </a:prstGeom>
            <a:noFill/>
            <a:ln w="9525">
              <a:noFill/>
              <a:miter lim="800000"/>
              <a:headEnd/>
              <a:tailEnd/>
            </a:ln>
          </p:spPr>
          <p:txBody>
            <a:bodyPr>
              <a:spAutoFit/>
            </a:bodyPr>
            <a:lstStyle/>
            <a:p>
              <a:pPr algn="ctr"/>
              <a:r>
                <a:rPr lang="en-US" sz="1600">
                  <a:latin typeface="Calibri" pitchFamily="34" charset="0"/>
                </a:rPr>
                <a:t>12</a:t>
              </a:r>
              <a:endParaRPr lang="en-SG" sz="1600">
                <a:latin typeface="Calibri" pitchFamily="34" charset="0"/>
              </a:endParaRPr>
            </a:p>
          </p:txBody>
        </p:sp>
      </p:grpSp>
    </p:spTree>
    <p:extLst>
      <p:ext uri="{BB962C8B-B14F-4D97-AF65-F5344CB8AC3E}">
        <p14:creationId xmlns:p14="http://schemas.microsoft.com/office/powerpoint/2010/main" val="24893704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3">
                                            <p:bg/>
                                          </p:spTgt>
                                        </p:tgtEl>
                                        <p:attrNameLst>
                                          <p:attrName>style.visibility</p:attrName>
                                        </p:attrNameLst>
                                      </p:cBhvr>
                                      <p:to>
                                        <p:strVal val="visible"/>
                                      </p:to>
                                    </p:set>
                                    <p:animEffect transition="in" filter="dissolve">
                                      <p:cBhvr>
                                        <p:cTn id="7" dur="500"/>
                                        <p:tgtEl>
                                          <p:spTgt spid="23">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3">
                                            <p:txEl>
                                              <p:pRg st="0" end="0"/>
                                            </p:txEl>
                                          </p:spTgt>
                                        </p:tgtEl>
                                        <p:attrNameLst>
                                          <p:attrName>style.visibility</p:attrName>
                                        </p:attrNameLst>
                                      </p:cBhvr>
                                      <p:to>
                                        <p:strVal val="visible"/>
                                      </p:to>
                                    </p:set>
                                    <p:animEffect transition="in" filter="dissolve">
                                      <p:cBhvr>
                                        <p:cTn id="10" dur="500"/>
                                        <p:tgtEl>
                                          <p:spTgt spid="23">
                                            <p:txEl>
                                              <p:pRg st="0" end="0"/>
                                            </p:txEl>
                                          </p:spTgt>
                                        </p:tgtEl>
                                      </p:cBhvr>
                                    </p:animEffect>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dissolv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23">
                                            <p:txEl>
                                              <p:pRg st="1" end="1"/>
                                            </p:txEl>
                                          </p:spTgt>
                                        </p:tgtEl>
                                        <p:attrNameLst>
                                          <p:attrName>style.visibility</p:attrName>
                                        </p:attrNameLst>
                                      </p:cBhvr>
                                      <p:to>
                                        <p:strVal val="visible"/>
                                      </p:to>
                                    </p:set>
                                    <p:animEffect transition="in" filter="dissolve">
                                      <p:cBhvr>
                                        <p:cTn id="19" dur="500"/>
                                        <p:tgtEl>
                                          <p:spTgt spid="23">
                                            <p:txEl>
                                              <p:pRg st="1" end="1"/>
                                            </p:txEl>
                                          </p:spTgt>
                                        </p:tgtEl>
                                      </p:cBhvr>
                                    </p:animEffect>
                                  </p:childTnLst>
                                </p:cTn>
                              </p:par>
                            </p:childTnLst>
                          </p:cTn>
                        </p:par>
                        <p:par>
                          <p:cTn id="20" fill="hold">
                            <p:stCondLst>
                              <p:cond delay="500"/>
                            </p:stCondLst>
                            <p:childTnLst>
                              <p:par>
                                <p:cTn id="21" presetID="9" presetClass="entr" presetSubtype="0"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dissolve">
                                      <p:cBhvr>
                                        <p:cTn id="23" dur="500"/>
                                        <p:tgtEl>
                                          <p:spTgt spid="2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dissolve">
                                      <p:cBhvr>
                                        <p:cTn id="26" dur="5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4">
                                            <p:bg/>
                                          </p:spTgt>
                                        </p:tgtEl>
                                        <p:attrNameLst>
                                          <p:attrName>style.visibility</p:attrName>
                                        </p:attrNameLst>
                                      </p:cBhvr>
                                      <p:to>
                                        <p:strVal val="visible"/>
                                      </p:to>
                                    </p:set>
                                    <p:animEffect transition="in" filter="dissolve">
                                      <p:cBhvr>
                                        <p:cTn id="31" dur="500"/>
                                        <p:tgtEl>
                                          <p:spTgt spid="24">
                                            <p:bg/>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4">
                                            <p:txEl>
                                              <p:pRg st="0" end="0"/>
                                            </p:txEl>
                                          </p:spTgt>
                                        </p:tgtEl>
                                        <p:attrNameLst>
                                          <p:attrName>style.visibility</p:attrName>
                                        </p:attrNameLst>
                                      </p:cBhvr>
                                      <p:to>
                                        <p:strVal val="visible"/>
                                      </p:to>
                                    </p:set>
                                    <p:animEffect transition="in" filter="dissolve">
                                      <p:cBhvr>
                                        <p:cTn id="34" dur="500"/>
                                        <p:tgtEl>
                                          <p:spTgt spid="24">
                                            <p:txEl>
                                              <p:pRg st="0" end="0"/>
                                            </p:txEl>
                                          </p:spTgt>
                                        </p:tgtEl>
                                      </p:cBhvr>
                                    </p:animEffect>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dissolve">
                                      <p:cBhvr>
                                        <p:cTn id="38" dur="500"/>
                                        <p:tgtEl>
                                          <p:spTgt spid="39"/>
                                        </p:tgtEl>
                                      </p:cBhvr>
                                    </p:animEffect>
                                  </p:childTnLst>
                                </p:cTn>
                              </p:par>
                            </p:childTnLst>
                          </p:cTn>
                        </p:par>
                        <p:par>
                          <p:cTn id="39" fill="hold">
                            <p:stCondLst>
                              <p:cond delay="1000"/>
                            </p:stCondLst>
                            <p:childTnLst>
                              <p:par>
                                <p:cTn id="40" presetID="22" presetClass="entr" presetSubtype="4" fill="hold" nodeType="after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wipe(down)">
                                      <p:cBhvr>
                                        <p:cTn id="42" dur="500"/>
                                        <p:tgtEl>
                                          <p:spTgt spid="35"/>
                                        </p:tgtEl>
                                      </p:cBhvr>
                                    </p:animEffect>
                                  </p:childTnLst>
                                </p:cTn>
                              </p:par>
                            </p:childTnLst>
                          </p:cTn>
                        </p:par>
                        <p:par>
                          <p:cTn id="43" fill="hold">
                            <p:stCondLst>
                              <p:cond delay="1500"/>
                            </p:stCondLst>
                            <p:childTnLst>
                              <p:par>
                                <p:cTn id="44" presetID="9" presetClass="entr" presetSubtype="0" fill="hold" nodeType="after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dissolve">
                                      <p:cBhvr>
                                        <p:cTn id="46" dur="500"/>
                                        <p:tgtEl>
                                          <p:spTgt spid="40"/>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dissolve">
                                      <p:cBhvr>
                                        <p:cTn id="49" dur="500"/>
                                        <p:tgtEl>
                                          <p:spTgt spid="37"/>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24">
                                            <p:txEl>
                                              <p:pRg st="3" end="3"/>
                                            </p:txEl>
                                          </p:spTgt>
                                        </p:tgtEl>
                                        <p:attrNameLst>
                                          <p:attrName>style.visibility</p:attrName>
                                        </p:attrNameLst>
                                      </p:cBhvr>
                                      <p:to>
                                        <p:strVal val="visible"/>
                                      </p:to>
                                    </p:set>
                                    <p:animEffect transition="in" filter="dissolve">
                                      <p:cBhvr>
                                        <p:cTn id="54" dur="500"/>
                                        <p:tgtEl>
                                          <p:spTgt spid="24">
                                            <p:txEl>
                                              <p:pRg st="3" end="3"/>
                                            </p:txEl>
                                          </p:spTgt>
                                        </p:tgtEl>
                                      </p:cBhvr>
                                    </p:animEffect>
                                  </p:childTnLst>
                                </p:cTn>
                              </p:par>
                            </p:childTnLst>
                          </p:cTn>
                        </p:par>
                        <p:par>
                          <p:cTn id="55" fill="hold">
                            <p:stCondLst>
                              <p:cond delay="500"/>
                            </p:stCondLst>
                            <p:childTnLst>
                              <p:par>
                                <p:cTn id="56" presetID="9" presetClass="entr" presetSubtype="0" fill="hold" grpId="0" nodeType="after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dissolve">
                                      <p:cBhvr>
                                        <p:cTn id="58" dur="500"/>
                                        <p:tgtEl>
                                          <p:spTgt spid="36"/>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dissolve">
                                      <p:cBhvr>
                                        <p:cTn id="63" dur="500"/>
                                        <p:tgtEl>
                                          <p:spTgt spid="43"/>
                                        </p:tgtEl>
                                      </p:cBhvr>
                                    </p:animEffect>
                                  </p:childTnLst>
                                </p:cTn>
                              </p:par>
                            </p:childTnLst>
                          </p:cTn>
                        </p:par>
                        <p:par>
                          <p:cTn id="64" fill="hold">
                            <p:stCondLst>
                              <p:cond delay="500"/>
                            </p:stCondLst>
                            <p:childTnLst>
                              <p:par>
                                <p:cTn id="65" presetID="9" presetClass="entr" presetSubtype="0" fill="hold" nodeType="afterEffect">
                                  <p:stCondLst>
                                    <p:cond delay="0"/>
                                  </p:stCondLst>
                                  <p:childTnLst>
                                    <p:set>
                                      <p:cBhvr>
                                        <p:cTn id="66" dur="1" fill="hold">
                                          <p:stCondLst>
                                            <p:cond delay="0"/>
                                          </p:stCondLst>
                                        </p:cTn>
                                        <p:tgtEl>
                                          <p:spTgt spid="45"/>
                                        </p:tgtEl>
                                        <p:attrNameLst>
                                          <p:attrName>style.visibility</p:attrName>
                                        </p:attrNameLst>
                                      </p:cBhvr>
                                      <p:to>
                                        <p:strVal val="visible"/>
                                      </p:to>
                                    </p:set>
                                    <p:animEffect transition="in" filter="dissolve">
                                      <p:cBhvr>
                                        <p:cTn id="67" dur="500"/>
                                        <p:tgtEl>
                                          <p:spTgt spid="45"/>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48"/>
                                        </p:tgtEl>
                                        <p:attrNameLst>
                                          <p:attrName>style.visibility</p:attrName>
                                        </p:attrNameLst>
                                      </p:cBhvr>
                                      <p:to>
                                        <p:strVal val="visible"/>
                                      </p:to>
                                    </p:set>
                                    <p:animEffect transition="in" filter="dissolve">
                                      <p:cBhvr>
                                        <p:cTn id="72" dur="500"/>
                                        <p:tgtEl>
                                          <p:spTgt spid="48"/>
                                        </p:tgtEl>
                                      </p:cBhvr>
                                    </p:animEffect>
                                  </p:childTnLst>
                                </p:cTn>
                              </p:par>
                            </p:childTnLst>
                          </p:cTn>
                        </p:par>
                        <p:par>
                          <p:cTn id="73" fill="hold">
                            <p:stCondLst>
                              <p:cond delay="500"/>
                            </p:stCondLst>
                            <p:childTnLst>
                              <p:par>
                                <p:cTn id="74" presetID="9" presetClass="exit" presetSubtype="0" fill="hold" nodeType="afterEffect">
                                  <p:stCondLst>
                                    <p:cond delay="0"/>
                                  </p:stCondLst>
                                  <p:childTnLst>
                                    <p:animEffect transition="out" filter="dissolve">
                                      <p:cBhvr>
                                        <p:cTn id="75" dur="500"/>
                                        <p:tgtEl>
                                          <p:spTgt spid="35"/>
                                        </p:tgtEl>
                                      </p:cBhvr>
                                    </p:animEffect>
                                    <p:set>
                                      <p:cBhvr>
                                        <p:cTn id="76" dur="1" fill="hold">
                                          <p:stCondLst>
                                            <p:cond delay="499"/>
                                          </p:stCondLst>
                                        </p:cTn>
                                        <p:tgtEl>
                                          <p:spTgt spid="35"/>
                                        </p:tgtEl>
                                        <p:attrNameLst>
                                          <p:attrName>style.visibility</p:attrName>
                                        </p:attrNameLst>
                                      </p:cBhvr>
                                      <p:to>
                                        <p:strVal val="hidden"/>
                                      </p:to>
                                    </p:set>
                                  </p:childTnLst>
                                </p:cTn>
                              </p:par>
                            </p:childTnLst>
                          </p:cTn>
                        </p:par>
                        <p:par>
                          <p:cTn id="77" fill="hold">
                            <p:stCondLst>
                              <p:cond delay="1000"/>
                            </p:stCondLst>
                            <p:childTnLst>
                              <p:par>
                                <p:cTn id="78" presetID="22" presetClass="entr" presetSubtype="4" fill="hold" nodeType="afterEffect">
                                  <p:stCondLst>
                                    <p:cond delay="0"/>
                                  </p:stCondLst>
                                  <p:childTnLst>
                                    <p:set>
                                      <p:cBhvr>
                                        <p:cTn id="79" dur="1" fill="hold">
                                          <p:stCondLst>
                                            <p:cond delay="0"/>
                                          </p:stCondLst>
                                        </p:cTn>
                                        <p:tgtEl>
                                          <p:spTgt spid="49"/>
                                        </p:tgtEl>
                                        <p:attrNameLst>
                                          <p:attrName>style.visibility</p:attrName>
                                        </p:attrNameLst>
                                      </p:cBhvr>
                                      <p:to>
                                        <p:strVal val="visible"/>
                                      </p:to>
                                    </p:set>
                                    <p:animEffect transition="in" filter="wipe(down)">
                                      <p:cBhvr>
                                        <p:cTn id="80" dur="500"/>
                                        <p:tgtEl>
                                          <p:spTgt spid="49"/>
                                        </p:tgtEl>
                                      </p:cBhvr>
                                    </p:animEffect>
                                  </p:childTnLst>
                                </p:cTn>
                              </p:par>
                            </p:childTnLst>
                          </p:cTn>
                        </p:par>
                        <p:par>
                          <p:cTn id="81" fill="hold">
                            <p:stCondLst>
                              <p:cond delay="1500"/>
                            </p:stCondLst>
                            <p:childTnLst>
                              <p:par>
                                <p:cTn id="82" presetID="9" presetClass="entr" presetSubtype="0" fill="hold" nodeType="afterEffect">
                                  <p:stCondLst>
                                    <p:cond delay="0"/>
                                  </p:stCondLst>
                                  <p:childTnLst>
                                    <p:set>
                                      <p:cBhvr>
                                        <p:cTn id="83" dur="1" fill="hold">
                                          <p:stCondLst>
                                            <p:cond delay="0"/>
                                          </p:stCondLst>
                                        </p:cTn>
                                        <p:tgtEl>
                                          <p:spTgt spid="53"/>
                                        </p:tgtEl>
                                        <p:attrNameLst>
                                          <p:attrName>style.visibility</p:attrName>
                                        </p:attrNameLst>
                                      </p:cBhvr>
                                      <p:to>
                                        <p:strVal val="visible"/>
                                      </p:to>
                                    </p:set>
                                    <p:animEffect transition="in" filter="dissolve">
                                      <p:cBhvr>
                                        <p:cTn id="84" dur="500"/>
                                        <p:tgtEl>
                                          <p:spTgt spid="53"/>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52"/>
                                        </p:tgtEl>
                                        <p:attrNameLst>
                                          <p:attrName>style.visibility</p:attrName>
                                        </p:attrNameLst>
                                      </p:cBhvr>
                                      <p:to>
                                        <p:strVal val="visible"/>
                                      </p:to>
                                    </p:set>
                                    <p:animEffect transition="in" filter="dissolve">
                                      <p:cBhvr>
                                        <p:cTn id="87" dur="500"/>
                                        <p:tgtEl>
                                          <p:spTgt spid="52"/>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56"/>
                                        </p:tgtEl>
                                        <p:attrNameLst>
                                          <p:attrName>style.visibility</p:attrName>
                                        </p:attrNameLst>
                                      </p:cBhvr>
                                      <p:to>
                                        <p:strVal val="visible"/>
                                      </p:to>
                                    </p:set>
                                    <p:animEffect transition="in" filter="dissolve">
                                      <p:cBhvr>
                                        <p:cTn id="92" dur="500"/>
                                        <p:tgtEl>
                                          <p:spTgt spid="56"/>
                                        </p:tgtEl>
                                      </p:cBhvr>
                                    </p:animEffect>
                                  </p:childTnLst>
                                </p:cTn>
                              </p:par>
                            </p:childTnLst>
                          </p:cTn>
                        </p:par>
                        <p:par>
                          <p:cTn id="93" fill="hold">
                            <p:stCondLst>
                              <p:cond delay="500"/>
                            </p:stCondLst>
                            <p:childTnLst>
                              <p:par>
                                <p:cTn id="94" presetID="9" presetClass="entr" presetSubtype="0" fill="hold" nodeType="afterEffect">
                                  <p:stCondLst>
                                    <p:cond delay="0"/>
                                  </p:stCondLst>
                                  <p:childTnLst>
                                    <p:set>
                                      <p:cBhvr>
                                        <p:cTn id="95" dur="1" fill="hold">
                                          <p:stCondLst>
                                            <p:cond delay="0"/>
                                          </p:stCondLst>
                                        </p:cTn>
                                        <p:tgtEl>
                                          <p:spTgt spid="57"/>
                                        </p:tgtEl>
                                        <p:attrNameLst>
                                          <p:attrName>style.visibility</p:attrName>
                                        </p:attrNameLst>
                                      </p:cBhvr>
                                      <p:to>
                                        <p:strVal val="visible"/>
                                      </p:to>
                                    </p:set>
                                    <p:animEffect transition="in" filter="dissolve">
                                      <p:cBhvr>
                                        <p:cTn id="96"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animBg="1"/>
      <p:bldP spid="24" grpId="0" uiExpand="1" build="p" animBg="1"/>
      <p:bldP spid="36" grpId="0" animBg="1"/>
      <p:bldP spid="37" grpId="0"/>
      <p:bldP spid="38" grpId="0" animBg="1"/>
      <p:bldP spid="39" grpId="0" animBg="1"/>
      <p:bldP spid="43" grpId="0" animBg="1"/>
      <p:bldP spid="48" grpId="0" animBg="1"/>
      <p:bldP spid="52" grpId="0"/>
      <p:bldP spid="5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Call Stack</a:t>
            </a:r>
          </a:p>
        </p:txBody>
      </p:sp>
      <p:sp>
        <p:nvSpPr>
          <p:cNvPr id="7" name="Slide Number Placeholder 6"/>
          <p:cNvSpPr>
            <a:spLocks noGrp="1"/>
          </p:cNvSpPr>
          <p:nvPr>
            <p:ph type="sldNum" sz="quarter" idx="12"/>
          </p:nvPr>
        </p:nvSpPr>
        <p:spPr/>
        <p:txBody>
          <a:bodyPr>
            <a:normAutofit/>
          </a:bodyPr>
          <a:lstStyle/>
          <a:p>
            <a:pPr>
              <a:defRPr/>
            </a:pPr>
            <a:r>
              <a:rPr lang="en-US" sz="1200" dirty="0"/>
              <a:t>Week13</a:t>
            </a:r>
            <a:r>
              <a:rPr sz="1200" dirty="0"/>
              <a:t> - </a:t>
            </a:r>
            <a:fld id="{F7EC234A-9094-4BB8-9EA4-75ECDA8A365B}" type="slidenum">
              <a:rPr sz="1200" smtClean="0"/>
              <a:pPr>
                <a:defRPr/>
              </a:pPr>
              <a:t>44</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8" name="Content Placeholder 5"/>
          <p:cNvSpPr>
            <a:spLocks noGrp="1"/>
          </p:cNvSpPr>
          <p:nvPr>
            <p:ph idx="1"/>
          </p:nvPr>
        </p:nvSpPr>
        <p:spPr>
          <a:xfrm>
            <a:off x="587375" y="1187450"/>
            <a:ext cx="8292856" cy="5450114"/>
          </a:xfrm>
        </p:spPr>
        <p:txBody>
          <a:bodyPr>
            <a:noAutofit/>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US"/>
              <a:t>It contains </a:t>
            </a:r>
            <a:r>
              <a:rPr lang="en-US">
                <a:solidFill>
                  <a:srgbClr val="0000FF"/>
                </a:solidFill>
              </a:rPr>
              <a:t>Stack Frames </a:t>
            </a:r>
            <a:r>
              <a:rPr lang="en-US"/>
              <a:t>which are</a:t>
            </a:r>
          </a:p>
          <a:p>
            <a:pPr marL="621983" lvl="1" indent="-347663">
              <a:spcBef>
                <a:spcPts val="600"/>
              </a:spcBef>
              <a:buClr>
                <a:schemeClr val="tx1">
                  <a:lumMod val="90000"/>
                  <a:lumOff val="10000"/>
                </a:schemeClr>
              </a:buClr>
              <a:buSzPct val="100000"/>
              <a:buFont typeface="Wingdings" panose="05000000000000000000" pitchFamily="2" charset="2"/>
              <a:buChar char="§"/>
              <a:defRPr/>
            </a:pPr>
            <a:r>
              <a:rPr lang="en-US"/>
              <a:t>added whenever a function is called </a:t>
            </a:r>
          </a:p>
          <a:p>
            <a:pPr marL="621983" lvl="1" indent="-347663">
              <a:spcBef>
                <a:spcPts val="600"/>
              </a:spcBef>
              <a:buClr>
                <a:schemeClr val="tx1">
                  <a:lumMod val="90000"/>
                  <a:lumOff val="10000"/>
                </a:schemeClr>
              </a:buClr>
              <a:buSzPct val="100000"/>
              <a:buFont typeface="Wingdings" panose="05000000000000000000" pitchFamily="2" charset="2"/>
              <a:buChar char="§"/>
              <a:defRPr/>
            </a:pPr>
            <a:r>
              <a:rPr lang="en-US"/>
              <a:t>used to store the variables of the function call.</a:t>
            </a:r>
          </a:p>
          <a:p>
            <a:pPr marL="621983" lvl="1" indent="-347663">
              <a:spcBef>
                <a:spcPts val="600"/>
              </a:spcBef>
              <a:buClr>
                <a:schemeClr val="tx1">
                  <a:lumMod val="90000"/>
                  <a:lumOff val="10000"/>
                </a:schemeClr>
              </a:buClr>
              <a:buSzPct val="100000"/>
              <a:buFont typeface="Wingdings" panose="05000000000000000000" pitchFamily="2" charset="2"/>
              <a:buChar char="§"/>
              <a:defRPr/>
            </a:pPr>
            <a:r>
              <a:rPr lang="en-US"/>
              <a:t>removed when the call is done</a:t>
            </a:r>
          </a:p>
          <a:p>
            <a:pPr marL="0" indent="0">
              <a:spcBef>
                <a:spcPts val="600"/>
              </a:spcBef>
              <a:buClr>
                <a:schemeClr val="tx1">
                  <a:lumMod val="90000"/>
                  <a:lumOff val="10000"/>
                </a:schemeClr>
              </a:buClr>
              <a:buSzPct val="100000"/>
              <a:buNone/>
              <a:defRPr/>
            </a:pPr>
            <a:endParaRPr lang="en-US"/>
          </a:p>
        </p:txBody>
      </p:sp>
      <p:pic>
        <p:nvPicPr>
          <p:cNvPr id="4" name="Picture 3">
            <a:extLst>
              <a:ext uri="{FF2B5EF4-FFF2-40B4-BE49-F238E27FC236}">
                <a16:creationId xmlns:a16="http://schemas.microsoft.com/office/drawing/2014/main" id="{1D40ECF6-344B-FE48-B159-24A367AE2581}"/>
              </a:ext>
            </a:extLst>
          </p:cNvPr>
          <p:cNvPicPr>
            <a:picLocks noChangeAspect="1"/>
          </p:cNvPicPr>
          <p:nvPr/>
        </p:nvPicPr>
        <p:blipFill>
          <a:blip r:embed="rId3"/>
          <a:stretch>
            <a:fillRect/>
          </a:stretch>
        </p:blipFill>
        <p:spPr>
          <a:xfrm>
            <a:off x="891249" y="2914488"/>
            <a:ext cx="6820701" cy="3817806"/>
          </a:xfrm>
          <a:prstGeom prst="rect">
            <a:avLst/>
          </a:prstGeom>
        </p:spPr>
      </p:pic>
    </p:spTree>
    <p:extLst>
      <p:ext uri="{BB962C8B-B14F-4D97-AF65-F5344CB8AC3E}">
        <p14:creationId xmlns:p14="http://schemas.microsoft.com/office/powerpoint/2010/main" val="135826027"/>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Heap</a:t>
            </a:r>
          </a:p>
        </p:txBody>
      </p:sp>
      <p:sp>
        <p:nvSpPr>
          <p:cNvPr id="7" name="Slide Number Placeholder 6"/>
          <p:cNvSpPr>
            <a:spLocks noGrp="1"/>
          </p:cNvSpPr>
          <p:nvPr>
            <p:ph type="sldNum" sz="quarter" idx="12"/>
          </p:nvPr>
        </p:nvSpPr>
        <p:spPr/>
        <p:txBody>
          <a:bodyPr>
            <a:normAutofit/>
          </a:bodyPr>
          <a:lstStyle/>
          <a:p>
            <a:pPr>
              <a:defRPr/>
            </a:pPr>
            <a:r>
              <a:rPr lang="en-US" sz="1200" dirty="0"/>
              <a:t>Week13</a:t>
            </a:r>
            <a:r>
              <a:rPr sz="1200" dirty="0"/>
              <a:t> - </a:t>
            </a:r>
            <a:fld id="{F7EC234A-9094-4BB8-9EA4-75ECDA8A365B}" type="slidenum">
              <a:rPr sz="1200" smtClean="0"/>
              <a:pPr>
                <a:defRPr/>
              </a:pPr>
              <a:t>45</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Content Placeholder 5"/>
          <p:cNvSpPr>
            <a:spLocks noGrp="1"/>
          </p:cNvSpPr>
          <p:nvPr>
            <p:ph idx="1"/>
          </p:nvPr>
        </p:nvSpPr>
        <p:spPr>
          <a:xfrm>
            <a:off x="587375" y="1187450"/>
            <a:ext cx="8292856" cy="1415073"/>
          </a:xfrm>
        </p:spPr>
        <p:txBody>
          <a:bodyPr>
            <a:noAutofit/>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US" sz="2800" dirty="0"/>
              <a:t>Another region of the memory outside Call Stack</a:t>
            </a:r>
          </a:p>
          <a:p>
            <a:pPr marL="621983" lvl="1" indent="-347663">
              <a:spcBef>
                <a:spcPts val="600"/>
              </a:spcBef>
              <a:buClr>
                <a:schemeClr val="tx1">
                  <a:lumMod val="90000"/>
                  <a:lumOff val="10000"/>
                </a:schemeClr>
              </a:buClr>
              <a:buSzPct val="100000"/>
              <a:buFont typeface="Wingdings" panose="05000000000000000000" pitchFamily="2" charset="2"/>
              <a:buChar char="§"/>
              <a:defRPr/>
            </a:pPr>
            <a:endParaRPr lang="en-US" sz="2400" dirty="0"/>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sz="2800" dirty="0"/>
              <a:t>Manual allocation / deallocation</a:t>
            </a:r>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sz="2800" dirty="0"/>
              <a:t>Life-span = from allocation to de-allocation</a:t>
            </a:r>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sz="2800" dirty="0"/>
              <a:t>Bigger in size than the Call Stack</a:t>
            </a:r>
          </a:p>
          <a:p>
            <a:pPr marL="0" indent="0">
              <a:spcBef>
                <a:spcPts val="600"/>
              </a:spcBef>
              <a:buClr>
                <a:schemeClr val="tx1">
                  <a:lumMod val="90000"/>
                  <a:lumOff val="10000"/>
                </a:schemeClr>
              </a:buClr>
              <a:buSzPct val="100000"/>
              <a:buNone/>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sz="2800" dirty="0"/>
              <a:t>Use case:</a:t>
            </a:r>
          </a:p>
          <a:p>
            <a:pPr marL="621983" lvl="1" indent="-347663">
              <a:spcBef>
                <a:spcPts val="600"/>
              </a:spcBef>
              <a:buClr>
                <a:schemeClr val="tx1">
                  <a:lumMod val="90000"/>
                  <a:lumOff val="10000"/>
                </a:schemeClr>
              </a:buClr>
              <a:buSzPct val="100000"/>
              <a:buFont typeface="Wingdings" panose="05000000000000000000" pitchFamily="2" charset="2"/>
              <a:buChar char="§"/>
              <a:defRPr/>
            </a:pPr>
            <a:r>
              <a:rPr lang="en-US" sz="2400" dirty="0"/>
              <a:t>Reserve a region for an array whose size </a:t>
            </a:r>
            <a:r>
              <a:rPr lang="en-US" sz="2400" dirty="0">
                <a:solidFill>
                  <a:srgbClr val="0000FF"/>
                </a:solidFill>
              </a:rPr>
              <a:t>depends on the input from the user</a:t>
            </a:r>
            <a:r>
              <a:rPr lang="en-US" sz="2400" dirty="0"/>
              <a:t>.</a:t>
            </a: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a:p>
            <a:pPr marL="347663" indent="-347663">
              <a:spcBef>
                <a:spcPts val="600"/>
              </a:spcBef>
              <a:buClr>
                <a:schemeClr val="tx1">
                  <a:lumMod val="90000"/>
                  <a:lumOff val="10000"/>
                </a:schemeClr>
              </a:buClr>
              <a:buSzPct val="100000"/>
              <a:buFont typeface="Wingdings" panose="05000000000000000000" pitchFamily="2" charset="2"/>
              <a:buChar char="§"/>
              <a:defRPr/>
            </a:pPr>
            <a:endParaRPr lang="en-US" sz="2800" dirty="0"/>
          </a:p>
        </p:txBody>
      </p:sp>
    </p:spTree>
    <p:extLst>
      <p:ext uri="{BB962C8B-B14F-4D97-AF65-F5344CB8AC3E}">
        <p14:creationId xmlns:p14="http://schemas.microsoft.com/office/powerpoint/2010/main" val="3976329566"/>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C functions for Allocation / Deallocation</a:t>
            </a:r>
          </a:p>
        </p:txBody>
      </p:sp>
      <p:sp>
        <p:nvSpPr>
          <p:cNvPr id="7" name="Slide Number Placeholder 6"/>
          <p:cNvSpPr>
            <a:spLocks noGrp="1"/>
          </p:cNvSpPr>
          <p:nvPr>
            <p:ph type="sldNum" sz="quarter" idx="12"/>
          </p:nvPr>
        </p:nvSpPr>
        <p:spPr/>
        <p:txBody>
          <a:bodyPr>
            <a:normAutofit/>
          </a:bodyPr>
          <a:lstStyle/>
          <a:p>
            <a:pPr>
              <a:defRPr/>
            </a:pPr>
            <a:r>
              <a:rPr lang="en-US" sz="1200" dirty="0"/>
              <a:t>Week13</a:t>
            </a:r>
            <a:r>
              <a:rPr sz="1200" dirty="0"/>
              <a:t> - </a:t>
            </a:r>
            <a:fld id="{F7EC234A-9094-4BB8-9EA4-75ECDA8A365B}" type="slidenum">
              <a:rPr sz="1200" smtClean="0"/>
              <a:pPr>
                <a:defRPr/>
              </a:pPr>
              <a:t>46</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10" name="TextBox 9">
            <a:extLst>
              <a:ext uri="{FF2B5EF4-FFF2-40B4-BE49-F238E27FC236}">
                <a16:creationId xmlns:a16="http://schemas.microsoft.com/office/drawing/2014/main" id="{53EAFDBE-C17B-4636-95FE-68AA5070A437}"/>
              </a:ext>
            </a:extLst>
          </p:cNvPr>
          <p:cNvSpPr txBox="1"/>
          <p:nvPr/>
        </p:nvSpPr>
        <p:spPr>
          <a:xfrm>
            <a:off x="717824" y="1894986"/>
            <a:ext cx="6310296" cy="400110"/>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tabLst>
                <a:tab pos="347663" algn="l"/>
                <a:tab pos="682625" algn="l"/>
                <a:tab pos="1087438" algn="l"/>
                <a:tab pos="1377950" algn="l"/>
                <a:tab pos="1712913" algn="l"/>
              </a:tabLst>
            </a:pPr>
            <a:r>
              <a:rPr lang="en-US" sz="2000" b="1" dirty="0">
                <a:solidFill>
                  <a:srgbClr val="0000FF"/>
                </a:solidFill>
                <a:latin typeface="Courier New" panose="02070309020205020404" pitchFamily="49" charset="0"/>
                <a:cs typeface="Courier New" panose="02070309020205020404" pitchFamily="49" charset="0"/>
              </a:rPr>
              <a:t>long </a:t>
            </a:r>
            <a:r>
              <a:rPr lang="en-US" sz="2000" b="1" dirty="0">
                <a:solidFill>
                  <a:schemeClr val="tx1"/>
                </a:solidFill>
                <a:latin typeface="Courier New" panose="02070309020205020404" pitchFamily="49" charset="0"/>
                <a:cs typeface="Courier New" panose="02070309020205020404" pitchFamily="49" charset="0"/>
              </a:rPr>
              <a:t>*array = malloc(</a:t>
            </a:r>
            <a:r>
              <a:rPr lang="en-US" sz="2000" b="1" dirty="0">
                <a:solidFill>
                  <a:srgbClr val="C00000"/>
                </a:solidFill>
                <a:latin typeface="Courier New" panose="02070309020205020404" pitchFamily="49" charset="0"/>
                <a:cs typeface="Courier New" panose="02070309020205020404" pitchFamily="49" charset="0"/>
              </a:rPr>
              <a:t>10</a:t>
            </a:r>
            <a:r>
              <a:rPr lang="en-US" sz="2000" b="1" dirty="0">
                <a:solidFill>
                  <a:schemeClr val="tx1"/>
                </a:solidFill>
                <a:latin typeface="Courier New" panose="02070309020205020404" pitchFamily="49" charset="0"/>
                <a:cs typeface="Courier New" panose="02070309020205020404" pitchFamily="49" charset="0"/>
              </a:rPr>
              <a:t> * </a:t>
            </a:r>
            <a:r>
              <a:rPr lang="en-US" sz="2000" b="1" dirty="0" err="1">
                <a:solidFill>
                  <a:srgbClr val="0000FF"/>
                </a:solidFill>
                <a:latin typeface="Courier New" panose="02070309020205020404" pitchFamily="49" charset="0"/>
                <a:cs typeface="Courier New" panose="02070309020205020404" pitchFamily="49" charset="0"/>
              </a:rPr>
              <a:t>sizeof</a:t>
            </a:r>
            <a:r>
              <a:rPr lang="en-US" sz="2000" b="1" dirty="0">
                <a:solidFill>
                  <a:schemeClr val="tx1"/>
                </a:solidFill>
                <a:latin typeface="Courier New" panose="02070309020205020404" pitchFamily="49" charset="0"/>
                <a:cs typeface="Courier New" panose="02070309020205020404" pitchFamily="49" charset="0"/>
              </a:rPr>
              <a:t>(</a:t>
            </a:r>
            <a:r>
              <a:rPr lang="en-US" sz="2000" b="1" dirty="0">
                <a:solidFill>
                  <a:srgbClr val="0000FF"/>
                </a:solidFill>
                <a:latin typeface="Courier New" panose="02070309020205020404" pitchFamily="49" charset="0"/>
                <a:cs typeface="Courier New" panose="02070309020205020404" pitchFamily="49" charset="0"/>
              </a:rPr>
              <a:t>long</a:t>
            </a:r>
            <a:r>
              <a:rPr lang="en-US" sz="2000" b="1" dirty="0">
                <a:solidFill>
                  <a:schemeClr val="tx1"/>
                </a:solidFill>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293B921A-C010-4245-92CC-D96D9E4B96B7}"/>
              </a:ext>
            </a:extLst>
          </p:cNvPr>
          <p:cNvSpPr txBox="1"/>
          <p:nvPr/>
        </p:nvSpPr>
        <p:spPr>
          <a:xfrm>
            <a:off x="717824" y="3278309"/>
            <a:ext cx="6310296" cy="400110"/>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tabLst>
                <a:tab pos="347663" algn="l"/>
                <a:tab pos="682625" algn="l"/>
                <a:tab pos="1087438" algn="l"/>
                <a:tab pos="1377950" algn="l"/>
                <a:tab pos="1712913" algn="l"/>
              </a:tabLst>
            </a:pPr>
            <a:r>
              <a:rPr lang="en-US" sz="2000" b="1" dirty="0">
                <a:solidFill>
                  <a:srgbClr val="0000FF"/>
                </a:solidFill>
                <a:latin typeface="Courier New" panose="02070309020205020404" pitchFamily="49" charset="0"/>
                <a:cs typeface="Courier New" panose="02070309020205020404" pitchFamily="49" charset="0"/>
              </a:rPr>
              <a:t>long </a:t>
            </a:r>
            <a:r>
              <a:rPr lang="en-US" sz="2000" b="1" dirty="0">
                <a:solidFill>
                  <a:schemeClr val="tx1"/>
                </a:solidFill>
                <a:latin typeface="Courier New" panose="02070309020205020404" pitchFamily="49" charset="0"/>
                <a:cs typeface="Courier New" panose="02070309020205020404" pitchFamily="49" charset="0"/>
              </a:rPr>
              <a:t>*array = </a:t>
            </a:r>
            <a:r>
              <a:rPr lang="en-US" sz="2000" b="1" dirty="0" err="1">
                <a:solidFill>
                  <a:schemeClr val="tx1"/>
                </a:solidFill>
                <a:latin typeface="Courier New" panose="02070309020205020404" pitchFamily="49" charset="0"/>
                <a:cs typeface="Courier New" panose="02070309020205020404" pitchFamily="49" charset="0"/>
              </a:rPr>
              <a:t>calloc</a:t>
            </a:r>
            <a:r>
              <a:rPr lang="en-US" sz="2000" b="1" dirty="0">
                <a:solidFill>
                  <a:schemeClr val="tx1"/>
                </a:solidFill>
                <a:latin typeface="Courier New" panose="02070309020205020404" pitchFamily="49" charset="0"/>
                <a:cs typeface="Courier New" panose="02070309020205020404" pitchFamily="49" charset="0"/>
              </a:rPr>
              <a:t>(</a:t>
            </a:r>
            <a:r>
              <a:rPr lang="en-US" sz="2000" b="1" dirty="0">
                <a:solidFill>
                  <a:srgbClr val="C00000"/>
                </a:solidFill>
                <a:latin typeface="Courier New" panose="02070309020205020404" pitchFamily="49" charset="0"/>
                <a:cs typeface="Courier New" panose="02070309020205020404" pitchFamily="49" charset="0"/>
              </a:rPr>
              <a:t>10</a:t>
            </a:r>
            <a:r>
              <a:rPr lang="en-US" sz="2000" b="1" dirty="0">
                <a:solidFill>
                  <a:schemeClr val="tx1"/>
                </a:solidFill>
                <a:latin typeface="Courier New" panose="02070309020205020404" pitchFamily="49" charset="0"/>
                <a:cs typeface="Courier New" panose="02070309020205020404" pitchFamily="49" charset="0"/>
              </a:rPr>
              <a:t>, </a:t>
            </a:r>
            <a:r>
              <a:rPr lang="en-US" sz="2000" b="1" dirty="0" err="1">
                <a:solidFill>
                  <a:srgbClr val="0000FF"/>
                </a:solidFill>
                <a:latin typeface="Courier New" panose="02070309020205020404" pitchFamily="49" charset="0"/>
                <a:cs typeface="Courier New" panose="02070309020205020404" pitchFamily="49" charset="0"/>
              </a:rPr>
              <a:t>sizeof</a:t>
            </a:r>
            <a:r>
              <a:rPr lang="en-US" sz="2000" b="1" dirty="0">
                <a:solidFill>
                  <a:schemeClr val="tx1"/>
                </a:solidFill>
                <a:latin typeface="Courier New" panose="02070309020205020404" pitchFamily="49" charset="0"/>
                <a:cs typeface="Courier New" panose="02070309020205020404" pitchFamily="49" charset="0"/>
              </a:rPr>
              <a:t>(</a:t>
            </a:r>
            <a:r>
              <a:rPr lang="en-US" sz="2000" b="1" dirty="0">
                <a:solidFill>
                  <a:srgbClr val="0000FF"/>
                </a:solidFill>
                <a:latin typeface="Courier New" panose="02070309020205020404" pitchFamily="49" charset="0"/>
                <a:cs typeface="Courier New" panose="02070309020205020404" pitchFamily="49" charset="0"/>
              </a:rPr>
              <a:t>long</a:t>
            </a:r>
            <a:r>
              <a:rPr lang="en-US" sz="2000" b="1" dirty="0">
                <a:solidFill>
                  <a:schemeClr val="tx1"/>
                </a:solidFill>
                <a:latin typeface="Courier New" panose="02070309020205020404" pitchFamily="49" charset="0"/>
                <a:cs typeface="Courier New" panose="02070309020205020404" pitchFamily="49" charset="0"/>
              </a:rPr>
              <a:t>));</a:t>
            </a:r>
          </a:p>
        </p:txBody>
      </p:sp>
      <p:sp>
        <p:nvSpPr>
          <p:cNvPr id="13" name="TextBox 12">
            <a:extLst>
              <a:ext uri="{FF2B5EF4-FFF2-40B4-BE49-F238E27FC236}">
                <a16:creationId xmlns:a16="http://schemas.microsoft.com/office/drawing/2014/main" id="{6EF8E2B6-65D9-4DB9-BDD7-9495948FA5D7}"/>
              </a:ext>
            </a:extLst>
          </p:cNvPr>
          <p:cNvSpPr txBox="1"/>
          <p:nvPr/>
        </p:nvSpPr>
        <p:spPr>
          <a:xfrm>
            <a:off x="4999913" y="2387611"/>
            <a:ext cx="2263153" cy="646331"/>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Need to initialize the array afterwards.</a:t>
            </a:r>
          </a:p>
        </p:txBody>
      </p:sp>
      <p:sp>
        <p:nvSpPr>
          <p:cNvPr id="14" name="TextBox 13">
            <a:extLst>
              <a:ext uri="{FF2B5EF4-FFF2-40B4-BE49-F238E27FC236}">
                <a16:creationId xmlns:a16="http://schemas.microsoft.com/office/drawing/2014/main" id="{6898C283-6AB8-4484-86DE-18EBACD44FD3}"/>
              </a:ext>
            </a:extLst>
          </p:cNvPr>
          <p:cNvSpPr txBox="1"/>
          <p:nvPr/>
        </p:nvSpPr>
        <p:spPr>
          <a:xfrm>
            <a:off x="4999913" y="3770934"/>
            <a:ext cx="2184325" cy="646331"/>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No need to initialize afterwards.</a:t>
            </a:r>
          </a:p>
        </p:txBody>
      </p:sp>
      <p:sp>
        <p:nvSpPr>
          <p:cNvPr id="15" name="TextBox 14">
            <a:extLst>
              <a:ext uri="{FF2B5EF4-FFF2-40B4-BE49-F238E27FC236}">
                <a16:creationId xmlns:a16="http://schemas.microsoft.com/office/drawing/2014/main" id="{1EEF663B-C389-469E-BAF0-D94D98B7D727}"/>
              </a:ext>
            </a:extLst>
          </p:cNvPr>
          <p:cNvSpPr txBox="1"/>
          <p:nvPr/>
        </p:nvSpPr>
        <p:spPr>
          <a:xfrm>
            <a:off x="717824" y="4887831"/>
            <a:ext cx="2014866" cy="400110"/>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a:tabLst>
                <a:tab pos="347663" algn="l"/>
                <a:tab pos="682625" algn="l"/>
                <a:tab pos="1087438" algn="l"/>
                <a:tab pos="1377950" algn="l"/>
                <a:tab pos="1712913" algn="l"/>
              </a:tabLst>
            </a:pPr>
            <a:r>
              <a:rPr lang="en-US" sz="2000" b="1" dirty="0">
                <a:solidFill>
                  <a:schemeClr val="tx1"/>
                </a:solidFill>
                <a:latin typeface="Courier New" panose="02070309020205020404" pitchFamily="49" charset="0"/>
                <a:cs typeface="Courier New" panose="02070309020205020404" pitchFamily="49" charset="0"/>
              </a:rPr>
              <a:t>free(array);</a:t>
            </a:r>
          </a:p>
        </p:txBody>
      </p:sp>
      <p:sp>
        <p:nvSpPr>
          <p:cNvPr id="16" name="TextBox 15">
            <a:extLst>
              <a:ext uri="{FF2B5EF4-FFF2-40B4-BE49-F238E27FC236}">
                <a16:creationId xmlns:a16="http://schemas.microsoft.com/office/drawing/2014/main" id="{11BE25FA-AFB0-4F58-A0A4-05446CB75986}"/>
              </a:ext>
            </a:extLst>
          </p:cNvPr>
          <p:cNvSpPr txBox="1"/>
          <p:nvPr/>
        </p:nvSpPr>
        <p:spPr>
          <a:xfrm>
            <a:off x="2903102" y="4733190"/>
            <a:ext cx="2520239" cy="646331"/>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Remember to do this to avoid memory leak!</a:t>
            </a:r>
          </a:p>
        </p:txBody>
      </p:sp>
    </p:spTree>
    <p:extLst>
      <p:ext uri="{BB962C8B-B14F-4D97-AF65-F5344CB8AC3E}">
        <p14:creationId xmlns:p14="http://schemas.microsoft.com/office/powerpoint/2010/main" val="3269496185"/>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Call by Reference</a:t>
            </a:r>
          </a:p>
        </p:txBody>
      </p:sp>
      <p:sp>
        <p:nvSpPr>
          <p:cNvPr id="7" name="Slide Number Placeholder 6"/>
          <p:cNvSpPr>
            <a:spLocks noGrp="1"/>
          </p:cNvSpPr>
          <p:nvPr>
            <p:ph type="sldNum" sz="quarter" idx="12"/>
          </p:nvPr>
        </p:nvSpPr>
        <p:spPr/>
        <p:txBody>
          <a:bodyPr>
            <a:normAutofit/>
          </a:bodyPr>
          <a:lstStyle/>
          <a:p>
            <a:pPr>
              <a:defRPr/>
            </a:pPr>
            <a:r>
              <a:rPr lang="en-US" sz="1200" dirty="0"/>
              <a:t>Week13</a:t>
            </a:r>
            <a:r>
              <a:rPr sz="1200" dirty="0"/>
              <a:t> - </a:t>
            </a:r>
            <a:fld id="{F7EC234A-9094-4BB8-9EA4-75ECDA8A365B}" type="slidenum">
              <a:rPr sz="1200" smtClean="0"/>
              <a:pPr>
                <a:defRPr/>
              </a:pPr>
              <a:t>47</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Content Placeholder 5"/>
          <p:cNvSpPr>
            <a:spLocks noGrp="1"/>
          </p:cNvSpPr>
          <p:nvPr>
            <p:ph idx="1"/>
          </p:nvPr>
        </p:nvSpPr>
        <p:spPr>
          <a:xfrm>
            <a:off x="587375" y="1187449"/>
            <a:ext cx="8229600" cy="1740685"/>
          </a:xfrm>
        </p:spPr>
        <p:txBody>
          <a:bodyPr>
            <a:normAutofit/>
          </a:bodyPr>
          <a:lstStyle/>
          <a:p>
            <a:pPr marL="347663" indent="-347663" algn="just">
              <a:spcBef>
                <a:spcPts val="600"/>
              </a:spcBef>
              <a:buClr>
                <a:schemeClr val="tx1">
                  <a:lumMod val="90000"/>
                  <a:lumOff val="10000"/>
                </a:schemeClr>
              </a:buClr>
              <a:buSzPct val="100000"/>
              <a:buFont typeface="Wingdings" panose="05000000000000000000" pitchFamily="2" charset="2"/>
              <a:buChar char="§"/>
              <a:defRPr/>
            </a:pPr>
            <a:r>
              <a:rPr lang="en-US" dirty="0"/>
              <a:t>Problem: … Print </a:t>
            </a:r>
            <a:r>
              <a:rPr lang="en-US" dirty="0">
                <a:solidFill>
                  <a:srgbClr val="0000FF"/>
                </a:solidFill>
              </a:rPr>
              <a:t>the number with the largest total stopping time </a:t>
            </a:r>
            <a:r>
              <a:rPr lang="en-US" dirty="0"/>
              <a:t>and its corresponding </a:t>
            </a:r>
            <a:r>
              <a:rPr lang="en-US" dirty="0">
                <a:solidFill>
                  <a:srgbClr val="0000FF"/>
                </a:solidFill>
              </a:rPr>
              <a:t>total stopping time.</a:t>
            </a:r>
            <a:endParaRPr lang="en-US" dirty="0"/>
          </a:p>
        </p:txBody>
      </p:sp>
      <p:sp>
        <p:nvSpPr>
          <p:cNvPr id="33" name="[TextBox 10]"/>
          <p:cNvSpPr txBox="1"/>
          <p:nvPr/>
        </p:nvSpPr>
        <p:spPr>
          <a:xfrm>
            <a:off x="1070260" y="2110776"/>
            <a:ext cx="7032625" cy="441659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347663" algn="l"/>
                <a:tab pos="682625" algn="l"/>
                <a:tab pos="1087438" algn="l"/>
                <a:tab pos="1377950" algn="l"/>
                <a:tab pos="1712913" algn="l"/>
              </a:tabLst>
            </a:pPr>
            <a:r>
              <a:rPr lang="en-US" sz="2000" b="1" dirty="0">
                <a:solidFill>
                  <a:srgbClr val="0000FF"/>
                </a:solidFill>
                <a:latin typeface="Courier New" pitchFamily="49" charset="0"/>
                <a:cs typeface="Courier New" pitchFamily="49" charset="0"/>
              </a:rPr>
              <a:t>void</a:t>
            </a:r>
            <a:r>
              <a:rPr lang="en-US" sz="2000" b="1" dirty="0">
                <a:solidFill>
                  <a:schemeClr val="tx1"/>
                </a:solidFill>
                <a:latin typeface="Courier New" pitchFamily="49" charset="0"/>
                <a:cs typeface="Courier New" pitchFamily="49" charset="0"/>
              </a:rPr>
              <a:t> </a:t>
            </a:r>
            <a:r>
              <a:rPr lang="en-US" sz="2000" b="1" dirty="0" err="1">
                <a:solidFill>
                  <a:schemeClr val="tx1"/>
                </a:solidFill>
                <a:latin typeface="Courier New" pitchFamily="49" charset="0"/>
                <a:cs typeface="Courier New" pitchFamily="49" charset="0"/>
              </a:rPr>
              <a:t>find_max_steps</a:t>
            </a:r>
            <a:r>
              <a:rPr lang="en-US" sz="2000" b="1" dirty="0">
                <a:solidFill>
                  <a:schemeClr val="tx1"/>
                </a:solidFill>
                <a:latin typeface="Courier New" pitchFamily="49" charset="0"/>
                <a:cs typeface="Courier New" pitchFamily="49" charset="0"/>
              </a:rPr>
              <a:t>(</a:t>
            </a:r>
            <a:r>
              <a:rPr lang="en-US" sz="2000" b="1" dirty="0">
                <a:solidFill>
                  <a:srgbClr val="0000FF"/>
                </a:solidFill>
                <a:latin typeface="Courier New" pitchFamily="49" charset="0"/>
                <a:cs typeface="Courier New" pitchFamily="49" charset="0"/>
              </a:rPr>
              <a:t>long</a:t>
            </a:r>
            <a:r>
              <a:rPr lang="en-US" sz="2000" b="1" dirty="0">
                <a:solidFill>
                  <a:schemeClr val="tx1"/>
                </a:solidFill>
                <a:latin typeface="Courier New" pitchFamily="49" charset="0"/>
                <a:cs typeface="Courier New" pitchFamily="49" charset="0"/>
              </a:rPr>
              <a:t> n, </a:t>
            </a:r>
            <a:r>
              <a:rPr lang="en-US" sz="2000" b="1" dirty="0">
                <a:solidFill>
                  <a:srgbClr val="0000FF"/>
                </a:solidFill>
                <a:latin typeface="Courier New" pitchFamily="49" charset="0"/>
                <a:cs typeface="Courier New" pitchFamily="49" charset="0"/>
              </a:rPr>
              <a:t>long</a:t>
            </a:r>
            <a:r>
              <a:rPr lang="en-US" sz="2000" b="1" dirty="0">
                <a:solidFill>
                  <a:schemeClr val="tx1"/>
                </a:solidFill>
                <a:latin typeface="Courier New" pitchFamily="49" charset="0"/>
                <a:cs typeface="Courier New" pitchFamily="49" charset="0"/>
              </a:rPr>
              <a:t> *</a:t>
            </a:r>
            <a:r>
              <a:rPr lang="en-US" sz="2000" b="1" dirty="0" err="1">
                <a:solidFill>
                  <a:schemeClr val="tx1"/>
                </a:solidFill>
                <a:latin typeface="Courier New" pitchFamily="49" charset="0"/>
                <a:cs typeface="Courier New" pitchFamily="49" charset="0"/>
              </a:rPr>
              <a:t>max_n</a:t>
            </a:r>
            <a:r>
              <a:rPr lang="en-US" sz="2000" b="1" dirty="0">
                <a:solidFill>
                  <a:schemeClr val="tx1"/>
                </a:solidFill>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long</a:t>
            </a:r>
            <a:r>
              <a:rPr lang="en-US" sz="2000" b="1" dirty="0">
                <a:solidFill>
                  <a:schemeClr val="tx1"/>
                </a:solidFill>
                <a:latin typeface="Courier New" pitchFamily="49" charset="0"/>
                <a:cs typeface="Courier New" pitchFamily="49" charset="0"/>
              </a:rPr>
              <a:t> *</a:t>
            </a:r>
            <a:r>
              <a:rPr lang="en-US" sz="2000" b="1" dirty="0" err="1">
                <a:solidFill>
                  <a:schemeClr val="tx1"/>
                </a:solidFill>
                <a:latin typeface="Courier New" pitchFamily="49" charset="0"/>
                <a:cs typeface="Courier New" pitchFamily="49" charset="0"/>
              </a:rPr>
              <a:t>max_num_steps</a:t>
            </a:r>
            <a:r>
              <a:rPr lang="en-US" sz="2000" b="1" dirty="0">
                <a:solidFill>
                  <a:schemeClr val="tx1"/>
                </a:solidFill>
                <a:latin typeface="Courier New" pitchFamily="49" charset="0"/>
                <a:cs typeface="Courier New" pitchFamily="49" charset="0"/>
              </a:rPr>
              <a:t>);</a:t>
            </a:r>
          </a:p>
          <a:p>
            <a:pPr>
              <a:tabLst>
                <a:tab pos="347663" algn="l"/>
                <a:tab pos="682625" algn="l"/>
                <a:tab pos="1087438" algn="l"/>
                <a:tab pos="1377950" algn="l"/>
                <a:tab pos="1712913" algn="l"/>
              </a:tabLst>
            </a:pPr>
            <a:endParaRPr lang="en-US" sz="1050" b="1" dirty="0">
              <a:latin typeface="Courier New" pitchFamily="49" charset="0"/>
              <a:cs typeface="Courier New" pitchFamily="49" charset="0"/>
            </a:endParaRPr>
          </a:p>
          <a:p>
            <a:pPr>
              <a:tabLst>
                <a:tab pos="347663" algn="l"/>
                <a:tab pos="682625" algn="l"/>
                <a:tab pos="1087438" algn="l"/>
                <a:tab pos="1377950" algn="l"/>
                <a:tab pos="1712913" algn="l"/>
              </a:tabLst>
            </a:pPr>
            <a:endParaRPr lang="en-US" sz="1050" b="1" dirty="0">
              <a:latin typeface="Courier New" pitchFamily="49" charset="0"/>
              <a:cs typeface="Courier New" pitchFamily="49" charset="0"/>
            </a:endParaRPr>
          </a:p>
          <a:p>
            <a:pPr>
              <a:tabLst>
                <a:tab pos="347663" algn="l"/>
                <a:tab pos="682625" algn="l"/>
                <a:tab pos="1087438" algn="l"/>
                <a:tab pos="1377950" algn="l"/>
                <a:tab pos="1712913" algn="l"/>
              </a:tabLst>
            </a:pPr>
            <a:r>
              <a:rPr lang="en-US" sz="2000" b="1" dirty="0">
                <a:solidFill>
                  <a:srgbClr val="0000FF"/>
                </a:solidFill>
                <a:latin typeface="Courier New" pitchFamily="49" charset="0"/>
                <a:cs typeface="Courier New" pitchFamily="49" charset="0"/>
              </a:rPr>
              <a:t>int</a:t>
            </a:r>
            <a:r>
              <a:rPr lang="en-US" sz="2000" b="1" dirty="0">
                <a:latin typeface="Courier New" pitchFamily="49" charset="0"/>
                <a:cs typeface="Courier New" pitchFamily="49" charset="0"/>
              </a:rPr>
              <a:t> main() {</a:t>
            </a:r>
          </a:p>
          <a:p>
            <a:pPr>
              <a:tabLst>
                <a:tab pos="347663" algn="l"/>
                <a:tab pos="682625" algn="l"/>
                <a:tab pos="1087438" algn="l"/>
                <a:tab pos="1377950" algn="l"/>
                <a:tab pos="1712913" algn="l"/>
              </a:tabLst>
            </a:pPr>
            <a:r>
              <a:rPr lang="de-DE" sz="2000" b="1" dirty="0">
                <a:solidFill>
                  <a:schemeClr val="tx1"/>
                </a:solidFill>
                <a:latin typeface="Courier New" pitchFamily="49" charset="0"/>
                <a:cs typeface="Courier New" pitchFamily="49" charset="0"/>
              </a:rPr>
              <a:t>  </a:t>
            </a:r>
            <a:r>
              <a:rPr lang="de-DE" sz="2000" b="1" dirty="0">
                <a:solidFill>
                  <a:srgbClr val="0000FF"/>
                </a:solidFill>
                <a:latin typeface="Courier New" pitchFamily="49" charset="0"/>
                <a:cs typeface="Courier New" pitchFamily="49" charset="0"/>
              </a:rPr>
              <a:t>long</a:t>
            </a:r>
            <a:r>
              <a:rPr lang="de-DE" sz="2000" b="1" dirty="0">
                <a:solidFill>
                  <a:schemeClr val="tx1"/>
                </a:solidFill>
                <a:latin typeface="Courier New" pitchFamily="49" charset="0"/>
                <a:cs typeface="Courier New" pitchFamily="49" charset="0"/>
              </a:rPr>
              <a:t> n = cs1010_read_long();</a:t>
            </a:r>
          </a:p>
          <a:p>
            <a:pPr>
              <a:tabLst>
                <a:tab pos="347663" algn="l"/>
                <a:tab pos="682625" algn="l"/>
                <a:tab pos="1087438" algn="l"/>
                <a:tab pos="1377950" algn="l"/>
                <a:tab pos="1712913" algn="l"/>
              </a:tabLst>
            </a:pPr>
            <a:endParaRPr lang="de-DE" sz="2000" b="1" dirty="0">
              <a:solidFill>
                <a:schemeClr val="tx1"/>
              </a:solidFill>
              <a:latin typeface="Courier New" pitchFamily="49" charset="0"/>
              <a:cs typeface="Courier New" pitchFamily="49" charset="0"/>
            </a:endParaRPr>
          </a:p>
          <a:p>
            <a:pPr>
              <a:tabLst>
                <a:tab pos="347663" algn="l"/>
                <a:tab pos="682625" algn="l"/>
                <a:tab pos="1087438" algn="l"/>
                <a:tab pos="1377950" algn="l"/>
                <a:tab pos="1712913" algn="l"/>
              </a:tabLst>
            </a:pPr>
            <a:r>
              <a:rPr lang="de-DE" sz="2000" b="1" dirty="0">
                <a:solidFill>
                  <a:schemeClr val="tx1"/>
                </a:solidFill>
                <a:latin typeface="Courier New" pitchFamily="49" charset="0"/>
                <a:cs typeface="Courier New" pitchFamily="49" charset="0"/>
              </a:rPr>
              <a:t>  </a:t>
            </a:r>
            <a:r>
              <a:rPr lang="de-DE" sz="2000" b="1" dirty="0">
                <a:solidFill>
                  <a:srgbClr val="0000FF"/>
                </a:solidFill>
                <a:latin typeface="Courier New" pitchFamily="49" charset="0"/>
                <a:cs typeface="Courier New" pitchFamily="49" charset="0"/>
              </a:rPr>
              <a:t>long </a:t>
            </a:r>
            <a:r>
              <a:rPr lang="de-DE" sz="2000" b="1" dirty="0">
                <a:solidFill>
                  <a:schemeClr val="tx1"/>
                </a:solidFill>
                <a:latin typeface="Courier New" pitchFamily="49" charset="0"/>
                <a:cs typeface="Courier New" pitchFamily="49" charset="0"/>
              </a:rPr>
              <a:t>max_num_steps;</a:t>
            </a:r>
          </a:p>
          <a:p>
            <a:pPr>
              <a:tabLst>
                <a:tab pos="347663" algn="l"/>
                <a:tab pos="682625" algn="l"/>
                <a:tab pos="1087438" algn="l"/>
                <a:tab pos="1377950" algn="l"/>
                <a:tab pos="1712913" algn="l"/>
              </a:tabLst>
            </a:pPr>
            <a:r>
              <a:rPr lang="de-DE" sz="2000" b="1" dirty="0">
                <a:solidFill>
                  <a:schemeClr val="tx1"/>
                </a:solidFill>
                <a:latin typeface="Courier New" pitchFamily="49" charset="0"/>
                <a:cs typeface="Courier New" pitchFamily="49" charset="0"/>
              </a:rPr>
              <a:t> </a:t>
            </a:r>
            <a:r>
              <a:rPr lang="de-DE" sz="2000" b="1" dirty="0">
                <a:solidFill>
                  <a:srgbClr val="0000FF"/>
                </a:solidFill>
                <a:latin typeface="Courier New" pitchFamily="49" charset="0"/>
                <a:cs typeface="Courier New" pitchFamily="49" charset="0"/>
              </a:rPr>
              <a:t> long </a:t>
            </a:r>
            <a:r>
              <a:rPr lang="de-DE" sz="2000" b="1" dirty="0">
                <a:solidFill>
                  <a:schemeClr val="tx1"/>
                </a:solidFill>
                <a:latin typeface="Courier New" pitchFamily="49" charset="0"/>
                <a:cs typeface="Courier New" pitchFamily="49" charset="0"/>
              </a:rPr>
              <a:t>max_n;</a:t>
            </a:r>
          </a:p>
          <a:p>
            <a:pPr>
              <a:tabLst>
                <a:tab pos="347663" algn="l"/>
                <a:tab pos="682625" algn="l"/>
                <a:tab pos="1087438" algn="l"/>
                <a:tab pos="1377950" algn="l"/>
                <a:tab pos="1712913" algn="l"/>
              </a:tabLst>
            </a:pPr>
            <a:endParaRPr lang="de-DE" sz="2000" b="1" dirty="0">
              <a:solidFill>
                <a:schemeClr val="tx1"/>
              </a:solidFill>
              <a:latin typeface="Courier New" pitchFamily="49" charset="0"/>
              <a:cs typeface="Courier New" pitchFamily="49" charset="0"/>
            </a:endParaRPr>
          </a:p>
          <a:p>
            <a:pPr>
              <a:tabLst>
                <a:tab pos="347663" algn="l"/>
                <a:tab pos="682625" algn="l"/>
                <a:tab pos="1087438" algn="l"/>
                <a:tab pos="1377950" algn="l"/>
                <a:tab pos="1712913" algn="l"/>
              </a:tabLst>
            </a:pPr>
            <a:r>
              <a:rPr lang="de-DE" sz="2000" b="1" dirty="0">
                <a:solidFill>
                  <a:schemeClr val="tx1"/>
                </a:solidFill>
                <a:latin typeface="Courier New" pitchFamily="49" charset="0"/>
                <a:cs typeface="Courier New" pitchFamily="49" charset="0"/>
              </a:rPr>
              <a:t>  find_max_steps(n, &amp;max_n, &amp;max_num_steps);</a:t>
            </a:r>
          </a:p>
          <a:p>
            <a:pPr>
              <a:tabLst>
                <a:tab pos="347663" algn="l"/>
                <a:tab pos="682625" algn="l"/>
                <a:tab pos="1087438" algn="l"/>
                <a:tab pos="1377950" algn="l"/>
                <a:tab pos="1712913" algn="l"/>
              </a:tabLst>
            </a:pPr>
            <a:r>
              <a:rPr lang="de-DE" sz="2000" b="1" dirty="0">
                <a:solidFill>
                  <a:schemeClr val="tx1"/>
                </a:solidFill>
                <a:latin typeface="Courier New" pitchFamily="49" charset="0"/>
                <a:cs typeface="Courier New" pitchFamily="49" charset="0"/>
              </a:rPr>
              <a:t>  </a:t>
            </a:r>
          </a:p>
          <a:p>
            <a:pPr>
              <a:tabLst>
                <a:tab pos="347663" algn="l"/>
                <a:tab pos="682625" algn="l"/>
                <a:tab pos="1087438" algn="l"/>
                <a:tab pos="1377950" algn="l"/>
                <a:tab pos="1712913" algn="l"/>
              </a:tabLst>
            </a:pPr>
            <a:r>
              <a:rPr lang="de-DE" sz="2000" b="1" dirty="0">
                <a:solidFill>
                  <a:schemeClr val="tx1"/>
                </a:solidFill>
                <a:latin typeface="Courier New" pitchFamily="49" charset="0"/>
                <a:cs typeface="Courier New" pitchFamily="49" charset="0"/>
              </a:rPr>
              <a:t>  cs1010_println_long(max_n);</a:t>
            </a:r>
          </a:p>
          <a:p>
            <a:pPr>
              <a:tabLst>
                <a:tab pos="347663" algn="l"/>
                <a:tab pos="682625" algn="l"/>
                <a:tab pos="1087438" algn="l"/>
                <a:tab pos="1377950" algn="l"/>
                <a:tab pos="1712913" algn="l"/>
              </a:tabLst>
            </a:pPr>
            <a:r>
              <a:rPr lang="de-DE" sz="2000" b="1" dirty="0">
                <a:solidFill>
                  <a:schemeClr val="tx1"/>
                </a:solidFill>
                <a:latin typeface="Courier New" pitchFamily="49" charset="0"/>
                <a:cs typeface="Courier New" pitchFamily="49" charset="0"/>
              </a:rPr>
              <a:t>  cs1010_println_long(max_num_steps);</a:t>
            </a:r>
          </a:p>
          <a:p>
            <a:pPr>
              <a:tabLst>
                <a:tab pos="347663" algn="l"/>
                <a:tab pos="682625" algn="l"/>
                <a:tab pos="1087438" algn="l"/>
                <a:tab pos="1377950" algn="l"/>
                <a:tab pos="1712913" algn="l"/>
              </a:tabLst>
            </a:pPr>
            <a:r>
              <a:rPr lang="de-DE" sz="2000" b="1" dirty="0">
                <a:solidFill>
                  <a:schemeClr val="tx1"/>
                </a:solidFill>
                <a:latin typeface="Courier New" pitchFamily="49" charset="0"/>
                <a:cs typeface="Courier New" pitchFamily="49" charset="0"/>
              </a:rPr>
              <a:t>}</a:t>
            </a:r>
          </a:p>
        </p:txBody>
      </p:sp>
      <p:sp>
        <p:nvSpPr>
          <p:cNvPr id="2" name="Rounded Rectangle 1"/>
          <p:cNvSpPr/>
          <p:nvPr/>
        </p:nvSpPr>
        <p:spPr>
          <a:xfrm>
            <a:off x="1428815" y="4864148"/>
            <a:ext cx="6441634" cy="36520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25768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Call by Reference</a:t>
            </a:r>
          </a:p>
        </p:txBody>
      </p:sp>
      <p:sp>
        <p:nvSpPr>
          <p:cNvPr id="7" name="Slide Number Placeholder 6"/>
          <p:cNvSpPr>
            <a:spLocks noGrp="1"/>
          </p:cNvSpPr>
          <p:nvPr>
            <p:ph type="sldNum" sz="quarter" idx="12"/>
          </p:nvPr>
        </p:nvSpPr>
        <p:spPr/>
        <p:txBody>
          <a:bodyPr>
            <a:normAutofit/>
          </a:bodyPr>
          <a:lstStyle/>
          <a:p>
            <a:pPr>
              <a:defRPr/>
            </a:pPr>
            <a:r>
              <a:rPr lang="en-US" sz="1200" dirty="0"/>
              <a:t>Week13</a:t>
            </a:r>
            <a:r>
              <a:rPr sz="1200" dirty="0"/>
              <a:t> - </a:t>
            </a:r>
            <a:fld id="{F7EC234A-9094-4BB8-9EA4-75ECDA8A365B}" type="slidenum">
              <a:rPr sz="1200" smtClean="0"/>
              <a:pPr>
                <a:defRPr/>
              </a:pPr>
              <a:t>48</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33" name="[TextBox 10]"/>
          <p:cNvSpPr txBox="1"/>
          <p:nvPr/>
        </p:nvSpPr>
        <p:spPr>
          <a:xfrm>
            <a:off x="549881" y="1681484"/>
            <a:ext cx="8090706" cy="440120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347663" algn="l"/>
                <a:tab pos="682625" algn="l"/>
                <a:tab pos="1087438" algn="l"/>
                <a:tab pos="1377950" algn="l"/>
                <a:tab pos="1712913" algn="l"/>
              </a:tabLst>
            </a:pPr>
            <a:r>
              <a:rPr lang="en-US" sz="2000" b="1" dirty="0">
                <a:solidFill>
                  <a:srgbClr val="0000FF"/>
                </a:solidFill>
                <a:latin typeface="Courier New" pitchFamily="49" charset="0"/>
                <a:cs typeface="Courier New" pitchFamily="49" charset="0"/>
              </a:rPr>
              <a:t>void</a:t>
            </a:r>
            <a:r>
              <a:rPr lang="en-US" sz="2000" b="1" dirty="0">
                <a:solidFill>
                  <a:schemeClr val="tx1"/>
                </a:solidFill>
                <a:latin typeface="Courier New" pitchFamily="49" charset="0"/>
                <a:cs typeface="Courier New" pitchFamily="49" charset="0"/>
              </a:rPr>
              <a:t> </a:t>
            </a:r>
            <a:r>
              <a:rPr lang="en-US" sz="2000" b="1" dirty="0" err="1">
                <a:solidFill>
                  <a:schemeClr val="tx1"/>
                </a:solidFill>
                <a:latin typeface="Courier New" pitchFamily="49" charset="0"/>
                <a:cs typeface="Courier New" pitchFamily="49" charset="0"/>
              </a:rPr>
              <a:t>find_max_steps</a:t>
            </a:r>
            <a:r>
              <a:rPr lang="en-US" sz="2000" b="1" dirty="0">
                <a:solidFill>
                  <a:schemeClr val="tx1"/>
                </a:solidFill>
                <a:latin typeface="Courier New" pitchFamily="49" charset="0"/>
                <a:cs typeface="Courier New" pitchFamily="49" charset="0"/>
              </a:rPr>
              <a:t>(</a:t>
            </a:r>
            <a:r>
              <a:rPr lang="en-US" sz="2000" b="1" dirty="0">
                <a:solidFill>
                  <a:srgbClr val="0000FF"/>
                </a:solidFill>
                <a:latin typeface="Courier New" pitchFamily="49" charset="0"/>
                <a:cs typeface="Courier New" pitchFamily="49" charset="0"/>
              </a:rPr>
              <a:t>long</a:t>
            </a:r>
            <a:r>
              <a:rPr lang="en-US" sz="2000" b="1" dirty="0">
                <a:solidFill>
                  <a:schemeClr val="tx1"/>
                </a:solidFill>
                <a:latin typeface="Courier New" pitchFamily="49" charset="0"/>
                <a:cs typeface="Courier New" pitchFamily="49" charset="0"/>
              </a:rPr>
              <a:t> n, </a:t>
            </a:r>
            <a:r>
              <a:rPr lang="en-US" sz="2000" b="1" dirty="0">
                <a:solidFill>
                  <a:srgbClr val="0000FF"/>
                </a:solidFill>
                <a:latin typeface="Courier New" pitchFamily="49" charset="0"/>
                <a:cs typeface="Courier New" pitchFamily="49" charset="0"/>
              </a:rPr>
              <a:t>long</a:t>
            </a:r>
            <a:r>
              <a:rPr lang="en-US" sz="2000" b="1" dirty="0">
                <a:solidFill>
                  <a:schemeClr val="tx1"/>
                </a:solidFill>
                <a:latin typeface="Courier New" pitchFamily="49" charset="0"/>
                <a:cs typeface="Courier New" pitchFamily="49" charset="0"/>
              </a:rPr>
              <a:t> *</a:t>
            </a:r>
            <a:r>
              <a:rPr lang="en-US" sz="2000" b="1" dirty="0" err="1">
                <a:solidFill>
                  <a:schemeClr val="tx1"/>
                </a:solidFill>
                <a:latin typeface="Courier New" pitchFamily="49" charset="0"/>
                <a:cs typeface="Courier New" pitchFamily="49" charset="0"/>
              </a:rPr>
              <a:t>max_n</a:t>
            </a:r>
            <a:r>
              <a:rPr lang="en-US" sz="2000" b="1" dirty="0">
                <a:solidFill>
                  <a:schemeClr val="tx1"/>
                </a:solidFill>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long</a:t>
            </a:r>
            <a:r>
              <a:rPr lang="en-US" sz="2000" b="1" dirty="0">
                <a:solidFill>
                  <a:schemeClr val="tx1"/>
                </a:solidFill>
                <a:latin typeface="Courier New" pitchFamily="49" charset="0"/>
                <a:cs typeface="Courier New" pitchFamily="49" charset="0"/>
              </a:rPr>
              <a:t> *</a:t>
            </a:r>
            <a:r>
              <a:rPr lang="en-US" sz="2000" b="1" dirty="0" err="1">
                <a:solidFill>
                  <a:schemeClr val="tx1"/>
                </a:solidFill>
                <a:latin typeface="Courier New" pitchFamily="49" charset="0"/>
                <a:cs typeface="Courier New" pitchFamily="49" charset="0"/>
              </a:rPr>
              <a:t>max_num_steps</a:t>
            </a:r>
            <a:r>
              <a:rPr lang="en-US" sz="2000" b="1" dirty="0">
                <a:solidFill>
                  <a:schemeClr val="tx1"/>
                </a:solidFill>
                <a:latin typeface="Courier New" pitchFamily="49" charset="0"/>
                <a:cs typeface="Courier New" pitchFamily="49" charset="0"/>
              </a:rPr>
              <a:t>) {</a:t>
            </a:r>
          </a:p>
          <a:p>
            <a:pPr>
              <a:tabLst>
                <a:tab pos="347663" algn="l"/>
                <a:tab pos="682625" algn="l"/>
                <a:tab pos="1087438" algn="l"/>
                <a:tab pos="1377950" algn="l"/>
                <a:tab pos="1712913" algn="l"/>
              </a:tabLst>
            </a:pPr>
            <a:r>
              <a:rPr lang="en-US" sz="2000" b="1" dirty="0">
                <a:solidFill>
                  <a:schemeClr val="tx1"/>
                </a:solidFill>
                <a:latin typeface="Courier New" pitchFamily="49" charset="0"/>
                <a:cs typeface="Courier New" pitchFamily="49" charset="0"/>
              </a:rPr>
              <a:t>  *</a:t>
            </a:r>
            <a:r>
              <a:rPr lang="en-US" sz="2000" b="1" dirty="0" err="1">
                <a:solidFill>
                  <a:schemeClr val="tx1"/>
                </a:solidFill>
                <a:latin typeface="Courier New" pitchFamily="49" charset="0"/>
                <a:cs typeface="Courier New" pitchFamily="49" charset="0"/>
              </a:rPr>
              <a:t>max_num_steps</a:t>
            </a:r>
            <a:r>
              <a:rPr lang="en-US" sz="2000" b="1" dirty="0">
                <a:solidFill>
                  <a:schemeClr val="tx1"/>
                </a:solidFill>
                <a:latin typeface="Courier New" pitchFamily="49" charset="0"/>
                <a:cs typeface="Courier New" pitchFamily="49" charset="0"/>
              </a:rPr>
              <a:t> = </a:t>
            </a:r>
            <a:r>
              <a:rPr lang="en-US" sz="2000" b="1" dirty="0">
                <a:solidFill>
                  <a:srgbClr val="C00000"/>
                </a:solidFill>
                <a:latin typeface="Courier New" pitchFamily="49" charset="0"/>
                <a:cs typeface="Courier New" pitchFamily="49" charset="0"/>
              </a:rPr>
              <a:t>0</a:t>
            </a:r>
            <a:r>
              <a:rPr lang="en-US" sz="2000" b="1" dirty="0">
                <a:solidFill>
                  <a:schemeClr val="tx1"/>
                </a:solidFill>
                <a:latin typeface="Courier New" pitchFamily="49" charset="0"/>
                <a:cs typeface="Courier New" pitchFamily="49" charset="0"/>
              </a:rPr>
              <a:t>;</a:t>
            </a:r>
          </a:p>
          <a:p>
            <a:pPr>
              <a:tabLst>
                <a:tab pos="347663" algn="l"/>
                <a:tab pos="682625" algn="l"/>
                <a:tab pos="1087438" algn="l"/>
                <a:tab pos="1377950" algn="l"/>
                <a:tab pos="1712913" algn="l"/>
              </a:tabLst>
            </a:pPr>
            <a:r>
              <a:rPr lang="en-US" sz="2000" b="1" dirty="0">
                <a:solidFill>
                  <a:schemeClr val="tx1"/>
                </a:solidFill>
                <a:latin typeface="Courier New" pitchFamily="49" charset="0"/>
                <a:cs typeface="Courier New" pitchFamily="49" charset="0"/>
              </a:rPr>
              <a:t>  *</a:t>
            </a:r>
            <a:r>
              <a:rPr lang="en-US" sz="2000" b="1" dirty="0" err="1">
                <a:solidFill>
                  <a:schemeClr val="tx1"/>
                </a:solidFill>
                <a:latin typeface="Courier New" pitchFamily="49" charset="0"/>
                <a:cs typeface="Courier New" pitchFamily="49" charset="0"/>
              </a:rPr>
              <a:t>max_n</a:t>
            </a:r>
            <a:r>
              <a:rPr lang="en-US" sz="2000" b="1" dirty="0">
                <a:solidFill>
                  <a:schemeClr val="tx1"/>
                </a:solidFill>
                <a:latin typeface="Courier New" pitchFamily="49" charset="0"/>
                <a:cs typeface="Courier New" pitchFamily="49" charset="0"/>
              </a:rPr>
              <a:t> = </a:t>
            </a:r>
            <a:r>
              <a:rPr lang="en-US" sz="2000" b="1" dirty="0">
                <a:solidFill>
                  <a:srgbClr val="C00000"/>
                </a:solidFill>
                <a:latin typeface="Courier New" pitchFamily="49" charset="0"/>
                <a:cs typeface="Courier New" pitchFamily="49" charset="0"/>
              </a:rPr>
              <a:t>1</a:t>
            </a:r>
            <a:r>
              <a:rPr lang="en-US" sz="2000" b="1" dirty="0">
                <a:solidFill>
                  <a:schemeClr val="tx1"/>
                </a:solidFill>
                <a:latin typeface="Courier New" pitchFamily="49" charset="0"/>
                <a:cs typeface="Courier New" pitchFamily="49" charset="0"/>
              </a:rPr>
              <a:t>;</a:t>
            </a:r>
          </a:p>
          <a:p>
            <a:pPr>
              <a:tabLst>
                <a:tab pos="347663" algn="l"/>
                <a:tab pos="682625" algn="l"/>
                <a:tab pos="1087438" algn="l"/>
                <a:tab pos="1377950" algn="l"/>
                <a:tab pos="1712913" algn="l"/>
              </a:tabLst>
            </a:pPr>
            <a:endParaRPr lang="en-US" sz="2000" b="1" dirty="0">
              <a:solidFill>
                <a:schemeClr val="tx1"/>
              </a:solidFill>
              <a:latin typeface="Courier New" pitchFamily="49" charset="0"/>
              <a:cs typeface="Courier New" pitchFamily="49" charset="0"/>
            </a:endParaRPr>
          </a:p>
          <a:p>
            <a:pPr>
              <a:tabLst>
                <a:tab pos="347663" algn="l"/>
                <a:tab pos="682625" algn="l"/>
                <a:tab pos="1087438" algn="l"/>
                <a:tab pos="1377950" algn="l"/>
                <a:tab pos="1712913" algn="l"/>
              </a:tabLst>
            </a:pPr>
            <a:r>
              <a:rPr lang="en-US" sz="2000" b="1" dirty="0">
                <a:solidFill>
                  <a:schemeClr val="tx1"/>
                </a:solidFill>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for</a:t>
            </a:r>
            <a:r>
              <a:rPr lang="en-US" sz="2000" b="1" dirty="0">
                <a:solidFill>
                  <a:schemeClr val="tx1"/>
                </a:solidFill>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long</a:t>
            </a:r>
            <a:r>
              <a:rPr lang="en-US" sz="2000" b="1" dirty="0">
                <a:solidFill>
                  <a:schemeClr val="tx1"/>
                </a:solidFill>
                <a:latin typeface="Courier New" pitchFamily="49" charset="0"/>
                <a:cs typeface="Courier New" pitchFamily="49" charset="0"/>
              </a:rPr>
              <a:t> </a:t>
            </a:r>
            <a:r>
              <a:rPr lang="en-US" sz="2000" b="1" dirty="0" err="1">
                <a:solidFill>
                  <a:schemeClr val="tx1"/>
                </a:solidFill>
                <a:latin typeface="Courier New" pitchFamily="49" charset="0"/>
                <a:cs typeface="Courier New" pitchFamily="49" charset="0"/>
              </a:rPr>
              <a:t>i</a:t>
            </a:r>
            <a:r>
              <a:rPr lang="en-US" sz="2000" b="1" dirty="0">
                <a:solidFill>
                  <a:schemeClr val="tx1"/>
                </a:solidFill>
                <a:latin typeface="Courier New" pitchFamily="49" charset="0"/>
                <a:cs typeface="Courier New" pitchFamily="49" charset="0"/>
              </a:rPr>
              <a:t> = </a:t>
            </a:r>
            <a:r>
              <a:rPr lang="en-US" sz="2000" b="1" dirty="0">
                <a:solidFill>
                  <a:srgbClr val="C00000"/>
                </a:solidFill>
                <a:latin typeface="Courier New" pitchFamily="49" charset="0"/>
                <a:cs typeface="Courier New" pitchFamily="49" charset="0"/>
              </a:rPr>
              <a:t>1</a:t>
            </a:r>
            <a:r>
              <a:rPr lang="en-US" sz="2000" b="1" dirty="0">
                <a:solidFill>
                  <a:schemeClr val="tx1"/>
                </a:solidFill>
                <a:latin typeface="Courier New" pitchFamily="49" charset="0"/>
                <a:cs typeface="Courier New" pitchFamily="49" charset="0"/>
              </a:rPr>
              <a:t>; </a:t>
            </a:r>
            <a:r>
              <a:rPr lang="en-US" sz="2000" b="1" dirty="0" err="1">
                <a:solidFill>
                  <a:schemeClr val="tx1"/>
                </a:solidFill>
                <a:latin typeface="Courier New" pitchFamily="49" charset="0"/>
                <a:cs typeface="Courier New" pitchFamily="49" charset="0"/>
              </a:rPr>
              <a:t>i</a:t>
            </a:r>
            <a:r>
              <a:rPr lang="en-US" sz="2000" b="1" dirty="0">
                <a:solidFill>
                  <a:schemeClr val="tx1"/>
                </a:solidFill>
                <a:latin typeface="Courier New" pitchFamily="49" charset="0"/>
                <a:cs typeface="Courier New" pitchFamily="49" charset="0"/>
              </a:rPr>
              <a:t> &lt;= n; </a:t>
            </a:r>
            <a:r>
              <a:rPr lang="en-US" sz="2000" b="1" dirty="0" err="1">
                <a:solidFill>
                  <a:schemeClr val="tx1"/>
                </a:solidFill>
                <a:latin typeface="Courier New" pitchFamily="49" charset="0"/>
                <a:cs typeface="Courier New" pitchFamily="49" charset="0"/>
              </a:rPr>
              <a:t>i</a:t>
            </a:r>
            <a:r>
              <a:rPr lang="en-US" sz="2000" b="1" dirty="0">
                <a:solidFill>
                  <a:schemeClr val="tx1"/>
                </a:solidFill>
                <a:latin typeface="Courier New" pitchFamily="49" charset="0"/>
                <a:cs typeface="Courier New" pitchFamily="49" charset="0"/>
              </a:rPr>
              <a:t> += </a:t>
            </a:r>
            <a:r>
              <a:rPr lang="en-US" sz="2000" b="1" dirty="0">
                <a:solidFill>
                  <a:srgbClr val="C00000"/>
                </a:solidFill>
                <a:latin typeface="Courier New" pitchFamily="49" charset="0"/>
                <a:cs typeface="Courier New" pitchFamily="49" charset="0"/>
              </a:rPr>
              <a:t>1</a:t>
            </a:r>
            <a:r>
              <a:rPr lang="en-US" sz="2000" b="1" dirty="0">
                <a:solidFill>
                  <a:schemeClr val="tx1"/>
                </a:solidFill>
                <a:latin typeface="Courier New" pitchFamily="49" charset="0"/>
                <a:cs typeface="Courier New" pitchFamily="49" charset="0"/>
              </a:rPr>
              <a:t>) {</a:t>
            </a:r>
          </a:p>
          <a:p>
            <a:pPr>
              <a:tabLst>
                <a:tab pos="347663" algn="l"/>
                <a:tab pos="682625" algn="l"/>
                <a:tab pos="1087438" algn="l"/>
                <a:tab pos="1377950" algn="l"/>
                <a:tab pos="1712913" algn="l"/>
              </a:tabLst>
            </a:pPr>
            <a:r>
              <a:rPr lang="en-US" sz="2000" b="1" dirty="0">
                <a:solidFill>
                  <a:schemeClr val="tx1"/>
                </a:solidFill>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long</a:t>
            </a:r>
            <a:r>
              <a:rPr lang="en-US" sz="2000" b="1" dirty="0">
                <a:solidFill>
                  <a:schemeClr val="tx1"/>
                </a:solidFill>
                <a:latin typeface="Courier New" pitchFamily="49" charset="0"/>
                <a:cs typeface="Courier New" pitchFamily="49" charset="0"/>
              </a:rPr>
              <a:t> </a:t>
            </a:r>
            <a:r>
              <a:rPr lang="en-US" sz="2000" b="1" dirty="0" err="1">
                <a:solidFill>
                  <a:schemeClr val="tx1"/>
                </a:solidFill>
                <a:latin typeface="Courier New" pitchFamily="49" charset="0"/>
                <a:cs typeface="Courier New" pitchFamily="49" charset="0"/>
              </a:rPr>
              <a:t>num_of_steps</a:t>
            </a:r>
            <a:r>
              <a:rPr lang="en-US" sz="2000" b="1" dirty="0">
                <a:solidFill>
                  <a:schemeClr val="tx1"/>
                </a:solidFill>
                <a:latin typeface="Courier New" pitchFamily="49" charset="0"/>
                <a:cs typeface="Courier New" pitchFamily="49" charset="0"/>
              </a:rPr>
              <a:t> = </a:t>
            </a:r>
            <a:r>
              <a:rPr lang="en-US" sz="2000" b="1" dirty="0" err="1">
                <a:solidFill>
                  <a:schemeClr val="tx1"/>
                </a:solidFill>
                <a:latin typeface="Courier New" pitchFamily="49" charset="0"/>
                <a:cs typeface="Courier New" pitchFamily="49" charset="0"/>
              </a:rPr>
              <a:t>count_num_of_steps</a:t>
            </a:r>
            <a:r>
              <a:rPr lang="en-US" sz="2000" b="1" dirty="0">
                <a:solidFill>
                  <a:schemeClr val="tx1"/>
                </a:solidFill>
                <a:latin typeface="Courier New" pitchFamily="49" charset="0"/>
                <a:cs typeface="Courier New" pitchFamily="49" charset="0"/>
              </a:rPr>
              <a:t>(</a:t>
            </a:r>
            <a:r>
              <a:rPr lang="en-US" sz="2000" b="1" dirty="0" err="1">
                <a:solidFill>
                  <a:schemeClr val="tx1"/>
                </a:solidFill>
                <a:latin typeface="Courier New" pitchFamily="49" charset="0"/>
                <a:cs typeface="Courier New" pitchFamily="49" charset="0"/>
              </a:rPr>
              <a:t>i</a:t>
            </a:r>
            <a:r>
              <a:rPr lang="en-US" sz="2000" b="1" dirty="0">
                <a:solidFill>
                  <a:schemeClr val="tx1"/>
                </a:solidFill>
                <a:latin typeface="Courier New" pitchFamily="49" charset="0"/>
                <a:cs typeface="Courier New" pitchFamily="49" charset="0"/>
              </a:rPr>
              <a:t>);</a:t>
            </a:r>
          </a:p>
          <a:p>
            <a:pPr>
              <a:tabLst>
                <a:tab pos="347663" algn="l"/>
                <a:tab pos="682625" algn="l"/>
                <a:tab pos="1087438" algn="l"/>
                <a:tab pos="1377950" algn="l"/>
                <a:tab pos="1712913" algn="l"/>
              </a:tabLst>
            </a:pPr>
            <a:endParaRPr lang="en-US" sz="2000" b="1" dirty="0">
              <a:solidFill>
                <a:schemeClr val="tx1"/>
              </a:solidFill>
              <a:latin typeface="Courier New" pitchFamily="49" charset="0"/>
              <a:cs typeface="Courier New" pitchFamily="49" charset="0"/>
            </a:endParaRPr>
          </a:p>
          <a:p>
            <a:pPr>
              <a:tabLst>
                <a:tab pos="347663" algn="l"/>
                <a:tab pos="682625" algn="l"/>
                <a:tab pos="1087438" algn="l"/>
                <a:tab pos="1377950" algn="l"/>
                <a:tab pos="1712913" algn="l"/>
              </a:tabLst>
            </a:pPr>
            <a:r>
              <a:rPr lang="en-US" sz="2000" b="1" dirty="0">
                <a:solidFill>
                  <a:schemeClr val="tx1"/>
                </a:solidFill>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if</a:t>
            </a:r>
            <a:r>
              <a:rPr lang="en-US" sz="2000" b="1" dirty="0">
                <a:solidFill>
                  <a:schemeClr val="tx1"/>
                </a:solidFill>
                <a:latin typeface="Courier New" pitchFamily="49" charset="0"/>
                <a:cs typeface="Courier New" pitchFamily="49" charset="0"/>
              </a:rPr>
              <a:t> (</a:t>
            </a:r>
            <a:r>
              <a:rPr lang="en-US" sz="2000" b="1" dirty="0" err="1">
                <a:solidFill>
                  <a:schemeClr val="tx1"/>
                </a:solidFill>
                <a:latin typeface="Courier New" pitchFamily="49" charset="0"/>
                <a:cs typeface="Courier New" pitchFamily="49" charset="0"/>
              </a:rPr>
              <a:t>num_of_steps</a:t>
            </a:r>
            <a:r>
              <a:rPr lang="en-US" sz="2000" b="1" dirty="0">
                <a:solidFill>
                  <a:schemeClr val="tx1"/>
                </a:solidFill>
                <a:latin typeface="Courier New" pitchFamily="49" charset="0"/>
                <a:cs typeface="Courier New" pitchFamily="49" charset="0"/>
              </a:rPr>
              <a:t> &gt;= *</a:t>
            </a:r>
            <a:r>
              <a:rPr lang="en-US" sz="2000" b="1" dirty="0" err="1">
                <a:solidFill>
                  <a:schemeClr val="tx1"/>
                </a:solidFill>
                <a:latin typeface="Courier New" pitchFamily="49" charset="0"/>
                <a:cs typeface="Courier New" pitchFamily="49" charset="0"/>
              </a:rPr>
              <a:t>max_num_steps</a:t>
            </a:r>
            <a:r>
              <a:rPr lang="en-US" sz="2000" b="1" dirty="0">
                <a:solidFill>
                  <a:schemeClr val="tx1"/>
                </a:solidFill>
                <a:latin typeface="Courier New" pitchFamily="49" charset="0"/>
                <a:cs typeface="Courier New" pitchFamily="49" charset="0"/>
              </a:rPr>
              <a:t>) {</a:t>
            </a:r>
          </a:p>
          <a:p>
            <a:pPr>
              <a:tabLst>
                <a:tab pos="347663" algn="l"/>
                <a:tab pos="682625" algn="l"/>
                <a:tab pos="1087438" algn="l"/>
                <a:tab pos="1377950" algn="l"/>
                <a:tab pos="1712913" algn="l"/>
              </a:tabLst>
            </a:pPr>
            <a:r>
              <a:rPr lang="en-US" sz="2000" b="1" dirty="0">
                <a:solidFill>
                  <a:schemeClr val="tx1"/>
                </a:solidFill>
                <a:latin typeface="Courier New" pitchFamily="49" charset="0"/>
                <a:cs typeface="Courier New" pitchFamily="49" charset="0"/>
              </a:rPr>
              <a:t>      *</a:t>
            </a:r>
            <a:r>
              <a:rPr lang="en-US" sz="2000" b="1" dirty="0" err="1">
                <a:solidFill>
                  <a:schemeClr val="tx1"/>
                </a:solidFill>
                <a:latin typeface="Courier New" pitchFamily="49" charset="0"/>
                <a:cs typeface="Courier New" pitchFamily="49" charset="0"/>
              </a:rPr>
              <a:t>max_n</a:t>
            </a:r>
            <a:r>
              <a:rPr lang="en-US" sz="2000" b="1" dirty="0">
                <a:solidFill>
                  <a:schemeClr val="tx1"/>
                </a:solidFill>
                <a:latin typeface="Courier New" pitchFamily="49" charset="0"/>
                <a:cs typeface="Courier New" pitchFamily="49" charset="0"/>
              </a:rPr>
              <a:t> = </a:t>
            </a:r>
            <a:r>
              <a:rPr lang="en-US" sz="2000" b="1" dirty="0" err="1">
                <a:solidFill>
                  <a:schemeClr val="tx1"/>
                </a:solidFill>
                <a:latin typeface="Courier New" pitchFamily="49" charset="0"/>
                <a:cs typeface="Courier New" pitchFamily="49" charset="0"/>
              </a:rPr>
              <a:t>i</a:t>
            </a:r>
            <a:r>
              <a:rPr lang="en-US" sz="2000" b="1" dirty="0">
                <a:solidFill>
                  <a:schemeClr val="tx1"/>
                </a:solidFill>
                <a:latin typeface="Courier New" pitchFamily="49" charset="0"/>
                <a:cs typeface="Courier New" pitchFamily="49" charset="0"/>
              </a:rPr>
              <a:t>;</a:t>
            </a:r>
          </a:p>
          <a:p>
            <a:pPr>
              <a:tabLst>
                <a:tab pos="347663" algn="l"/>
                <a:tab pos="682625" algn="l"/>
                <a:tab pos="1087438" algn="l"/>
                <a:tab pos="1377950" algn="l"/>
                <a:tab pos="1712913" algn="l"/>
              </a:tabLst>
            </a:pPr>
            <a:r>
              <a:rPr lang="en-US" sz="2000" b="1" dirty="0">
                <a:solidFill>
                  <a:schemeClr val="tx1"/>
                </a:solidFill>
                <a:latin typeface="Courier New" pitchFamily="49" charset="0"/>
                <a:cs typeface="Courier New" pitchFamily="49" charset="0"/>
              </a:rPr>
              <a:t>      *</a:t>
            </a:r>
            <a:r>
              <a:rPr lang="en-US" sz="2000" b="1" dirty="0" err="1">
                <a:solidFill>
                  <a:schemeClr val="tx1"/>
                </a:solidFill>
                <a:latin typeface="Courier New" pitchFamily="49" charset="0"/>
                <a:cs typeface="Courier New" pitchFamily="49" charset="0"/>
              </a:rPr>
              <a:t>max_num_steps</a:t>
            </a:r>
            <a:r>
              <a:rPr lang="en-US" sz="2000" b="1" dirty="0">
                <a:solidFill>
                  <a:schemeClr val="tx1"/>
                </a:solidFill>
                <a:latin typeface="Courier New" pitchFamily="49" charset="0"/>
                <a:cs typeface="Courier New" pitchFamily="49" charset="0"/>
              </a:rPr>
              <a:t> = </a:t>
            </a:r>
            <a:r>
              <a:rPr lang="en-US" sz="2000" b="1" dirty="0" err="1">
                <a:solidFill>
                  <a:schemeClr val="tx1"/>
                </a:solidFill>
                <a:latin typeface="Courier New" pitchFamily="49" charset="0"/>
                <a:cs typeface="Courier New" pitchFamily="49" charset="0"/>
              </a:rPr>
              <a:t>num_of_steps</a:t>
            </a:r>
            <a:r>
              <a:rPr lang="en-US" sz="2000" b="1" dirty="0">
                <a:solidFill>
                  <a:schemeClr val="tx1"/>
                </a:solidFill>
                <a:latin typeface="Courier New" pitchFamily="49" charset="0"/>
                <a:cs typeface="Courier New" pitchFamily="49" charset="0"/>
              </a:rPr>
              <a:t>;</a:t>
            </a:r>
          </a:p>
          <a:p>
            <a:pPr>
              <a:tabLst>
                <a:tab pos="347663" algn="l"/>
                <a:tab pos="682625" algn="l"/>
                <a:tab pos="1087438" algn="l"/>
                <a:tab pos="1377950" algn="l"/>
                <a:tab pos="1712913" algn="l"/>
              </a:tabLst>
            </a:pPr>
            <a:r>
              <a:rPr lang="en-US" sz="2000" b="1" dirty="0">
                <a:solidFill>
                  <a:schemeClr val="tx1"/>
                </a:solidFill>
                <a:latin typeface="Courier New" pitchFamily="49" charset="0"/>
                <a:cs typeface="Courier New" pitchFamily="49" charset="0"/>
              </a:rPr>
              <a:t>    }</a:t>
            </a:r>
          </a:p>
          <a:p>
            <a:pPr>
              <a:tabLst>
                <a:tab pos="347663" algn="l"/>
                <a:tab pos="682625" algn="l"/>
                <a:tab pos="1087438" algn="l"/>
                <a:tab pos="1377950" algn="l"/>
                <a:tab pos="1712913" algn="l"/>
              </a:tabLst>
            </a:pPr>
            <a:r>
              <a:rPr lang="en-US" sz="2000" b="1" dirty="0">
                <a:solidFill>
                  <a:schemeClr val="tx1"/>
                </a:solidFill>
                <a:latin typeface="Courier New" pitchFamily="49" charset="0"/>
                <a:cs typeface="Courier New" pitchFamily="49" charset="0"/>
              </a:rPr>
              <a:t>  }</a:t>
            </a:r>
          </a:p>
          <a:p>
            <a:pPr>
              <a:tabLst>
                <a:tab pos="347663" algn="l"/>
                <a:tab pos="682625" algn="l"/>
                <a:tab pos="1087438" algn="l"/>
                <a:tab pos="1377950" algn="l"/>
                <a:tab pos="1712913" algn="l"/>
              </a:tabLst>
            </a:pPr>
            <a:r>
              <a:rPr lang="en-US" sz="2000" b="1" dirty="0">
                <a:solidFill>
                  <a:schemeClr val="tx1"/>
                </a:solidFill>
                <a:latin typeface="Courier New" pitchFamily="49" charset="0"/>
                <a:cs typeface="Courier New" pitchFamily="49" charset="0"/>
              </a:rPr>
              <a:t>}</a:t>
            </a:r>
            <a:endParaRPr lang="de-DE" sz="2000" b="1" dirty="0">
              <a:solidFill>
                <a:schemeClr val="tx1"/>
              </a:solidFill>
              <a:latin typeface="Courier New" pitchFamily="49" charset="0"/>
              <a:cs typeface="Courier New" pitchFamily="49" charset="0"/>
            </a:endParaRPr>
          </a:p>
        </p:txBody>
      </p:sp>
      <p:sp>
        <p:nvSpPr>
          <p:cNvPr id="2" name="Rounded Rectangle 1"/>
          <p:cNvSpPr/>
          <p:nvPr/>
        </p:nvSpPr>
        <p:spPr>
          <a:xfrm>
            <a:off x="1097566" y="4140485"/>
            <a:ext cx="5909409" cy="95549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1">
            <a:extLst>
              <a:ext uri="{FF2B5EF4-FFF2-40B4-BE49-F238E27FC236}">
                <a16:creationId xmlns:a16="http://schemas.microsoft.com/office/drawing/2014/main" id="{88C7ABCA-EA89-487D-830C-0152C6FFD803}"/>
              </a:ext>
            </a:extLst>
          </p:cNvPr>
          <p:cNvSpPr/>
          <p:nvPr/>
        </p:nvSpPr>
        <p:spPr>
          <a:xfrm>
            <a:off x="736259" y="2344782"/>
            <a:ext cx="3209018" cy="663833"/>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492733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Array and Pointer</a:t>
            </a:r>
          </a:p>
        </p:txBody>
      </p:sp>
      <p:sp>
        <p:nvSpPr>
          <p:cNvPr id="7" name="Slide Number Placeholder 6"/>
          <p:cNvSpPr>
            <a:spLocks noGrp="1"/>
          </p:cNvSpPr>
          <p:nvPr>
            <p:ph type="sldNum" sz="quarter" idx="12"/>
          </p:nvPr>
        </p:nvSpPr>
        <p:spPr/>
        <p:txBody>
          <a:bodyPr>
            <a:normAutofit/>
          </a:bodyPr>
          <a:lstStyle/>
          <a:p>
            <a:pPr>
              <a:defRPr/>
            </a:pPr>
            <a:r>
              <a:rPr lang="en-US" sz="1200" dirty="0"/>
              <a:t>Week13</a:t>
            </a:r>
            <a:r>
              <a:rPr lang="en-US" dirty="0"/>
              <a:t> - </a:t>
            </a:r>
            <a:fld id="{F7EC234A-9094-4BB8-9EA4-75ECDA8A365B}" type="slidenum">
              <a:rPr lang="en-US" smtClean="0"/>
              <a:pPr>
                <a:defRPr/>
              </a:pPr>
              <a:t>49</a:t>
            </a:fld>
            <a:endParaRPr lang="en-US" dirty="0"/>
          </a:p>
        </p:txBody>
      </p:sp>
      <p:sp>
        <p:nvSpPr>
          <p:cNvPr id="10" name="HighlightTextShape201406241503265130"/>
          <p:cNvSpPr>
            <a:spLocks noChangeArrowheads="1"/>
          </p:cNvSpPr>
          <p:nvPr/>
        </p:nvSpPr>
        <p:spPr bwMode="auto">
          <a:xfrm>
            <a:off x="491320" y="1219201"/>
            <a:ext cx="8127386" cy="665284"/>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75000"/>
              <a:buFont typeface="Wingdings" pitchFamily="2" charset="2"/>
              <a:buChar char="n"/>
            </a:pPr>
            <a:r>
              <a:rPr lang="en-GB" sz="2400"/>
              <a:t>Example: </a:t>
            </a:r>
            <a:r>
              <a:rPr lang="en-GB" sz="2400" b="1">
                <a:solidFill>
                  <a:srgbClr val="0000FF"/>
                </a:solidFill>
                <a:latin typeface="Courier New" pitchFamily="49" charset="0"/>
                <a:cs typeface="Courier New" pitchFamily="49" charset="0"/>
              </a:rPr>
              <a:t>long</a:t>
            </a:r>
            <a:r>
              <a:rPr lang="en-GB" sz="2400" b="1">
                <a:solidFill>
                  <a:srgbClr val="800000"/>
                </a:solidFill>
                <a:latin typeface="Courier New" pitchFamily="49" charset="0"/>
                <a:cs typeface="Courier New" pitchFamily="49" charset="0"/>
              </a:rPr>
              <a:t> </a:t>
            </a:r>
            <a:r>
              <a:rPr lang="en-GB" sz="2400" b="1">
                <a:latin typeface="Courier New" pitchFamily="49" charset="0"/>
                <a:cs typeface="Courier New" pitchFamily="49" charset="0"/>
              </a:rPr>
              <a:t>a[</a:t>
            </a:r>
            <a:r>
              <a:rPr lang="en-GB" sz="2400" b="1">
                <a:solidFill>
                  <a:srgbClr val="008000"/>
                </a:solidFill>
                <a:latin typeface="Courier New" pitchFamily="49" charset="0"/>
                <a:cs typeface="Courier New" pitchFamily="49" charset="0"/>
              </a:rPr>
              <a:t>10</a:t>
            </a:r>
            <a:r>
              <a:rPr lang="en-GB" sz="2400" b="1">
                <a:latin typeface="Courier New" pitchFamily="49" charset="0"/>
                <a:cs typeface="Courier New" pitchFamily="49" charset="0"/>
              </a:rPr>
              <a:t>]</a:t>
            </a:r>
            <a:r>
              <a:rPr lang="en-GB" sz="2400"/>
              <a:t> </a:t>
            </a:r>
            <a:endParaRPr lang="en-US" sz="2000"/>
          </a:p>
        </p:txBody>
      </p:sp>
      <p:sp>
        <p:nvSpPr>
          <p:cNvPr id="13" name="HighlightTextShape201406241503265130"/>
          <p:cNvSpPr>
            <a:spLocks noChangeArrowheads="1"/>
          </p:cNvSpPr>
          <p:nvPr/>
        </p:nvSpPr>
        <p:spPr bwMode="auto">
          <a:xfrm>
            <a:off x="491320" y="2690448"/>
            <a:ext cx="8127386" cy="1213337"/>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75000"/>
              <a:buFont typeface="Wingdings" pitchFamily="2" charset="2"/>
              <a:buChar char="n"/>
            </a:pPr>
            <a:r>
              <a:rPr lang="en-GB" sz="2400"/>
              <a:t>When the array name </a:t>
            </a:r>
            <a:r>
              <a:rPr lang="en-GB" sz="2400" b="1">
                <a:solidFill>
                  <a:srgbClr val="800000"/>
                </a:solidFill>
                <a:latin typeface="Courier New" pitchFamily="49" charset="0"/>
                <a:cs typeface="Courier New" pitchFamily="49" charset="0"/>
              </a:rPr>
              <a:t>a</a:t>
            </a:r>
            <a:r>
              <a:rPr lang="en-GB" sz="2400"/>
              <a:t> appears in an expression, it </a:t>
            </a:r>
            <a:r>
              <a:rPr lang="en-GB" sz="2400">
                <a:solidFill>
                  <a:srgbClr val="0000FF"/>
                </a:solidFill>
              </a:rPr>
              <a:t>refers to the address of the first element </a:t>
            </a:r>
            <a:r>
              <a:rPr lang="en-GB" sz="2400"/>
              <a:t>(i.e. </a:t>
            </a:r>
            <a:r>
              <a:rPr lang="en-GB" sz="2400" b="1">
                <a:solidFill>
                  <a:srgbClr val="800000"/>
                </a:solidFill>
                <a:latin typeface="Courier New" pitchFamily="49" charset="0"/>
                <a:cs typeface="Courier New" pitchFamily="49" charset="0"/>
              </a:rPr>
              <a:t>&amp;a[0]</a:t>
            </a:r>
            <a:r>
              <a:rPr lang="en-GB" sz="2400"/>
              <a:t>) of that array (a.k.a., Array Decay)</a:t>
            </a:r>
            <a:endParaRPr lang="en-US" sz="2000"/>
          </a:p>
        </p:txBody>
      </p:sp>
      <p:grpSp>
        <p:nvGrpSpPr>
          <p:cNvPr id="16" name="Group 15"/>
          <p:cNvGrpSpPr/>
          <p:nvPr/>
        </p:nvGrpSpPr>
        <p:grpSpPr>
          <a:xfrm>
            <a:off x="1567655" y="1805597"/>
            <a:ext cx="5413620" cy="629489"/>
            <a:chOff x="1482725" y="1914525"/>
            <a:chExt cx="5413620" cy="629489"/>
          </a:xfrm>
        </p:grpSpPr>
        <p:grpSp>
          <p:nvGrpSpPr>
            <p:cNvPr id="17" name="Group 35"/>
            <p:cNvGrpSpPr>
              <a:grpSpLocks/>
            </p:cNvGrpSpPr>
            <p:nvPr/>
          </p:nvGrpSpPr>
          <p:grpSpPr bwMode="auto">
            <a:xfrm>
              <a:off x="1495439" y="1914525"/>
              <a:ext cx="5400906" cy="307882"/>
              <a:chOff x="1494905" y="2069828"/>
              <a:chExt cx="5402075" cy="307766"/>
            </a:xfrm>
          </p:grpSpPr>
          <p:sp>
            <p:nvSpPr>
              <p:cNvPr id="29" name="TextBox 15"/>
              <p:cNvSpPr txBox="1">
                <a:spLocks noChangeArrowheads="1"/>
              </p:cNvSpPr>
              <p:nvPr/>
            </p:nvSpPr>
            <p:spPr bwMode="auto">
              <a:xfrm>
                <a:off x="1494905" y="2069828"/>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a[0]</a:t>
                </a:r>
                <a:endParaRPr lang="en-SG" sz="1400"/>
              </a:p>
            </p:txBody>
          </p:sp>
          <p:sp>
            <p:nvSpPr>
              <p:cNvPr id="30" name="TextBox 17"/>
              <p:cNvSpPr txBox="1">
                <a:spLocks noChangeArrowheads="1"/>
              </p:cNvSpPr>
              <p:nvPr/>
            </p:nvSpPr>
            <p:spPr bwMode="auto">
              <a:xfrm>
                <a:off x="2033675" y="2069828"/>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a[1]</a:t>
                </a:r>
                <a:endParaRPr lang="en-SG" sz="1400"/>
              </a:p>
            </p:txBody>
          </p:sp>
          <p:sp>
            <p:nvSpPr>
              <p:cNvPr id="31" name="TextBox 19"/>
              <p:cNvSpPr txBox="1">
                <a:spLocks noChangeArrowheads="1"/>
              </p:cNvSpPr>
              <p:nvPr/>
            </p:nvSpPr>
            <p:spPr bwMode="auto">
              <a:xfrm>
                <a:off x="2596001" y="2069828"/>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a[2]</a:t>
                </a:r>
                <a:endParaRPr lang="en-SG" sz="1400"/>
              </a:p>
            </p:txBody>
          </p:sp>
          <p:sp>
            <p:nvSpPr>
              <p:cNvPr id="32" name="TextBox 21"/>
              <p:cNvSpPr txBox="1">
                <a:spLocks noChangeArrowheads="1"/>
              </p:cNvSpPr>
              <p:nvPr/>
            </p:nvSpPr>
            <p:spPr bwMode="auto">
              <a:xfrm>
                <a:off x="3134771" y="2069828"/>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a[3]</a:t>
                </a:r>
                <a:endParaRPr lang="en-SG" sz="1400"/>
              </a:p>
            </p:txBody>
          </p:sp>
          <p:sp>
            <p:nvSpPr>
              <p:cNvPr id="33" name="TextBox 23"/>
              <p:cNvSpPr txBox="1">
                <a:spLocks noChangeArrowheads="1"/>
              </p:cNvSpPr>
              <p:nvPr/>
            </p:nvSpPr>
            <p:spPr bwMode="auto">
              <a:xfrm>
                <a:off x="3693288" y="2069828"/>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a[4]</a:t>
                </a:r>
                <a:endParaRPr lang="en-SG" sz="1400"/>
              </a:p>
            </p:txBody>
          </p:sp>
          <p:sp>
            <p:nvSpPr>
              <p:cNvPr id="34" name="TextBox 25"/>
              <p:cNvSpPr txBox="1">
                <a:spLocks noChangeArrowheads="1"/>
              </p:cNvSpPr>
              <p:nvPr/>
            </p:nvSpPr>
            <p:spPr bwMode="auto">
              <a:xfrm>
                <a:off x="4232058" y="2069828"/>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a[5]</a:t>
                </a:r>
                <a:endParaRPr lang="en-SG" sz="1400"/>
              </a:p>
            </p:txBody>
          </p:sp>
          <p:sp>
            <p:nvSpPr>
              <p:cNvPr id="35" name="TextBox 34"/>
              <p:cNvSpPr txBox="1">
                <a:spLocks noChangeArrowheads="1"/>
              </p:cNvSpPr>
              <p:nvPr/>
            </p:nvSpPr>
            <p:spPr bwMode="auto">
              <a:xfrm>
                <a:off x="4771524" y="2069828"/>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a[6]</a:t>
                </a:r>
                <a:endParaRPr lang="en-SG" sz="1400"/>
              </a:p>
            </p:txBody>
          </p:sp>
          <p:sp>
            <p:nvSpPr>
              <p:cNvPr id="36" name="TextBox 35"/>
              <p:cNvSpPr txBox="1">
                <a:spLocks noChangeArrowheads="1"/>
              </p:cNvSpPr>
              <p:nvPr/>
            </p:nvSpPr>
            <p:spPr bwMode="auto">
              <a:xfrm>
                <a:off x="5310294" y="2069828"/>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a[7]</a:t>
                </a:r>
                <a:endParaRPr lang="en-SG" sz="1400"/>
              </a:p>
            </p:txBody>
          </p:sp>
          <p:sp>
            <p:nvSpPr>
              <p:cNvPr id="37" name="TextBox 36"/>
              <p:cNvSpPr txBox="1">
                <a:spLocks noChangeArrowheads="1"/>
              </p:cNvSpPr>
              <p:nvPr/>
            </p:nvSpPr>
            <p:spPr bwMode="auto">
              <a:xfrm>
                <a:off x="5868810" y="2069828"/>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a[8]</a:t>
                </a:r>
                <a:endParaRPr lang="en-SG" sz="1400"/>
              </a:p>
            </p:txBody>
          </p:sp>
          <p:sp>
            <p:nvSpPr>
              <p:cNvPr id="38" name="TextBox 37"/>
              <p:cNvSpPr txBox="1">
                <a:spLocks noChangeArrowheads="1"/>
              </p:cNvSpPr>
              <p:nvPr/>
            </p:nvSpPr>
            <p:spPr bwMode="auto">
              <a:xfrm>
                <a:off x="6407580" y="2069828"/>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a[9]</a:t>
                </a:r>
                <a:endParaRPr lang="en-SG" sz="1400"/>
              </a:p>
            </p:txBody>
          </p:sp>
        </p:grpSp>
        <p:grpSp>
          <p:nvGrpSpPr>
            <p:cNvPr id="18" name="Group 17"/>
            <p:cNvGrpSpPr/>
            <p:nvPr/>
          </p:nvGrpSpPr>
          <p:grpSpPr>
            <a:xfrm>
              <a:off x="1482725" y="2200997"/>
              <a:ext cx="5390669" cy="343017"/>
              <a:chOff x="1482725" y="2200997"/>
              <a:chExt cx="5390669" cy="343017"/>
            </a:xfrm>
          </p:grpSpPr>
          <p:sp>
            <p:nvSpPr>
              <p:cNvPr id="19" name="Rectangle 6"/>
              <p:cNvSpPr>
                <a:spLocks noChangeArrowheads="1"/>
              </p:cNvSpPr>
              <p:nvPr/>
            </p:nvSpPr>
            <p:spPr bwMode="auto">
              <a:xfrm>
                <a:off x="1482725" y="2200997"/>
                <a:ext cx="537097" cy="343017"/>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20" name="Rectangle 16"/>
              <p:cNvSpPr>
                <a:spLocks noChangeArrowheads="1"/>
              </p:cNvSpPr>
              <p:nvPr/>
            </p:nvSpPr>
            <p:spPr bwMode="auto">
              <a:xfrm>
                <a:off x="2022532" y="2200997"/>
                <a:ext cx="537097" cy="343017"/>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21" name="Rectangle 18"/>
              <p:cNvSpPr>
                <a:spLocks noChangeArrowheads="1"/>
              </p:cNvSpPr>
              <p:nvPr/>
            </p:nvSpPr>
            <p:spPr bwMode="auto">
              <a:xfrm>
                <a:off x="2563035" y="2200997"/>
                <a:ext cx="537097" cy="343017"/>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22" name="Rectangle 20"/>
              <p:cNvSpPr>
                <a:spLocks noChangeArrowheads="1"/>
              </p:cNvSpPr>
              <p:nvPr/>
            </p:nvSpPr>
            <p:spPr bwMode="auto">
              <a:xfrm>
                <a:off x="3102841" y="2200997"/>
                <a:ext cx="537097" cy="343017"/>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23" name="Rectangle 22"/>
              <p:cNvSpPr>
                <a:spLocks noChangeArrowheads="1"/>
              </p:cNvSpPr>
              <p:nvPr/>
            </p:nvSpPr>
            <p:spPr bwMode="auto">
              <a:xfrm>
                <a:off x="3639535" y="2200997"/>
                <a:ext cx="537097" cy="343017"/>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24" name="Rectangle 6"/>
              <p:cNvSpPr>
                <a:spLocks noChangeArrowheads="1"/>
              </p:cNvSpPr>
              <p:nvPr/>
            </p:nvSpPr>
            <p:spPr bwMode="auto">
              <a:xfrm>
                <a:off x="4179487" y="2200997"/>
                <a:ext cx="537097" cy="343017"/>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25" name="Rectangle 16"/>
              <p:cNvSpPr>
                <a:spLocks noChangeArrowheads="1"/>
              </p:cNvSpPr>
              <p:nvPr/>
            </p:nvSpPr>
            <p:spPr bwMode="auto">
              <a:xfrm>
                <a:off x="4719293" y="2200997"/>
                <a:ext cx="537097" cy="343017"/>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26" name="Rectangle 18"/>
              <p:cNvSpPr>
                <a:spLocks noChangeArrowheads="1"/>
              </p:cNvSpPr>
              <p:nvPr/>
            </p:nvSpPr>
            <p:spPr bwMode="auto">
              <a:xfrm>
                <a:off x="5259796" y="2200997"/>
                <a:ext cx="537097" cy="343017"/>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27" name="Rectangle 20"/>
              <p:cNvSpPr>
                <a:spLocks noChangeArrowheads="1"/>
              </p:cNvSpPr>
              <p:nvPr/>
            </p:nvSpPr>
            <p:spPr bwMode="auto">
              <a:xfrm>
                <a:off x="5799603" y="2200997"/>
                <a:ext cx="537097" cy="343017"/>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28" name="Rectangle 22"/>
              <p:cNvSpPr>
                <a:spLocks noChangeArrowheads="1"/>
              </p:cNvSpPr>
              <p:nvPr/>
            </p:nvSpPr>
            <p:spPr bwMode="auto">
              <a:xfrm>
                <a:off x="6336297" y="2200997"/>
                <a:ext cx="537097" cy="343017"/>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SG"/>
              </a:p>
            </p:txBody>
          </p:sp>
        </p:grpSp>
      </p:grpSp>
      <p:sp>
        <p:nvSpPr>
          <p:cNvPr id="39" name="TextBox 38"/>
          <p:cNvSpPr txBox="1"/>
          <p:nvPr/>
        </p:nvSpPr>
        <p:spPr>
          <a:xfrm>
            <a:off x="305258" y="4057548"/>
            <a:ext cx="5242926" cy="1323439"/>
          </a:xfrm>
          <a:prstGeom prst="rect">
            <a:avLst/>
          </a:prstGeom>
          <a:ln w="9525">
            <a:solidFill>
              <a:schemeClr val="tx1"/>
            </a:solidFill>
          </a:ln>
        </p:spPr>
        <p:style>
          <a:lnRef idx="2">
            <a:schemeClr val="accent6"/>
          </a:lnRef>
          <a:fillRef idx="1">
            <a:schemeClr val="lt1"/>
          </a:fillRef>
          <a:effectRef idx="0">
            <a:schemeClr val="accent6"/>
          </a:effectRef>
          <a:fontRef idx="minor">
            <a:schemeClr val="dk1"/>
          </a:fontRef>
        </p:style>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tabLst>
                <a:tab pos="347663" algn="l"/>
                <a:tab pos="682625" algn="l"/>
                <a:tab pos="1030288" algn="l"/>
              </a:tabLst>
              <a:defRPr/>
            </a:pPr>
            <a:r>
              <a:rPr lang="en-US" sz="2000" b="1">
                <a:solidFill>
                  <a:srgbClr val="0000FF"/>
                </a:solidFill>
                <a:latin typeface="Courier New" pitchFamily="49" charset="0"/>
                <a:cs typeface="Courier New" pitchFamily="49" charset="0"/>
              </a:rPr>
              <a:t>long</a:t>
            </a:r>
            <a:r>
              <a:rPr lang="en-US" sz="2000" b="1">
                <a:solidFill>
                  <a:srgbClr val="000000"/>
                </a:solidFill>
                <a:latin typeface="Courier New" pitchFamily="49" charset="0"/>
                <a:cs typeface="Courier New" pitchFamily="49" charset="0"/>
              </a:rPr>
              <a:t> a[</a:t>
            </a:r>
            <a:r>
              <a:rPr lang="en-US" sz="2000" b="1">
                <a:solidFill>
                  <a:srgbClr val="006600"/>
                </a:solidFill>
                <a:latin typeface="Courier New" pitchFamily="49" charset="0"/>
                <a:cs typeface="Courier New" pitchFamily="49" charset="0"/>
              </a:rPr>
              <a:t>3</a:t>
            </a:r>
            <a:r>
              <a:rPr lang="en-US" sz="2000" b="1">
                <a:solidFill>
                  <a:srgbClr val="000000"/>
                </a:solidFill>
                <a:latin typeface="Courier New" pitchFamily="49" charset="0"/>
                <a:cs typeface="Courier New" pitchFamily="49" charset="0"/>
              </a:rPr>
              <a:t>];</a:t>
            </a:r>
          </a:p>
          <a:p>
            <a:pPr eaLnBrk="1" hangingPunct="1">
              <a:tabLst>
                <a:tab pos="347663" algn="l"/>
                <a:tab pos="682625" algn="l"/>
                <a:tab pos="1030288" algn="l"/>
              </a:tabLst>
              <a:defRPr/>
            </a:pPr>
            <a:r>
              <a:rPr lang="en-US" sz="2000" b="1">
                <a:solidFill>
                  <a:srgbClr val="000000"/>
                </a:solidFill>
                <a:latin typeface="Courier New" pitchFamily="49" charset="0"/>
                <a:cs typeface="Courier New" pitchFamily="49" charset="0"/>
              </a:rPr>
              <a:t>cs1010_println_long</a:t>
            </a:r>
            <a:r>
              <a:rPr lang="en-US" sz="2000" b="1">
                <a:latin typeface="Courier New" pitchFamily="49" charset="0"/>
                <a:cs typeface="Courier New" pitchFamily="49" charset="0"/>
              </a:rPr>
              <a:t>((</a:t>
            </a:r>
            <a:r>
              <a:rPr lang="en-US" sz="2000" b="1">
                <a:solidFill>
                  <a:srgbClr val="0000FF"/>
                </a:solidFill>
                <a:latin typeface="Courier New" pitchFamily="49" charset="0"/>
                <a:cs typeface="Courier New" pitchFamily="49" charset="0"/>
              </a:rPr>
              <a:t>long</a:t>
            </a:r>
            <a:r>
              <a:rPr lang="en-US" sz="2000" b="1">
                <a:latin typeface="Courier New" pitchFamily="49" charset="0"/>
                <a:cs typeface="Courier New" pitchFamily="49" charset="0"/>
              </a:rPr>
              <a:t>)a</a:t>
            </a:r>
            <a:r>
              <a:rPr lang="en-US" sz="2000" b="1">
                <a:solidFill>
                  <a:srgbClr val="000000"/>
                </a:solidFill>
                <a:latin typeface="Courier New" pitchFamily="49" charset="0"/>
                <a:cs typeface="Courier New" pitchFamily="49" charset="0"/>
              </a:rPr>
              <a:t>);</a:t>
            </a:r>
          </a:p>
          <a:p>
            <a:pPr eaLnBrk="1" hangingPunct="1">
              <a:tabLst>
                <a:tab pos="347663" algn="l"/>
                <a:tab pos="682625" algn="l"/>
                <a:tab pos="1030288" algn="l"/>
              </a:tabLst>
              <a:defRPr/>
            </a:pPr>
            <a:r>
              <a:rPr lang="en-US" sz="2000" b="1">
                <a:solidFill>
                  <a:srgbClr val="000000"/>
                </a:solidFill>
                <a:latin typeface="Courier New" pitchFamily="49" charset="0"/>
                <a:cs typeface="Courier New" pitchFamily="49" charset="0"/>
              </a:rPr>
              <a:t>cs1010_println_long</a:t>
            </a:r>
            <a:r>
              <a:rPr lang="en-US" sz="2000" b="1">
                <a:latin typeface="Courier New" pitchFamily="49" charset="0"/>
                <a:cs typeface="Courier New" pitchFamily="49" charset="0"/>
              </a:rPr>
              <a:t>((</a:t>
            </a:r>
            <a:r>
              <a:rPr lang="en-US" sz="2000" b="1">
                <a:solidFill>
                  <a:srgbClr val="0000FF"/>
                </a:solidFill>
                <a:latin typeface="Courier New" pitchFamily="49" charset="0"/>
                <a:cs typeface="Courier New" pitchFamily="49" charset="0"/>
              </a:rPr>
              <a:t>long</a:t>
            </a:r>
            <a:r>
              <a:rPr lang="en-US" sz="2000" b="1">
                <a:latin typeface="Courier New" pitchFamily="49" charset="0"/>
                <a:cs typeface="Courier New" pitchFamily="49" charset="0"/>
              </a:rPr>
              <a:t>)&amp;a[</a:t>
            </a:r>
            <a:r>
              <a:rPr lang="en-US" sz="2000" b="1">
                <a:solidFill>
                  <a:srgbClr val="C00000"/>
                </a:solidFill>
                <a:latin typeface="Courier New" pitchFamily="49" charset="0"/>
                <a:cs typeface="Courier New" pitchFamily="49" charset="0"/>
              </a:rPr>
              <a:t>0</a:t>
            </a:r>
            <a:r>
              <a:rPr lang="en-US" sz="2000" b="1">
                <a:latin typeface="Courier New" pitchFamily="49" charset="0"/>
                <a:cs typeface="Courier New" pitchFamily="49" charset="0"/>
              </a:rPr>
              <a:t>]</a:t>
            </a:r>
            <a:r>
              <a:rPr lang="en-US" sz="2000" b="1">
                <a:solidFill>
                  <a:srgbClr val="000000"/>
                </a:solidFill>
                <a:latin typeface="Courier New" pitchFamily="49" charset="0"/>
                <a:cs typeface="Courier New" pitchFamily="49" charset="0"/>
              </a:rPr>
              <a:t>);</a:t>
            </a:r>
          </a:p>
          <a:p>
            <a:pPr eaLnBrk="1" hangingPunct="1">
              <a:tabLst>
                <a:tab pos="347663" algn="l"/>
                <a:tab pos="682625" algn="l"/>
                <a:tab pos="1030288" algn="l"/>
              </a:tabLst>
              <a:defRPr/>
            </a:pPr>
            <a:r>
              <a:rPr lang="en-US" sz="2000" b="1">
                <a:solidFill>
                  <a:srgbClr val="000000"/>
                </a:solidFill>
                <a:latin typeface="Courier New" pitchFamily="49" charset="0"/>
                <a:cs typeface="Courier New" pitchFamily="49" charset="0"/>
              </a:rPr>
              <a:t>cs1010_println_long</a:t>
            </a:r>
            <a:r>
              <a:rPr lang="en-US" sz="2000" b="1">
                <a:latin typeface="Courier New" pitchFamily="49" charset="0"/>
                <a:cs typeface="Courier New" pitchFamily="49" charset="0"/>
              </a:rPr>
              <a:t>((</a:t>
            </a:r>
            <a:r>
              <a:rPr lang="en-US" sz="2000" b="1">
                <a:solidFill>
                  <a:srgbClr val="0000FF"/>
                </a:solidFill>
                <a:latin typeface="Courier New" pitchFamily="49" charset="0"/>
                <a:cs typeface="Courier New" pitchFamily="49" charset="0"/>
              </a:rPr>
              <a:t>long</a:t>
            </a:r>
            <a:r>
              <a:rPr lang="en-US" sz="2000" b="1">
                <a:latin typeface="Courier New" pitchFamily="49" charset="0"/>
                <a:cs typeface="Courier New" pitchFamily="49" charset="0"/>
              </a:rPr>
              <a:t>)&amp;a[</a:t>
            </a:r>
            <a:r>
              <a:rPr lang="en-US" sz="2000" b="1">
                <a:solidFill>
                  <a:srgbClr val="C00000"/>
                </a:solidFill>
                <a:latin typeface="Courier New" pitchFamily="49" charset="0"/>
                <a:cs typeface="Courier New" pitchFamily="49" charset="0"/>
              </a:rPr>
              <a:t>1</a:t>
            </a:r>
            <a:r>
              <a:rPr lang="en-US" sz="2000" b="1">
                <a:latin typeface="Courier New" pitchFamily="49" charset="0"/>
                <a:cs typeface="Courier New" pitchFamily="49" charset="0"/>
              </a:rPr>
              <a:t>]</a:t>
            </a:r>
            <a:r>
              <a:rPr lang="en-US" sz="2000" b="1">
                <a:solidFill>
                  <a:srgbClr val="000000"/>
                </a:solidFill>
                <a:latin typeface="Courier New" pitchFamily="49" charset="0"/>
                <a:cs typeface="Courier New" pitchFamily="49" charset="0"/>
              </a:rPr>
              <a:t>);</a:t>
            </a:r>
          </a:p>
        </p:txBody>
      </p:sp>
      <p:sp>
        <p:nvSpPr>
          <p:cNvPr id="40" name="TextBox 39"/>
          <p:cNvSpPr txBox="1"/>
          <p:nvPr/>
        </p:nvSpPr>
        <p:spPr>
          <a:xfrm>
            <a:off x="5648450" y="4057548"/>
            <a:ext cx="1762179" cy="1015663"/>
          </a:xfrm>
          <a:prstGeom prst="rect">
            <a:avLst/>
          </a:prstGeom>
          <a:solidFill>
            <a:srgbClr val="99FFCC"/>
          </a:solidFill>
          <a:ln w="9525">
            <a:solidFill>
              <a:schemeClr val="tx1"/>
            </a:solidFill>
          </a:ln>
        </p:spPr>
        <p:style>
          <a:lnRef idx="2">
            <a:schemeClr val="accent6"/>
          </a:lnRef>
          <a:fillRef idx="1">
            <a:schemeClr val="lt1"/>
          </a:fillRef>
          <a:effectRef idx="0">
            <a:schemeClr val="accent6"/>
          </a:effectRef>
          <a:fontRef idx="minor">
            <a:schemeClr val="dk1"/>
          </a:fontRef>
        </p:style>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tabLst>
                <a:tab pos="347663" algn="l"/>
                <a:tab pos="682625" algn="l"/>
                <a:tab pos="1030288" algn="l"/>
              </a:tabLst>
              <a:defRPr/>
            </a:pPr>
            <a:r>
              <a:rPr lang="en-US" sz="2000" b="1">
                <a:solidFill>
                  <a:srgbClr val="000000"/>
                </a:solidFill>
                <a:latin typeface="Courier New" pitchFamily="49" charset="0"/>
                <a:cs typeface="Courier New" pitchFamily="49" charset="0"/>
              </a:rPr>
              <a:t>ffbff724</a:t>
            </a:r>
          </a:p>
          <a:p>
            <a:pPr eaLnBrk="1" hangingPunct="1">
              <a:tabLst>
                <a:tab pos="347663" algn="l"/>
                <a:tab pos="682625" algn="l"/>
                <a:tab pos="1030288" algn="l"/>
              </a:tabLst>
              <a:defRPr/>
            </a:pPr>
            <a:r>
              <a:rPr lang="en-US" sz="2000" b="1">
                <a:solidFill>
                  <a:srgbClr val="000000"/>
                </a:solidFill>
                <a:latin typeface="Courier New" pitchFamily="49" charset="0"/>
                <a:cs typeface="Courier New" pitchFamily="49" charset="0"/>
              </a:rPr>
              <a:t>ffbff724</a:t>
            </a:r>
          </a:p>
          <a:p>
            <a:pPr eaLnBrk="1" hangingPunct="1">
              <a:tabLst>
                <a:tab pos="347663" algn="l"/>
                <a:tab pos="682625" algn="l"/>
                <a:tab pos="1030288" algn="l"/>
              </a:tabLst>
              <a:defRPr/>
            </a:pPr>
            <a:r>
              <a:rPr lang="en-US" sz="2000" b="1">
                <a:solidFill>
                  <a:srgbClr val="000000"/>
                </a:solidFill>
                <a:latin typeface="Courier New" pitchFamily="49" charset="0"/>
                <a:cs typeface="Courier New" pitchFamily="49" charset="0"/>
              </a:rPr>
              <a:t>ffbff732</a:t>
            </a:r>
          </a:p>
        </p:txBody>
      </p:sp>
      <p:grpSp>
        <p:nvGrpSpPr>
          <p:cNvPr id="6" name="Group 5"/>
          <p:cNvGrpSpPr/>
          <p:nvPr/>
        </p:nvGrpSpPr>
        <p:grpSpPr>
          <a:xfrm>
            <a:off x="7061064" y="3770056"/>
            <a:ext cx="1928226" cy="1200329"/>
            <a:chOff x="6958324" y="3985810"/>
            <a:chExt cx="1928226" cy="1200329"/>
          </a:xfrm>
        </p:grpSpPr>
        <p:cxnSp>
          <p:nvCxnSpPr>
            <p:cNvPr id="3" name="Straight Arrow Connector 2"/>
            <p:cNvCxnSpPr/>
            <p:nvPr/>
          </p:nvCxnSpPr>
          <p:spPr>
            <a:xfrm flipH="1" flipV="1">
              <a:off x="6958324" y="4448908"/>
              <a:ext cx="603061" cy="14586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6981276" y="4594774"/>
              <a:ext cx="580109" cy="1524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561385" y="3985810"/>
              <a:ext cx="1325165" cy="1200329"/>
            </a:xfrm>
            <a:prstGeom prst="rect">
              <a:avLst/>
            </a:prstGeom>
            <a:noFill/>
          </p:spPr>
          <p:txBody>
            <a:bodyPr wrap="square" rtlCol="0">
              <a:spAutoFit/>
            </a:bodyPr>
            <a:lstStyle/>
            <a:p>
              <a:r>
                <a:rPr lang="en-US">
                  <a:solidFill>
                    <a:srgbClr val="C00000"/>
                  </a:solidFill>
                </a:rPr>
                <a:t>These 2 outputs will always be the same.</a:t>
              </a:r>
              <a:endParaRPr lang="en-SG">
                <a:solidFill>
                  <a:srgbClr val="C00000"/>
                </a:solidFill>
              </a:endParaRPr>
            </a:p>
          </p:txBody>
        </p:sp>
      </p:grpSp>
      <p:sp>
        <p:nvSpPr>
          <p:cNvPr id="44" name="[Date Placeholder 3]">
            <a:extLst>
              <a:ext uri="{FF2B5EF4-FFF2-40B4-BE49-F238E27FC236}">
                <a16:creationId xmlns:a16="http://schemas.microsoft.com/office/drawing/2014/main" id="{43EB6E84-E421-484C-90E0-317CA1BFEA02}"/>
              </a:ext>
            </a:extLst>
          </p:cNvPr>
          <p:cNvSpPr>
            <a:spLocks noGrp="1"/>
          </p:cNvSpPr>
          <p:nvPr>
            <p:ph type="dt" sz="half" idx="10"/>
          </p:nvPr>
        </p:nvSpPr>
        <p:spPr>
          <a:xfrm>
            <a:off x="457200" y="18288"/>
            <a:ext cx="2895600" cy="329184"/>
          </a:xfrm>
        </p:spPr>
        <p:txBody>
          <a:bodyPr/>
          <a:lstStyle/>
          <a:p>
            <a:pPr>
              <a:defRPr/>
            </a:pPr>
            <a:r>
              <a:rPr lang="en-US"/>
              <a:t>© NUS</a:t>
            </a:r>
          </a:p>
        </p:txBody>
      </p:sp>
    </p:spTree>
    <p:extLst>
      <p:ext uri="{BB962C8B-B14F-4D97-AF65-F5344CB8AC3E}">
        <p14:creationId xmlns:p14="http://schemas.microsoft.com/office/powerpoint/2010/main" val="35035820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dissolve">
                                      <p:cBhvr>
                                        <p:cTn id="7" dur="500"/>
                                        <p:tgtEl>
                                          <p:spTgt spid="13">
                                            <p:txEl>
                                              <p:pRg st="0" end="0"/>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dissolve">
                                      <p:cBhvr>
                                        <p:cTn id="11" dur="500"/>
                                        <p:tgtEl>
                                          <p:spTgt spid="39"/>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dissolve">
                                      <p:cBhvr>
                                        <p:cTn id="16" dur="500"/>
                                        <p:tgtEl>
                                          <p:spTgt spid="40"/>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r>
              <a:rPr lang="en-GB" dirty="0">
                <a:solidFill>
                  <a:srgbClr val="0000FF"/>
                </a:solidFill>
              </a:rPr>
              <a:t>The Problem</a:t>
            </a:r>
          </a:p>
        </p:txBody>
      </p:sp>
      <p:sp>
        <p:nvSpPr>
          <p:cNvPr id="43" name="Slide Number Placeholder 42"/>
          <p:cNvSpPr>
            <a:spLocks noGrp="1"/>
          </p:cNvSpPr>
          <p:nvPr>
            <p:ph type="sldNum" sz="quarter" idx="12"/>
          </p:nvPr>
        </p:nvSpPr>
        <p:spPr/>
        <p:txBody>
          <a:bodyPr>
            <a:normAutofit/>
          </a:bodyPr>
          <a:lstStyle/>
          <a:p>
            <a:pPr>
              <a:defRPr/>
            </a:pPr>
            <a:r>
              <a:rPr lang="en-US"/>
              <a:t>Unit2</a:t>
            </a:r>
            <a:r>
              <a:t> - </a:t>
            </a:r>
            <a:fld id="{628B8346-B709-406B-887E-3E0CC6DA1327}" type="slidenum">
              <a:rPr smtClean="0"/>
              <a:pPr>
                <a:defRPr/>
              </a:pPr>
              <a:t>5</a:t>
            </a:fld>
            <a:endParaRPr/>
          </a:p>
        </p:txBody>
      </p:sp>
      <p:sp>
        <p:nvSpPr>
          <p:cNvPr id="10" name="HighlightTextShape201406241503265130"/>
          <p:cNvSpPr>
            <a:spLocks noChangeArrowheads="1"/>
          </p:cNvSpPr>
          <p:nvPr/>
        </p:nvSpPr>
        <p:spPr bwMode="auto">
          <a:xfrm>
            <a:off x="491319" y="1219200"/>
            <a:ext cx="7890681" cy="2438400"/>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800" dirty="0"/>
              <a:t>Computational Problems</a:t>
            </a:r>
          </a:p>
          <a:p>
            <a:pPr marL="800100" lvl="1" indent="-342900">
              <a:spcBef>
                <a:spcPts val="1200"/>
              </a:spcBef>
              <a:buClr>
                <a:schemeClr val="accent4">
                  <a:lumMod val="60000"/>
                  <a:lumOff val="40000"/>
                </a:schemeClr>
              </a:buClr>
              <a:buSzPct val="75000"/>
              <a:buFont typeface="Wingdings" pitchFamily="2" charset="2"/>
              <a:buChar char="n"/>
            </a:pPr>
            <a:r>
              <a:rPr lang="en-US" sz="2400" dirty="0"/>
              <a:t>have </a:t>
            </a:r>
            <a:r>
              <a:rPr lang="en-US" sz="2400" i="1" dirty="0"/>
              <a:t>well-defined</a:t>
            </a:r>
            <a:r>
              <a:rPr lang="en-US" sz="2400" dirty="0"/>
              <a:t> inputs, outputs, and constraints</a:t>
            </a:r>
          </a:p>
          <a:p>
            <a:pPr marL="800100" lvl="1" indent="-342900">
              <a:spcBef>
                <a:spcPts val="1200"/>
              </a:spcBef>
              <a:buClr>
                <a:schemeClr val="accent4">
                  <a:lumMod val="60000"/>
                  <a:lumOff val="40000"/>
                </a:schemeClr>
              </a:buClr>
              <a:buSzPct val="75000"/>
              <a:buFont typeface="Wingdings" pitchFamily="2" charset="2"/>
              <a:buChar char="n"/>
            </a:pPr>
            <a:r>
              <a:rPr lang="en-US" sz="2400" dirty="0"/>
              <a:t>can be solved step-by-step by a computer</a:t>
            </a:r>
          </a:p>
          <a:p>
            <a:pPr marL="800100" lvl="1" indent="-342900">
              <a:spcBef>
                <a:spcPts val="1200"/>
              </a:spcBef>
              <a:buClr>
                <a:schemeClr val="accent4">
                  <a:lumMod val="60000"/>
                  <a:lumOff val="40000"/>
                </a:schemeClr>
              </a:buClr>
              <a:buSzPct val="75000"/>
              <a:buFont typeface="Wingdings" pitchFamily="2" charset="2"/>
              <a:buChar char="n"/>
            </a:pPr>
            <a:endParaRPr lang="en-US" sz="1200" dirty="0"/>
          </a:p>
          <a:p>
            <a:pPr marL="342900" indent="-342900">
              <a:spcBef>
                <a:spcPts val="1200"/>
              </a:spcBef>
              <a:buClr>
                <a:schemeClr val="accent4">
                  <a:lumMod val="60000"/>
                  <a:lumOff val="40000"/>
                </a:schemeClr>
              </a:buClr>
              <a:buSzPct val="75000"/>
              <a:buFont typeface="Wingdings" pitchFamily="2" charset="2"/>
              <a:buChar char="n"/>
            </a:pPr>
            <a:r>
              <a:rPr lang="en-US" sz="2800" dirty="0"/>
              <a:t>Example</a:t>
            </a:r>
          </a:p>
          <a:p>
            <a:pPr marL="800100" lvl="1" indent="-342900">
              <a:spcBef>
                <a:spcPts val="1200"/>
              </a:spcBef>
              <a:buClr>
                <a:schemeClr val="accent4">
                  <a:lumMod val="60000"/>
                  <a:lumOff val="40000"/>
                </a:schemeClr>
              </a:buClr>
              <a:buSzPct val="75000"/>
              <a:buFont typeface="Wingdings" pitchFamily="2" charset="2"/>
              <a:buChar char="n"/>
            </a:pPr>
            <a:r>
              <a:rPr lang="en-US" sz="2400" dirty="0">
                <a:solidFill>
                  <a:srgbClr val="0000FF"/>
                </a:solidFill>
              </a:rPr>
              <a:t>Is 1933091 prime?</a:t>
            </a:r>
          </a:p>
          <a:p>
            <a:pPr marL="800100" lvl="1" indent="-342900">
              <a:spcBef>
                <a:spcPts val="1200"/>
              </a:spcBef>
              <a:buClr>
                <a:schemeClr val="accent4">
                  <a:lumMod val="60000"/>
                  <a:lumOff val="40000"/>
                </a:schemeClr>
              </a:buClr>
              <a:buSzPct val="75000"/>
              <a:buFont typeface="Wingdings" pitchFamily="2" charset="2"/>
              <a:buChar char="n"/>
            </a:pPr>
            <a:r>
              <a:rPr lang="en-US" sz="2400" dirty="0">
                <a:solidFill>
                  <a:srgbClr val="0000FF"/>
                </a:solidFill>
              </a:rPr>
              <a:t>Find a route from Point A to Point B.</a:t>
            </a:r>
          </a:p>
          <a:p>
            <a:pPr marL="800100" lvl="1" indent="-342900">
              <a:spcBef>
                <a:spcPts val="1200"/>
              </a:spcBef>
              <a:buClr>
                <a:schemeClr val="accent4">
                  <a:lumMod val="60000"/>
                  <a:lumOff val="40000"/>
                </a:schemeClr>
              </a:buClr>
              <a:buSzPct val="75000"/>
              <a:buFont typeface="Wingdings" pitchFamily="2" charset="2"/>
              <a:buChar char="n"/>
            </a:pPr>
            <a:r>
              <a:rPr lang="en-US" sz="2400" dirty="0">
                <a:solidFill>
                  <a:srgbClr val="0000FF"/>
                </a:solidFill>
              </a:rPr>
              <a:t>How many different routes are there from Point A to Point B?</a:t>
            </a:r>
          </a:p>
          <a:p>
            <a:pPr marL="800100" lvl="1" indent="-342900">
              <a:spcBef>
                <a:spcPts val="1200"/>
              </a:spcBef>
              <a:buClr>
                <a:schemeClr val="accent4">
                  <a:lumMod val="60000"/>
                  <a:lumOff val="40000"/>
                </a:schemeClr>
              </a:buClr>
              <a:buSzPct val="75000"/>
              <a:buFont typeface="Wingdings" pitchFamily="2" charset="2"/>
              <a:buChar char="n"/>
            </a:pPr>
            <a:r>
              <a:rPr lang="en-US" sz="2400" dirty="0">
                <a:solidFill>
                  <a:srgbClr val="0000FF"/>
                </a:solidFill>
              </a:rPr>
              <a:t>Find the shortest route from Point A to Point B.</a:t>
            </a:r>
          </a:p>
          <a:p>
            <a:pPr marL="800100" lvl="1" indent="-342900">
              <a:spcBef>
                <a:spcPts val="1200"/>
              </a:spcBef>
              <a:buClr>
                <a:schemeClr val="accent4">
                  <a:lumMod val="60000"/>
                  <a:lumOff val="40000"/>
                </a:schemeClr>
              </a:buClr>
              <a:buSzPct val="75000"/>
              <a:buFont typeface="Wingdings" pitchFamily="2" charset="2"/>
              <a:buChar char="n"/>
            </a:pPr>
            <a:endParaRPr lang="en-US" sz="2800" dirty="0"/>
          </a:p>
        </p:txBody>
      </p:sp>
      <p:sp>
        <p:nvSpPr>
          <p:cNvPr id="6" name="[Date Placeholder 3]"/>
          <p:cNvSpPr>
            <a:spLocks noGrp="1"/>
          </p:cNvSpPr>
          <p:nvPr>
            <p:ph type="dt" sz="half" idx="10"/>
          </p:nvPr>
        </p:nvSpPr>
        <p:spPr>
          <a:xfrm>
            <a:off x="457200" y="18288"/>
            <a:ext cx="2895600" cy="329184"/>
          </a:xfrm>
        </p:spPr>
        <p:txBody>
          <a:bodyPr/>
          <a:lstStyle/>
          <a:p>
            <a:pPr>
              <a:defRPr/>
            </a:pPr>
            <a:r>
              <a:rPr lang="en-US" dirty="0"/>
              <a:t>© NUS</a:t>
            </a:r>
          </a:p>
        </p:txBody>
      </p:sp>
    </p:spTree>
    <p:extLst>
      <p:ext uri="{BB962C8B-B14F-4D97-AF65-F5344CB8AC3E}">
        <p14:creationId xmlns:p14="http://schemas.microsoft.com/office/powerpoint/2010/main" val="505934849"/>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a:solidFill>
                  <a:srgbClr val="0000FF"/>
                </a:solidFill>
              </a:rPr>
              <a:t>Function Definition / Call with Array</a:t>
            </a:r>
          </a:p>
        </p:txBody>
      </p:sp>
      <p:sp>
        <p:nvSpPr>
          <p:cNvPr id="7" name="Slide Number Placeholder 6"/>
          <p:cNvSpPr>
            <a:spLocks noGrp="1"/>
          </p:cNvSpPr>
          <p:nvPr>
            <p:ph type="sldNum" sz="quarter" idx="12"/>
          </p:nvPr>
        </p:nvSpPr>
        <p:spPr/>
        <p:txBody>
          <a:bodyPr>
            <a:normAutofit/>
          </a:bodyPr>
          <a:lstStyle/>
          <a:p>
            <a:pPr>
              <a:defRPr/>
            </a:pPr>
            <a:r>
              <a:rPr lang="en-US" sz="1200" dirty="0"/>
              <a:t>Week13</a:t>
            </a:r>
            <a:r>
              <a:rPr lang="en-US" dirty="0"/>
              <a:t> - </a:t>
            </a:r>
            <a:fld id="{F7EC234A-9094-4BB8-9EA4-75ECDA8A365B}" type="slidenum">
              <a:rPr lang="en-US"/>
              <a:pPr>
                <a:defRPr/>
              </a:pPr>
              <a:t>50</a:t>
            </a:fld>
            <a:endParaRPr lang="en-US" dirty="0"/>
          </a:p>
        </p:txBody>
      </p:sp>
      <p:sp>
        <p:nvSpPr>
          <p:cNvPr id="13" name="TextBox 12"/>
          <p:cNvSpPr txBox="1"/>
          <p:nvPr/>
        </p:nvSpPr>
        <p:spPr>
          <a:xfrm>
            <a:off x="643721" y="1281410"/>
            <a:ext cx="6065838" cy="3416320"/>
          </a:xfrm>
          <a:prstGeom prst="rect">
            <a:avLst/>
          </a:prstGeom>
          <a:ln w="9525">
            <a:solidFill>
              <a:schemeClr val="tx1"/>
            </a:solidFill>
          </a:ln>
        </p:spPr>
        <p:style>
          <a:lnRef idx="2">
            <a:schemeClr val="accent6"/>
          </a:lnRef>
          <a:fillRef idx="1">
            <a:schemeClr val="lt1"/>
          </a:fillRef>
          <a:effectRef idx="0">
            <a:schemeClr val="accent6"/>
          </a:effectRef>
          <a:fontRef idx="minor">
            <a:schemeClr val="dk1"/>
          </a:fontRef>
        </p:style>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b="1">
                <a:latin typeface="Courier New" pitchFamily="49" charset="0"/>
                <a:cs typeface="Courier New" pitchFamily="49" charset="0"/>
              </a:rPr>
              <a:t>…</a:t>
            </a:r>
          </a:p>
          <a:p>
            <a:pPr eaLnBrk="1" hangingPunct="1">
              <a:defRPr/>
            </a:pPr>
            <a:r>
              <a:rPr lang="en-US" b="1">
                <a:solidFill>
                  <a:srgbClr val="0000FF"/>
                </a:solidFill>
                <a:latin typeface="Courier New" pitchFamily="49" charset="0"/>
                <a:cs typeface="Courier New" pitchFamily="49" charset="0"/>
              </a:rPr>
              <a:t>int</a:t>
            </a:r>
            <a:r>
              <a:rPr lang="en-US" b="1">
                <a:solidFill>
                  <a:srgbClr val="000000"/>
                </a:solidFill>
                <a:latin typeface="Courier New" pitchFamily="49" charset="0"/>
                <a:cs typeface="Courier New" pitchFamily="49" charset="0"/>
              </a:rPr>
              <a:t> main(</a:t>
            </a:r>
            <a:r>
              <a:rPr lang="en-US" b="1">
                <a:solidFill>
                  <a:srgbClr val="0000FF"/>
                </a:solidFill>
                <a:latin typeface="Courier New" pitchFamily="49" charset="0"/>
                <a:cs typeface="Courier New" pitchFamily="49" charset="0"/>
              </a:rPr>
              <a:t>void</a:t>
            </a:r>
            <a:r>
              <a:rPr lang="en-US" b="1">
                <a:solidFill>
                  <a:srgbClr val="000000"/>
                </a:solidFill>
                <a:latin typeface="Courier New" pitchFamily="49" charset="0"/>
                <a:cs typeface="Courier New" pitchFamily="49" charset="0"/>
              </a:rPr>
              <a:t>) {</a:t>
            </a:r>
          </a:p>
          <a:p>
            <a:pPr eaLnBrk="1" hangingPunct="1">
              <a:defRPr/>
            </a:pPr>
            <a:r>
              <a:rPr lang="en-US" b="1">
                <a:latin typeface="Courier New" pitchFamily="49" charset="0"/>
                <a:cs typeface="Courier New" pitchFamily="49" charset="0"/>
              </a:rPr>
              <a:t>    </a:t>
            </a:r>
            <a:r>
              <a:rPr lang="en-US" b="1">
                <a:solidFill>
                  <a:srgbClr val="0000FF"/>
                </a:solidFill>
                <a:latin typeface="Courier New" pitchFamily="49" charset="0"/>
                <a:cs typeface="Courier New" pitchFamily="49" charset="0"/>
              </a:rPr>
              <a:t>long</a:t>
            </a:r>
            <a:r>
              <a:rPr lang="en-US" b="1">
                <a:latin typeface="Courier New" pitchFamily="49" charset="0"/>
                <a:cs typeface="Courier New" pitchFamily="49" charset="0"/>
              </a:rPr>
              <a:t> foo[</a:t>
            </a:r>
            <a:r>
              <a:rPr lang="en-US" b="1">
                <a:solidFill>
                  <a:srgbClr val="C00000"/>
                </a:solidFill>
                <a:latin typeface="Courier New" pitchFamily="49" charset="0"/>
                <a:cs typeface="Courier New" pitchFamily="49" charset="0"/>
              </a:rPr>
              <a:t>4</a:t>
            </a:r>
            <a:r>
              <a:rPr lang="en-US" b="1">
                <a:latin typeface="Courier New" pitchFamily="49" charset="0"/>
                <a:cs typeface="Courier New" pitchFamily="49" charset="0"/>
              </a:rPr>
              <a:t>] = {</a:t>
            </a:r>
            <a:r>
              <a:rPr lang="en-US" b="1">
                <a:solidFill>
                  <a:srgbClr val="C00000"/>
                </a:solidFill>
                <a:latin typeface="Courier New" pitchFamily="49" charset="0"/>
                <a:cs typeface="Courier New" pitchFamily="49" charset="0"/>
              </a:rPr>
              <a:t>44</a:t>
            </a:r>
            <a:r>
              <a:rPr lang="en-US" b="1">
                <a:latin typeface="Courier New" pitchFamily="49" charset="0"/>
                <a:cs typeface="Courier New" pitchFamily="49" charset="0"/>
              </a:rPr>
              <a:t>, </a:t>
            </a:r>
            <a:r>
              <a:rPr lang="en-US" b="1">
                <a:solidFill>
                  <a:srgbClr val="C00000"/>
                </a:solidFill>
                <a:latin typeface="Courier New" pitchFamily="49" charset="0"/>
                <a:cs typeface="Courier New" pitchFamily="49" charset="0"/>
              </a:rPr>
              <a:t>9</a:t>
            </a:r>
            <a:r>
              <a:rPr lang="en-US" b="1">
                <a:latin typeface="Courier New" pitchFamily="49" charset="0"/>
                <a:cs typeface="Courier New" pitchFamily="49" charset="0"/>
              </a:rPr>
              <a:t>, </a:t>
            </a:r>
            <a:r>
              <a:rPr lang="en-US" b="1">
                <a:solidFill>
                  <a:srgbClr val="C00000"/>
                </a:solidFill>
                <a:latin typeface="Courier New" pitchFamily="49" charset="0"/>
                <a:cs typeface="Courier New" pitchFamily="49" charset="0"/>
              </a:rPr>
              <a:t>17</a:t>
            </a:r>
            <a:r>
              <a:rPr lang="en-US" b="1">
                <a:latin typeface="Courier New" pitchFamily="49" charset="0"/>
                <a:cs typeface="Courier New" pitchFamily="49" charset="0"/>
              </a:rPr>
              <a:t>, </a:t>
            </a:r>
            <a:r>
              <a:rPr lang="en-US" b="1">
                <a:solidFill>
                  <a:srgbClr val="C00000"/>
                </a:solidFill>
                <a:latin typeface="Courier New" pitchFamily="49" charset="0"/>
                <a:cs typeface="Courier New" pitchFamily="49" charset="0"/>
              </a:rPr>
              <a:t>1</a:t>
            </a:r>
            <a:r>
              <a:rPr lang="en-US" b="1">
                <a:latin typeface="Courier New" pitchFamily="49" charset="0"/>
                <a:cs typeface="Courier New" pitchFamily="49" charset="0"/>
              </a:rPr>
              <a:t>};</a:t>
            </a:r>
          </a:p>
          <a:p>
            <a:pPr eaLnBrk="1" hangingPunct="1">
              <a:defRPr/>
            </a:pPr>
            <a:r>
              <a:rPr lang="en-US" b="1">
                <a:latin typeface="Courier New" pitchFamily="49" charset="0"/>
                <a:cs typeface="Courier New" pitchFamily="49" charset="0"/>
              </a:rPr>
              <a:t>    </a:t>
            </a:r>
            <a:r>
              <a:rPr lang="en-US" b="1" err="1">
                <a:latin typeface="Courier New" pitchFamily="49" charset="0"/>
                <a:cs typeface="Courier New" pitchFamily="49" charset="0"/>
              </a:rPr>
              <a:t>doubleArray</a:t>
            </a:r>
            <a:r>
              <a:rPr lang="en-US" b="1">
                <a:latin typeface="Courier New" pitchFamily="49" charset="0"/>
                <a:cs typeface="Courier New" pitchFamily="49" charset="0"/>
              </a:rPr>
              <a:t>(foo, </a:t>
            </a:r>
            <a:r>
              <a:rPr lang="en-US" b="1">
                <a:solidFill>
                  <a:srgbClr val="C00000"/>
                </a:solidFill>
                <a:latin typeface="Courier New" pitchFamily="49" charset="0"/>
                <a:cs typeface="Courier New" pitchFamily="49" charset="0"/>
              </a:rPr>
              <a:t>4</a:t>
            </a:r>
            <a:r>
              <a:rPr lang="en-US" b="1">
                <a:latin typeface="Courier New" pitchFamily="49" charset="0"/>
                <a:cs typeface="Courier New" pitchFamily="49" charset="0"/>
              </a:rPr>
              <a:t>);</a:t>
            </a:r>
          </a:p>
          <a:p>
            <a:pPr eaLnBrk="1" hangingPunct="1">
              <a:defRPr/>
            </a:pPr>
            <a:r>
              <a:rPr lang="en-US" b="1">
                <a:latin typeface="Courier New" pitchFamily="49" charset="0"/>
                <a:cs typeface="Courier New" pitchFamily="49" charset="0"/>
              </a:rPr>
              <a:t>    </a:t>
            </a:r>
            <a:r>
              <a:rPr lang="en-US" b="1">
                <a:solidFill>
                  <a:srgbClr val="0000FF"/>
                </a:solidFill>
                <a:latin typeface="Courier New" pitchFamily="49" charset="0"/>
                <a:cs typeface="Courier New" pitchFamily="49" charset="0"/>
              </a:rPr>
              <a:t>return</a:t>
            </a:r>
            <a:r>
              <a:rPr lang="en-US" b="1">
                <a:latin typeface="Courier New" pitchFamily="49" charset="0"/>
                <a:cs typeface="Courier New" pitchFamily="49" charset="0"/>
              </a:rPr>
              <a:t> </a:t>
            </a:r>
            <a:r>
              <a:rPr lang="en-US" b="1">
                <a:solidFill>
                  <a:srgbClr val="C00000"/>
                </a:solidFill>
                <a:latin typeface="Courier New" pitchFamily="49" charset="0"/>
                <a:cs typeface="Courier New" pitchFamily="49" charset="0"/>
              </a:rPr>
              <a:t>0</a:t>
            </a:r>
            <a:r>
              <a:rPr lang="en-US" b="1">
                <a:latin typeface="Courier New" pitchFamily="49" charset="0"/>
                <a:cs typeface="Courier New" pitchFamily="49" charset="0"/>
              </a:rPr>
              <a:t>;</a:t>
            </a:r>
          </a:p>
          <a:p>
            <a:pPr eaLnBrk="1" hangingPunct="1">
              <a:defRPr/>
            </a:pPr>
            <a:r>
              <a:rPr lang="en-US" b="1">
                <a:solidFill>
                  <a:srgbClr val="000000"/>
                </a:solidFill>
                <a:latin typeface="Courier New" pitchFamily="49" charset="0"/>
                <a:cs typeface="Courier New" pitchFamily="49" charset="0"/>
              </a:rPr>
              <a:t>}</a:t>
            </a:r>
            <a:endParaRPr lang="en-US" b="1">
              <a:solidFill>
                <a:srgbClr val="0000FF"/>
              </a:solidFill>
              <a:latin typeface="Courier New" pitchFamily="49" charset="0"/>
              <a:cs typeface="Courier New" pitchFamily="49" charset="0"/>
            </a:endParaRPr>
          </a:p>
          <a:p>
            <a:pPr eaLnBrk="1" hangingPunct="1">
              <a:defRPr/>
            </a:pPr>
            <a:endParaRPr lang="en-US" b="1">
              <a:solidFill>
                <a:srgbClr val="800000"/>
              </a:solidFill>
              <a:latin typeface="Courier New" pitchFamily="49" charset="0"/>
              <a:cs typeface="Courier New" pitchFamily="49" charset="0"/>
            </a:endParaRPr>
          </a:p>
          <a:p>
            <a:pPr eaLnBrk="1" hangingPunct="1">
              <a:defRPr/>
            </a:pPr>
            <a:r>
              <a:rPr lang="en-US" b="1">
                <a:solidFill>
                  <a:srgbClr val="0000FF"/>
                </a:solidFill>
                <a:latin typeface="Courier New" pitchFamily="49" charset="0"/>
                <a:cs typeface="Courier New" pitchFamily="49" charset="0"/>
              </a:rPr>
              <a:t>void</a:t>
            </a:r>
            <a:r>
              <a:rPr lang="en-US" b="1">
                <a:solidFill>
                  <a:srgbClr val="000000"/>
                </a:solidFill>
                <a:latin typeface="Courier New" pitchFamily="49" charset="0"/>
                <a:cs typeface="Courier New" pitchFamily="49" charset="0"/>
              </a:rPr>
              <a:t> </a:t>
            </a:r>
            <a:r>
              <a:rPr lang="en-US" b="1" err="1">
                <a:solidFill>
                  <a:srgbClr val="000000"/>
                </a:solidFill>
                <a:latin typeface="Courier New" pitchFamily="49" charset="0"/>
                <a:cs typeface="Courier New" pitchFamily="49" charset="0"/>
              </a:rPr>
              <a:t>doubleArray</a:t>
            </a:r>
            <a:r>
              <a:rPr lang="en-US" b="1">
                <a:solidFill>
                  <a:srgbClr val="000000"/>
                </a:solidFill>
                <a:latin typeface="Courier New" pitchFamily="49" charset="0"/>
                <a:cs typeface="Courier New" pitchFamily="49" charset="0"/>
              </a:rPr>
              <a:t>(</a:t>
            </a:r>
            <a:r>
              <a:rPr lang="en-US" b="1">
                <a:solidFill>
                  <a:srgbClr val="0000FF"/>
                </a:solidFill>
                <a:highlight>
                  <a:srgbClr val="FFFF00"/>
                </a:highlight>
                <a:latin typeface="Courier New" pitchFamily="49" charset="0"/>
                <a:cs typeface="Courier New" pitchFamily="49" charset="0"/>
              </a:rPr>
              <a:t>long</a:t>
            </a:r>
            <a:r>
              <a:rPr lang="en-US" b="1">
                <a:solidFill>
                  <a:srgbClr val="000000"/>
                </a:solidFill>
                <a:highlight>
                  <a:srgbClr val="FFFF00"/>
                </a:highlight>
                <a:latin typeface="Courier New" pitchFamily="49" charset="0"/>
                <a:cs typeface="Courier New" pitchFamily="49" charset="0"/>
              </a:rPr>
              <a:t> list[]</a:t>
            </a:r>
            <a:r>
              <a:rPr lang="en-US" b="1">
                <a:solidFill>
                  <a:srgbClr val="000000"/>
                </a:solidFill>
                <a:latin typeface="Courier New" pitchFamily="49" charset="0"/>
                <a:cs typeface="Courier New" pitchFamily="49" charset="0"/>
              </a:rPr>
              <a:t>, </a:t>
            </a:r>
            <a:r>
              <a:rPr lang="en-US" b="1">
                <a:solidFill>
                  <a:srgbClr val="0000FF"/>
                </a:solidFill>
                <a:highlight>
                  <a:srgbClr val="FFFF00"/>
                </a:highlight>
                <a:latin typeface="Courier New" pitchFamily="49" charset="0"/>
                <a:cs typeface="Courier New" pitchFamily="49" charset="0"/>
              </a:rPr>
              <a:t>long</a:t>
            </a:r>
            <a:r>
              <a:rPr lang="en-US" b="1">
                <a:solidFill>
                  <a:srgbClr val="000000"/>
                </a:solidFill>
                <a:highlight>
                  <a:srgbClr val="FFFF00"/>
                </a:highlight>
                <a:latin typeface="Courier New" pitchFamily="49" charset="0"/>
                <a:cs typeface="Courier New" pitchFamily="49" charset="0"/>
              </a:rPr>
              <a:t> </a:t>
            </a:r>
            <a:r>
              <a:rPr lang="en-US" b="1" err="1">
                <a:solidFill>
                  <a:srgbClr val="000000"/>
                </a:solidFill>
                <a:highlight>
                  <a:srgbClr val="FFFF00"/>
                </a:highlight>
                <a:latin typeface="Courier New" pitchFamily="49" charset="0"/>
                <a:cs typeface="Courier New" pitchFamily="49" charset="0"/>
              </a:rPr>
              <a:t>len</a:t>
            </a:r>
            <a:r>
              <a:rPr lang="en-US" b="1">
                <a:solidFill>
                  <a:srgbClr val="000000"/>
                </a:solidFill>
                <a:latin typeface="Courier New" pitchFamily="49" charset="0"/>
                <a:cs typeface="Courier New" pitchFamily="49" charset="0"/>
              </a:rPr>
              <a:t>) {</a:t>
            </a:r>
          </a:p>
          <a:p>
            <a:pPr eaLnBrk="1" hangingPunct="1">
              <a:defRPr/>
            </a:pPr>
            <a:r>
              <a:rPr lang="en-US" b="1">
                <a:solidFill>
                  <a:srgbClr val="0000FF"/>
                </a:solidFill>
                <a:latin typeface="Courier New" pitchFamily="49" charset="0"/>
                <a:cs typeface="Courier New" pitchFamily="49" charset="0"/>
              </a:rPr>
              <a:t>    for</a:t>
            </a:r>
            <a:r>
              <a:rPr lang="en-US" b="1">
                <a:latin typeface="Courier New" pitchFamily="49" charset="0"/>
                <a:cs typeface="Courier New" pitchFamily="49" charset="0"/>
              </a:rPr>
              <a:t> (</a:t>
            </a:r>
            <a:r>
              <a:rPr lang="en-US" b="1">
                <a:solidFill>
                  <a:srgbClr val="0000FF"/>
                </a:solidFill>
                <a:latin typeface="Courier New" pitchFamily="49" charset="0"/>
                <a:cs typeface="Courier New" pitchFamily="49" charset="0"/>
              </a:rPr>
              <a:t>long</a:t>
            </a:r>
            <a:r>
              <a:rPr lang="en-US" b="1">
                <a:latin typeface="Courier New" pitchFamily="49" charset="0"/>
                <a:cs typeface="Courier New" pitchFamily="49" charset="0"/>
              </a:rPr>
              <a:t> </a:t>
            </a:r>
            <a:r>
              <a:rPr lang="en-US" b="1" err="1">
                <a:latin typeface="Courier New" pitchFamily="49" charset="0"/>
                <a:cs typeface="Courier New" pitchFamily="49" charset="0"/>
              </a:rPr>
              <a:t>i</a:t>
            </a:r>
            <a:r>
              <a:rPr lang="en-US" b="1">
                <a:latin typeface="Courier New" pitchFamily="49" charset="0"/>
                <a:cs typeface="Courier New" pitchFamily="49" charset="0"/>
              </a:rPr>
              <a:t> = </a:t>
            </a:r>
            <a:r>
              <a:rPr lang="en-US" b="1">
                <a:solidFill>
                  <a:srgbClr val="C00000"/>
                </a:solidFill>
                <a:latin typeface="Courier New" pitchFamily="49" charset="0"/>
                <a:cs typeface="Courier New" pitchFamily="49" charset="0"/>
              </a:rPr>
              <a:t>0</a:t>
            </a:r>
            <a:r>
              <a:rPr lang="en-US" b="1">
                <a:latin typeface="Courier New" pitchFamily="49" charset="0"/>
                <a:cs typeface="Courier New" pitchFamily="49" charset="0"/>
              </a:rPr>
              <a:t>; </a:t>
            </a:r>
            <a:r>
              <a:rPr lang="en-US" b="1" err="1">
                <a:latin typeface="Courier New" pitchFamily="49" charset="0"/>
                <a:cs typeface="Courier New" pitchFamily="49" charset="0"/>
              </a:rPr>
              <a:t>i</a:t>
            </a:r>
            <a:r>
              <a:rPr lang="en-US" b="1">
                <a:latin typeface="Courier New" pitchFamily="49" charset="0"/>
                <a:cs typeface="Courier New" pitchFamily="49" charset="0"/>
              </a:rPr>
              <a:t> &lt; </a:t>
            </a:r>
            <a:r>
              <a:rPr lang="en-US" b="1" err="1">
                <a:latin typeface="Courier New" pitchFamily="49" charset="0"/>
                <a:cs typeface="Courier New" pitchFamily="49" charset="0"/>
              </a:rPr>
              <a:t>len</a:t>
            </a:r>
            <a:r>
              <a:rPr lang="en-US" b="1">
                <a:latin typeface="Courier New" pitchFamily="49" charset="0"/>
                <a:cs typeface="Courier New" pitchFamily="49" charset="0"/>
              </a:rPr>
              <a:t>; </a:t>
            </a:r>
            <a:r>
              <a:rPr lang="en-US" b="1" err="1">
                <a:latin typeface="Courier New" pitchFamily="49" charset="0"/>
                <a:cs typeface="Courier New" pitchFamily="49" charset="0"/>
              </a:rPr>
              <a:t>i</a:t>
            </a:r>
            <a:r>
              <a:rPr lang="en-US" b="1">
                <a:latin typeface="Courier New" pitchFamily="49" charset="0"/>
                <a:cs typeface="Courier New" pitchFamily="49" charset="0"/>
              </a:rPr>
              <a:t>++){</a:t>
            </a:r>
          </a:p>
          <a:p>
            <a:pPr eaLnBrk="1" hangingPunct="1">
              <a:defRPr/>
            </a:pPr>
            <a:r>
              <a:rPr lang="en-US" b="1">
                <a:latin typeface="Courier New" pitchFamily="49" charset="0"/>
                <a:cs typeface="Courier New" pitchFamily="49" charset="0"/>
              </a:rPr>
              <a:t>        list[</a:t>
            </a:r>
            <a:r>
              <a:rPr lang="en-US" b="1" err="1">
                <a:latin typeface="Courier New" pitchFamily="49" charset="0"/>
                <a:cs typeface="Courier New" pitchFamily="49" charset="0"/>
              </a:rPr>
              <a:t>i</a:t>
            </a:r>
            <a:r>
              <a:rPr lang="en-US" b="1">
                <a:latin typeface="Courier New" pitchFamily="49" charset="0"/>
                <a:cs typeface="Courier New" pitchFamily="49" charset="0"/>
              </a:rPr>
              <a:t>] *= </a:t>
            </a:r>
            <a:r>
              <a:rPr lang="en-US" b="1">
                <a:solidFill>
                  <a:srgbClr val="C00000"/>
                </a:solidFill>
                <a:latin typeface="Courier New" pitchFamily="49" charset="0"/>
                <a:cs typeface="Courier New" pitchFamily="49" charset="0"/>
              </a:rPr>
              <a:t>2</a:t>
            </a:r>
            <a:r>
              <a:rPr lang="en-US" b="1">
                <a:latin typeface="Courier New" pitchFamily="49" charset="0"/>
                <a:cs typeface="Courier New" pitchFamily="49" charset="0"/>
              </a:rPr>
              <a:t>;</a:t>
            </a:r>
          </a:p>
          <a:p>
            <a:pPr eaLnBrk="1" hangingPunct="1">
              <a:defRPr/>
            </a:pPr>
            <a:r>
              <a:rPr lang="en-US" b="1">
                <a:latin typeface="Courier New" pitchFamily="49" charset="0"/>
                <a:cs typeface="Courier New" pitchFamily="49" charset="0"/>
              </a:rPr>
              <a:t>    }</a:t>
            </a:r>
          </a:p>
          <a:p>
            <a:pPr eaLnBrk="1" hangingPunct="1">
              <a:defRPr/>
            </a:pPr>
            <a:r>
              <a:rPr lang="en-US" b="1">
                <a:solidFill>
                  <a:srgbClr val="000000"/>
                </a:solidFill>
                <a:latin typeface="Courier New" pitchFamily="49" charset="0"/>
                <a:cs typeface="Courier New" pitchFamily="49" charset="0"/>
              </a:rPr>
              <a:t>}</a:t>
            </a:r>
          </a:p>
        </p:txBody>
      </p:sp>
      <p:grpSp>
        <p:nvGrpSpPr>
          <p:cNvPr id="9" name="Group 51">
            <a:extLst>
              <a:ext uri="{FF2B5EF4-FFF2-40B4-BE49-F238E27FC236}">
                <a16:creationId xmlns:a16="http://schemas.microsoft.com/office/drawing/2014/main" id="{0505F6B1-3520-4D00-AC15-E8F39F302EDE}"/>
              </a:ext>
            </a:extLst>
          </p:cNvPr>
          <p:cNvGrpSpPr>
            <a:grpSpLocks/>
          </p:cNvGrpSpPr>
          <p:nvPr/>
        </p:nvGrpSpPr>
        <p:grpSpPr bwMode="auto">
          <a:xfrm>
            <a:off x="643721" y="4697730"/>
            <a:ext cx="8101012" cy="1249362"/>
            <a:chOff x="373063" y="4186238"/>
            <a:chExt cx="8101012" cy="1249362"/>
          </a:xfrm>
        </p:grpSpPr>
        <p:cxnSp>
          <p:nvCxnSpPr>
            <p:cNvPr id="15" name="Straight Connector 37">
              <a:extLst>
                <a:ext uri="{FF2B5EF4-FFF2-40B4-BE49-F238E27FC236}">
                  <a16:creationId xmlns:a16="http://schemas.microsoft.com/office/drawing/2014/main" id="{108C93AB-E15B-4C52-BE7A-3C2F68F40E79}"/>
                </a:ext>
              </a:extLst>
            </p:cNvPr>
            <p:cNvCxnSpPr>
              <a:cxnSpLocks noChangeShapeType="1"/>
            </p:cNvCxnSpPr>
            <p:nvPr/>
          </p:nvCxnSpPr>
          <p:spPr bwMode="auto">
            <a:xfrm>
              <a:off x="373063" y="5435600"/>
              <a:ext cx="8101012" cy="0"/>
            </a:xfrm>
            <a:prstGeom prst="line">
              <a:avLst/>
            </a:prstGeom>
            <a:noFill/>
            <a:ln w="19050" cap="sq" algn="ctr">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cxnSp>
        <p:grpSp>
          <p:nvGrpSpPr>
            <p:cNvPr id="16" name="Group 50">
              <a:extLst>
                <a:ext uri="{FF2B5EF4-FFF2-40B4-BE49-F238E27FC236}">
                  <a16:creationId xmlns:a16="http://schemas.microsoft.com/office/drawing/2014/main" id="{69104579-07AA-42DD-95FC-A742F9AE607F}"/>
                </a:ext>
              </a:extLst>
            </p:cNvPr>
            <p:cNvGrpSpPr>
              <a:grpSpLocks/>
            </p:cNvGrpSpPr>
            <p:nvPr/>
          </p:nvGrpSpPr>
          <p:grpSpPr bwMode="auto">
            <a:xfrm>
              <a:off x="476250" y="4186238"/>
              <a:ext cx="7116763" cy="969962"/>
              <a:chOff x="476250" y="4186238"/>
              <a:chExt cx="7116763" cy="969962"/>
            </a:xfrm>
          </p:grpSpPr>
          <p:grpSp>
            <p:nvGrpSpPr>
              <p:cNvPr id="17" name="Group 81">
                <a:extLst>
                  <a:ext uri="{FF2B5EF4-FFF2-40B4-BE49-F238E27FC236}">
                    <a16:creationId xmlns:a16="http://schemas.microsoft.com/office/drawing/2014/main" id="{D69B7199-F08E-4372-9973-65D001685B0D}"/>
                  </a:ext>
                </a:extLst>
              </p:cNvPr>
              <p:cNvGrpSpPr>
                <a:grpSpLocks/>
              </p:cNvGrpSpPr>
              <p:nvPr/>
            </p:nvGrpSpPr>
            <p:grpSpPr bwMode="auto">
              <a:xfrm>
                <a:off x="2884488" y="4502150"/>
                <a:ext cx="4708525" cy="654050"/>
                <a:chOff x="2305318" y="4630579"/>
                <a:chExt cx="4707567" cy="654191"/>
              </a:xfrm>
            </p:grpSpPr>
            <p:sp>
              <p:nvSpPr>
                <p:cNvPr id="19" name="TextBox 10">
                  <a:extLst>
                    <a:ext uri="{FF2B5EF4-FFF2-40B4-BE49-F238E27FC236}">
                      <a16:creationId xmlns:a16="http://schemas.microsoft.com/office/drawing/2014/main" id="{B7658147-2434-4D7D-97CA-B88E979AA3DF}"/>
                    </a:ext>
                  </a:extLst>
                </p:cNvPr>
                <p:cNvSpPr txBox="1">
                  <a:spLocks noChangeArrowheads="1"/>
                </p:cNvSpPr>
                <p:nvPr/>
              </p:nvSpPr>
              <p:spPr bwMode="auto">
                <a:xfrm>
                  <a:off x="2305318" y="4630579"/>
                  <a:ext cx="6697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foo[0]</a:t>
                  </a:r>
                  <a:endParaRPr lang="en-SG" sz="1400"/>
                </a:p>
              </p:txBody>
            </p:sp>
            <p:sp>
              <p:nvSpPr>
                <p:cNvPr id="20" name="TextBox 11">
                  <a:extLst>
                    <a:ext uri="{FF2B5EF4-FFF2-40B4-BE49-F238E27FC236}">
                      <a16:creationId xmlns:a16="http://schemas.microsoft.com/office/drawing/2014/main" id="{651D1076-0A21-492D-99AA-EFE29ECACE2F}"/>
                    </a:ext>
                  </a:extLst>
                </p:cNvPr>
                <p:cNvSpPr txBox="1">
                  <a:spLocks noChangeArrowheads="1"/>
                </p:cNvSpPr>
                <p:nvPr/>
              </p:nvSpPr>
              <p:spPr bwMode="auto">
                <a:xfrm>
                  <a:off x="2846231" y="4630579"/>
                  <a:ext cx="6310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foo[1]</a:t>
                  </a:r>
                  <a:endParaRPr lang="en-SG" sz="1400"/>
                </a:p>
              </p:txBody>
            </p:sp>
            <p:sp>
              <p:nvSpPr>
                <p:cNvPr id="21" name="TextBox 19">
                  <a:extLst>
                    <a:ext uri="{FF2B5EF4-FFF2-40B4-BE49-F238E27FC236}">
                      <a16:creationId xmlns:a16="http://schemas.microsoft.com/office/drawing/2014/main" id="{49C8D063-9EB9-4E7B-9479-1035D1B93883}"/>
                    </a:ext>
                  </a:extLst>
                </p:cNvPr>
                <p:cNvSpPr txBox="1">
                  <a:spLocks noChangeArrowheads="1"/>
                </p:cNvSpPr>
                <p:nvPr/>
              </p:nvSpPr>
              <p:spPr bwMode="auto">
                <a:xfrm>
                  <a:off x="3430980" y="4630579"/>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SG" sz="1400"/>
                </a:p>
              </p:txBody>
            </p:sp>
            <p:sp>
              <p:nvSpPr>
                <p:cNvPr id="22" name="TextBox 21">
                  <a:extLst>
                    <a:ext uri="{FF2B5EF4-FFF2-40B4-BE49-F238E27FC236}">
                      <a16:creationId xmlns:a16="http://schemas.microsoft.com/office/drawing/2014/main" id="{C3A82632-6702-4C9C-9D5A-8A546E5F8D71}"/>
                    </a:ext>
                  </a:extLst>
                </p:cNvPr>
                <p:cNvSpPr txBox="1">
                  <a:spLocks noChangeArrowheads="1"/>
                </p:cNvSpPr>
                <p:nvPr/>
              </p:nvSpPr>
              <p:spPr bwMode="auto">
                <a:xfrm>
                  <a:off x="3969750" y="4630579"/>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SG" sz="1400"/>
                </a:p>
              </p:txBody>
            </p:sp>
            <p:sp>
              <p:nvSpPr>
                <p:cNvPr id="23" name="TextBox 23">
                  <a:extLst>
                    <a:ext uri="{FF2B5EF4-FFF2-40B4-BE49-F238E27FC236}">
                      <a16:creationId xmlns:a16="http://schemas.microsoft.com/office/drawing/2014/main" id="{BFF581A2-3063-420A-AC3A-D22E698AF883}"/>
                    </a:ext>
                  </a:extLst>
                </p:cNvPr>
                <p:cNvSpPr txBox="1">
                  <a:spLocks noChangeArrowheads="1"/>
                </p:cNvSpPr>
                <p:nvPr/>
              </p:nvSpPr>
              <p:spPr bwMode="auto">
                <a:xfrm>
                  <a:off x="4476751" y="4630579"/>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SG" sz="1400"/>
                </a:p>
              </p:txBody>
            </p:sp>
            <p:sp>
              <p:nvSpPr>
                <p:cNvPr id="24" name="TextBox 23">
                  <a:extLst>
                    <a:ext uri="{FF2B5EF4-FFF2-40B4-BE49-F238E27FC236}">
                      <a16:creationId xmlns:a16="http://schemas.microsoft.com/office/drawing/2014/main" id="{A61983A8-ECE0-4326-B1D6-DB9BE5689B18}"/>
                    </a:ext>
                  </a:extLst>
                </p:cNvPr>
                <p:cNvSpPr txBox="1">
                  <a:spLocks noChangeArrowheads="1"/>
                </p:cNvSpPr>
                <p:nvPr/>
              </p:nvSpPr>
              <p:spPr bwMode="auto">
                <a:xfrm>
                  <a:off x="4964006" y="4630579"/>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SG" sz="1400"/>
                </a:p>
              </p:txBody>
            </p:sp>
            <p:sp>
              <p:nvSpPr>
                <p:cNvPr id="25" name="TextBox 34">
                  <a:extLst>
                    <a:ext uri="{FF2B5EF4-FFF2-40B4-BE49-F238E27FC236}">
                      <a16:creationId xmlns:a16="http://schemas.microsoft.com/office/drawing/2014/main" id="{A3D0E130-3906-42AD-A78F-2E05CBB9A703}"/>
                    </a:ext>
                  </a:extLst>
                </p:cNvPr>
                <p:cNvSpPr txBox="1">
                  <a:spLocks noChangeArrowheads="1"/>
                </p:cNvSpPr>
                <p:nvPr/>
              </p:nvSpPr>
              <p:spPr bwMode="auto">
                <a:xfrm>
                  <a:off x="5503472" y="4630579"/>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SG" sz="1400"/>
                </a:p>
              </p:txBody>
            </p:sp>
            <p:sp>
              <p:nvSpPr>
                <p:cNvPr id="27" name="TextBox 36">
                  <a:extLst>
                    <a:ext uri="{FF2B5EF4-FFF2-40B4-BE49-F238E27FC236}">
                      <a16:creationId xmlns:a16="http://schemas.microsoft.com/office/drawing/2014/main" id="{93F62197-54D5-40BB-96E7-7439B16AE72E}"/>
                    </a:ext>
                  </a:extLst>
                </p:cNvPr>
                <p:cNvSpPr txBox="1">
                  <a:spLocks noChangeArrowheads="1"/>
                </p:cNvSpPr>
                <p:nvPr/>
              </p:nvSpPr>
              <p:spPr bwMode="auto">
                <a:xfrm>
                  <a:off x="6523485" y="4630579"/>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SG" sz="1400"/>
                </a:p>
              </p:txBody>
            </p:sp>
            <p:sp>
              <p:nvSpPr>
                <p:cNvPr id="29" name="TextBox 20">
                  <a:extLst>
                    <a:ext uri="{FF2B5EF4-FFF2-40B4-BE49-F238E27FC236}">
                      <a16:creationId xmlns:a16="http://schemas.microsoft.com/office/drawing/2014/main" id="{D1216F97-8260-4931-9C7A-358BDF061599}"/>
                    </a:ext>
                  </a:extLst>
                </p:cNvPr>
                <p:cNvSpPr txBox="1">
                  <a:spLocks noChangeArrowheads="1"/>
                </p:cNvSpPr>
                <p:nvPr/>
              </p:nvSpPr>
              <p:spPr bwMode="auto">
                <a:xfrm>
                  <a:off x="2421228"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44</a:t>
                  </a:r>
                  <a:endParaRPr lang="en-SG"/>
                </a:p>
              </p:txBody>
            </p:sp>
            <p:sp>
              <p:nvSpPr>
                <p:cNvPr id="30" name="TextBox 21">
                  <a:extLst>
                    <a:ext uri="{FF2B5EF4-FFF2-40B4-BE49-F238E27FC236}">
                      <a16:creationId xmlns:a16="http://schemas.microsoft.com/office/drawing/2014/main" id="{1820F807-75B6-419B-8867-41EB4AFD20DF}"/>
                    </a:ext>
                  </a:extLst>
                </p:cNvPr>
                <p:cNvSpPr txBox="1">
                  <a:spLocks noChangeArrowheads="1"/>
                </p:cNvSpPr>
                <p:nvPr/>
              </p:nvSpPr>
              <p:spPr bwMode="auto">
                <a:xfrm>
                  <a:off x="2934237"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9</a:t>
                  </a:r>
                  <a:endParaRPr lang="en-SG"/>
                </a:p>
              </p:txBody>
            </p:sp>
            <p:sp>
              <p:nvSpPr>
                <p:cNvPr id="31" name="TextBox 22">
                  <a:extLst>
                    <a:ext uri="{FF2B5EF4-FFF2-40B4-BE49-F238E27FC236}">
                      <a16:creationId xmlns:a16="http://schemas.microsoft.com/office/drawing/2014/main" id="{A7837753-E0EB-4FC8-94FC-AD5A60B95731}"/>
                    </a:ext>
                  </a:extLst>
                </p:cNvPr>
                <p:cNvSpPr txBox="1">
                  <a:spLocks noChangeArrowheads="1"/>
                </p:cNvSpPr>
                <p:nvPr/>
              </p:nvSpPr>
              <p:spPr bwMode="auto">
                <a:xfrm>
                  <a:off x="3447245"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17</a:t>
                  </a:r>
                  <a:endParaRPr lang="en-SG"/>
                </a:p>
              </p:txBody>
            </p:sp>
            <p:sp>
              <p:nvSpPr>
                <p:cNvPr id="32" name="TextBox 23">
                  <a:extLst>
                    <a:ext uri="{FF2B5EF4-FFF2-40B4-BE49-F238E27FC236}">
                      <a16:creationId xmlns:a16="http://schemas.microsoft.com/office/drawing/2014/main" id="{03619C47-9956-4E7D-9487-35830BD6082D}"/>
                    </a:ext>
                  </a:extLst>
                </p:cNvPr>
                <p:cNvSpPr txBox="1">
                  <a:spLocks noChangeArrowheads="1"/>
                </p:cNvSpPr>
                <p:nvPr/>
              </p:nvSpPr>
              <p:spPr bwMode="auto">
                <a:xfrm>
                  <a:off x="3962401"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1</a:t>
                  </a:r>
                  <a:endParaRPr lang="en-SG"/>
                </a:p>
              </p:txBody>
            </p:sp>
          </p:grpSp>
          <p:sp>
            <p:nvSpPr>
              <p:cNvPr id="18" name="TextBox 28">
                <a:extLst>
                  <a:ext uri="{FF2B5EF4-FFF2-40B4-BE49-F238E27FC236}">
                    <a16:creationId xmlns:a16="http://schemas.microsoft.com/office/drawing/2014/main" id="{54DCC539-9271-4E7C-A082-841C1702FC6F}"/>
                  </a:ext>
                </a:extLst>
              </p:cNvPr>
              <p:cNvSpPr txBox="1">
                <a:spLocks noChangeArrowheads="1"/>
              </p:cNvSpPr>
              <p:nvPr/>
            </p:nvSpPr>
            <p:spPr bwMode="auto">
              <a:xfrm>
                <a:off x="476250" y="4186238"/>
                <a:ext cx="12874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In main():</a:t>
                </a:r>
                <a:endParaRPr lang="en-SG"/>
              </a:p>
            </p:txBody>
          </p:sp>
        </p:grpSp>
      </p:grpSp>
      <p:grpSp>
        <p:nvGrpSpPr>
          <p:cNvPr id="37" name="Group 52">
            <a:extLst>
              <a:ext uri="{FF2B5EF4-FFF2-40B4-BE49-F238E27FC236}">
                <a16:creationId xmlns:a16="http://schemas.microsoft.com/office/drawing/2014/main" id="{0EBBAA66-5BA5-4320-A4BD-5629D9DF9131}"/>
              </a:ext>
            </a:extLst>
          </p:cNvPr>
          <p:cNvGrpSpPr>
            <a:grpSpLocks/>
          </p:cNvGrpSpPr>
          <p:nvPr/>
        </p:nvGrpSpPr>
        <p:grpSpPr bwMode="auto">
          <a:xfrm>
            <a:off x="656421" y="5667692"/>
            <a:ext cx="4349750" cy="1004710"/>
            <a:chOff x="385763" y="5156200"/>
            <a:chExt cx="4349750" cy="1004710"/>
          </a:xfrm>
        </p:grpSpPr>
        <p:sp>
          <p:nvSpPr>
            <p:cNvPr id="38" name="TextBox 29">
              <a:extLst>
                <a:ext uri="{FF2B5EF4-FFF2-40B4-BE49-F238E27FC236}">
                  <a16:creationId xmlns:a16="http://schemas.microsoft.com/office/drawing/2014/main" id="{3EC4CF0B-4148-43F3-A866-11ADAF6ED1A0}"/>
                </a:ext>
              </a:extLst>
            </p:cNvPr>
            <p:cNvSpPr txBox="1">
              <a:spLocks noChangeArrowheads="1"/>
            </p:cNvSpPr>
            <p:nvPr/>
          </p:nvSpPr>
          <p:spPr bwMode="auto">
            <a:xfrm>
              <a:off x="385763" y="5497513"/>
              <a:ext cx="19546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In </a:t>
              </a:r>
              <a:r>
                <a:rPr lang="en-US" err="1"/>
                <a:t>doubleArray</a:t>
              </a:r>
              <a:r>
                <a:rPr lang="en-US"/>
                <a:t>():</a:t>
              </a:r>
              <a:endParaRPr lang="en-SG"/>
            </a:p>
          </p:txBody>
        </p:sp>
        <p:grpSp>
          <p:nvGrpSpPr>
            <p:cNvPr id="39" name="Group 92">
              <a:extLst>
                <a:ext uri="{FF2B5EF4-FFF2-40B4-BE49-F238E27FC236}">
                  <a16:creationId xmlns:a16="http://schemas.microsoft.com/office/drawing/2014/main" id="{67DC3D40-15F7-4EBD-B099-1836A05534A1}"/>
                </a:ext>
              </a:extLst>
            </p:cNvPr>
            <p:cNvGrpSpPr>
              <a:grpSpLocks/>
            </p:cNvGrpSpPr>
            <p:nvPr/>
          </p:nvGrpSpPr>
          <p:grpSpPr bwMode="auto">
            <a:xfrm>
              <a:off x="2212975" y="5489575"/>
              <a:ext cx="692150" cy="652463"/>
              <a:chOff x="1207276" y="4357974"/>
              <a:chExt cx="691922" cy="652401"/>
            </a:xfrm>
          </p:grpSpPr>
          <p:sp>
            <p:nvSpPr>
              <p:cNvPr id="47" name="TextBox 31">
                <a:extLst>
                  <a:ext uri="{FF2B5EF4-FFF2-40B4-BE49-F238E27FC236}">
                    <a16:creationId xmlns:a16="http://schemas.microsoft.com/office/drawing/2014/main" id="{E361DF53-E7B7-4943-BCDD-021EF39AD240}"/>
                  </a:ext>
                </a:extLst>
              </p:cNvPr>
              <p:cNvSpPr txBox="1">
                <a:spLocks noChangeArrowheads="1"/>
              </p:cNvSpPr>
              <p:nvPr/>
            </p:nvSpPr>
            <p:spPr bwMode="auto">
              <a:xfrm>
                <a:off x="1207276" y="4357974"/>
                <a:ext cx="489400" cy="30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list</a:t>
                </a:r>
                <a:endParaRPr lang="en-SG" sz="1400"/>
              </a:p>
            </p:txBody>
          </p:sp>
          <p:sp>
            <p:nvSpPr>
              <p:cNvPr id="48" name="Rectangle 6">
                <a:extLst>
                  <a:ext uri="{FF2B5EF4-FFF2-40B4-BE49-F238E27FC236}">
                    <a16:creationId xmlns:a16="http://schemas.microsoft.com/office/drawing/2014/main" id="{6493243D-6763-4911-84E8-0FE5DDF42A27}"/>
                  </a:ext>
                </a:extLst>
              </p:cNvPr>
              <p:cNvSpPr>
                <a:spLocks noChangeArrowheads="1"/>
              </p:cNvSpPr>
              <p:nvPr/>
            </p:nvSpPr>
            <p:spPr bwMode="auto">
              <a:xfrm>
                <a:off x="1361213" y="4667508"/>
                <a:ext cx="537985" cy="342867"/>
              </a:xfrm>
              <a:prstGeom prst="rect">
                <a:avLst/>
              </a:prstGeom>
              <a:solidFill>
                <a:srgbClr val="9F9FFF"/>
              </a:solidFill>
              <a:ln w="12700" cap="sq" algn="ctr">
                <a:solidFill>
                  <a:schemeClr val="tx1"/>
                </a:solidFill>
                <a:round/>
                <a:headEnd type="none" w="sm" len="sm"/>
                <a:tailEnd type="none" w="sm" len="sm"/>
              </a:ln>
            </p:spPr>
            <p:txBody>
              <a:bodyPr/>
              <a:lstStyle/>
              <a:p>
                <a:pPr>
                  <a:defRPr/>
                </a:pPr>
                <a:endParaRPr lang="en-SG"/>
              </a:p>
            </p:txBody>
          </p:sp>
        </p:grpSp>
        <p:cxnSp>
          <p:nvCxnSpPr>
            <p:cNvPr id="40" name="Straight Arrow Connector 33">
              <a:extLst>
                <a:ext uri="{FF2B5EF4-FFF2-40B4-BE49-F238E27FC236}">
                  <a16:creationId xmlns:a16="http://schemas.microsoft.com/office/drawing/2014/main" id="{1D9BC436-B10A-4D01-8BC3-780896F851D5}"/>
                </a:ext>
              </a:extLst>
            </p:cNvPr>
            <p:cNvCxnSpPr>
              <a:cxnSpLocks noChangeShapeType="1"/>
            </p:cNvCxnSpPr>
            <p:nvPr/>
          </p:nvCxnSpPr>
          <p:spPr bwMode="auto">
            <a:xfrm rot="5400000" flipH="1" flipV="1">
              <a:off x="2542382" y="5279231"/>
              <a:ext cx="831850" cy="585787"/>
            </a:xfrm>
            <a:prstGeom prst="straightConnector1">
              <a:avLst/>
            </a:prstGeom>
            <a:noFill/>
            <a:ln w="12700" cap="sq" algn="ctr">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41" name="Group 34">
              <a:extLst>
                <a:ext uri="{FF2B5EF4-FFF2-40B4-BE49-F238E27FC236}">
                  <a16:creationId xmlns:a16="http://schemas.microsoft.com/office/drawing/2014/main" id="{C4235436-B427-4DEB-8FE5-E31228E03A60}"/>
                </a:ext>
              </a:extLst>
            </p:cNvPr>
            <p:cNvGrpSpPr>
              <a:grpSpLocks/>
            </p:cNvGrpSpPr>
            <p:nvPr/>
          </p:nvGrpSpPr>
          <p:grpSpPr bwMode="auto">
            <a:xfrm>
              <a:off x="3140075" y="5506859"/>
              <a:ext cx="669925" cy="654051"/>
              <a:chOff x="3307723" y="5970303"/>
              <a:chExt cx="669701" cy="654192"/>
            </a:xfrm>
          </p:grpSpPr>
          <p:sp>
            <p:nvSpPr>
              <p:cNvPr id="45" name="TextBox 35">
                <a:extLst>
                  <a:ext uri="{FF2B5EF4-FFF2-40B4-BE49-F238E27FC236}">
                    <a16:creationId xmlns:a16="http://schemas.microsoft.com/office/drawing/2014/main" id="{41D479DC-95D0-4D12-8B59-31FE63F19C57}"/>
                  </a:ext>
                </a:extLst>
              </p:cNvPr>
              <p:cNvSpPr txBox="1">
                <a:spLocks noChangeArrowheads="1"/>
              </p:cNvSpPr>
              <p:nvPr/>
            </p:nvSpPr>
            <p:spPr bwMode="auto">
              <a:xfrm>
                <a:off x="3307723" y="5970303"/>
                <a:ext cx="669701" cy="307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length</a:t>
                </a:r>
                <a:endParaRPr lang="en-SG" sz="1400"/>
              </a:p>
            </p:txBody>
          </p:sp>
          <p:sp>
            <p:nvSpPr>
              <p:cNvPr id="46" name="TextBox 36">
                <a:extLst>
                  <a:ext uri="{FF2B5EF4-FFF2-40B4-BE49-F238E27FC236}">
                    <a16:creationId xmlns:a16="http://schemas.microsoft.com/office/drawing/2014/main" id="{5E7AB43C-0397-48B2-8183-C1DDAE52ED67}"/>
                  </a:ext>
                </a:extLst>
              </p:cNvPr>
              <p:cNvSpPr txBox="1">
                <a:spLocks noChangeArrowheads="1"/>
              </p:cNvSpPr>
              <p:nvPr/>
            </p:nvSpPr>
            <p:spPr bwMode="auto">
              <a:xfrm>
                <a:off x="3433904" y="6255163"/>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4</a:t>
                </a:r>
                <a:endParaRPr lang="en-SG"/>
              </a:p>
            </p:txBody>
          </p:sp>
        </p:grpSp>
        <p:grpSp>
          <p:nvGrpSpPr>
            <p:cNvPr id="42" name="Group 41">
              <a:extLst>
                <a:ext uri="{FF2B5EF4-FFF2-40B4-BE49-F238E27FC236}">
                  <a16:creationId xmlns:a16="http://schemas.microsoft.com/office/drawing/2014/main" id="{1B6CD8CE-626D-431E-A3C3-C6D57D52421C}"/>
                </a:ext>
              </a:extLst>
            </p:cNvPr>
            <p:cNvGrpSpPr>
              <a:grpSpLocks/>
            </p:cNvGrpSpPr>
            <p:nvPr/>
          </p:nvGrpSpPr>
          <p:grpSpPr bwMode="auto">
            <a:xfrm>
              <a:off x="4065588" y="5489575"/>
              <a:ext cx="669925" cy="654050"/>
              <a:chOff x="3307723" y="5929199"/>
              <a:chExt cx="669701" cy="654191"/>
            </a:xfrm>
          </p:grpSpPr>
          <p:sp>
            <p:nvSpPr>
              <p:cNvPr id="43" name="TextBox 42">
                <a:extLst>
                  <a:ext uri="{FF2B5EF4-FFF2-40B4-BE49-F238E27FC236}">
                    <a16:creationId xmlns:a16="http://schemas.microsoft.com/office/drawing/2014/main" id="{EB6880D9-D9CA-40A4-82A9-43BA3AA5806E}"/>
                  </a:ext>
                </a:extLst>
              </p:cNvPr>
              <p:cNvSpPr txBox="1">
                <a:spLocks noChangeArrowheads="1"/>
              </p:cNvSpPr>
              <p:nvPr/>
            </p:nvSpPr>
            <p:spPr bwMode="auto">
              <a:xfrm>
                <a:off x="3307723" y="5929199"/>
                <a:ext cx="6697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i</a:t>
                </a:r>
                <a:endParaRPr lang="en-SG" sz="1400"/>
              </a:p>
            </p:txBody>
          </p:sp>
          <p:sp>
            <p:nvSpPr>
              <p:cNvPr id="44" name="TextBox 43">
                <a:extLst>
                  <a:ext uri="{FF2B5EF4-FFF2-40B4-BE49-F238E27FC236}">
                    <a16:creationId xmlns:a16="http://schemas.microsoft.com/office/drawing/2014/main" id="{DC3A5C19-939F-4F66-9142-0D02E4940B28}"/>
                  </a:ext>
                </a:extLst>
              </p:cNvPr>
              <p:cNvSpPr txBox="1">
                <a:spLocks noChangeArrowheads="1"/>
              </p:cNvSpPr>
              <p:nvPr/>
            </p:nvSpPr>
            <p:spPr bwMode="auto">
              <a:xfrm>
                <a:off x="3423633" y="621405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a:t>
                </a:r>
                <a:endParaRPr lang="en-SG"/>
              </a:p>
            </p:txBody>
          </p:sp>
        </p:grpSp>
      </p:grpSp>
      <p:sp>
        <p:nvSpPr>
          <p:cNvPr id="49" name="TextBox 48">
            <a:extLst>
              <a:ext uri="{FF2B5EF4-FFF2-40B4-BE49-F238E27FC236}">
                <a16:creationId xmlns:a16="http://schemas.microsoft.com/office/drawing/2014/main" id="{A9D5CCCF-DE5D-4753-9B65-63AF1E68D965}"/>
              </a:ext>
            </a:extLst>
          </p:cNvPr>
          <p:cNvSpPr txBox="1">
            <a:spLocks noChangeArrowheads="1"/>
          </p:cNvSpPr>
          <p:nvPr/>
        </p:nvSpPr>
        <p:spPr bwMode="auto">
          <a:xfrm>
            <a:off x="3312308" y="5327967"/>
            <a:ext cx="446088"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600">
                <a:solidFill>
                  <a:srgbClr val="800000"/>
                </a:solidFill>
              </a:rPr>
              <a:t>88</a:t>
            </a:r>
            <a:endParaRPr lang="en-SG" sz="1600">
              <a:solidFill>
                <a:srgbClr val="800000"/>
              </a:solidFill>
            </a:endParaRPr>
          </a:p>
        </p:txBody>
      </p:sp>
      <p:sp>
        <p:nvSpPr>
          <p:cNvPr id="50" name="TextBox 50">
            <a:extLst>
              <a:ext uri="{FF2B5EF4-FFF2-40B4-BE49-F238E27FC236}">
                <a16:creationId xmlns:a16="http://schemas.microsoft.com/office/drawing/2014/main" id="{3050EDD3-D2A7-4067-ABA7-57A9D92ED5A8}"/>
              </a:ext>
            </a:extLst>
          </p:cNvPr>
          <p:cNvSpPr txBox="1">
            <a:spLocks noChangeArrowheads="1"/>
          </p:cNvSpPr>
          <p:nvPr/>
        </p:nvSpPr>
        <p:spPr bwMode="auto">
          <a:xfrm>
            <a:off x="3823483" y="5316855"/>
            <a:ext cx="417513" cy="338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600">
                <a:solidFill>
                  <a:srgbClr val="800000"/>
                </a:solidFill>
              </a:rPr>
              <a:t>18</a:t>
            </a:r>
            <a:endParaRPr lang="en-SG" sz="1600">
              <a:solidFill>
                <a:srgbClr val="800000"/>
              </a:solidFill>
            </a:endParaRPr>
          </a:p>
        </p:txBody>
      </p:sp>
      <p:sp>
        <p:nvSpPr>
          <p:cNvPr id="51" name="TextBox 51">
            <a:extLst>
              <a:ext uri="{FF2B5EF4-FFF2-40B4-BE49-F238E27FC236}">
                <a16:creationId xmlns:a16="http://schemas.microsoft.com/office/drawing/2014/main" id="{45BF1088-CEDF-413B-AF3E-61AE386D1DD5}"/>
              </a:ext>
            </a:extLst>
          </p:cNvPr>
          <p:cNvSpPr txBox="1">
            <a:spLocks noChangeArrowheads="1"/>
          </p:cNvSpPr>
          <p:nvPr/>
        </p:nvSpPr>
        <p:spPr bwMode="auto">
          <a:xfrm>
            <a:off x="4344183" y="5310505"/>
            <a:ext cx="433388" cy="338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600">
                <a:solidFill>
                  <a:srgbClr val="800000"/>
                </a:solidFill>
              </a:rPr>
              <a:t>34</a:t>
            </a:r>
            <a:endParaRPr lang="en-SG" sz="1600">
              <a:solidFill>
                <a:srgbClr val="800000"/>
              </a:solidFill>
            </a:endParaRPr>
          </a:p>
        </p:txBody>
      </p:sp>
      <p:sp>
        <p:nvSpPr>
          <p:cNvPr id="52" name="TextBox 52">
            <a:extLst>
              <a:ext uri="{FF2B5EF4-FFF2-40B4-BE49-F238E27FC236}">
                <a16:creationId xmlns:a16="http://schemas.microsoft.com/office/drawing/2014/main" id="{FADC1677-1ED5-48D8-BA95-82B09DC8E28C}"/>
              </a:ext>
            </a:extLst>
          </p:cNvPr>
          <p:cNvSpPr txBox="1">
            <a:spLocks noChangeArrowheads="1"/>
          </p:cNvSpPr>
          <p:nvPr/>
        </p:nvSpPr>
        <p:spPr bwMode="auto">
          <a:xfrm>
            <a:off x="4896633" y="5321617"/>
            <a:ext cx="350838" cy="339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600">
                <a:solidFill>
                  <a:srgbClr val="800000"/>
                </a:solidFill>
              </a:rPr>
              <a:t>2</a:t>
            </a:r>
            <a:endParaRPr lang="en-SG" sz="1600">
              <a:solidFill>
                <a:srgbClr val="800000"/>
              </a:solidFill>
            </a:endParaRPr>
          </a:p>
        </p:txBody>
      </p:sp>
      <p:sp>
        <p:nvSpPr>
          <p:cNvPr id="53" name="TextBox 55">
            <a:extLst>
              <a:ext uri="{FF2B5EF4-FFF2-40B4-BE49-F238E27FC236}">
                <a16:creationId xmlns:a16="http://schemas.microsoft.com/office/drawing/2014/main" id="{FAE0AE3B-EFB7-422B-939D-F81E1D50D94B}"/>
              </a:ext>
            </a:extLst>
          </p:cNvPr>
          <p:cNvSpPr txBox="1">
            <a:spLocks noChangeArrowheads="1"/>
          </p:cNvSpPr>
          <p:nvPr/>
        </p:nvSpPr>
        <p:spPr bwMode="auto">
          <a:xfrm>
            <a:off x="4539446" y="6297930"/>
            <a:ext cx="315912" cy="339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600">
                <a:solidFill>
                  <a:srgbClr val="993366"/>
                </a:solidFill>
              </a:rPr>
              <a:t>0</a:t>
            </a:r>
            <a:endParaRPr lang="en-SG" sz="1600">
              <a:solidFill>
                <a:srgbClr val="993366"/>
              </a:solidFill>
            </a:endParaRPr>
          </a:p>
        </p:txBody>
      </p:sp>
      <p:sp>
        <p:nvSpPr>
          <p:cNvPr id="54" name="TextBox 47">
            <a:extLst>
              <a:ext uri="{FF2B5EF4-FFF2-40B4-BE49-F238E27FC236}">
                <a16:creationId xmlns:a16="http://schemas.microsoft.com/office/drawing/2014/main" id="{1529E195-DBCE-421C-B59E-914BCA1B4CEC}"/>
              </a:ext>
            </a:extLst>
          </p:cNvPr>
          <p:cNvSpPr txBox="1">
            <a:spLocks noChangeArrowheads="1"/>
          </p:cNvSpPr>
          <p:nvPr/>
        </p:nvSpPr>
        <p:spPr bwMode="auto">
          <a:xfrm>
            <a:off x="4493880" y="6299517"/>
            <a:ext cx="382587"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600">
                <a:solidFill>
                  <a:srgbClr val="993366"/>
                </a:solidFill>
              </a:rPr>
              <a:t>1</a:t>
            </a:r>
            <a:endParaRPr lang="en-SG" sz="1600">
              <a:solidFill>
                <a:srgbClr val="993366"/>
              </a:solidFill>
            </a:endParaRPr>
          </a:p>
        </p:txBody>
      </p:sp>
      <p:sp>
        <p:nvSpPr>
          <p:cNvPr id="55" name="TextBox 49">
            <a:extLst>
              <a:ext uri="{FF2B5EF4-FFF2-40B4-BE49-F238E27FC236}">
                <a16:creationId xmlns:a16="http://schemas.microsoft.com/office/drawing/2014/main" id="{AE7533C6-6C79-4059-93B3-A3491249A21F}"/>
              </a:ext>
            </a:extLst>
          </p:cNvPr>
          <p:cNvSpPr txBox="1">
            <a:spLocks noChangeArrowheads="1"/>
          </p:cNvSpPr>
          <p:nvPr/>
        </p:nvSpPr>
        <p:spPr bwMode="auto">
          <a:xfrm>
            <a:off x="4467327" y="6293431"/>
            <a:ext cx="423862"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600">
                <a:solidFill>
                  <a:srgbClr val="993366"/>
                </a:solidFill>
              </a:rPr>
              <a:t>2</a:t>
            </a:r>
            <a:endParaRPr lang="en-SG" sz="1600">
              <a:solidFill>
                <a:srgbClr val="993366"/>
              </a:solidFill>
            </a:endParaRPr>
          </a:p>
        </p:txBody>
      </p:sp>
      <p:sp>
        <p:nvSpPr>
          <p:cNvPr id="56" name="TextBox 53">
            <a:extLst>
              <a:ext uri="{FF2B5EF4-FFF2-40B4-BE49-F238E27FC236}">
                <a16:creationId xmlns:a16="http://schemas.microsoft.com/office/drawing/2014/main" id="{C5996136-81EF-4B88-9847-D513AD492560}"/>
              </a:ext>
            </a:extLst>
          </p:cNvPr>
          <p:cNvSpPr txBox="1">
            <a:spLocks noChangeArrowheads="1"/>
          </p:cNvSpPr>
          <p:nvPr/>
        </p:nvSpPr>
        <p:spPr bwMode="auto">
          <a:xfrm>
            <a:off x="4510539" y="6300575"/>
            <a:ext cx="347662" cy="339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600">
                <a:solidFill>
                  <a:srgbClr val="993366"/>
                </a:solidFill>
              </a:rPr>
              <a:t>3</a:t>
            </a:r>
            <a:endParaRPr lang="en-SG" sz="1600">
              <a:solidFill>
                <a:srgbClr val="993366"/>
              </a:solidFill>
            </a:endParaRPr>
          </a:p>
        </p:txBody>
      </p:sp>
      <p:sp>
        <p:nvSpPr>
          <p:cNvPr id="57" name="TextBox 54">
            <a:extLst>
              <a:ext uri="{FF2B5EF4-FFF2-40B4-BE49-F238E27FC236}">
                <a16:creationId xmlns:a16="http://schemas.microsoft.com/office/drawing/2014/main" id="{B907304A-CED7-4607-B434-2CE215C031F5}"/>
              </a:ext>
            </a:extLst>
          </p:cNvPr>
          <p:cNvSpPr txBox="1">
            <a:spLocks noChangeArrowheads="1"/>
          </p:cNvSpPr>
          <p:nvPr/>
        </p:nvSpPr>
        <p:spPr bwMode="auto">
          <a:xfrm>
            <a:off x="4527523" y="6300311"/>
            <a:ext cx="315912" cy="339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600">
                <a:solidFill>
                  <a:srgbClr val="993366"/>
                </a:solidFill>
              </a:rPr>
              <a:t>4</a:t>
            </a:r>
            <a:endParaRPr lang="en-SG" sz="1600">
              <a:solidFill>
                <a:srgbClr val="993366"/>
              </a:solidFill>
            </a:endParaRPr>
          </a:p>
        </p:txBody>
      </p:sp>
      <p:sp>
        <p:nvSpPr>
          <p:cNvPr id="58" name="[Date Placeholder 3]">
            <a:extLst>
              <a:ext uri="{FF2B5EF4-FFF2-40B4-BE49-F238E27FC236}">
                <a16:creationId xmlns:a16="http://schemas.microsoft.com/office/drawing/2014/main" id="{BD153F99-223E-4F17-9A5F-30A49EA510BF}"/>
              </a:ext>
            </a:extLst>
          </p:cNvPr>
          <p:cNvSpPr>
            <a:spLocks noGrp="1"/>
          </p:cNvSpPr>
          <p:nvPr>
            <p:ph type="dt" sz="half" idx="10"/>
          </p:nvPr>
        </p:nvSpPr>
        <p:spPr>
          <a:xfrm>
            <a:off x="457200" y="18288"/>
            <a:ext cx="2895600" cy="329184"/>
          </a:xfrm>
        </p:spPr>
        <p:txBody>
          <a:bodyPr/>
          <a:lstStyle/>
          <a:p>
            <a:pPr>
              <a:defRPr/>
            </a:pPr>
            <a:r>
              <a:rPr lang="en-US"/>
              <a:t>© NUS</a:t>
            </a:r>
          </a:p>
        </p:txBody>
      </p:sp>
      <p:sp>
        <p:nvSpPr>
          <p:cNvPr id="60" name="TextBox 59">
            <a:extLst>
              <a:ext uri="{FF2B5EF4-FFF2-40B4-BE49-F238E27FC236}">
                <a16:creationId xmlns:a16="http://schemas.microsoft.com/office/drawing/2014/main" id="{3BA40477-BBC4-485C-A481-816E23593E32}"/>
              </a:ext>
            </a:extLst>
          </p:cNvPr>
          <p:cNvSpPr txBox="1"/>
          <p:nvPr/>
        </p:nvSpPr>
        <p:spPr>
          <a:xfrm>
            <a:off x="6470493" y="5503189"/>
            <a:ext cx="2216307" cy="923330"/>
          </a:xfrm>
          <a:prstGeom prst="rect">
            <a:avLst/>
          </a:prstGeom>
          <a:solidFill>
            <a:srgbClr val="CCFFFF"/>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t>What happens if </a:t>
            </a:r>
            <a:r>
              <a:rPr lang="en-US" err="1"/>
              <a:t>doubleArray</a:t>
            </a:r>
            <a:r>
              <a:rPr lang="en-US"/>
              <a:t>(foo, 3) is called instead?</a:t>
            </a:r>
          </a:p>
        </p:txBody>
      </p:sp>
    </p:spTree>
    <p:extLst>
      <p:ext uri="{BB962C8B-B14F-4D97-AF65-F5344CB8AC3E}">
        <p14:creationId xmlns:p14="http://schemas.microsoft.com/office/powerpoint/2010/main" val="12588305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dissolve">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dissolve">
                                      <p:cBhvr>
                                        <p:cTn id="17" dur="500"/>
                                        <p:tgtEl>
                                          <p:spTgt spid="53"/>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dissolve">
                                      <p:cBhvr>
                                        <p:cTn id="21" dur="500"/>
                                        <p:tgtEl>
                                          <p:spTgt spid="49"/>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dissolve">
                                      <p:cBhvr>
                                        <p:cTn id="26" dur="500"/>
                                        <p:tgtEl>
                                          <p:spTgt spid="54"/>
                                        </p:tgtEl>
                                      </p:cBhvr>
                                    </p:animEffect>
                                  </p:childTnLst>
                                </p:cTn>
                              </p:par>
                            </p:childTnLst>
                          </p:cTn>
                        </p:par>
                        <p:par>
                          <p:cTn id="27" fill="hold">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dissolve">
                                      <p:cBhvr>
                                        <p:cTn id="30" dur="500"/>
                                        <p:tgtEl>
                                          <p:spTgt spid="50"/>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dissolve">
                                      <p:cBhvr>
                                        <p:cTn id="35" dur="500"/>
                                        <p:tgtEl>
                                          <p:spTgt spid="55"/>
                                        </p:tgtEl>
                                      </p:cBhvr>
                                    </p:animEffect>
                                  </p:childTnLst>
                                </p:cTn>
                              </p:par>
                            </p:childTnLst>
                          </p:cTn>
                        </p:par>
                        <p:par>
                          <p:cTn id="36" fill="hold">
                            <p:stCondLst>
                              <p:cond delay="500"/>
                            </p:stCondLst>
                            <p:childTnLst>
                              <p:par>
                                <p:cTn id="37" presetID="9" presetClass="entr" presetSubtype="0" fill="hold" grpId="0" nodeType="after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dissolve">
                                      <p:cBhvr>
                                        <p:cTn id="39" dur="500"/>
                                        <p:tgtEl>
                                          <p:spTgt spid="51"/>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56"/>
                                        </p:tgtEl>
                                        <p:attrNameLst>
                                          <p:attrName>style.visibility</p:attrName>
                                        </p:attrNameLst>
                                      </p:cBhvr>
                                      <p:to>
                                        <p:strVal val="visible"/>
                                      </p:to>
                                    </p:set>
                                    <p:animEffect transition="in" filter="dissolve">
                                      <p:cBhvr>
                                        <p:cTn id="44" dur="500"/>
                                        <p:tgtEl>
                                          <p:spTgt spid="56"/>
                                        </p:tgtEl>
                                      </p:cBhvr>
                                    </p:animEffect>
                                  </p:childTnLst>
                                </p:cTn>
                              </p:par>
                            </p:childTnLst>
                          </p:cTn>
                        </p:par>
                        <p:par>
                          <p:cTn id="45" fill="hold">
                            <p:stCondLst>
                              <p:cond delay="500"/>
                            </p:stCondLst>
                            <p:childTnLst>
                              <p:par>
                                <p:cTn id="46" presetID="9" presetClass="entr" presetSubtype="0" fill="hold" grpId="0" nodeType="afterEffect">
                                  <p:stCondLst>
                                    <p:cond delay="0"/>
                                  </p:stCondLst>
                                  <p:childTnLst>
                                    <p:set>
                                      <p:cBhvr>
                                        <p:cTn id="47" dur="1" fill="hold">
                                          <p:stCondLst>
                                            <p:cond delay="0"/>
                                          </p:stCondLst>
                                        </p:cTn>
                                        <p:tgtEl>
                                          <p:spTgt spid="52"/>
                                        </p:tgtEl>
                                        <p:attrNameLst>
                                          <p:attrName>style.visibility</p:attrName>
                                        </p:attrNameLst>
                                      </p:cBhvr>
                                      <p:to>
                                        <p:strVal val="visible"/>
                                      </p:to>
                                    </p:set>
                                    <p:animEffect transition="in" filter="dissolve">
                                      <p:cBhvr>
                                        <p:cTn id="48" dur="500"/>
                                        <p:tgtEl>
                                          <p:spTgt spid="52"/>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57"/>
                                        </p:tgtEl>
                                        <p:attrNameLst>
                                          <p:attrName>style.visibility</p:attrName>
                                        </p:attrNameLst>
                                      </p:cBhvr>
                                      <p:to>
                                        <p:strVal val="visible"/>
                                      </p:to>
                                    </p:set>
                                    <p:animEffect transition="in" filter="dissolve">
                                      <p:cBhvr>
                                        <p:cTn id="53" dur="500"/>
                                        <p:tgtEl>
                                          <p:spTgt spid="57"/>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2" grpId="0" animBg="1"/>
      <p:bldP spid="53" grpId="0" animBg="1"/>
      <p:bldP spid="54" grpId="0" animBg="1"/>
      <p:bldP spid="55" grpId="0" animBg="1"/>
      <p:bldP spid="56" grpId="0" animBg="1"/>
      <p:bldP spid="57" grpId="0" animBg="1"/>
      <p:bldP spid="6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dirty="0">
                <a:solidFill>
                  <a:srgbClr val="0000FF"/>
                </a:solidFill>
              </a:rPr>
              <a:t>Syntax of C</a:t>
            </a:r>
          </a:p>
        </p:txBody>
      </p:sp>
      <p:sp>
        <p:nvSpPr>
          <p:cNvPr id="43" name="Slide Number Placeholder 42"/>
          <p:cNvSpPr>
            <a:spLocks noGrp="1"/>
          </p:cNvSpPr>
          <p:nvPr>
            <p:ph type="sldNum" sz="quarter" idx="12"/>
          </p:nvPr>
        </p:nvSpPr>
        <p:spPr/>
        <p:txBody>
          <a:bodyPr>
            <a:normAutofit/>
          </a:bodyPr>
          <a:lstStyle/>
          <a:p>
            <a:pPr>
              <a:defRPr/>
            </a:pPr>
            <a:r>
              <a:rPr lang="en-US" dirty="0"/>
              <a:t>Week13 - </a:t>
            </a:r>
            <a:fld id="{F7EC234A-9094-4BB8-9EA4-75ECDA8A365B}" type="slidenum">
              <a:rPr lang="en-US"/>
              <a:pPr>
                <a:defRPr/>
              </a:pPr>
              <a:t>51</a:t>
            </a:fld>
            <a:endParaRPr lang="en-US" dirty="0"/>
          </a:p>
        </p:txBody>
      </p:sp>
      <p:sp>
        <p:nvSpPr>
          <p:cNvPr id="6"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HighlightTextShape201406241503265130"/>
          <p:cNvSpPr>
            <a:spLocks noChangeArrowheads="1"/>
          </p:cNvSpPr>
          <p:nvPr/>
        </p:nvSpPr>
        <p:spPr bwMode="auto">
          <a:xfrm>
            <a:off x="491319" y="12192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r>
              <a:rPr lang="en-US" sz="2400" dirty="0"/>
              <a:t>How to write Arithmetic Computations / Control Structures?</a:t>
            </a:r>
          </a:p>
          <a:p>
            <a:pPr marL="746125" lvl="1" indent="-288925">
              <a:spcBef>
                <a:spcPts val="600"/>
              </a:spcBef>
              <a:buClr>
                <a:schemeClr val="bg1">
                  <a:lumMod val="50000"/>
                </a:schemeClr>
              </a:buClr>
              <a:buSzPct val="120000"/>
              <a:buFont typeface="Wingdings" pitchFamily="2" charset="2"/>
              <a:buChar char="§"/>
            </a:pPr>
            <a:endParaRPr lang="en-US" sz="2400" dirty="0"/>
          </a:p>
          <a:p>
            <a:pPr marL="288925" indent="-288925" eaLnBrk="1" hangingPunct="1">
              <a:spcBef>
                <a:spcPts val="600"/>
              </a:spcBef>
              <a:buClr>
                <a:schemeClr val="bg1">
                  <a:lumMod val="50000"/>
                </a:schemeClr>
              </a:buClr>
              <a:buSzPct val="120000"/>
              <a:buFont typeface="Wingdings" pitchFamily="2" charset="2"/>
              <a:buChar char="§"/>
            </a:pPr>
            <a:r>
              <a:rPr lang="en-US" sz="2400" dirty="0"/>
              <a:t>How to declare, and use Data structures / Pointers / Functions?</a:t>
            </a:r>
          </a:p>
          <a:p>
            <a:pPr marL="746125" lvl="1" indent="-288925">
              <a:spcBef>
                <a:spcPts val="600"/>
              </a:spcBef>
              <a:buClr>
                <a:schemeClr val="bg1">
                  <a:lumMod val="50000"/>
                </a:schemeClr>
              </a:buClr>
              <a:buSzPct val="120000"/>
              <a:buFont typeface="Wingdings" pitchFamily="2" charset="2"/>
              <a:buChar char="§"/>
            </a:pPr>
            <a:endParaRPr lang="en-US" sz="2400" dirty="0"/>
          </a:p>
          <a:p>
            <a:pPr marL="288925" indent="-288925">
              <a:spcBef>
                <a:spcPts val="600"/>
              </a:spcBef>
              <a:buClr>
                <a:schemeClr val="bg1">
                  <a:lumMod val="50000"/>
                </a:schemeClr>
              </a:buClr>
              <a:buSzPct val="120000"/>
              <a:buFont typeface="Wingdings" pitchFamily="2" charset="2"/>
              <a:buChar char="§"/>
            </a:pPr>
            <a:r>
              <a:rPr lang="en-US" sz="2400" dirty="0"/>
              <a:t>How to manage Memory?</a:t>
            </a:r>
          </a:p>
          <a:p>
            <a:pPr marL="288925" indent="-288925" eaLnBrk="1" hangingPunct="1">
              <a:spcBef>
                <a:spcPts val="600"/>
              </a:spcBef>
              <a:buClr>
                <a:schemeClr val="bg1">
                  <a:lumMod val="50000"/>
                </a:schemeClr>
              </a:buClr>
              <a:buSzPct val="120000"/>
              <a:buFont typeface="Wingdings" pitchFamily="2" charset="2"/>
              <a:buChar char="§"/>
            </a:pPr>
            <a:endParaRPr lang="en-US" sz="2400" dirty="0"/>
          </a:p>
          <a:p>
            <a:pPr marL="288925" indent="-288925" eaLnBrk="1" hangingPunct="1">
              <a:spcBef>
                <a:spcPts val="600"/>
              </a:spcBef>
              <a:buClr>
                <a:schemeClr val="bg1">
                  <a:lumMod val="50000"/>
                </a:schemeClr>
              </a:buClr>
              <a:buSzPct val="120000"/>
              <a:buFont typeface="Wingdings" pitchFamily="2" charset="2"/>
              <a:buChar char="§"/>
            </a:pPr>
            <a:r>
              <a:rPr lang="en-US" sz="2400" dirty="0"/>
              <a:t>How to use Preprocessor Directives / assert / Standard I/O?</a:t>
            </a:r>
          </a:p>
          <a:p>
            <a:pPr marL="288925" indent="-288925" eaLnBrk="1" hangingPunct="1">
              <a:spcBef>
                <a:spcPts val="600"/>
              </a:spcBef>
              <a:buClr>
                <a:schemeClr val="bg1">
                  <a:lumMod val="50000"/>
                </a:schemeClr>
              </a:buClr>
              <a:buSzPct val="120000"/>
              <a:buFont typeface="Wingdings" pitchFamily="2" charset="2"/>
              <a:buChar char="§"/>
            </a:pPr>
            <a:endParaRPr lang="en-US" sz="2400" dirty="0" err="1"/>
          </a:p>
        </p:txBody>
      </p:sp>
      <p:sp>
        <p:nvSpPr>
          <p:cNvPr id="7" name="HighlightTextShape201406241503265130">
            <a:extLst>
              <a:ext uri="{FF2B5EF4-FFF2-40B4-BE49-F238E27FC236}">
                <a16:creationId xmlns:a16="http://schemas.microsoft.com/office/drawing/2014/main" id="{7FB84273-48E9-4A61-8B72-B7B797A1A214}"/>
              </a:ext>
            </a:extLst>
          </p:cNvPr>
          <p:cNvSpPr>
            <a:spLocks noChangeArrowheads="1"/>
          </p:cNvSpPr>
          <p:nvPr/>
        </p:nvSpPr>
        <p:spPr bwMode="auto">
          <a:xfrm>
            <a:off x="4879388" y="11430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endParaRPr lang="en-US" sz="2800" dirty="0" err="1"/>
          </a:p>
        </p:txBody>
      </p:sp>
    </p:spTree>
    <p:extLst>
      <p:ext uri="{BB962C8B-B14F-4D97-AF65-F5344CB8AC3E}">
        <p14:creationId xmlns:p14="http://schemas.microsoft.com/office/powerpoint/2010/main" val="4253826507"/>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dirty="0">
                <a:solidFill>
                  <a:srgbClr val="0000FF"/>
                </a:solidFill>
              </a:rPr>
              <a:t>Case Study PE2 (Q1)</a:t>
            </a:r>
          </a:p>
        </p:txBody>
      </p:sp>
      <p:sp>
        <p:nvSpPr>
          <p:cNvPr id="43" name="Slide Number Placeholder 42"/>
          <p:cNvSpPr>
            <a:spLocks noGrp="1"/>
          </p:cNvSpPr>
          <p:nvPr>
            <p:ph type="sldNum" sz="quarter" idx="12"/>
          </p:nvPr>
        </p:nvSpPr>
        <p:spPr/>
        <p:txBody>
          <a:bodyPr>
            <a:normAutofit/>
          </a:bodyPr>
          <a:lstStyle/>
          <a:p>
            <a:pPr>
              <a:defRPr/>
            </a:pPr>
            <a:r>
              <a:rPr lang="en-US" dirty="0"/>
              <a:t>Week13 - </a:t>
            </a:r>
            <a:fld id="{F7EC234A-9094-4BB8-9EA4-75ECDA8A365B}" type="slidenum">
              <a:rPr lang="en-US"/>
              <a:pPr>
                <a:defRPr/>
              </a:pPr>
              <a:t>52</a:t>
            </a:fld>
            <a:endParaRPr lang="en-US" dirty="0"/>
          </a:p>
        </p:txBody>
      </p:sp>
      <p:sp>
        <p:nvSpPr>
          <p:cNvPr id="6"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HighlightTextShape201406241503265130"/>
          <p:cNvSpPr>
            <a:spLocks noChangeArrowheads="1"/>
          </p:cNvSpPr>
          <p:nvPr/>
        </p:nvSpPr>
        <p:spPr bwMode="auto">
          <a:xfrm>
            <a:off x="491319" y="12192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r>
              <a:rPr lang="en-US" sz="2400" dirty="0"/>
              <a:t>A sequence of n (n&gt;=2) integers is a </a:t>
            </a:r>
            <a:r>
              <a:rPr lang="en-US" sz="2400" b="1" dirty="0"/>
              <a:t>geometric sequence</a:t>
            </a:r>
            <a:r>
              <a:rPr lang="en-US" sz="2400" dirty="0"/>
              <a:t> if it is in the form of {</a:t>
            </a:r>
            <a:r>
              <a:rPr lang="en-US" sz="2400" b="1" dirty="0"/>
              <a:t>1, a, a</a:t>
            </a:r>
            <a:r>
              <a:rPr lang="en-US" sz="2400" b="1" baseline="30000" dirty="0"/>
              <a:t>2</a:t>
            </a:r>
            <a:r>
              <a:rPr lang="en-US" sz="2400" b="1" dirty="0"/>
              <a:t>, a</a:t>
            </a:r>
            <a:r>
              <a:rPr lang="en-US" sz="2400" b="1" baseline="30000" dirty="0"/>
              <a:t>3</a:t>
            </a:r>
            <a:r>
              <a:rPr lang="en-US" sz="2400" b="1" dirty="0"/>
              <a:t>, …, a</a:t>
            </a:r>
            <a:r>
              <a:rPr lang="en-US" sz="2400" b="1" baseline="30000" dirty="0"/>
              <a:t>n-1</a:t>
            </a:r>
            <a:r>
              <a:rPr lang="en-US" sz="2400" dirty="0"/>
              <a:t>} where a is a non-zero integer.</a:t>
            </a:r>
            <a:br>
              <a:rPr lang="en-US" sz="2400" dirty="0"/>
            </a:br>
            <a:endParaRPr lang="en-US" sz="2400" dirty="0"/>
          </a:p>
          <a:p>
            <a:pPr marL="288925" indent="-288925" eaLnBrk="1" hangingPunct="1">
              <a:spcBef>
                <a:spcPts val="600"/>
              </a:spcBef>
              <a:buClr>
                <a:schemeClr val="bg1">
                  <a:lumMod val="50000"/>
                </a:schemeClr>
              </a:buClr>
              <a:buSzPct val="120000"/>
              <a:buFont typeface="Wingdings" pitchFamily="2" charset="2"/>
              <a:buChar char="§"/>
            </a:pPr>
            <a:r>
              <a:rPr lang="en-US" sz="2400" dirty="0"/>
              <a:t>For example, {1, 2, 4, 8, 16} is a geometric sequence with a = 2, while {1, 2, 3, 4, 5} is not.</a:t>
            </a:r>
          </a:p>
          <a:p>
            <a:pPr marL="288925" indent="-288925" eaLnBrk="1" hangingPunct="1">
              <a:spcBef>
                <a:spcPts val="600"/>
              </a:spcBef>
              <a:buClr>
                <a:schemeClr val="bg1">
                  <a:lumMod val="50000"/>
                </a:schemeClr>
              </a:buClr>
              <a:buSzPct val="120000"/>
              <a:buFont typeface="Wingdings" pitchFamily="2" charset="2"/>
              <a:buChar char="§"/>
            </a:pPr>
            <a:endParaRPr lang="en-US" sz="2400" dirty="0"/>
          </a:p>
          <a:p>
            <a:pPr marL="288925" indent="-288925" eaLnBrk="1" hangingPunct="1">
              <a:spcBef>
                <a:spcPts val="600"/>
              </a:spcBef>
              <a:buClr>
                <a:schemeClr val="bg1">
                  <a:lumMod val="50000"/>
                </a:schemeClr>
              </a:buClr>
              <a:buSzPct val="120000"/>
              <a:buFont typeface="Wingdings" pitchFamily="2" charset="2"/>
              <a:buChar char="§"/>
            </a:pPr>
            <a:r>
              <a:rPr lang="en-US" sz="2400" dirty="0"/>
              <a:t>Write a program </a:t>
            </a:r>
            <a:r>
              <a:rPr lang="en-US" sz="2400" dirty="0" err="1"/>
              <a:t>geometric.c</a:t>
            </a:r>
            <a:r>
              <a:rPr lang="en-US" sz="2400" dirty="0"/>
              <a:t> that 1) reads in a sequence of n integers, and 2) prints "Yes" if the sequence is a geometric sequence or "No" otherwise.</a:t>
            </a:r>
          </a:p>
          <a:p>
            <a:pPr marL="288925" indent="-288925" eaLnBrk="1" hangingPunct="1">
              <a:spcBef>
                <a:spcPts val="600"/>
              </a:spcBef>
              <a:buClr>
                <a:schemeClr val="bg1">
                  <a:lumMod val="50000"/>
                </a:schemeClr>
              </a:buClr>
              <a:buSzPct val="120000"/>
              <a:buFont typeface="Wingdings" pitchFamily="2" charset="2"/>
              <a:buChar char="§"/>
            </a:pPr>
            <a:endParaRPr lang="en-US" sz="2400" dirty="0" err="1"/>
          </a:p>
        </p:txBody>
      </p:sp>
      <p:sp>
        <p:nvSpPr>
          <p:cNvPr id="7" name="HighlightTextShape201406241503265130">
            <a:extLst>
              <a:ext uri="{FF2B5EF4-FFF2-40B4-BE49-F238E27FC236}">
                <a16:creationId xmlns:a16="http://schemas.microsoft.com/office/drawing/2014/main" id="{7FB84273-48E9-4A61-8B72-B7B797A1A214}"/>
              </a:ext>
            </a:extLst>
          </p:cNvPr>
          <p:cNvSpPr>
            <a:spLocks noChangeArrowheads="1"/>
          </p:cNvSpPr>
          <p:nvPr/>
        </p:nvSpPr>
        <p:spPr bwMode="auto">
          <a:xfrm>
            <a:off x="4879388" y="11430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endParaRPr lang="en-US" sz="2800" dirty="0" err="1"/>
          </a:p>
        </p:txBody>
      </p:sp>
    </p:spTree>
    <p:extLst>
      <p:ext uri="{BB962C8B-B14F-4D97-AF65-F5344CB8AC3E}">
        <p14:creationId xmlns:p14="http://schemas.microsoft.com/office/powerpoint/2010/main" val="1942749068"/>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dirty="0">
                <a:solidFill>
                  <a:srgbClr val="0000FF"/>
                </a:solidFill>
              </a:rPr>
              <a:t>Case Study PE2 (Q1)</a:t>
            </a:r>
          </a:p>
        </p:txBody>
      </p:sp>
      <p:sp>
        <p:nvSpPr>
          <p:cNvPr id="43" name="Slide Number Placeholder 42"/>
          <p:cNvSpPr>
            <a:spLocks noGrp="1"/>
          </p:cNvSpPr>
          <p:nvPr>
            <p:ph type="sldNum" sz="quarter" idx="12"/>
          </p:nvPr>
        </p:nvSpPr>
        <p:spPr/>
        <p:txBody>
          <a:bodyPr>
            <a:normAutofit/>
          </a:bodyPr>
          <a:lstStyle/>
          <a:p>
            <a:pPr>
              <a:defRPr/>
            </a:pPr>
            <a:r>
              <a:rPr lang="en-US" dirty="0"/>
              <a:t>Week13 - </a:t>
            </a:r>
            <a:fld id="{F7EC234A-9094-4BB8-9EA4-75ECDA8A365B}" type="slidenum">
              <a:rPr lang="en-US"/>
              <a:pPr>
                <a:defRPr/>
              </a:pPr>
              <a:t>53</a:t>
            </a:fld>
            <a:endParaRPr lang="en-US" dirty="0"/>
          </a:p>
        </p:txBody>
      </p:sp>
      <p:sp>
        <p:nvSpPr>
          <p:cNvPr id="6"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HighlightTextShape201406241503265130"/>
          <p:cNvSpPr>
            <a:spLocks noChangeArrowheads="1"/>
          </p:cNvSpPr>
          <p:nvPr/>
        </p:nvSpPr>
        <p:spPr bwMode="auto">
          <a:xfrm>
            <a:off x="491319" y="12192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r>
              <a:rPr lang="en-US" sz="2800" dirty="0"/>
              <a:t>Analysis:</a:t>
            </a:r>
          </a:p>
          <a:p>
            <a:pPr marL="746125" lvl="1" indent="-288925">
              <a:spcBef>
                <a:spcPts val="600"/>
              </a:spcBef>
              <a:buClr>
                <a:schemeClr val="bg1">
                  <a:lumMod val="50000"/>
                </a:schemeClr>
              </a:buClr>
              <a:buSzPct val="120000"/>
              <a:buFont typeface="Wingdings" pitchFamily="2" charset="2"/>
              <a:buChar char="§"/>
            </a:pPr>
            <a:r>
              <a:rPr lang="en-US" sz="2400" dirty="0"/>
              <a:t>Input: A sequence of n (n&gt;=2) integers </a:t>
            </a:r>
          </a:p>
          <a:p>
            <a:pPr marL="746125" lvl="1" indent="-288925">
              <a:spcBef>
                <a:spcPts val="600"/>
              </a:spcBef>
              <a:buClr>
                <a:schemeClr val="bg1">
                  <a:lumMod val="50000"/>
                </a:schemeClr>
              </a:buClr>
              <a:buSzPct val="120000"/>
              <a:buFont typeface="Wingdings" pitchFamily="2" charset="2"/>
              <a:buChar char="§"/>
            </a:pPr>
            <a:r>
              <a:rPr lang="en-US" sz="2400" dirty="0"/>
              <a:t>Output: "Yes" if the sequence is a geometric sequence or "No" otherwise.</a:t>
            </a:r>
          </a:p>
          <a:p>
            <a:pPr marL="746125" lvl="1" indent="-288925">
              <a:spcBef>
                <a:spcPts val="600"/>
              </a:spcBef>
              <a:buClr>
                <a:schemeClr val="bg1">
                  <a:lumMod val="50000"/>
                </a:schemeClr>
              </a:buClr>
              <a:buSzPct val="120000"/>
              <a:buFont typeface="Wingdings" pitchFamily="2" charset="2"/>
              <a:buChar char="§"/>
            </a:pPr>
            <a:endParaRPr lang="en-US" sz="2400" dirty="0"/>
          </a:p>
          <a:p>
            <a:pPr marL="288925" indent="-288925">
              <a:spcBef>
                <a:spcPts val="600"/>
              </a:spcBef>
              <a:buClr>
                <a:schemeClr val="bg1">
                  <a:lumMod val="50000"/>
                </a:schemeClr>
              </a:buClr>
              <a:buSzPct val="120000"/>
              <a:buFont typeface="Wingdings" pitchFamily="2" charset="2"/>
              <a:buChar char="§"/>
            </a:pPr>
            <a:r>
              <a:rPr lang="en-US" sz="2800" dirty="0"/>
              <a:t>Design:</a:t>
            </a:r>
          </a:p>
          <a:p>
            <a:pPr marL="746125" lvl="1" indent="-288925">
              <a:spcBef>
                <a:spcPts val="600"/>
              </a:spcBef>
              <a:buClr>
                <a:schemeClr val="bg1">
                  <a:lumMod val="50000"/>
                </a:schemeClr>
              </a:buClr>
              <a:buSzPct val="120000"/>
              <a:buFont typeface="Wingdings" pitchFamily="2" charset="2"/>
              <a:buChar char="§"/>
            </a:pPr>
            <a:r>
              <a:rPr lang="en-US" sz="2400" dirty="0"/>
              <a:t>Read in a sequence of integers</a:t>
            </a:r>
          </a:p>
          <a:p>
            <a:pPr marL="746125" lvl="1" indent="-288925">
              <a:spcBef>
                <a:spcPts val="600"/>
              </a:spcBef>
              <a:buClr>
                <a:schemeClr val="bg1">
                  <a:lumMod val="50000"/>
                </a:schemeClr>
              </a:buClr>
              <a:buSzPct val="120000"/>
              <a:buFont typeface="Wingdings" pitchFamily="2" charset="2"/>
              <a:buChar char="§"/>
            </a:pPr>
            <a:r>
              <a:rPr lang="en-US" sz="2400" dirty="0"/>
              <a:t>Determine if the sequence is geometric</a:t>
            </a:r>
          </a:p>
          <a:p>
            <a:pPr marL="746125" lvl="1" indent="-288925">
              <a:spcBef>
                <a:spcPts val="600"/>
              </a:spcBef>
              <a:buClr>
                <a:schemeClr val="bg1">
                  <a:lumMod val="50000"/>
                </a:schemeClr>
              </a:buClr>
              <a:buSzPct val="120000"/>
              <a:buFont typeface="Wingdings" pitchFamily="2" charset="2"/>
              <a:buChar char="§"/>
            </a:pPr>
            <a:r>
              <a:rPr lang="en-US" sz="2400" dirty="0"/>
              <a:t>Output Yes / No </a:t>
            </a:r>
          </a:p>
          <a:p>
            <a:pPr marL="288925" indent="-288925">
              <a:spcBef>
                <a:spcPts val="600"/>
              </a:spcBef>
              <a:buClr>
                <a:schemeClr val="bg1">
                  <a:lumMod val="50000"/>
                </a:schemeClr>
              </a:buClr>
              <a:buSzPct val="120000"/>
              <a:buFont typeface="Wingdings" pitchFamily="2" charset="2"/>
              <a:buChar char="§"/>
            </a:pPr>
            <a:endParaRPr lang="en-US" sz="2400" dirty="0"/>
          </a:p>
        </p:txBody>
      </p:sp>
      <p:sp>
        <p:nvSpPr>
          <p:cNvPr id="7" name="HighlightTextShape201406241503265130">
            <a:extLst>
              <a:ext uri="{FF2B5EF4-FFF2-40B4-BE49-F238E27FC236}">
                <a16:creationId xmlns:a16="http://schemas.microsoft.com/office/drawing/2014/main" id="{7FB84273-48E9-4A61-8B72-B7B797A1A214}"/>
              </a:ext>
            </a:extLst>
          </p:cNvPr>
          <p:cNvSpPr>
            <a:spLocks noChangeArrowheads="1"/>
          </p:cNvSpPr>
          <p:nvPr/>
        </p:nvSpPr>
        <p:spPr bwMode="auto">
          <a:xfrm>
            <a:off x="4879388" y="11430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endParaRPr lang="en-US" sz="2800" dirty="0" err="1"/>
          </a:p>
        </p:txBody>
      </p:sp>
    </p:spTree>
    <p:extLst>
      <p:ext uri="{BB962C8B-B14F-4D97-AF65-F5344CB8AC3E}">
        <p14:creationId xmlns:p14="http://schemas.microsoft.com/office/powerpoint/2010/main" val="3784316424"/>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dirty="0">
                <a:solidFill>
                  <a:srgbClr val="0000FF"/>
                </a:solidFill>
              </a:rPr>
              <a:t>Case Study PE2 (Q1)</a:t>
            </a:r>
          </a:p>
        </p:txBody>
      </p:sp>
      <p:sp>
        <p:nvSpPr>
          <p:cNvPr id="43" name="Slide Number Placeholder 42"/>
          <p:cNvSpPr>
            <a:spLocks noGrp="1"/>
          </p:cNvSpPr>
          <p:nvPr>
            <p:ph type="sldNum" sz="quarter" idx="12"/>
          </p:nvPr>
        </p:nvSpPr>
        <p:spPr/>
        <p:txBody>
          <a:bodyPr>
            <a:normAutofit/>
          </a:bodyPr>
          <a:lstStyle/>
          <a:p>
            <a:pPr>
              <a:defRPr/>
            </a:pPr>
            <a:r>
              <a:rPr lang="en-US" dirty="0"/>
              <a:t>Week13 - </a:t>
            </a:r>
            <a:fld id="{F7EC234A-9094-4BB8-9EA4-75ECDA8A365B}" type="slidenum">
              <a:rPr lang="en-US"/>
              <a:pPr>
                <a:defRPr/>
              </a:pPr>
              <a:t>54</a:t>
            </a:fld>
            <a:endParaRPr lang="en-US" dirty="0"/>
          </a:p>
        </p:txBody>
      </p:sp>
      <p:sp>
        <p:nvSpPr>
          <p:cNvPr id="6"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HighlightTextShape201406241503265130"/>
          <p:cNvSpPr>
            <a:spLocks noChangeArrowheads="1"/>
          </p:cNvSpPr>
          <p:nvPr/>
        </p:nvSpPr>
        <p:spPr bwMode="auto">
          <a:xfrm>
            <a:off x="491319" y="1219200"/>
            <a:ext cx="8108671" cy="4648200"/>
          </a:xfrm>
          <a:prstGeom prst="rect">
            <a:avLst/>
          </a:prstGeom>
          <a:noFill/>
          <a:ln w="9525">
            <a:noFill/>
            <a:miter lim="800000"/>
            <a:headEnd/>
            <a:tailEnd/>
          </a:ln>
        </p:spPr>
        <p:txBody>
          <a:bodyPr/>
          <a:lstStyle/>
          <a:p>
            <a:pPr marL="288925" indent="-288925">
              <a:spcBef>
                <a:spcPts val="600"/>
              </a:spcBef>
              <a:buClr>
                <a:schemeClr val="bg1">
                  <a:lumMod val="50000"/>
                </a:schemeClr>
              </a:buClr>
              <a:buSzPct val="120000"/>
              <a:buFont typeface="Wingdings" pitchFamily="2" charset="2"/>
              <a:buChar char="§"/>
            </a:pPr>
            <a:r>
              <a:rPr lang="en-US" sz="2800" dirty="0"/>
              <a:t>Design:</a:t>
            </a:r>
          </a:p>
          <a:p>
            <a:pPr marL="746125" lvl="1" indent="-288925">
              <a:spcBef>
                <a:spcPts val="600"/>
              </a:spcBef>
              <a:buClr>
                <a:schemeClr val="bg1">
                  <a:lumMod val="50000"/>
                </a:schemeClr>
              </a:buClr>
              <a:buSzPct val="120000"/>
              <a:buFont typeface="Wingdings" pitchFamily="2" charset="2"/>
              <a:buChar char="§"/>
            </a:pPr>
            <a:r>
              <a:rPr lang="en-US" sz="2400" dirty="0"/>
              <a:t>Determine if the sequence is geometric</a:t>
            </a:r>
          </a:p>
          <a:p>
            <a:pPr marL="1203325" lvl="2" indent="-288925">
              <a:spcBef>
                <a:spcPts val="600"/>
              </a:spcBef>
              <a:buClr>
                <a:schemeClr val="bg1">
                  <a:lumMod val="50000"/>
                </a:schemeClr>
              </a:buClr>
              <a:buSzPct val="120000"/>
              <a:buFont typeface="Wingdings" pitchFamily="2" charset="2"/>
              <a:buChar char="§"/>
            </a:pPr>
            <a:r>
              <a:rPr lang="en-US" sz="2400" dirty="0"/>
              <a:t>Check if the 1</a:t>
            </a:r>
            <a:r>
              <a:rPr lang="en-US" sz="2400" baseline="30000" dirty="0"/>
              <a:t>st</a:t>
            </a:r>
            <a:r>
              <a:rPr lang="en-US" sz="2400" dirty="0"/>
              <a:t> number is </a:t>
            </a:r>
            <a:r>
              <a:rPr lang="en-US" sz="2400" dirty="0">
                <a:solidFill>
                  <a:srgbClr val="0000FF"/>
                </a:solidFill>
              </a:rPr>
              <a:t>1</a:t>
            </a:r>
            <a:r>
              <a:rPr lang="en-US" sz="2400" dirty="0"/>
              <a:t>. If not, return false.</a:t>
            </a:r>
          </a:p>
          <a:p>
            <a:pPr marL="1203325" lvl="2" indent="-288925">
              <a:spcBef>
                <a:spcPts val="600"/>
              </a:spcBef>
              <a:buClr>
                <a:schemeClr val="bg1">
                  <a:lumMod val="50000"/>
                </a:schemeClr>
              </a:buClr>
              <a:buSzPct val="120000"/>
              <a:buFont typeface="Wingdings" pitchFamily="2" charset="2"/>
              <a:buChar char="§"/>
            </a:pPr>
            <a:r>
              <a:rPr lang="en-US" sz="2400" dirty="0"/>
              <a:t>Check if the 2</a:t>
            </a:r>
            <a:r>
              <a:rPr lang="en-US" sz="2400" baseline="30000" dirty="0"/>
              <a:t>nd</a:t>
            </a:r>
            <a:r>
              <a:rPr lang="en-US" sz="2400" dirty="0"/>
              <a:t> number is </a:t>
            </a:r>
            <a:r>
              <a:rPr lang="en-US" sz="2400" dirty="0">
                <a:solidFill>
                  <a:srgbClr val="0000FF"/>
                </a:solidFill>
              </a:rPr>
              <a:t>non-zero</a:t>
            </a:r>
            <a:r>
              <a:rPr lang="en-US" sz="2400" dirty="0"/>
              <a:t>. If not, return false.</a:t>
            </a:r>
          </a:p>
          <a:p>
            <a:pPr marL="1203325" lvl="2" indent="-288925">
              <a:spcBef>
                <a:spcPts val="600"/>
              </a:spcBef>
              <a:buClr>
                <a:schemeClr val="bg1">
                  <a:lumMod val="50000"/>
                </a:schemeClr>
              </a:buClr>
              <a:buSzPct val="120000"/>
              <a:buFont typeface="Wingdings" pitchFamily="2" charset="2"/>
              <a:buChar char="§"/>
            </a:pPr>
            <a:r>
              <a:rPr lang="en-US" sz="2400" dirty="0"/>
              <a:t>For the n-</a:t>
            </a:r>
            <a:r>
              <a:rPr lang="en-US" sz="2400" dirty="0" err="1"/>
              <a:t>th</a:t>
            </a:r>
            <a:r>
              <a:rPr lang="en-US" sz="2400" dirty="0"/>
              <a:t> number (n &gt;= 3), check if it is </a:t>
            </a:r>
            <a:r>
              <a:rPr lang="en-US" sz="2400" dirty="0">
                <a:solidFill>
                  <a:srgbClr val="0000FF"/>
                </a:solidFill>
              </a:rPr>
              <a:t>(n-1)-</a:t>
            </a:r>
            <a:r>
              <a:rPr lang="en-US" sz="2400" dirty="0" err="1">
                <a:solidFill>
                  <a:srgbClr val="0000FF"/>
                </a:solidFill>
              </a:rPr>
              <a:t>th</a:t>
            </a:r>
            <a:r>
              <a:rPr lang="en-US" sz="2400" dirty="0">
                <a:solidFill>
                  <a:srgbClr val="0000FF"/>
                </a:solidFill>
              </a:rPr>
              <a:t> number * the 2</a:t>
            </a:r>
            <a:r>
              <a:rPr lang="en-US" sz="2400" baseline="30000" dirty="0">
                <a:solidFill>
                  <a:srgbClr val="0000FF"/>
                </a:solidFill>
              </a:rPr>
              <a:t>nd</a:t>
            </a:r>
            <a:r>
              <a:rPr lang="en-US" sz="2400" dirty="0">
                <a:solidFill>
                  <a:srgbClr val="0000FF"/>
                </a:solidFill>
              </a:rPr>
              <a:t> number</a:t>
            </a:r>
            <a:r>
              <a:rPr lang="en-US" sz="2400" dirty="0"/>
              <a:t> (or </a:t>
            </a:r>
            <a:r>
              <a:rPr lang="en-US" sz="2400" dirty="0">
                <a:solidFill>
                  <a:srgbClr val="0000FF"/>
                </a:solidFill>
              </a:rPr>
              <a:t>the 2</a:t>
            </a:r>
            <a:r>
              <a:rPr lang="en-US" sz="2400" baseline="30000" dirty="0">
                <a:solidFill>
                  <a:srgbClr val="0000FF"/>
                </a:solidFill>
              </a:rPr>
              <a:t>nd</a:t>
            </a:r>
            <a:r>
              <a:rPr lang="en-US" sz="2400" dirty="0">
                <a:solidFill>
                  <a:srgbClr val="0000FF"/>
                </a:solidFill>
              </a:rPr>
              <a:t> number to the power of n-1</a:t>
            </a:r>
            <a:r>
              <a:rPr lang="en-US" sz="2400" dirty="0"/>
              <a:t>). If not, return false.</a:t>
            </a:r>
          </a:p>
          <a:p>
            <a:pPr marL="1203325" lvl="2" indent="-288925">
              <a:spcBef>
                <a:spcPts val="600"/>
              </a:spcBef>
              <a:buClr>
                <a:schemeClr val="bg1">
                  <a:lumMod val="50000"/>
                </a:schemeClr>
              </a:buClr>
              <a:buSzPct val="120000"/>
              <a:buFont typeface="Wingdings" pitchFamily="2" charset="2"/>
              <a:buChar char="§"/>
            </a:pPr>
            <a:r>
              <a:rPr lang="en-US" sz="2400" dirty="0"/>
              <a:t>Return true.</a:t>
            </a:r>
          </a:p>
          <a:p>
            <a:pPr marL="1203325" lvl="2" indent="-288925">
              <a:spcBef>
                <a:spcPts val="600"/>
              </a:spcBef>
              <a:buClr>
                <a:schemeClr val="bg1">
                  <a:lumMod val="50000"/>
                </a:schemeClr>
              </a:buClr>
              <a:buSzPct val="120000"/>
              <a:buFont typeface="Wingdings" pitchFamily="2" charset="2"/>
              <a:buChar char="§"/>
            </a:pPr>
            <a:endParaRPr lang="en-US" sz="2400" dirty="0"/>
          </a:p>
          <a:p>
            <a:pPr marL="746125" lvl="1" indent="-288925">
              <a:spcBef>
                <a:spcPts val="600"/>
              </a:spcBef>
              <a:buClr>
                <a:schemeClr val="bg1">
                  <a:lumMod val="50000"/>
                </a:schemeClr>
              </a:buClr>
              <a:buSzPct val="120000"/>
              <a:buFont typeface="Wingdings" pitchFamily="2" charset="2"/>
              <a:buChar char="§"/>
            </a:pPr>
            <a:endParaRPr lang="en-US" sz="2400" dirty="0"/>
          </a:p>
        </p:txBody>
      </p:sp>
      <p:sp>
        <p:nvSpPr>
          <p:cNvPr id="7" name="HighlightTextShape201406241503265130">
            <a:extLst>
              <a:ext uri="{FF2B5EF4-FFF2-40B4-BE49-F238E27FC236}">
                <a16:creationId xmlns:a16="http://schemas.microsoft.com/office/drawing/2014/main" id="{7FB84273-48E9-4A61-8B72-B7B797A1A214}"/>
              </a:ext>
            </a:extLst>
          </p:cNvPr>
          <p:cNvSpPr>
            <a:spLocks noChangeArrowheads="1"/>
          </p:cNvSpPr>
          <p:nvPr/>
        </p:nvSpPr>
        <p:spPr bwMode="auto">
          <a:xfrm>
            <a:off x="4879388" y="11430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endParaRPr lang="en-US" sz="2800" dirty="0" err="1"/>
          </a:p>
        </p:txBody>
      </p:sp>
      <p:sp>
        <p:nvSpPr>
          <p:cNvPr id="9" name="TextBox 8">
            <a:extLst>
              <a:ext uri="{FF2B5EF4-FFF2-40B4-BE49-F238E27FC236}">
                <a16:creationId xmlns:a16="http://schemas.microsoft.com/office/drawing/2014/main" id="{5EF017C4-02D2-4932-B40E-429D48DCDDCA}"/>
              </a:ext>
            </a:extLst>
          </p:cNvPr>
          <p:cNvSpPr txBox="1"/>
          <p:nvPr/>
        </p:nvSpPr>
        <p:spPr>
          <a:xfrm>
            <a:off x="1124608" y="5166129"/>
            <a:ext cx="6495392" cy="830997"/>
          </a:xfrm>
          <a:prstGeom prst="rect">
            <a:avLst/>
          </a:prstGeom>
          <a:noFill/>
        </p:spPr>
        <p:txBody>
          <a:bodyPr wrap="square">
            <a:spAutoFit/>
          </a:bodyPr>
          <a:lstStyle/>
          <a:p>
            <a:r>
              <a:rPr lang="en-US" sz="2400" dirty="0">
                <a:solidFill>
                  <a:srgbClr val="0000FF"/>
                </a:solidFill>
              </a:rPr>
              <a:t>A Geometric Sequence: {</a:t>
            </a:r>
            <a:r>
              <a:rPr lang="en-US" sz="2400" b="1" dirty="0">
                <a:solidFill>
                  <a:srgbClr val="0000FF"/>
                </a:solidFill>
              </a:rPr>
              <a:t>1, a, a</a:t>
            </a:r>
            <a:r>
              <a:rPr lang="en-US" sz="2400" b="1" baseline="30000" dirty="0">
                <a:solidFill>
                  <a:srgbClr val="0000FF"/>
                </a:solidFill>
              </a:rPr>
              <a:t>2</a:t>
            </a:r>
            <a:r>
              <a:rPr lang="en-US" sz="2400" b="1" dirty="0">
                <a:solidFill>
                  <a:srgbClr val="0000FF"/>
                </a:solidFill>
              </a:rPr>
              <a:t>, a</a:t>
            </a:r>
            <a:r>
              <a:rPr lang="en-US" sz="2400" b="1" baseline="30000" dirty="0">
                <a:solidFill>
                  <a:srgbClr val="0000FF"/>
                </a:solidFill>
              </a:rPr>
              <a:t>3</a:t>
            </a:r>
            <a:r>
              <a:rPr lang="en-US" sz="2400" b="1" dirty="0">
                <a:solidFill>
                  <a:srgbClr val="0000FF"/>
                </a:solidFill>
              </a:rPr>
              <a:t>, …, a</a:t>
            </a:r>
            <a:r>
              <a:rPr lang="en-US" sz="2400" b="1" baseline="30000" dirty="0">
                <a:solidFill>
                  <a:srgbClr val="0000FF"/>
                </a:solidFill>
              </a:rPr>
              <a:t>n-1</a:t>
            </a:r>
            <a:r>
              <a:rPr lang="en-US" sz="2400" dirty="0">
                <a:solidFill>
                  <a:srgbClr val="0000FF"/>
                </a:solidFill>
              </a:rPr>
              <a:t>} where a is a non-zero integer</a:t>
            </a:r>
          </a:p>
        </p:txBody>
      </p:sp>
    </p:spTree>
    <p:extLst>
      <p:ext uri="{BB962C8B-B14F-4D97-AF65-F5344CB8AC3E}">
        <p14:creationId xmlns:p14="http://schemas.microsoft.com/office/powerpoint/2010/main" val="2546408803"/>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dirty="0">
                <a:solidFill>
                  <a:srgbClr val="0000FF"/>
                </a:solidFill>
              </a:rPr>
              <a:t>Case Study PE2 (Q1)</a:t>
            </a:r>
          </a:p>
        </p:txBody>
      </p:sp>
      <p:sp>
        <p:nvSpPr>
          <p:cNvPr id="43" name="Slide Number Placeholder 42"/>
          <p:cNvSpPr>
            <a:spLocks noGrp="1"/>
          </p:cNvSpPr>
          <p:nvPr>
            <p:ph type="sldNum" sz="quarter" idx="12"/>
          </p:nvPr>
        </p:nvSpPr>
        <p:spPr/>
        <p:txBody>
          <a:bodyPr>
            <a:normAutofit/>
          </a:bodyPr>
          <a:lstStyle/>
          <a:p>
            <a:pPr>
              <a:defRPr/>
            </a:pPr>
            <a:r>
              <a:rPr lang="en-US" dirty="0"/>
              <a:t>Week13 - </a:t>
            </a:r>
            <a:fld id="{F7EC234A-9094-4BB8-9EA4-75ECDA8A365B}" type="slidenum">
              <a:rPr lang="en-US"/>
              <a:pPr>
                <a:defRPr/>
              </a:pPr>
              <a:t>55</a:t>
            </a:fld>
            <a:endParaRPr lang="en-US" dirty="0"/>
          </a:p>
        </p:txBody>
      </p:sp>
      <p:sp>
        <p:nvSpPr>
          <p:cNvPr id="6"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HighlightTextShape201406241503265130"/>
          <p:cNvSpPr>
            <a:spLocks noChangeArrowheads="1"/>
          </p:cNvSpPr>
          <p:nvPr/>
        </p:nvSpPr>
        <p:spPr bwMode="auto">
          <a:xfrm>
            <a:off x="491319" y="1219200"/>
            <a:ext cx="8108671" cy="4648200"/>
          </a:xfrm>
          <a:prstGeom prst="rect">
            <a:avLst/>
          </a:prstGeom>
          <a:noFill/>
          <a:ln w="9525">
            <a:noFill/>
            <a:miter lim="800000"/>
            <a:headEnd/>
            <a:tailEnd/>
          </a:ln>
        </p:spPr>
        <p:txBody>
          <a:bodyPr/>
          <a:lstStyle/>
          <a:p>
            <a:pPr marL="288925" indent="-288925">
              <a:spcBef>
                <a:spcPts val="600"/>
              </a:spcBef>
              <a:buClr>
                <a:schemeClr val="bg1">
                  <a:lumMod val="50000"/>
                </a:schemeClr>
              </a:buClr>
              <a:buSzPct val="120000"/>
              <a:buFont typeface="Wingdings" pitchFamily="2" charset="2"/>
              <a:buChar char="§"/>
            </a:pPr>
            <a:r>
              <a:rPr lang="en-US" sz="2800" dirty="0"/>
              <a:t>Implementation:</a:t>
            </a:r>
          </a:p>
          <a:p>
            <a:pPr marL="746125" lvl="1" indent="-288925">
              <a:spcBef>
                <a:spcPts val="600"/>
              </a:spcBef>
              <a:buClr>
                <a:schemeClr val="bg1">
                  <a:lumMod val="50000"/>
                </a:schemeClr>
              </a:buClr>
              <a:buSzPct val="120000"/>
              <a:buFont typeface="Wingdings" pitchFamily="2" charset="2"/>
              <a:buChar char="§"/>
            </a:pPr>
            <a:r>
              <a:rPr lang="en-US" sz="2400" dirty="0"/>
              <a:t>V1: Start with "Read input + Print Output"</a:t>
            </a:r>
          </a:p>
          <a:p>
            <a:pPr marL="746125" lvl="1" indent="-288925">
              <a:spcBef>
                <a:spcPts val="600"/>
              </a:spcBef>
              <a:buClr>
                <a:schemeClr val="bg1">
                  <a:lumMod val="50000"/>
                </a:schemeClr>
              </a:buClr>
              <a:buSzPct val="120000"/>
              <a:buFont typeface="Wingdings" pitchFamily="2" charset="2"/>
              <a:buChar char="§"/>
            </a:pPr>
            <a:endParaRPr lang="en-US" sz="2400" dirty="0"/>
          </a:p>
          <a:p>
            <a:pPr lvl="2">
              <a:spcBef>
                <a:spcPts val="600"/>
              </a:spcBef>
              <a:buClr>
                <a:schemeClr val="bg1">
                  <a:lumMod val="50000"/>
                </a:schemeClr>
              </a:buClr>
              <a:buSzPct val="120000"/>
            </a:pPr>
            <a:endParaRPr lang="en-US" sz="2400" dirty="0"/>
          </a:p>
          <a:p>
            <a:pPr marL="746125" lvl="1" indent="-288925">
              <a:spcBef>
                <a:spcPts val="600"/>
              </a:spcBef>
              <a:buClr>
                <a:schemeClr val="bg1">
                  <a:lumMod val="50000"/>
                </a:schemeClr>
              </a:buClr>
              <a:buSzPct val="120000"/>
              <a:buFont typeface="Wingdings" pitchFamily="2" charset="2"/>
              <a:buChar char="§"/>
            </a:pPr>
            <a:endParaRPr lang="en-US" sz="2400" dirty="0"/>
          </a:p>
        </p:txBody>
      </p:sp>
      <p:sp>
        <p:nvSpPr>
          <p:cNvPr id="7" name="HighlightTextShape201406241503265130">
            <a:extLst>
              <a:ext uri="{FF2B5EF4-FFF2-40B4-BE49-F238E27FC236}">
                <a16:creationId xmlns:a16="http://schemas.microsoft.com/office/drawing/2014/main" id="{7FB84273-48E9-4A61-8B72-B7B797A1A214}"/>
              </a:ext>
            </a:extLst>
          </p:cNvPr>
          <p:cNvSpPr>
            <a:spLocks noChangeArrowheads="1"/>
          </p:cNvSpPr>
          <p:nvPr/>
        </p:nvSpPr>
        <p:spPr bwMode="auto">
          <a:xfrm>
            <a:off x="4879388" y="11430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endParaRPr lang="en-US" sz="2800" dirty="0" err="1"/>
          </a:p>
        </p:txBody>
      </p:sp>
      <p:sp>
        <p:nvSpPr>
          <p:cNvPr id="10" name="[TextBox 10]">
            <a:extLst>
              <a:ext uri="{FF2B5EF4-FFF2-40B4-BE49-F238E27FC236}">
                <a16:creationId xmlns:a16="http://schemas.microsoft.com/office/drawing/2014/main" id="{A7F7864E-E03A-497C-93F9-B6C55CAA9AFC}"/>
              </a:ext>
            </a:extLst>
          </p:cNvPr>
          <p:cNvSpPr txBox="1"/>
          <p:nvPr/>
        </p:nvSpPr>
        <p:spPr>
          <a:xfrm>
            <a:off x="1070260" y="2257922"/>
            <a:ext cx="7582421" cy="347787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347663" algn="l"/>
                <a:tab pos="682625" algn="l"/>
                <a:tab pos="1087438" algn="l"/>
                <a:tab pos="1377950" algn="l"/>
                <a:tab pos="1712913" algn="l"/>
              </a:tabLst>
            </a:pPr>
            <a:r>
              <a:rPr lang="en-US" sz="2000" b="1" dirty="0">
                <a:solidFill>
                  <a:srgbClr val="0000FF"/>
                </a:solidFill>
                <a:latin typeface="Courier New" pitchFamily="49" charset="0"/>
                <a:cs typeface="Courier New" pitchFamily="49" charset="0"/>
              </a:rPr>
              <a:t>int</a:t>
            </a:r>
            <a:r>
              <a:rPr lang="en-US" sz="2000" b="1" dirty="0">
                <a:solidFill>
                  <a:schemeClr val="tx1"/>
                </a:solidFill>
                <a:latin typeface="Courier New" pitchFamily="49" charset="0"/>
                <a:cs typeface="Courier New" pitchFamily="49" charset="0"/>
              </a:rPr>
              <a:t> main(){    </a:t>
            </a:r>
          </a:p>
          <a:p>
            <a:pPr>
              <a:tabLst>
                <a:tab pos="347663" algn="l"/>
                <a:tab pos="682625" algn="l"/>
                <a:tab pos="1087438" algn="l"/>
                <a:tab pos="1377950" algn="l"/>
                <a:tab pos="1712913" algn="l"/>
              </a:tabLst>
            </a:pPr>
            <a:r>
              <a:rPr lang="en-US" sz="2000" b="1" dirty="0">
                <a:solidFill>
                  <a:schemeClr val="tx1"/>
                </a:solidFill>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long</a:t>
            </a:r>
            <a:r>
              <a:rPr lang="en-US" sz="2000" b="1" dirty="0">
                <a:solidFill>
                  <a:schemeClr val="tx1"/>
                </a:solidFill>
                <a:latin typeface="Courier New" pitchFamily="49" charset="0"/>
                <a:cs typeface="Courier New" pitchFamily="49" charset="0"/>
              </a:rPr>
              <a:t> n = cs1010_read_long();</a:t>
            </a:r>
          </a:p>
          <a:p>
            <a:pPr>
              <a:tabLst>
                <a:tab pos="347663" algn="l"/>
                <a:tab pos="682625" algn="l"/>
                <a:tab pos="1087438" algn="l"/>
                <a:tab pos="1377950" algn="l"/>
                <a:tab pos="1712913" algn="l"/>
              </a:tabLst>
            </a:pPr>
            <a:r>
              <a:rPr lang="en-US" sz="2000" b="1" dirty="0">
                <a:solidFill>
                  <a:schemeClr val="tx1"/>
                </a:solidFill>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long</a:t>
            </a:r>
            <a:r>
              <a:rPr lang="en-US" sz="2000" b="1" dirty="0">
                <a:solidFill>
                  <a:schemeClr val="tx1"/>
                </a:solidFill>
                <a:latin typeface="Courier New" pitchFamily="49" charset="0"/>
                <a:cs typeface="Courier New" pitchFamily="49" charset="0"/>
              </a:rPr>
              <a:t> *sequence = cs1010_read_long_array(n);		</a:t>
            </a:r>
          </a:p>
          <a:p>
            <a:pPr>
              <a:tabLst>
                <a:tab pos="347663" algn="l"/>
                <a:tab pos="682625" algn="l"/>
                <a:tab pos="1087438" algn="l"/>
                <a:tab pos="1377950" algn="l"/>
                <a:tab pos="1712913" algn="l"/>
              </a:tabLst>
            </a:pPr>
            <a:r>
              <a:rPr lang="en-US" sz="2000" b="1" dirty="0">
                <a:solidFill>
                  <a:schemeClr val="tx1"/>
                </a:solidFill>
                <a:latin typeface="Courier New" pitchFamily="49" charset="0"/>
                <a:cs typeface="Courier New" pitchFamily="49" charset="0"/>
              </a:rPr>
              <a:t>    cs1010_println_string(</a:t>
            </a:r>
            <a:r>
              <a:rPr lang="en-US" sz="2000" b="1" dirty="0">
                <a:solidFill>
                  <a:srgbClr val="006600"/>
                </a:solidFill>
                <a:latin typeface="Courier New" pitchFamily="49" charset="0"/>
                <a:cs typeface="Courier New" pitchFamily="49" charset="0"/>
              </a:rPr>
              <a:t>"Yes"</a:t>
            </a:r>
            <a:r>
              <a:rPr lang="en-US" sz="2000" b="1" dirty="0">
                <a:solidFill>
                  <a:schemeClr val="tx1"/>
                </a:solidFill>
                <a:latin typeface="Courier New" pitchFamily="49" charset="0"/>
                <a:cs typeface="Courier New" pitchFamily="49" charset="0"/>
              </a:rPr>
              <a:t>); </a:t>
            </a:r>
          </a:p>
          <a:p>
            <a:pPr>
              <a:tabLst>
                <a:tab pos="347663" algn="l"/>
                <a:tab pos="682625" algn="l"/>
                <a:tab pos="1087438" algn="l"/>
                <a:tab pos="1377950" algn="l"/>
                <a:tab pos="1712913" algn="l"/>
              </a:tabLst>
            </a:pPr>
            <a:r>
              <a:rPr lang="en-US" sz="2000" b="1" dirty="0">
                <a:solidFill>
                  <a:schemeClr val="tx1"/>
                </a:solidFill>
                <a:latin typeface="Courier New" pitchFamily="49" charset="0"/>
                <a:cs typeface="Courier New" pitchFamily="49" charset="0"/>
              </a:rPr>
              <a:t>    cs1010_println_string(</a:t>
            </a:r>
            <a:r>
              <a:rPr lang="en-US" sz="2000" b="1" dirty="0">
                <a:solidFill>
                  <a:srgbClr val="006600"/>
                </a:solidFill>
                <a:latin typeface="Courier New" pitchFamily="49" charset="0"/>
                <a:cs typeface="Courier New" pitchFamily="49" charset="0"/>
              </a:rPr>
              <a:t>"No"</a:t>
            </a:r>
            <a:r>
              <a:rPr lang="en-US" sz="2000" b="1" dirty="0">
                <a:solidFill>
                  <a:schemeClr val="tx1"/>
                </a:solidFill>
                <a:latin typeface="Courier New" pitchFamily="49" charset="0"/>
                <a:cs typeface="Courier New" pitchFamily="49" charset="0"/>
              </a:rPr>
              <a:t>);</a:t>
            </a:r>
          </a:p>
          <a:p>
            <a:pPr>
              <a:tabLst>
                <a:tab pos="347663" algn="l"/>
                <a:tab pos="682625" algn="l"/>
                <a:tab pos="1087438" algn="l"/>
                <a:tab pos="1377950" algn="l"/>
                <a:tab pos="1712913" algn="l"/>
              </a:tabLst>
            </a:pPr>
            <a:endParaRPr lang="en-US" sz="2000" b="1" dirty="0">
              <a:solidFill>
                <a:schemeClr val="tx1"/>
              </a:solidFill>
              <a:latin typeface="Courier New" pitchFamily="49" charset="0"/>
              <a:cs typeface="Courier New" pitchFamily="49" charset="0"/>
            </a:endParaRPr>
          </a:p>
          <a:p>
            <a:pPr>
              <a:tabLst>
                <a:tab pos="347663" algn="l"/>
                <a:tab pos="682625" algn="l"/>
                <a:tab pos="1087438" algn="l"/>
                <a:tab pos="1377950" algn="l"/>
                <a:tab pos="1712913" algn="l"/>
              </a:tabLst>
            </a:pPr>
            <a:r>
              <a:rPr lang="en-US" sz="2000" b="1" dirty="0">
                <a:solidFill>
                  <a:schemeClr val="tx1"/>
                </a:solidFill>
                <a:latin typeface="Courier New" pitchFamily="49" charset="0"/>
                <a:cs typeface="Courier New" pitchFamily="49" charset="0"/>
              </a:rPr>
              <a:t> 	  free(sequence);		</a:t>
            </a:r>
          </a:p>
          <a:p>
            <a:pPr>
              <a:tabLst>
                <a:tab pos="347663" algn="l"/>
                <a:tab pos="682625" algn="l"/>
                <a:tab pos="1087438" algn="l"/>
                <a:tab pos="1377950" algn="l"/>
                <a:tab pos="1712913" algn="l"/>
              </a:tabLst>
            </a:pPr>
            <a:endParaRPr lang="en-US" sz="2000" b="1" dirty="0">
              <a:solidFill>
                <a:schemeClr val="tx1"/>
              </a:solidFill>
              <a:latin typeface="Courier New" pitchFamily="49" charset="0"/>
              <a:cs typeface="Courier New" pitchFamily="49" charset="0"/>
            </a:endParaRPr>
          </a:p>
          <a:p>
            <a:pPr>
              <a:tabLst>
                <a:tab pos="347663" algn="l"/>
                <a:tab pos="682625" algn="l"/>
                <a:tab pos="1087438" algn="l"/>
                <a:tab pos="1377950" algn="l"/>
                <a:tab pos="1712913" algn="l"/>
              </a:tabLst>
            </a:pPr>
            <a:r>
              <a:rPr lang="en-US" sz="2000" b="1" dirty="0">
                <a:solidFill>
                  <a:schemeClr val="tx1"/>
                </a:solidFill>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return</a:t>
            </a:r>
            <a:r>
              <a:rPr lang="en-US" sz="2000" b="1" dirty="0">
                <a:solidFill>
                  <a:schemeClr val="tx1"/>
                </a:solidFill>
                <a:latin typeface="Courier New" pitchFamily="49" charset="0"/>
                <a:cs typeface="Courier New" pitchFamily="49" charset="0"/>
              </a:rPr>
              <a:t> </a:t>
            </a:r>
            <a:r>
              <a:rPr lang="en-US" sz="2000" b="1" dirty="0">
                <a:solidFill>
                  <a:srgbClr val="C00000"/>
                </a:solidFill>
                <a:latin typeface="Courier New" pitchFamily="49" charset="0"/>
                <a:cs typeface="Courier New" pitchFamily="49" charset="0"/>
              </a:rPr>
              <a:t>0</a:t>
            </a:r>
            <a:r>
              <a:rPr lang="en-US" sz="2000" b="1" dirty="0">
                <a:solidFill>
                  <a:schemeClr val="tx1"/>
                </a:solidFill>
                <a:latin typeface="Courier New" pitchFamily="49" charset="0"/>
                <a:cs typeface="Courier New" pitchFamily="49" charset="0"/>
              </a:rPr>
              <a:t>;</a:t>
            </a:r>
          </a:p>
          <a:p>
            <a:pPr>
              <a:tabLst>
                <a:tab pos="347663" algn="l"/>
                <a:tab pos="682625" algn="l"/>
                <a:tab pos="1087438" algn="l"/>
                <a:tab pos="1377950" algn="l"/>
                <a:tab pos="1712913" algn="l"/>
              </a:tabLst>
            </a:pPr>
            <a:r>
              <a:rPr lang="en-US" sz="2000" b="1" dirty="0">
                <a:solidFill>
                  <a:schemeClr val="tx1"/>
                </a:solidFill>
                <a:latin typeface="Courier New" pitchFamily="49" charset="0"/>
                <a:cs typeface="Courier New" pitchFamily="49" charset="0"/>
              </a:rPr>
              <a:t>}</a:t>
            </a:r>
            <a:endParaRPr lang="de-DE" sz="2000" b="1" dirty="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733257419"/>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dirty="0">
                <a:solidFill>
                  <a:srgbClr val="0000FF"/>
                </a:solidFill>
              </a:rPr>
              <a:t>Case Study PE2 (Q1)</a:t>
            </a:r>
          </a:p>
        </p:txBody>
      </p:sp>
      <p:sp>
        <p:nvSpPr>
          <p:cNvPr id="43" name="Slide Number Placeholder 42"/>
          <p:cNvSpPr>
            <a:spLocks noGrp="1"/>
          </p:cNvSpPr>
          <p:nvPr>
            <p:ph type="sldNum" sz="quarter" idx="12"/>
          </p:nvPr>
        </p:nvSpPr>
        <p:spPr/>
        <p:txBody>
          <a:bodyPr>
            <a:normAutofit/>
          </a:bodyPr>
          <a:lstStyle/>
          <a:p>
            <a:pPr>
              <a:defRPr/>
            </a:pPr>
            <a:r>
              <a:rPr lang="en-US" dirty="0"/>
              <a:t>Week13 - </a:t>
            </a:r>
            <a:fld id="{F7EC234A-9094-4BB8-9EA4-75ECDA8A365B}" type="slidenum">
              <a:rPr lang="en-US"/>
              <a:pPr>
                <a:defRPr/>
              </a:pPr>
              <a:t>56</a:t>
            </a:fld>
            <a:endParaRPr lang="en-US" dirty="0"/>
          </a:p>
        </p:txBody>
      </p:sp>
      <p:sp>
        <p:nvSpPr>
          <p:cNvPr id="6"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HighlightTextShape201406241503265130"/>
          <p:cNvSpPr>
            <a:spLocks noChangeArrowheads="1"/>
          </p:cNvSpPr>
          <p:nvPr/>
        </p:nvSpPr>
        <p:spPr bwMode="auto">
          <a:xfrm>
            <a:off x="491319" y="1219200"/>
            <a:ext cx="8108671" cy="4648200"/>
          </a:xfrm>
          <a:prstGeom prst="rect">
            <a:avLst/>
          </a:prstGeom>
          <a:noFill/>
          <a:ln w="9525">
            <a:noFill/>
            <a:miter lim="800000"/>
            <a:headEnd/>
            <a:tailEnd/>
          </a:ln>
        </p:spPr>
        <p:txBody>
          <a:bodyPr/>
          <a:lstStyle/>
          <a:p>
            <a:pPr marL="288925" indent="-288925">
              <a:spcBef>
                <a:spcPts val="600"/>
              </a:spcBef>
              <a:buClr>
                <a:schemeClr val="bg1">
                  <a:lumMod val="50000"/>
                </a:schemeClr>
              </a:buClr>
              <a:buSzPct val="120000"/>
              <a:buFont typeface="Wingdings" pitchFamily="2" charset="2"/>
              <a:buChar char="§"/>
            </a:pPr>
            <a:r>
              <a:rPr lang="en-US" sz="2800" dirty="0"/>
              <a:t>Implementation:</a:t>
            </a:r>
          </a:p>
          <a:p>
            <a:pPr marL="746125" lvl="1" indent="-288925">
              <a:spcBef>
                <a:spcPts val="600"/>
              </a:spcBef>
              <a:buClr>
                <a:schemeClr val="bg1">
                  <a:lumMod val="50000"/>
                </a:schemeClr>
              </a:buClr>
              <a:buSzPct val="120000"/>
              <a:buFont typeface="Wingdings" pitchFamily="2" charset="2"/>
              <a:buChar char="§"/>
            </a:pPr>
            <a:r>
              <a:rPr lang="en-US" sz="2400" dirty="0"/>
              <a:t>V2: Add the required function (definition / call).</a:t>
            </a:r>
          </a:p>
          <a:p>
            <a:pPr marL="746125" lvl="1" indent="-288925">
              <a:spcBef>
                <a:spcPts val="600"/>
              </a:spcBef>
              <a:buClr>
                <a:schemeClr val="bg1">
                  <a:lumMod val="50000"/>
                </a:schemeClr>
              </a:buClr>
              <a:buSzPct val="120000"/>
              <a:buFont typeface="Wingdings" pitchFamily="2" charset="2"/>
              <a:buChar char="§"/>
            </a:pPr>
            <a:endParaRPr lang="en-US" sz="2400" dirty="0"/>
          </a:p>
          <a:p>
            <a:pPr lvl="2">
              <a:spcBef>
                <a:spcPts val="600"/>
              </a:spcBef>
              <a:buClr>
                <a:schemeClr val="bg1">
                  <a:lumMod val="50000"/>
                </a:schemeClr>
              </a:buClr>
              <a:buSzPct val="120000"/>
            </a:pPr>
            <a:endParaRPr lang="en-US" sz="2400" dirty="0"/>
          </a:p>
          <a:p>
            <a:pPr marL="746125" lvl="1" indent="-288925">
              <a:spcBef>
                <a:spcPts val="600"/>
              </a:spcBef>
              <a:buClr>
                <a:schemeClr val="bg1">
                  <a:lumMod val="50000"/>
                </a:schemeClr>
              </a:buClr>
              <a:buSzPct val="120000"/>
              <a:buFont typeface="Wingdings" pitchFamily="2" charset="2"/>
              <a:buChar char="§"/>
            </a:pPr>
            <a:endParaRPr lang="en-US" sz="2400" dirty="0"/>
          </a:p>
        </p:txBody>
      </p:sp>
      <p:sp>
        <p:nvSpPr>
          <p:cNvPr id="7" name="HighlightTextShape201406241503265130">
            <a:extLst>
              <a:ext uri="{FF2B5EF4-FFF2-40B4-BE49-F238E27FC236}">
                <a16:creationId xmlns:a16="http://schemas.microsoft.com/office/drawing/2014/main" id="{7FB84273-48E9-4A61-8B72-B7B797A1A214}"/>
              </a:ext>
            </a:extLst>
          </p:cNvPr>
          <p:cNvSpPr>
            <a:spLocks noChangeArrowheads="1"/>
          </p:cNvSpPr>
          <p:nvPr/>
        </p:nvSpPr>
        <p:spPr bwMode="auto">
          <a:xfrm>
            <a:off x="4879388" y="11430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endParaRPr lang="en-US" sz="2800" dirty="0" err="1"/>
          </a:p>
        </p:txBody>
      </p:sp>
      <p:sp>
        <p:nvSpPr>
          <p:cNvPr id="10" name="[TextBox 10]">
            <a:extLst>
              <a:ext uri="{FF2B5EF4-FFF2-40B4-BE49-F238E27FC236}">
                <a16:creationId xmlns:a16="http://schemas.microsoft.com/office/drawing/2014/main" id="{A7F7864E-E03A-497C-93F9-B6C55CAA9AFC}"/>
              </a:ext>
            </a:extLst>
          </p:cNvPr>
          <p:cNvSpPr txBox="1"/>
          <p:nvPr/>
        </p:nvSpPr>
        <p:spPr>
          <a:xfrm>
            <a:off x="1070260" y="2257922"/>
            <a:ext cx="7582421" cy="40934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347663" algn="l"/>
                <a:tab pos="682625" algn="l"/>
                <a:tab pos="1087438" algn="l"/>
                <a:tab pos="1377950" algn="l"/>
                <a:tab pos="1712913" algn="l"/>
              </a:tabLst>
            </a:pPr>
            <a:r>
              <a:rPr lang="en-US" sz="2000" b="1" dirty="0">
                <a:solidFill>
                  <a:srgbClr val="0000FF"/>
                </a:solidFill>
                <a:latin typeface="Courier New" pitchFamily="49" charset="0"/>
                <a:cs typeface="Courier New" pitchFamily="49" charset="0"/>
              </a:rPr>
              <a:t>bool</a:t>
            </a:r>
            <a:r>
              <a:rPr lang="en-US" sz="2000" b="1" dirty="0">
                <a:solidFill>
                  <a:schemeClr val="tx1"/>
                </a:solidFill>
                <a:latin typeface="Courier New" pitchFamily="49" charset="0"/>
                <a:cs typeface="Courier New" pitchFamily="49" charset="0"/>
              </a:rPr>
              <a:t> </a:t>
            </a:r>
            <a:r>
              <a:rPr lang="en-US" sz="2000" b="1" dirty="0" err="1">
                <a:solidFill>
                  <a:schemeClr val="tx1"/>
                </a:solidFill>
                <a:latin typeface="Courier New" pitchFamily="49" charset="0"/>
                <a:cs typeface="Courier New" pitchFamily="49" charset="0"/>
              </a:rPr>
              <a:t>is_geometric</a:t>
            </a:r>
            <a:r>
              <a:rPr lang="en-US" sz="2000" b="1" dirty="0">
                <a:solidFill>
                  <a:schemeClr val="tx1"/>
                </a:solidFill>
                <a:latin typeface="Courier New" pitchFamily="49" charset="0"/>
                <a:cs typeface="Courier New" pitchFamily="49" charset="0"/>
              </a:rPr>
              <a:t>(</a:t>
            </a:r>
            <a:r>
              <a:rPr lang="en-US" sz="2000" b="1" dirty="0">
                <a:solidFill>
                  <a:srgbClr val="0000FF"/>
                </a:solidFill>
                <a:latin typeface="Courier New" pitchFamily="49" charset="0"/>
                <a:cs typeface="Courier New" pitchFamily="49" charset="0"/>
              </a:rPr>
              <a:t>long</a:t>
            </a:r>
            <a:r>
              <a:rPr lang="en-US" sz="2000" b="1" dirty="0">
                <a:solidFill>
                  <a:schemeClr val="tx1"/>
                </a:solidFill>
                <a:latin typeface="Courier New" pitchFamily="49" charset="0"/>
                <a:cs typeface="Courier New" pitchFamily="49" charset="0"/>
              </a:rPr>
              <a:t> sequence[], </a:t>
            </a:r>
            <a:r>
              <a:rPr lang="en-US" sz="2000" b="1" dirty="0">
                <a:solidFill>
                  <a:srgbClr val="0000FF"/>
                </a:solidFill>
                <a:latin typeface="Courier New" pitchFamily="49" charset="0"/>
                <a:cs typeface="Courier New" pitchFamily="49" charset="0"/>
              </a:rPr>
              <a:t>long</a:t>
            </a:r>
            <a:r>
              <a:rPr lang="en-US" sz="2000" b="1" dirty="0">
                <a:solidFill>
                  <a:schemeClr val="tx1"/>
                </a:solidFill>
                <a:latin typeface="Courier New" pitchFamily="49" charset="0"/>
                <a:cs typeface="Courier New" pitchFamily="49" charset="0"/>
              </a:rPr>
              <a:t> n){    </a:t>
            </a:r>
            <a:br>
              <a:rPr lang="en-US" sz="2000" b="1" dirty="0">
                <a:solidFill>
                  <a:schemeClr val="tx1"/>
                </a:solidFill>
                <a:latin typeface="Courier New" pitchFamily="49" charset="0"/>
                <a:cs typeface="Courier New" pitchFamily="49" charset="0"/>
              </a:rPr>
            </a:br>
            <a:r>
              <a:rPr lang="en-US" sz="2000" b="1" dirty="0">
                <a:solidFill>
                  <a:schemeClr val="tx1"/>
                </a:solidFill>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return</a:t>
            </a:r>
            <a:r>
              <a:rPr lang="en-US" sz="2000" b="1" dirty="0">
                <a:solidFill>
                  <a:schemeClr val="tx1"/>
                </a:solidFill>
                <a:latin typeface="Courier New" pitchFamily="49" charset="0"/>
                <a:cs typeface="Courier New" pitchFamily="49" charset="0"/>
              </a:rPr>
              <a:t> </a:t>
            </a:r>
            <a:r>
              <a:rPr lang="en-US" sz="2000" b="1" dirty="0">
                <a:solidFill>
                  <a:srgbClr val="C00000"/>
                </a:solidFill>
                <a:latin typeface="Courier New" pitchFamily="49" charset="0"/>
                <a:cs typeface="Courier New" pitchFamily="49" charset="0"/>
              </a:rPr>
              <a:t>1</a:t>
            </a:r>
            <a:r>
              <a:rPr lang="en-US" sz="2000" b="1" dirty="0">
                <a:solidFill>
                  <a:schemeClr val="tx1"/>
                </a:solidFill>
                <a:latin typeface="Courier New" pitchFamily="49" charset="0"/>
                <a:cs typeface="Courier New" pitchFamily="49" charset="0"/>
              </a:rPr>
              <a:t>; </a:t>
            </a:r>
            <a:br>
              <a:rPr lang="en-US" sz="2000" b="1" dirty="0">
                <a:solidFill>
                  <a:schemeClr val="tx1"/>
                </a:solidFill>
                <a:latin typeface="Courier New" pitchFamily="49" charset="0"/>
                <a:cs typeface="Courier New" pitchFamily="49" charset="0"/>
              </a:rPr>
            </a:br>
            <a:r>
              <a:rPr lang="en-US" sz="2000" b="1" dirty="0">
                <a:solidFill>
                  <a:schemeClr val="tx1"/>
                </a:solidFill>
                <a:latin typeface="Courier New" pitchFamily="49" charset="0"/>
                <a:cs typeface="Courier New" pitchFamily="49" charset="0"/>
              </a:rPr>
              <a:t>}</a:t>
            </a:r>
          </a:p>
          <a:p>
            <a:pPr>
              <a:tabLst>
                <a:tab pos="347663" algn="l"/>
                <a:tab pos="682625" algn="l"/>
                <a:tab pos="1087438" algn="l"/>
                <a:tab pos="1377950" algn="l"/>
                <a:tab pos="1712913" algn="l"/>
              </a:tabLst>
            </a:pPr>
            <a:endParaRPr lang="en-US" sz="2000" b="1" dirty="0">
              <a:solidFill>
                <a:srgbClr val="0000FF"/>
              </a:solidFill>
              <a:latin typeface="Courier New" pitchFamily="49" charset="0"/>
              <a:cs typeface="Courier New" pitchFamily="49" charset="0"/>
            </a:endParaRPr>
          </a:p>
          <a:p>
            <a:pPr>
              <a:tabLst>
                <a:tab pos="347663" algn="l"/>
                <a:tab pos="682625" algn="l"/>
                <a:tab pos="1087438" algn="l"/>
                <a:tab pos="1377950" algn="l"/>
                <a:tab pos="1712913" algn="l"/>
              </a:tabLst>
            </a:pPr>
            <a:r>
              <a:rPr lang="en-US" sz="2000" b="1" dirty="0">
                <a:solidFill>
                  <a:srgbClr val="0000FF"/>
                </a:solidFill>
                <a:latin typeface="Courier New" pitchFamily="49" charset="0"/>
                <a:cs typeface="Courier New" pitchFamily="49" charset="0"/>
              </a:rPr>
              <a:t>int</a:t>
            </a:r>
            <a:r>
              <a:rPr lang="en-US" sz="2000" b="1" dirty="0">
                <a:solidFill>
                  <a:schemeClr val="tx1"/>
                </a:solidFill>
                <a:latin typeface="Courier New" pitchFamily="49" charset="0"/>
                <a:cs typeface="Courier New" pitchFamily="49" charset="0"/>
              </a:rPr>
              <a:t> main(){    </a:t>
            </a:r>
          </a:p>
          <a:p>
            <a:pPr>
              <a:tabLst>
                <a:tab pos="347663" algn="l"/>
                <a:tab pos="682625" algn="l"/>
                <a:tab pos="1087438" algn="l"/>
                <a:tab pos="1377950" algn="l"/>
                <a:tab pos="1712913" algn="l"/>
              </a:tabLst>
            </a:pPr>
            <a:r>
              <a:rPr lang="en-US" sz="2000" b="1" dirty="0">
                <a:solidFill>
                  <a:schemeClr val="tx1"/>
                </a:solidFill>
                <a:latin typeface="Courier New" pitchFamily="49" charset="0"/>
                <a:cs typeface="Courier New" pitchFamily="49" charset="0"/>
              </a:rPr>
              <a:t>…</a:t>
            </a:r>
          </a:p>
          <a:p>
            <a:pPr>
              <a:tabLst>
                <a:tab pos="347663" algn="l"/>
                <a:tab pos="682625" algn="l"/>
                <a:tab pos="1087438" algn="l"/>
                <a:tab pos="1377950" algn="l"/>
                <a:tab pos="1712913" algn="l"/>
              </a:tabLst>
            </a:pPr>
            <a:r>
              <a:rPr lang="en-US" sz="2000" b="1" dirty="0">
                <a:solidFill>
                  <a:schemeClr val="tx1"/>
                </a:solidFill>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if</a:t>
            </a:r>
            <a:r>
              <a:rPr lang="en-US" sz="2000" b="1" dirty="0">
                <a:solidFill>
                  <a:schemeClr val="tx1"/>
                </a:solidFill>
                <a:latin typeface="Courier New" pitchFamily="49" charset="0"/>
                <a:cs typeface="Courier New" pitchFamily="49" charset="0"/>
              </a:rPr>
              <a:t> (</a:t>
            </a:r>
            <a:r>
              <a:rPr lang="en-US" sz="2000" b="1" dirty="0" err="1">
                <a:solidFill>
                  <a:schemeClr val="tx1"/>
                </a:solidFill>
                <a:latin typeface="Courier New" pitchFamily="49" charset="0"/>
                <a:cs typeface="Courier New" pitchFamily="49" charset="0"/>
              </a:rPr>
              <a:t>is_geometric</a:t>
            </a:r>
            <a:r>
              <a:rPr lang="en-US" sz="2000" b="1" dirty="0">
                <a:solidFill>
                  <a:schemeClr val="tx1"/>
                </a:solidFill>
                <a:latin typeface="Courier New" pitchFamily="49" charset="0"/>
                <a:cs typeface="Courier New" pitchFamily="49" charset="0"/>
              </a:rPr>
              <a:t>(sequence)){</a:t>
            </a:r>
          </a:p>
          <a:p>
            <a:pPr>
              <a:tabLst>
                <a:tab pos="347663" algn="l"/>
                <a:tab pos="682625" algn="l"/>
                <a:tab pos="1087438" algn="l"/>
                <a:tab pos="1377950" algn="l"/>
                <a:tab pos="1712913" algn="l"/>
              </a:tabLst>
            </a:pPr>
            <a:r>
              <a:rPr lang="en-US" sz="2000" b="1" dirty="0">
                <a:solidFill>
                  <a:schemeClr val="tx1"/>
                </a:solidFill>
                <a:latin typeface="Courier New" pitchFamily="49" charset="0"/>
                <a:cs typeface="Courier New" pitchFamily="49" charset="0"/>
              </a:rPr>
              <a:t>        cs1010_println_string(</a:t>
            </a:r>
            <a:r>
              <a:rPr lang="en-US" sz="2000" b="1" dirty="0">
                <a:solidFill>
                  <a:srgbClr val="006600"/>
                </a:solidFill>
                <a:latin typeface="Courier New" pitchFamily="49" charset="0"/>
                <a:cs typeface="Courier New" pitchFamily="49" charset="0"/>
              </a:rPr>
              <a:t>"Yes"</a:t>
            </a:r>
            <a:r>
              <a:rPr lang="en-US" sz="2000" b="1" dirty="0">
                <a:solidFill>
                  <a:schemeClr val="tx1"/>
                </a:solidFill>
                <a:latin typeface="Courier New" pitchFamily="49" charset="0"/>
                <a:cs typeface="Courier New" pitchFamily="49" charset="0"/>
              </a:rPr>
              <a:t>); </a:t>
            </a:r>
          </a:p>
          <a:p>
            <a:pPr>
              <a:tabLst>
                <a:tab pos="347663" algn="l"/>
                <a:tab pos="682625" algn="l"/>
                <a:tab pos="1087438" algn="l"/>
                <a:tab pos="1377950" algn="l"/>
                <a:tab pos="1712913" algn="l"/>
              </a:tabLst>
            </a:pPr>
            <a:r>
              <a:rPr lang="en-US" sz="2000" b="1" dirty="0">
                <a:solidFill>
                  <a:schemeClr val="tx1"/>
                </a:solidFill>
                <a:latin typeface="Courier New" pitchFamily="49" charset="0"/>
                <a:cs typeface="Courier New" pitchFamily="49" charset="0"/>
              </a:rPr>
              <a:t>    } </a:t>
            </a:r>
            <a:r>
              <a:rPr lang="en-US" sz="2000" b="1" dirty="0">
                <a:solidFill>
                  <a:srgbClr val="0000FF"/>
                </a:solidFill>
                <a:latin typeface="Courier New" pitchFamily="49" charset="0"/>
                <a:cs typeface="Courier New" pitchFamily="49" charset="0"/>
              </a:rPr>
              <a:t>else</a:t>
            </a:r>
            <a:r>
              <a:rPr lang="en-US" sz="2000" b="1" dirty="0">
                <a:solidFill>
                  <a:schemeClr val="tx1"/>
                </a:solidFill>
                <a:latin typeface="Courier New" pitchFamily="49" charset="0"/>
                <a:cs typeface="Courier New" pitchFamily="49" charset="0"/>
              </a:rPr>
              <a:t> {</a:t>
            </a:r>
          </a:p>
          <a:p>
            <a:pPr>
              <a:tabLst>
                <a:tab pos="347663" algn="l"/>
                <a:tab pos="682625" algn="l"/>
                <a:tab pos="1087438" algn="l"/>
                <a:tab pos="1377950" algn="l"/>
                <a:tab pos="1712913" algn="l"/>
              </a:tabLst>
            </a:pPr>
            <a:r>
              <a:rPr lang="en-US" sz="2000" b="1" dirty="0">
                <a:solidFill>
                  <a:schemeClr val="tx1"/>
                </a:solidFill>
                <a:latin typeface="Courier New" pitchFamily="49" charset="0"/>
                <a:cs typeface="Courier New" pitchFamily="49" charset="0"/>
              </a:rPr>
              <a:t>        cs1010_println_string(</a:t>
            </a:r>
            <a:r>
              <a:rPr lang="en-US" sz="2000" b="1" dirty="0">
                <a:solidFill>
                  <a:srgbClr val="006600"/>
                </a:solidFill>
                <a:latin typeface="Courier New" pitchFamily="49" charset="0"/>
                <a:cs typeface="Courier New" pitchFamily="49" charset="0"/>
              </a:rPr>
              <a:t>"No"</a:t>
            </a:r>
            <a:r>
              <a:rPr lang="en-US" sz="2000" b="1" dirty="0">
                <a:solidFill>
                  <a:schemeClr val="tx1"/>
                </a:solidFill>
                <a:latin typeface="Courier New" pitchFamily="49" charset="0"/>
                <a:cs typeface="Courier New" pitchFamily="49" charset="0"/>
              </a:rPr>
              <a:t>);</a:t>
            </a:r>
          </a:p>
          <a:p>
            <a:pPr>
              <a:tabLst>
                <a:tab pos="347663" algn="l"/>
                <a:tab pos="682625" algn="l"/>
                <a:tab pos="1087438" algn="l"/>
                <a:tab pos="1377950" algn="l"/>
                <a:tab pos="1712913" algn="l"/>
              </a:tabLst>
            </a:pPr>
            <a:r>
              <a:rPr lang="en-US" sz="2000" b="1" dirty="0">
                <a:solidFill>
                  <a:schemeClr val="tx1"/>
                </a:solidFill>
                <a:latin typeface="Courier New" pitchFamily="49" charset="0"/>
                <a:cs typeface="Courier New" pitchFamily="49" charset="0"/>
              </a:rPr>
              <a:t>    }</a:t>
            </a:r>
          </a:p>
          <a:p>
            <a:pPr>
              <a:tabLst>
                <a:tab pos="347663" algn="l"/>
                <a:tab pos="682625" algn="l"/>
                <a:tab pos="1087438" algn="l"/>
                <a:tab pos="1377950" algn="l"/>
                <a:tab pos="1712913" algn="l"/>
              </a:tabLst>
            </a:pPr>
            <a:r>
              <a:rPr lang="en-US" sz="2000" b="1" dirty="0">
                <a:solidFill>
                  <a:schemeClr val="tx1"/>
                </a:solidFill>
                <a:latin typeface="Courier New" pitchFamily="49" charset="0"/>
                <a:cs typeface="Courier New" pitchFamily="49" charset="0"/>
              </a:rPr>
              <a:t>…</a:t>
            </a:r>
          </a:p>
          <a:p>
            <a:pPr>
              <a:tabLst>
                <a:tab pos="347663" algn="l"/>
                <a:tab pos="682625" algn="l"/>
                <a:tab pos="1087438" algn="l"/>
                <a:tab pos="1377950" algn="l"/>
                <a:tab pos="1712913" algn="l"/>
              </a:tabLst>
            </a:pPr>
            <a:r>
              <a:rPr lang="en-US" sz="2000" b="1" dirty="0">
                <a:solidFill>
                  <a:schemeClr val="tx1"/>
                </a:solidFill>
                <a:latin typeface="Courier New" pitchFamily="49" charset="0"/>
                <a:cs typeface="Courier New" pitchFamily="49" charset="0"/>
              </a:rPr>
              <a:t>}</a:t>
            </a:r>
            <a:endParaRPr lang="de-DE" sz="2000" b="1" dirty="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3282670929"/>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dirty="0">
                <a:solidFill>
                  <a:srgbClr val="0000FF"/>
                </a:solidFill>
              </a:rPr>
              <a:t>Case Study PE2 (Q1)</a:t>
            </a:r>
          </a:p>
        </p:txBody>
      </p:sp>
      <p:sp>
        <p:nvSpPr>
          <p:cNvPr id="43" name="Slide Number Placeholder 42"/>
          <p:cNvSpPr>
            <a:spLocks noGrp="1"/>
          </p:cNvSpPr>
          <p:nvPr>
            <p:ph type="sldNum" sz="quarter" idx="12"/>
          </p:nvPr>
        </p:nvSpPr>
        <p:spPr/>
        <p:txBody>
          <a:bodyPr>
            <a:normAutofit/>
          </a:bodyPr>
          <a:lstStyle/>
          <a:p>
            <a:pPr>
              <a:defRPr/>
            </a:pPr>
            <a:r>
              <a:rPr lang="en-US" dirty="0"/>
              <a:t>Week13 - </a:t>
            </a:r>
            <a:fld id="{F7EC234A-9094-4BB8-9EA4-75ECDA8A365B}" type="slidenum">
              <a:rPr lang="en-US"/>
              <a:pPr>
                <a:defRPr/>
              </a:pPr>
              <a:t>57</a:t>
            </a:fld>
            <a:endParaRPr lang="en-US" dirty="0"/>
          </a:p>
        </p:txBody>
      </p:sp>
      <p:sp>
        <p:nvSpPr>
          <p:cNvPr id="6"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HighlightTextShape201406241503265130"/>
          <p:cNvSpPr>
            <a:spLocks noChangeArrowheads="1"/>
          </p:cNvSpPr>
          <p:nvPr/>
        </p:nvSpPr>
        <p:spPr bwMode="auto">
          <a:xfrm>
            <a:off x="491319" y="1219200"/>
            <a:ext cx="8108671" cy="4648200"/>
          </a:xfrm>
          <a:prstGeom prst="rect">
            <a:avLst/>
          </a:prstGeom>
          <a:noFill/>
          <a:ln w="9525">
            <a:noFill/>
            <a:miter lim="800000"/>
            <a:headEnd/>
            <a:tailEnd/>
          </a:ln>
        </p:spPr>
        <p:txBody>
          <a:bodyPr/>
          <a:lstStyle/>
          <a:p>
            <a:pPr marL="288925" indent="-288925">
              <a:spcBef>
                <a:spcPts val="600"/>
              </a:spcBef>
              <a:buClr>
                <a:schemeClr val="bg1">
                  <a:lumMod val="50000"/>
                </a:schemeClr>
              </a:buClr>
              <a:buSzPct val="120000"/>
              <a:buFont typeface="Wingdings" pitchFamily="2" charset="2"/>
              <a:buChar char="§"/>
            </a:pPr>
            <a:r>
              <a:rPr lang="en-US" sz="2800" dirty="0"/>
              <a:t>Implementation:</a:t>
            </a:r>
          </a:p>
          <a:p>
            <a:pPr marL="746125" lvl="1" indent="-288925">
              <a:spcBef>
                <a:spcPts val="600"/>
              </a:spcBef>
              <a:buClr>
                <a:schemeClr val="bg1">
                  <a:lumMod val="50000"/>
                </a:schemeClr>
              </a:buClr>
              <a:buSzPct val="120000"/>
              <a:buFont typeface="Wingdings" pitchFamily="2" charset="2"/>
              <a:buChar char="§"/>
            </a:pPr>
            <a:r>
              <a:rPr lang="en-US" sz="2400" dirty="0"/>
              <a:t>V3: Fill in the required function.</a:t>
            </a:r>
          </a:p>
          <a:p>
            <a:pPr marL="746125" lvl="1" indent="-288925">
              <a:spcBef>
                <a:spcPts val="600"/>
              </a:spcBef>
              <a:buClr>
                <a:schemeClr val="bg1">
                  <a:lumMod val="50000"/>
                </a:schemeClr>
              </a:buClr>
              <a:buSzPct val="120000"/>
              <a:buFont typeface="Wingdings" pitchFamily="2" charset="2"/>
              <a:buChar char="§"/>
            </a:pPr>
            <a:endParaRPr lang="en-US" sz="2400" dirty="0"/>
          </a:p>
          <a:p>
            <a:pPr lvl="2">
              <a:spcBef>
                <a:spcPts val="600"/>
              </a:spcBef>
              <a:buClr>
                <a:schemeClr val="bg1">
                  <a:lumMod val="50000"/>
                </a:schemeClr>
              </a:buClr>
              <a:buSzPct val="120000"/>
            </a:pPr>
            <a:endParaRPr lang="en-US" sz="2400" dirty="0"/>
          </a:p>
          <a:p>
            <a:pPr marL="746125" lvl="1" indent="-288925">
              <a:spcBef>
                <a:spcPts val="600"/>
              </a:spcBef>
              <a:buClr>
                <a:schemeClr val="bg1">
                  <a:lumMod val="50000"/>
                </a:schemeClr>
              </a:buClr>
              <a:buSzPct val="120000"/>
              <a:buFont typeface="Wingdings" pitchFamily="2" charset="2"/>
              <a:buChar char="§"/>
            </a:pPr>
            <a:endParaRPr lang="en-US" sz="2400" dirty="0"/>
          </a:p>
        </p:txBody>
      </p:sp>
      <p:sp>
        <p:nvSpPr>
          <p:cNvPr id="7" name="HighlightTextShape201406241503265130">
            <a:extLst>
              <a:ext uri="{FF2B5EF4-FFF2-40B4-BE49-F238E27FC236}">
                <a16:creationId xmlns:a16="http://schemas.microsoft.com/office/drawing/2014/main" id="{7FB84273-48E9-4A61-8B72-B7B797A1A214}"/>
              </a:ext>
            </a:extLst>
          </p:cNvPr>
          <p:cNvSpPr>
            <a:spLocks noChangeArrowheads="1"/>
          </p:cNvSpPr>
          <p:nvPr/>
        </p:nvSpPr>
        <p:spPr bwMode="auto">
          <a:xfrm>
            <a:off x="4879388" y="11430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endParaRPr lang="en-US" sz="2800" dirty="0" err="1"/>
          </a:p>
        </p:txBody>
      </p:sp>
      <p:sp>
        <p:nvSpPr>
          <p:cNvPr id="10" name="[TextBox 10]">
            <a:extLst>
              <a:ext uri="{FF2B5EF4-FFF2-40B4-BE49-F238E27FC236}">
                <a16:creationId xmlns:a16="http://schemas.microsoft.com/office/drawing/2014/main" id="{A7F7864E-E03A-497C-93F9-B6C55CAA9AFC}"/>
              </a:ext>
            </a:extLst>
          </p:cNvPr>
          <p:cNvSpPr txBox="1"/>
          <p:nvPr/>
        </p:nvSpPr>
        <p:spPr>
          <a:xfrm>
            <a:off x="1070260" y="2257922"/>
            <a:ext cx="7582421" cy="286232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347663" algn="l"/>
                <a:tab pos="682625" algn="l"/>
                <a:tab pos="1087438" algn="l"/>
                <a:tab pos="1377950" algn="l"/>
                <a:tab pos="1712913" algn="l"/>
              </a:tabLst>
            </a:pPr>
            <a:r>
              <a:rPr lang="en-US" sz="2000" b="1" dirty="0">
                <a:solidFill>
                  <a:srgbClr val="0000FF"/>
                </a:solidFill>
                <a:latin typeface="Courier New" pitchFamily="49" charset="0"/>
                <a:cs typeface="Courier New" pitchFamily="49" charset="0"/>
              </a:rPr>
              <a:t>bool</a:t>
            </a:r>
            <a:r>
              <a:rPr lang="en-US" sz="2000" b="1" dirty="0">
                <a:solidFill>
                  <a:schemeClr val="tx1"/>
                </a:solidFill>
                <a:latin typeface="Courier New" pitchFamily="49" charset="0"/>
                <a:cs typeface="Courier New" pitchFamily="49" charset="0"/>
              </a:rPr>
              <a:t> </a:t>
            </a:r>
            <a:r>
              <a:rPr lang="en-US" sz="2000" b="1" dirty="0" err="1">
                <a:solidFill>
                  <a:schemeClr val="tx1"/>
                </a:solidFill>
                <a:latin typeface="Courier New" pitchFamily="49" charset="0"/>
                <a:cs typeface="Courier New" pitchFamily="49" charset="0"/>
              </a:rPr>
              <a:t>is_geometric</a:t>
            </a:r>
            <a:r>
              <a:rPr lang="en-US" sz="2000" b="1" dirty="0">
                <a:solidFill>
                  <a:schemeClr val="tx1"/>
                </a:solidFill>
                <a:latin typeface="Courier New" pitchFamily="49" charset="0"/>
                <a:cs typeface="Courier New" pitchFamily="49" charset="0"/>
              </a:rPr>
              <a:t>(</a:t>
            </a:r>
            <a:r>
              <a:rPr lang="en-US" sz="2000" b="1" dirty="0">
                <a:solidFill>
                  <a:srgbClr val="0000FF"/>
                </a:solidFill>
                <a:latin typeface="Courier New" pitchFamily="49" charset="0"/>
                <a:cs typeface="Courier New" pitchFamily="49" charset="0"/>
              </a:rPr>
              <a:t>long</a:t>
            </a:r>
            <a:r>
              <a:rPr lang="en-US" sz="2000" b="1" dirty="0">
                <a:solidFill>
                  <a:schemeClr val="tx1"/>
                </a:solidFill>
                <a:latin typeface="Courier New" pitchFamily="49" charset="0"/>
                <a:cs typeface="Courier New" pitchFamily="49" charset="0"/>
              </a:rPr>
              <a:t> sequence[], </a:t>
            </a:r>
            <a:r>
              <a:rPr lang="en-US" sz="2000" b="1" dirty="0">
                <a:solidFill>
                  <a:srgbClr val="0000FF"/>
                </a:solidFill>
                <a:latin typeface="Courier New" pitchFamily="49" charset="0"/>
                <a:cs typeface="Courier New" pitchFamily="49" charset="0"/>
              </a:rPr>
              <a:t>long</a:t>
            </a:r>
            <a:r>
              <a:rPr lang="en-US" sz="2000" b="1" dirty="0">
                <a:solidFill>
                  <a:schemeClr val="tx1"/>
                </a:solidFill>
                <a:latin typeface="Courier New" pitchFamily="49" charset="0"/>
                <a:cs typeface="Courier New" pitchFamily="49" charset="0"/>
              </a:rPr>
              <a:t> n){ </a:t>
            </a:r>
          </a:p>
          <a:p>
            <a:pPr>
              <a:tabLst>
                <a:tab pos="347663" algn="l"/>
                <a:tab pos="682625" algn="l"/>
                <a:tab pos="1087438" algn="l"/>
                <a:tab pos="1377950" algn="l"/>
                <a:tab pos="1712913" algn="l"/>
              </a:tabLst>
            </a:pPr>
            <a:r>
              <a:rPr lang="en-US" sz="2000" b="1" dirty="0">
                <a:solidFill>
                  <a:schemeClr val="tx1"/>
                </a:solidFill>
                <a:latin typeface="Courier New" pitchFamily="49" charset="0"/>
                <a:cs typeface="Courier New" pitchFamily="49" charset="0"/>
              </a:rPr>
              <a:t>    if (sequence[</a:t>
            </a:r>
            <a:r>
              <a:rPr lang="en-US" sz="2000" b="1" dirty="0">
                <a:solidFill>
                  <a:srgbClr val="C00000"/>
                </a:solidFill>
                <a:latin typeface="Courier New" pitchFamily="49" charset="0"/>
                <a:cs typeface="Courier New" pitchFamily="49" charset="0"/>
              </a:rPr>
              <a:t>0</a:t>
            </a:r>
            <a:r>
              <a:rPr lang="en-US" sz="2000" b="1" dirty="0">
                <a:solidFill>
                  <a:schemeClr val="tx1"/>
                </a:solidFill>
                <a:latin typeface="Courier New" pitchFamily="49" charset="0"/>
                <a:cs typeface="Courier New" pitchFamily="49" charset="0"/>
              </a:rPr>
              <a:t>] != </a:t>
            </a:r>
            <a:r>
              <a:rPr lang="en-US" sz="2000" b="1" dirty="0">
                <a:solidFill>
                  <a:srgbClr val="C00000"/>
                </a:solidFill>
                <a:latin typeface="Courier New" pitchFamily="49" charset="0"/>
                <a:cs typeface="Courier New" pitchFamily="49" charset="0"/>
              </a:rPr>
              <a:t>1</a:t>
            </a:r>
            <a:r>
              <a:rPr lang="en-US" sz="2000" b="1" dirty="0">
                <a:solidFill>
                  <a:schemeClr val="tx1"/>
                </a:solidFill>
                <a:latin typeface="Courier New" pitchFamily="49" charset="0"/>
                <a:cs typeface="Courier New" pitchFamily="49" charset="0"/>
              </a:rPr>
              <a:t> || sequence[</a:t>
            </a:r>
            <a:r>
              <a:rPr lang="en-US" sz="2000" b="1" dirty="0">
                <a:solidFill>
                  <a:srgbClr val="C00000"/>
                </a:solidFill>
                <a:latin typeface="Courier New" pitchFamily="49" charset="0"/>
                <a:cs typeface="Courier New" pitchFamily="49" charset="0"/>
              </a:rPr>
              <a:t>1</a:t>
            </a:r>
            <a:r>
              <a:rPr lang="en-US" sz="2000" b="1" dirty="0">
                <a:solidFill>
                  <a:schemeClr val="tx1"/>
                </a:solidFill>
                <a:latin typeface="Courier New" pitchFamily="49" charset="0"/>
                <a:cs typeface="Courier New" pitchFamily="49" charset="0"/>
              </a:rPr>
              <a:t>] == </a:t>
            </a:r>
            <a:r>
              <a:rPr lang="en-US" sz="2000" b="1" dirty="0">
                <a:solidFill>
                  <a:srgbClr val="C00000"/>
                </a:solidFill>
                <a:latin typeface="Courier New" pitchFamily="49" charset="0"/>
                <a:cs typeface="Courier New" pitchFamily="49" charset="0"/>
              </a:rPr>
              <a:t>0</a:t>
            </a:r>
            <a:r>
              <a:rPr lang="en-US" sz="2000" b="1" dirty="0">
                <a:solidFill>
                  <a:schemeClr val="tx1"/>
                </a:solidFill>
                <a:latin typeface="Courier New" pitchFamily="49" charset="0"/>
                <a:cs typeface="Courier New" pitchFamily="49" charset="0"/>
              </a:rPr>
              <a:t>) {	    </a:t>
            </a:r>
            <a:br>
              <a:rPr lang="en-US" sz="2000" b="1" dirty="0">
                <a:solidFill>
                  <a:schemeClr val="tx1"/>
                </a:solidFill>
                <a:latin typeface="Courier New" pitchFamily="49" charset="0"/>
                <a:cs typeface="Courier New" pitchFamily="49" charset="0"/>
              </a:rPr>
            </a:br>
            <a:r>
              <a:rPr lang="en-US" sz="2000" b="1" dirty="0">
                <a:solidFill>
                  <a:schemeClr val="tx1"/>
                </a:solidFill>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return</a:t>
            </a:r>
            <a:r>
              <a:rPr lang="en-US" sz="2000" b="1" dirty="0">
                <a:solidFill>
                  <a:schemeClr val="tx1"/>
                </a:solidFill>
                <a:latin typeface="Courier New" pitchFamily="49" charset="0"/>
                <a:cs typeface="Courier New" pitchFamily="49" charset="0"/>
              </a:rPr>
              <a:t> </a:t>
            </a:r>
            <a:r>
              <a:rPr lang="en-US" sz="2000" b="1" dirty="0">
                <a:solidFill>
                  <a:srgbClr val="C00000"/>
                </a:solidFill>
                <a:latin typeface="Courier New" pitchFamily="49" charset="0"/>
                <a:cs typeface="Courier New" pitchFamily="49" charset="0"/>
              </a:rPr>
              <a:t>0</a:t>
            </a:r>
            <a:r>
              <a:rPr lang="en-US" sz="2000" b="1" dirty="0">
                <a:solidFill>
                  <a:schemeClr val="tx1"/>
                </a:solidFill>
                <a:latin typeface="Courier New" pitchFamily="49" charset="0"/>
                <a:cs typeface="Courier New" pitchFamily="49" charset="0"/>
              </a:rPr>
              <a:t>;	</a:t>
            </a:r>
            <a:br>
              <a:rPr lang="en-US" sz="2000" b="1" dirty="0">
                <a:solidFill>
                  <a:schemeClr val="tx1"/>
                </a:solidFill>
                <a:latin typeface="Courier New" pitchFamily="49" charset="0"/>
                <a:cs typeface="Courier New" pitchFamily="49" charset="0"/>
              </a:rPr>
            </a:br>
            <a:r>
              <a:rPr lang="en-US" sz="2000" b="1" dirty="0">
                <a:solidFill>
                  <a:schemeClr val="tx1"/>
                </a:solidFill>
                <a:latin typeface="Courier New" pitchFamily="49" charset="0"/>
                <a:cs typeface="Courier New" pitchFamily="49" charset="0"/>
              </a:rPr>
              <a:t>    }</a:t>
            </a:r>
          </a:p>
          <a:p>
            <a:pPr>
              <a:tabLst>
                <a:tab pos="347663" algn="l"/>
                <a:tab pos="682625" algn="l"/>
                <a:tab pos="1087438" algn="l"/>
                <a:tab pos="1377950" algn="l"/>
                <a:tab pos="1712913" algn="l"/>
              </a:tabLst>
            </a:pPr>
            <a:r>
              <a:rPr lang="en-US" sz="2000" b="1" dirty="0">
                <a:solidFill>
                  <a:schemeClr val="tx1"/>
                </a:solidFill>
                <a:latin typeface="Courier New" pitchFamily="49" charset="0"/>
                <a:cs typeface="Courier New" pitchFamily="49" charset="0"/>
              </a:rPr>
              <a:t>    </a:t>
            </a:r>
            <a:br>
              <a:rPr lang="en-US" sz="2000" b="1" dirty="0">
                <a:solidFill>
                  <a:schemeClr val="tx1"/>
                </a:solidFill>
                <a:latin typeface="Courier New" pitchFamily="49" charset="0"/>
                <a:cs typeface="Courier New" pitchFamily="49" charset="0"/>
              </a:rPr>
            </a:br>
            <a:r>
              <a:rPr lang="en-US" sz="2000" b="1" dirty="0">
                <a:solidFill>
                  <a:schemeClr val="tx1"/>
                </a:solidFill>
                <a:latin typeface="Courier New" pitchFamily="49" charset="0"/>
                <a:cs typeface="Courier New" pitchFamily="49" charset="0"/>
              </a:rPr>
              <a:t>    …</a:t>
            </a:r>
          </a:p>
          <a:p>
            <a:pPr>
              <a:tabLst>
                <a:tab pos="347663" algn="l"/>
                <a:tab pos="682625" algn="l"/>
                <a:tab pos="1087438" algn="l"/>
                <a:tab pos="1377950" algn="l"/>
                <a:tab pos="1712913" algn="l"/>
              </a:tabLst>
            </a:pPr>
            <a:r>
              <a:rPr lang="en-US" sz="2000" b="1" dirty="0">
                <a:solidFill>
                  <a:schemeClr val="tx1"/>
                </a:solidFill>
                <a:latin typeface="Courier New" pitchFamily="49" charset="0"/>
                <a:cs typeface="Courier New" pitchFamily="49" charset="0"/>
              </a:rPr>
              <a:t>    </a:t>
            </a:r>
            <a:br>
              <a:rPr lang="en-US" sz="2000" b="1" dirty="0">
                <a:solidFill>
                  <a:schemeClr val="tx1"/>
                </a:solidFill>
                <a:latin typeface="Courier New" pitchFamily="49" charset="0"/>
                <a:cs typeface="Courier New" pitchFamily="49" charset="0"/>
              </a:rPr>
            </a:br>
            <a:r>
              <a:rPr lang="en-US" sz="2000" b="1" dirty="0">
                <a:solidFill>
                  <a:schemeClr val="tx1"/>
                </a:solidFill>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return</a:t>
            </a:r>
            <a:r>
              <a:rPr lang="en-US" sz="2000" b="1" dirty="0">
                <a:solidFill>
                  <a:schemeClr val="tx1"/>
                </a:solidFill>
                <a:latin typeface="Courier New" pitchFamily="49" charset="0"/>
                <a:cs typeface="Courier New" pitchFamily="49" charset="0"/>
              </a:rPr>
              <a:t> </a:t>
            </a:r>
            <a:r>
              <a:rPr lang="en-US" sz="2000" b="1" dirty="0">
                <a:solidFill>
                  <a:srgbClr val="C00000"/>
                </a:solidFill>
                <a:latin typeface="Courier New" pitchFamily="49" charset="0"/>
                <a:cs typeface="Courier New" pitchFamily="49" charset="0"/>
              </a:rPr>
              <a:t>1</a:t>
            </a:r>
            <a:r>
              <a:rPr lang="en-US" sz="2000" b="1" dirty="0">
                <a:solidFill>
                  <a:schemeClr val="tx1"/>
                </a:solidFill>
                <a:latin typeface="Courier New" pitchFamily="49" charset="0"/>
                <a:cs typeface="Courier New" pitchFamily="49" charset="0"/>
              </a:rPr>
              <a:t>; </a:t>
            </a:r>
            <a:br>
              <a:rPr lang="en-US" sz="2000" b="1" dirty="0">
                <a:solidFill>
                  <a:schemeClr val="tx1"/>
                </a:solidFill>
                <a:latin typeface="Courier New" pitchFamily="49" charset="0"/>
                <a:cs typeface="Courier New" pitchFamily="49" charset="0"/>
              </a:rPr>
            </a:br>
            <a:r>
              <a:rPr lang="en-US" sz="2000" b="1" dirty="0">
                <a:solidFill>
                  <a:schemeClr val="tx1"/>
                </a:solidFill>
                <a:latin typeface="Courier New" pitchFamily="49" charset="0"/>
                <a:cs typeface="Courier New" pitchFamily="49" charset="0"/>
              </a:rPr>
              <a:t>}</a:t>
            </a:r>
          </a:p>
        </p:txBody>
      </p:sp>
    </p:spTree>
    <p:extLst>
      <p:ext uri="{BB962C8B-B14F-4D97-AF65-F5344CB8AC3E}">
        <p14:creationId xmlns:p14="http://schemas.microsoft.com/office/powerpoint/2010/main" val="3321461696"/>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dirty="0">
                <a:solidFill>
                  <a:srgbClr val="0000FF"/>
                </a:solidFill>
              </a:rPr>
              <a:t>Case Study PE2 (Q2)</a:t>
            </a:r>
          </a:p>
        </p:txBody>
      </p:sp>
      <p:sp>
        <p:nvSpPr>
          <p:cNvPr id="43" name="Slide Number Placeholder 42"/>
          <p:cNvSpPr>
            <a:spLocks noGrp="1"/>
          </p:cNvSpPr>
          <p:nvPr>
            <p:ph type="sldNum" sz="quarter" idx="12"/>
          </p:nvPr>
        </p:nvSpPr>
        <p:spPr/>
        <p:txBody>
          <a:bodyPr>
            <a:normAutofit/>
          </a:bodyPr>
          <a:lstStyle/>
          <a:p>
            <a:pPr>
              <a:defRPr/>
            </a:pPr>
            <a:r>
              <a:rPr lang="en-US" dirty="0"/>
              <a:t>Week13 - </a:t>
            </a:r>
            <a:fld id="{F7EC234A-9094-4BB8-9EA4-75ECDA8A365B}" type="slidenum">
              <a:rPr lang="en-US"/>
              <a:pPr>
                <a:defRPr/>
              </a:pPr>
              <a:t>58</a:t>
            </a:fld>
            <a:endParaRPr lang="en-US" dirty="0"/>
          </a:p>
        </p:txBody>
      </p:sp>
      <p:sp>
        <p:nvSpPr>
          <p:cNvPr id="6"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HighlightTextShape201406241503265130"/>
          <p:cNvSpPr>
            <a:spLocks noChangeArrowheads="1"/>
          </p:cNvSpPr>
          <p:nvPr/>
        </p:nvSpPr>
        <p:spPr bwMode="auto">
          <a:xfrm>
            <a:off x="491319" y="12192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r>
              <a:rPr lang="en-US" sz="2400" dirty="0"/>
              <a:t>Given a word (i.e., a sequence of one or more letters), it is possible to </a:t>
            </a:r>
            <a:r>
              <a:rPr lang="en-US" sz="2400" b="1" dirty="0"/>
              <a:t>rotate the letters in the word k positions to the right</a:t>
            </a:r>
            <a:r>
              <a:rPr lang="en-US" sz="2400" dirty="0"/>
              <a:t>, where k is a positive integer.</a:t>
            </a:r>
          </a:p>
          <a:p>
            <a:pPr marL="288925" indent="-288925" eaLnBrk="1" hangingPunct="1">
              <a:spcBef>
                <a:spcPts val="600"/>
              </a:spcBef>
              <a:buClr>
                <a:schemeClr val="bg1">
                  <a:lumMod val="50000"/>
                </a:schemeClr>
              </a:buClr>
              <a:buSzPct val="120000"/>
              <a:buFont typeface="Wingdings" pitchFamily="2" charset="2"/>
              <a:buChar char="§"/>
            </a:pPr>
            <a:endParaRPr lang="en-US" sz="2400" dirty="0"/>
          </a:p>
          <a:p>
            <a:pPr marL="288925" indent="-288925" eaLnBrk="1" hangingPunct="1">
              <a:spcBef>
                <a:spcPts val="600"/>
              </a:spcBef>
              <a:buClr>
                <a:schemeClr val="bg1">
                  <a:lumMod val="50000"/>
                </a:schemeClr>
              </a:buClr>
              <a:buSzPct val="120000"/>
              <a:buFont typeface="Wingdings" pitchFamily="2" charset="2"/>
              <a:buChar char="§"/>
            </a:pPr>
            <a:r>
              <a:rPr lang="en-US" sz="2400" dirty="0"/>
              <a:t>For example, if the word is "potato", the results of some of the rotations are as shown below:</a:t>
            </a:r>
          </a:p>
          <a:p>
            <a:pPr marL="746125" lvl="1" indent="-288925">
              <a:spcBef>
                <a:spcPts val="600"/>
              </a:spcBef>
              <a:buClr>
                <a:schemeClr val="bg1">
                  <a:lumMod val="50000"/>
                </a:schemeClr>
              </a:buClr>
              <a:buSzPct val="120000"/>
              <a:buFont typeface="Wingdings" pitchFamily="2" charset="2"/>
              <a:buChar char="§"/>
            </a:pPr>
            <a:r>
              <a:rPr lang="en-US" sz="2400" dirty="0"/>
              <a:t>k = 1: "</a:t>
            </a:r>
            <a:r>
              <a:rPr lang="en-US" sz="2400" dirty="0" err="1"/>
              <a:t>opotat</a:t>
            </a:r>
            <a:r>
              <a:rPr lang="en-US" sz="2400" dirty="0"/>
              <a:t>"</a:t>
            </a:r>
          </a:p>
          <a:p>
            <a:pPr marL="746125" lvl="1" indent="-288925">
              <a:spcBef>
                <a:spcPts val="600"/>
              </a:spcBef>
              <a:buClr>
                <a:schemeClr val="bg1">
                  <a:lumMod val="50000"/>
                </a:schemeClr>
              </a:buClr>
              <a:buSzPct val="120000"/>
              <a:buFont typeface="Wingdings" pitchFamily="2" charset="2"/>
              <a:buChar char="§"/>
            </a:pPr>
            <a:r>
              <a:rPr lang="en-US" sz="2400" dirty="0"/>
              <a:t>k = 3: "</a:t>
            </a:r>
            <a:r>
              <a:rPr lang="en-US" sz="2400" dirty="0" err="1"/>
              <a:t>atopot</a:t>
            </a:r>
            <a:r>
              <a:rPr lang="en-US" sz="2400" dirty="0"/>
              <a:t>"</a:t>
            </a:r>
          </a:p>
          <a:p>
            <a:pPr marL="746125" lvl="1" indent="-288925">
              <a:spcBef>
                <a:spcPts val="600"/>
              </a:spcBef>
              <a:buClr>
                <a:schemeClr val="bg1">
                  <a:lumMod val="50000"/>
                </a:schemeClr>
              </a:buClr>
              <a:buSzPct val="120000"/>
              <a:buFont typeface="Wingdings" pitchFamily="2" charset="2"/>
              <a:buChar char="§"/>
            </a:pPr>
            <a:r>
              <a:rPr lang="en-US" sz="2400" dirty="0"/>
              <a:t>k = 60002: "</a:t>
            </a:r>
            <a:r>
              <a:rPr lang="en-US" sz="2400" dirty="0" err="1"/>
              <a:t>topota</a:t>
            </a:r>
            <a:r>
              <a:rPr lang="en-US" sz="2400" dirty="0"/>
              <a:t>"</a:t>
            </a:r>
            <a:br>
              <a:rPr lang="en-US" sz="2400" dirty="0"/>
            </a:br>
            <a:endParaRPr lang="en-US" sz="2400" dirty="0"/>
          </a:p>
        </p:txBody>
      </p:sp>
      <p:sp>
        <p:nvSpPr>
          <p:cNvPr id="7" name="HighlightTextShape201406241503265130">
            <a:extLst>
              <a:ext uri="{FF2B5EF4-FFF2-40B4-BE49-F238E27FC236}">
                <a16:creationId xmlns:a16="http://schemas.microsoft.com/office/drawing/2014/main" id="{7FB84273-48E9-4A61-8B72-B7B797A1A214}"/>
              </a:ext>
            </a:extLst>
          </p:cNvPr>
          <p:cNvSpPr>
            <a:spLocks noChangeArrowheads="1"/>
          </p:cNvSpPr>
          <p:nvPr/>
        </p:nvSpPr>
        <p:spPr bwMode="auto">
          <a:xfrm>
            <a:off x="4879388" y="11430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endParaRPr lang="en-US" sz="2800" dirty="0" err="1"/>
          </a:p>
        </p:txBody>
      </p:sp>
    </p:spTree>
    <p:extLst>
      <p:ext uri="{BB962C8B-B14F-4D97-AF65-F5344CB8AC3E}">
        <p14:creationId xmlns:p14="http://schemas.microsoft.com/office/powerpoint/2010/main" val="2201483459"/>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dirty="0">
                <a:solidFill>
                  <a:srgbClr val="0000FF"/>
                </a:solidFill>
              </a:rPr>
              <a:t>Case Study PE2 (Q2)</a:t>
            </a:r>
          </a:p>
        </p:txBody>
      </p:sp>
      <p:sp>
        <p:nvSpPr>
          <p:cNvPr id="43" name="Slide Number Placeholder 42"/>
          <p:cNvSpPr>
            <a:spLocks noGrp="1"/>
          </p:cNvSpPr>
          <p:nvPr>
            <p:ph type="sldNum" sz="quarter" idx="12"/>
          </p:nvPr>
        </p:nvSpPr>
        <p:spPr/>
        <p:txBody>
          <a:bodyPr>
            <a:normAutofit/>
          </a:bodyPr>
          <a:lstStyle/>
          <a:p>
            <a:pPr>
              <a:defRPr/>
            </a:pPr>
            <a:r>
              <a:rPr lang="en-US" dirty="0"/>
              <a:t>Week13 - </a:t>
            </a:r>
            <a:fld id="{F7EC234A-9094-4BB8-9EA4-75ECDA8A365B}" type="slidenum">
              <a:rPr lang="en-US"/>
              <a:pPr>
                <a:defRPr/>
              </a:pPr>
              <a:t>59</a:t>
            </a:fld>
            <a:endParaRPr lang="en-US" dirty="0"/>
          </a:p>
        </p:txBody>
      </p:sp>
      <p:sp>
        <p:nvSpPr>
          <p:cNvPr id="6"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HighlightTextShape201406241503265130"/>
          <p:cNvSpPr>
            <a:spLocks noChangeArrowheads="1"/>
          </p:cNvSpPr>
          <p:nvPr/>
        </p:nvSpPr>
        <p:spPr bwMode="auto">
          <a:xfrm>
            <a:off x="491319" y="12192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r>
              <a:rPr lang="en-US" sz="2800" dirty="0"/>
              <a:t>Break it down! </a:t>
            </a:r>
          </a:p>
          <a:p>
            <a:pPr marL="746125" lvl="1" indent="-288925">
              <a:spcBef>
                <a:spcPts val="600"/>
              </a:spcBef>
              <a:buClr>
                <a:schemeClr val="bg1">
                  <a:lumMod val="50000"/>
                </a:schemeClr>
              </a:buClr>
              <a:buSzPct val="120000"/>
              <a:buFont typeface="Wingdings" pitchFamily="2" charset="2"/>
              <a:buChar char="§"/>
            </a:pPr>
            <a:r>
              <a:rPr lang="en-US" sz="2800" dirty="0"/>
              <a:t>How to rotate 1 time?</a:t>
            </a:r>
          </a:p>
          <a:p>
            <a:pPr marL="746125" lvl="1" indent="-288925">
              <a:spcBef>
                <a:spcPts val="600"/>
              </a:spcBef>
              <a:buClr>
                <a:schemeClr val="bg1">
                  <a:lumMod val="50000"/>
                </a:schemeClr>
              </a:buClr>
              <a:buSzPct val="120000"/>
              <a:buFont typeface="Wingdings" pitchFamily="2" charset="2"/>
              <a:buChar char="§"/>
            </a:pPr>
            <a:endParaRPr lang="en-US" sz="2800" dirty="0"/>
          </a:p>
          <a:p>
            <a:pPr marL="288925" indent="-288925" eaLnBrk="1" hangingPunct="1">
              <a:spcBef>
                <a:spcPts val="600"/>
              </a:spcBef>
              <a:buClr>
                <a:schemeClr val="bg1">
                  <a:lumMod val="50000"/>
                </a:schemeClr>
              </a:buClr>
              <a:buSzPct val="120000"/>
              <a:buFont typeface="Wingdings" pitchFamily="2" charset="2"/>
              <a:buChar char="§"/>
            </a:pPr>
            <a:r>
              <a:rPr lang="en-US" sz="2800" dirty="0"/>
              <a:t>Borrowing from what we know!</a:t>
            </a:r>
          </a:p>
        </p:txBody>
      </p:sp>
      <p:sp>
        <p:nvSpPr>
          <p:cNvPr id="7" name="HighlightTextShape201406241503265130">
            <a:extLst>
              <a:ext uri="{FF2B5EF4-FFF2-40B4-BE49-F238E27FC236}">
                <a16:creationId xmlns:a16="http://schemas.microsoft.com/office/drawing/2014/main" id="{7FB84273-48E9-4A61-8B72-B7B797A1A214}"/>
              </a:ext>
            </a:extLst>
          </p:cNvPr>
          <p:cNvSpPr>
            <a:spLocks noChangeArrowheads="1"/>
          </p:cNvSpPr>
          <p:nvPr/>
        </p:nvSpPr>
        <p:spPr bwMode="auto">
          <a:xfrm>
            <a:off x="4879388" y="11430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endParaRPr lang="en-US" sz="2800" dirty="0" err="1"/>
          </a:p>
        </p:txBody>
      </p:sp>
      <p:grpSp>
        <p:nvGrpSpPr>
          <p:cNvPr id="9" name="Group 43">
            <a:extLst>
              <a:ext uri="{FF2B5EF4-FFF2-40B4-BE49-F238E27FC236}">
                <a16:creationId xmlns:a16="http://schemas.microsoft.com/office/drawing/2014/main" id="{CD8005CE-EF4E-4591-A2DC-86B5671C401F}"/>
              </a:ext>
            </a:extLst>
          </p:cNvPr>
          <p:cNvGrpSpPr>
            <a:grpSpLocks/>
          </p:cNvGrpSpPr>
          <p:nvPr/>
        </p:nvGrpSpPr>
        <p:grpSpPr bwMode="auto">
          <a:xfrm>
            <a:off x="1444189" y="4125766"/>
            <a:ext cx="3048000" cy="409575"/>
            <a:chOff x="1344" y="2064"/>
            <a:chExt cx="1920" cy="258"/>
          </a:xfrm>
        </p:grpSpPr>
        <p:sp>
          <p:nvSpPr>
            <p:cNvPr id="10" name="Text Box 44">
              <a:extLst>
                <a:ext uri="{FF2B5EF4-FFF2-40B4-BE49-F238E27FC236}">
                  <a16:creationId xmlns:a16="http://schemas.microsoft.com/office/drawing/2014/main" id="{B431AF32-BD39-4668-97BC-4A7306E40CC9}"/>
                </a:ext>
              </a:extLst>
            </p:cNvPr>
            <p:cNvSpPr txBox="1">
              <a:spLocks noChangeArrowheads="1"/>
            </p:cNvSpPr>
            <p:nvPr/>
          </p:nvSpPr>
          <p:spPr bwMode="auto">
            <a:xfrm>
              <a:off x="1344" y="2064"/>
              <a:ext cx="384" cy="258"/>
            </a:xfrm>
            <a:prstGeom prst="rect">
              <a:avLst/>
            </a:prstGeom>
            <a:solidFill>
              <a:srgbClr val="FFC000"/>
            </a:solidFill>
            <a:ln w="12700" cap="sq">
              <a:solidFill>
                <a:schemeClr val="tx1"/>
              </a:solidFill>
              <a:miter lim="800000"/>
              <a:headEnd type="none" w="sm" len="sm"/>
              <a:tailEnd type="none" w="sm" len="sm"/>
            </a:ln>
          </p:spPr>
          <p:txBody>
            <a:bodyPr>
              <a:spAutoFit/>
            </a:bodyPr>
            <a:lstStyle/>
            <a:p>
              <a:pPr algn="ctr">
                <a:spcBef>
                  <a:spcPct val="50000"/>
                </a:spcBef>
              </a:pPr>
              <a:r>
                <a:rPr lang="en-US" sz="2000" dirty="0"/>
                <a:t>1</a:t>
              </a:r>
            </a:p>
          </p:txBody>
        </p:sp>
        <p:sp>
          <p:nvSpPr>
            <p:cNvPr id="11" name="Text Box 45">
              <a:extLst>
                <a:ext uri="{FF2B5EF4-FFF2-40B4-BE49-F238E27FC236}">
                  <a16:creationId xmlns:a16="http://schemas.microsoft.com/office/drawing/2014/main" id="{ACB647D9-D99D-4902-9ABC-E2D459361B31}"/>
                </a:ext>
              </a:extLst>
            </p:cNvPr>
            <p:cNvSpPr txBox="1">
              <a:spLocks noChangeArrowheads="1"/>
            </p:cNvSpPr>
            <p:nvPr/>
          </p:nvSpPr>
          <p:spPr bwMode="auto">
            <a:xfrm>
              <a:off x="1728" y="2064"/>
              <a:ext cx="384" cy="258"/>
            </a:xfrm>
            <a:prstGeom prst="rect">
              <a:avLst/>
            </a:prstGeom>
            <a:solidFill>
              <a:srgbClr val="FFC000"/>
            </a:solidFill>
            <a:ln w="12700" cap="sq">
              <a:solidFill>
                <a:schemeClr val="tx1"/>
              </a:solidFill>
              <a:miter lim="800000"/>
              <a:headEnd type="none" w="sm" len="sm"/>
              <a:tailEnd type="none" w="sm" len="sm"/>
            </a:ln>
          </p:spPr>
          <p:txBody>
            <a:bodyPr>
              <a:spAutoFit/>
            </a:bodyPr>
            <a:lstStyle/>
            <a:p>
              <a:pPr algn="ctr">
                <a:spcBef>
                  <a:spcPct val="50000"/>
                </a:spcBef>
              </a:pPr>
              <a:r>
                <a:rPr lang="en-US" sz="2000" dirty="0"/>
                <a:t>5</a:t>
              </a:r>
            </a:p>
          </p:txBody>
        </p:sp>
        <p:sp>
          <p:nvSpPr>
            <p:cNvPr id="12" name="Text Box 46">
              <a:extLst>
                <a:ext uri="{FF2B5EF4-FFF2-40B4-BE49-F238E27FC236}">
                  <a16:creationId xmlns:a16="http://schemas.microsoft.com/office/drawing/2014/main" id="{EE162076-1EBF-4CDC-949D-3A2DEB85BF9F}"/>
                </a:ext>
              </a:extLst>
            </p:cNvPr>
            <p:cNvSpPr txBox="1">
              <a:spLocks noChangeArrowheads="1"/>
            </p:cNvSpPr>
            <p:nvPr/>
          </p:nvSpPr>
          <p:spPr bwMode="auto">
            <a:xfrm>
              <a:off x="2112" y="2064"/>
              <a:ext cx="384" cy="258"/>
            </a:xfrm>
            <a:prstGeom prst="rect">
              <a:avLst/>
            </a:prstGeom>
            <a:solidFill>
              <a:srgbClr val="FFC000"/>
            </a:solidFill>
            <a:ln w="12700" cap="sq">
              <a:solidFill>
                <a:schemeClr val="tx1"/>
              </a:solidFill>
              <a:miter lim="800000"/>
              <a:headEnd type="none" w="sm" len="sm"/>
              <a:tailEnd type="none" w="sm" len="sm"/>
            </a:ln>
          </p:spPr>
          <p:txBody>
            <a:bodyPr>
              <a:spAutoFit/>
            </a:bodyPr>
            <a:lstStyle/>
            <a:p>
              <a:pPr algn="ctr">
                <a:spcBef>
                  <a:spcPct val="50000"/>
                </a:spcBef>
              </a:pPr>
              <a:r>
                <a:rPr lang="en-US" sz="2000" dirty="0"/>
                <a:t>6</a:t>
              </a:r>
            </a:p>
          </p:txBody>
        </p:sp>
        <p:sp>
          <p:nvSpPr>
            <p:cNvPr id="13" name="Text Box 47">
              <a:extLst>
                <a:ext uri="{FF2B5EF4-FFF2-40B4-BE49-F238E27FC236}">
                  <a16:creationId xmlns:a16="http://schemas.microsoft.com/office/drawing/2014/main" id="{D12B2CFF-E5DA-4D36-8719-FEE523F5A932}"/>
                </a:ext>
              </a:extLst>
            </p:cNvPr>
            <p:cNvSpPr txBox="1">
              <a:spLocks noChangeArrowheads="1"/>
            </p:cNvSpPr>
            <p:nvPr/>
          </p:nvSpPr>
          <p:spPr bwMode="auto">
            <a:xfrm>
              <a:off x="2496" y="2064"/>
              <a:ext cx="384" cy="258"/>
            </a:xfrm>
            <a:prstGeom prst="rect">
              <a:avLst/>
            </a:prstGeom>
            <a:solidFill>
              <a:srgbClr val="FFC000"/>
            </a:solidFill>
            <a:ln w="12700" cap="sq">
              <a:solidFill>
                <a:schemeClr val="tx1"/>
              </a:solidFill>
              <a:miter lim="800000"/>
              <a:headEnd type="none" w="sm" len="sm"/>
              <a:tailEnd type="none" w="sm" len="sm"/>
            </a:ln>
          </p:spPr>
          <p:txBody>
            <a:bodyPr>
              <a:spAutoFit/>
            </a:bodyPr>
            <a:lstStyle/>
            <a:p>
              <a:pPr algn="ctr">
                <a:spcBef>
                  <a:spcPct val="50000"/>
                </a:spcBef>
              </a:pPr>
              <a:r>
                <a:rPr lang="en-US" sz="2000" dirty="0"/>
                <a:t>7</a:t>
              </a:r>
            </a:p>
          </p:txBody>
        </p:sp>
        <p:sp>
          <p:nvSpPr>
            <p:cNvPr id="14" name="Text Box 48">
              <a:extLst>
                <a:ext uri="{FF2B5EF4-FFF2-40B4-BE49-F238E27FC236}">
                  <a16:creationId xmlns:a16="http://schemas.microsoft.com/office/drawing/2014/main" id="{F434E26F-9D44-4F42-8A2D-03CE410687CA}"/>
                </a:ext>
              </a:extLst>
            </p:cNvPr>
            <p:cNvSpPr txBox="1">
              <a:spLocks noChangeArrowheads="1"/>
            </p:cNvSpPr>
            <p:nvPr/>
          </p:nvSpPr>
          <p:spPr bwMode="auto">
            <a:xfrm>
              <a:off x="2880" y="2064"/>
              <a:ext cx="384" cy="258"/>
            </a:xfrm>
            <a:prstGeom prst="rect">
              <a:avLst/>
            </a:prstGeom>
            <a:solidFill>
              <a:srgbClr val="FFC000"/>
            </a:solidFill>
            <a:ln w="12700" cap="sq">
              <a:solidFill>
                <a:schemeClr val="tx1"/>
              </a:solidFill>
              <a:miter lim="800000"/>
              <a:headEnd type="none" w="sm" len="sm"/>
              <a:tailEnd type="none" w="sm" len="sm"/>
            </a:ln>
          </p:spPr>
          <p:txBody>
            <a:bodyPr>
              <a:spAutoFit/>
            </a:bodyPr>
            <a:lstStyle/>
            <a:p>
              <a:pPr algn="ctr">
                <a:spcBef>
                  <a:spcPct val="50000"/>
                </a:spcBef>
              </a:pPr>
              <a:r>
                <a:rPr lang="en-US" sz="2000" dirty="0"/>
                <a:t>10</a:t>
              </a:r>
            </a:p>
          </p:txBody>
        </p:sp>
      </p:grpSp>
      <p:grpSp>
        <p:nvGrpSpPr>
          <p:cNvPr id="15" name="Group 32">
            <a:extLst>
              <a:ext uri="{FF2B5EF4-FFF2-40B4-BE49-F238E27FC236}">
                <a16:creationId xmlns:a16="http://schemas.microsoft.com/office/drawing/2014/main" id="{22C06DE3-D4C2-4D55-B8EC-2F20AE3F8AFC}"/>
              </a:ext>
            </a:extLst>
          </p:cNvPr>
          <p:cNvGrpSpPr>
            <a:grpSpLocks/>
          </p:cNvGrpSpPr>
          <p:nvPr/>
        </p:nvGrpSpPr>
        <p:grpSpPr bwMode="auto">
          <a:xfrm>
            <a:off x="1444189" y="3384312"/>
            <a:ext cx="3048000" cy="409575"/>
            <a:chOff x="1344" y="1584"/>
            <a:chExt cx="1920" cy="258"/>
          </a:xfrm>
        </p:grpSpPr>
        <p:sp>
          <p:nvSpPr>
            <p:cNvPr id="16" name="Text Box 33">
              <a:extLst>
                <a:ext uri="{FF2B5EF4-FFF2-40B4-BE49-F238E27FC236}">
                  <a16:creationId xmlns:a16="http://schemas.microsoft.com/office/drawing/2014/main" id="{EC8F0E0A-B09B-4EF1-B93D-01C54114AEA5}"/>
                </a:ext>
              </a:extLst>
            </p:cNvPr>
            <p:cNvSpPr txBox="1">
              <a:spLocks noChangeArrowheads="1"/>
            </p:cNvSpPr>
            <p:nvPr/>
          </p:nvSpPr>
          <p:spPr bwMode="auto">
            <a:xfrm>
              <a:off x="1344" y="1584"/>
              <a:ext cx="384" cy="258"/>
            </a:xfrm>
            <a:prstGeom prst="rect">
              <a:avLst/>
            </a:prstGeom>
            <a:solidFill>
              <a:srgbClr val="FFC000"/>
            </a:solidFill>
            <a:ln w="12700" cap="sq">
              <a:solidFill>
                <a:schemeClr val="tx1"/>
              </a:solidFill>
              <a:miter lim="800000"/>
              <a:headEnd type="none" w="sm" len="sm"/>
              <a:tailEnd type="none" w="sm" len="sm"/>
            </a:ln>
          </p:spPr>
          <p:txBody>
            <a:bodyPr>
              <a:spAutoFit/>
            </a:bodyPr>
            <a:lstStyle/>
            <a:p>
              <a:pPr algn="ctr">
                <a:spcBef>
                  <a:spcPct val="50000"/>
                </a:spcBef>
              </a:pPr>
              <a:r>
                <a:rPr lang="en-US" sz="2000"/>
                <a:t>5</a:t>
              </a:r>
            </a:p>
          </p:txBody>
        </p:sp>
        <p:sp>
          <p:nvSpPr>
            <p:cNvPr id="17" name="Text Box 34">
              <a:extLst>
                <a:ext uri="{FF2B5EF4-FFF2-40B4-BE49-F238E27FC236}">
                  <a16:creationId xmlns:a16="http://schemas.microsoft.com/office/drawing/2014/main" id="{52BD0AAC-A86E-4B93-9698-6110C9A68169}"/>
                </a:ext>
              </a:extLst>
            </p:cNvPr>
            <p:cNvSpPr txBox="1">
              <a:spLocks noChangeArrowheads="1"/>
            </p:cNvSpPr>
            <p:nvPr/>
          </p:nvSpPr>
          <p:spPr bwMode="auto">
            <a:xfrm>
              <a:off x="1728" y="1584"/>
              <a:ext cx="384" cy="258"/>
            </a:xfrm>
            <a:prstGeom prst="rect">
              <a:avLst/>
            </a:prstGeom>
            <a:solidFill>
              <a:srgbClr val="FFC000"/>
            </a:solidFill>
            <a:ln w="12700" cap="sq">
              <a:solidFill>
                <a:schemeClr val="tx1"/>
              </a:solidFill>
              <a:miter lim="800000"/>
              <a:headEnd type="none" w="sm" len="sm"/>
              <a:tailEnd type="none" w="sm" len="sm"/>
            </a:ln>
          </p:spPr>
          <p:txBody>
            <a:bodyPr>
              <a:spAutoFit/>
            </a:bodyPr>
            <a:lstStyle/>
            <a:p>
              <a:pPr algn="ctr">
                <a:spcBef>
                  <a:spcPct val="50000"/>
                </a:spcBef>
              </a:pPr>
              <a:r>
                <a:rPr lang="en-US" sz="2000" dirty="0"/>
                <a:t>6</a:t>
              </a:r>
            </a:p>
          </p:txBody>
        </p:sp>
        <p:sp>
          <p:nvSpPr>
            <p:cNvPr id="18" name="Text Box 35">
              <a:extLst>
                <a:ext uri="{FF2B5EF4-FFF2-40B4-BE49-F238E27FC236}">
                  <a16:creationId xmlns:a16="http://schemas.microsoft.com/office/drawing/2014/main" id="{5D25EB8E-2326-45EF-9D3C-DFDDD1005865}"/>
                </a:ext>
              </a:extLst>
            </p:cNvPr>
            <p:cNvSpPr txBox="1">
              <a:spLocks noChangeArrowheads="1"/>
            </p:cNvSpPr>
            <p:nvPr/>
          </p:nvSpPr>
          <p:spPr bwMode="auto">
            <a:xfrm>
              <a:off x="2112" y="1584"/>
              <a:ext cx="384" cy="258"/>
            </a:xfrm>
            <a:prstGeom prst="rect">
              <a:avLst/>
            </a:prstGeom>
            <a:solidFill>
              <a:srgbClr val="FFC000"/>
            </a:solidFill>
            <a:ln w="12700" cap="sq">
              <a:solidFill>
                <a:schemeClr val="tx1"/>
              </a:solidFill>
              <a:miter lim="800000"/>
              <a:headEnd type="none" w="sm" len="sm"/>
              <a:tailEnd type="none" w="sm" len="sm"/>
            </a:ln>
          </p:spPr>
          <p:txBody>
            <a:bodyPr>
              <a:spAutoFit/>
            </a:bodyPr>
            <a:lstStyle/>
            <a:p>
              <a:pPr algn="ctr">
                <a:spcBef>
                  <a:spcPct val="50000"/>
                </a:spcBef>
              </a:pPr>
              <a:r>
                <a:rPr lang="en-US" sz="2000" dirty="0"/>
                <a:t>7</a:t>
              </a:r>
            </a:p>
          </p:txBody>
        </p:sp>
        <p:sp>
          <p:nvSpPr>
            <p:cNvPr id="19" name="Text Box 36">
              <a:extLst>
                <a:ext uri="{FF2B5EF4-FFF2-40B4-BE49-F238E27FC236}">
                  <a16:creationId xmlns:a16="http://schemas.microsoft.com/office/drawing/2014/main" id="{C86C7FF8-CE16-4C4D-9F0D-180C1A366D2B}"/>
                </a:ext>
              </a:extLst>
            </p:cNvPr>
            <p:cNvSpPr txBox="1">
              <a:spLocks noChangeArrowheads="1"/>
            </p:cNvSpPr>
            <p:nvPr/>
          </p:nvSpPr>
          <p:spPr bwMode="auto">
            <a:xfrm>
              <a:off x="2496" y="1584"/>
              <a:ext cx="384" cy="258"/>
            </a:xfrm>
            <a:prstGeom prst="rect">
              <a:avLst/>
            </a:prstGeom>
            <a:solidFill>
              <a:srgbClr val="FFC000"/>
            </a:solidFill>
            <a:ln w="12700" cap="sq">
              <a:solidFill>
                <a:schemeClr val="tx1"/>
              </a:solidFill>
              <a:miter lim="800000"/>
              <a:headEnd type="none" w="sm" len="sm"/>
              <a:tailEnd type="none" w="sm" len="sm"/>
            </a:ln>
          </p:spPr>
          <p:txBody>
            <a:bodyPr>
              <a:spAutoFit/>
            </a:bodyPr>
            <a:lstStyle/>
            <a:p>
              <a:pPr algn="ctr">
                <a:spcBef>
                  <a:spcPct val="50000"/>
                </a:spcBef>
              </a:pPr>
              <a:r>
                <a:rPr lang="en-US" sz="2000" dirty="0"/>
                <a:t>10</a:t>
              </a:r>
            </a:p>
          </p:txBody>
        </p:sp>
        <p:sp>
          <p:nvSpPr>
            <p:cNvPr id="20" name="Text Box 37">
              <a:extLst>
                <a:ext uri="{FF2B5EF4-FFF2-40B4-BE49-F238E27FC236}">
                  <a16:creationId xmlns:a16="http://schemas.microsoft.com/office/drawing/2014/main" id="{E2730A0D-1A23-4508-A1AD-3A80E7F0D3A3}"/>
                </a:ext>
              </a:extLst>
            </p:cNvPr>
            <p:cNvSpPr txBox="1">
              <a:spLocks noChangeArrowheads="1"/>
            </p:cNvSpPr>
            <p:nvPr/>
          </p:nvSpPr>
          <p:spPr bwMode="auto">
            <a:xfrm>
              <a:off x="2880" y="1584"/>
              <a:ext cx="384" cy="258"/>
            </a:xfrm>
            <a:prstGeom prst="rect">
              <a:avLst/>
            </a:prstGeom>
            <a:noFill/>
            <a:ln w="12700" cap="sq">
              <a:solidFill>
                <a:schemeClr val="tx1"/>
              </a:solidFill>
              <a:miter lim="800000"/>
              <a:headEnd type="none" w="sm" len="sm"/>
              <a:tailEnd type="none" w="sm" len="sm"/>
            </a:ln>
          </p:spPr>
          <p:txBody>
            <a:bodyPr>
              <a:spAutoFit/>
            </a:bodyPr>
            <a:lstStyle/>
            <a:p>
              <a:pPr algn="ctr">
                <a:spcBef>
                  <a:spcPct val="50000"/>
                </a:spcBef>
              </a:pPr>
              <a:r>
                <a:rPr lang="en-US" sz="2000" dirty="0"/>
                <a:t>1</a:t>
              </a:r>
            </a:p>
          </p:txBody>
        </p:sp>
      </p:grpSp>
      <p:grpSp>
        <p:nvGrpSpPr>
          <p:cNvPr id="21" name="Group 59">
            <a:extLst>
              <a:ext uri="{FF2B5EF4-FFF2-40B4-BE49-F238E27FC236}">
                <a16:creationId xmlns:a16="http://schemas.microsoft.com/office/drawing/2014/main" id="{5F4072AC-DB54-4EE4-9D0D-40BADD9419AE}"/>
              </a:ext>
            </a:extLst>
          </p:cNvPr>
          <p:cNvGrpSpPr>
            <a:grpSpLocks/>
          </p:cNvGrpSpPr>
          <p:nvPr/>
        </p:nvGrpSpPr>
        <p:grpSpPr bwMode="auto">
          <a:xfrm>
            <a:off x="1565335" y="3424276"/>
            <a:ext cx="6062173" cy="1178895"/>
            <a:chOff x="2243419" y="2908587"/>
            <a:chExt cx="6062381" cy="1178895"/>
          </a:xfrm>
        </p:grpSpPr>
        <p:sp>
          <p:nvSpPr>
            <p:cNvPr id="22" name="Oval 52">
              <a:extLst>
                <a:ext uri="{FF2B5EF4-FFF2-40B4-BE49-F238E27FC236}">
                  <a16:creationId xmlns:a16="http://schemas.microsoft.com/office/drawing/2014/main" id="{7143B5CB-7D9E-4403-8093-19DE786B4FD7}"/>
                </a:ext>
              </a:extLst>
            </p:cNvPr>
            <p:cNvSpPr>
              <a:spLocks noChangeArrowheads="1"/>
            </p:cNvSpPr>
            <p:nvPr/>
          </p:nvSpPr>
          <p:spPr bwMode="auto">
            <a:xfrm>
              <a:off x="2243419" y="3554082"/>
              <a:ext cx="381000" cy="533400"/>
            </a:xfrm>
            <a:prstGeom prst="ellipse">
              <a:avLst/>
            </a:prstGeom>
            <a:noFill/>
            <a:ln w="25400" cap="sq">
              <a:solidFill>
                <a:srgbClr val="CC0000"/>
              </a:solidFill>
              <a:round/>
              <a:headEnd type="none" w="sm" len="sm"/>
              <a:tailEnd type="none" w="sm" len="sm"/>
            </a:ln>
          </p:spPr>
          <p:txBody>
            <a:bodyPr wrap="none" anchor="ctr"/>
            <a:lstStyle/>
            <a:p>
              <a:endParaRPr lang="en-SG"/>
            </a:p>
          </p:txBody>
        </p:sp>
        <p:sp>
          <p:nvSpPr>
            <p:cNvPr id="23" name="Text Box 53">
              <a:extLst>
                <a:ext uri="{FF2B5EF4-FFF2-40B4-BE49-F238E27FC236}">
                  <a16:creationId xmlns:a16="http://schemas.microsoft.com/office/drawing/2014/main" id="{D5453507-C7E7-4D7A-A2F7-C94A29F682F3}"/>
                </a:ext>
              </a:extLst>
            </p:cNvPr>
            <p:cNvSpPr txBox="1">
              <a:spLocks noChangeArrowheads="1"/>
            </p:cNvSpPr>
            <p:nvPr/>
          </p:nvSpPr>
          <p:spPr bwMode="auto">
            <a:xfrm>
              <a:off x="5867400" y="2908587"/>
              <a:ext cx="2438400" cy="1006475"/>
            </a:xfrm>
            <a:prstGeom prst="rect">
              <a:avLst/>
            </a:prstGeom>
            <a:noFill/>
            <a:ln w="12700" cap="sq">
              <a:noFill/>
              <a:miter lim="800000"/>
              <a:headEnd type="none" w="sm" len="sm"/>
              <a:tailEnd type="none" w="sm" len="sm"/>
            </a:ln>
          </p:spPr>
          <p:txBody>
            <a:bodyPr>
              <a:spAutoFit/>
            </a:bodyPr>
            <a:lstStyle/>
            <a:p>
              <a:pPr>
                <a:spcBef>
                  <a:spcPct val="50000"/>
                </a:spcBef>
              </a:pPr>
              <a:r>
                <a:rPr lang="en-US" sz="2000" dirty="0">
                  <a:solidFill>
                    <a:srgbClr val="9900CC"/>
                  </a:solidFill>
                </a:rPr>
                <a:t>Where to insert a[4] in the sorted region to its left?</a:t>
              </a:r>
            </a:p>
          </p:txBody>
        </p:sp>
      </p:grpSp>
      <p:cxnSp>
        <p:nvCxnSpPr>
          <p:cNvPr id="24" name="Straight Arrow Connector 23">
            <a:extLst>
              <a:ext uri="{FF2B5EF4-FFF2-40B4-BE49-F238E27FC236}">
                <a16:creationId xmlns:a16="http://schemas.microsoft.com/office/drawing/2014/main" id="{322F5695-7A4C-43CC-8CA8-88DBACCB317B}"/>
              </a:ext>
            </a:extLst>
          </p:cNvPr>
          <p:cNvCxnSpPr>
            <a:cxnSpLocks/>
            <a:stCxn id="20" idx="2"/>
            <a:endCxn id="10" idx="0"/>
          </p:cNvCxnSpPr>
          <p:nvPr/>
        </p:nvCxnSpPr>
        <p:spPr>
          <a:xfrm flipH="1">
            <a:off x="1748989" y="3793887"/>
            <a:ext cx="2438400" cy="331879"/>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4676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42"/>
          <p:cNvSpPr>
            <a:spLocks noGrp="1"/>
          </p:cNvSpPr>
          <p:nvPr>
            <p:ph type="sldNum" sz="quarter" idx="12"/>
          </p:nvPr>
        </p:nvSpPr>
        <p:spPr/>
        <p:txBody>
          <a:bodyPr>
            <a:normAutofit/>
          </a:bodyPr>
          <a:lstStyle/>
          <a:p>
            <a:pPr>
              <a:defRPr/>
            </a:pPr>
            <a:r>
              <a:rPr lang="en-US" dirty="0"/>
              <a:t>Week13</a:t>
            </a:r>
            <a:r>
              <a:rPr dirty="0"/>
              <a:t> - </a:t>
            </a:r>
            <a:fld id="{628B8346-B709-406B-887E-3E0CC6DA1327}" type="slidenum">
              <a:rPr smtClean="0"/>
              <a:pPr>
                <a:defRPr/>
              </a:pPr>
              <a:t>6</a:t>
            </a:fld>
            <a:endParaRPr dirty="0"/>
          </a:p>
        </p:txBody>
      </p:sp>
      <p:sp>
        <p:nvSpPr>
          <p:cNvPr id="6" name="[Date Placeholder 3]"/>
          <p:cNvSpPr>
            <a:spLocks noGrp="1"/>
          </p:cNvSpPr>
          <p:nvPr>
            <p:ph type="dt" sz="half" idx="10"/>
          </p:nvPr>
        </p:nvSpPr>
        <p:spPr>
          <a:xfrm>
            <a:off x="457200" y="18288"/>
            <a:ext cx="2895600" cy="329184"/>
          </a:xfrm>
        </p:spPr>
        <p:txBody>
          <a:bodyPr/>
          <a:lstStyle/>
          <a:p>
            <a:pPr>
              <a:defRPr/>
            </a:pPr>
            <a:r>
              <a:rPr lang="en-US" dirty="0"/>
              <a:t>© NUS</a:t>
            </a:r>
          </a:p>
        </p:txBody>
      </p:sp>
      <p:grpSp>
        <p:nvGrpSpPr>
          <p:cNvPr id="25" name="[Group 28]"/>
          <p:cNvGrpSpPr/>
          <p:nvPr/>
        </p:nvGrpSpPr>
        <p:grpSpPr>
          <a:xfrm>
            <a:off x="2895600" y="1377278"/>
            <a:ext cx="3854488" cy="4406263"/>
            <a:chOff x="2895600" y="1377278"/>
            <a:chExt cx="3854488" cy="4406263"/>
          </a:xfrm>
        </p:grpSpPr>
        <p:sp>
          <p:nvSpPr>
            <p:cNvPr id="26" name="TextBox 25"/>
            <p:cNvSpPr txBox="1"/>
            <p:nvPr/>
          </p:nvSpPr>
          <p:spPr bwMode="auto">
            <a:xfrm>
              <a:off x="2903851" y="1377278"/>
              <a:ext cx="2768009" cy="523220"/>
            </a:xfrm>
            <a:prstGeom prst="rect">
              <a:avLst/>
            </a:prstGeom>
            <a:gradFill flip="none" rotWithShape="1">
              <a:gsLst>
                <a:gs pos="0">
                  <a:srgbClr val="9900CC">
                    <a:shade val="30000"/>
                    <a:satMod val="115000"/>
                  </a:srgbClr>
                </a:gs>
                <a:gs pos="50000">
                  <a:srgbClr val="CC00FF"/>
                </a:gs>
                <a:gs pos="100000">
                  <a:srgbClr val="CC66FF"/>
                </a:gs>
              </a:gsLst>
              <a:lin ang="2700000" scaled="1"/>
              <a:tileRect/>
            </a:gradFill>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sz="2800" dirty="0">
                  <a:solidFill>
                    <a:srgbClr val="FFFFFF"/>
                  </a:solidFill>
                </a:rPr>
                <a:t>Analysis</a:t>
              </a:r>
              <a:endParaRPr lang="en-SG" sz="2800" dirty="0">
                <a:solidFill>
                  <a:srgbClr val="FFFFFF"/>
                </a:solidFill>
              </a:endParaRPr>
            </a:p>
          </p:txBody>
        </p:sp>
        <p:sp>
          <p:nvSpPr>
            <p:cNvPr id="27" name="TextBox 26"/>
            <p:cNvSpPr txBox="1"/>
            <p:nvPr/>
          </p:nvSpPr>
          <p:spPr bwMode="auto">
            <a:xfrm>
              <a:off x="2895600" y="2656034"/>
              <a:ext cx="2784511" cy="523220"/>
            </a:xfrm>
            <a:prstGeom prst="rect">
              <a:avLst/>
            </a:prstGeom>
            <a:gradFill flip="none" rotWithShape="1">
              <a:gsLst>
                <a:gs pos="0">
                  <a:srgbClr val="006600"/>
                </a:gs>
                <a:gs pos="50000">
                  <a:srgbClr val="00CC00"/>
                </a:gs>
                <a:gs pos="100000">
                  <a:srgbClr val="92D050"/>
                </a:gs>
              </a:gsLst>
              <a:lin ang="2700000" scaled="1"/>
              <a:tileRect/>
            </a:gradFill>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sz="2800" dirty="0">
                  <a:solidFill>
                    <a:srgbClr val="FFFFFF"/>
                  </a:solidFill>
                </a:rPr>
                <a:t>Design</a:t>
              </a:r>
              <a:endParaRPr lang="en-SG" sz="2800" dirty="0">
                <a:solidFill>
                  <a:srgbClr val="FFFFFF"/>
                </a:solidFill>
              </a:endParaRPr>
            </a:p>
          </p:txBody>
        </p:sp>
        <p:sp>
          <p:nvSpPr>
            <p:cNvPr id="28" name="TextBox 27"/>
            <p:cNvSpPr txBox="1"/>
            <p:nvPr/>
          </p:nvSpPr>
          <p:spPr bwMode="auto">
            <a:xfrm>
              <a:off x="2918632" y="3963128"/>
              <a:ext cx="2738446" cy="523220"/>
            </a:xfrm>
            <a:prstGeom prst="rect">
              <a:avLst/>
            </a:prstGeom>
            <a:gradFill>
              <a:gsLst>
                <a:gs pos="0">
                  <a:srgbClr val="000099"/>
                </a:gs>
                <a:gs pos="50000">
                  <a:srgbClr val="3333FF"/>
                </a:gs>
                <a:gs pos="100000">
                  <a:srgbClr val="99CCFF"/>
                </a:gs>
              </a:gsLst>
              <a:lin ang="2700000" scaled="1"/>
            </a:gradFill>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sz="2800" dirty="0">
                  <a:solidFill>
                    <a:srgbClr val="FFFFFF"/>
                  </a:solidFill>
                </a:rPr>
                <a:t>Implementation</a:t>
              </a:r>
              <a:endParaRPr lang="en-SG" sz="2800" dirty="0">
                <a:solidFill>
                  <a:srgbClr val="FFFFFF"/>
                </a:solidFill>
              </a:endParaRPr>
            </a:p>
          </p:txBody>
        </p:sp>
        <p:sp>
          <p:nvSpPr>
            <p:cNvPr id="29" name="TextBox 28"/>
            <p:cNvSpPr txBox="1"/>
            <p:nvPr/>
          </p:nvSpPr>
          <p:spPr bwMode="auto">
            <a:xfrm>
              <a:off x="2904300" y="5260321"/>
              <a:ext cx="2767111" cy="523220"/>
            </a:xfrm>
            <a:prstGeom prst="rect">
              <a:avLst/>
            </a:prstGeom>
            <a:gradFill flip="none" rotWithShape="1">
              <a:gsLst>
                <a:gs pos="0">
                  <a:srgbClr val="FF0000"/>
                </a:gs>
                <a:gs pos="50000">
                  <a:srgbClr val="FF6600"/>
                </a:gs>
                <a:gs pos="100000">
                  <a:srgbClr val="FF9966"/>
                </a:gs>
              </a:gsLst>
              <a:lin ang="2700000" scaled="1"/>
              <a:tileRect/>
            </a:gradFill>
          </p:spPr>
          <p:style>
            <a:lnRef idx="0">
              <a:schemeClr val="accent1"/>
            </a:lnRef>
            <a:fillRef idx="3">
              <a:schemeClr val="accent1"/>
            </a:fillRef>
            <a:effectRef idx="3">
              <a:schemeClr val="accent1"/>
            </a:effectRef>
            <a:fontRef idx="minor">
              <a:schemeClr val="lt1"/>
            </a:fontRef>
          </p:style>
          <p:txBody>
            <a:bodyPr wrap="square">
              <a:spAutoFit/>
            </a:bodyPr>
            <a:lstStyle/>
            <a:p>
              <a:pPr algn="ctr">
                <a:defRPr/>
              </a:pPr>
              <a:r>
                <a:rPr lang="en-US" sz="2800" dirty="0">
                  <a:solidFill>
                    <a:srgbClr val="FFFFFF"/>
                  </a:solidFill>
                </a:rPr>
                <a:t>Testing</a:t>
              </a:r>
              <a:endParaRPr lang="en-SG" sz="2800" dirty="0">
                <a:solidFill>
                  <a:srgbClr val="FFFFFF"/>
                </a:solidFill>
              </a:endParaRPr>
            </a:p>
          </p:txBody>
        </p:sp>
        <p:cxnSp>
          <p:nvCxnSpPr>
            <p:cNvPr id="30" name="Straight Arrow Connector 12"/>
            <p:cNvCxnSpPr>
              <a:cxnSpLocks noChangeShapeType="1"/>
              <a:stCxn id="26" idx="2"/>
              <a:endCxn id="27" idx="0"/>
            </p:cNvCxnSpPr>
            <p:nvPr/>
          </p:nvCxnSpPr>
          <p:spPr bwMode="auto">
            <a:xfrm>
              <a:off x="4287856" y="1900498"/>
              <a:ext cx="0" cy="755536"/>
            </a:xfrm>
            <a:prstGeom prst="straightConnector1">
              <a:avLst/>
            </a:prstGeom>
            <a:noFill/>
            <a:ln w="38100" cap="sq" algn="ctr">
              <a:solidFill>
                <a:srgbClr val="660066"/>
              </a:solidFill>
              <a:round/>
              <a:headEnd type="triangle" w="lg" len="med"/>
              <a:tailEnd type="triangle" w="lg" len="med"/>
            </a:ln>
          </p:spPr>
        </p:cxnSp>
        <p:cxnSp>
          <p:nvCxnSpPr>
            <p:cNvPr id="31" name="Straight Arrow Connector 14"/>
            <p:cNvCxnSpPr>
              <a:cxnSpLocks noChangeShapeType="1"/>
              <a:stCxn id="27" idx="2"/>
              <a:endCxn id="28" idx="0"/>
            </p:cNvCxnSpPr>
            <p:nvPr/>
          </p:nvCxnSpPr>
          <p:spPr bwMode="auto">
            <a:xfrm flipH="1">
              <a:off x="4287855" y="3179254"/>
              <a:ext cx="1" cy="783874"/>
            </a:xfrm>
            <a:prstGeom prst="straightConnector1">
              <a:avLst/>
            </a:prstGeom>
            <a:noFill/>
            <a:ln w="38100" cap="sq" algn="ctr">
              <a:solidFill>
                <a:srgbClr val="660066"/>
              </a:solidFill>
              <a:round/>
              <a:headEnd type="triangle" w="lg" len="med"/>
              <a:tailEnd type="triangle" w="lg" len="med"/>
            </a:ln>
          </p:spPr>
        </p:cxnSp>
        <p:cxnSp>
          <p:nvCxnSpPr>
            <p:cNvPr id="32" name="Straight Arrow Connector 15"/>
            <p:cNvCxnSpPr>
              <a:cxnSpLocks noChangeShapeType="1"/>
              <a:stCxn id="28" idx="2"/>
              <a:endCxn id="29" idx="0"/>
            </p:cNvCxnSpPr>
            <p:nvPr/>
          </p:nvCxnSpPr>
          <p:spPr bwMode="auto">
            <a:xfrm>
              <a:off x="4287855" y="4486348"/>
              <a:ext cx="1" cy="773973"/>
            </a:xfrm>
            <a:prstGeom prst="straightConnector1">
              <a:avLst/>
            </a:prstGeom>
            <a:noFill/>
            <a:ln w="38100" cap="sq" algn="ctr">
              <a:solidFill>
                <a:srgbClr val="660066"/>
              </a:solidFill>
              <a:round/>
              <a:headEnd type="triangle" w="lg" len="med"/>
              <a:tailEnd type="triangle" w="lg" len="med"/>
            </a:ln>
          </p:spPr>
        </p:cxnSp>
        <p:cxnSp>
          <p:nvCxnSpPr>
            <p:cNvPr id="33" name="Straight Connector 26"/>
            <p:cNvCxnSpPr>
              <a:cxnSpLocks noChangeShapeType="1"/>
            </p:cNvCxnSpPr>
            <p:nvPr/>
          </p:nvCxnSpPr>
          <p:spPr bwMode="auto">
            <a:xfrm>
              <a:off x="5662710" y="4202706"/>
              <a:ext cx="593714" cy="22032"/>
            </a:xfrm>
            <a:prstGeom prst="line">
              <a:avLst/>
            </a:prstGeom>
            <a:noFill/>
            <a:ln w="38100" cap="sq" algn="ctr">
              <a:solidFill>
                <a:schemeClr val="tx1"/>
              </a:solidFill>
              <a:round/>
              <a:headEnd type="none" w="sm" len="sm"/>
              <a:tailEnd type="none" w="sm" len="sm"/>
            </a:ln>
          </p:spPr>
        </p:cxnSp>
        <p:cxnSp>
          <p:nvCxnSpPr>
            <p:cNvPr id="34" name="Straight Connector 29"/>
            <p:cNvCxnSpPr>
              <a:cxnSpLocks noChangeShapeType="1"/>
            </p:cNvCxnSpPr>
            <p:nvPr/>
          </p:nvCxnSpPr>
          <p:spPr bwMode="auto">
            <a:xfrm flipV="1">
              <a:off x="6256424" y="1821677"/>
              <a:ext cx="0" cy="2403061"/>
            </a:xfrm>
            <a:prstGeom prst="line">
              <a:avLst/>
            </a:prstGeom>
            <a:noFill/>
            <a:ln w="38100" cap="sq" algn="ctr">
              <a:solidFill>
                <a:schemeClr val="tx1"/>
              </a:solidFill>
              <a:round/>
              <a:headEnd type="none" w="sm" len="sm"/>
              <a:tailEnd type="none" w="sm" len="sm"/>
            </a:ln>
          </p:spPr>
        </p:cxnSp>
        <p:cxnSp>
          <p:nvCxnSpPr>
            <p:cNvPr id="35" name="Straight Connector 31"/>
            <p:cNvCxnSpPr>
              <a:cxnSpLocks noChangeShapeType="1"/>
            </p:cNvCxnSpPr>
            <p:nvPr/>
          </p:nvCxnSpPr>
          <p:spPr bwMode="auto">
            <a:xfrm flipH="1">
              <a:off x="5747828" y="1821677"/>
              <a:ext cx="508596" cy="0"/>
            </a:xfrm>
            <a:prstGeom prst="line">
              <a:avLst/>
            </a:prstGeom>
            <a:noFill/>
            <a:ln w="38100" cap="sq" algn="ctr">
              <a:solidFill>
                <a:schemeClr val="tx1"/>
              </a:solidFill>
              <a:round/>
              <a:headEnd type="none" w="lg" len="med"/>
              <a:tailEnd type="triangle" w="lg" len="med"/>
            </a:ln>
          </p:spPr>
        </p:cxnSp>
        <p:cxnSp>
          <p:nvCxnSpPr>
            <p:cNvPr id="36" name="Straight Connector 35"/>
            <p:cNvCxnSpPr>
              <a:cxnSpLocks noChangeShapeType="1"/>
            </p:cNvCxnSpPr>
            <p:nvPr/>
          </p:nvCxnSpPr>
          <p:spPr bwMode="auto">
            <a:xfrm>
              <a:off x="5747828" y="5615139"/>
              <a:ext cx="748649" cy="0"/>
            </a:xfrm>
            <a:prstGeom prst="line">
              <a:avLst/>
            </a:prstGeom>
            <a:noFill/>
            <a:ln w="38100" cap="sq" algn="ctr">
              <a:solidFill>
                <a:srgbClr val="006600"/>
              </a:solidFill>
              <a:round/>
              <a:headEnd type="none" w="sm" len="sm"/>
              <a:tailEnd type="none" w="sm" len="sm"/>
            </a:ln>
          </p:spPr>
        </p:cxnSp>
        <p:cxnSp>
          <p:nvCxnSpPr>
            <p:cNvPr id="37" name="Straight Connector 37"/>
            <p:cNvCxnSpPr>
              <a:cxnSpLocks noChangeShapeType="1"/>
            </p:cNvCxnSpPr>
            <p:nvPr/>
          </p:nvCxnSpPr>
          <p:spPr bwMode="auto">
            <a:xfrm flipV="1">
              <a:off x="6496477" y="1586719"/>
              <a:ext cx="0" cy="4028421"/>
            </a:xfrm>
            <a:prstGeom prst="line">
              <a:avLst/>
            </a:prstGeom>
            <a:noFill/>
            <a:ln w="38100" cap="sq" algn="ctr">
              <a:solidFill>
                <a:srgbClr val="006600"/>
              </a:solidFill>
              <a:round/>
              <a:headEnd type="none" w="sm" len="sm"/>
              <a:tailEnd type="none" w="sm" len="sm"/>
            </a:ln>
          </p:spPr>
        </p:cxnSp>
        <p:cxnSp>
          <p:nvCxnSpPr>
            <p:cNvPr id="38" name="Straight Connector 41"/>
            <p:cNvCxnSpPr>
              <a:cxnSpLocks noChangeShapeType="1"/>
            </p:cNvCxnSpPr>
            <p:nvPr/>
          </p:nvCxnSpPr>
          <p:spPr bwMode="auto">
            <a:xfrm flipH="1">
              <a:off x="5734096" y="1586719"/>
              <a:ext cx="762381" cy="0"/>
            </a:xfrm>
            <a:prstGeom prst="line">
              <a:avLst/>
            </a:prstGeom>
            <a:noFill/>
            <a:ln w="38100" cap="sq" algn="ctr">
              <a:solidFill>
                <a:srgbClr val="006600"/>
              </a:solidFill>
              <a:round/>
              <a:headEnd type="none" w="lg" len="med"/>
              <a:tailEnd type="triangle" w="lg" len="med"/>
            </a:ln>
          </p:spPr>
        </p:cxnSp>
        <p:cxnSp>
          <p:nvCxnSpPr>
            <p:cNvPr id="39" name="Straight Connector 48"/>
            <p:cNvCxnSpPr>
              <a:cxnSpLocks noChangeShapeType="1"/>
            </p:cNvCxnSpPr>
            <p:nvPr/>
          </p:nvCxnSpPr>
          <p:spPr bwMode="auto">
            <a:xfrm>
              <a:off x="5734096" y="5404614"/>
              <a:ext cx="1008546" cy="0"/>
            </a:xfrm>
            <a:prstGeom prst="line">
              <a:avLst/>
            </a:prstGeom>
            <a:noFill/>
            <a:ln w="38100" cap="sq" algn="ctr">
              <a:solidFill>
                <a:srgbClr val="800000"/>
              </a:solidFill>
              <a:round/>
              <a:headEnd type="none" w="sm" len="sm"/>
              <a:tailEnd type="none" w="sm" len="sm"/>
            </a:ln>
          </p:spPr>
        </p:cxnSp>
        <p:cxnSp>
          <p:nvCxnSpPr>
            <p:cNvPr id="40" name="Straight Connector 50"/>
            <p:cNvCxnSpPr>
              <a:cxnSpLocks noChangeShapeType="1"/>
            </p:cNvCxnSpPr>
            <p:nvPr/>
          </p:nvCxnSpPr>
          <p:spPr bwMode="auto">
            <a:xfrm flipV="1">
              <a:off x="6742642" y="2930525"/>
              <a:ext cx="7446" cy="2474089"/>
            </a:xfrm>
            <a:prstGeom prst="line">
              <a:avLst/>
            </a:prstGeom>
            <a:noFill/>
            <a:ln w="38100" cap="sq" algn="ctr">
              <a:solidFill>
                <a:srgbClr val="800000"/>
              </a:solidFill>
              <a:round/>
              <a:headEnd type="none" w="sm" len="sm"/>
              <a:tailEnd type="none" w="sm" len="sm"/>
            </a:ln>
          </p:spPr>
        </p:cxnSp>
        <p:cxnSp>
          <p:nvCxnSpPr>
            <p:cNvPr id="41" name="Straight Connector 52"/>
            <p:cNvCxnSpPr>
              <a:cxnSpLocks noChangeShapeType="1"/>
            </p:cNvCxnSpPr>
            <p:nvPr/>
          </p:nvCxnSpPr>
          <p:spPr bwMode="auto">
            <a:xfrm flipH="1">
              <a:off x="5762761" y="2930525"/>
              <a:ext cx="987327" cy="0"/>
            </a:xfrm>
            <a:prstGeom prst="line">
              <a:avLst/>
            </a:prstGeom>
            <a:noFill/>
            <a:ln w="38100" cap="sq" algn="ctr">
              <a:solidFill>
                <a:srgbClr val="800000"/>
              </a:solidFill>
              <a:round/>
              <a:headEnd type="none" w="lg" len="med"/>
              <a:tailEnd type="triangle" w="lg" len="med"/>
            </a:ln>
          </p:spPr>
        </p:cxnSp>
      </p:grpSp>
      <p:sp>
        <p:nvSpPr>
          <p:cNvPr id="45" name="[TextBox 28]"/>
          <p:cNvSpPr txBox="1">
            <a:spLocks noChangeArrowheads="1"/>
          </p:cNvSpPr>
          <p:nvPr/>
        </p:nvSpPr>
        <p:spPr bwMode="auto">
          <a:xfrm>
            <a:off x="6854825" y="2265362"/>
            <a:ext cx="2060575" cy="1077218"/>
          </a:xfrm>
          <a:prstGeom prst="rect">
            <a:avLst/>
          </a:prstGeom>
          <a:noFill/>
          <a:ln w="9525">
            <a:noFill/>
            <a:miter lim="800000"/>
            <a:headEnd/>
            <a:tailEnd/>
          </a:ln>
        </p:spPr>
        <p:txBody>
          <a:bodyPr wrap="square">
            <a:spAutoFit/>
          </a:bodyPr>
          <a:lstStyle/>
          <a:p>
            <a:pPr algn="ctr"/>
            <a:r>
              <a:rPr lang="en-US" sz="3200" i="1">
                <a:solidFill>
                  <a:srgbClr val="C00000"/>
                </a:solidFill>
                <a:latin typeface="+mn-lt"/>
                <a:cs typeface="Andalus" pitchFamily="18" charset="-78"/>
              </a:rPr>
              <a:t>Iterative process</a:t>
            </a:r>
            <a:endParaRPr lang="en-US" sz="3200" i="1" dirty="0">
              <a:solidFill>
                <a:srgbClr val="C00000"/>
              </a:solidFill>
              <a:latin typeface="+mn-lt"/>
              <a:cs typeface="Andalus" pitchFamily="18" charset="-78"/>
            </a:endParaRPr>
          </a:p>
        </p:txBody>
      </p:sp>
      <p:sp>
        <p:nvSpPr>
          <p:cNvPr id="42" name="[TextBox 24]"/>
          <p:cNvSpPr txBox="1">
            <a:spLocks noChangeArrowheads="1"/>
          </p:cNvSpPr>
          <p:nvPr/>
        </p:nvSpPr>
        <p:spPr bwMode="auto">
          <a:xfrm>
            <a:off x="577683" y="1110064"/>
            <a:ext cx="2209800" cy="1200329"/>
          </a:xfrm>
          <a:prstGeom prst="rect">
            <a:avLst/>
          </a:prstGeom>
          <a:noFill/>
          <a:ln w="9525">
            <a:noFill/>
            <a:miter lim="800000"/>
            <a:headEnd/>
            <a:tailEnd/>
          </a:ln>
        </p:spPr>
        <p:txBody>
          <a:bodyPr wrap="square">
            <a:spAutoFit/>
          </a:bodyPr>
          <a:lstStyle/>
          <a:p>
            <a:pPr algn="ctr"/>
            <a:r>
              <a:rPr lang="en-US" sz="2400" i="1" dirty="0">
                <a:latin typeface="Calibri" pitchFamily="34" charset="0"/>
              </a:rPr>
              <a:t>Determine problem features</a:t>
            </a:r>
          </a:p>
        </p:txBody>
      </p:sp>
      <p:sp>
        <p:nvSpPr>
          <p:cNvPr id="44" name="[TextBox 25]"/>
          <p:cNvSpPr txBox="1">
            <a:spLocks noChangeArrowheads="1"/>
          </p:cNvSpPr>
          <p:nvPr/>
        </p:nvSpPr>
        <p:spPr bwMode="auto">
          <a:xfrm>
            <a:off x="612608" y="2562225"/>
            <a:ext cx="2139950" cy="830997"/>
          </a:xfrm>
          <a:prstGeom prst="rect">
            <a:avLst/>
          </a:prstGeom>
          <a:noFill/>
          <a:ln w="9525">
            <a:noFill/>
            <a:miter lim="800000"/>
            <a:headEnd/>
            <a:tailEnd/>
          </a:ln>
        </p:spPr>
        <p:txBody>
          <a:bodyPr>
            <a:spAutoFit/>
          </a:bodyPr>
          <a:lstStyle/>
          <a:p>
            <a:pPr algn="ctr"/>
            <a:r>
              <a:rPr lang="en-US" sz="2400" i="1" dirty="0">
                <a:solidFill>
                  <a:srgbClr val="008000"/>
                </a:solidFill>
                <a:latin typeface="Calibri" pitchFamily="34" charset="0"/>
              </a:rPr>
              <a:t>Write algorithm</a:t>
            </a:r>
          </a:p>
        </p:txBody>
      </p:sp>
      <p:sp>
        <p:nvSpPr>
          <p:cNvPr id="46" name="[TextBox 26]"/>
          <p:cNvSpPr txBox="1">
            <a:spLocks noChangeArrowheads="1"/>
          </p:cNvSpPr>
          <p:nvPr/>
        </p:nvSpPr>
        <p:spPr bwMode="auto">
          <a:xfrm>
            <a:off x="830776" y="3758480"/>
            <a:ext cx="1703614" cy="830997"/>
          </a:xfrm>
          <a:prstGeom prst="rect">
            <a:avLst/>
          </a:prstGeom>
          <a:noFill/>
          <a:ln w="9525">
            <a:noFill/>
            <a:miter lim="800000"/>
            <a:headEnd/>
            <a:tailEnd/>
          </a:ln>
        </p:spPr>
        <p:txBody>
          <a:bodyPr wrap="square">
            <a:spAutoFit/>
          </a:bodyPr>
          <a:lstStyle/>
          <a:p>
            <a:pPr algn="ctr"/>
            <a:r>
              <a:rPr lang="en-US" sz="2400" i="1" dirty="0">
                <a:latin typeface="Calibri" pitchFamily="34" charset="0"/>
              </a:rPr>
              <a:t>Produce code</a:t>
            </a:r>
          </a:p>
        </p:txBody>
      </p:sp>
      <p:sp>
        <p:nvSpPr>
          <p:cNvPr id="47" name="[TextBox 27]"/>
          <p:cNvSpPr txBox="1">
            <a:spLocks noChangeArrowheads="1"/>
          </p:cNvSpPr>
          <p:nvPr/>
        </p:nvSpPr>
        <p:spPr bwMode="auto">
          <a:xfrm>
            <a:off x="414965" y="4922887"/>
            <a:ext cx="2535237" cy="1200329"/>
          </a:xfrm>
          <a:prstGeom prst="rect">
            <a:avLst/>
          </a:prstGeom>
          <a:noFill/>
          <a:ln w="9525">
            <a:noFill/>
            <a:miter lim="800000"/>
            <a:headEnd/>
            <a:tailEnd/>
          </a:ln>
        </p:spPr>
        <p:txBody>
          <a:bodyPr>
            <a:spAutoFit/>
          </a:bodyPr>
          <a:lstStyle/>
          <a:p>
            <a:pPr algn="ctr"/>
            <a:r>
              <a:rPr lang="en-US" sz="2400" i="1" dirty="0">
                <a:solidFill>
                  <a:srgbClr val="006600"/>
                </a:solidFill>
                <a:latin typeface="Calibri" pitchFamily="34" charset="0"/>
              </a:rPr>
              <a:t>Check for correctness and efficiency</a:t>
            </a:r>
          </a:p>
        </p:txBody>
      </p:sp>
      <p:sp>
        <p:nvSpPr>
          <p:cNvPr id="48" name="Rectangle 2">
            <a:extLst>
              <a:ext uri="{FF2B5EF4-FFF2-40B4-BE49-F238E27FC236}">
                <a16:creationId xmlns:a16="http://schemas.microsoft.com/office/drawing/2014/main" id="{0C4784F0-38A4-4E4E-A9DF-6539DEEC71B5}"/>
              </a:ext>
            </a:extLst>
          </p:cNvPr>
          <p:cNvSpPr>
            <a:spLocks noGrp="1" noChangeArrowheads="1"/>
          </p:cNvSpPr>
          <p:nvPr>
            <p:ph type="title"/>
          </p:nvPr>
        </p:nvSpPr>
        <p:spPr>
          <a:xfrm>
            <a:off x="533400" y="457200"/>
            <a:ext cx="8153400" cy="685800"/>
          </a:xfrm>
        </p:spPr>
        <p:txBody>
          <a:bodyPr>
            <a:normAutofit fontScale="90000"/>
          </a:bodyPr>
          <a:lstStyle/>
          <a:p>
            <a:pPr eaLnBrk="1" hangingPunct="1"/>
            <a:r>
              <a:rPr lang="en-GB" dirty="0">
                <a:solidFill>
                  <a:srgbClr val="0000FF"/>
                </a:solidFill>
              </a:rPr>
              <a:t>The Process</a:t>
            </a:r>
          </a:p>
        </p:txBody>
      </p:sp>
    </p:spTree>
    <p:extLst>
      <p:ext uri="{BB962C8B-B14F-4D97-AF65-F5344CB8AC3E}">
        <p14:creationId xmlns:p14="http://schemas.microsoft.com/office/powerpoint/2010/main" val="3177718367"/>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dirty="0">
                <a:solidFill>
                  <a:srgbClr val="0000FF"/>
                </a:solidFill>
              </a:rPr>
              <a:t>Case Study PE2 (Q2)</a:t>
            </a:r>
          </a:p>
        </p:txBody>
      </p:sp>
      <p:sp>
        <p:nvSpPr>
          <p:cNvPr id="43" name="Slide Number Placeholder 42"/>
          <p:cNvSpPr>
            <a:spLocks noGrp="1"/>
          </p:cNvSpPr>
          <p:nvPr>
            <p:ph type="sldNum" sz="quarter" idx="12"/>
          </p:nvPr>
        </p:nvSpPr>
        <p:spPr/>
        <p:txBody>
          <a:bodyPr>
            <a:normAutofit/>
          </a:bodyPr>
          <a:lstStyle/>
          <a:p>
            <a:pPr>
              <a:defRPr/>
            </a:pPr>
            <a:r>
              <a:rPr lang="en-US" dirty="0"/>
              <a:t>Week13 - </a:t>
            </a:r>
            <a:fld id="{F7EC234A-9094-4BB8-9EA4-75ECDA8A365B}" type="slidenum">
              <a:rPr lang="en-US"/>
              <a:pPr>
                <a:defRPr/>
              </a:pPr>
              <a:t>60</a:t>
            </a:fld>
            <a:endParaRPr lang="en-US" dirty="0"/>
          </a:p>
        </p:txBody>
      </p:sp>
      <p:sp>
        <p:nvSpPr>
          <p:cNvPr id="6"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HighlightTextShape201406241503265130"/>
          <p:cNvSpPr>
            <a:spLocks noChangeArrowheads="1"/>
          </p:cNvSpPr>
          <p:nvPr/>
        </p:nvSpPr>
        <p:spPr bwMode="auto">
          <a:xfrm>
            <a:off x="491319" y="12192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r>
              <a:rPr lang="en-US" sz="2800" dirty="0"/>
              <a:t>How to make it efficient? (V1)</a:t>
            </a:r>
          </a:p>
          <a:p>
            <a:pPr marL="746125" lvl="1" indent="-288925">
              <a:spcBef>
                <a:spcPts val="600"/>
              </a:spcBef>
              <a:buClr>
                <a:schemeClr val="bg1">
                  <a:lumMod val="50000"/>
                </a:schemeClr>
              </a:buClr>
              <a:buSzPct val="120000"/>
              <a:buFont typeface="Wingdings" pitchFamily="2" charset="2"/>
              <a:buChar char="§"/>
            </a:pPr>
            <a:r>
              <a:rPr lang="en-US" sz="2400" dirty="0"/>
              <a:t>Rotate "potato" 6 times </a:t>
            </a:r>
            <a:r>
              <a:rPr lang="en-US" sz="2400" dirty="0">
                <a:sym typeface="Wingdings" panose="05000000000000000000" pitchFamily="2" charset="2"/>
              </a:rPr>
              <a:t> "potato"</a:t>
            </a:r>
          </a:p>
          <a:p>
            <a:pPr marL="746125" lvl="1" indent="-288925">
              <a:spcBef>
                <a:spcPts val="600"/>
              </a:spcBef>
              <a:buClr>
                <a:schemeClr val="bg1">
                  <a:lumMod val="50000"/>
                </a:schemeClr>
              </a:buClr>
              <a:buSzPct val="120000"/>
              <a:buFont typeface="Wingdings" pitchFamily="2" charset="2"/>
              <a:buChar char="§"/>
            </a:pPr>
            <a:r>
              <a:rPr lang="en-US" sz="2400" dirty="0">
                <a:sym typeface="Wingdings" panose="05000000000000000000" pitchFamily="2" charset="2"/>
              </a:rPr>
              <a:t>Only need to rotate k % n times.</a:t>
            </a:r>
          </a:p>
          <a:p>
            <a:pPr marL="746125" lvl="1" indent="-288925">
              <a:spcBef>
                <a:spcPts val="600"/>
              </a:spcBef>
              <a:buClr>
                <a:schemeClr val="bg1">
                  <a:lumMod val="50000"/>
                </a:schemeClr>
              </a:buClr>
              <a:buSzPct val="120000"/>
              <a:buFont typeface="Wingdings" pitchFamily="2" charset="2"/>
              <a:buChar char="§"/>
            </a:pPr>
            <a:endParaRPr lang="en-US" sz="2400" dirty="0">
              <a:sym typeface="Wingdings" panose="05000000000000000000" pitchFamily="2" charset="2"/>
            </a:endParaRPr>
          </a:p>
          <a:p>
            <a:pPr marL="746125" lvl="1" indent="-288925">
              <a:spcBef>
                <a:spcPts val="600"/>
              </a:spcBef>
              <a:buClr>
                <a:schemeClr val="bg1">
                  <a:lumMod val="50000"/>
                </a:schemeClr>
              </a:buClr>
              <a:buSzPct val="120000"/>
              <a:buFont typeface="Wingdings" pitchFamily="2" charset="2"/>
              <a:buChar char="§"/>
            </a:pPr>
            <a:endParaRPr lang="en-US" sz="2400" dirty="0"/>
          </a:p>
        </p:txBody>
      </p:sp>
      <p:sp>
        <p:nvSpPr>
          <p:cNvPr id="7" name="HighlightTextShape201406241503265130">
            <a:extLst>
              <a:ext uri="{FF2B5EF4-FFF2-40B4-BE49-F238E27FC236}">
                <a16:creationId xmlns:a16="http://schemas.microsoft.com/office/drawing/2014/main" id="{7FB84273-48E9-4A61-8B72-B7B797A1A214}"/>
              </a:ext>
            </a:extLst>
          </p:cNvPr>
          <p:cNvSpPr>
            <a:spLocks noChangeArrowheads="1"/>
          </p:cNvSpPr>
          <p:nvPr/>
        </p:nvSpPr>
        <p:spPr bwMode="auto">
          <a:xfrm>
            <a:off x="4879388" y="11430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endParaRPr lang="en-US" sz="2800" dirty="0" err="1"/>
          </a:p>
        </p:txBody>
      </p:sp>
    </p:spTree>
    <p:extLst>
      <p:ext uri="{BB962C8B-B14F-4D97-AF65-F5344CB8AC3E}">
        <p14:creationId xmlns:p14="http://schemas.microsoft.com/office/powerpoint/2010/main" val="509257497"/>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dirty="0">
                <a:solidFill>
                  <a:srgbClr val="0000FF"/>
                </a:solidFill>
              </a:rPr>
              <a:t>Case Study PE2 (Q2)</a:t>
            </a:r>
          </a:p>
        </p:txBody>
      </p:sp>
      <p:sp>
        <p:nvSpPr>
          <p:cNvPr id="43" name="Slide Number Placeholder 42"/>
          <p:cNvSpPr>
            <a:spLocks noGrp="1"/>
          </p:cNvSpPr>
          <p:nvPr>
            <p:ph type="sldNum" sz="quarter" idx="12"/>
          </p:nvPr>
        </p:nvSpPr>
        <p:spPr/>
        <p:txBody>
          <a:bodyPr>
            <a:normAutofit/>
          </a:bodyPr>
          <a:lstStyle/>
          <a:p>
            <a:pPr>
              <a:defRPr/>
            </a:pPr>
            <a:r>
              <a:rPr lang="en-US" dirty="0"/>
              <a:t>Week13 - </a:t>
            </a:r>
            <a:fld id="{F7EC234A-9094-4BB8-9EA4-75ECDA8A365B}" type="slidenum">
              <a:rPr lang="en-US"/>
              <a:pPr>
                <a:defRPr/>
              </a:pPr>
              <a:t>61</a:t>
            </a:fld>
            <a:endParaRPr lang="en-US" dirty="0"/>
          </a:p>
        </p:txBody>
      </p:sp>
      <p:sp>
        <p:nvSpPr>
          <p:cNvPr id="6"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HighlightTextShape201406241503265130"/>
          <p:cNvSpPr>
            <a:spLocks noChangeArrowheads="1"/>
          </p:cNvSpPr>
          <p:nvPr/>
        </p:nvSpPr>
        <p:spPr bwMode="auto">
          <a:xfrm>
            <a:off x="491319" y="12192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r>
              <a:rPr lang="en-US" sz="2800" dirty="0"/>
              <a:t>How to make it efficient? (V2)</a:t>
            </a:r>
          </a:p>
          <a:p>
            <a:pPr marL="746125" lvl="1" indent="-288925">
              <a:spcBef>
                <a:spcPts val="600"/>
              </a:spcBef>
              <a:buClr>
                <a:schemeClr val="bg1">
                  <a:lumMod val="50000"/>
                </a:schemeClr>
              </a:buClr>
              <a:buSzPct val="120000"/>
              <a:buFont typeface="Wingdings" pitchFamily="2" charset="2"/>
              <a:buChar char="§"/>
            </a:pPr>
            <a:r>
              <a:rPr lang="en-US" sz="2400" dirty="0"/>
              <a:t>Rotate "potato" 3 times </a:t>
            </a:r>
            <a:r>
              <a:rPr lang="en-US" sz="2400" dirty="0">
                <a:sym typeface="Wingdings" panose="05000000000000000000" pitchFamily="2" charset="2"/>
              </a:rPr>
              <a:t> "</a:t>
            </a:r>
            <a:r>
              <a:rPr lang="en-US" sz="2400" dirty="0" err="1">
                <a:sym typeface="Wingdings" panose="05000000000000000000" pitchFamily="2" charset="2"/>
              </a:rPr>
              <a:t>atopot</a:t>
            </a:r>
            <a:r>
              <a:rPr lang="en-US" sz="2400" dirty="0">
                <a:sym typeface="Wingdings" panose="05000000000000000000" pitchFamily="2" charset="2"/>
              </a:rPr>
              <a:t>"</a:t>
            </a:r>
          </a:p>
          <a:p>
            <a:pPr marL="746125" lvl="1" indent="-288925">
              <a:spcBef>
                <a:spcPts val="600"/>
              </a:spcBef>
              <a:buClr>
                <a:schemeClr val="bg1">
                  <a:lumMod val="50000"/>
                </a:schemeClr>
              </a:buClr>
              <a:buSzPct val="120000"/>
              <a:buFont typeface="Wingdings" pitchFamily="2" charset="2"/>
              <a:buChar char="§"/>
            </a:pPr>
            <a:r>
              <a:rPr lang="en-US" sz="2400" dirty="0" err="1">
                <a:sym typeface="Wingdings" panose="05000000000000000000" pitchFamily="2" charset="2"/>
              </a:rPr>
              <a:t>arr</a:t>
            </a:r>
            <a:r>
              <a:rPr lang="en-US" sz="2400" dirty="0">
                <a:sym typeface="Wingdings" panose="05000000000000000000" pitchFamily="2" charset="2"/>
              </a:rPr>
              <a:t>[0] goes to </a:t>
            </a:r>
            <a:r>
              <a:rPr lang="en-US" sz="2400" dirty="0" err="1">
                <a:sym typeface="Wingdings" panose="05000000000000000000" pitchFamily="2" charset="2"/>
              </a:rPr>
              <a:t>arr</a:t>
            </a:r>
            <a:r>
              <a:rPr lang="en-US" sz="2400" dirty="0">
                <a:sym typeface="Wingdings" panose="05000000000000000000" pitchFamily="2" charset="2"/>
              </a:rPr>
              <a:t>[3]</a:t>
            </a:r>
          </a:p>
          <a:p>
            <a:pPr marL="746125" lvl="1" indent="-288925">
              <a:spcBef>
                <a:spcPts val="600"/>
              </a:spcBef>
              <a:buClr>
                <a:schemeClr val="bg1">
                  <a:lumMod val="50000"/>
                </a:schemeClr>
              </a:buClr>
              <a:buSzPct val="120000"/>
              <a:buFont typeface="Wingdings" pitchFamily="2" charset="2"/>
              <a:buChar char="§"/>
            </a:pPr>
            <a:r>
              <a:rPr lang="en-US" sz="2400" dirty="0" err="1">
                <a:sym typeface="Wingdings" panose="05000000000000000000" pitchFamily="2" charset="2"/>
              </a:rPr>
              <a:t>arr</a:t>
            </a:r>
            <a:r>
              <a:rPr lang="en-US" sz="2400" dirty="0">
                <a:sym typeface="Wingdings" panose="05000000000000000000" pitchFamily="2" charset="2"/>
              </a:rPr>
              <a:t>[1] goes to </a:t>
            </a:r>
            <a:r>
              <a:rPr lang="en-US" sz="2400" dirty="0" err="1">
                <a:sym typeface="Wingdings" panose="05000000000000000000" pitchFamily="2" charset="2"/>
              </a:rPr>
              <a:t>arr</a:t>
            </a:r>
            <a:r>
              <a:rPr lang="en-US" sz="2400" dirty="0">
                <a:sym typeface="Wingdings" panose="05000000000000000000" pitchFamily="2" charset="2"/>
              </a:rPr>
              <a:t>[4]</a:t>
            </a:r>
          </a:p>
          <a:p>
            <a:pPr marL="746125" lvl="1" indent="-288925">
              <a:spcBef>
                <a:spcPts val="600"/>
              </a:spcBef>
              <a:buClr>
                <a:schemeClr val="bg1">
                  <a:lumMod val="50000"/>
                </a:schemeClr>
              </a:buClr>
              <a:buSzPct val="120000"/>
              <a:buFont typeface="Wingdings" pitchFamily="2" charset="2"/>
              <a:buChar char="§"/>
            </a:pPr>
            <a:r>
              <a:rPr lang="en-US" sz="2400" dirty="0" err="1">
                <a:sym typeface="Wingdings" panose="05000000000000000000" pitchFamily="2" charset="2"/>
              </a:rPr>
              <a:t>arr</a:t>
            </a:r>
            <a:r>
              <a:rPr lang="en-US" sz="2400" dirty="0">
                <a:sym typeface="Wingdings" panose="05000000000000000000" pitchFamily="2" charset="2"/>
              </a:rPr>
              <a:t>[2] goes to </a:t>
            </a:r>
            <a:r>
              <a:rPr lang="en-US" sz="2400" dirty="0" err="1">
                <a:sym typeface="Wingdings" panose="05000000000000000000" pitchFamily="2" charset="2"/>
              </a:rPr>
              <a:t>arr</a:t>
            </a:r>
            <a:r>
              <a:rPr lang="en-US" sz="2400" dirty="0">
                <a:sym typeface="Wingdings" panose="05000000000000000000" pitchFamily="2" charset="2"/>
              </a:rPr>
              <a:t>[5]</a:t>
            </a:r>
          </a:p>
          <a:p>
            <a:pPr marL="746125" lvl="1" indent="-288925">
              <a:spcBef>
                <a:spcPts val="600"/>
              </a:spcBef>
              <a:buClr>
                <a:schemeClr val="bg1">
                  <a:lumMod val="50000"/>
                </a:schemeClr>
              </a:buClr>
              <a:buSzPct val="120000"/>
              <a:buFont typeface="Wingdings" pitchFamily="2" charset="2"/>
              <a:buChar char="§"/>
            </a:pPr>
            <a:r>
              <a:rPr lang="en-US" sz="2400" dirty="0" err="1">
                <a:sym typeface="Wingdings" panose="05000000000000000000" pitchFamily="2" charset="2"/>
              </a:rPr>
              <a:t>arr</a:t>
            </a:r>
            <a:r>
              <a:rPr lang="en-US" sz="2400" dirty="0">
                <a:sym typeface="Wingdings" panose="05000000000000000000" pitchFamily="2" charset="2"/>
              </a:rPr>
              <a:t>[3] goes to </a:t>
            </a:r>
            <a:r>
              <a:rPr lang="en-US" sz="2400" dirty="0" err="1">
                <a:sym typeface="Wingdings" panose="05000000000000000000" pitchFamily="2" charset="2"/>
              </a:rPr>
              <a:t>arr</a:t>
            </a:r>
            <a:r>
              <a:rPr lang="en-US" sz="2400" dirty="0">
                <a:sym typeface="Wingdings" panose="05000000000000000000" pitchFamily="2" charset="2"/>
              </a:rPr>
              <a:t>[0]</a:t>
            </a:r>
          </a:p>
          <a:p>
            <a:pPr marL="746125" lvl="1" indent="-288925">
              <a:spcBef>
                <a:spcPts val="600"/>
              </a:spcBef>
              <a:buClr>
                <a:schemeClr val="bg1">
                  <a:lumMod val="50000"/>
                </a:schemeClr>
              </a:buClr>
              <a:buSzPct val="120000"/>
              <a:buFont typeface="Wingdings" pitchFamily="2" charset="2"/>
              <a:buChar char="§"/>
            </a:pPr>
            <a:r>
              <a:rPr lang="en-US" sz="2400" dirty="0">
                <a:sym typeface="Wingdings" panose="05000000000000000000" pitchFamily="2" charset="2"/>
              </a:rPr>
              <a:t>…</a:t>
            </a:r>
          </a:p>
          <a:p>
            <a:pPr marL="746125" lvl="1" indent="-288925">
              <a:spcBef>
                <a:spcPts val="600"/>
              </a:spcBef>
              <a:buClr>
                <a:schemeClr val="bg1">
                  <a:lumMod val="50000"/>
                </a:schemeClr>
              </a:buClr>
              <a:buSzPct val="120000"/>
              <a:buFont typeface="Wingdings" pitchFamily="2" charset="2"/>
              <a:buChar char="§"/>
            </a:pPr>
            <a:r>
              <a:rPr lang="en-US" sz="2400" dirty="0" err="1">
                <a:sym typeface="Wingdings" panose="05000000000000000000" pitchFamily="2" charset="2"/>
              </a:rPr>
              <a:t>arr</a:t>
            </a:r>
            <a:r>
              <a:rPr lang="en-US" sz="2400" dirty="0">
                <a:sym typeface="Wingdings" panose="05000000000000000000" pitchFamily="2" charset="2"/>
              </a:rPr>
              <a:t>[</a:t>
            </a:r>
            <a:r>
              <a:rPr lang="en-US" sz="2400" dirty="0" err="1">
                <a:solidFill>
                  <a:srgbClr val="0000FF"/>
                </a:solidFill>
                <a:sym typeface="Wingdings" panose="05000000000000000000" pitchFamily="2" charset="2"/>
              </a:rPr>
              <a:t>i</a:t>
            </a:r>
            <a:r>
              <a:rPr lang="en-US" sz="2400" dirty="0">
                <a:sym typeface="Wingdings" panose="05000000000000000000" pitchFamily="2" charset="2"/>
              </a:rPr>
              <a:t>] goes to </a:t>
            </a:r>
            <a:r>
              <a:rPr lang="en-US" sz="2400" dirty="0" err="1">
                <a:sym typeface="Wingdings" panose="05000000000000000000" pitchFamily="2" charset="2"/>
              </a:rPr>
              <a:t>arr</a:t>
            </a:r>
            <a:r>
              <a:rPr lang="en-US" sz="2400" dirty="0">
                <a:sym typeface="Wingdings" panose="05000000000000000000" pitchFamily="2" charset="2"/>
              </a:rPr>
              <a:t>[</a:t>
            </a:r>
            <a:r>
              <a:rPr lang="en-US" sz="2400" dirty="0">
                <a:solidFill>
                  <a:srgbClr val="0000FF"/>
                </a:solidFill>
                <a:sym typeface="Wingdings" panose="05000000000000000000" pitchFamily="2" charset="2"/>
              </a:rPr>
              <a:t>(</a:t>
            </a:r>
            <a:r>
              <a:rPr lang="en-US" sz="2400" dirty="0" err="1">
                <a:solidFill>
                  <a:srgbClr val="0000FF"/>
                </a:solidFill>
                <a:sym typeface="Wingdings" panose="05000000000000000000" pitchFamily="2" charset="2"/>
              </a:rPr>
              <a:t>i+k</a:t>
            </a:r>
            <a:r>
              <a:rPr lang="en-US" sz="2400" dirty="0">
                <a:solidFill>
                  <a:srgbClr val="0000FF"/>
                </a:solidFill>
                <a:sym typeface="Wingdings" panose="05000000000000000000" pitchFamily="2" charset="2"/>
              </a:rPr>
              <a:t>) % n</a:t>
            </a:r>
            <a:r>
              <a:rPr lang="en-US" sz="2400" dirty="0">
                <a:sym typeface="Wingdings" panose="05000000000000000000" pitchFamily="2" charset="2"/>
              </a:rPr>
              <a:t>]!</a:t>
            </a:r>
          </a:p>
          <a:p>
            <a:pPr marL="746125" lvl="1" indent="-288925">
              <a:spcBef>
                <a:spcPts val="600"/>
              </a:spcBef>
              <a:buClr>
                <a:schemeClr val="bg1">
                  <a:lumMod val="50000"/>
                </a:schemeClr>
              </a:buClr>
              <a:buSzPct val="120000"/>
              <a:buFont typeface="Wingdings" pitchFamily="2" charset="2"/>
              <a:buChar char="§"/>
            </a:pPr>
            <a:endParaRPr lang="en-US" sz="2400" dirty="0">
              <a:sym typeface="Wingdings" panose="05000000000000000000" pitchFamily="2" charset="2"/>
            </a:endParaRPr>
          </a:p>
          <a:p>
            <a:pPr marL="746125" lvl="1" indent="-288925">
              <a:spcBef>
                <a:spcPts val="600"/>
              </a:spcBef>
              <a:buClr>
                <a:schemeClr val="bg1">
                  <a:lumMod val="50000"/>
                </a:schemeClr>
              </a:buClr>
              <a:buSzPct val="120000"/>
              <a:buFont typeface="Wingdings" pitchFamily="2" charset="2"/>
              <a:buChar char="§"/>
            </a:pPr>
            <a:r>
              <a:rPr lang="en-US" sz="2400" dirty="0">
                <a:sym typeface="Wingdings" panose="05000000000000000000" pitchFamily="2" charset="2"/>
              </a:rPr>
              <a:t>Need to be careful about overwriting the values.</a:t>
            </a:r>
          </a:p>
          <a:p>
            <a:pPr marL="746125" lvl="1" indent="-288925">
              <a:spcBef>
                <a:spcPts val="600"/>
              </a:spcBef>
              <a:buClr>
                <a:schemeClr val="bg1">
                  <a:lumMod val="50000"/>
                </a:schemeClr>
              </a:buClr>
              <a:buSzPct val="120000"/>
              <a:buFont typeface="Wingdings" pitchFamily="2" charset="2"/>
              <a:buChar char="§"/>
            </a:pPr>
            <a:endParaRPr lang="en-US" sz="2400" dirty="0"/>
          </a:p>
        </p:txBody>
      </p:sp>
      <p:sp>
        <p:nvSpPr>
          <p:cNvPr id="7" name="HighlightTextShape201406241503265130">
            <a:extLst>
              <a:ext uri="{FF2B5EF4-FFF2-40B4-BE49-F238E27FC236}">
                <a16:creationId xmlns:a16="http://schemas.microsoft.com/office/drawing/2014/main" id="{7FB84273-48E9-4A61-8B72-B7B797A1A214}"/>
              </a:ext>
            </a:extLst>
          </p:cNvPr>
          <p:cNvSpPr>
            <a:spLocks noChangeArrowheads="1"/>
          </p:cNvSpPr>
          <p:nvPr/>
        </p:nvSpPr>
        <p:spPr bwMode="auto">
          <a:xfrm>
            <a:off x="4879388" y="11430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endParaRPr lang="en-US" sz="2800" dirty="0" err="1"/>
          </a:p>
        </p:txBody>
      </p:sp>
    </p:spTree>
    <p:extLst>
      <p:ext uri="{BB962C8B-B14F-4D97-AF65-F5344CB8AC3E}">
        <p14:creationId xmlns:p14="http://schemas.microsoft.com/office/powerpoint/2010/main" val="1004451130"/>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dirty="0">
                <a:solidFill>
                  <a:srgbClr val="0000FF"/>
                </a:solidFill>
              </a:rPr>
              <a:t>Case Study PE2 (Q3)</a:t>
            </a:r>
          </a:p>
        </p:txBody>
      </p:sp>
      <p:sp>
        <p:nvSpPr>
          <p:cNvPr id="43" name="Slide Number Placeholder 42"/>
          <p:cNvSpPr>
            <a:spLocks noGrp="1"/>
          </p:cNvSpPr>
          <p:nvPr>
            <p:ph type="sldNum" sz="quarter" idx="12"/>
          </p:nvPr>
        </p:nvSpPr>
        <p:spPr/>
        <p:txBody>
          <a:bodyPr>
            <a:normAutofit/>
          </a:bodyPr>
          <a:lstStyle/>
          <a:p>
            <a:pPr>
              <a:defRPr/>
            </a:pPr>
            <a:r>
              <a:rPr lang="en-US" dirty="0"/>
              <a:t>Week13 - </a:t>
            </a:r>
            <a:fld id="{F7EC234A-9094-4BB8-9EA4-75ECDA8A365B}" type="slidenum">
              <a:rPr lang="en-US"/>
              <a:pPr>
                <a:defRPr/>
              </a:pPr>
              <a:t>62</a:t>
            </a:fld>
            <a:endParaRPr lang="en-US" dirty="0"/>
          </a:p>
        </p:txBody>
      </p:sp>
      <p:sp>
        <p:nvSpPr>
          <p:cNvPr id="6"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HighlightTextShape201406241503265130"/>
          <p:cNvSpPr>
            <a:spLocks noChangeArrowheads="1"/>
          </p:cNvSpPr>
          <p:nvPr/>
        </p:nvSpPr>
        <p:spPr bwMode="auto">
          <a:xfrm>
            <a:off x="491319" y="12192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r>
              <a:rPr lang="en-US" sz="2400" dirty="0"/>
              <a:t>Write a program </a:t>
            </a:r>
            <a:r>
              <a:rPr lang="en-US" sz="2400" dirty="0" err="1"/>
              <a:t>bingo.c</a:t>
            </a:r>
            <a:r>
              <a:rPr lang="en-US" sz="2400" dirty="0"/>
              <a:t> that 1) takes in a 5 x 5 marked card, and 2) outputs the number of winning rows and the number of winning columns.</a:t>
            </a:r>
          </a:p>
          <a:p>
            <a:pPr marL="288925" indent="-288925" eaLnBrk="1" hangingPunct="1">
              <a:spcBef>
                <a:spcPts val="600"/>
              </a:spcBef>
              <a:buClr>
                <a:schemeClr val="bg1">
                  <a:lumMod val="50000"/>
                </a:schemeClr>
              </a:buClr>
              <a:buSzPct val="120000"/>
              <a:buFont typeface="Wingdings" pitchFamily="2" charset="2"/>
              <a:buChar char="§"/>
            </a:pPr>
            <a:endParaRPr lang="en-US" sz="2400" dirty="0"/>
          </a:p>
          <a:p>
            <a:pPr marL="288925" indent="-288925" eaLnBrk="1" hangingPunct="1">
              <a:spcBef>
                <a:spcPts val="600"/>
              </a:spcBef>
              <a:buClr>
                <a:schemeClr val="bg1">
                  <a:lumMod val="50000"/>
                </a:schemeClr>
              </a:buClr>
              <a:buSzPct val="120000"/>
              <a:buFont typeface="Wingdings" pitchFamily="2" charset="2"/>
              <a:buChar char="§"/>
            </a:pPr>
            <a:endParaRPr lang="en-US" sz="2400" dirty="0"/>
          </a:p>
          <a:p>
            <a:pPr marL="288925" indent="-288925" eaLnBrk="1" hangingPunct="1">
              <a:spcBef>
                <a:spcPts val="600"/>
              </a:spcBef>
              <a:buClr>
                <a:schemeClr val="bg1">
                  <a:lumMod val="50000"/>
                </a:schemeClr>
              </a:buClr>
              <a:buSzPct val="120000"/>
              <a:buFont typeface="Wingdings" pitchFamily="2" charset="2"/>
              <a:buChar char="§"/>
            </a:pPr>
            <a:endParaRPr lang="en-US" sz="2400" dirty="0"/>
          </a:p>
          <a:p>
            <a:pPr marL="288925" indent="-288925" eaLnBrk="1" hangingPunct="1">
              <a:spcBef>
                <a:spcPts val="600"/>
              </a:spcBef>
              <a:buClr>
                <a:schemeClr val="bg1">
                  <a:lumMod val="50000"/>
                </a:schemeClr>
              </a:buClr>
              <a:buSzPct val="120000"/>
              <a:buFont typeface="Wingdings" pitchFamily="2" charset="2"/>
              <a:buChar char="§"/>
            </a:pPr>
            <a:endParaRPr lang="en-US" sz="2400" dirty="0"/>
          </a:p>
          <a:p>
            <a:pPr marL="288925" indent="-288925" eaLnBrk="1" hangingPunct="1">
              <a:spcBef>
                <a:spcPts val="600"/>
              </a:spcBef>
              <a:buClr>
                <a:schemeClr val="bg1">
                  <a:lumMod val="50000"/>
                </a:schemeClr>
              </a:buClr>
              <a:buSzPct val="120000"/>
              <a:buFont typeface="Wingdings" pitchFamily="2" charset="2"/>
              <a:buChar char="§"/>
            </a:pPr>
            <a:endParaRPr lang="en-US" sz="2400" dirty="0"/>
          </a:p>
          <a:p>
            <a:pPr eaLnBrk="1" hangingPunct="1">
              <a:spcBef>
                <a:spcPts val="600"/>
              </a:spcBef>
              <a:buClr>
                <a:schemeClr val="bg1">
                  <a:lumMod val="50000"/>
                </a:schemeClr>
              </a:buClr>
              <a:buSzPct val="120000"/>
            </a:pPr>
            <a:endParaRPr lang="en-US" sz="2400" dirty="0"/>
          </a:p>
          <a:p>
            <a:pPr marL="288925" indent="-288925" eaLnBrk="1" hangingPunct="1">
              <a:spcBef>
                <a:spcPts val="600"/>
              </a:spcBef>
              <a:buClr>
                <a:schemeClr val="bg1">
                  <a:lumMod val="50000"/>
                </a:schemeClr>
              </a:buClr>
              <a:buSzPct val="120000"/>
              <a:buFont typeface="Wingdings" pitchFamily="2" charset="2"/>
              <a:buChar char="§"/>
            </a:pPr>
            <a:endParaRPr lang="en-US" sz="2400" dirty="0"/>
          </a:p>
        </p:txBody>
      </p:sp>
      <p:sp>
        <p:nvSpPr>
          <p:cNvPr id="7" name="HighlightTextShape201406241503265130">
            <a:extLst>
              <a:ext uri="{FF2B5EF4-FFF2-40B4-BE49-F238E27FC236}">
                <a16:creationId xmlns:a16="http://schemas.microsoft.com/office/drawing/2014/main" id="{7FB84273-48E9-4A61-8B72-B7B797A1A214}"/>
              </a:ext>
            </a:extLst>
          </p:cNvPr>
          <p:cNvSpPr>
            <a:spLocks noChangeArrowheads="1"/>
          </p:cNvSpPr>
          <p:nvPr/>
        </p:nvSpPr>
        <p:spPr bwMode="auto">
          <a:xfrm>
            <a:off x="4879388" y="11430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endParaRPr lang="en-US" sz="2800" dirty="0" err="1"/>
          </a:p>
        </p:txBody>
      </p:sp>
      <p:sp>
        <p:nvSpPr>
          <p:cNvPr id="9" name="TextBox 8">
            <a:extLst>
              <a:ext uri="{FF2B5EF4-FFF2-40B4-BE49-F238E27FC236}">
                <a16:creationId xmlns:a16="http://schemas.microsoft.com/office/drawing/2014/main" id="{EA2E5536-AD18-4C27-8BAF-2F4CB9EF502C}"/>
              </a:ext>
            </a:extLst>
          </p:cNvPr>
          <p:cNvSpPr txBox="1"/>
          <p:nvPr/>
        </p:nvSpPr>
        <p:spPr>
          <a:xfrm>
            <a:off x="790903" y="2613392"/>
            <a:ext cx="1615965" cy="1938992"/>
          </a:xfrm>
          <a:prstGeom prst="rect">
            <a:avLst/>
          </a:prstGeom>
          <a:noFill/>
        </p:spPr>
        <p:txBody>
          <a:bodyPr wrap="square">
            <a:spAutoFit/>
          </a:bodyPr>
          <a:lstStyle/>
          <a:p>
            <a:pPr algn="l"/>
            <a:r>
              <a:rPr lang="en-US" sz="2400" b="0" i="0" u="none" strike="noStrike" baseline="0" dirty="0">
                <a:solidFill>
                  <a:srgbClr val="333333"/>
                </a:solidFill>
                <a:latin typeface="+mj-lt"/>
              </a:rPr>
              <a:t>0 0 0 1 0</a:t>
            </a:r>
          </a:p>
          <a:p>
            <a:pPr algn="l"/>
            <a:r>
              <a:rPr lang="en-US" sz="2400" b="0" i="0" u="none" strike="noStrike" baseline="0" dirty="0">
                <a:solidFill>
                  <a:srgbClr val="333333"/>
                </a:solidFill>
                <a:latin typeface="+mj-lt"/>
              </a:rPr>
              <a:t>1 1 1 1 1</a:t>
            </a:r>
          </a:p>
          <a:p>
            <a:pPr algn="l"/>
            <a:r>
              <a:rPr lang="en-US" sz="2400" b="0" i="0" u="none" strike="noStrike" baseline="0" dirty="0">
                <a:solidFill>
                  <a:srgbClr val="333333"/>
                </a:solidFill>
                <a:latin typeface="+mj-lt"/>
              </a:rPr>
              <a:t>0 0 0 1 0</a:t>
            </a:r>
          </a:p>
          <a:p>
            <a:pPr algn="l"/>
            <a:r>
              <a:rPr lang="en-US" sz="2400" b="0" i="0" u="none" strike="noStrike" baseline="0" dirty="0">
                <a:solidFill>
                  <a:srgbClr val="333333"/>
                </a:solidFill>
                <a:latin typeface="+mj-lt"/>
              </a:rPr>
              <a:t>0 1 0 1 0</a:t>
            </a:r>
          </a:p>
          <a:p>
            <a:pPr algn="l"/>
            <a:r>
              <a:rPr lang="en-US" sz="2400" b="0" i="0" u="none" strike="noStrike" baseline="0" dirty="0">
                <a:solidFill>
                  <a:srgbClr val="333333"/>
                </a:solidFill>
                <a:latin typeface="+mj-lt"/>
              </a:rPr>
              <a:t>0 0 1 1 0</a:t>
            </a:r>
            <a:endParaRPr lang="en-US" sz="2400" dirty="0">
              <a:latin typeface="+mj-lt"/>
            </a:endParaRPr>
          </a:p>
        </p:txBody>
      </p:sp>
      <p:sp>
        <p:nvSpPr>
          <p:cNvPr id="3" name="Rectangle 2">
            <a:extLst>
              <a:ext uri="{FF2B5EF4-FFF2-40B4-BE49-F238E27FC236}">
                <a16:creationId xmlns:a16="http://schemas.microsoft.com/office/drawing/2014/main" id="{778288A1-B39F-4271-9DBF-703764AAE06D}"/>
              </a:ext>
            </a:extLst>
          </p:cNvPr>
          <p:cNvSpPr/>
          <p:nvPr/>
        </p:nvSpPr>
        <p:spPr>
          <a:xfrm>
            <a:off x="1570638" y="2647551"/>
            <a:ext cx="291662" cy="19048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25D22D5-7CAB-4230-8527-B2FED6FD435B}"/>
              </a:ext>
            </a:extLst>
          </p:cNvPr>
          <p:cNvSpPr/>
          <p:nvPr/>
        </p:nvSpPr>
        <p:spPr>
          <a:xfrm>
            <a:off x="790903" y="3028950"/>
            <a:ext cx="1361747" cy="3381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7783967"/>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dirty="0">
                <a:solidFill>
                  <a:srgbClr val="0000FF"/>
                </a:solidFill>
              </a:rPr>
              <a:t>Case Study PE2 (Q3)</a:t>
            </a:r>
          </a:p>
        </p:txBody>
      </p:sp>
      <p:sp>
        <p:nvSpPr>
          <p:cNvPr id="43" name="Slide Number Placeholder 42"/>
          <p:cNvSpPr>
            <a:spLocks noGrp="1"/>
          </p:cNvSpPr>
          <p:nvPr>
            <p:ph type="sldNum" sz="quarter" idx="12"/>
          </p:nvPr>
        </p:nvSpPr>
        <p:spPr/>
        <p:txBody>
          <a:bodyPr>
            <a:normAutofit/>
          </a:bodyPr>
          <a:lstStyle/>
          <a:p>
            <a:pPr>
              <a:defRPr/>
            </a:pPr>
            <a:r>
              <a:rPr lang="en-US" dirty="0"/>
              <a:t>Week13 - </a:t>
            </a:r>
            <a:fld id="{F7EC234A-9094-4BB8-9EA4-75ECDA8A365B}" type="slidenum">
              <a:rPr lang="en-US"/>
              <a:pPr>
                <a:defRPr/>
              </a:pPr>
              <a:t>63</a:t>
            </a:fld>
            <a:endParaRPr lang="en-US" dirty="0"/>
          </a:p>
        </p:txBody>
      </p:sp>
      <p:sp>
        <p:nvSpPr>
          <p:cNvPr id="6"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HighlightTextShape201406241503265130"/>
          <p:cNvSpPr>
            <a:spLocks noChangeArrowheads="1"/>
          </p:cNvSpPr>
          <p:nvPr/>
        </p:nvSpPr>
        <p:spPr bwMode="auto">
          <a:xfrm>
            <a:off x="491319" y="12192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r>
              <a:rPr lang="en-US" sz="2400" dirty="0"/>
              <a:t>A winning row: row sum == 5</a:t>
            </a:r>
          </a:p>
          <a:p>
            <a:pPr marL="288925" indent="-288925">
              <a:spcBef>
                <a:spcPts val="600"/>
              </a:spcBef>
              <a:buClr>
                <a:schemeClr val="bg1">
                  <a:lumMod val="50000"/>
                </a:schemeClr>
              </a:buClr>
              <a:buSzPct val="120000"/>
              <a:buFont typeface="Wingdings" pitchFamily="2" charset="2"/>
              <a:buChar char="§"/>
            </a:pPr>
            <a:r>
              <a:rPr lang="en-US" sz="2400" dirty="0"/>
              <a:t>A winning row: column sum == 5</a:t>
            </a:r>
          </a:p>
          <a:p>
            <a:pPr marL="288925" indent="-288925" eaLnBrk="1" hangingPunct="1">
              <a:spcBef>
                <a:spcPts val="600"/>
              </a:spcBef>
              <a:buClr>
                <a:schemeClr val="bg1">
                  <a:lumMod val="50000"/>
                </a:schemeClr>
              </a:buClr>
              <a:buSzPct val="120000"/>
              <a:buFont typeface="Wingdings" pitchFamily="2" charset="2"/>
              <a:buChar char="§"/>
            </a:pPr>
            <a:endParaRPr lang="en-US" sz="2400" dirty="0"/>
          </a:p>
          <a:p>
            <a:pPr marL="288925" indent="-288925" eaLnBrk="1" hangingPunct="1">
              <a:spcBef>
                <a:spcPts val="600"/>
              </a:spcBef>
              <a:buClr>
                <a:schemeClr val="bg1">
                  <a:lumMod val="50000"/>
                </a:schemeClr>
              </a:buClr>
              <a:buSzPct val="120000"/>
              <a:buFont typeface="Wingdings" pitchFamily="2" charset="2"/>
              <a:buChar char="§"/>
            </a:pPr>
            <a:endParaRPr lang="en-US" sz="2400" dirty="0"/>
          </a:p>
        </p:txBody>
      </p:sp>
      <p:sp>
        <p:nvSpPr>
          <p:cNvPr id="7" name="HighlightTextShape201406241503265130">
            <a:extLst>
              <a:ext uri="{FF2B5EF4-FFF2-40B4-BE49-F238E27FC236}">
                <a16:creationId xmlns:a16="http://schemas.microsoft.com/office/drawing/2014/main" id="{7FB84273-48E9-4A61-8B72-B7B797A1A214}"/>
              </a:ext>
            </a:extLst>
          </p:cNvPr>
          <p:cNvSpPr>
            <a:spLocks noChangeArrowheads="1"/>
          </p:cNvSpPr>
          <p:nvPr/>
        </p:nvSpPr>
        <p:spPr bwMode="auto">
          <a:xfrm>
            <a:off x="4879388" y="11430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endParaRPr lang="en-US" sz="2800" dirty="0" err="1"/>
          </a:p>
        </p:txBody>
      </p:sp>
      <p:sp>
        <p:nvSpPr>
          <p:cNvPr id="9" name="TextBox 8">
            <a:extLst>
              <a:ext uri="{FF2B5EF4-FFF2-40B4-BE49-F238E27FC236}">
                <a16:creationId xmlns:a16="http://schemas.microsoft.com/office/drawing/2014/main" id="{EA2E5536-AD18-4C27-8BAF-2F4CB9EF502C}"/>
              </a:ext>
            </a:extLst>
          </p:cNvPr>
          <p:cNvSpPr txBox="1"/>
          <p:nvPr/>
        </p:nvSpPr>
        <p:spPr>
          <a:xfrm>
            <a:off x="790903" y="2613392"/>
            <a:ext cx="1615965" cy="1938992"/>
          </a:xfrm>
          <a:prstGeom prst="rect">
            <a:avLst/>
          </a:prstGeom>
          <a:noFill/>
        </p:spPr>
        <p:txBody>
          <a:bodyPr wrap="square">
            <a:spAutoFit/>
          </a:bodyPr>
          <a:lstStyle/>
          <a:p>
            <a:pPr algn="l"/>
            <a:r>
              <a:rPr lang="en-US" sz="2400" b="0" i="0" u="none" strike="noStrike" baseline="0" dirty="0">
                <a:solidFill>
                  <a:srgbClr val="333333"/>
                </a:solidFill>
                <a:latin typeface="+mj-lt"/>
              </a:rPr>
              <a:t>0 0 0 1 0</a:t>
            </a:r>
          </a:p>
          <a:p>
            <a:pPr algn="l"/>
            <a:r>
              <a:rPr lang="en-US" sz="2400" b="0" i="0" u="none" strike="noStrike" baseline="0" dirty="0">
                <a:solidFill>
                  <a:srgbClr val="333333"/>
                </a:solidFill>
                <a:latin typeface="+mj-lt"/>
              </a:rPr>
              <a:t>1 1 1 1 1</a:t>
            </a:r>
          </a:p>
          <a:p>
            <a:pPr algn="l"/>
            <a:r>
              <a:rPr lang="en-US" sz="2400" b="0" i="0" u="none" strike="noStrike" baseline="0" dirty="0">
                <a:solidFill>
                  <a:srgbClr val="333333"/>
                </a:solidFill>
                <a:latin typeface="+mj-lt"/>
              </a:rPr>
              <a:t>0 0 0 1 0</a:t>
            </a:r>
          </a:p>
          <a:p>
            <a:pPr algn="l"/>
            <a:r>
              <a:rPr lang="en-US" sz="2400" b="0" i="0" u="none" strike="noStrike" baseline="0" dirty="0">
                <a:solidFill>
                  <a:srgbClr val="333333"/>
                </a:solidFill>
                <a:latin typeface="+mj-lt"/>
              </a:rPr>
              <a:t>0 1 0 1 0</a:t>
            </a:r>
          </a:p>
          <a:p>
            <a:pPr algn="l"/>
            <a:r>
              <a:rPr lang="en-US" sz="2400" b="0" i="0" u="none" strike="noStrike" baseline="0" dirty="0">
                <a:solidFill>
                  <a:srgbClr val="333333"/>
                </a:solidFill>
                <a:latin typeface="+mj-lt"/>
              </a:rPr>
              <a:t>0 0 1 1 0</a:t>
            </a:r>
            <a:endParaRPr lang="en-US" sz="2400" dirty="0">
              <a:latin typeface="+mj-lt"/>
            </a:endParaRPr>
          </a:p>
        </p:txBody>
      </p:sp>
      <p:sp>
        <p:nvSpPr>
          <p:cNvPr id="3" name="Rectangle 2">
            <a:extLst>
              <a:ext uri="{FF2B5EF4-FFF2-40B4-BE49-F238E27FC236}">
                <a16:creationId xmlns:a16="http://schemas.microsoft.com/office/drawing/2014/main" id="{778288A1-B39F-4271-9DBF-703764AAE06D}"/>
              </a:ext>
            </a:extLst>
          </p:cNvPr>
          <p:cNvSpPr/>
          <p:nvPr/>
        </p:nvSpPr>
        <p:spPr>
          <a:xfrm>
            <a:off x="1570638" y="2647551"/>
            <a:ext cx="291662" cy="19048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25D22D5-7CAB-4230-8527-B2FED6FD435B}"/>
              </a:ext>
            </a:extLst>
          </p:cNvPr>
          <p:cNvSpPr/>
          <p:nvPr/>
        </p:nvSpPr>
        <p:spPr>
          <a:xfrm>
            <a:off x="790903" y="3028950"/>
            <a:ext cx="1361747" cy="3381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4289176"/>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dirty="0">
                <a:solidFill>
                  <a:srgbClr val="0000FF"/>
                </a:solidFill>
              </a:rPr>
              <a:t>Case Study PE2 (Q3)</a:t>
            </a:r>
          </a:p>
        </p:txBody>
      </p:sp>
      <p:sp>
        <p:nvSpPr>
          <p:cNvPr id="43" name="Slide Number Placeholder 42"/>
          <p:cNvSpPr>
            <a:spLocks noGrp="1"/>
          </p:cNvSpPr>
          <p:nvPr>
            <p:ph type="sldNum" sz="quarter" idx="12"/>
          </p:nvPr>
        </p:nvSpPr>
        <p:spPr/>
        <p:txBody>
          <a:bodyPr>
            <a:normAutofit/>
          </a:bodyPr>
          <a:lstStyle/>
          <a:p>
            <a:pPr>
              <a:defRPr/>
            </a:pPr>
            <a:r>
              <a:rPr lang="en-US" dirty="0"/>
              <a:t>Week13 - </a:t>
            </a:r>
            <a:fld id="{F7EC234A-9094-4BB8-9EA4-75ECDA8A365B}" type="slidenum">
              <a:rPr lang="en-US"/>
              <a:pPr>
                <a:defRPr/>
              </a:pPr>
              <a:t>64</a:t>
            </a:fld>
            <a:endParaRPr lang="en-US" dirty="0"/>
          </a:p>
        </p:txBody>
      </p:sp>
      <p:sp>
        <p:nvSpPr>
          <p:cNvPr id="6"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HighlightTextShape201406241503265130"/>
          <p:cNvSpPr>
            <a:spLocks noChangeArrowheads="1"/>
          </p:cNvSpPr>
          <p:nvPr/>
        </p:nvSpPr>
        <p:spPr bwMode="auto">
          <a:xfrm>
            <a:off x="491319" y="12192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r>
              <a:rPr lang="en-US" sz="2400" dirty="0"/>
              <a:t>CONSTRAINT: Your program must contain a function</a:t>
            </a:r>
          </a:p>
          <a:p>
            <a:pPr eaLnBrk="1" hangingPunct="1">
              <a:spcBef>
                <a:spcPts val="600"/>
              </a:spcBef>
              <a:buClr>
                <a:schemeClr val="bg1">
                  <a:lumMod val="50000"/>
                </a:schemeClr>
              </a:buClr>
              <a:buSzPct val="120000"/>
            </a:pPr>
            <a:r>
              <a:rPr lang="en-US" sz="2400" dirty="0"/>
              <a:t>    </a:t>
            </a:r>
            <a:r>
              <a:rPr lang="en-US" sz="2400" dirty="0">
                <a:solidFill>
                  <a:srgbClr val="0000FF"/>
                </a:solidFill>
              </a:rPr>
              <a:t>void </a:t>
            </a:r>
            <a:r>
              <a:rPr lang="en-US" sz="2400" dirty="0" err="1">
                <a:solidFill>
                  <a:srgbClr val="0000FF"/>
                </a:solidFill>
              </a:rPr>
              <a:t>compute_winning</a:t>
            </a:r>
            <a:r>
              <a:rPr lang="en-US" sz="2400" dirty="0">
                <a:solidFill>
                  <a:srgbClr val="0000FF"/>
                </a:solidFill>
              </a:rPr>
              <a:t>(long card[][5], ...)</a:t>
            </a:r>
          </a:p>
          <a:p>
            <a:pPr eaLnBrk="1" hangingPunct="1">
              <a:spcBef>
                <a:spcPts val="600"/>
              </a:spcBef>
              <a:buClr>
                <a:schemeClr val="bg1">
                  <a:lumMod val="50000"/>
                </a:schemeClr>
              </a:buClr>
              <a:buSzPct val="120000"/>
            </a:pPr>
            <a:r>
              <a:rPr lang="en-US" sz="2400" dirty="0"/>
              <a:t>    to compute and return the number of winning rows and  </a:t>
            </a:r>
            <a:br>
              <a:rPr lang="en-US" sz="2400" dirty="0"/>
            </a:br>
            <a:r>
              <a:rPr lang="en-US" sz="2400" dirty="0"/>
              <a:t>    the number of winning columns.</a:t>
            </a:r>
          </a:p>
          <a:p>
            <a:pPr marL="288925" indent="-288925" eaLnBrk="1" hangingPunct="1">
              <a:spcBef>
                <a:spcPts val="600"/>
              </a:spcBef>
              <a:buClr>
                <a:schemeClr val="bg1">
                  <a:lumMod val="50000"/>
                </a:schemeClr>
              </a:buClr>
              <a:buSzPct val="120000"/>
              <a:buFont typeface="Wingdings" pitchFamily="2" charset="2"/>
              <a:buChar char="§"/>
            </a:pPr>
            <a:endParaRPr lang="en-US" sz="2400" dirty="0"/>
          </a:p>
          <a:p>
            <a:pPr marL="288925" indent="-288925" eaLnBrk="1" hangingPunct="1">
              <a:spcBef>
                <a:spcPts val="600"/>
              </a:spcBef>
              <a:buClr>
                <a:schemeClr val="bg1">
                  <a:lumMod val="50000"/>
                </a:schemeClr>
              </a:buClr>
              <a:buSzPct val="120000"/>
              <a:buFont typeface="Wingdings" pitchFamily="2" charset="2"/>
              <a:buChar char="§"/>
            </a:pPr>
            <a:r>
              <a:rPr lang="en-US" sz="2400" dirty="0"/>
              <a:t>Hint: The size of the card is fixed and the input can be considered as a sequence of 25 individual numbers.</a:t>
            </a:r>
          </a:p>
          <a:p>
            <a:pPr marL="288925" indent="-288925" eaLnBrk="1" hangingPunct="1">
              <a:spcBef>
                <a:spcPts val="600"/>
              </a:spcBef>
              <a:buClr>
                <a:schemeClr val="bg1">
                  <a:lumMod val="50000"/>
                </a:schemeClr>
              </a:buClr>
              <a:buSzPct val="120000"/>
              <a:buFont typeface="Wingdings" pitchFamily="2" charset="2"/>
              <a:buChar char="§"/>
            </a:pPr>
            <a:endParaRPr lang="en-US" sz="2400" dirty="0"/>
          </a:p>
          <a:p>
            <a:pPr marL="288925" indent="-288925" eaLnBrk="1" hangingPunct="1">
              <a:spcBef>
                <a:spcPts val="600"/>
              </a:spcBef>
              <a:buClr>
                <a:schemeClr val="bg1">
                  <a:lumMod val="50000"/>
                </a:schemeClr>
              </a:buClr>
              <a:buSzPct val="120000"/>
              <a:buFont typeface="Wingdings" pitchFamily="2" charset="2"/>
              <a:buChar char="§"/>
            </a:pPr>
            <a:r>
              <a:rPr lang="en-US" sz="2400" dirty="0">
                <a:solidFill>
                  <a:srgbClr val="0000FF"/>
                </a:solidFill>
              </a:rPr>
              <a:t>Just use a fixed size 2D array and cs1010_read_long() 25 times!</a:t>
            </a:r>
          </a:p>
          <a:p>
            <a:pPr marL="288925" indent="-288925" eaLnBrk="1" hangingPunct="1">
              <a:spcBef>
                <a:spcPts val="600"/>
              </a:spcBef>
              <a:buClr>
                <a:schemeClr val="bg1">
                  <a:lumMod val="50000"/>
                </a:schemeClr>
              </a:buClr>
              <a:buSzPct val="120000"/>
              <a:buFont typeface="Wingdings" pitchFamily="2" charset="2"/>
              <a:buChar char="§"/>
            </a:pPr>
            <a:endParaRPr lang="en-US" sz="2400" dirty="0"/>
          </a:p>
          <a:p>
            <a:pPr eaLnBrk="1" hangingPunct="1">
              <a:spcBef>
                <a:spcPts val="600"/>
              </a:spcBef>
              <a:buClr>
                <a:schemeClr val="bg1">
                  <a:lumMod val="50000"/>
                </a:schemeClr>
              </a:buClr>
              <a:buSzPct val="120000"/>
            </a:pPr>
            <a:endParaRPr lang="en-US" sz="2400" dirty="0"/>
          </a:p>
          <a:p>
            <a:pPr marL="288925" indent="-288925" eaLnBrk="1" hangingPunct="1">
              <a:spcBef>
                <a:spcPts val="600"/>
              </a:spcBef>
              <a:buClr>
                <a:schemeClr val="bg1">
                  <a:lumMod val="50000"/>
                </a:schemeClr>
              </a:buClr>
              <a:buSzPct val="120000"/>
              <a:buFont typeface="Wingdings" pitchFamily="2" charset="2"/>
              <a:buChar char="§"/>
            </a:pPr>
            <a:endParaRPr lang="en-US" sz="2400" dirty="0"/>
          </a:p>
        </p:txBody>
      </p:sp>
      <p:sp>
        <p:nvSpPr>
          <p:cNvPr id="7" name="HighlightTextShape201406241503265130">
            <a:extLst>
              <a:ext uri="{FF2B5EF4-FFF2-40B4-BE49-F238E27FC236}">
                <a16:creationId xmlns:a16="http://schemas.microsoft.com/office/drawing/2014/main" id="{7FB84273-48E9-4A61-8B72-B7B797A1A214}"/>
              </a:ext>
            </a:extLst>
          </p:cNvPr>
          <p:cNvSpPr>
            <a:spLocks noChangeArrowheads="1"/>
          </p:cNvSpPr>
          <p:nvPr/>
        </p:nvSpPr>
        <p:spPr bwMode="auto">
          <a:xfrm>
            <a:off x="4879388" y="11430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endParaRPr lang="en-US" sz="2800" dirty="0" err="1"/>
          </a:p>
        </p:txBody>
      </p:sp>
    </p:spTree>
    <p:extLst>
      <p:ext uri="{BB962C8B-B14F-4D97-AF65-F5344CB8AC3E}">
        <p14:creationId xmlns:p14="http://schemas.microsoft.com/office/powerpoint/2010/main" val="29603628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dirty="0">
                <a:solidFill>
                  <a:srgbClr val="0000FF"/>
                </a:solidFill>
              </a:rPr>
              <a:t>Case Study PE2 (Q3)</a:t>
            </a:r>
          </a:p>
        </p:txBody>
      </p:sp>
      <p:sp>
        <p:nvSpPr>
          <p:cNvPr id="43" name="Slide Number Placeholder 42"/>
          <p:cNvSpPr>
            <a:spLocks noGrp="1"/>
          </p:cNvSpPr>
          <p:nvPr>
            <p:ph type="sldNum" sz="quarter" idx="12"/>
          </p:nvPr>
        </p:nvSpPr>
        <p:spPr/>
        <p:txBody>
          <a:bodyPr>
            <a:normAutofit/>
          </a:bodyPr>
          <a:lstStyle/>
          <a:p>
            <a:pPr>
              <a:defRPr/>
            </a:pPr>
            <a:r>
              <a:rPr lang="en-US" dirty="0"/>
              <a:t>Week13 - </a:t>
            </a:r>
            <a:fld id="{F7EC234A-9094-4BB8-9EA4-75ECDA8A365B}" type="slidenum">
              <a:rPr lang="en-US"/>
              <a:pPr>
                <a:defRPr/>
              </a:pPr>
              <a:t>65</a:t>
            </a:fld>
            <a:endParaRPr lang="en-US" dirty="0"/>
          </a:p>
        </p:txBody>
      </p:sp>
      <p:sp>
        <p:nvSpPr>
          <p:cNvPr id="6"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HighlightTextShape201406241503265130"/>
          <p:cNvSpPr>
            <a:spLocks noChangeArrowheads="1"/>
          </p:cNvSpPr>
          <p:nvPr/>
        </p:nvSpPr>
        <p:spPr bwMode="auto">
          <a:xfrm>
            <a:off x="491319" y="12192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r>
              <a:rPr lang="en-US" sz="2400" dirty="0"/>
              <a:t>CONSTRAINT: Your program must print the answers in the main() function itself.</a:t>
            </a:r>
          </a:p>
          <a:p>
            <a:pPr marL="288925" indent="-288925" eaLnBrk="1" hangingPunct="1">
              <a:spcBef>
                <a:spcPts val="600"/>
              </a:spcBef>
              <a:buClr>
                <a:schemeClr val="bg1">
                  <a:lumMod val="50000"/>
                </a:schemeClr>
              </a:buClr>
              <a:buSzPct val="120000"/>
              <a:buFont typeface="Wingdings" pitchFamily="2" charset="2"/>
              <a:buChar char="§"/>
            </a:pPr>
            <a:endParaRPr lang="en-US" sz="2400" dirty="0"/>
          </a:p>
          <a:p>
            <a:pPr marL="288925" indent="-288925" eaLnBrk="1" hangingPunct="1">
              <a:spcBef>
                <a:spcPts val="600"/>
              </a:spcBef>
              <a:buClr>
                <a:schemeClr val="bg1">
                  <a:lumMod val="50000"/>
                </a:schemeClr>
              </a:buClr>
              <a:buSzPct val="120000"/>
              <a:buFont typeface="Wingdings" pitchFamily="2" charset="2"/>
              <a:buChar char="§"/>
            </a:pPr>
            <a:r>
              <a:rPr lang="en-US" sz="2400" dirty="0">
                <a:solidFill>
                  <a:srgbClr val="0000FF"/>
                </a:solidFill>
              </a:rPr>
              <a:t>Use Call by Reference to return two values!</a:t>
            </a:r>
          </a:p>
        </p:txBody>
      </p:sp>
      <p:sp>
        <p:nvSpPr>
          <p:cNvPr id="7" name="HighlightTextShape201406241503265130">
            <a:extLst>
              <a:ext uri="{FF2B5EF4-FFF2-40B4-BE49-F238E27FC236}">
                <a16:creationId xmlns:a16="http://schemas.microsoft.com/office/drawing/2014/main" id="{7FB84273-48E9-4A61-8B72-B7B797A1A214}"/>
              </a:ext>
            </a:extLst>
          </p:cNvPr>
          <p:cNvSpPr>
            <a:spLocks noChangeArrowheads="1"/>
          </p:cNvSpPr>
          <p:nvPr/>
        </p:nvSpPr>
        <p:spPr bwMode="auto">
          <a:xfrm>
            <a:off x="4879388" y="11430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endParaRPr lang="en-US" sz="2800" dirty="0" err="1"/>
          </a:p>
        </p:txBody>
      </p:sp>
    </p:spTree>
    <p:extLst>
      <p:ext uri="{BB962C8B-B14F-4D97-AF65-F5344CB8AC3E}">
        <p14:creationId xmlns:p14="http://schemas.microsoft.com/office/powerpoint/2010/main" val="5674728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dirty="0">
                <a:solidFill>
                  <a:srgbClr val="0000FF"/>
                </a:solidFill>
              </a:rPr>
              <a:t>Case Study PE2 (Q4)</a:t>
            </a:r>
          </a:p>
        </p:txBody>
      </p:sp>
      <p:sp>
        <p:nvSpPr>
          <p:cNvPr id="43" name="Slide Number Placeholder 42"/>
          <p:cNvSpPr>
            <a:spLocks noGrp="1"/>
          </p:cNvSpPr>
          <p:nvPr>
            <p:ph type="sldNum" sz="quarter" idx="12"/>
          </p:nvPr>
        </p:nvSpPr>
        <p:spPr/>
        <p:txBody>
          <a:bodyPr>
            <a:normAutofit/>
          </a:bodyPr>
          <a:lstStyle/>
          <a:p>
            <a:pPr>
              <a:defRPr/>
            </a:pPr>
            <a:r>
              <a:rPr lang="en-US" dirty="0"/>
              <a:t>Week13 - </a:t>
            </a:r>
            <a:fld id="{F7EC234A-9094-4BB8-9EA4-75ECDA8A365B}" type="slidenum">
              <a:rPr lang="en-US"/>
              <a:pPr>
                <a:defRPr/>
              </a:pPr>
              <a:t>66</a:t>
            </a:fld>
            <a:endParaRPr lang="en-US" dirty="0"/>
          </a:p>
        </p:txBody>
      </p:sp>
      <p:sp>
        <p:nvSpPr>
          <p:cNvPr id="6"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HighlightTextShape201406241503265130"/>
          <p:cNvSpPr>
            <a:spLocks noChangeArrowheads="1"/>
          </p:cNvSpPr>
          <p:nvPr/>
        </p:nvSpPr>
        <p:spPr bwMode="auto">
          <a:xfrm>
            <a:off x="491319" y="12192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r>
              <a:rPr lang="en-US" sz="2400" dirty="0"/>
              <a:t>Write a program </a:t>
            </a:r>
            <a:r>
              <a:rPr lang="en-US" sz="2400" dirty="0" err="1"/>
              <a:t>meals.c</a:t>
            </a:r>
            <a:r>
              <a:rPr lang="en-US" sz="2400" dirty="0"/>
              <a:t> that 1) takes in the number of meals, the budget, the cost of each healthy meal and the cost of each unhealthy meal (in this particular order), and 2) outputs all possible meal plans that meet Mr. </a:t>
            </a:r>
            <a:r>
              <a:rPr lang="en-US" sz="2400" dirty="0" err="1"/>
              <a:t>Hungry's</a:t>
            </a:r>
            <a:r>
              <a:rPr lang="en-US" sz="2400" dirty="0"/>
              <a:t> requirements (in alphabetical order).</a:t>
            </a:r>
          </a:p>
          <a:p>
            <a:pPr marL="288925" indent="-288925" eaLnBrk="1" hangingPunct="1">
              <a:spcBef>
                <a:spcPts val="600"/>
              </a:spcBef>
              <a:buClr>
                <a:schemeClr val="bg1">
                  <a:lumMod val="50000"/>
                </a:schemeClr>
              </a:buClr>
              <a:buSzPct val="120000"/>
              <a:buFont typeface="Wingdings" pitchFamily="2" charset="2"/>
              <a:buChar char="§"/>
            </a:pPr>
            <a:endParaRPr lang="en-US" sz="2400" dirty="0"/>
          </a:p>
          <a:p>
            <a:pPr marL="288925" indent="-288925" eaLnBrk="1" hangingPunct="1">
              <a:spcBef>
                <a:spcPts val="600"/>
              </a:spcBef>
              <a:buClr>
                <a:schemeClr val="bg1">
                  <a:lumMod val="50000"/>
                </a:schemeClr>
              </a:buClr>
              <a:buSzPct val="120000"/>
              <a:buFont typeface="Wingdings" pitchFamily="2" charset="2"/>
              <a:buChar char="§"/>
            </a:pPr>
            <a:endParaRPr lang="en-US" sz="2400" dirty="0"/>
          </a:p>
          <a:p>
            <a:pPr marL="288925" indent="-288925" eaLnBrk="1" hangingPunct="1">
              <a:spcBef>
                <a:spcPts val="600"/>
              </a:spcBef>
              <a:buClr>
                <a:schemeClr val="bg1">
                  <a:lumMod val="50000"/>
                </a:schemeClr>
              </a:buClr>
              <a:buSzPct val="120000"/>
              <a:buFont typeface="Wingdings" pitchFamily="2" charset="2"/>
              <a:buChar char="§"/>
            </a:pPr>
            <a:endParaRPr lang="en-US" sz="2400" dirty="0"/>
          </a:p>
          <a:p>
            <a:pPr marL="288925" indent="-288925" eaLnBrk="1" hangingPunct="1">
              <a:spcBef>
                <a:spcPts val="600"/>
              </a:spcBef>
              <a:buClr>
                <a:schemeClr val="bg1">
                  <a:lumMod val="50000"/>
                </a:schemeClr>
              </a:buClr>
              <a:buSzPct val="120000"/>
              <a:buFont typeface="Wingdings" pitchFamily="2" charset="2"/>
              <a:buChar char="§"/>
            </a:pPr>
            <a:endParaRPr lang="en-US" sz="2400" dirty="0"/>
          </a:p>
          <a:p>
            <a:pPr eaLnBrk="1" hangingPunct="1">
              <a:spcBef>
                <a:spcPts val="600"/>
              </a:spcBef>
              <a:buClr>
                <a:schemeClr val="bg1">
                  <a:lumMod val="50000"/>
                </a:schemeClr>
              </a:buClr>
              <a:buSzPct val="120000"/>
            </a:pPr>
            <a:endParaRPr lang="en-US" sz="2400" dirty="0"/>
          </a:p>
          <a:p>
            <a:pPr marL="288925" indent="-288925" eaLnBrk="1" hangingPunct="1">
              <a:spcBef>
                <a:spcPts val="600"/>
              </a:spcBef>
              <a:buClr>
                <a:schemeClr val="bg1">
                  <a:lumMod val="50000"/>
                </a:schemeClr>
              </a:buClr>
              <a:buSzPct val="120000"/>
              <a:buFont typeface="Wingdings" pitchFamily="2" charset="2"/>
              <a:buChar char="§"/>
            </a:pPr>
            <a:endParaRPr lang="en-US" sz="2400" dirty="0"/>
          </a:p>
        </p:txBody>
      </p:sp>
      <p:sp>
        <p:nvSpPr>
          <p:cNvPr id="7" name="HighlightTextShape201406241503265130">
            <a:extLst>
              <a:ext uri="{FF2B5EF4-FFF2-40B4-BE49-F238E27FC236}">
                <a16:creationId xmlns:a16="http://schemas.microsoft.com/office/drawing/2014/main" id="{7FB84273-48E9-4A61-8B72-B7B797A1A214}"/>
              </a:ext>
            </a:extLst>
          </p:cNvPr>
          <p:cNvSpPr>
            <a:spLocks noChangeArrowheads="1"/>
          </p:cNvSpPr>
          <p:nvPr/>
        </p:nvSpPr>
        <p:spPr bwMode="auto">
          <a:xfrm>
            <a:off x="4879388" y="11430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endParaRPr lang="en-US" sz="2800" dirty="0" err="1"/>
          </a:p>
        </p:txBody>
      </p:sp>
      <p:sp>
        <p:nvSpPr>
          <p:cNvPr id="11" name="TextBox 10">
            <a:extLst>
              <a:ext uri="{FF2B5EF4-FFF2-40B4-BE49-F238E27FC236}">
                <a16:creationId xmlns:a16="http://schemas.microsoft.com/office/drawing/2014/main" id="{39931D65-2370-4159-B0FA-9D7F425F13B5}"/>
              </a:ext>
            </a:extLst>
          </p:cNvPr>
          <p:cNvSpPr txBox="1"/>
          <p:nvPr/>
        </p:nvSpPr>
        <p:spPr>
          <a:xfrm>
            <a:off x="808928" y="3305175"/>
            <a:ext cx="1876425" cy="1569660"/>
          </a:xfrm>
          <a:prstGeom prst="rect">
            <a:avLst/>
          </a:prstGeom>
          <a:noFill/>
        </p:spPr>
        <p:txBody>
          <a:bodyPr wrap="square">
            <a:spAutoFit/>
          </a:bodyPr>
          <a:lstStyle/>
          <a:p>
            <a:pPr algn="l"/>
            <a:r>
              <a:rPr lang="en-US" sz="2400" b="0" i="0" u="none" strike="noStrike" baseline="0" dirty="0">
                <a:solidFill>
                  <a:srgbClr val="7030A0"/>
                </a:solidFill>
                <a:latin typeface="+mj-lt"/>
              </a:rPr>
              <a:t>4 100 40 10</a:t>
            </a:r>
          </a:p>
          <a:p>
            <a:pPr algn="l"/>
            <a:r>
              <a:rPr lang="en-US" sz="2400" b="0" i="0" u="none" strike="noStrike" baseline="0" dirty="0">
                <a:solidFill>
                  <a:srgbClr val="7030A0"/>
                </a:solidFill>
                <a:latin typeface="+mj-lt"/>
              </a:rPr>
              <a:t>HUHU</a:t>
            </a:r>
          </a:p>
          <a:p>
            <a:pPr algn="l"/>
            <a:r>
              <a:rPr lang="en-US" sz="2400" b="0" i="0" u="none" strike="noStrike" baseline="0" dirty="0">
                <a:solidFill>
                  <a:srgbClr val="7030A0"/>
                </a:solidFill>
                <a:latin typeface="+mj-lt"/>
              </a:rPr>
              <a:t>UHHU</a:t>
            </a:r>
          </a:p>
          <a:p>
            <a:pPr algn="l"/>
            <a:r>
              <a:rPr lang="en-US" sz="2400" b="0" i="0" u="none" strike="noStrike" baseline="0" dirty="0">
                <a:solidFill>
                  <a:srgbClr val="7030A0"/>
                </a:solidFill>
                <a:latin typeface="+mj-lt"/>
              </a:rPr>
              <a:t>UHUH</a:t>
            </a:r>
            <a:endParaRPr lang="en-US" sz="2400" dirty="0">
              <a:solidFill>
                <a:srgbClr val="7030A0"/>
              </a:solidFill>
              <a:latin typeface="+mj-lt"/>
            </a:endParaRPr>
          </a:p>
        </p:txBody>
      </p:sp>
    </p:spTree>
    <p:extLst>
      <p:ext uri="{BB962C8B-B14F-4D97-AF65-F5344CB8AC3E}">
        <p14:creationId xmlns:p14="http://schemas.microsoft.com/office/powerpoint/2010/main" val="2602523392"/>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dirty="0">
                <a:solidFill>
                  <a:srgbClr val="0000FF"/>
                </a:solidFill>
              </a:rPr>
              <a:t>Case Study PE2 (Q4)</a:t>
            </a:r>
          </a:p>
        </p:txBody>
      </p:sp>
      <p:sp>
        <p:nvSpPr>
          <p:cNvPr id="43" name="Slide Number Placeholder 42"/>
          <p:cNvSpPr>
            <a:spLocks noGrp="1"/>
          </p:cNvSpPr>
          <p:nvPr>
            <p:ph type="sldNum" sz="quarter" idx="12"/>
          </p:nvPr>
        </p:nvSpPr>
        <p:spPr/>
        <p:txBody>
          <a:bodyPr>
            <a:normAutofit/>
          </a:bodyPr>
          <a:lstStyle/>
          <a:p>
            <a:pPr>
              <a:defRPr/>
            </a:pPr>
            <a:r>
              <a:rPr lang="en-US" dirty="0"/>
              <a:t>Week13 - </a:t>
            </a:r>
            <a:fld id="{F7EC234A-9094-4BB8-9EA4-75ECDA8A365B}" type="slidenum">
              <a:rPr lang="en-US"/>
              <a:pPr>
                <a:defRPr/>
              </a:pPr>
              <a:t>67</a:t>
            </a:fld>
            <a:endParaRPr lang="en-US" dirty="0"/>
          </a:p>
        </p:txBody>
      </p:sp>
      <p:sp>
        <p:nvSpPr>
          <p:cNvPr id="6"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HighlightTextShape201406241503265130"/>
          <p:cNvSpPr>
            <a:spLocks noChangeArrowheads="1"/>
          </p:cNvSpPr>
          <p:nvPr/>
        </p:nvSpPr>
        <p:spPr bwMode="auto">
          <a:xfrm>
            <a:off x="491319" y="12192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r>
              <a:rPr lang="en-US" sz="2400" dirty="0"/>
              <a:t>plans(</a:t>
            </a:r>
            <a:r>
              <a:rPr lang="en-US" sz="2400" dirty="0">
                <a:solidFill>
                  <a:srgbClr val="0000FF"/>
                </a:solidFill>
              </a:rPr>
              <a:t>{}</a:t>
            </a:r>
            <a:r>
              <a:rPr lang="en-US" sz="2400" dirty="0"/>
              <a:t>, </a:t>
            </a:r>
            <a:r>
              <a:rPr lang="en-US" sz="2400" dirty="0">
                <a:solidFill>
                  <a:srgbClr val="0000FF"/>
                </a:solidFill>
              </a:rPr>
              <a:t>0</a:t>
            </a:r>
            <a:r>
              <a:rPr lang="en-US" sz="2400" dirty="0"/>
              <a:t>, 4, </a:t>
            </a:r>
            <a:r>
              <a:rPr lang="en-US" sz="2400" dirty="0">
                <a:solidFill>
                  <a:srgbClr val="0000FF"/>
                </a:solidFill>
              </a:rPr>
              <a:t>100</a:t>
            </a:r>
            <a:r>
              <a:rPr lang="en-US" sz="2400" dirty="0"/>
              <a:t>, 40, 10) </a:t>
            </a:r>
          </a:p>
          <a:p>
            <a:pPr eaLnBrk="1" hangingPunct="1">
              <a:spcBef>
                <a:spcPts val="600"/>
              </a:spcBef>
              <a:buClr>
                <a:schemeClr val="bg1">
                  <a:lumMod val="50000"/>
                </a:schemeClr>
              </a:buClr>
              <a:buSzPct val="120000"/>
            </a:pPr>
            <a:r>
              <a:rPr lang="en-US" sz="2400" dirty="0"/>
              <a:t>   </a:t>
            </a:r>
            <a:r>
              <a:rPr lang="en-US" sz="2400" dirty="0">
                <a:sym typeface="Wingdings" panose="05000000000000000000" pitchFamily="2" charset="2"/>
              </a:rPr>
              <a:t> </a:t>
            </a:r>
            <a:r>
              <a:rPr lang="en-US" sz="2400" dirty="0"/>
              <a:t>plans (</a:t>
            </a:r>
            <a:r>
              <a:rPr lang="en-US" sz="2400" dirty="0">
                <a:solidFill>
                  <a:srgbClr val="0000FF"/>
                </a:solidFill>
              </a:rPr>
              <a:t>{H}</a:t>
            </a:r>
            <a:r>
              <a:rPr lang="en-US" sz="2400" dirty="0"/>
              <a:t>, </a:t>
            </a:r>
            <a:r>
              <a:rPr lang="en-US" sz="2400" dirty="0">
                <a:solidFill>
                  <a:srgbClr val="0000FF"/>
                </a:solidFill>
              </a:rPr>
              <a:t>1</a:t>
            </a:r>
            <a:r>
              <a:rPr lang="en-US" sz="2400" dirty="0"/>
              <a:t>, 4, </a:t>
            </a:r>
            <a:r>
              <a:rPr lang="en-US" sz="2400" dirty="0">
                <a:solidFill>
                  <a:srgbClr val="0000FF"/>
                </a:solidFill>
              </a:rPr>
              <a:t>60</a:t>
            </a:r>
            <a:r>
              <a:rPr lang="en-US" sz="2400" dirty="0"/>
              <a:t>, 40, 10)</a:t>
            </a:r>
          </a:p>
          <a:p>
            <a:pPr eaLnBrk="1" hangingPunct="1">
              <a:spcBef>
                <a:spcPts val="600"/>
              </a:spcBef>
              <a:buClr>
                <a:schemeClr val="bg1">
                  <a:lumMod val="50000"/>
                </a:schemeClr>
              </a:buClr>
              <a:buSzPct val="120000"/>
            </a:pPr>
            <a:r>
              <a:rPr lang="en-US" sz="2400" dirty="0"/>
              <a:t>        </a:t>
            </a:r>
            <a:r>
              <a:rPr lang="en-US" sz="2400" dirty="0">
                <a:sym typeface="Wingdings" panose="05000000000000000000" pitchFamily="2" charset="2"/>
              </a:rPr>
              <a:t> … </a:t>
            </a:r>
          </a:p>
          <a:p>
            <a:pPr eaLnBrk="1" hangingPunct="1">
              <a:spcBef>
                <a:spcPts val="600"/>
              </a:spcBef>
              <a:buClr>
                <a:schemeClr val="bg1">
                  <a:lumMod val="50000"/>
                </a:schemeClr>
              </a:buClr>
              <a:buSzPct val="120000"/>
            </a:pPr>
            <a:r>
              <a:rPr lang="en-US" sz="2400" dirty="0">
                <a:sym typeface="Wingdings" panose="05000000000000000000" pitchFamily="2" charset="2"/>
              </a:rPr>
              <a:t>             </a:t>
            </a:r>
          </a:p>
          <a:p>
            <a:pPr eaLnBrk="1" hangingPunct="1">
              <a:spcBef>
                <a:spcPts val="600"/>
              </a:spcBef>
              <a:buClr>
                <a:schemeClr val="bg1">
                  <a:lumMod val="50000"/>
                </a:schemeClr>
              </a:buClr>
              <a:buSzPct val="120000"/>
            </a:pPr>
            <a:r>
              <a:rPr lang="en-US" sz="2400" dirty="0">
                <a:sym typeface="Wingdings" panose="05000000000000000000" pitchFamily="2" charset="2"/>
              </a:rPr>
              <a:t>                 plans (</a:t>
            </a:r>
            <a:r>
              <a:rPr lang="en-US" sz="2400" dirty="0">
                <a:solidFill>
                  <a:srgbClr val="0000FF"/>
                </a:solidFill>
                <a:sym typeface="Wingdings" panose="05000000000000000000" pitchFamily="2" charset="2"/>
              </a:rPr>
              <a:t>{HUHU}</a:t>
            </a:r>
            <a:r>
              <a:rPr lang="en-US" sz="2400" dirty="0">
                <a:sym typeface="Wingdings" panose="05000000000000000000" pitchFamily="2" charset="2"/>
              </a:rPr>
              <a:t>, </a:t>
            </a:r>
            <a:r>
              <a:rPr lang="en-US" sz="2400" dirty="0">
                <a:solidFill>
                  <a:srgbClr val="0000FF"/>
                </a:solidFill>
                <a:sym typeface="Wingdings" panose="05000000000000000000" pitchFamily="2" charset="2"/>
              </a:rPr>
              <a:t>4</a:t>
            </a:r>
            <a:r>
              <a:rPr lang="en-US" sz="2400" dirty="0">
                <a:sym typeface="Wingdings" panose="05000000000000000000" pitchFamily="2" charset="2"/>
              </a:rPr>
              <a:t>, 4, </a:t>
            </a:r>
            <a:r>
              <a:rPr lang="en-US" sz="2400" dirty="0">
                <a:solidFill>
                  <a:srgbClr val="0000FF"/>
                </a:solidFill>
                <a:sym typeface="Wingdings" panose="05000000000000000000" pitchFamily="2" charset="2"/>
              </a:rPr>
              <a:t>0</a:t>
            </a:r>
            <a:r>
              <a:rPr lang="en-US" sz="2400" dirty="0">
                <a:sym typeface="Wingdings" panose="05000000000000000000" pitchFamily="2" charset="2"/>
              </a:rPr>
              <a:t>, 10)  </a:t>
            </a:r>
            <a:endParaRPr lang="en-US" sz="2400" dirty="0"/>
          </a:p>
          <a:p>
            <a:pPr eaLnBrk="1" hangingPunct="1">
              <a:spcBef>
                <a:spcPts val="600"/>
              </a:spcBef>
              <a:buClr>
                <a:schemeClr val="bg1">
                  <a:lumMod val="50000"/>
                </a:schemeClr>
              </a:buClr>
              <a:buSzPct val="120000"/>
            </a:pPr>
            <a:r>
              <a:rPr lang="en-US" sz="2400" dirty="0"/>
              <a:t>   </a:t>
            </a:r>
            <a:r>
              <a:rPr lang="en-US" sz="2400" dirty="0">
                <a:sym typeface="Wingdings" panose="05000000000000000000" pitchFamily="2" charset="2"/>
              </a:rPr>
              <a:t> p</a:t>
            </a:r>
            <a:r>
              <a:rPr lang="en-US" sz="2400" dirty="0"/>
              <a:t>lans (</a:t>
            </a:r>
            <a:r>
              <a:rPr lang="en-US" sz="2400" dirty="0">
                <a:solidFill>
                  <a:srgbClr val="0000FF"/>
                </a:solidFill>
              </a:rPr>
              <a:t>{U}</a:t>
            </a:r>
            <a:r>
              <a:rPr lang="en-US" sz="2400" dirty="0"/>
              <a:t>, </a:t>
            </a:r>
            <a:r>
              <a:rPr lang="en-US" sz="2400" dirty="0">
                <a:solidFill>
                  <a:srgbClr val="0000FF"/>
                </a:solidFill>
              </a:rPr>
              <a:t>1</a:t>
            </a:r>
            <a:r>
              <a:rPr lang="en-US" sz="2400" dirty="0"/>
              <a:t>, 4, </a:t>
            </a:r>
            <a:r>
              <a:rPr lang="en-US" sz="2400" dirty="0">
                <a:solidFill>
                  <a:srgbClr val="0000FF"/>
                </a:solidFill>
              </a:rPr>
              <a:t>90</a:t>
            </a:r>
            <a:r>
              <a:rPr lang="en-US" sz="2400" dirty="0"/>
              <a:t>, 40, 10)</a:t>
            </a:r>
          </a:p>
          <a:p>
            <a:pPr eaLnBrk="1" hangingPunct="1">
              <a:spcBef>
                <a:spcPts val="600"/>
              </a:spcBef>
              <a:buClr>
                <a:schemeClr val="bg1">
                  <a:lumMod val="50000"/>
                </a:schemeClr>
              </a:buClr>
              <a:buSzPct val="120000"/>
            </a:pPr>
            <a:r>
              <a:rPr lang="en-US" sz="2400" dirty="0">
                <a:sym typeface="Wingdings" panose="05000000000000000000" pitchFamily="2" charset="2"/>
              </a:rPr>
              <a:t>        p</a:t>
            </a:r>
            <a:r>
              <a:rPr lang="en-US" sz="2400" dirty="0"/>
              <a:t>lans (</a:t>
            </a:r>
            <a:r>
              <a:rPr lang="en-US" sz="2400" dirty="0">
                <a:solidFill>
                  <a:srgbClr val="0000FF"/>
                </a:solidFill>
              </a:rPr>
              <a:t>{UH}</a:t>
            </a:r>
            <a:r>
              <a:rPr lang="en-US" sz="2400" dirty="0"/>
              <a:t>, </a:t>
            </a:r>
            <a:r>
              <a:rPr lang="en-US" sz="2400" dirty="0">
                <a:solidFill>
                  <a:srgbClr val="0000FF"/>
                </a:solidFill>
              </a:rPr>
              <a:t>2</a:t>
            </a:r>
            <a:r>
              <a:rPr lang="en-US" sz="2400" dirty="0"/>
              <a:t>, 4, </a:t>
            </a:r>
            <a:r>
              <a:rPr lang="en-US" sz="2400" dirty="0">
                <a:solidFill>
                  <a:srgbClr val="0000FF"/>
                </a:solidFill>
              </a:rPr>
              <a:t>50</a:t>
            </a:r>
            <a:r>
              <a:rPr lang="en-US" sz="2400" dirty="0"/>
              <a:t>, 40, 10)</a:t>
            </a:r>
          </a:p>
          <a:p>
            <a:pPr eaLnBrk="1" hangingPunct="1">
              <a:spcBef>
                <a:spcPts val="600"/>
              </a:spcBef>
              <a:buClr>
                <a:schemeClr val="bg1">
                  <a:lumMod val="50000"/>
                </a:schemeClr>
              </a:buClr>
              <a:buSzPct val="120000"/>
            </a:pPr>
            <a:r>
              <a:rPr lang="en-US" sz="2400" dirty="0"/>
              <a:t>           </a:t>
            </a:r>
            <a:r>
              <a:rPr lang="en-US" sz="2400" dirty="0">
                <a:sym typeface="Wingdings" panose="05000000000000000000" pitchFamily="2" charset="2"/>
              </a:rPr>
              <a:t> …</a:t>
            </a:r>
            <a:endParaRPr lang="en-US" sz="2400" dirty="0"/>
          </a:p>
          <a:p>
            <a:pPr marL="288925" indent="-288925" eaLnBrk="1" hangingPunct="1">
              <a:spcBef>
                <a:spcPts val="600"/>
              </a:spcBef>
              <a:buClr>
                <a:schemeClr val="bg1">
                  <a:lumMod val="50000"/>
                </a:schemeClr>
              </a:buClr>
              <a:buSzPct val="120000"/>
              <a:buFont typeface="Wingdings" pitchFamily="2" charset="2"/>
              <a:buChar char="§"/>
            </a:pPr>
            <a:endParaRPr lang="en-US" sz="2400" dirty="0"/>
          </a:p>
          <a:p>
            <a:pPr marL="288925" indent="-288925" eaLnBrk="1" hangingPunct="1">
              <a:spcBef>
                <a:spcPts val="600"/>
              </a:spcBef>
              <a:buClr>
                <a:schemeClr val="bg1">
                  <a:lumMod val="50000"/>
                </a:schemeClr>
              </a:buClr>
              <a:buSzPct val="120000"/>
              <a:buFont typeface="Wingdings" pitchFamily="2" charset="2"/>
              <a:buChar char="§"/>
            </a:pPr>
            <a:endParaRPr lang="en-US" sz="2400" dirty="0"/>
          </a:p>
          <a:p>
            <a:pPr marL="288925" indent="-288925" eaLnBrk="1" hangingPunct="1">
              <a:spcBef>
                <a:spcPts val="600"/>
              </a:spcBef>
              <a:buClr>
                <a:schemeClr val="bg1">
                  <a:lumMod val="50000"/>
                </a:schemeClr>
              </a:buClr>
              <a:buSzPct val="120000"/>
              <a:buFont typeface="Wingdings" pitchFamily="2" charset="2"/>
              <a:buChar char="§"/>
            </a:pPr>
            <a:endParaRPr lang="en-US" sz="2400" dirty="0"/>
          </a:p>
          <a:p>
            <a:pPr eaLnBrk="1" hangingPunct="1">
              <a:spcBef>
                <a:spcPts val="600"/>
              </a:spcBef>
              <a:buClr>
                <a:schemeClr val="bg1">
                  <a:lumMod val="50000"/>
                </a:schemeClr>
              </a:buClr>
              <a:buSzPct val="120000"/>
            </a:pPr>
            <a:endParaRPr lang="en-US" sz="2400" dirty="0"/>
          </a:p>
          <a:p>
            <a:pPr marL="288925" indent="-288925" eaLnBrk="1" hangingPunct="1">
              <a:spcBef>
                <a:spcPts val="600"/>
              </a:spcBef>
              <a:buClr>
                <a:schemeClr val="bg1">
                  <a:lumMod val="50000"/>
                </a:schemeClr>
              </a:buClr>
              <a:buSzPct val="120000"/>
              <a:buFont typeface="Wingdings" pitchFamily="2" charset="2"/>
              <a:buChar char="§"/>
            </a:pPr>
            <a:endParaRPr lang="en-US" sz="2400" dirty="0"/>
          </a:p>
        </p:txBody>
      </p:sp>
      <p:sp>
        <p:nvSpPr>
          <p:cNvPr id="7" name="HighlightTextShape201406241503265130">
            <a:extLst>
              <a:ext uri="{FF2B5EF4-FFF2-40B4-BE49-F238E27FC236}">
                <a16:creationId xmlns:a16="http://schemas.microsoft.com/office/drawing/2014/main" id="{7FB84273-48E9-4A61-8B72-B7B797A1A214}"/>
              </a:ext>
            </a:extLst>
          </p:cNvPr>
          <p:cNvSpPr>
            <a:spLocks noChangeArrowheads="1"/>
          </p:cNvSpPr>
          <p:nvPr/>
        </p:nvSpPr>
        <p:spPr bwMode="auto">
          <a:xfrm>
            <a:off x="4879388" y="11430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endParaRPr lang="en-US" sz="2800" dirty="0" err="1"/>
          </a:p>
        </p:txBody>
      </p:sp>
      <p:sp>
        <p:nvSpPr>
          <p:cNvPr id="11" name="TextBox 10">
            <a:extLst>
              <a:ext uri="{FF2B5EF4-FFF2-40B4-BE49-F238E27FC236}">
                <a16:creationId xmlns:a16="http://schemas.microsoft.com/office/drawing/2014/main" id="{39931D65-2370-4159-B0FA-9D7F425F13B5}"/>
              </a:ext>
            </a:extLst>
          </p:cNvPr>
          <p:cNvSpPr txBox="1"/>
          <p:nvPr/>
        </p:nvSpPr>
        <p:spPr>
          <a:xfrm>
            <a:off x="690562" y="5082570"/>
            <a:ext cx="1876425" cy="1569660"/>
          </a:xfrm>
          <a:prstGeom prst="rect">
            <a:avLst/>
          </a:prstGeom>
          <a:noFill/>
        </p:spPr>
        <p:txBody>
          <a:bodyPr wrap="square">
            <a:spAutoFit/>
          </a:bodyPr>
          <a:lstStyle/>
          <a:p>
            <a:pPr algn="l"/>
            <a:r>
              <a:rPr lang="en-US" sz="2400" b="0" i="0" u="none" strike="noStrike" baseline="0" dirty="0">
                <a:solidFill>
                  <a:srgbClr val="7030A0"/>
                </a:solidFill>
                <a:latin typeface="+mj-lt"/>
              </a:rPr>
              <a:t>4 100 40 10</a:t>
            </a:r>
          </a:p>
          <a:p>
            <a:pPr algn="l"/>
            <a:r>
              <a:rPr lang="en-US" sz="2400" b="0" i="0" u="none" strike="noStrike" baseline="0" dirty="0">
                <a:solidFill>
                  <a:srgbClr val="7030A0"/>
                </a:solidFill>
                <a:latin typeface="+mj-lt"/>
              </a:rPr>
              <a:t>HUHU</a:t>
            </a:r>
          </a:p>
          <a:p>
            <a:pPr algn="l"/>
            <a:r>
              <a:rPr lang="en-US" sz="2400" b="0" i="0" u="none" strike="noStrike" baseline="0" dirty="0">
                <a:solidFill>
                  <a:srgbClr val="7030A0"/>
                </a:solidFill>
                <a:latin typeface="+mj-lt"/>
              </a:rPr>
              <a:t>UHHU</a:t>
            </a:r>
          </a:p>
          <a:p>
            <a:pPr algn="l"/>
            <a:r>
              <a:rPr lang="en-US" sz="2400" b="0" i="0" u="none" strike="noStrike" baseline="0" dirty="0">
                <a:solidFill>
                  <a:srgbClr val="7030A0"/>
                </a:solidFill>
                <a:latin typeface="+mj-lt"/>
              </a:rPr>
              <a:t>UHUH</a:t>
            </a:r>
            <a:endParaRPr lang="en-US" sz="2400" dirty="0">
              <a:solidFill>
                <a:srgbClr val="7030A0"/>
              </a:solidFill>
              <a:latin typeface="+mj-lt"/>
            </a:endParaRPr>
          </a:p>
        </p:txBody>
      </p:sp>
    </p:spTree>
    <p:extLst>
      <p:ext uri="{BB962C8B-B14F-4D97-AF65-F5344CB8AC3E}">
        <p14:creationId xmlns:p14="http://schemas.microsoft.com/office/powerpoint/2010/main" val="1898939216"/>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dirty="0">
                <a:solidFill>
                  <a:srgbClr val="0000FF"/>
                </a:solidFill>
              </a:rPr>
              <a:t>Case Study PE2 (Q5</a:t>
            </a:r>
          </a:p>
        </p:txBody>
      </p:sp>
      <p:sp>
        <p:nvSpPr>
          <p:cNvPr id="43" name="Slide Number Placeholder 42"/>
          <p:cNvSpPr>
            <a:spLocks noGrp="1"/>
          </p:cNvSpPr>
          <p:nvPr>
            <p:ph type="sldNum" sz="quarter" idx="12"/>
          </p:nvPr>
        </p:nvSpPr>
        <p:spPr/>
        <p:txBody>
          <a:bodyPr>
            <a:normAutofit/>
          </a:bodyPr>
          <a:lstStyle/>
          <a:p>
            <a:pPr>
              <a:defRPr/>
            </a:pPr>
            <a:r>
              <a:rPr lang="en-US" dirty="0"/>
              <a:t>Week13 - </a:t>
            </a:r>
            <a:fld id="{F7EC234A-9094-4BB8-9EA4-75ECDA8A365B}" type="slidenum">
              <a:rPr lang="en-US"/>
              <a:pPr>
                <a:defRPr/>
              </a:pPr>
              <a:t>68</a:t>
            </a:fld>
            <a:endParaRPr lang="en-US" dirty="0"/>
          </a:p>
        </p:txBody>
      </p:sp>
      <p:sp>
        <p:nvSpPr>
          <p:cNvPr id="6"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HighlightTextShape201406241503265130"/>
          <p:cNvSpPr>
            <a:spLocks noChangeArrowheads="1"/>
          </p:cNvSpPr>
          <p:nvPr/>
        </p:nvSpPr>
        <p:spPr bwMode="auto">
          <a:xfrm>
            <a:off x="491319" y="12192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r>
              <a:rPr lang="en-US" sz="2400" dirty="0"/>
              <a:t>Write a program </a:t>
            </a:r>
            <a:r>
              <a:rPr lang="en-US" sz="2400" dirty="0" err="1"/>
              <a:t>bigram.c</a:t>
            </a:r>
            <a:r>
              <a:rPr lang="en-US" sz="2400" dirty="0"/>
              <a:t> that 1) takes in a line of text, and 2) outputs the most frequent bigram and its frequency.</a:t>
            </a:r>
          </a:p>
          <a:p>
            <a:pPr marL="288925" indent="-288925" eaLnBrk="1" hangingPunct="1">
              <a:spcBef>
                <a:spcPts val="600"/>
              </a:spcBef>
              <a:buClr>
                <a:schemeClr val="bg1">
                  <a:lumMod val="50000"/>
                </a:schemeClr>
              </a:buClr>
              <a:buSzPct val="120000"/>
              <a:buFont typeface="Wingdings" pitchFamily="2" charset="2"/>
              <a:buChar char="§"/>
            </a:pPr>
            <a:endParaRPr lang="en-US" sz="2400" dirty="0"/>
          </a:p>
          <a:p>
            <a:pPr marL="288925" indent="-288925" eaLnBrk="1" hangingPunct="1">
              <a:spcBef>
                <a:spcPts val="600"/>
              </a:spcBef>
              <a:buClr>
                <a:schemeClr val="bg1">
                  <a:lumMod val="50000"/>
                </a:schemeClr>
              </a:buClr>
              <a:buSzPct val="120000"/>
              <a:buFont typeface="Wingdings" pitchFamily="2" charset="2"/>
              <a:buChar char="§"/>
            </a:pPr>
            <a:endParaRPr lang="en-US" sz="2400" dirty="0"/>
          </a:p>
          <a:p>
            <a:pPr marL="288925" indent="-288925" eaLnBrk="1" hangingPunct="1">
              <a:spcBef>
                <a:spcPts val="600"/>
              </a:spcBef>
              <a:buClr>
                <a:schemeClr val="bg1">
                  <a:lumMod val="50000"/>
                </a:schemeClr>
              </a:buClr>
              <a:buSzPct val="120000"/>
              <a:buFont typeface="Wingdings" pitchFamily="2" charset="2"/>
              <a:buChar char="§"/>
            </a:pPr>
            <a:endParaRPr lang="en-US" sz="2400" dirty="0"/>
          </a:p>
          <a:p>
            <a:pPr eaLnBrk="1" hangingPunct="1">
              <a:spcBef>
                <a:spcPts val="600"/>
              </a:spcBef>
              <a:buClr>
                <a:schemeClr val="bg1">
                  <a:lumMod val="50000"/>
                </a:schemeClr>
              </a:buClr>
              <a:buSzPct val="120000"/>
            </a:pPr>
            <a:endParaRPr lang="en-US" sz="2400" dirty="0"/>
          </a:p>
          <a:p>
            <a:pPr marL="288925" indent="-288925" eaLnBrk="1" hangingPunct="1">
              <a:spcBef>
                <a:spcPts val="600"/>
              </a:spcBef>
              <a:buClr>
                <a:schemeClr val="bg1">
                  <a:lumMod val="50000"/>
                </a:schemeClr>
              </a:buClr>
              <a:buSzPct val="120000"/>
              <a:buFont typeface="Wingdings" pitchFamily="2" charset="2"/>
              <a:buChar char="§"/>
            </a:pPr>
            <a:endParaRPr lang="en-US" sz="2400" dirty="0"/>
          </a:p>
        </p:txBody>
      </p:sp>
      <p:sp>
        <p:nvSpPr>
          <p:cNvPr id="9" name="TextBox 8">
            <a:extLst>
              <a:ext uri="{FF2B5EF4-FFF2-40B4-BE49-F238E27FC236}">
                <a16:creationId xmlns:a16="http://schemas.microsoft.com/office/drawing/2014/main" id="{818459E4-04A1-464B-9035-C1B6920A36FC}"/>
              </a:ext>
            </a:extLst>
          </p:cNvPr>
          <p:cNvSpPr txBox="1"/>
          <p:nvPr/>
        </p:nvSpPr>
        <p:spPr>
          <a:xfrm>
            <a:off x="762000" y="2619970"/>
            <a:ext cx="4714875" cy="1200329"/>
          </a:xfrm>
          <a:prstGeom prst="rect">
            <a:avLst/>
          </a:prstGeom>
          <a:noFill/>
        </p:spPr>
        <p:txBody>
          <a:bodyPr wrap="square">
            <a:spAutoFit/>
          </a:bodyPr>
          <a:lstStyle/>
          <a:p>
            <a:pPr algn="l"/>
            <a:r>
              <a:rPr lang="en-US" sz="2400" b="0" i="0" u="none" strike="noStrike" baseline="0" dirty="0">
                <a:solidFill>
                  <a:srgbClr val="7030A0"/>
                </a:solidFill>
                <a:latin typeface="+mj-lt"/>
              </a:rPr>
              <a:t>a friend in need is a friend indeed</a:t>
            </a:r>
          </a:p>
          <a:p>
            <a:pPr algn="l"/>
            <a:r>
              <a:rPr lang="en-US" sz="2400" b="0" i="0" u="none" strike="noStrike" baseline="0" dirty="0">
                <a:solidFill>
                  <a:srgbClr val="7030A0"/>
                </a:solidFill>
                <a:latin typeface="+mj-lt"/>
              </a:rPr>
              <a:t>Most frequent bigram: </a:t>
            </a:r>
            <a:r>
              <a:rPr lang="en-US" sz="2400" b="0" i="0" u="none" strike="noStrike" baseline="0" dirty="0" err="1">
                <a:solidFill>
                  <a:srgbClr val="7030A0"/>
                </a:solidFill>
                <a:latin typeface="+mj-lt"/>
              </a:rPr>
              <a:t>nd</a:t>
            </a:r>
            <a:endParaRPr lang="en-US" sz="2400" b="0" i="0" u="none" strike="noStrike" baseline="0" dirty="0">
              <a:solidFill>
                <a:srgbClr val="7030A0"/>
              </a:solidFill>
              <a:latin typeface="+mj-lt"/>
            </a:endParaRPr>
          </a:p>
          <a:p>
            <a:pPr algn="l"/>
            <a:r>
              <a:rPr lang="en-US" sz="2400" b="0" i="0" u="none" strike="noStrike" baseline="0" dirty="0">
                <a:solidFill>
                  <a:srgbClr val="7030A0"/>
                </a:solidFill>
                <a:latin typeface="+mj-lt"/>
              </a:rPr>
              <a:t>Frequency: 3</a:t>
            </a:r>
            <a:endParaRPr lang="en-US" sz="2400" dirty="0">
              <a:solidFill>
                <a:srgbClr val="7030A0"/>
              </a:solidFill>
              <a:latin typeface="+mj-lt"/>
            </a:endParaRPr>
          </a:p>
        </p:txBody>
      </p:sp>
    </p:spTree>
    <p:extLst>
      <p:ext uri="{BB962C8B-B14F-4D97-AF65-F5344CB8AC3E}">
        <p14:creationId xmlns:p14="http://schemas.microsoft.com/office/powerpoint/2010/main" val="978391805"/>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dirty="0">
                <a:solidFill>
                  <a:srgbClr val="0000FF"/>
                </a:solidFill>
              </a:rPr>
              <a:t>Case Study PE2 (Q5)</a:t>
            </a:r>
          </a:p>
        </p:txBody>
      </p:sp>
      <p:sp>
        <p:nvSpPr>
          <p:cNvPr id="43" name="Slide Number Placeholder 42"/>
          <p:cNvSpPr>
            <a:spLocks noGrp="1"/>
          </p:cNvSpPr>
          <p:nvPr>
            <p:ph type="sldNum" sz="quarter" idx="12"/>
          </p:nvPr>
        </p:nvSpPr>
        <p:spPr/>
        <p:txBody>
          <a:bodyPr>
            <a:normAutofit/>
          </a:bodyPr>
          <a:lstStyle/>
          <a:p>
            <a:pPr>
              <a:defRPr/>
            </a:pPr>
            <a:r>
              <a:rPr lang="en-US" dirty="0"/>
              <a:t>Week13 - </a:t>
            </a:r>
            <a:fld id="{F7EC234A-9094-4BB8-9EA4-75ECDA8A365B}" type="slidenum">
              <a:rPr lang="en-US"/>
              <a:pPr>
                <a:defRPr/>
              </a:pPr>
              <a:t>69</a:t>
            </a:fld>
            <a:endParaRPr lang="en-US" dirty="0"/>
          </a:p>
        </p:txBody>
      </p:sp>
      <p:sp>
        <p:nvSpPr>
          <p:cNvPr id="6"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HighlightTextShape201406241503265130"/>
          <p:cNvSpPr>
            <a:spLocks noChangeArrowheads="1"/>
          </p:cNvSpPr>
          <p:nvPr/>
        </p:nvSpPr>
        <p:spPr bwMode="auto">
          <a:xfrm>
            <a:off x="491319" y="12192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r>
              <a:rPr lang="en-US" sz="2400" dirty="0"/>
              <a:t>If we are counting frequencies of individual digits (0-9), we need a 1D array of 10 slots.</a:t>
            </a:r>
          </a:p>
          <a:p>
            <a:pPr marL="288925" indent="-288925" eaLnBrk="1" hangingPunct="1">
              <a:spcBef>
                <a:spcPts val="600"/>
              </a:spcBef>
              <a:buClr>
                <a:schemeClr val="bg1">
                  <a:lumMod val="50000"/>
                </a:schemeClr>
              </a:buClr>
              <a:buSzPct val="120000"/>
              <a:buFont typeface="Wingdings" pitchFamily="2" charset="2"/>
              <a:buChar char="§"/>
            </a:pPr>
            <a:endParaRPr lang="en-US" sz="2400" dirty="0"/>
          </a:p>
          <a:p>
            <a:pPr marL="288925" indent="-288925">
              <a:spcBef>
                <a:spcPts val="600"/>
              </a:spcBef>
              <a:buClr>
                <a:schemeClr val="bg1">
                  <a:lumMod val="50000"/>
                </a:schemeClr>
              </a:buClr>
              <a:buSzPct val="120000"/>
              <a:buFont typeface="Wingdings" pitchFamily="2" charset="2"/>
              <a:buChar char="§"/>
            </a:pPr>
            <a:r>
              <a:rPr lang="en-US" sz="2400" dirty="0"/>
              <a:t>So we need a 2D array of 26*26 slots to store the frequency of </a:t>
            </a:r>
            <a:r>
              <a:rPr lang="en-US" sz="2400"/>
              <a:t>every letter </a:t>
            </a:r>
            <a:r>
              <a:rPr lang="en-US" sz="2400" dirty="0"/>
              <a:t>bigram from "aa" to "</a:t>
            </a:r>
            <a:r>
              <a:rPr lang="en-US" sz="2400" dirty="0" err="1"/>
              <a:t>zz</a:t>
            </a:r>
            <a:r>
              <a:rPr lang="en-US" sz="2400" dirty="0"/>
              <a:t>".</a:t>
            </a:r>
          </a:p>
          <a:p>
            <a:pPr marL="288925" indent="-288925">
              <a:spcBef>
                <a:spcPts val="600"/>
              </a:spcBef>
              <a:buClr>
                <a:schemeClr val="bg1">
                  <a:lumMod val="50000"/>
                </a:schemeClr>
              </a:buClr>
              <a:buSzPct val="120000"/>
              <a:buFont typeface="Wingdings" pitchFamily="2" charset="2"/>
              <a:buChar char="§"/>
            </a:pPr>
            <a:endParaRPr lang="en-US" sz="2400" dirty="0"/>
          </a:p>
          <a:p>
            <a:pPr marL="288925" indent="-288925">
              <a:spcBef>
                <a:spcPts val="600"/>
              </a:spcBef>
              <a:buClr>
                <a:schemeClr val="bg1">
                  <a:lumMod val="50000"/>
                </a:schemeClr>
              </a:buClr>
              <a:buSzPct val="120000"/>
              <a:buFont typeface="Wingdings" pitchFamily="2" charset="2"/>
              <a:buChar char="§"/>
            </a:pPr>
            <a:r>
              <a:rPr lang="en-US" sz="2400" dirty="0"/>
              <a:t>The rest is just count and find max…</a:t>
            </a:r>
          </a:p>
          <a:p>
            <a:pPr marL="746125" lvl="1" indent="-288925">
              <a:spcBef>
                <a:spcPts val="600"/>
              </a:spcBef>
              <a:buClr>
                <a:schemeClr val="bg1">
                  <a:lumMod val="50000"/>
                </a:schemeClr>
              </a:buClr>
              <a:buSzPct val="120000"/>
              <a:buFont typeface="Wingdings" pitchFamily="2" charset="2"/>
              <a:buChar char="§"/>
            </a:pPr>
            <a:r>
              <a:rPr lang="en-US" sz="2400" dirty="0"/>
              <a:t>If line[</a:t>
            </a:r>
            <a:r>
              <a:rPr lang="en-US" sz="2400" dirty="0" err="1"/>
              <a:t>i</a:t>
            </a:r>
            <a:r>
              <a:rPr lang="en-US" sz="2400" dirty="0"/>
              <a:t>] == 'a' and line[i+1] == 'a', increase </a:t>
            </a:r>
            <a:r>
              <a:rPr lang="en-US" sz="2400" dirty="0" err="1"/>
              <a:t>freq</a:t>
            </a:r>
            <a:r>
              <a:rPr lang="en-US" sz="2400" dirty="0"/>
              <a:t>[0][0]…</a:t>
            </a:r>
          </a:p>
          <a:p>
            <a:pPr marL="288925" indent="-288925" eaLnBrk="1" hangingPunct="1">
              <a:spcBef>
                <a:spcPts val="600"/>
              </a:spcBef>
              <a:buClr>
                <a:schemeClr val="bg1">
                  <a:lumMod val="50000"/>
                </a:schemeClr>
              </a:buClr>
              <a:buSzPct val="120000"/>
              <a:buFont typeface="Wingdings" pitchFamily="2" charset="2"/>
              <a:buChar char="§"/>
            </a:pPr>
            <a:endParaRPr lang="en-US" sz="2400" dirty="0"/>
          </a:p>
          <a:p>
            <a:pPr marL="288925" indent="-288925" eaLnBrk="1" hangingPunct="1">
              <a:spcBef>
                <a:spcPts val="600"/>
              </a:spcBef>
              <a:buClr>
                <a:schemeClr val="bg1">
                  <a:lumMod val="50000"/>
                </a:schemeClr>
              </a:buClr>
              <a:buSzPct val="120000"/>
              <a:buFont typeface="Wingdings" pitchFamily="2" charset="2"/>
              <a:buChar char="§"/>
            </a:pPr>
            <a:endParaRPr lang="en-US" sz="2400" dirty="0"/>
          </a:p>
          <a:p>
            <a:pPr eaLnBrk="1" hangingPunct="1">
              <a:spcBef>
                <a:spcPts val="600"/>
              </a:spcBef>
              <a:buClr>
                <a:schemeClr val="bg1">
                  <a:lumMod val="50000"/>
                </a:schemeClr>
              </a:buClr>
              <a:buSzPct val="120000"/>
            </a:pPr>
            <a:endParaRPr lang="en-US" sz="2400" dirty="0"/>
          </a:p>
          <a:p>
            <a:pPr marL="288925" indent="-288925" eaLnBrk="1" hangingPunct="1">
              <a:spcBef>
                <a:spcPts val="600"/>
              </a:spcBef>
              <a:buClr>
                <a:schemeClr val="bg1">
                  <a:lumMod val="50000"/>
                </a:schemeClr>
              </a:buClr>
              <a:buSzPct val="120000"/>
              <a:buFont typeface="Wingdings" pitchFamily="2" charset="2"/>
              <a:buChar char="§"/>
            </a:pPr>
            <a:endParaRPr lang="en-US" sz="2400" dirty="0"/>
          </a:p>
        </p:txBody>
      </p:sp>
      <p:sp>
        <p:nvSpPr>
          <p:cNvPr id="9" name="TextBox 8">
            <a:extLst>
              <a:ext uri="{FF2B5EF4-FFF2-40B4-BE49-F238E27FC236}">
                <a16:creationId xmlns:a16="http://schemas.microsoft.com/office/drawing/2014/main" id="{818459E4-04A1-464B-9035-C1B6920A36FC}"/>
              </a:ext>
            </a:extLst>
          </p:cNvPr>
          <p:cNvSpPr txBox="1"/>
          <p:nvPr/>
        </p:nvSpPr>
        <p:spPr>
          <a:xfrm>
            <a:off x="685800" y="5200471"/>
            <a:ext cx="4714875" cy="1200329"/>
          </a:xfrm>
          <a:prstGeom prst="rect">
            <a:avLst/>
          </a:prstGeom>
          <a:noFill/>
        </p:spPr>
        <p:txBody>
          <a:bodyPr wrap="square">
            <a:spAutoFit/>
          </a:bodyPr>
          <a:lstStyle/>
          <a:p>
            <a:pPr algn="l"/>
            <a:r>
              <a:rPr lang="en-US" sz="2400" b="0" i="0" u="none" strike="noStrike" baseline="0" dirty="0">
                <a:solidFill>
                  <a:srgbClr val="7030A0"/>
                </a:solidFill>
                <a:latin typeface="+mj-lt"/>
              </a:rPr>
              <a:t>a friend in need is a friend indeed</a:t>
            </a:r>
          </a:p>
          <a:p>
            <a:pPr algn="l"/>
            <a:r>
              <a:rPr lang="en-US" sz="2400" b="0" i="0" u="none" strike="noStrike" baseline="0" dirty="0">
                <a:solidFill>
                  <a:srgbClr val="7030A0"/>
                </a:solidFill>
                <a:latin typeface="+mj-lt"/>
              </a:rPr>
              <a:t>Most frequent bigram: </a:t>
            </a:r>
            <a:r>
              <a:rPr lang="en-US" sz="2400" b="0" i="0" u="none" strike="noStrike" baseline="0" dirty="0" err="1">
                <a:solidFill>
                  <a:srgbClr val="7030A0"/>
                </a:solidFill>
                <a:latin typeface="+mj-lt"/>
              </a:rPr>
              <a:t>nd</a:t>
            </a:r>
            <a:endParaRPr lang="en-US" sz="2400" b="0" i="0" u="none" strike="noStrike" baseline="0" dirty="0">
              <a:solidFill>
                <a:srgbClr val="7030A0"/>
              </a:solidFill>
              <a:latin typeface="+mj-lt"/>
            </a:endParaRPr>
          </a:p>
          <a:p>
            <a:pPr algn="l"/>
            <a:r>
              <a:rPr lang="en-US" sz="2400" b="0" i="0" u="none" strike="noStrike" baseline="0" dirty="0">
                <a:solidFill>
                  <a:srgbClr val="7030A0"/>
                </a:solidFill>
                <a:latin typeface="+mj-lt"/>
              </a:rPr>
              <a:t>Frequency: 3</a:t>
            </a:r>
            <a:endParaRPr lang="en-US" sz="2400" dirty="0">
              <a:solidFill>
                <a:srgbClr val="7030A0"/>
              </a:solidFill>
              <a:latin typeface="+mj-lt"/>
            </a:endParaRPr>
          </a:p>
        </p:txBody>
      </p:sp>
    </p:spTree>
    <p:extLst>
      <p:ext uri="{BB962C8B-B14F-4D97-AF65-F5344CB8AC3E}">
        <p14:creationId xmlns:p14="http://schemas.microsoft.com/office/powerpoint/2010/main" val="96499637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z="4000" dirty="0">
                <a:solidFill>
                  <a:srgbClr val="0000FF"/>
                </a:solidFill>
              </a:rPr>
              <a:t>Algorithm: </a:t>
            </a:r>
            <a:r>
              <a:rPr lang="en-GB" dirty="0">
                <a:solidFill>
                  <a:srgbClr val="0000FF"/>
                </a:solidFill>
              </a:rPr>
              <a:t>Example</a:t>
            </a:r>
          </a:p>
        </p:txBody>
      </p:sp>
      <p:sp>
        <p:nvSpPr>
          <p:cNvPr id="43" name="Slide Number Placeholder 42"/>
          <p:cNvSpPr>
            <a:spLocks noGrp="1"/>
          </p:cNvSpPr>
          <p:nvPr>
            <p:ph type="sldNum" sz="quarter" idx="12"/>
          </p:nvPr>
        </p:nvSpPr>
        <p:spPr/>
        <p:txBody>
          <a:bodyPr>
            <a:normAutofit/>
          </a:bodyPr>
          <a:lstStyle/>
          <a:p>
            <a:pPr>
              <a:defRPr/>
            </a:pPr>
            <a:r>
              <a:rPr lang="en-US" dirty="0"/>
              <a:t>Week13</a:t>
            </a:r>
            <a:r>
              <a:rPr dirty="0"/>
              <a:t> - </a:t>
            </a:r>
            <a:fld id="{628B8346-B709-406B-887E-3E0CC6DA1327}" type="slidenum">
              <a:rPr smtClean="0"/>
              <a:pPr>
                <a:defRPr/>
              </a:pPr>
              <a:t>7</a:t>
            </a:fld>
            <a:endParaRPr dirty="0"/>
          </a:p>
        </p:txBody>
      </p:sp>
      <p:sp>
        <p:nvSpPr>
          <p:cNvPr id="6" name="[Date Placeholder 3]"/>
          <p:cNvSpPr>
            <a:spLocks noGrp="1"/>
          </p:cNvSpPr>
          <p:nvPr>
            <p:ph type="dt" sz="half" idx="10"/>
          </p:nvPr>
        </p:nvSpPr>
        <p:spPr>
          <a:xfrm>
            <a:off x="457200" y="18288"/>
            <a:ext cx="2895600" cy="329184"/>
          </a:xfrm>
        </p:spPr>
        <p:txBody>
          <a:bodyPr/>
          <a:lstStyle/>
          <a:p>
            <a:pPr>
              <a:defRPr/>
            </a:pPr>
            <a:r>
              <a:rPr lang="en-US" dirty="0"/>
              <a:t>© NUS</a:t>
            </a:r>
          </a:p>
        </p:txBody>
      </p:sp>
      <p:pic>
        <p:nvPicPr>
          <p:cNvPr id="3074" name="Picture 2" descr="flowch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 y="1771650"/>
            <a:ext cx="9070848" cy="3543300"/>
          </a:xfrm>
          <a:prstGeom prst="rect">
            <a:avLst/>
          </a:prstGeom>
          <a:noFill/>
          <a:extLst>
            <a:ext uri="{909E8E84-426E-40DD-AFC4-6F175D3DCCD1}">
              <a14:hiddenFill xmlns:a14="http://schemas.microsoft.com/office/drawing/2010/main">
                <a:solidFill>
                  <a:srgbClr val="FFFFFF"/>
                </a:solidFill>
              </a14:hiddenFill>
            </a:ext>
          </a:extLst>
        </p:spPr>
      </p:pic>
      <p:sp>
        <p:nvSpPr>
          <p:cNvPr id="9" name="HighlightTextShape201407062102102337"/>
          <p:cNvSpPr>
            <a:spLocks noChangeArrowheads="1"/>
          </p:cNvSpPr>
          <p:nvPr/>
        </p:nvSpPr>
        <p:spPr bwMode="auto">
          <a:xfrm>
            <a:off x="491318" y="1219199"/>
            <a:ext cx="8284191" cy="5072419"/>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800" dirty="0"/>
              <a:t>The Flowchart</a:t>
            </a:r>
            <a:endParaRPr lang="en-US" sz="2800" dirty="0">
              <a:solidFill>
                <a:srgbClr val="0000FF"/>
              </a:solidFill>
            </a:endParaRPr>
          </a:p>
          <a:p>
            <a:pPr>
              <a:spcBef>
                <a:spcPts val="1200"/>
              </a:spcBef>
              <a:buClr>
                <a:schemeClr val="accent4">
                  <a:lumMod val="60000"/>
                  <a:lumOff val="40000"/>
                </a:schemeClr>
              </a:buClr>
              <a:buSzPct val="75000"/>
            </a:pPr>
            <a:endParaRPr lang="en-US" sz="2800" dirty="0">
              <a:solidFill>
                <a:srgbClr val="0000FF"/>
              </a:solidFill>
            </a:endParaRPr>
          </a:p>
        </p:txBody>
      </p:sp>
      <p:graphicFrame>
        <p:nvGraphicFramePr>
          <p:cNvPr id="7" name="Table 6"/>
          <p:cNvGraphicFramePr>
            <a:graphicFrameLocks noGrp="1"/>
          </p:cNvGraphicFramePr>
          <p:nvPr/>
        </p:nvGraphicFramePr>
        <p:xfrm>
          <a:off x="343148" y="5103552"/>
          <a:ext cx="4386263" cy="1483360"/>
        </p:xfrm>
        <a:graphic>
          <a:graphicData uri="http://schemas.openxmlformats.org/drawingml/2006/table">
            <a:tbl>
              <a:tblPr firstRow="1" bandRow="1">
                <a:tableStyleId>{5C22544A-7EE6-4342-B048-85BDC9FD1C3A}</a:tableStyleId>
              </a:tblPr>
              <a:tblGrid>
                <a:gridCol w="373380">
                  <a:extLst>
                    <a:ext uri="{9D8B030D-6E8A-4147-A177-3AD203B41FA5}">
                      <a16:colId xmlns:a16="http://schemas.microsoft.com/office/drawing/2014/main" val="435778280"/>
                    </a:ext>
                  </a:extLst>
                </a:gridCol>
                <a:gridCol w="373380">
                  <a:extLst>
                    <a:ext uri="{9D8B030D-6E8A-4147-A177-3AD203B41FA5}">
                      <a16:colId xmlns:a16="http://schemas.microsoft.com/office/drawing/2014/main" val="2918992064"/>
                    </a:ext>
                  </a:extLst>
                </a:gridCol>
                <a:gridCol w="373380">
                  <a:extLst>
                    <a:ext uri="{9D8B030D-6E8A-4147-A177-3AD203B41FA5}">
                      <a16:colId xmlns:a16="http://schemas.microsoft.com/office/drawing/2014/main" val="4014169306"/>
                    </a:ext>
                  </a:extLst>
                </a:gridCol>
                <a:gridCol w="449580">
                  <a:extLst>
                    <a:ext uri="{9D8B030D-6E8A-4147-A177-3AD203B41FA5}">
                      <a16:colId xmlns:a16="http://schemas.microsoft.com/office/drawing/2014/main" val="4053595919"/>
                    </a:ext>
                  </a:extLst>
                </a:gridCol>
                <a:gridCol w="2816543">
                  <a:extLst>
                    <a:ext uri="{9D8B030D-6E8A-4147-A177-3AD203B41FA5}">
                      <a16:colId xmlns:a16="http://schemas.microsoft.com/office/drawing/2014/main" val="1647156905"/>
                    </a:ext>
                  </a:extLst>
                </a:gridCol>
              </a:tblGrid>
              <a:tr h="370840">
                <a:tc>
                  <a:txBody>
                    <a:bodyPr/>
                    <a:lstStyle/>
                    <a:p>
                      <a:pPr algn="ctr"/>
                      <a:r>
                        <a:rPr lang="en-US" dirty="0"/>
                        <a:t>k</a:t>
                      </a:r>
                    </a:p>
                  </a:txBody>
                  <a:tcPr/>
                </a:tc>
                <a:tc>
                  <a:txBody>
                    <a:bodyPr/>
                    <a:lstStyle/>
                    <a:p>
                      <a:pPr algn="ctr"/>
                      <a:r>
                        <a:rPr lang="en-US" dirty="0"/>
                        <a:t>i</a:t>
                      </a:r>
                    </a:p>
                  </a:txBody>
                  <a:tcPr/>
                </a:tc>
                <a:tc>
                  <a:txBody>
                    <a:bodyPr/>
                    <a:lstStyle/>
                    <a:p>
                      <a:pPr algn="ctr"/>
                      <a:r>
                        <a:rPr lang="en-US" dirty="0"/>
                        <a:t>l</a:t>
                      </a:r>
                      <a:r>
                        <a:rPr lang="en-US" baseline="-25000" dirty="0"/>
                        <a:t>i</a:t>
                      </a:r>
                    </a:p>
                  </a:txBody>
                  <a:tcPr/>
                </a:tc>
                <a:tc>
                  <a:txBody>
                    <a:bodyPr/>
                    <a:lstStyle/>
                    <a:p>
                      <a:pPr algn="ctr"/>
                      <a:r>
                        <a:rPr lang="en-US" dirty="0"/>
                        <a:t>m</a:t>
                      </a:r>
                    </a:p>
                  </a:txBody>
                  <a:tcPr/>
                </a:tc>
                <a:tc>
                  <a:txBody>
                    <a:bodyPr/>
                    <a:lstStyle/>
                    <a:p>
                      <a:r>
                        <a:rPr lang="en-US" dirty="0"/>
                        <a:t>Remark</a:t>
                      </a:r>
                    </a:p>
                  </a:txBody>
                  <a:tcPr/>
                </a:tc>
                <a:extLst>
                  <a:ext uri="{0D108BD9-81ED-4DB2-BD59-A6C34878D82A}">
                    <a16:rowId xmlns:a16="http://schemas.microsoft.com/office/drawing/2014/main" val="3570721443"/>
                  </a:ext>
                </a:extLst>
              </a:tr>
              <a:tr h="370840">
                <a:tc>
                  <a:txBody>
                    <a:bodyPr/>
                    <a:lstStyle/>
                    <a:p>
                      <a:pPr algn="ctr"/>
                      <a:r>
                        <a:rPr lang="en-US" dirty="0"/>
                        <a:t>6</a:t>
                      </a:r>
                    </a:p>
                  </a:txBody>
                  <a:tcPr/>
                </a:tc>
                <a:tc>
                  <a:txBody>
                    <a:bodyPr/>
                    <a:lstStyle/>
                    <a:p>
                      <a:pPr algn="ctr"/>
                      <a:r>
                        <a:rPr lang="en-US" dirty="0"/>
                        <a:t>1</a:t>
                      </a:r>
                    </a:p>
                  </a:txBody>
                  <a:tcPr/>
                </a:tc>
                <a:tc>
                  <a:txBody>
                    <a:bodyPr/>
                    <a:lstStyle/>
                    <a:p>
                      <a:pPr algn="ctr"/>
                      <a:r>
                        <a:rPr lang="en-US" dirty="0"/>
                        <a:t>9</a:t>
                      </a:r>
                    </a:p>
                  </a:txBody>
                  <a:tcPr/>
                </a:tc>
                <a:tc>
                  <a:txBody>
                    <a:bodyPr/>
                    <a:lstStyle/>
                    <a:p>
                      <a:pPr algn="ctr"/>
                      <a:r>
                        <a:rPr lang="en-US" dirty="0"/>
                        <a:t>5</a:t>
                      </a:r>
                    </a:p>
                  </a:txBody>
                  <a:tcPr/>
                </a:tc>
                <a:tc>
                  <a:txBody>
                    <a:bodyPr/>
                    <a:lstStyle/>
                    <a:p>
                      <a:r>
                        <a:rPr lang="en-US" dirty="0"/>
                        <a:t>Before the loop</a:t>
                      </a:r>
                    </a:p>
                  </a:txBody>
                  <a:tcPr/>
                </a:tc>
                <a:extLst>
                  <a:ext uri="{0D108BD9-81ED-4DB2-BD59-A6C34878D82A}">
                    <a16:rowId xmlns:a16="http://schemas.microsoft.com/office/drawing/2014/main" val="1077740404"/>
                  </a:ext>
                </a:extLst>
              </a:tr>
              <a:tr h="370840">
                <a:tc>
                  <a:txBody>
                    <a:bodyPr/>
                    <a:lstStyle/>
                    <a:p>
                      <a:pPr algn="ctr"/>
                      <a:r>
                        <a:rPr lang="en-US" dirty="0"/>
                        <a:t>6</a:t>
                      </a:r>
                    </a:p>
                  </a:txBody>
                  <a:tcPr/>
                </a:tc>
                <a:tc>
                  <a:txBody>
                    <a:bodyPr/>
                    <a:lstStyle/>
                    <a:p>
                      <a:pPr algn="ctr"/>
                      <a:r>
                        <a:rPr lang="en-US" dirty="0"/>
                        <a:t>2</a:t>
                      </a:r>
                    </a:p>
                  </a:txBody>
                  <a:tcPr/>
                </a:tc>
                <a:tc>
                  <a:txBody>
                    <a:bodyPr/>
                    <a:lstStyle/>
                    <a:p>
                      <a:pPr algn="ctr"/>
                      <a:r>
                        <a:rPr lang="en-US" dirty="0"/>
                        <a:t>8</a:t>
                      </a:r>
                    </a:p>
                  </a:txBody>
                  <a:tcPr/>
                </a:tc>
                <a:tc>
                  <a:txBody>
                    <a:bodyPr/>
                    <a:lstStyle/>
                    <a:p>
                      <a:pPr algn="ctr"/>
                      <a:r>
                        <a:rPr lang="en-US" dirty="0"/>
                        <a:t>9</a:t>
                      </a:r>
                    </a:p>
                  </a:txBody>
                  <a:tcPr/>
                </a:tc>
                <a:tc>
                  <a:txBody>
                    <a:bodyPr/>
                    <a:lstStyle/>
                    <a:p>
                      <a:r>
                        <a:rPr lang="en-US" dirty="0"/>
                        <a:t>After 1</a:t>
                      </a:r>
                      <a:r>
                        <a:rPr lang="en-US" baseline="30000" dirty="0"/>
                        <a:t>st</a:t>
                      </a:r>
                      <a:r>
                        <a:rPr lang="en-US" dirty="0"/>
                        <a:t> round of the loop</a:t>
                      </a:r>
                    </a:p>
                  </a:txBody>
                  <a:tcPr/>
                </a:tc>
                <a:extLst>
                  <a:ext uri="{0D108BD9-81ED-4DB2-BD59-A6C34878D82A}">
                    <a16:rowId xmlns:a16="http://schemas.microsoft.com/office/drawing/2014/main" val="2435305494"/>
                  </a:ext>
                </a:extLst>
              </a:tr>
              <a:tr h="370840">
                <a:tc>
                  <a:txBody>
                    <a:bodyPr/>
                    <a:lstStyle/>
                    <a:p>
                      <a:pPr algn="ctr"/>
                      <a:r>
                        <a:rPr lang="en-US" dirty="0"/>
                        <a:t>6</a:t>
                      </a:r>
                    </a:p>
                  </a:txBody>
                  <a:tcPr/>
                </a:tc>
                <a:tc>
                  <a:txBody>
                    <a:bodyPr/>
                    <a:lstStyle/>
                    <a:p>
                      <a:pPr algn="ctr"/>
                      <a:r>
                        <a:rPr lang="en-US" dirty="0"/>
                        <a:t>3</a:t>
                      </a:r>
                    </a:p>
                  </a:txBody>
                  <a:tcPr/>
                </a:tc>
                <a:tc>
                  <a:txBody>
                    <a:bodyPr/>
                    <a:lstStyle/>
                    <a:p>
                      <a:pPr algn="ctr"/>
                      <a:r>
                        <a:rPr lang="en-US" dirty="0"/>
                        <a:t>1</a:t>
                      </a:r>
                    </a:p>
                  </a:txBody>
                  <a:tcPr/>
                </a:tc>
                <a:tc>
                  <a:txBody>
                    <a:bodyPr/>
                    <a:lstStyle/>
                    <a:p>
                      <a:pPr algn="ctr"/>
                      <a:r>
                        <a:rPr lang="en-US" dirty="0"/>
                        <a:t>9</a:t>
                      </a:r>
                    </a:p>
                  </a:txBody>
                  <a:tcPr/>
                </a:tc>
                <a:tc>
                  <a:txBody>
                    <a:bodyPr/>
                    <a:lstStyle/>
                    <a:p>
                      <a:r>
                        <a:rPr lang="en-US" dirty="0"/>
                        <a:t>After</a:t>
                      </a:r>
                      <a:r>
                        <a:rPr lang="en-US" baseline="0" dirty="0"/>
                        <a:t> 2</a:t>
                      </a:r>
                      <a:r>
                        <a:rPr lang="en-US" baseline="30000" dirty="0"/>
                        <a:t>nd</a:t>
                      </a:r>
                      <a:r>
                        <a:rPr lang="en-US" baseline="0" dirty="0"/>
                        <a:t> round…</a:t>
                      </a:r>
                      <a:endParaRPr lang="en-US" dirty="0"/>
                    </a:p>
                  </a:txBody>
                  <a:tcPr/>
                </a:tc>
                <a:extLst>
                  <a:ext uri="{0D108BD9-81ED-4DB2-BD59-A6C34878D82A}">
                    <a16:rowId xmlns:a16="http://schemas.microsoft.com/office/drawing/2014/main" val="910912487"/>
                  </a:ext>
                </a:extLst>
              </a:tr>
            </a:tbl>
          </a:graphicData>
        </a:graphic>
      </p:graphicFrame>
      <p:sp>
        <p:nvSpPr>
          <p:cNvPr id="8" name="Rectangle 7"/>
          <p:cNvSpPr/>
          <p:nvPr/>
        </p:nvSpPr>
        <p:spPr>
          <a:xfrm>
            <a:off x="159403" y="4521600"/>
            <a:ext cx="1897380" cy="3916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 </a:t>
            </a:r>
            <a:r>
              <a:rPr lang="en-US" dirty="0">
                <a:solidFill>
                  <a:srgbClr val="0000FF"/>
                </a:solidFill>
              </a:rPr>
              <a:t>5 9 8 1 3 2</a:t>
            </a:r>
          </a:p>
        </p:txBody>
      </p:sp>
      <p:graphicFrame>
        <p:nvGraphicFramePr>
          <p:cNvPr id="16" name="Table 15"/>
          <p:cNvGraphicFramePr>
            <a:graphicFrameLocks noGrp="1"/>
          </p:cNvGraphicFramePr>
          <p:nvPr/>
        </p:nvGraphicFramePr>
        <p:xfrm>
          <a:off x="5000304" y="5120754"/>
          <a:ext cx="3206515" cy="1483360"/>
        </p:xfrm>
        <a:graphic>
          <a:graphicData uri="http://schemas.openxmlformats.org/drawingml/2006/table">
            <a:tbl>
              <a:tblPr firstRow="1" bandRow="1">
                <a:tableStyleId>{5C22544A-7EE6-4342-B048-85BDC9FD1C3A}</a:tableStyleId>
              </a:tblPr>
              <a:tblGrid>
                <a:gridCol w="290250">
                  <a:extLst>
                    <a:ext uri="{9D8B030D-6E8A-4147-A177-3AD203B41FA5}">
                      <a16:colId xmlns:a16="http://schemas.microsoft.com/office/drawing/2014/main" val="435778280"/>
                    </a:ext>
                  </a:extLst>
                </a:gridCol>
                <a:gridCol w="290250">
                  <a:extLst>
                    <a:ext uri="{9D8B030D-6E8A-4147-A177-3AD203B41FA5}">
                      <a16:colId xmlns:a16="http://schemas.microsoft.com/office/drawing/2014/main" val="2918992064"/>
                    </a:ext>
                  </a:extLst>
                </a:gridCol>
                <a:gridCol w="290250">
                  <a:extLst>
                    <a:ext uri="{9D8B030D-6E8A-4147-A177-3AD203B41FA5}">
                      <a16:colId xmlns:a16="http://schemas.microsoft.com/office/drawing/2014/main" val="4014169306"/>
                    </a:ext>
                  </a:extLst>
                </a:gridCol>
                <a:gridCol w="349485">
                  <a:extLst>
                    <a:ext uri="{9D8B030D-6E8A-4147-A177-3AD203B41FA5}">
                      <a16:colId xmlns:a16="http://schemas.microsoft.com/office/drawing/2014/main" val="4053595919"/>
                    </a:ext>
                  </a:extLst>
                </a:gridCol>
                <a:gridCol w="1986280">
                  <a:extLst>
                    <a:ext uri="{9D8B030D-6E8A-4147-A177-3AD203B41FA5}">
                      <a16:colId xmlns:a16="http://schemas.microsoft.com/office/drawing/2014/main" val="1906152378"/>
                    </a:ext>
                  </a:extLst>
                </a:gridCol>
              </a:tblGrid>
              <a:tr h="370840">
                <a:tc>
                  <a:txBody>
                    <a:bodyPr/>
                    <a:lstStyle/>
                    <a:p>
                      <a:pPr algn="ctr"/>
                      <a:r>
                        <a:rPr lang="en-US" dirty="0"/>
                        <a:t>k</a:t>
                      </a:r>
                    </a:p>
                  </a:txBody>
                  <a:tcPr/>
                </a:tc>
                <a:tc>
                  <a:txBody>
                    <a:bodyPr/>
                    <a:lstStyle/>
                    <a:p>
                      <a:pPr algn="ctr"/>
                      <a:r>
                        <a:rPr lang="en-US" dirty="0"/>
                        <a:t>i</a:t>
                      </a:r>
                    </a:p>
                  </a:txBody>
                  <a:tcPr/>
                </a:tc>
                <a:tc>
                  <a:txBody>
                    <a:bodyPr/>
                    <a:lstStyle/>
                    <a:p>
                      <a:pPr algn="ctr"/>
                      <a:r>
                        <a:rPr lang="en-US" dirty="0"/>
                        <a:t>l</a:t>
                      </a:r>
                      <a:r>
                        <a:rPr lang="en-US" baseline="-25000" dirty="0"/>
                        <a:t>i</a:t>
                      </a:r>
                    </a:p>
                  </a:txBody>
                  <a:tcPr/>
                </a:tc>
                <a:tc>
                  <a:txBody>
                    <a:bodyPr/>
                    <a:lstStyle/>
                    <a:p>
                      <a:pPr algn="ctr"/>
                      <a:r>
                        <a:rPr lang="en-US" dirty="0"/>
                        <a:t>m</a:t>
                      </a:r>
                    </a:p>
                  </a:txBody>
                  <a:tcPr/>
                </a:tc>
                <a:tc>
                  <a:txBody>
                    <a:bodyPr/>
                    <a:lstStyle/>
                    <a:p>
                      <a:r>
                        <a:rPr lang="en-US" dirty="0"/>
                        <a:t>Remark</a:t>
                      </a:r>
                    </a:p>
                  </a:txBody>
                  <a:tcPr/>
                </a:tc>
                <a:extLst>
                  <a:ext uri="{0D108BD9-81ED-4DB2-BD59-A6C34878D82A}">
                    <a16:rowId xmlns:a16="http://schemas.microsoft.com/office/drawing/2014/main" val="3570721443"/>
                  </a:ext>
                </a:extLst>
              </a:tr>
              <a:tr h="370840">
                <a:tc>
                  <a:txBody>
                    <a:bodyPr/>
                    <a:lstStyle/>
                    <a:p>
                      <a:pPr algn="ctr"/>
                      <a:r>
                        <a:rPr lang="en-US" dirty="0"/>
                        <a:t>6</a:t>
                      </a:r>
                    </a:p>
                  </a:txBody>
                  <a:tcPr/>
                </a:tc>
                <a:tc>
                  <a:txBody>
                    <a:bodyPr/>
                    <a:lstStyle/>
                    <a:p>
                      <a:pPr algn="ctr"/>
                      <a:r>
                        <a:rPr lang="en-US" dirty="0"/>
                        <a:t>4</a:t>
                      </a:r>
                    </a:p>
                  </a:txBody>
                  <a:tcPr/>
                </a:tc>
                <a:tc>
                  <a:txBody>
                    <a:bodyPr/>
                    <a:lstStyle/>
                    <a:p>
                      <a:pPr algn="ctr"/>
                      <a:r>
                        <a:rPr lang="en-US" dirty="0"/>
                        <a:t>3</a:t>
                      </a:r>
                    </a:p>
                  </a:txBody>
                  <a:tcPr/>
                </a:tc>
                <a:tc>
                  <a:txBody>
                    <a:bodyPr/>
                    <a:lstStyle/>
                    <a:p>
                      <a:pPr algn="ctr"/>
                      <a:r>
                        <a:rPr lang="en-US" dirty="0"/>
                        <a:t>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3</a:t>
                      </a:r>
                      <a:r>
                        <a:rPr lang="en-US" baseline="30000" dirty="0"/>
                        <a:t>rd</a:t>
                      </a:r>
                      <a:r>
                        <a:rPr lang="en-US" baseline="0" dirty="0"/>
                        <a:t> </a:t>
                      </a:r>
                      <a:r>
                        <a:rPr lang="en-US" dirty="0"/>
                        <a:t>round…</a:t>
                      </a:r>
                    </a:p>
                  </a:txBody>
                  <a:tcPr/>
                </a:tc>
                <a:extLst>
                  <a:ext uri="{0D108BD9-81ED-4DB2-BD59-A6C34878D82A}">
                    <a16:rowId xmlns:a16="http://schemas.microsoft.com/office/drawing/2014/main" val="1077740404"/>
                  </a:ext>
                </a:extLst>
              </a:tr>
              <a:tr h="370840">
                <a:tc>
                  <a:txBody>
                    <a:bodyPr/>
                    <a:lstStyle/>
                    <a:p>
                      <a:pPr algn="ctr"/>
                      <a:r>
                        <a:rPr lang="en-US" dirty="0"/>
                        <a:t>6</a:t>
                      </a:r>
                    </a:p>
                  </a:txBody>
                  <a:tcPr/>
                </a:tc>
                <a:tc>
                  <a:txBody>
                    <a:bodyPr/>
                    <a:lstStyle/>
                    <a:p>
                      <a:pPr algn="ctr"/>
                      <a:r>
                        <a:rPr lang="en-US" dirty="0"/>
                        <a:t>5</a:t>
                      </a:r>
                    </a:p>
                  </a:txBody>
                  <a:tcPr/>
                </a:tc>
                <a:tc>
                  <a:txBody>
                    <a:bodyPr/>
                    <a:lstStyle/>
                    <a:p>
                      <a:pPr algn="ctr"/>
                      <a:r>
                        <a:rPr lang="en-US" dirty="0"/>
                        <a:t>2</a:t>
                      </a:r>
                    </a:p>
                  </a:txBody>
                  <a:tcPr/>
                </a:tc>
                <a:tc>
                  <a:txBody>
                    <a:bodyPr/>
                    <a:lstStyle/>
                    <a:p>
                      <a:pPr algn="ctr"/>
                      <a:r>
                        <a:rPr lang="en-US" dirty="0"/>
                        <a:t>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4</a:t>
                      </a:r>
                      <a:r>
                        <a:rPr lang="en-US" baseline="30000" dirty="0"/>
                        <a:t>th</a:t>
                      </a:r>
                      <a:r>
                        <a:rPr lang="en-US" dirty="0"/>
                        <a:t> round…</a:t>
                      </a:r>
                    </a:p>
                  </a:txBody>
                  <a:tcPr/>
                </a:tc>
                <a:extLst>
                  <a:ext uri="{0D108BD9-81ED-4DB2-BD59-A6C34878D82A}">
                    <a16:rowId xmlns:a16="http://schemas.microsoft.com/office/drawing/2014/main" val="2435305494"/>
                  </a:ext>
                </a:extLst>
              </a:tr>
              <a:tr h="370840">
                <a:tc>
                  <a:txBody>
                    <a:bodyPr/>
                    <a:lstStyle/>
                    <a:p>
                      <a:pPr algn="ctr"/>
                      <a:r>
                        <a:rPr lang="en-US" dirty="0"/>
                        <a:t>6</a:t>
                      </a:r>
                    </a:p>
                  </a:txBody>
                  <a:tcPr/>
                </a:tc>
                <a:tc>
                  <a:txBody>
                    <a:bodyPr/>
                    <a:lstStyle/>
                    <a:p>
                      <a:pPr algn="ctr"/>
                      <a:r>
                        <a:rPr lang="en-US" dirty="0"/>
                        <a:t>6</a:t>
                      </a:r>
                    </a:p>
                  </a:txBody>
                  <a:tcPr/>
                </a:tc>
                <a:tc>
                  <a:txBody>
                    <a:bodyPr/>
                    <a:lstStyle/>
                    <a:p>
                      <a:pPr algn="ctr"/>
                      <a:r>
                        <a:rPr lang="en-US" dirty="0"/>
                        <a:t>-</a:t>
                      </a:r>
                    </a:p>
                  </a:txBody>
                  <a:tcPr/>
                </a:tc>
                <a:tc>
                  <a:txBody>
                    <a:bodyPr/>
                    <a:lstStyle/>
                    <a:p>
                      <a:pPr algn="ctr"/>
                      <a:r>
                        <a:rPr lang="en-US" dirty="0"/>
                        <a:t>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5</a:t>
                      </a:r>
                      <a:r>
                        <a:rPr lang="en-US" baseline="30000" dirty="0"/>
                        <a:t>th</a:t>
                      </a:r>
                      <a:r>
                        <a:rPr lang="en-US" baseline="0" dirty="0"/>
                        <a:t> </a:t>
                      </a:r>
                      <a:r>
                        <a:rPr lang="en-US" dirty="0"/>
                        <a:t>round…</a:t>
                      </a:r>
                    </a:p>
                  </a:txBody>
                  <a:tcPr/>
                </a:tc>
                <a:extLst>
                  <a:ext uri="{0D108BD9-81ED-4DB2-BD59-A6C34878D82A}">
                    <a16:rowId xmlns:a16="http://schemas.microsoft.com/office/drawing/2014/main" val="910912487"/>
                  </a:ext>
                </a:extLst>
              </a:tr>
            </a:tbl>
          </a:graphicData>
        </a:graphic>
      </p:graphicFrame>
      <p:sp>
        <p:nvSpPr>
          <p:cNvPr id="3" name="Rectangle 2"/>
          <p:cNvSpPr/>
          <p:nvPr/>
        </p:nvSpPr>
        <p:spPr>
          <a:xfrm>
            <a:off x="1781175" y="2967988"/>
            <a:ext cx="7172325" cy="127063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729411" y="2598656"/>
            <a:ext cx="1133475" cy="369332"/>
          </a:xfrm>
          <a:prstGeom prst="rect">
            <a:avLst/>
          </a:prstGeom>
          <a:noFill/>
        </p:spPr>
        <p:txBody>
          <a:bodyPr wrap="square" rtlCol="0">
            <a:spAutoFit/>
          </a:bodyPr>
          <a:lstStyle/>
          <a:p>
            <a:r>
              <a:rPr lang="en-US" dirty="0">
                <a:solidFill>
                  <a:srgbClr val="0000FF"/>
                </a:solidFill>
              </a:rPr>
              <a:t>The loop</a:t>
            </a:r>
          </a:p>
        </p:txBody>
      </p:sp>
      <p:sp>
        <p:nvSpPr>
          <p:cNvPr id="12" name="TextBox 11">
            <a:extLst>
              <a:ext uri="{FF2B5EF4-FFF2-40B4-BE49-F238E27FC236}">
                <a16:creationId xmlns:a16="http://schemas.microsoft.com/office/drawing/2014/main" id="{78BB2D37-B2C3-441F-AAF7-3DDE1AB5B632}"/>
              </a:ext>
            </a:extLst>
          </p:cNvPr>
          <p:cNvSpPr txBox="1"/>
          <p:nvPr/>
        </p:nvSpPr>
        <p:spPr>
          <a:xfrm>
            <a:off x="6817115" y="4403793"/>
            <a:ext cx="2124352" cy="646331"/>
          </a:xfrm>
          <a:prstGeom prst="rect">
            <a:avLst/>
          </a:prstGeom>
          <a:solidFill>
            <a:srgbClr val="FFFF99"/>
          </a:solidFill>
          <a:ln>
            <a:solidFill>
              <a:schemeClr val="bg2">
                <a:lumMod val="75000"/>
              </a:schemeClr>
            </a:solidFill>
          </a:ln>
        </p:spPr>
        <p:txBody>
          <a:bodyPr wrap="square" rtlCol="0">
            <a:spAutoFit/>
          </a:bodyPr>
          <a:lstStyle/>
          <a:p>
            <a:pPr>
              <a:spcBef>
                <a:spcPts val="1200"/>
              </a:spcBef>
              <a:buClr>
                <a:schemeClr val="accent4">
                  <a:lumMod val="60000"/>
                  <a:lumOff val="40000"/>
                </a:schemeClr>
              </a:buClr>
              <a:buSzPct val="75000"/>
            </a:pPr>
            <a:r>
              <a:rPr lang="en-US" dirty="0"/>
              <a:t>Tracing (Algorithm) is important!</a:t>
            </a:r>
            <a:endParaRPr lang="en-US" dirty="0">
              <a:solidFill>
                <a:srgbClr val="0000FF"/>
              </a:solidFill>
            </a:endParaRPr>
          </a:p>
        </p:txBody>
      </p:sp>
    </p:spTree>
    <p:extLst>
      <p:ext uri="{BB962C8B-B14F-4D97-AF65-F5344CB8AC3E}">
        <p14:creationId xmlns:p14="http://schemas.microsoft.com/office/powerpoint/2010/main" val="7703069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animBg="1"/>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r>
              <a:rPr lang="en-GB" dirty="0">
                <a:solidFill>
                  <a:srgbClr val="0000FF"/>
                </a:solidFill>
              </a:rPr>
              <a:t>The Techniques</a:t>
            </a:r>
          </a:p>
        </p:txBody>
      </p:sp>
      <p:sp>
        <p:nvSpPr>
          <p:cNvPr id="43" name="Slide Number Placeholder 42"/>
          <p:cNvSpPr>
            <a:spLocks noGrp="1"/>
          </p:cNvSpPr>
          <p:nvPr>
            <p:ph type="sldNum" sz="quarter" idx="12"/>
          </p:nvPr>
        </p:nvSpPr>
        <p:spPr/>
        <p:txBody>
          <a:bodyPr>
            <a:normAutofit/>
          </a:bodyPr>
          <a:lstStyle/>
          <a:p>
            <a:pPr>
              <a:defRPr/>
            </a:pPr>
            <a:r>
              <a:rPr lang="en-US" dirty="0"/>
              <a:t>Week13</a:t>
            </a:r>
            <a:r>
              <a:rPr dirty="0"/>
              <a:t> - </a:t>
            </a:r>
            <a:fld id="{628B8346-B709-406B-887E-3E0CC6DA1327}" type="slidenum">
              <a:rPr smtClean="0"/>
              <a:pPr>
                <a:defRPr/>
              </a:pPr>
              <a:t>8</a:t>
            </a:fld>
            <a:endParaRPr dirty="0"/>
          </a:p>
        </p:txBody>
      </p:sp>
      <p:sp>
        <p:nvSpPr>
          <p:cNvPr id="10" name="HighlightTextShape201406241503265130"/>
          <p:cNvSpPr>
            <a:spLocks noChangeArrowheads="1"/>
          </p:cNvSpPr>
          <p:nvPr/>
        </p:nvSpPr>
        <p:spPr bwMode="auto">
          <a:xfrm>
            <a:off x="491319" y="1219200"/>
            <a:ext cx="7890681" cy="2438400"/>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800" dirty="0"/>
              <a:t>Problem: Find the</a:t>
            </a:r>
            <a:r>
              <a:rPr lang="en-US" sz="2800" dirty="0">
                <a:solidFill>
                  <a:srgbClr val="0000FF"/>
                </a:solidFill>
              </a:rPr>
              <a:t> range (i.e., max-min)</a:t>
            </a:r>
            <a:r>
              <a:rPr lang="en-US" sz="2800" dirty="0"/>
              <a:t> of a list of numbers</a:t>
            </a:r>
          </a:p>
          <a:p>
            <a:pPr marL="342900" indent="-342900">
              <a:spcBef>
                <a:spcPts val="1200"/>
              </a:spcBef>
              <a:buClr>
                <a:schemeClr val="accent4">
                  <a:lumMod val="60000"/>
                  <a:lumOff val="40000"/>
                </a:schemeClr>
              </a:buClr>
              <a:buSzPct val="75000"/>
              <a:buFont typeface="Wingdings" pitchFamily="2" charset="2"/>
              <a:buChar char="n"/>
            </a:pPr>
            <a:endParaRPr lang="en-US" sz="2800" dirty="0"/>
          </a:p>
          <a:p>
            <a:pPr marL="342900" indent="-342900">
              <a:spcBef>
                <a:spcPts val="1200"/>
              </a:spcBef>
              <a:buClr>
                <a:schemeClr val="accent4">
                  <a:lumMod val="60000"/>
                  <a:lumOff val="40000"/>
                </a:schemeClr>
              </a:buClr>
              <a:buSzPct val="75000"/>
              <a:buFont typeface="Wingdings" pitchFamily="2" charset="2"/>
              <a:buChar char="n"/>
            </a:pPr>
            <a:r>
              <a:rPr lang="en-US" sz="2800" dirty="0">
                <a:solidFill>
                  <a:srgbClr val="0000FF"/>
                </a:solidFill>
              </a:rPr>
              <a:t>Algorithm:</a:t>
            </a:r>
          </a:p>
          <a:p>
            <a:pPr marL="800100" lvl="1" indent="-342900">
              <a:spcBef>
                <a:spcPts val="1200"/>
              </a:spcBef>
              <a:buClr>
                <a:schemeClr val="accent4">
                  <a:lumMod val="60000"/>
                  <a:lumOff val="40000"/>
                </a:schemeClr>
              </a:buClr>
              <a:buSzPct val="75000"/>
              <a:buFont typeface="Wingdings" pitchFamily="2" charset="2"/>
              <a:buChar char="n"/>
            </a:pPr>
            <a:r>
              <a:rPr lang="en-US" sz="2400" dirty="0">
                <a:solidFill>
                  <a:srgbClr val="0000FF"/>
                </a:solidFill>
              </a:rPr>
              <a:t>Input</a:t>
            </a:r>
            <a:r>
              <a:rPr lang="en-US" sz="2400" dirty="0"/>
              <a:t>: Read in a list L of k numbers (</a:t>
            </a:r>
            <a:r>
              <a:rPr lang="en-US" sz="2400" dirty="0" err="1"/>
              <a:t>ReadInput</a:t>
            </a:r>
            <a:r>
              <a:rPr lang="en-US" sz="2400" dirty="0"/>
              <a:t>)</a:t>
            </a:r>
          </a:p>
          <a:p>
            <a:pPr marL="800100" lvl="1" indent="-342900">
              <a:spcBef>
                <a:spcPts val="1200"/>
              </a:spcBef>
              <a:buClr>
                <a:schemeClr val="accent4">
                  <a:lumMod val="60000"/>
                  <a:lumOff val="40000"/>
                </a:schemeClr>
              </a:buClr>
              <a:buSzPct val="75000"/>
              <a:buFont typeface="Wingdings" pitchFamily="2" charset="2"/>
              <a:buChar char="n"/>
            </a:pPr>
            <a:r>
              <a:rPr lang="en-US" sz="2400" dirty="0">
                <a:solidFill>
                  <a:srgbClr val="0000FF"/>
                </a:solidFill>
              </a:rPr>
              <a:t>Compute:</a:t>
            </a:r>
          </a:p>
          <a:p>
            <a:pPr marL="1257300" lvl="2" indent="-342900">
              <a:spcBef>
                <a:spcPts val="1200"/>
              </a:spcBef>
              <a:buClr>
                <a:schemeClr val="accent4">
                  <a:lumMod val="60000"/>
                  <a:lumOff val="40000"/>
                </a:schemeClr>
              </a:buClr>
              <a:buSzPct val="75000"/>
              <a:buFont typeface="Wingdings" pitchFamily="2" charset="2"/>
              <a:buChar char="n"/>
            </a:pPr>
            <a:r>
              <a:rPr lang="en-US" sz="2000" dirty="0"/>
              <a:t>Compute the </a:t>
            </a:r>
            <a:r>
              <a:rPr lang="en-US" sz="2000" dirty="0">
                <a:solidFill>
                  <a:srgbClr val="0000FF"/>
                </a:solidFill>
              </a:rPr>
              <a:t>maximum </a:t>
            </a:r>
            <a:r>
              <a:rPr lang="en-US" sz="2000" dirty="0"/>
              <a:t>of a list L of k numbers (</a:t>
            </a:r>
            <a:r>
              <a:rPr lang="en-US" sz="2000" dirty="0" err="1"/>
              <a:t>FindMax</a:t>
            </a:r>
            <a:r>
              <a:rPr lang="en-US" sz="2000" dirty="0"/>
              <a:t>)</a:t>
            </a:r>
          </a:p>
          <a:p>
            <a:pPr marL="1257300" lvl="2" indent="-342900">
              <a:spcBef>
                <a:spcPts val="1200"/>
              </a:spcBef>
              <a:buClr>
                <a:schemeClr val="accent4">
                  <a:lumMod val="60000"/>
                  <a:lumOff val="40000"/>
                </a:schemeClr>
              </a:buClr>
              <a:buSzPct val="75000"/>
              <a:buFont typeface="Wingdings" pitchFamily="2" charset="2"/>
              <a:buChar char="n"/>
            </a:pPr>
            <a:r>
              <a:rPr lang="en-US" sz="2000" dirty="0"/>
              <a:t>Compute the </a:t>
            </a:r>
            <a:r>
              <a:rPr lang="en-US" sz="2000" dirty="0">
                <a:solidFill>
                  <a:srgbClr val="0000FF"/>
                </a:solidFill>
              </a:rPr>
              <a:t>minimum</a:t>
            </a:r>
            <a:r>
              <a:rPr lang="en-US" sz="2000" dirty="0"/>
              <a:t> of a list L of k numbers (???)</a:t>
            </a:r>
          </a:p>
          <a:p>
            <a:pPr marL="1257300" lvl="2" indent="-342900">
              <a:spcBef>
                <a:spcPts val="1200"/>
              </a:spcBef>
              <a:buClr>
                <a:schemeClr val="accent4">
                  <a:lumMod val="60000"/>
                  <a:lumOff val="40000"/>
                </a:schemeClr>
              </a:buClr>
              <a:buSzPct val="75000"/>
              <a:buFont typeface="Wingdings" pitchFamily="2" charset="2"/>
              <a:buChar char="n"/>
            </a:pPr>
            <a:r>
              <a:rPr lang="en-US" sz="2000" dirty="0"/>
              <a:t>Compute the </a:t>
            </a:r>
            <a:r>
              <a:rPr lang="en-US" sz="2000" dirty="0">
                <a:solidFill>
                  <a:srgbClr val="0000FF"/>
                </a:solidFill>
              </a:rPr>
              <a:t>difference</a:t>
            </a:r>
            <a:r>
              <a:rPr lang="en-US" sz="2000" dirty="0"/>
              <a:t> between the maximum and the minimum (Arithmetic computation)</a:t>
            </a:r>
          </a:p>
          <a:p>
            <a:pPr marL="800100" lvl="1" indent="-342900">
              <a:spcBef>
                <a:spcPts val="1200"/>
              </a:spcBef>
              <a:buClr>
                <a:schemeClr val="accent4">
                  <a:lumMod val="60000"/>
                  <a:lumOff val="40000"/>
                </a:schemeClr>
              </a:buClr>
              <a:buSzPct val="75000"/>
              <a:buFont typeface="Wingdings" pitchFamily="2" charset="2"/>
              <a:buChar char="n"/>
            </a:pPr>
            <a:r>
              <a:rPr lang="en-US" sz="2400" dirty="0">
                <a:solidFill>
                  <a:srgbClr val="0000FF"/>
                </a:solidFill>
              </a:rPr>
              <a:t>Output</a:t>
            </a:r>
            <a:r>
              <a:rPr lang="en-US" sz="2400" dirty="0"/>
              <a:t>: Print the range (</a:t>
            </a:r>
            <a:r>
              <a:rPr lang="en-US" sz="2400" dirty="0" err="1"/>
              <a:t>PrintOutput</a:t>
            </a:r>
            <a:r>
              <a:rPr lang="en-US" sz="2400" dirty="0"/>
              <a:t>)</a:t>
            </a:r>
          </a:p>
          <a:p>
            <a:pPr marL="342900" indent="-342900">
              <a:spcBef>
                <a:spcPts val="1200"/>
              </a:spcBef>
              <a:buClr>
                <a:schemeClr val="accent4">
                  <a:lumMod val="60000"/>
                  <a:lumOff val="40000"/>
                </a:schemeClr>
              </a:buClr>
              <a:buSzPct val="75000"/>
              <a:buFont typeface="Wingdings" pitchFamily="2" charset="2"/>
              <a:buChar char="n"/>
            </a:pPr>
            <a:endParaRPr lang="en-US" sz="2800" dirty="0"/>
          </a:p>
        </p:txBody>
      </p:sp>
      <p:sp>
        <p:nvSpPr>
          <p:cNvPr id="6"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2" name="TextBox 1"/>
          <p:cNvSpPr txBox="1"/>
          <p:nvPr/>
        </p:nvSpPr>
        <p:spPr>
          <a:xfrm>
            <a:off x="5064724" y="2014728"/>
            <a:ext cx="3622076" cy="1231106"/>
          </a:xfrm>
          <a:prstGeom prst="rect">
            <a:avLst/>
          </a:prstGeom>
          <a:solidFill>
            <a:srgbClr val="FFFF99"/>
          </a:solidFill>
          <a:ln>
            <a:solidFill>
              <a:schemeClr val="bg2">
                <a:lumMod val="75000"/>
              </a:schemeClr>
            </a:solidFill>
          </a:ln>
        </p:spPr>
        <p:txBody>
          <a:bodyPr wrap="square" rtlCol="0">
            <a:spAutoFit/>
          </a:bodyPr>
          <a:lstStyle/>
          <a:p>
            <a:pPr>
              <a:spcBef>
                <a:spcPts val="1200"/>
              </a:spcBef>
              <a:buClr>
                <a:schemeClr val="accent4">
                  <a:lumMod val="60000"/>
                  <a:lumOff val="40000"/>
                </a:schemeClr>
              </a:buClr>
              <a:buSzPct val="75000"/>
            </a:pPr>
            <a:r>
              <a:rPr lang="en-US" dirty="0"/>
              <a:t>1. Breaking it down!</a:t>
            </a:r>
          </a:p>
          <a:p>
            <a:pPr>
              <a:spcBef>
                <a:spcPts val="1200"/>
              </a:spcBef>
              <a:buClr>
                <a:schemeClr val="accent4">
                  <a:lumMod val="60000"/>
                  <a:lumOff val="40000"/>
                </a:schemeClr>
              </a:buClr>
              <a:buSzPct val="75000"/>
            </a:pPr>
            <a:r>
              <a:rPr lang="en-US" dirty="0"/>
              <a:t>2. Borrowing from what we know!</a:t>
            </a:r>
          </a:p>
          <a:p>
            <a:pPr>
              <a:spcBef>
                <a:spcPts val="1200"/>
              </a:spcBef>
              <a:buClr>
                <a:schemeClr val="accent4">
                  <a:lumMod val="60000"/>
                  <a:lumOff val="40000"/>
                </a:schemeClr>
              </a:buClr>
              <a:buSzPct val="75000"/>
            </a:pPr>
            <a:r>
              <a:rPr lang="en-US" dirty="0"/>
              <a:t>3. Wishful thinking!</a:t>
            </a:r>
            <a:r>
              <a:rPr lang="en-US" dirty="0">
                <a:solidFill>
                  <a:srgbClr val="0000FF"/>
                </a:solidFill>
              </a:rPr>
              <a:t> (Functions)</a:t>
            </a:r>
          </a:p>
        </p:txBody>
      </p:sp>
    </p:spTree>
    <p:extLst>
      <p:ext uri="{BB962C8B-B14F-4D97-AF65-F5344CB8AC3E}">
        <p14:creationId xmlns:p14="http://schemas.microsoft.com/office/powerpoint/2010/main" val="254367837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dirty="0">
                <a:solidFill>
                  <a:srgbClr val="0000FF"/>
                </a:solidFill>
              </a:rPr>
              <a:t>Data Structures</a:t>
            </a:r>
          </a:p>
        </p:txBody>
      </p:sp>
      <p:sp>
        <p:nvSpPr>
          <p:cNvPr id="43" name="Slide Number Placeholder 42"/>
          <p:cNvSpPr>
            <a:spLocks noGrp="1"/>
          </p:cNvSpPr>
          <p:nvPr>
            <p:ph type="sldNum" sz="quarter" idx="12"/>
          </p:nvPr>
        </p:nvSpPr>
        <p:spPr/>
        <p:txBody>
          <a:bodyPr>
            <a:normAutofit/>
          </a:bodyPr>
          <a:lstStyle/>
          <a:p>
            <a:pPr>
              <a:defRPr/>
            </a:pPr>
            <a:r>
              <a:rPr lang="en-US" dirty="0"/>
              <a:t>Week13 - </a:t>
            </a:r>
            <a:fld id="{F7EC234A-9094-4BB8-9EA4-75ECDA8A365B}" type="slidenum">
              <a:rPr lang="en-US"/>
              <a:pPr>
                <a:defRPr/>
              </a:pPr>
              <a:t>9</a:t>
            </a:fld>
            <a:endParaRPr lang="en-US" dirty="0"/>
          </a:p>
        </p:txBody>
      </p:sp>
      <p:sp>
        <p:nvSpPr>
          <p:cNvPr id="6"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HighlightTextShape201406241503265130"/>
          <p:cNvSpPr>
            <a:spLocks noChangeArrowheads="1"/>
          </p:cNvSpPr>
          <p:nvPr/>
        </p:nvSpPr>
        <p:spPr bwMode="auto">
          <a:xfrm>
            <a:off x="491319" y="1219200"/>
            <a:ext cx="8108671" cy="4648200"/>
          </a:xfrm>
          <a:prstGeom prst="rect">
            <a:avLst/>
          </a:prstGeom>
          <a:noFill/>
          <a:ln w="9525">
            <a:noFill/>
            <a:miter lim="800000"/>
            <a:headEnd/>
            <a:tailEnd/>
          </a:ln>
        </p:spPr>
        <p:txBody>
          <a:bodyPr/>
          <a:lstStyle/>
          <a:p>
            <a:pPr marL="288925" indent="-288925" eaLnBrk="1" hangingPunct="1">
              <a:spcBef>
                <a:spcPts val="600"/>
              </a:spcBef>
              <a:buClr>
                <a:schemeClr val="bg1">
                  <a:lumMod val="50000"/>
                </a:schemeClr>
              </a:buClr>
              <a:buSzPct val="120000"/>
              <a:buFont typeface="Wingdings" pitchFamily="2" charset="2"/>
              <a:buChar char="§"/>
            </a:pPr>
            <a:r>
              <a:rPr lang="en-US" sz="2800" dirty="0"/>
              <a:t>Types</a:t>
            </a:r>
          </a:p>
          <a:p>
            <a:pPr marL="746125" lvl="1" indent="-288925">
              <a:spcBef>
                <a:spcPts val="600"/>
              </a:spcBef>
              <a:buClr>
                <a:schemeClr val="bg1">
                  <a:lumMod val="50000"/>
                </a:schemeClr>
              </a:buClr>
              <a:buSzPct val="120000"/>
              <a:buFont typeface="Wingdings" pitchFamily="2" charset="2"/>
              <a:buChar char="§"/>
            </a:pPr>
            <a:r>
              <a:rPr lang="en-US" sz="2400" dirty="0"/>
              <a:t>Basic Data Types</a:t>
            </a:r>
          </a:p>
          <a:p>
            <a:pPr marL="746125" lvl="1" indent="-288925">
              <a:spcBef>
                <a:spcPts val="600"/>
              </a:spcBef>
              <a:buClr>
                <a:schemeClr val="bg1">
                  <a:lumMod val="50000"/>
                </a:schemeClr>
              </a:buClr>
              <a:buSzPct val="120000"/>
              <a:buFont typeface="Wingdings" pitchFamily="2" charset="2"/>
              <a:buChar char="§"/>
            </a:pPr>
            <a:r>
              <a:rPr lang="en-US" sz="2400" dirty="0"/>
              <a:t>Arrays</a:t>
            </a:r>
          </a:p>
          <a:p>
            <a:pPr marL="746125" lvl="1" indent="-288925">
              <a:spcBef>
                <a:spcPts val="600"/>
              </a:spcBef>
              <a:buClr>
                <a:schemeClr val="bg1">
                  <a:lumMod val="50000"/>
                </a:schemeClr>
              </a:buClr>
              <a:buSzPct val="120000"/>
              <a:buFont typeface="Wingdings" pitchFamily="2" charset="2"/>
              <a:buChar char="§"/>
            </a:pPr>
            <a:r>
              <a:rPr lang="en-US" sz="2400" dirty="0"/>
              <a:t>Structures</a:t>
            </a:r>
          </a:p>
          <a:p>
            <a:pPr marL="288925" indent="-288925" eaLnBrk="1" hangingPunct="1">
              <a:spcBef>
                <a:spcPts val="600"/>
              </a:spcBef>
              <a:buClr>
                <a:schemeClr val="bg1">
                  <a:lumMod val="50000"/>
                </a:schemeClr>
              </a:buClr>
              <a:buSzPct val="120000"/>
              <a:buFont typeface="Wingdings" pitchFamily="2" charset="2"/>
              <a:buChar char="§"/>
            </a:pPr>
            <a:endParaRPr lang="en-US" sz="2800" dirty="0"/>
          </a:p>
          <a:p>
            <a:pPr marL="288925" indent="-288925" eaLnBrk="1" hangingPunct="1">
              <a:spcBef>
                <a:spcPts val="600"/>
              </a:spcBef>
              <a:buClr>
                <a:schemeClr val="bg1">
                  <a:lumMod val="50000"/>
                </a:schemeClr>
              </a:buClr>
              <a:buSzPct val="120000"/>
              <a:buFont typeface="Wingdings" pitchFamily="2" charset="2"/>
              <a:buChar char="§"/>
            </a:pPr>
            <a:r>
              <a:rPr lang="en-US" sz="2800" dirty="0"/>
              <a:t>How to…</a:t>
            </a:r>
          </a:p>
          <a:p>
            <a:pPr marL="746125" lvl="1" indent="-288925">
              <a:spcBef>
                <a:spcPts val="600"/>
              </a:spcBef>
              <a:buClr>
                <a:schemeClr val="bg1">
                  <a:lumMod val="50000"/>
                </a:schemeClr>
              </a:buClr>
              <a:buSzPct val="120000"/>
              <a:buFont typeface="Wingdings" pitchFamily="2" charset="2"/>
              <a:buChar char="§"/>
            </a:pPr>
            <a:r>
              <a:rPr lang="en-US" sz="2400" dirty="0"/>
              <a:t>Declare</a:t>
            </a:r>
          </a:p>
          <a:p>
            <a:pPr marL="746125" lvl="1" indent="-288925">
              <a:spcBef>
                <a:spcPts val="600"/>
              </a:spcBef>
              <a:buClr>
                <a:schemeClr val="bg1">
                  <a:lumMod val="50000"/>
                </a:schemeClr>
              </a:buClr>
              <a:buSzPct val="120000"/>
              <a:buFont typeface="Wingdings" pitchFamily="2" charset="2"/>
              <a:buChar char="§"/>
            </a:pPr>
            <a:r>
              <a:rPr lang="en-US" sz="2400" dirty="0"/>
              <a:t>Initialize</a:t>
            </a:r>
          </a:p>
          <a:p>
            <a:pPr marL="746125" lvl="1" indent="-288925">
              <a:spcBef>
                <a:spcPts val="600"/>
              </a:spcBef>
              <a:buClr>
                <a:schemeClr val="bg1">
                  <a:lumMod val="50000"/>
                </a:schemeClr>
              </a:buClr>
              <a:buSzPct val="120000"/>
              <a:buFont typeface="Wingdings" pitchFamily="2" charset="2"/>
              <a:buChar char="§"/>
            </a:pPr>
            <a:r>
              <a:rPr lang="en-US" sz="2400" dirty="0"/>
              <a:t>Access</a:t>
            </a:r>
          </a:p>
          <a:p>
            <a:pPr marL="746125" lvl="1" indent="-288925">
              <a:spcBef>
                <a:spcPts val="600"/>
              </a:spcBef>
              <a:buClr>
                <a:schemeClr val="bg1">
                  <a:lumMod val="50000"/>
                </a:schemeClr>
              </a:buClr>
              <a:buSzPct val="120000"/>
              <a:buFont typeface="Wingdings" pitchFamily="2" charset="2"/>
              <a:buChar char="§"/>
            </a:pPr>
            <a:r>
              <a:rPr lang="en-US" sz="2400" dirty="0"/>
              <a:t>Pass</a:t>
            </a:r>
          </a:p>
          <a:p>
            <a:pPr marL="746125" lvl="1" indent="-288925">
              <a:spcBef>
                <a:spcPts val="600"/>
              </a:spcBef>
              <a:buClr>
                <a:schemeClr val="bg1">
                  <a:lumMod val="50000"/>
                </a:schemeClr>
              </a:buClr>
              <a:buSzPct val="120000"/>
              <a:buFont typeface="Wingdings" pitchFamily="2" charset="2"/>
              <a:buChar char="§"/>
            </a:pPr>
            <a:r>
              <a:rPr lang="en-US" sz="2400" dirty="0"/>
              <a:t>Update</a:t>
            </a:r>
          </a:p>
          <a:p>
            <a:pPr marL="288925" indent="-288925" eaLnBrk="1" hangingPunct="1">
              <a:spcBef>
                <a:spcPts val="600"/>
              </a:spcBef>
              <a:buClr>
                <a:schemeClr val="bg1">
                  <a:lumMod val="50000"/>
                </a:schemeClr>
              </a:buClr>
              <a:buSzPct val="120000"/>
              <a:buFont typeface="Wingdings" pitchFamily="2" charset="2"/>
              <a:buChar char="§"/>
            </a:pPr>
            <a:endParaRPr lang="en-US" sz="2800" dirty="0"/>
          </a:p>
          <a:p>
            <a:pPr marL="288925" indent="-288925" eaLnBrk="1" hangingPunct="1">
              <a:spcBef>
                <a:spcPts val="600"/>
              </a:spcBef>
              <a:buClr>
                <a:schemeClr val="bg1">
                  <a:lumMod val="50000"/>
                </a:schemeClr>
              </a:buClr>
              <a:buSzPct val="120000"/>
              <a:buFont typeface="Wingdings" pitchFamily="2" charset="2"/>
              <a:buChar char="§"/>
            </a:pPr>
            <a:endParaRPr lang="en-US" sz="2800" dirty="0"/>
          </a:p>
          <a:p>
            <a:pPr marL="288925" indent="-288925" eaLnBrk="1" hangingPunct="1">
              <a:spcBef>
                <a:spcPts val="600"/>
              </a:spcBef>
              <a:buClr>
                <a:schemeClr val="bg1">
                  <a:lumMod val="50000"/>
                </a:schemeClr>
              </a:buClr>
              <a:buSzPct val="120000"/>
              <a:buFont typeface="Wingdings" pitchFamily="2" charset="2"/>
              <a:buChar char="§"/>
            </a:pPr>
            <a:endParaRPr lang="en-US" sz="2800" dirty="0" err="1"/>
          </a:p>
        </p:txBody>
      </p:sp>
    </p:spTree>
    <p:extLst>
      <p:ext uri="{BB962C8B-B14F-4D97-AF65-F5344CB8AC3E}">
        <p14:creationId xmlns:p14="http://schemas.microsoft.com/office/powerpoint/2010/main" val="836088252"/>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272</TotalTime>
  <Words>5923</Words>
  <Application>Microsoft Macintosh PowerPoint</Application>
  <PresentationFormat>On-screen Show (4:3)</PresentationFormat>
  <Paragraphs>1382</Paragraphs>
  <Slides>69</Slides>
  <Notes>69</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69</vt:i4>
      </vt:variant>
    </vt:vector>
  </HeadingPairs>
  <TitlesOfParts>
    <vt:vector size="83" baseType="lpstr">
      <vt:lpstr>Andalus</vt:lpstr>
      <vt:lpstr>方正舒体</vt:lpstr>
      <vt:lpstr>ＭＳ Ｐゴシック</vt:lpstr>
      <vt:lpstr>Roboto Mono</vt:lpstr>
      <vt:lpstr>Arial</vt:lpstr>
      <vt:lpstr>Calibri</vt:lpstr>
      <vt:lpstr>Cambria Math</vt:lpstr>
      <vt:lpstr>Courier New</vt:lpstr>
      <vt:lpstr>Garamond</vt:lpstr>
      <vt:lpstr>Tahoma</vt:lpstr>
      <vt:lpstr>Times New Roman</vt:lpstr>
      <vt:lpstr>Verdana</vt:lpstr>
      <vt:lpstr>Wingdings</vt:lpstr>
      <vt:lpstr>Clarity</vt:lpstr>
      <vt:lpstr>PowerPoint Presentation</vt:lpstr>
      <vt:lpstr>Objectives</vt:lpstr>
      <vt:lpstr>Week 13: The Mega Recap</vt:lpstr>
      <vt:lpstr>Algorithmic Problem Solving</vt:lpstr>
      <vt:lpstr>The Problem</vt:lpstr>
      <vt:lpstr>The Process</vt:lpstr>
      <vt:lpstr>Algorithm: Example</vt:lpstr>
      <vt:lpstr>The Techniques</vt:lpstr>
      <vt:lpstr>Data Structures</vt:lpstr>
      <vt:lpstr>Basic Data Types</vt:lpstr>
      <vt:lpstr>Array</vt:lpstr>
      <vt:lpstr>String</vt:lpstr>
      <vt:lpstr>Multi-dimensional Arrays</vt:lpstr>
      <vt:lpstr>Organizing Data</vt:lpstr>
      <vt:lpstr>Control Structures</vt:lpstr>
      <vt:lpstr>Nested if-else Statements </vt:lpstr>
      <vt:lpstr>Repetition through Recursion</vt:lpstr>
      <vt:lpstr>Common Types of Recursion</vt:lpstr>
      <vt:lpstr>Repetition through Loops</vt:lpstr>
      <vt:lpstr>Practical Algorithms</vt:lpstr>
      <vt:lpstr>Linear Search</vt:lpstr>
      <vt:lpstr>Binary Search</vt:lpstr>
      <vt:lpstr>Counting Sort</vt:lpstr>
      <vt:lpstr>Selection Sort</vt:lpstr>
      <vt:lpstr>Bubble Sort: One Pass</vt:lpstr>
      <vt:lpstr>Insertion Sort</vt:lpstr>
      <vt:lpstr>Good Coding Habits</vt:lpstr>
      <vt:lpstr>Good Habits for Writing Efficient Code</vt:lpstr>
      <vt:lpstr>Good Habits for Writing Efficient Code</vt:lpstr>
      <vt:lpstr>N Queens</vt:lpstr>
      <vt:lpstr>N Queens</vt:lpstr>
      <vt:lpstr>N Queens</vt:lpstr>
      <vt:lpstr>Style</vt:lpstr>
      <vt:lpstr>Documentation</vt:lpstr>
      <vt:lpstr>Program Analysis</vt:lpstr>
      <vt:lpstr>Tracing (Code)</vt:lpstr>
      <vt:lpstr>Assertion</vt:lpstr>
      <vt:lpstr>Loop Invariant</vt:lpstr>
      <vt:lpstr>Time Complexity Analysis</vt:lpstr>
      <vt:lpstr>Time Complexity Analysis</vt:lpstr>
      <vt:lpstr>Computer Memory</vt:lpstr>
      <vt:lpstr>Memory Address</vt:lpstr>
      <vt:lpstr>Pointers</vt:lpstr>
      <vt:lpstr>Call Stack</vt:lpstr>
      <vt:lpstr>Heap</vt:lpstr>
      <vt:lpstr>C functions for Allocation / Deallocation</vt:lpstr>
      <vt:lpstr>Call by Reference</vt:lpstr>
      <vt:lpstr>Call by Reference</vt:lpstr>
      <vt:lpstr>Array and Pointer</vt:lpstr>
      <vt:lpstr>Function Definition / Call with Array</vt:lpstr>
      <vt:lpstr>Syntax of C</vt:lpstr>
      <vt:lpstr>Case Study PE2 (Q1)</vt:lpstr>
      <vt:lpstr>Case Study PE2 (Q1)</vt:lpstr>
      <vt:lpstr>Case Study PE2 (Q1)</vt:lpstr>
      <vt:lpstr>Case Study PE2 (Q1)</vt:lpstr>
      <vt:lpstr>Case Study PE2 (Q1)</vt:lpstr>
      <vt:lpstr>Case Study PE2 (Q1)</vt:lpstr>
      <vt:lpstr>Case Study PE2 (Q2)</vt:lpstr>
      <vt:lpstr>Case Study PE2 (Q2)</vt:lpstr>
      <vt:lpstr>Case Study PE2 (Q2)</vt:lpstr>
      <vt:lpstr>Case Study PE2 (Q2)</vt:lpstr>
      <vt:lpstr>Case Study PE2 (Q3)</vt:lpstr>
      <vt:lpstr>Case Study PE2 (Q3)</vt:lpstr>
      <vt:lpstr>Case Study PE2 (Q3)</vt:lpstr>
      <vt:lpstr>Case Study PE2 (Q3)</vt:lpstr>
      <vt:lpstr>Case Study PE2 (Q4)</vt:lpstr>
      <vt:lpstr>Case Study PE2 (Q4)</vt:lpstr>
      <vt:lpstr>Case Study PE2 (Q5</vt:lpstr>
      <vt:lpstr>Case Study PE2 (Q5)</vt:lpstr>
    </vt:vector>
  </TitlesOfParts>
  <Company>SoC, NUS</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CS1010: Programming Methodology</dc:title>
  <dc:subject>Week 1</dc:subject>
  <dc:creator>Aaron Tan</dc:creator>
  <cp:lastModifiedBy>Zhao Jin</cp:lastModifiedBy>
  <cp:revision>6</cp:revision>
  <cp:lastPrinted>2014-06-20T04:24:53Z</cp:lastPrinted>
  <dcterms:created xsi:type="dcterms:W3CDTF">1998-09-05T15:03:32Z</dcterms:created>
  <dcterms:modified xsi:type="dcterms:W3CDTF">2021-04-12T07:47:40Z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tantc@comp.nus.edu.sg</vt:lpwstr>
  </property>
  <property fmtid="{D5CDD505-2E9C-101B-9397-08002B2CF9AE}" pid="8" name="HomePage">
    <vt:lpwstr>http://www.comp.nus.edu.sg/~tantc</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vt:lpwstr>
  </property>
</Properties>
</file>